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62" r:id="rId2"/>
    <p:sldId id="264" r:id="rId3"/>
    <p:sldId id="265" r:id="rId4"/>
    <p:sldId id="283" r:id="rId5"/>
    <p:sldId id="274" r:id="rId6"/>
    <p:sldId id="263" r:id="rId7"/>
    <p:sldId id="268" r:id="rId8"/>
    <p:sldId id="276" r:id="rId9"/>
    <p:sldId id="278" r:id="rId10"/>
    <p:sldId id="279" r:id="rId11"/>
    <p:sldId id="266" r:id="rId12"/>
    <p:sldId id="269" r:id="rId13"/>
    <p:sldId id="270" r:id="rId14"/>
    <p:sldId id="275" r:id="rId15"/>
    <p:sldId id="280" r:id="rId16"/>
    <p:sldId id="281" r:id="rId17"/>
    <p:sldId id="277" r:id="rId18"/>
    <p:sldId id="267" r:id="rId19"/>
    <p:sldId id="271" r:id="rId20"/>
    <p:sldId id="272" r:id="rId21"/>
    <p:sldId id="282" r:id="rId22"/>
    <p:sldId id="273" r:id="rId23"/>
    <p:sldId id="314" r:id="rId24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27"/>
    </p:embeddedFont>
    <p:embeddedFont>
      <p:font typeface="等线" panose="02010600030101010101" pitchFamily="2" charset="-122"/>
      <p:regular r:id="rId28"/>
      <p:bold r:id="rId29"/>
    </p:embeddedFont>
    <p:embeddedFont>
      <p:font typeface="思源黑体 CN Bold" panose="020B0800000000000000" pitchFamily="34" charset="-122"/>
      <p:bold r:id="rId30"/>
    </p:embeddedFont>
    <p:embeddedFont>
      <p:font typeface="思源黑体 CN Regular" panose="020B0500000000000000" pitchFamily="34" charset="-122"/>
      <p:regular r:id="rId31"/>
    </p:embeddedFont>
    <p:embeddedFont>
      <p:font typeface="Microsoft YaHei" panose="020B0503020204020204" pitchFamily="34" charset="-122"/>
      <p:regular r:id="rId32"/>
      <p:bold r:id="rId33"/>
    </p:embeddedFont>
    <p:embeddedFont>
      <p:font typeface="Manrope3 Bold" panose="00000800000000000000" pitchFamily="50" charset="0"/>
      <p:bold r:id="rId34"/>
    </p:embeddedFont>
    <p:embeddedFont>
      <p:font typeface="Manrope3 Medium" panose="00000606000000000000" pitchFamily="50" charset="0"/>
      <p:regular r:id="rId3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6" userDrawn="1">
          <p15:clr>
            <a:srgbClr val="A4A3A4"/>
          </p15:clr>
        </p15:guide>
        <p15:guide id="2" pos="415" userDrawn="1">
          <p15:clr>
            <a:srgbClr val="A4A3A4"/>
          </p15:clr>
        </p15:guide>
        <p15:guide id="3" pos="7265" userDrawn="1">
          <p15:clr>
            <a:srgbClr val="A4A3A4"/>
          </p15:clr>
        </p15:guide>
        <p15:guide id="4" orient="horz" pos="3793" userDrawn="1">
          <p15:clr>
            <a:srgbClr val="A4A3A4"/>
          </p15:clr>
        </p15:guide>
        <p15:guide id="5" orient="horz" pos="187" userDrawn="1">
          <p15:clr>
            <a:srgbClr val="A4A3A4"/>
          </p15:clr>
        </p15:guide>
        <p15:guide id="6" orient="horz" pos="52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A951"/>
    <a:srgbClr val="DDFFED"/>
    <a:srgbClr val="99FECA"/>
    <a:srgbClr val="55FEA6"/>
    <a:srgbClr val="000000"/>
    <a:srgbClr val="D2D2D2"/>
    <a:srgbClr val="E7E7E7"/>
    <a:srgbClr val="5ECF99"/>
    <a:srgbClr val="5FCD97"/>
    <a:srgbClr val="FED7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95" autoAdjust="0"/>
    <p:restoredTop sz="93898" autoAdjust="0"/>
  </p:normalViewPr>
  <p:slideViewPr>
    <p:cSldViewPr snapToGrid="0" showGuides="1">
      <p:cViewPr varScale="1">
        <p:scale>
          <a:sx n="107" d="100"/>
          <a:sy n="107" d="100"/>
        </p:scale>
        <p:origin x="653" y="82"/>
      </p:cViewPr>
      <p:guideLst>
        <p:guide orient="horz" pos="686"/>
        <p:guide pos="415"/>
        <p:guide pos="7265"/>
        <p:guide orient="horz" pos="3793"/>
        <p:guide orient="horz" pos="187"/>
        <p:guide orient="horz" pos="5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3350" y="8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7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64C7D742-D728-ADA9-1A18-ABD36B4F6A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FACBCFF-83A0-A4EC-4C33-2902FA544DA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7AC87-DE7E-4103-B94D-70A6AD806B62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8FDF1A0-2473-601C-3C7D-0EB14F32982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FA89CF4-69EE-318B-3F35-95DBAA522A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3D780-8767-43BA-8E8E-84DAA4272D9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7712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6E5614-BC4B-4BB1-A32B-CAFDC841AF94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C444BF-A9FD-4532-8D3A-289A6525F2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345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组合 95">
            <a:extLst>
              <a:ext uri="{FF2B5EF4-FFF2-40B4-BE49-F238E27FC236}">
                <a16:creationId xmlns:a16="http://schemas.microsoft.com/office/drawing/2014/main" id="{5748D398-BDAF-28F6-D8CE-EC9B38958D03}"/>
              </a:ext>
            </a:extLst>
          </p:cNvPr>
          <p:cNvGrpSpPr/>
          <p:nvPr userDrawn="1"/>
        </p:nvGrpSpPr>
        <p:grpSpPr>
          <a:xfrm>
            <a:off x="-1320" y="-1324"/>
            <a:ext cx="12193320" cy="6860646"/>
            <a:chOff x="-1320" y="-1324"/>
            <a:chExt cx="12193320" cy="6860646"/>
          </a:xfrm>
        </p:grpSpPr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F4F4DCA9-2F11-9AAB-D346-76847F66CC2C}"/>
                </a:ext>
              </a:extLst>
            </p:cNvPr>
            <p:cNvSpPr/>
            <p:nvPr/>
          </p:nvSpPr>
          <p:spPr>
            <a:xfrm rot="16200000">
              <a:off x="7270011" y="-54765"/>
              <a:ext cx="780615" cy="887497"/>
            </a:xfrm>
            <a:custGeom>
              <a:avLst/>
              <a:gdLst>
                <a:gd name="connsiteX0" fmla="*/ 780615 w 780615"/>
                <a:gd name="connsiteY0" fmla="*/ 0 h 887497"/>
                <a:gd name="connsiteX1" fmla="*/ 780615 w 780615"/>
                <a:gd name="connsiteY1" fmla="*/ 887497 h 887497"/>
                <a:gd name="connsiteX2" fmla="*/ 0 w 780615"/>
                <a:gd name="connsiteY2" fmla="*/ 887497 h 887497"/>
                <a:gd name="connsiteX3" fmla="*/ 0 w 780615"/>
                <a:gd name="connsiteY3" fmla="*/ 0 h 887497"/>
                <a:gd name="connsiteX4" fmla="*/ 780615 w 78061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615" h="887497">
                  <a:moveTo>
                    <a:pt x="780615" y="0"/>
                  </a:moveTo>
                  <a:lnTo>
                    <a:pt x="78061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8061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2B04817F-97FF-CCA9-3B2E-4DE441EB4F79}"/>
                </a:ext>
              </a:extLst>
            </p:cNvPr>
            <p:cNvSpPr/>
            <p:nvPr/>
          </p:nvSpPr>
          <p:spPr>
            <a:xfrm rot="16200000">
              <a:off x="10668425" y="-54765"/>
              <a:ext cx="780615" cy="887497"/>
            </a:xfrm>
            <a:custGeom>
              <a:avLst/>
              <a:gdLst>
                <a:gd name="connsiteX0" fmla="*/ 780615 w 780615"/>
                <a:gd name="connsiteY0" fmla="*/ 0 h 887497"/>
                <a:gd name="connsiteX1" fmla="*/ 780615 w 780615"/>
                <a:gd name="connsiteY1" fmla="*/ 887497 h 887497"/>
                <a:gd name="connsiteX2" fmla="*/ 0 w 780615"/>
                <a:gd name="connsiteY2" fmla="*/ 887497 h 887497"/>
                <a:gd name="connsiteX3" fmla="*/ 0 w 780615"/>
                <a:gd name="connsiteY3" fmla="*/ 0 h 887497"/>
                <a:gd name="connsiteX4" fmla="*/ 780615 w 78061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615" h="887497">
                  <a:moveTo>
                    <a:pt x="780615" y="0"/>
                  </a:moveTo>
                  <a:lnTo>
                    <a:pt x="78061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8061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BE6FDE6B-F6D9-20EB-3BCC-605D4AB470A7}"/>
                </a:ext>
              </a:extLst>
            </p:cNvPr>
            <p:cNvSpPr/>
            <p:nvPr/>
          </p:nvSpPr>
          <p:spPr>
            <a:xfrm rot="16200000">
              <a:off x="2330568" y="-54764"/>
              <a:ext cx="780613" cy="887497"/>
            </a:xfrm>
            <a:custGeom>
              <a:avLst/>
              <a:gdLst>
                <a:gd name="connsiteX0" fmla="*/ 780613 w 780613"/>
                <a:gd name="connsiteY0" fmla="*/ 0 h 887497"/>
                <a:gd name="connsiteX1" fmla="*/ 780613 w 780613"/>
                <a:gd name="connsiteY1" fmla="*/ 887497 h 887497"/>
                <a:gd name="connsiteX2" fmla="*/ 0 w 780613"/>
                <a:gd name="connsiteY2" fmla="*/ 887497 h 887497"/>
                <a:gd name="connsiteX3" fmla="*/ 0 w 780613"/>
                <a:gd name="connsiteY3" fmla="*/ 0 h 887497"/>
                <a:gd name="connsiteX4" fmla="*/ 780613 w 780613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613" h="887497">
                  <a:moveTo>
                    <a:pt x="780613" y="0"/>
                  </a:moveTo>
                  <a:lnTo>
                    <a:pt x="780613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80613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E8804C1D-40B0-B3D3-708A-3F5513D2EC4C}"/>
                </a:ext>
              </a:extLst>
            </p:cNvPr>
            <p:cNvSpPr/>
            <p:nvPr/>
          </p:nvSpPr>
          <p:spPr>
            <a:xfrm rot="16200000">
              <a:off x="740980" y="-54105"/>
              <a:ext cx="779294" cy="887497"/>
            </a:xfrm>
            <a:custGeom>
              <a:avLst/>
              <a:gdLst>
                <a:gd name="connsiteX0" fmla="*/ 779294 w 779294"/>
                <a:gd name="connsiteY0" fmla="*/ 0 h 887497"/>
                <a:gd name="connsiteX1" fmla="*/ 779294 w 779294"/>
                <a:gd name="connsiteY1" fmla="*/ 887497 h 887497"/>
                <a:gd name="connsiteX2" fmla="*/ 0 w 779294"/>
                <a:gd name="connsiteY2" fmla="*/ 887497 h 887497"/>
                <a:gd name="connsiteX3" fmla="*/ 0 w 779294"/>
                <a:gd name="connsiteY3" fmla="*/ 0 h 887497"/>
                <a:gd name="connsiteX4" fmla="*/ 779294 w 779294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4" h="887497">
                  <a:moveTo>
                    <a:pt x="779294" y="0"/>
                  </a:moveTo>
                  <a:lnTo>
                    <a:pt x="779294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4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A0C654BF-E2AB-E311-9816-15428C0B313B}"/>
                </a:ext>
              </a:extLst>
            </p:cNvPr>
            <p:cNvSpPr/>
            <p:nvPr/>
          </p:nvSpPr>
          <p:spPr>
            <a:xfrm rot="16200000">
              <a:off x="4058398" y="-54105"/>
              <a:ext cx="779294" cy="887497"/>
            </a:xfrm>
            <a:custGeom>
              <a:avLst/>
              <a:gdLst>
                <a:gd name="connsiteX0" fmla="*/ 779294 w 779294"/>
                <a:gd name="connsiteY0" fmla="*/ 0 h 887497"/>
                <a:gd name="connsiteX1" fmla="*/ 779294 w 779294"/>
                <a:gd name="connsiteY1" fmla="*/ 887497 h 887497"/>
                <a:gd name="connsiteX2" fmla="*/ 0 w 779294"/>
                <a:gd name="connsiteY2" fmla="*/ 887497 h 887497"/>
                <a:gd name="connsiteX3" fmla="*/ 0 w 779294"/>
                <a:gd name="connsiteY3" fmla="*/ 0 h 887497"/>
                <a:gd name="connsiteX4" fmla="*/ 779294 w 779294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4" h="887497">
                  <a:moveTo>
                    <a:pt x="779294" y="0"/>
                  </a:moveTo>
                  <a:lnTo>
                    <a:pt x="779294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4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F33741E6-E848-7CCE-B3E4-584A4E845D9C}"/>
                </a:ext>
              </a:extLst>
            </p:cNvPr>
            <p:cNvSpPr/>
            <p:nvPr/>
          </p:nvSpPr>
          <p:spPr>
            <a:xfrm rot="16200000">
              <a:off x="5680424" y="-54105"/>
              <a:ext cx="779294" cy="887497"/>
            </a:xfrm>
            <a:custGeom>
              <a:avLst/>
              <a:gdLst>
                <a:gd name="connsiteX0" fmla="*/ 779294 w 779294"/>
                <a:gd name="connsiteY0" fmla="*/ 0 h 887497"/>
                <a:gd name="connsiteX1" fmla="*/ 779294 w 779294"/>
                <a:gd name="connsiteY1" fmla="*/ 887497 h 887497"/>
                <a:gd name="connsiteX2" fmla="*/ 0 w 779294"/>
                <a:gd name="connsiteY2" fmla="*/ 887497 h 887497"/>
                <a:gd name="connsiteX3" fmla="*/ 0 w 779294"/>
                <a:gd name="connsiteY3" fmla="*/ 0 h 887497"/>
                <a:gd name="connsiteX4" fmla="*/ 779294 w 779294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4" h="887497">
                  <a:moveTo>
                    <a:pt x="779294" y="0"/>
                  </a:moveTo>
                  <a:lnTo>
                    <a:pt x="779294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4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3" name="任意多边形: 形状 102">
              <a:extLst>
                <a:ext uri="{FF2B5EF4-FFF2-40B4-BE49-F238E27FC236}">
                  <a16:creationId xmlns:a16="http://schemas.microsoft.com/office/drawing/2014/main" id="{A717F19C-3DD8-D84A-5EF1-867C9A9EBADB}"/>
                </a:ext>
              </a:extLst>
            </p:cNvPr>
            <p:cNvSpPr/>
            <p:nvPr/>
          </p:nvSpPr>
          <p:spPr>
            <a:xfrm rot="16200000">
              <a:off x="8997843" y="-54104"/>
              <a:ext cx="779293" cy="887497"/>
            </a:xfrm>
            <a:custGeom>
              <a:avLst/>
              <a:gdLst>
                <a:gd name="connsiteX0" fmla="*/ 779293 w 779293"/>
                <a:gd name="connsiteY0" fmla="*/ 0 h 887497"/>
                <a:gd name="connsiteX1" fmla="*/ 779293 w 779293"/>
                <a:gd name="connsiteY1" fmla="*/ 887497 h 887497"/>
                <a:gd name="connsiteX2" fmla="*/ 0 w 779293"/>
                <a:gd name="connsiteY2" fmla="*/ 887497 h 887497"/>
                <a:gd name="connsiteX3" fmla="*/ 0 w 779293"/>
                <a:gd name="connsiteY3" fmla="*/ 0 h 887497"/>
                <a:gd name="connsiteX4" fmla="*/ 779293 w 779293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3" h="887497">
                  <a:moveTo>
                    <a:pt x="779293" y="0"/>
                  </a:moveTo>
                  <a:lnTo>
                    <a:pt x="779293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3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4" name="任意多边形: 形状 103">
              <a:extLst>
                <a:ext uri="{FF2B5EF4-FFF2-40B4-BE49-F238E27FC236}">
                  <a16:creationId xmlns:a16="http://schemas.microsoft.com/office/drawing/2014/main" id="{C57BE3B9-6C68-3670-1494-7010F59842DD}"/>
                </a:ext>
              </a:extLst>
            </p:cNvPr>
            <p:cNvSpPr/>
            <p:nvPr/>
          </p:nvSpPr>
          <p:spPr>
            <a:xfrm rot="16200000">
              <a:off x="-60169" y="838139"/>
              <a:ext cx="805897" cy="688200"/>
            </a:xfrm>
            <a:custGeom>
              <a:avLst/>
              <a:gdLst>
                <a:gd name="connsiteX0" fmla="*/ 805897 w 805897"/>
                <a:gd name="connsiteY0" fmla="*/ 0 h 688200"/>
                <a:gd name="connsiteX1" fmla="*/ 805897 w 805897"/>
                <a:gd name="connsiteY1" fmla="*/ 688200 h 688200"/>
                <a:gd name="connsiteX2" fmla="*/ 0 w 805897"/>
                <a:gd name="connsiteY2" fmla="*/ 688200 h 688200"/>
                <a:gd name="connsiteX3" fmla="*/ 0 w 805897"/>
                <a:gd name="connsiteY3" fmla="*/ 0 h 688200"/>
                <a:gd name="connsiteX4" fmla="*/ 805897 w 805897"/>
                <a:gd name="connsiteY4" fmla="*/ 0 h 6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200">
                  <a:moveTo>
                    <a:pt x="805897" y="0"/>
                  </a:moveTo>
                  <a:lnTo>
                    <a:pt x="805897" y="688200"/>
                  </a:lnTo>
                  <a:lnTo>
                    <a:pt x="0" y="68820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5" name="任意多边形: 形状 104">
              <a:extLst>
                <a:ext uri="{FF2B5EF4-FFF2-40B4-BE49-F238E27FC236}">
                  <a16:creationId xmlns:a16="http://schemas.microsoft.com/office/drawing/2014/main" id="{93664A12-D179-81A7-7AF4-513CBF87A6D6}"/>
                </a:ext>
              </a:extLst>
            </p:cNvPr>
            <p:cNvSpPr/>
            <p:nvPr/>
          </p:nvSpPr>
          <p:spPr>
            <a:xfrm rot="16200000">
              <a:off x="1522803" y="830864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6" name="任意多边形: 形状 105">
              <a:extLst>
                <a:ext uri="{FF2B5EF4-FFF2-40B4-BE49-F238E27FC236}">
                  <a16:creationId xmlns:a16="http://schemas.microsoft.com/office/drawing/2014/main" id="{14312833-9B82-B653-F1D4-2BAFD29E1EAD}"/>
                </a:ext>
              </a:extLst>
            </p:cNvPr>
            <p:cNvSpPr/>
            <p:nvPr userDrawn="1"/>
          </p:nvSpPr>
          <p:spPr>
            <a:xfrm rot="16200000">
              <a:off x="3181512" y="762402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7" name="任意多边形: 形状 106">
              <a:extLst>
                <a:ext uri="{FF2B5EF4-FFF2-40B4-BE49-F238E27FC236}">
                  <a16:creationId xmlns:a16="http://schemas.microsoft.com/office/drawing/2014/main" id="{0E4E482F-579C-17A0-6F1A-F1CC02C94D55}"/>
                </a:ext>
              </a:extLst>
            </p:cNvPr>
            <p:cNvSpPr/>
            <p:nvPr/>
          </p:nvSpPr>
          <p:spPr>
            <a:xfrm rot="16200000">
              <a:off x="4856110" y="814975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8" name="任意多边形: 形状 107">
              <a:extLst>
                <a:ext uri="{FF2B5EF4-FFF2-40B4-BE49-F238E27FC236}">
                  <a16:creationId xmlns:a16="http://schemas.microsoft.com/office/drawing/2014/main" id="{B8752F21-9103-A73C-1867-EF64E720920F}"/>
                </a:ext>
              </a:extLst>
            </p:cNvPr>
            <p:cNvSpPr/>
            <p:nvPr/>
          </p:nvSpPr>
          <p:spPr>
            <a:xfrm rot="16200000">
              <a:off x="6462247" y="830864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9" name="任意多边形: 形状 108">
              <a:extLst>
                <a:ext uri="{FF2B5EF4-FFF2-40B4-BE49-F238E27FC236}">
                  <a16:creationId xmlns:a16="http://schemas.microsoft.com/office/drawing/2014/main" id="{4BC506B3-CEFF-012C-AE6D-F15A9BD9F5FD}"/>
                </a:ext>
              </a:extLst>
            </p:cNvPr>
            <p:cNvSpPr/>
            <p:nvPr/>
          </p:nvSpPr>
          <p:spPr>
            <a:xfrm rot="16200000">
              <a:off x="8120956" y="762402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0" name="任意多边形: 形状 109">
              <a:extLst>
                <a:ext uri="{FF2B5EF4-FFF2-40B4-BE49-F238E27FC236}">
                  <a16:creationId xmlns:a16="http://schemas.microsoft.com/office/drawing/2014/main" id="{9D9EB2E7-C194-A58A-A323-F165BD91EC4E}"/>
                </a:ext>
              </a:extLst>
            </p:cNvPr>
            <p:cNvSpPr/>
            <p:nvPr/>
          </p:nvSpPr>
          <p:spPr>
            <a:xfrm rot="16200000">
              <a:off x="9820163" y="790366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7201EC4D-A98C-BCD5-C505-3F46347088B4}"/>
                </a:ext>
              </a:extLst>
            </p:cNvPr>
            <p:cNvSpPr/>
            <p:nvPr/>
          </p:nvSpPr>
          <p:spPr>
            <a:xfrm rot="16200000">
              <a:off x="11443632" y="838140"/>
              <a:ext cx="805897" cy="688198"/>
            </a:xfrm>
            <a:custGeom>
              <a:avLst/>
              <a:gdLst>
                <a:gd name="connsiteX0" fmla="*/ 805897 w 805897"/>
                <a:gd name="connsiteY0" fmla="*/ 0 h 688198"/>
                <a:gd name="connsiteX1" fmla="*/ 805897 w 805897"/>
                <a:gd name="connsiteY1" fmla="*/ 688198 h 688198"/>
                <a:gd name="connsiteX2" fmla="*/ 0 w 805897"/>
                <a:gd name="connsiteY2" fmla="*/ 688198 h 688198"/>
                <a:gd name="connsiteX3" fmla="*/ 0 w 805897"/>
                <a:gd name="connsiteY3" fmla="*/ 0 h 688198"/>
                <a:gd name="connsiteX4" fmla="*/ 805897 w 805897"/>
                <a:gd name="connsiteY4" fmla="*/ 0 h 68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198">
                  <a:moveTo>
                    <a:pt x="805897" y="0"/>
                  </a:moveTo>
                  <a:lnTo>
                    <a:pt x="805897" y="688198"/>
                  </a:lnTo>
                  <a:lnTo>
                    <a:pt x="0" y="688198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2" name="任意多边形: 形状 111">
              <a:extLst>
                <a:ext uri="{FF2B5EF4-FFF2-40B4-BE49-F238E27FC236}">
                  <a16:creationId xmlns:a16="http://schemas.microsoft.com/office/drawing/2014/main" id="{28F2E724-1F84-2A62-7268-D1A374C85A42}"/>
                </a:ext>
              </a:extLst>
            </p:cNvPr>
            <p:cNvSpPr/>
            <p:nvPr/>
          </p:nvSpPr>
          <p:spPr>
            <a:xfrm rot="16200000">
              <a:off x="811559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75023D4C-B92D-C6C6-2AEC-978D2EB7CF65}"/>
                </a:ext>
              </a:extLst>
            </p:cNvPr>
            <p:cNvSpPr/>
            <p:nvPr/>
          </p:nvSpPr>
          <p:spPr>
            <a:xfrm rot="16200000">
              <a:off x="2401806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4" name="任意多边形: 形状 113">
              <a:extLst>
                <a:ext uri="{FF2B5EF4-FFF2-40B4-BE49-F238E27FC236}">
                  <a16:creationId xmlns:a16="http://schemas.microsoft.com/office/drawing/2014/main" id="{B84383EA-C84A-9D82-114B-B9585C8DD6A1}"/>
                </a:ext>
              </a:extLst>
            </p:cNvPr>
            <p:cNvSpPr/>
            <p:nvPr/>
          </p:nvSpPr>
          <p:spPr>
            <a:xfrm rot="16200000">
              <a:off x="4128977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EC034DE2-2453-E320-0C19-FBD91FD53EE5}"/>
                </a:ext>
              </a:extLst>
            </p:cNvPr>
            <p:cNvSpPr/>
            <p:nvPr/>
          </p:nvSpPr>
          <p:spPr>
            <a:xfrm rot="16200000">
              <a:off x="5751003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6" name="任意多边形: 形状 115">
              <a:extLst>
                <a:ext uri="{FF2B5EF4-FFF2-40B4-BE49-F238E27FC236}">
                  <a16:creationId xmlns:a16="http://schemas.microsoft.com/office/drawing/2014/main" id="{7D1EA667-3F67-7FDD-D79D-7059ACFB562A}"/>
                </a:ext>
              </a:extLst>
            </p:cNvPr>
            <p:cNvSpPr/>
            <p:nvPr/>
          </p:nvSpPr>
          <p:spPr>
            <a:xfrm rot="16200000">
              <a:off x="7341250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7" name="任意多边形: 形状 116">
              <a:extLst>
                <a:ext uri="{FF2B5EF4-FFF2-40B4-BE49-F238E27FC236}">
                  <a16:creationId xmlns:a16="http://schemas.microsoft.com/office/drawing/2014/main" id="{EB252716-6ECB-5A4D-8465-9A480ACB9D0F}"/>
                </a:ext>
              </a:extLst>
            </p:cNvPr>
            <p:cNvSpPr/>
            <p:nvPr/>
          </p:nvSpPr>
          <p:spPr>
            <a:xfrm rot="16200000">
              <a:off x="9068421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8" name="任意多边形: 形状 117">
              <a:extLst>
                <a:ext uri="{FF2B5EF4-FFF2-40B4-BE49-F238E27FC236}">
                  <a16:creationId xmlns:a16="http://schemas.microsoft.com/office/drawing/2014/main" id="{BD4A7BAD-3444-A1A3-F3F2-69F2701FDA2C}"/>
                </a:ext>
              </a:extLst>
            </p:cNvPr>
            <p:cNvSpPr/>
            <p:nvPr/>
          </p:nvSpPr>
          <p:spPr>
            <a:xfrm rot="16200000">
              <a:off x="10739664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19" name="任意多边形: 形状 118">
              <a:extLst>
                <a:ext uri="{FF2B5EF4-FFF2-40B4-BE49-F238E27FC236}">
                  <a16:creationId xmlns:a16="http://schemas.microsoft.com/office/drawing/2014/main" id="{354C3630-11EE-0B2D-338B-723A7A3ED11A}"/>
                </a:ext>
              </a:extLst>
            </p:cNvPr>
            <p:cNvSpPr/>
            <p:nvPr/>
          </p:nvSpPr>
          <p:spPr>
            <a:xfrm rot="16200000">
              <a:off x="-59509" y="2282833"/>
              <a:ext cx="805897" cy="686879"/>
            </a:xfrm>
            <a:custGeom>
              <a:avLst/>
              <a:gdLst>
                <a:gd name="connsiteX0" fmla="*/ 805897 w 805897"/>
                <a:gd name="connsiteY0" fmla="*/ 0 h 686879"/>
                <a:gd name="connsiteX1" fmla="*/ 805897 w 805897"/>
                <a:gd name="connsiteY1" fmla="*/ 686879 h 686879"/>
                <a:gd name="connsiteX2" fmla="*/ 0 w 805897"/>
                <a:gd name="connsiteY2" fmla="*/ 686879 h 686879"/>
                <a:gd name="connsiteX3" fmla="*/ 0 w 805897"/>
                <a:gd name="connsiteY3" fmla="*/ 0 h 686879"/>
                <a:gd name="connsiteX4" fmla="*/ 805897 w 805897"/>
                <a:gd name="connsiteY4" fmla="*/ 0 h 68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6879">
                  <a:moveTo>
                    <a:pt x="805897" y="0"/>
                  </a:moveTo>
                  <a:lnTo>
                    <a:pt x="805897" y="686879"/>
                  </a:lnTo>
                  <a:lnTo>
                    <a:pt x="0" y="68687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0" name="任意多边形: 形状 119">
              <a:extLst>
                <a:ext uri="{FF2B5EF4-FFF2-40B4-BE49-F238E27FC236}">
                  <a16:creationId xmlns:a16="http://schemas.microsoft.com/office/drawing/2014/main" id="{830CC2C6-13C5-3E47-E359-77604A7DBEF5}"/>
                </a:ext>
              </a:extLst>
            </p:cNvPr>
            <p:cNvSpPr/>
            <p:nvPr/>
          </p:nvSpPr>
          <p:spPr>
            <a:xfrm rot="16200000">
              <a:off x="1522803" y="2274897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1" name="任意多边形: 形状 120">
              <a:extLst>
                <a:ext uri="{FF2B5EF4-FFF2-40B4-BE49-F238E27FC236}">
                  <a16:creationId xmlns:a16="http://schemas.microsoft.com/office/drawing/2014/main" id="{7ADB9857-BB5E-A284-06F6-A6BDE7C6D198}"/>
                </a:ext>
              </a:extLst>
            </p:cNvPr>
            <p:cNvSpPr/>
            <p:nvPr/>
          </p:nvSpPr>
          <p:spPr>
            <a:xfrm rot="16200000">
              <a:off x="3181512" y="2206435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2" name="任意多边形: 形状 121">
              <a:extLst>
                <a:ext uri="{FF2B5EF4-FFF2-40B4-BE49-F238E27FC236}">
                  <a16:creationId xmlns:a16="http://schemas.microsoft.com/office/drawing/2014/main" id="{C5154983-9CE5-8C4E-5126-C210F4D65368}"/>
                </a:ext>
              </a:extLst>
            </p:cNvPr>
            <p:cNvSpPr/>
            <p:nvPr/>
          </p:nvSpPr>
          <p:spPr>
            <a:xfrm rot="16200000">
              <a:off x="4856110" y="2259008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3" name="任意多边形: 形状 122">
              <a:extLst>
                <a:ext uri="{FF2B5EF4-FFF2-40B4-BE49-F238E27FC236}">
                  <a16:creationId xmlns:a16="http://schemas.microsoft.com/office/drawing/2014/main" id="{1955A912-49D9-6BF3-B94D-8C92D0C24B82}"/>
                </a:ext>
              </a:extLst>
            </p:cNvPr>
            <p:cNvSpPr/>
            <p:nvPr/>
          </p:nvSpPr>
          <p:spPr>
            <a:xfrm rot="16200000">
              <a:off x="6462247" y="2274897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4" name="任意多边形: 形状 123">
              <a:extLst>
                <a:ext uri="{FF2B5EF4-FFF2-40B4-BE49-F238E27FC236}">
                  <a16:creationId xmlns:a16="http://schemas.microsoft.com/office/drawing/2014/main" id="{07DEC32F-F926-C936-04A1-2B5A027F9BDD}"/>
                </a:ext>
              </a:extLst>
            </p:cNvPr>
            <p:cNvSpPr/>
            <p:nvPr/>
          </p:nvSpPr>
          <p:spPr>
            <a:xfrm rot="16200000">
              <a:off x="8120956" y="2206435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5" name="任意多边形: 形状 124">
              <a:extLst>
                <a:ext uri="{FF2B5EF4-FFF2-40B4-BE49-F238E27FC236}">
                  <a16:creationId xmlns:a16="http://schemas.microsoft.com/office/drawing/2014/main" id="{72ABC0DF-7A21-C3FA-33E8-AF1898FA5B79}"/>
                </a:ext>
              </a:extLst>
            </p:cNvPr>
            <p:cNvSpPr/>
            <p:nvPr/>
          </p:nvSpPr>
          <p:spPr>
            <a:xfrm rot="16200000">
              <a:off x="9820163" y="2234399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6" name="任意多边形: 形状 125">
              <a:extLst>
                <a:ext uri="{FF2B5EF4-FFF2-40B4-BE49-F238E27FC236}">
                  <a16:creationId xmlns:a16="http://schemas.microsoft.com/office/drawing/2014/main" id="{1EC0E3AB-55E4-9396-7EBD-45C1E1054EE5}"/>
                </a:ext>
              </a:extLst>
            </p:cNvPr>
            <p:cNvSpPr/>
            <p:nvPr/>
          </p:nvSpPr>
          <p:spPr>
            <a:xfrm rot="16200000">
              <a:off x="11444292" y="2281513"/>
              <a:ext cx="805897" cy="689519"/>
            </a:xfrm>
            <a:custGeom>
              <a:avLst/>
              <a:gdLst>
                <a:gd name="connsiteX0" fmla="*/ 805897 w 805897"/>
                <a:gd name="connsiteY0" fmla="*/ 0 h 689519"/>
                <a:gd name="connsiteX1" fmla="*/ 805897 w 805897"/>
                <a:gd name="connsiteY1" fmla="*/ 689519 h 689519"/>
                <a:gd name="connsiteX2" fmla="*/ 0 w 805897"/>
                <a:gd name="connsiteY2" fmla="*/ 689519 h 689519"/>
                <a:gd name="connsiteX3" fmla="*/ 0 w 805897"/>
                <a:gd name="connsiteY3" fmla="*/ 0 h 689519"/>
                <a:gd name="connsiteX4" fmla="*/ 805897 w 805897"/>
                <a:gd name="connsiteY4" fmla="*/ 0 h 68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9519">
                  <a:moveTo>
                    <a:pt x="805897" y="0"/>
                  </a:moveTo>
                  <a:lnTo>
                    <a:pt x="805897" y="689519"/>
                  </a:lnTo>
                  <a:lnTo>
                    <a:pt x="0" y="68951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0BEC36AA-8801-08C7-3139-347E7334F91E}"/>
                </a:ext>
              </a:extLst>
            </p:cNvPr>
            <p:cNvSpPr/>
            <p:nvPr/>
          </p:nvSpPr>
          <p:spPr>
            <a:xfrm rot="16200000">
              <a:off x="749391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C5BC2B3E-9A7D-19DD-F803-69558FF0373B}"/>
                </a:ext>
              </a:extLst>
            </p:cNvPr>
            <p:cNvSpPr/>
            <p:nvPr/>
          </p:nvSpPr>
          <p:spPr>
            <a:xfrm rot="16200000">
              <a:off x="2339638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467B3DC2-96E2-269C-9520-CE6C60A4922A}"/>
                </a:ext>
              </a:extLst>
            </p:cNvPr>
            <p:cNvSpPr/>
            <p:nvPr/>
          </p:nvSpPr>
          <p:spPr>
            <a:xfrm rot="16200000">
              <a:off x="4066809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9620286F-6506-913D-CBA2-55BF1FC58565}"/>
                </a:ext>
              </a:extLst>
            </p:cNvPr>
            <p:cNvSpPr/>
            <p:nvPr/>
          </p:nvSpPr>
          <p:spPr>
            <a:xfrm rot="16200000">
              <a:off x="5688835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40C71460-CE86-5EF6-09E2-91556523E96F}"/>
                </a:ext>
              </a:extLst>
            </p:cNvPr>
            <p:cNvSpPr/>
            <p:nvPr/>
          </p:nvSpPr>
          <p:spPr>
            <a:xfrm rot="16200000">
              <a:off x="7279082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727B4619-84DB-8233-3738-67512C7F2CBE}"/>
                </a:ext>
              </a:extLst>
            </p:cNvPr>
            <p:cNvSpPr/>
            <p:nvPr/>
          </p:nvSpPr>
          <p:spPr>
            <a:xfrm rot="16200000">
              <a:off x="9006253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1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1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3" name="任意多边形: 形状 132">
              <a:extLst>
                <a:ext uri="{FF2B5EF4-FFF2-40B4-BE49-F238E27FC236}">
                  <a16:creationId xmlns:a16="http://schemas.microsoft.com/office/drawing/2014/main" id="{097097C9-11CF-81DF-2706-A9352A733A39}"/>
                </a:ext>
              </a:extLst>
            </p:cNvPr>
            <p:cNvSpPr/>
            <p:nvPr/>
          </p:nvSpPr>
          <p:spPr>
            <a:xfrm rot="16200000">
              <a:off x="10677496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4" name="任意多边形: 形状 133">
              <a:extLst>
                <a:ext uri="{FF2B5EF4-FFF2-40B4-BE49-F238E27FC236}">
                  <a16:creationId xmlns:a16="http://schemas.microsoft.com/office/drawing/2014/main" id="{45482218-40B0-676A-F792-8F03BB6FC568}"/>
                </a:ext>
              </a:extLst>
            </p:cNvPr>
            <p:cNvSpPr/>
            <p:nvPr/>
          </p:nvSpPr>
          <p:spPr>
            <a:xfrm rot="16200000">
              <a:off x="-60169" y="3850541"/>
              <a:ext cx="805897" cy="688200"/>
            </a:xfrm>
            <a:custGeom>
              <a:avLst/>
              <a:gdLst>
                <a:gd name="connsiteX0" fmla="*/ 805897 w 805897"/>
                <a:gd name="connsiteY0" fmla="*/ 0 h 688200"/>
                <a:gd name="connsiteX1" fmla="*/ 805897 w 805897"/>
                <a:gd name="connsiteY1" fmla="*/ 688200 h 688200"/>
                <a:gd name="connsiteX2" fmla="*/ 0 w 805897"/>
                <a:gd name="connsiteY2" fmla="*/ 688200 h 688200"/>
                <a:gd name="connsiteX3" fmla="*/ 0 w 805897"/>
                <a:gd name="connsiteY3" fmla="*/ 0 h 688200"/>
                <a:gd name="connsiteX4" fmla="*/ 805897 w 805897"/>
                <a:gd name="connsiteY4" fmla="*/ 0 h 6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200">
                  <a:moveTo>
                    <a:pt x="805897" y="0"/>
                  </a:moveTo>
                  <a:lnTo>
                    <a:pt x="805897" y="688200"/>
                  </a:lnTo>
                  <a:lnTo>
                    <a:pt x="0" y="68820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5" name="任意多边形: 形状 134">
              <a:extLst>
                <a:ext uri="{FF2B5EF4-FFF2-40B4-BE49-F238E27FC236}">
                  <a16:creationId xmlns:a16="http://schemas.microsoft.com/office/drawing/2014/main" id="{A47F35E6-D95F-62C2-F8E0-60D886B19E8F}"/>
                </a:ext>
              </a:extLst>
            </p:cNvPr>
            <p:cNvSpPr/>
            <p:nvPr/>
          </p:nvSpPr>
          <p:spPr>
            <a:xfrm rot="16200000">
              <a:off x="1522803" y="3843266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6" name="任意多边形: 形状 135">
              <a:extLst>
                <a:ext uri="{FF2B5EF4-FFF2-40B4-BE49-F238E27FC236}">
                  <a16:creationId xmlns:a16="http://schemas.microsoft.com/office/drawing/2014/main" id="{A49E03BD-E0C4-30F0-999F-B406F637728C}"/>
                </a:ext>
              </a:extLst>
            </p:cNvPr>
            <p:cNvSpPr/>
            <p:nvPr/>
          </p:nvSpPr>
          <p:spPr>
            <a:xfrm rot="16200000">
              <a:off x="3181512" y="3774804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7" name="任意多边形: 形状 136">
              <a:extLst>
                <a:ext uri="{FF2B5EF4-FFF2-40B4-BE49-F238E27FC236}">
                  <a16:creationId xmlns:a16="http://schemas.microsoft.com/office/drawing/2014/main" id="{128CCF64-585B-1088-D073-1E27EDDAA669}"/>
                </a:ext>
              </a:extLst>
            </p:cNvPr>
            <p:cNvSpPr/>
            <p:nvPr/>
          </p:nvSpPr>
          <p:spPr>
            <a:xfrm rot="16200000">
              <a:off x="4856110" y="3827377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8" name="任意多边形: 形状 137">
              <a:extLst>
                <a:ext uri="{FF2B5EF4-FFF2-40B4-BE49-F238E27FC236}">
                  <a16:creationId xmlns:a16="http://schemas.microsoft.com/office/drawing/2014/main" id="{6EA59C1F-D57C-B2A9-4FD5-C1FAA258029B}"/>
                </a:ext>
              </a:extLst>
            </p:cNvPr>
            <p:cNvSpPr/>
            <p:nvPr/>
          </p:nvSpPr>
          <p:spPr>
            <a:xfrm rot="16200000">
              <a:off x="6462247" y="3843266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9" name="任意多边形: 形状 138">
              <a:extLst>
                <a:ext uri="{FF2B5EF4-FFF2-40B4-BE49-F238E27FC236}">
                  <a16:creationId xmlns:a16="http://schemas.microsoft.com/office/drawing/2014/main" id="{F64CB09C-FBAC-157F-AAF1-33A44185D3D8}"/>
                </a:ext>
              </a:extLst>
            </p:cNvPr>
            <p:cNvSpPr/>
            <p:nvPr/>
          </p:nvSpPr>
          <p:spPr>
            <a:xfrm rot="16200000">
              <a:off x="8120956" y="3774804"/>
              <a:ext cx="805897" cy="839675"/>
            </a:xfrm>
            <a:custGeom>
              <a:avLst/>
              <a:gdLst>
                <a:gd name="connsiteX0" fmla="*/ 805897 w 805897"/>
                <a:gd name="connsiteY0" fmla="*/ 0 h 839675"/>
                <a:gd name="connsiteX1" fmla="*/ 805897 w 805897"/>
                <a:gd name="connsiteY1" fmla="*/ 839675 h 839675"/>
                <a:gd name="connsiteX2" fmla="*/ 0 w 805897"/>
                <a:gd name="connsiteY2" fmla="*/ 839675 h 839675"/>
                <a:gd name="connsiteX3" fmla="*/ 0 w 805897"/>
                <a:gd name="connsiteY3" fmla="*/ 0 h 839675"/>
                <a:gd name="connsiteX4" fmla="*/ 805897 w 805897"/>
                <a:gd name="connsiteY4" fmla="*/ 0 h 83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5">
                  <a:moveTo>
                    <a:pt x="805897" y="0"/>
                  </a:moveTo>
                  <a:lnTo>
                    <a:pt x="805897" y="839675"/>
                  </a:lnTo>
                  <a:lnTo>
                    <a:pt x="0" y="839675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0" name="任意多边形: 形状 139">
              <a:extLst>
                <a:ext uri="{FF2B5EF4-FFF2-40B4-BE49-F238E27FC236}">
                  <a16:creationId xmlns:a16="http://schemas.microsoft.com/office/drawing/2014/main" id="{AB8CAFA7-1875-D763-6250-F350910BFBAF}"/>
                </a:ext>
              </a:extLst>
            </p:cNvPr>
            <p:cNvSpPr/>
            <p:nvPr/>
          </p:nvSpPr>
          <p:spPr>
            <a:xfrm rot="16200000">
              <a:off x="9820163" y="3802768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1" name="任意多边形: 形状 140">
              <a:extLst>
                <a:ext uri="{FF2B5EF4-FFF2-40B4-BE49-F238E27FC236}">
                  <a16:creationId xmlns:a16="http://schemas.microsoft.com/office/drawing/2014/main" id="{E68A00DB-9216-847E-4282-D59746ACBC32}"/>
                </a:ext>
              </a:extLst>
            </p:cNvPr>
            <p:cNvSpPr/>
            <p:nvPr/>
          </p:nvSpPr>
          <p:spPr>
            <a:xfrm rot="16200000">
              <a:off x="11443632" y="3850542"/>
              <a:ext cx="805897" cy="688198"/>
            </a:xfrm>
            <a:custGeom>
              <a:avLst/>
              <a:gdLst>
                <a:gd name="connsiteX0" fmla="*/ 805897 w 805897"/>
                <a:gd name="connsiteY0" fmla="*/ 0 h 688198"/>
                <a:gd name="connsiteX1" fmla="*/ 805897 w 805897"/>
                <a:gd name="connsiteY1" fmla="*/ 688198 h 688198"/>
                <a:gd name="connsiteX2" fmla="*/ 0 w 805897"/>
                <a:gd name="connsiteY2" fmla="*/ 688198 h 688198"/>
                <a:gd name="connsiteX3" fmla="*/ 0 w 805897"/>
                <a:gd name="connsiteY3" fmla="*/ 0 h 688198"/>
                <a:gd name="connsiteX4" fmla="*/ 805897 w 805897"/>
                <a:gd name="connsiteY4" fmla="*/ 0 h 68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198">
                  <a:moveTo>
                    <a:pt x="805897" y="0"/>
                  </a:moveTo>
                  <a:lnTo>
                    <a:pt x="805897" y="688198"/>
                  </a:lnTo>
                  <a:lnTo>
                    <a:pt x="0" y="688198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2" name="任意多边形: 形状 141">
              <a:extLst>
                <a:ext uri="{FF2B5EF4-FFF2-40B4-BE49-F238E27FC236}">
                  <a16:creationId xmlns:a16="http://schemas.microsoft.com/office/drawing/2014/main" id="{F4F49806-220A-0DAC-0C65-E8E258FC6D96}"/>
                </a:ext>
              </a:extLst>
            </p:cNvPr>
            <p:cNvSpPr/>
            <p:nvPr/>
          </p:nvSpPr>
          <p:spPr>
            <a:xfrm rot="16200000">
              <a:off x="774785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3" name="任意多边形: 形状 142">
              <a:extLst>
                <a:ext uri="{FF2B5EF4-FFF2-40B4-BE49-F238E27FC236}">
                  <a16:creationId xmlns:a16="http://schemas.microsoft.com/office/drawing/2014/main" id="{A27F6575-0F32-75E9-5584-A9EAD99DC71A}"/>
                </a:ext>
              </a:extLst>
            </p:cNvPr>
            <p:cNvSpPr/>
            <p:nvPr/>
          </p:nvSpPr>
          <p:spPr>
            <a:xfrm rot="16200000">
              <a:off x="2365032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4" name="任意多边形: 形状 143">
              <a:extLst>
                <a:ext uri="{FF2B5EF4-FFF2-40B4-BE49-F238E27FC236}">
                  <a16:creationId xmlns:a16="http://schemas.microsoft.com/office/drawing/2014/main" id="{2D3C36BC-5815-E370-41A3-D64985CF9F1D}"/>
                </a:ext>
              </a:extLst>
            </p:cNvPr>
            <p:cNvSpPr/>
            <p:nvPr/>
          </p:nvSpPr>
          <p:spPr>
            <a:xfrm rot="16200000">
              <a:off x="4092203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5" name="任意多边形: 形状 144">
              <a:extLst>
                <a:ext uri="{FF2B5EF4-FFF2-40B4-BE49-F238E27FC236}">
                  <a16:creationId xmlns:a16="http://schemas.microsoft.com/office/drawing/2014/main" id="{53817744-B031-041E-8C4A-39F93A6B3AE6}"/>
                </a:ext>
              </a:extLst>
            </p:cNvPr>
            <p:cNvSpPr/>
            <p:nvPr/>
          </p:nvSpPr>
          <p:spPr>
            <a:xfrm rot="16200000">
              <a:off x="5714229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38A44D68-1E31-E6D8-288F-B4719BFFD6D8}"/>
                </a:ext>
              </a:extLst>
            </p:cNvPr>
            <p:cNvSpPr/>
            <p:nvPr/>
          </p:nvSpPr>
          <p:spPr>
            <a:xfrm rot="16200000">
              <a:off x="7304476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A097D731-9A5D-45C3-6982-8C292E3D4407}"/>
                </a:ext>
              </a:extLst>
            </p:cNvPr>
            <p:cNvSpPr/>
            <p:nvPr/>
          </p:nvSpPr>
          <p:spPr>
            <a:xfrm rot="16200000">
              <a:off x="9031648" y="4509684"/>
              <a:ext cx="711685" cy="887496"/>
            </a:xfrm>
            <a:custGeom>
              <a:avLst/>
              <a:gdLst>
                <a:gd name="connsiteX0" fmla="*/ 711685 w 711685"/>
                <a:gd name="connsiteY0" fmla="*/ 0 h 887496"/>
                <a:gd name="connsiteX1" fmla="*/ 711685 w 711685"/>
                <a:gd name="connsiteY1" fmla="*/ 887496 h 887496"/>
                <a:gd name="connsiteX2" fmla="*/ 0 w 711685"/>
                <a:gd name="connsiteY2" fmla="*/ 887496 h 887496"/>
                <a:gd name="connsiteX3" fmla="*/ 0 w 711685"/>
                <a:gd name="connsiteY3" fmla="*/ 0 h 887496"/>
                <a:gd name="connsiteX4" fmla="*/ 711685 w 711685"/>
                <a:gd name="connsiteY4" fmla="*/ 0 h 88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6">
                  <a:moveTo>
                    <a:pt x="711685" y="0"/>
                  </a:moveTo>
                  <a:lnTo>
                    <a:pt x="711685" y="887496"/>
                  </a:lnTo>
                  <a:lnTo>
                    <a:pt x="0" y="887496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8" name="任意多边形: 形状 147">
              <a:extLst>
                <a:ext uri="{FF2B5EF4-FFF2-40B4-BE49-F238E27FC236}">
                  <a16:creationId xmlns:a16="http://schemas.microsoft.com/office/drawing/2014/main" id="{507A9439-42EE-E176-C09A-0DB27F8C6163}"/>
                </a:ext>
              </a:extLst>
            </p:cNvPr>
            <p:cNvSpPr/>
            <p:nvPr/>
          </p:nvSpPr>
          <p:spPr>
            <a:xfrm rot="16200000">
              <a:off x="10702890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9" name="任意多边形: 形状 148">
              <a:extLst>
                <a:ext uri="{FF2B5EF4-FFF2-40B4-BE49-F238E27FC236}">
                  <a16:creationId xmlns:a16="http://schemas.microsoft.com/office/drawing/2014/main" id="{ADE26A66-2CC7-ED9E-349A-DB1FF8D4B149}"/>
                </a:ext>
              </a:extLst>
            </p:cNvPr>
            <p:cNvSpPr/>
            <p:nvPr/>
          </p:nvSpPr>
          <p:spPr>
            <a:xfrm rot="16200000">
              <a:off x="-59509" y="5368784"/>
              <a:ext cx="805897" cy="686879"/>
            </a:xfrm>
            <a:custGeom>
              <a:avLst/>
              <a:gdLst>
                <a:gd name="connsiteX0" fmla="*/ 805897 w 805897"/>
                <a:gd name="connsiteY0" fmla="*/ 0 h 686879"/>
                <a:gd name="connsiteX1" fmla="*/ 805897 w 805897"/>
                <a:gd name="connsiteY1" fmla="*/ 686879 h 686879"/>
                <a:gd name="connsiteX2" fmla="*/ 0 w 805897"/>
                <a:gd name="connsiteY2" fmla="*/ 686879 h 686879"/>
                <a:gd name="connsiteX3" fmla="*/ 0 w 805897"/>
                <a:gd name="connsiteY3" fmla="*/ 0 h 686879"/>
                <a:gd name="connsiteX4" fmla="*/ 805897 w 805897"/>
                <a:gd name="connsiteY4" fmla="*/ 0 h 68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6879">
                  <a:moveTo>
                    <a:pt x="805897" y="0"/>
                  </a:moveTo>
                  <a:lnTo>
                    <a:pt x="805897" y="686879"/>
                  </a:lnTo>
                  <a:lnTo>
                    <a:pt x="0" y="68687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0" name="任意多边形: 形状 149">
              <a:extLst>
                <a:ext uri="{FF2B5EF4-FFF2-40B4-BE49-F238E27FC236}">
                  <a16:creationId xmlns:a16="http://schemas.microsoft.com/office/drawing/2014/main" id="{A943CD53-7358-CA01-8F63-81AADF4EF235}"/>
                </a:ext>
              </a:extLst>
            </p:cNvPr>
            <p:cNvSpPr/>
            <p:nvPr/>
          </p:nvSpPr>
          <p:spPr>
            <a:xfrm rot="16200000">
              <a:off x="1522803" y="5360848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1" name="任意多边形: 形状 150">
              <a:extLst>
                <a:ext uri="{FF2B5EF4-FFF2-40B4-BE49-F238E27FC236}">
                  <a16:creationId xmlns:a16="http://schemas.microsoft.com/office/drawing/2014/main" id="{33A43D0B-0920-CAF3-E80F-5A148E6C8536}"/>
                </a:ext>
              </a:extLst>
            </p:cNvPr>
            <p:cNvSpPr/>
            <p:nvPr/>
          </p:nvSpPr>
          <p:spPr>
            <a:xfrm rot="16200000">
              <a:off x="3181512" y="5292386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2" name="任意多边形: 形状 151">
              <a:extLst>
                <a:ext uri="{FF2B5EF4-FFF2-40B4-BE49-F238E27FC236}">
                  <a16:creationId xmlns:a16="http://schemas.microsoft.com/office/drawing/2014/main" id="{6F12A8E3-80B3-3B1E-D2C4-25D9B98BAA02}"/>
                </a:ext>
              </a:extLst>
            </p:cNvPr>
            <p:cNvSpPr/>
            <p:nvPr/>
          </p:nvSpPr>
          <p:spPr>
            <a:xfrm rot="16200000">
              <a:off x="4856110" y="5344959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3" name="任意多边形: 形状 152">
              <a:extLst>
                <a:ext uri="{FF2B5EF4-FFF2-40B4-BE49-F238E27FC236}">
                  <a16:creationId xmlns:a16="http://schemas.microsoft.com/office/drawing/2014/main" id="{D40EE717-A938-9A79-7D4B-AAC7FF46AB82}"/>
                </a:ext>
              </a:extLst>
            </p:cNvPr>
            <p:cNvSpPr/>
            <p:nvPr/>
          </p:nvSpPr>
          <p:spPr>
            <a:xfrm rot="16200000">
              <a:off x="6462247" y="5360848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4" name="任意多边形: 形状 153">
              <a:extLst>
                <a:ext uri="{FF2B5EF4-FFF2-40B4-BE49-F238E27FC236}">
                  <a16:creationId xmlns:a16="http://schemas.microsoft.com/office/drawing/2014/main" id="{420E2B29-019A-38B6-5FAF-D88A1E6AF998}"/>
                </a:ext>
              </a:extLst>
            </p:cNvPr>
            <p:cNvSpPr/>
            <p:nvPr/>
          </p:nvSpPr>
          <p:spPr>
            <a:xfrm rot="16200000">
              <a:off x="8120956" y="5292386"/>
              <a:ext cx="805897" cy="839675"/>
            </a:xfrm>
            <a:custGeom>
              <a:avLst/>
              <a:gdLst>
                <a:gd name="connsiteX0" fmla="*/ 805897 w 805897"/>
                <a:gd name="connsiteY0" fmla="*/ 0 h 839675"/>
                <a:gd name="connsiteX1" fmla="*/ 805897 w 805897"/>
                <a:gd name="connsiteY1" fmla="*/ 839675 h 839675"/>
                <a:gd name="connsiteX2" fmla="*/ 0 w 805897"/>
                <a:gd name="connsiteY2" fmla="*/ 839675 h 839675"/>
                <a:gd name="connsiteX3" fmla="*/ 0 w 805897"/>
                <a:gd name="connsiteY3" fmla="*/ 0 h 839675"/>
                <a:gd name="connsiteX4" fmla="*/ 805897 w 805897"/>
                <a:gd name="connsiteY4" fmla="*/ 0 h 83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5">
                  <a:moveTo>
                    <a:pt x="805897" y="0"/>
                  </a:moveTo>
                  <a:lnTo>
                    <a:pt x="805897" y="839675"/>
                  </a:lnTo>
                  <a:lnTo>
                    <a:pt x="0" y="839675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5" name="任意多边形: 形状 154">
              <a:extLst>
                <a:ext uri="{FF2B5EF4-FFF2-40B4-BE49-F238E27FC236}">
                  <a16:creationId xmlns:a16="http://schemas.microsoft.com/office/drawing/2014/main" id="{E550C828-FA43-2436-D648-FD9290139A74}"/>
                </a:ext>
              </a:extLst>
            </p:cNvPr>
            <p:cNvSpPr/>
            <p:nvPr/>
          </p:nvSpPr>
          <p:spPr>
            <a:xfrm rot="16200000">
              <a:off x="9820163" y="5320350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6" name="任意多边形: 形状 155">
              <a:extLst>
                <a:ext uri="{FF2B5EF4-FFF2-40B4-BE49-F238E27FC236}">
                  <a16:creationId xmlns:a16="http://schemas.microsoft.com/office/drawing/2014/main" id="{42406FCF-4420-6346-B2DE-BF8F0B4190D7}"/>
                </a:ext>
              </a:extLst>
            </p:cNvPr>
            <p:cNvSpPr/>
            <p:nvPr/>
          </p:nvSpPr>
          <p:spPr>
            <a:xfrm rot="16200000">
              <a:off x="11444292" y="5367464"/>
              <a:ext cx="805897" cy="689519"/>
            </a:xfrm>
            <a:custGeom>
              <a:avLst/>
              <a:gdLst>
                <a:gd name="connsiteX0" fmla="*/ 805897 w 805897"/>
                <a:gd name="connsiteY0" fmla="*/ 0 h 689519"/>
                <a:gd name="connsiteX1" fmla="*/ 805897 w 805897"/>
                <a:gd name="connsiteY1" fmla="*/ 689519 h 689519"/>
                <a:gd name="connsiteX2" fmla="*/ 0 w 805897"/>
                <a:gd name="connsiteY2" fmla="*/ 689519 h 689519"/>
                <a:gd name="connsiteX3" fmla="*/ 0 w 805897"/>
                <a:gd name="connsiteY3" fmla="*/ 0 h 689519"/>
                <a:gd name="connsiteX4" fmla="*/ 805897 w 805897"/>
                <a:gd name="connsiteY4" fmla="*/ 0 h 68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9519">
                  <a:moveTo>
                    <a:pt x="805897" y="0"/>
                  </a:moveTo>
                  <a:lnTo>
                    <a:pt x="805897" y="689519"/>
                  </a:lnTo>
                  <a:lnTo>
                    <a:pt x="0" y="68951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7" name="任意多边形: 形状 156">
              <a:extLst>
                <a:ext uri="{FF2B5EF4-FFF2-40B4-BE49-F238E27FC236}">
                  <a16:creationId xmlns:a16="http://schemas.microsoft.com/office/drawing/2014/main" id="{BF6FF0DE-6649-21D3-12CF-EBCDF08AFF0D}"/>
                </a:ext>
              </a:extLst>
            </p:cNvPr>
            <p:cNvSpPr/>
            <p:nvPr/>
          </p:nvSpPr>
          <p:spPr>
            <a:xfrm rot="16200000">
              <a:off x="758552" y="6043498"/>
              <a:ext cx="744150" cy="887497"/>
            </a:xfrm>
            <a:custGeom>
              <a:avLst/>
              <a:gdLst>
                <a:gd name="connsiteX0" fmla="*/ 744150 w 744150"/>
                <a:gd name="connsiteY0" fmla="*/ 0 h 887497"/>
                <a:gd name="connsiteX1" fmla="*/ 744150 w 744150"/>
                <a:gd name="connsiteY1" fmla="*/ 887497 h 887497"/>
                <a:gd name="connsiteX2" fmla="*/ 0 w 744150"/>
                <a:gd name="connsiteY2" fmla="*/ 887497 h 887497"/>
                <a:gd name="connsiteX3" fmla="*/ 0 w 744150"/>
                <a:gd name="connsiteY3" fmla="*/ 0 h 887497"/>
                <a:gd name="connsiteX4" fmla="*/ 744150 w 744150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50" h="887497">
                  <a:moveTo>
                    <a:pt x="744150" y="0"/>
                  </a:moveTo>
                  <a:lnTo>
                    <a:pt x="744150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4150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8" name="任意多边形: 形状 157">
              <a:extLst>
                <a:ext uri="{FF2B5EF4-FFF2-40B4-BE49-F238E27FC236}">
                  <a16:creationId xmlns:a16="http://schemas.microsoft.com/office/drawing/2014/main" id="{23DA0EF0-F911-0575-D0BA-8734725039E5}"/>
                </a:ext>
              </a:extLst>
            </p:cNvPr>
            <p:cNvSpPr/>
            <p:nvPr/>
          </p:nvSpPr>
          <p:spPr>
            <a:xfrm rot="16200000">
              <a:off x="2349460" y="6042838"/>
              <a:ext cx="742829" cy="887497"/>
            </a:xfrm>
            <a:custGeom>
              <a:avLst/>
              <a:gdLst>
                <a:gd name="connsiteX0" fmla="*/ 742829 w 742829"/>
                <a:gd name="connsiteY0" fmla="*/ 0 h 887497"/>
                <a:gd name="connsiteX1" fmla="*/ 742829 w 742829"/>
                <a:gd name="connsiteY1" fmla="*/ 887497 h 887497"/>
                <a:gd name="connsiteX2" fmla="*/ 0 w 742829"/>
                <a:gd name="connsiteY2" fmla="*/ 887497 h 887497"/>
                <a:gd name="connsiteX3" fmla="*/ 0 w 742829"/>
                <a:gd name="connsiteY3" fmla="*/ 0 h 887497"/>
                <a:gd name="connsiteX4" fmla="*/ 742829 w 742829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829" h="887497">
                  <a:moveTo>
                    <a:pt x="742829" y="0"/>
                  </a:moveTo>
                  <a:lnTo>
                    <a:pt x="742829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2829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9" name="任意多边形: 形状 158">
              <a:extLst>
                <a:ext uri="{FF2B5EF4-FFF2-40B4-BE49-F238E27FC236}">
                  <a16:creationId xmlns:a16="http://schemas.microsoft.com/office/drawing/2014/main" id="{373EA01E-FC1C-5A6F-EC9C-D12E4E99F362}"/>
                </a:ext>
              </a:extLst>
            </p:cNvPr>
            <p:cNvSpPr/>
            <p:nvPr/>
          </p:nvSpPr>
          <p:spPr>
            <a:xfrm rot="16200000">
              <a:off x="4075970" y="6043498"/>
              <a:ext cx="744150" cy="887497"/>
            </a:xfrm>
            <a:custGeom>
              <a:avLst/>
              <a:gdLst>
                <a:gd name="connsiteX0" fmla="*/ 744150 w 744150"/>
                <a:gd name="connsiteY0" fmla="*/ 0 h 887497"/>
                <a:gd name="connsiteX1" fmla="*/ 744150 w 744150"/>
                <a:gd name="connsiteY1" fmla="*/ 887497 h 887497"/>
                <a:gd name="connsiteX2" fmla="*/ 0 w 744150"/>
                <a:gd name="connsiteY2" fmla="*/ 887497 h 887497"/>
                <a:gd name="connsiteX3" fmla="*/ 0 w 744150"/>
                <a:gd name="connsiteY3" fmla="*/ 0 h 887497"/>
                <a:gd name="connsiteX4" fmla="*/ 744150 w 744150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50" h="887497">
                  <a:moveTo>
                    <a:pt x="744150" y="0"/>
                  </a:moveTo>
                  <a:lnTo>
                    <a:pt x="744150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4150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0" name="任意多边形: 形状 159">
              <a:extLst>
                <a:ext uri="{FF2B5EF4-FFF2-40B4-BE49-F238E27FC236}">
                  <a16:creationId xmlns:a16="http://schemas.microsoft.com/office/drawing/2014/main" id="{5A56EDC6-EF6E-3FD1-E7F6-0703140309AC}"/>
                </a:ext>
              </a:extLst>
            </p:cNvPr>
            <p:cNvSpPr/>
            <p:nvPr/>
          </p:nvSpPr>
          <p:spPr>
            <a:xfrm rot="16200000">
              <a:off x="5697997" y="6043497"/>
              <a:ext cx="744148" cy="887497"/>
            </a:xfrm>
            <a:custGeom>
              <a:avLst/>
              <a:gdLst>
                <a:gd name="connsiteX0" fmla="*/ 744148 w 744148"/>
                <a:gd name="connsiteY0" fmla="*/ 0 h 887497"/>
                <a:gd name="connsiteX1" fmla="*/ 744148 w 744148"/>
                <a:gd name="connsiteY1" fmla="*/ 887497 h 887497"/>
                <a:gd name="connsiteX2" fmla="*/ 0 w 744148"/>
                <a:gd name="connsiteY2" fmla="*/ 887497 h 887497"/>
                <a:gd name="connsiteX3" fmla="*/ 0 w 744148"/>
                <a:gd name="connsiteY3" fmla="*/ 0 h 887497"/>
                <a:gd name="connsiteX4" fmla="*/ 744148 w 744148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48" h="887497">
                  <a:moveTo>
                    <a:pt x="744148" y="0"/>
                  </a:moveTo>
                  <a:lnTo>
                    <a:pt x="744148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4148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992A2108-0504-A335-FD2A-2187EA0F69F5}"/>
                </a:ext>
              </a:extLst>
            </p:cNvPr>
            <p:cNvSpPr/>
            <p:nvPr/>
          </p:nvSpPr>
          <p:spPr>
            <a:xfrm rot="16200000">
              <a:off x="7288905" y="6042837"/>
              <a:ext cx="742827" cy="887497"/>
            </a:xfrm>
            <a:custGeom>
              <a:avLst/>
              <a:gdLst>
                <a:gd name="connsiteX0" fmla="*/ 742827 w 742827"/>
                <a:gd name="connsiteY0" fmla="*/ 0 h 887497"/>
                <a:gd name="connsiteX1" fmla="*/ 742827 w 742827"/>
                <a:gd name="connsiteY1" fmla="*/ 887497 h 887497"/>
                <a:gd name="connsiteX2" fmla="*/ 0 w 742827"/>
                <a:gd name="connsiteY2" fmla="*/ 887497 h 887497"/>
                <a:gd name="connsiteX3" fmla="*/ 0 w 742827"/>
                <a:gd name="connsiteY3" fmla="*/ 0 h 887497"/>
                <a:gd name="connsiteX4" fmla="*/ 742827 w 742827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827" h="887497">
                  <a:moveTo>
                    <a:pt x="742827" y="0"/>
                  </a:moveTo>
                  <a:lnTo>
                    <a:pt x="742827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282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461C37B8-98BC-94EC-A321-0E3CFFEF1033}"/>
                </a:ext>
              </a:extLst>
            </p:cNvPr>
            <p:cNvSpPr/>
            <p:nvPr/>
          </p:nvSpPr>
          <p:spPr>
            <a:xfrm rot="16200000">
              <a:off x="9015416" y="6043498"/>
              <a:ext cx="744149" cy="887496"/>
            </a:xfrm>
            <a:custGeom>
              <a:avLst/>
              <a:gdLst>
                <a:gd name="connsiteX0" fmla="*/ 744149 w 744149"/>
                <a:gd name="connsiteY0" fmla="*/ 0 h 887496"/>
                <a:gd name="connsiteX1" fmla="*/ 744149 w 744149"/>
                <a:gd name="connsiteY1" fmla="*/ 887496 h 887496"/>
                <a:gd name="connsiteX2" fmla="*/ 0 w 744149"/>
                <a:gd name="connsiteY2" fmla="*/ 887496 h 887496"/>
                <a:gd name="connsiteX3" fmla="*/ 0 w 744149"/>
                <a:gd name="connsiteY3" fmla="*/ 0 h 887496"/>
                <a:gd name="connsiteX4" fmla="*/ 744149 w 744149"/>
                <a:gd name="connsiteY4" fmla="*/ 0 h 88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49" h="887496">
                  <a:moveTo>
                    <a:pt x="744149" y="0"/>
                  </a:moveTo>
                  <a:lnTo>
                    <a:pt x="744149" y="887496"/>
                  </a:lnTo>
                  <a:lnTo>
                    <a:pt x="0" y="887496"/>
                  </a:lnTo>
                  <a:lnTo>
                    <a:pt x="0" y="0"/>
                  </a:lnTo>
                  <a:lnTo>
                    <a:pt x="744149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3" name="任意多边形: 形状 162">
              <a:extLst>
                <a:ext uri="{FF2B5EF4-FFF2-40B4-BE49-F238E27FC236}">
                  <a16:creationId xmlns:a16="http://schemas.microsoft.com/office/drawing/2014/main" id="{A2EEFF02-F33F-9504-281F-C3508ABCA835}"/>
                </a:ext>
              </a:extLst>
            </p:cNvPr>
            <p:cNvSpPr/>
            <p:nvPr/>
          </p:nvSpPr>
          <p:spPr>
            <a:xfrm rot="16200000">
              <a:off x="10687319" y="6042837"/>
              <a:ext cx="742827" cy="887497"/>
            </a:xfrm>
            <a:custGeom>
              <a:avLst/>
              <a:gdLst>
                <a:gd name="connsiteX0" fmla="*/ 742827 w 742827"/>
                <a:gd name="connsiteY0" fmla="*/ 0 h 887497"/>
                <a:gd name="connsiteX1" fmla="*/ 742827 w 742827"/>
                <a:gd name="connsiteY1" fmla="*/ 887497 h 887497"/>
                <a:gd name="connsiteX2" fmla="*/ 0 w 742827"/>
                <a:gd name="connsiteY2" fmla="*/ 887497 h 887497"/>
                <a:gd name="connsiteX3" fmla="*/ 0 w 742827"/>
                <a:gd name="connsiteY3" fmla="*/ 0 h 887497"/>
                <a:gd name="connsiteX4" fmla="*/ 742827 w 742827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827" h="887497">
                  <a:moveTo>
                    <a:pt x="742827" y="0"/>
                  </a:moveTo>
                  <a:lnTo>
                    <a:pt x="742827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282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95" name="图片 94">
            <a:extLst>
              <a:ext uri="{FF2B5EF4-FFF2-40B4-BE49-F238E27FC236}">
                <a16:creationId xmlns:a16="http://schemas.microsoft.com/office/drawing/2014/main" id="{A9672432-7A33-7FB0-6A64-A3ECEF75C3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29599" y="-2665679"/>
            <a:ext cx="6927518" cy="1218935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6A43F88-FBDB-5389-31B9-A8F0CF28F353}"/>
              </a:ext>
            </a:extLst>
          </p:cNvPr>
          <p:cNvSpPr/>
          <p:nvPr userDrawn="1"/>
        </p:nvSpPr>
        <p:spPr>
          <a:xfrm>
            <a:off x="711485" y="1129646"/>
            <a:ext cx="10815603" cy="51408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F0025631-F5E4-CB49-B2D5-43C170C57094}"/>
              </a:ext>
            </a:extLst>
          </p:cNvPr>
          <p:cNvGrpSpPr/>
          <p:nvPr userDrawn="1"/>
        </p:nvGrpSpPr>
        <p:grpSpPr>
          <a:xfrm rot="16200000">
            <a:off x="4010878" y="-274534"/>
            <a:ext cx="4118384" cy="7566463"/>
            <a:chOff x="9241124" y="1104602"/>
            <a:chExt cx="1913971" cy="1913969"/>
          </a:xfrm>
          <a:solidFill>
            <a:schemeClr val="bg1">
              <a:alpha val="20000"/>
            </a:schemeClr>
          </a:solidFill>
        </p:grpSpPr>
        <p:grpSp>
          <p:nvGrpSpPr>
            <p:cNvPr id="9" name="图形 2288">
              <a:extLst>
                <a:ext uri="{FF2B5EF4-FFF2-40B4-BE49-F238E27FC236}">
                  <a16:creationId xmlns:a16="http://schemas.microsoft.com/office/drawing/2014/main" id="{10000840-184D-6FAA-643D-94938F9AC758}"/>
                </a:ext>
              </a:extLst>
            </p:cNvPr>
            <p:cNvGrpSpPr/>
            <p:nvPr/>
          </p:nvGrpSpPr>
          <p:grpSpPr>
            <a:xfrm>
              <a:off x="9241124" y="1158091"/>
              <a:ext cx="1913971" cy="1801652"/>
              <a:chOff x="9241124" y="1158091"/>
              <a:chExt cx="1913971" cy="1801652"/>
            </a:xfrm>
            <a:grpFill/>
          </p:grpSpPr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DE5B19C8-1DD2-2285-90F0-87AB36358640}"/>
                  </a:ext>
                </a:extLst>
              </p:cNvPr>
              <p:cNvSpPr/>
              <p:nvPr/>
            </p:nvSpPr>
            <p:spPr>
              <a:xfrm>
                <a:off x="9241124" y="1158091"/>
                <a:ext cx="1913876" cy="9187"/>
              </a:xfrm>
              <a:custGeom>
                <a:avLst/>
                <a:gdLst>
                  <a:gd name="connsiteX0" fmla="*/ 1740480 w 1913876"/>
                  <a:gd name="connsiteY0" fmla="*/ 9185 h 9187"/>
                  <a:gd name="connsiteX1" fmla="*/ 1734629 w 1913876"/>
                  <a:gd name="connsiteY1" fmla="*/ 9185 h 9187"/>
                  <a:gd name="connsiteX2" fmla="*/ 1674345 w 1913876"/>
                  <a:gd name="connsiteY2" fmla="*/ 8669 h 9187"/>
                  <a:gd name="connsiteX3" fmla="*/ 1614271 w 1913876"/>
                  <a:gd name="connsiteY3" fmla="*/ 8325 h 9187"/>
                  <a:gd name="connsiteX4" fmla="*/ 1554178 w 1913876"/>
                  <a:gd name="connsiteY4" fmla="*/ 7980 h 9187"/>
                  <a:gd name="connsiteX5" fmla="*/ 1518558 w 1913876"/>
                  <a:gd name="connsiteY5" fmla="*/ 7502 h 9187"/>
                  <a:gd name="connsiteX6" fmla="*/ 1493665 w 1913876"/>
                  <a:gd name="connsiteY6" fmla="*/ 7196 h 9187"/>
                  <a:gd name="connsiteX7" fmla="*/ 1432233 w 1913876"/>
                  <a:gd name="connsiteY7" fmla="*/ 5552 h 9187"/>
                  <a:gd name="connsiteX8" fmla="*/ 1370859 w 1913876"/>
                  <a:gd name="connsiteY8" fmla="*/ 3908 h 9187"/>
                  <a:gd name="connsiteX9" fmla="*/ 1345965 w 1913876"/>
                  <a:gd name="connsiteY9" fmla="*/ 3602 h 9187"/>
                  <a:gd name="connsiteX10" fmla="*/ 1310326 w 1913876"/>
                  <a:gd name="connsiteY10" fmla="*/ 3124 h 9187"/>
                  <a:gd name="connsiteX11" fmla="*/ 1250253 w 1913876"/>
                  <a:gd name="connsiteY11" fmla="*/ 2780 h 9187"/>
                  <a:gd name="connsiteX12" fmla="*/ 1190160 w 1913876"/>
                  <a:gd name="connsiteY12" fmla="*/ 2436 h 9187"/>
                  <a:gd name="connsiteX13" fmla="*/ 1129914 w 1913876"/>
                  <a:gd name="connsiteY13" fmla="*/ 1919 h 9187"/>
                  <a:gd name="connsiteX14" fmla="*/ 1070356 w 1913876"/>
                  <a:gd name="connsiteY14" fmla="*/ 2111 h 9187"/>
                  <a:gd name="connsiteX15" fmla="*/ 1029650 w 1913876"/>
                  <a:gd name="connsiteY15" fmla="*/ 2417 h 9187"/>
                  <a:gd name="connsiteX16" fmla="*/ 1011047 w 1913876"/>
                  <a:gd name="connsiteY16" fmla="*/ 2570 h 9187"/>
                  <a:gd name="connsiteX17" fmla="*/ 951565 w 1913876"/>
                  <a:gd name="connsiteY17" fmla="*/ 2837 h 9187"/>
                  <a:gd name="connsiteX18" fmla="*/ 891530 w 1913876"/>
                  <a:gd name="connsiteY18" fmla="*/ 2570 h 9187"/>
                  <a:gd name="connsiteX19" fmla="*/ 872640 w 1913876"/>
                  <a:gd name="connsiteY19" fmla="*/ 2417 h 9187"/>
                  <a:gd name="connsiteX20" fmla="*/ 831341 w 1913876"/>
                  <a:gd name="connsiteY20" fmla="*/ 2111 h 9187"/>
                  <a:gd name="connsiteX21" fmla="*/ 771401 w 1913876"/>
                  <a:gd name="connsiteY21" fmla="*/ 1919 h 9187"/>
                  <a:gd name="connsiteX22" fmla="*/ 712188 w 1913876"/>
                  <a:gd name="connsiteY22" fmla="*/ 2436 h 9187"/>
                  <a:gd name="connsiteX23" fmla="*/ 652764 w 1913876"/>
                  <a:gd name="connsiteY23" fmla="*/ 2780 h 9187"/>
                  <a:gd name="connsiteX24" fmla="*/ 593359 w 1913876"/>
                  <a:gd name="connsiteY24" fmla="*/ 3124 h 9187"/>
                  <a:gd name="connsiteX25" fmla="*/ 558657 w 1913876"/>
                  <a:gd name="connsiteY25" fmla="*/ 3602 h 9187"/>
                  <a:gd name="connsiteX26" fmla="*/ 534375 w 1913876"/>
                  <a:gd name="connsiteY26" fmla="*/ 3908 h 9187"/>
                  <a:gd name="connsiteX27" fmla="*/ 476309 w 1913876"/>
                  <a:gd name="connsiteY27" fmla="*/ 5552 h 9187"/>
                  <a:gd name="connsiteX28" fmla="*/ 418166 w 1913876"/>
                  <a:gd name="connsiteY28" fmla="*/ 7196 h 9187"/>
                  <a:gd name="connsiteX29" fmla="*/ 393884 w 1913876"/>
                  <a:gd name="connsiteY29" fmla="*/ 7502 h 9187"/>
                  <a:gd name="connsiteX30" fmla="*/ 359201 w 1913876"/>
                  <a:gd name="connsiteY30" fmla="*/ 7980 h 9187"/>
                  <a:gd name="connsiteX31" fmla="*/ 299777 w 1913876"/>
                  <a:gd name="connsiteY31" fmla="*/ 8325 h 9187"/>
                  <a:gd name="connsiteX32" fmla="*/ 240372 w 1913876"/>
                  <a:gd name="connsiteY32" fmla="*/ 8669 h 9187"/>
                  <a:gd name="connsiteX33" fmla="*/ 181120 w 1913876"/>
                  <a:gd name="connsiteY33" fmla="*/ 9185 h 9187"/>
                  <a:gd name="connsiteX34" fmla="*/ 121180 w 1913876"/>
                  <a:gd name="connsiteY34" fmla="*/ 8994 h 9187"/>
                  <a:gd name="connsiteX35" fmla="*/ 78524 w 1913876"/>
                  <a:gd name="connsiteY35" fmla="*/ 8688 h 9187"/>
                  <a:gd name="connsiteX36" fmla="*/ 60973 w 1913876"/>
                  <a:gd name="connsiteY36" fmla="*/ 8554 h 9187"/>
                  <a:gd name="connsiteX37" fmla="*/ 956 w 1913876"/>
                  <a:gd name="connsiteY37" fmla="*/ 8286 h 9187"/>
                  <a:gd name="connsiteX38" fmla="*/ 0 w 1913876"/>
                  <a:gd name="connsiteY38" fmla="*/ 7330 h 9187"/>
                  <a:gd name="connsiteX39" fmla="*/ 956 w 1913876"/>
                  <a:gd name="connsiteY39" fmla="*/ 6374 h 9187"/>
                  <a:gd name="connsiteX40" fmla="*/ 60992 w 1913876"/>
                  <a:gd name="connsiteY40" fmla="*/ 6642 h 9187"/>
                  <a:gd name="connsiteX41" fmla="*/ 78543 w 1913876"/>
                  <a:gd name="connsiteY41" fmla="*/ 6776 h 9187"/>
                  <a:gd name="connsiteX42" fmla="*/ 121180 w 1913876"/>
                  <a:gd name="connsiteY42" fmla="*/ 7082 h 9187"/>
                  <a:gd name="connsiteX43" fmla="*/ 181120 w 1913876"/>
                  <a:gd name="connsiteY43" fmla="*/ 7273 h 9187"/>
                  <a:gd name="connsiteX44" fmla="*/ 240334 w 1913876"/>
                  <a:gd name="connsiteY44" fmla="*/ 6757 h 9187"/>
                  <a:gd name="connsiteX45" fmla="*/ 299758 w 1913876"/>
                  <a:gd name="connsiteY45" fmla="*/ 6413 h 9187"/>
                  <a:gd name="connsiteX46" fmla="*/ 359162 w 1913876"/>
                  <a:gd name="connsiteY46" fmla="*/ 6068 h 9187"/>
                  <a:gd name="connsiteX47" fmla="*/ 393865 w 1913876"/>
                  <a:gd name="connsiteY47" fmla="*/ 5590 h 9187"/>
                  <a:gd name="connsiteX48" fmla="*/ 418147 w 1913876"/>
                  <a:gd name="connsiteY48" fmla="*/ 5285 h 9187"/>
                  <a:gd name="connsiteX49" fmla="*/ 476213 w 1913876"/>
                  <a:gd name="connsiteY49" fmla="*/ 3640 h 9187"/>
                  <a:gd name="connsiteX50" fmla="*/ 534356 w 1913876"/>
                  <a:gd name="connsiteY50" fmla="*/ 1996 h 9187"/>
                  <a:gd name="connsiteX51" fmla="*/ 558638 w 1913876"/>
                  <a:gd name="connsiteY51" fmla="*/ 1690 h 9187"/>
                  <a:gd name="connsiteX52" fmla="*/ 593321 w 1913876"/>
                  <a:gd name="connsiteY52" fmla="*/ 1212 h 9187"/>
                  <a:gd name="connsiteX53" fmla="*/ 652745 w 1913876"/>
                  <a:gd name="connsiteY53" fmla="*/ 868 h 9187"/>
                  <a:gd name="connsiteX54" fmla="*/ 712149 w 1913876"/>
                  <a:gd name="connsiteY54" fmla="*/ 524 h 9187"/>
                  <a:gd name="connsiteX55" fmla="*/ 771401 w 1913876"/>
                  <a:gd name="connsiteY55" fmla="*/ 8 h 9187"/>
                  <a:gd name="connsiteX56" fmla="*/ 831341 w 1913876"/>
                  <a:gd name="connsiteY56" fmla="*/ 199 h 9187"/>
                  <a:gd name="connsiteX57" fmla="*/ 872640 w 1913876"/>
                  <a:gd name="connsiteY57" fmla="*/ 505 h 9187"/>
                  <a:gd name="connsiteX58" fmla="*/ 891530 w 1913876"/>
                  <a:gd name="connsiteY58" fmla="*/ 658 h 9187"/>
                  <a:gd name="connsiteX59" fmla="*/ 951546 w 1913876"/>
                  <a:gd name="connsiteY59" fmla="*/ 925 h 9187"/>
                  <a:gd name="connsiteX60" fmla="*/ 1011008 w 1913876"/>
                  <a:gd name="connsiteY60" fmla="*/ 658 h 9187"/>
                  <a:gd name="connsiteX61" fmla="*/ 1029593 w 1913876"/>
                  <a:gd name="connsiteY61" fmla="*/ 505 h 9187"/>
                  <a:gd name="connsiteX62" fmla="*/ 1070298 w 1913876"/>
                  <a:gd name="connsiteY62" fmla="*/ 199 h 9187"/>
                  <a:gd name="connsiteX63" fmla="*/ 1129856 w 1913876"/>
                  <a:gd name="connsiteY63" fmla="*/ 8 h 9187"/>
                  <a:gd name="connsiteX64" fmla="*/ 1190140 w 1913876"/>
                  <a:gd name="connsiteY64" fmla="*/ 524 h 9187"/>
                  <a:gd name="connsiteX65" fmla="*/ 1250214 w 1913876"/>
                  <a:gd name="connsiteY65" fmla="*/ 868 h 9187"/>
                  <a:gd name="connsiteX66" fmla="*/ 1310307 w 1913876"/>
                  <a:gd name="connsiteY66" fmla="*/ 1212 h 9187"/>
                  <a:gd name="connsiteX67" fmla="*/ 1345927 w 1913876"/>
                  <a:gd name="connsiteY67" fmla="*/ 1690 h 9187"/>
                  <a:gd name="connsiteX68" fmla="*/ 1370821 w 1913876"/>
                  <a:gd name="connsiteY68" fmla="*/ 1996 h 9187"/>
                  <a:gd name="connsiteX69" fmla="*/ 1432252 w 1913876"/>
                  <a:gd name="connsiteY69" fmla="*/ 3640 h 9187"/>
                  <a:gd name="connsiteX70" fmla="*/ 1493626 w 1913876"/>
                  <a:gd name="connsiteY70" fmla="*/ 5285 h 9187"/>
                  <a:gd name="connsiteX71" fmla="*/ 1518520 w 1913876"/>
                  <a:gd name="connsiteY71" fmla="*/ 5590 h 9187"/>
                  <a:gd name="connsiteX72" fmla="*/ 1554159 w 1913876"/>
                  <a:gd name="connsiteY72" fmla="*/ 6068 h 9187"/>
                  <a:gd name="connsiteX73" fmla="*/ 1614233 w 1913876"/>
                  <a:gd name="connsiteY73" fmla="*/ 6413 h 9187"/>
                  <a:gd name="connsiteX74" fmla="*/ 1674326 w 1913876"/>
                  <a:gd name="connsiteY74" fmla="*/ 6757 h 9187"/>
                  <a:gd name="connsiteX75" fmla="*/ 1734572 w 1913876"/>
                  <a:gd name="connsiteY75" fmla="*/ 7273 h 9187"/>
                  <a:gd name="connsiteX76" fmla="*/ 1794130 w 1913876"/>
                  <a:gd name="connsiteY76" fmla="*/ 7082 h 9187"/>
                  <a:gd name="connsiteX77" fmla="*/ 1836136 w 1913876"/>
                  <a:gd name="connsiteY77" fmla="*/ 6776 h 9187"/>
                  <a:gd name="connsiteX78" fmla="*/ 1853439 w 1913876"/>
                  <a:gd name="connsiteY78" fmla="*/ 6642 h 9187"/>
                  <a:gd name="connsiteX79" fmla="*/ 1912920 w 1913876"/>
                  <a:gd name="connsiteY79" fmla="*/ 6374 h 9187"/>
                  <a:gd name="connsiteX80" fmla="*/ 1913876 w 1913876"/>
                  <a:gd name="connsiteY80" fmla="*/ 7330 h 9187"/>
                  <a:gd name="connsiteX81" fmla="*/ 1912920 w 1913876"/>
                  <a:gd name="connsiteY81" fmla="*/ 8286 h 9187"/>
                  <a:gd name="connsiteX82" fmla="*/ 1853458 w 1913876"/>
                  <a:gd name="connsiteY82" fmla="*/ 8554 h 9187"/>
                  <a:gd name="connsiteX83" fmla="*/ 1836155 w 1913876"/>
                  <a:gd name="connsiteY83" fmla="*/ 8688 h 9187"/>
                  <a:gd name="connsiteX84" fmla="*/ 1794149 w 1913876"/>
                  <a:gd name="connsiteY84" fmla="*/ 8994 h 9187"/>
                  <a:gd name="connsiteX85" fmla="*/ 1740480 w 1913876"/>
                  <a:gd name="connsiteY85" fmla="*/ 9185 h 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76" h="9187">
                    <a:moveTo>
                      <a:pt x="1740480" y="9185"/>
                    </a:moveTo>
                    <a:cubicBezTo>
                      <a:pt x="1738530" y="9185"/>
                      <a:pt x="1736580" y="9185"/>
                      <a:pt x="1734629" y="9185"/>
                    </a:cubicBezTo>
                    <a:cubicBezTo>
                      <a:pt x="1712546" y="9166"/>
                      <a:pt x="1692834" y="8994"/>
                      <a:pt x="1674345" y="8669"/>
                    </a:cubicBezTo>
                    <a:cubicBezTo>
                      <a:pt x="1654078" y="8325"/>
                      <a:pt x="1633850" y="8325"/>
                      <a:pt x="1614271" y="8325"/>
                    </a:cubicBezTo>
                    <a:cubicBezTo>
                      <a:pt x="1594693" y="8344"/>
                      <a:pt x="1574445" y="8344"/>
                      <a:pt x="1554178" y="7980"/>
                    </a:cubicBezTo>
                    <a:cubicBezTo>
                      <a:pt x="1542248" y="7770"/>
                      <a:pt x="1530393" y="7636"/>
                      <a:pt x="1518558" y="7502"/>
                    </a:cubicBezTo>
                    <a:cubicBezTo>
                      <a:pt x="1510261" y="7407"/>
                      <a:pt x="1501982" y="7311"/>
                      <a:pt x="1493665" y="7196"/>
                    </a:cubicBezTo>
                    <a:cubicBezTo>
                      <a:pt x="1476954" y="6967"/>
                      <a:pt x="1454871" y="6566"/>
                      <a:pt x="1432233" y="5552"/>
                    </a:cubicBezTo>
                    <a:cubicBezTo>
                      <a:pt x="1409634" y="4539"/>
                      <a:pt x="1387570" y="4137"/>
                      <a:pt x="1370859" y="3908"/>
                    </a:cubicBezTo>
                    <a:cubicBezTo>
                      <a:pt x="1362542" y="3793"/>
                      <a:pt x="1354263" y="3698"/>
                      <a:pt x="1345965" y="3602"/>
                    </a:cubicBezTo>
                    <a:cubicBezTo>
                      <a:pt x="1334111" y="3468"/>
                      <a:pt x="1322257" y="3334"/>
                      <a:pt x="1310326" y="3124"/>
                    </a:cubicBezTo>
                    <a:cubicBezTo>
                      <a:pt x="1290060" y="2780"/>
                      <a:pt x="1269831" y="2780"/>
                      <a:pt x="1250253" y="2780"/>
                    </a:cubicBezTo>
                    <a:cubicBezTo>
                      <a:pt x="1230674" y="2780"/>
                      <a:pt x="1210426" y="2799"/>
                      <a:pt x="1190160" y="2436"/>
                    </a:cubicBezTo>
                    <a:cubicBezTo>
                      <a:pt x="1171690" y="2111"/>
                      <a:pt x="1151997" y="1958"/>
                      <a:pt x="1129914" y="1919"/>
                    </a:cubicBezTo>
                    <a:cubicBezTo>
                      <a:pt x="1109780" y="1881"/>
                      <a:pt x="1089399" y="1996"/>
                      <a:pt x="1070356" y="2111"/>
                    </a:cubicBezTo>
                    <a:cubicBezTo>
                      <a:pt x="1056762" y="2187"/>
                      <a:pt x="1043206" y="2302"/>
                      <a:pt x="1029650" y="2417"/>
                    </a:cubicBezTo>
                    <a:lnTo>
                      <a:pt x="1011047" y="2570"/>
                    </a:lnTo>
                    <a:cubicBezTo>
                      <a:pt x="993399" y="2703"/>
                      <a:pt x="972540" y="2837"/>
                      <a:pt x="951565" y="2837"/>
                    </a:cubicBezTo>
                    <a:cubicBezTo>
                      <a:pt x="930591" y="2837"/>
                      <a:pt x="909445" y="2703"/>
                      <a:pt x="891530" y="2570"/>
                    </a:cubicBezTo>
                    <a:lnTo>
                      <a:pt x="872640" y="2417"/>
                    </a:lnTo>
                    <a:cubicBezTo>
                      <a:pt x="858854" y="2302"/>
                      <a:pt x="845088" y="2187"/>
                      <a:pt x="831341" y="2111"/>
                    </a:cubicBezTo>
                    <a:cubicBezTo>
                      <a:pt x="812088" y="1996"/>
                      <a:pt x="791496" y="1900"/>
                      <a:pt x="771401" y="1919"/>
                    </a:cubicBezTo>
                    <a:cubicBezTo>
                      <a:pt x="749375" y="1939"/>
                      <a:pt x="730007" y="2111"/>
                      <a:pt x="712188" y="2436"/>
                    </a:cubicBezTo>
                    <a:cubicBezTo>
                      <a:pt x="692609" y="2780"/>
                      <a:pt x="672361" y="2780"/>
                      <a:pt x="652764" y="2780"/>
                    </a:cubicBezTo>
                    <a:cubicBezTo>
                      <a:pt x="633185" y="2761"/>
                      <a:pt x="612918" y="2761"/>
                      <a:pt x="593359" y="3124"/>
                    </a:cubicBezTo>
                    <a:cubicBezTo>
                      <a:pt x="581849" y="3334"/>
                      <a:pt x="570243" y="3468"/>
                      <a:pt x="558657" y="3602"/>
                    </a:cubicBezTo>
                    <a:cubicBezTo>
                      <a:pt x="550550" y="3698"/>
                      <a:pt x="542463" y="3793"/>
                      <a:pt x="534375" y="3908"/>
                    </a:cubicBezTo>
                    <a:cubicBezTo>
                      <a:pt x="518142" y="4137"/>
                      <a:pt x="496881" y="4539"/>
                      <a:pt x="476309" y="5552"/>
                    </a:cubicBezTo>
                    <a:cubicBezTo>
                      <a:pt x="455698" y="6566"/>
                      <a:pt x="434417" y="6967"/>
                      <a:pt x="418166" y="7196"/>
                    </a:cubicBezTo>
                    <a:cubicBezTo>
                      <a:pt x="410097" y="7311"/>
                      <a:pt x="401990" y="7407"/>
                      <a:pt x="393884" y="7502"/>
                    </a:cubicBezTo>
                    <a:cubicBezTo>
                      <a:pt x="382297" y="7636"/>
                      <a:pt x="370711" y="7770"/>
                      <a:pt x="359201" y="7980"/>
                    </a:cubicBezTo>
                    <a:cubicBezTo>
                      <a:pt x="339622" y="8325"/>
                      <a:pt x="319375" y="8325"/>
                      <a:pt x="299777" y="8325"/>
                    </a:cubicBezTo>
                    <a:cubicBezTo>
                      <a:pt x="280198" y="8305"/>
                      <a:pt x="259932" y="8305"/>
                      <a:pt x="240372" y="8669"/>
                    </a:cubicBezTo>
                    <a:cubicBezTo>
                      <a:pt x="222534" y="8994"/>
                      <a:pt x="203146" y="9147"/>
                      <a:pt x="181120" y="9185"/>
                    </a:cubicBezTo>
                    <a:cubicBezTo>
                      <a:pt x="161045" y="9204"/>
                      <a:pt x="140434" y="9108"/>
                      <a:pt x="121180" y="8994"/>
                    </a:cubicBezTo>
                    <a:cubicBezTo>
                      <a:pt x="106994" y="8917"/>
                      <a:pt x="92749" y="8803"/>
                      <a:pt x="78524" y="8688"/>
                    </a:cubicBezTo>
                    <a:lnTo>
                      <a:pt x="60973" y="8554"/>
                    </a:lnTo>
                    <a:cubicBezTo>
                      <a:pt x="43057" y="8420"/>
                      <a:pt x="21930" y="8286"/>
                      <a:pt x="956" y="8286"/>
                    </a:cubicBezTo>
                    <a:cubicBezTo>
                      <a:pt x="421" y="8286"/>
                      <a:pt x="0" y="7866"/>
                      <a:pt x="0" y="7330"/>
                    </a:cubicBezTo>
                    <a:cubicBezTo>
                      <a:pt x="0" y="6795"/>
                      <a:pt x="421" y="6374"/>
                      <a:pt x="956" y="6374"/>
                    </a:cubicBezTo>
                    <a:cubicBezTo>
                      <a:pt x="21930" y="6374"/>
                      <a:pt x="43077" y="6508"/>
                      <a:pt x="60992" y="6642"/>
                    </a:cubicBezTo>
                    <a:lnTo>
                      <a:pt x="78543" y="6776"/>
                    </a:lnTo>
                    <a:cubicBezTo>
                      <a:pt x="92769" y="6891"/>
                      <a:pt x="106994" y="7005"/>
                      <a:pt x="121180" y="7082"/>
                    </a:cubicBezTo>
                    <a:cubicBezTo>
                      <a:pt x="140434" y="7196"/>
                      <a:pt x="161026" y="7273"/>
                      <a:pt x="181120" y="7273"/>
                    </a:cubicBezTo>
                    <a:cubicBezTo>
                      <a:pt x="203146" y="7254"/>
                      <a:pt x="222514" y="7082"/>
                      <a:pt x="240334" y="6757"/>
                    </a:cubicBezTo>
                    <a:cubicBezTo>
                      <a:pt x="259912" y="6413"/>
                      <a:pt x="280160" y="6393"/>
                      <a:pt x="299758" y="6413"/>
                    </a:cubicBezTo>
                    <a:cubicBezTo>
                      <a:pt x="319336" y="6432"/>
                      <a:pt x="339603" y="6432"/>
                      <a:pt x="359162" y="6068"/>
                    </a:cubicBezTo>
                    <a:cubicBezTo>
                      <a:pt x="370673" y="5858"/>
                      <a:pt x="382278" y="5724"/>
                      <a:pt x="393865" y="5590"/>
                    </a:cubicBezTo>
                    <a:cubicBezTo>
                      <a:pt x="401971" y="5495"/>
                      <a:pt x="410059" y="5399"/>
                      <a:pt x="418147" y="5285"/>
                    </a:cubicBezTo>
                    <a:cubicBezTo>
                      <a:pt x="434379" y="5055"/>
                      <a:pt x="455640" y="4654"/>
                      <a:pt x="476213" y="3640"/>
                    </a:cubicBezTo>
                    <a:cubicBezTo>
                      <a:pt x="496805" y="2627"/>
                      <a:pt x="518104" y="2225"/>
                      <a:pt x="534356" y="1996"/>
                    </a:cubicBezTo>
                    <a:cubicBezTo>
                      <a:pt x="542424" y="1881"/>
                      <a:pt x="550531" y="1786"/>
                      <a:pt x="558638" y="1690"/>
                    </a:cubicBezTo>
                    <a:cubicBezTo>
                      <a:pt x="570224" y="1556"/>
                      <a:pt x="581811" y="1422"/>
                      <a:pt x="593321" y="1212"/>
                    </a:cubicBezTo>
                    <a:cubicBezTo>
                      <a:pt x="612899" y="868"/>
                      <a:pt x="633147" y="868"/>
                      <a:pt x="652745" y="868"/>
                    </a:cubicBezTo>
                    <a:cubicBezTo>
                      <a:pt x="672323" y="887"/>
                      <a:pt x="692590" y="887"/>
                      <a:pt x="712149" y="524"/>
                    </a:cubicBezTo>
                    <a:cubicBezTo>
                      <a:pt x="729988" y="199"/>
                      <a:pt x="749375" y="46"/>
                      <a:pt x="771401" y="8"/>
                    </a:cubicBezTo>
                    <a:cubicBezTo>
                      <a:pt x="791496" y="-31"/>
                      <a:pt x="812088" y="84"/>
                      <a:pt x="831341" y="199"/>
                    </a:cubicBezTo>
                    <a:cubicBezTo>
                      <a:pt x="845088" y="275"/>
                      <a:pt x="858873" y="390"/>
                      <a:pt x="872640" y="505"/>
                    </a:cubicBezTo>
                    <a:lnTo>
                      <a:pt x="891530" y="658"/>
                    </a:lnTo>
                    <a:cubicBezTo>
                      <a:pt x="909445" y="791"/>
                      <a:pt x="930572" y="925"/>
                      <a:pt x="951546" y="925"/>
                    </a:cubicBezTo>
                    <a:cubicBezTo>
                      <a:pt x="972521" y="925"/>
                      <a:pt x="993380" y="791"/>
                      <a:pt x="1011008" y="658"/>
                    </a:cubicBezTo>
                    <a:lnTo>
                      <a:pt x="1029593" y="505"/>
                    </a:lnTo>
                    <a:cubicBezTo>
                      <a:pt x="1043149" y="390"/>
                      <a:pt x="1056704" y="275"/>
                      <a:pt x="1070298" y="199"/>
                    </a:cubicBezTo>
                    <a:cubicBezTo>
                      <a:pt x="1089342" y="84"/>
                      <a:pt x="1109742" y="-12"/>
                      <a:pt x="1129856" y="8"/>
                    </a:cubicBezTo>
                    <a:cubicBezTo>
                      <a:pt x="1151939" y="27"/>
                      <a:pt x="1171652" y="199"/>
                      <a:pt x="1190140" y="524"/>
                    </a:cubicBezTo>
                    <a:cubicBezTo>
                      <a:pt x="1210407" y="868"/>
                      <a:pt x="1230636" y="868"/>
                      <a:pt x="1250214" y="868"/>
                    </a:cubicBezTo>
                    <a:cubicBezTo>
                      <a:pt x="1269793" y="849"/>
                      <a:pt x="1290041" y="849"/>
                      <a:pt x="1310307" y="1212"/>
                    </a:cubicBezTo>
                    <a:cubicBezTo>
                      <a:pt x="1322238" y="1422"/>
                      <a:pt x="1334092" y="1556"/>
                      <a:pt x="1345927" y="1690"/>
                    </a:cubicBezTo>
                    <a:cubicBezTo>
                      <a:pt x="1354225" y="1786"/>
                      <a:pt x="1362504" y="1881"/>
                      <a:pt x="1370821" y="1996"/>
                    </a:cubicBezTo>
                    <a:cubicBezTo>
                      <a:pt x="1387532" y="2225"/>
                      <a:pt x="1409615" y="2627"/>
                      <a:pt x="1432252" y="3640"/>
                    </a:cubicBezTo>
                    <a:cubicBezTo>
                      <a:pt x="1454852" y="4654"/>
                      <a:pt x="1476916" y="5055"/>
                      <a:pt x="1493626" y="5285"/>
                    </a:cubicBezTo>
                    <a:cubicBezTo>
                      <a:pt x="1501944" y="5399"/>
                      <a:pt x="1510222" y="5495"/>
                      <a:pt x="1518520" y="5590"/>
                    </a:cubicBezTo>
                    <a:cubicBezTo>
                      <a:pt x="1530374" y="5724"/>
                      <a:pt x="1542229" y="5858"/>
                      <a:pt x="1554159" y="6068"/>
                    </a:cubicBezTo>
                    <a:cubicBezTo>
                      <a:pt x="1574426" y="6413"/>
                      <a:pt x="1594655" y="6413"/>
                      <a:pt x="1614233" y="6413"/>
                    </a:cubicBezTo>
                    <a:cubicBezTo>
                      <a:pt x="1633812" y="6393"/>
                      <a:pt x="1654059" y="6393"/>
                      <a:pt x="1674326" y="6757"/>
                    </a:cubicBezTo>
                    <a:cubicBezTo>
                      <a:pt x="1692796" y="7082"/>
                      <a:pt x="1712489" y="7235"/>
                      <a:pt x="1734572" y="7273"/>
                    </a:cubicBezTo>
                    <a:cubicBezTo>
                      <a:pt x="1754705" y="7292"/>
                      <a:pt x="1775087" y="7196"/>
                      <a:pt x="1794130" y="7082"/>
                    </a:cubicBezTo>
                    <a:cubicBezTo>
                      <a:pt x="1808145" y="7005"/>
                      <a:pt x="1822140" y="6891"/>
                      <a:pt x="1836136" y="6776"/>
                    </a:cubicBezTo>
                    <a:lnTo>
                      <a:pt x="1853439" y="6642"/>
                    </a:lnTo>
                    <a:cubicBezTo>
                      <a:pt x="1871086" y="6508"/>
                      <a:pt x="1891946" y="6374"/>
                      <a:pt x="1912920" y="6374"/>
                    </a:cubicBezTo>
                    <a:cubicBezTo>
                      <a:pt x="1913456" y="6374"/>
                      <a:pt x="1913876" y="6795"/>
                      <a:pt x="1913876" y="7330"/>
                    </a:cubicBezTo>
                    <a:cubicBezTo>
                      <a:pt x="1913876" y="7866"/>
                      <a:pt x="1913456" y="8286"/>
                      <a:pt x="1912920" y="8286"/>
                    </a:cubicBezTo>
                    <a:cubicBezTo>
                      <a:pt x="1891946" y="8286"/>
                      <a:pt x="1871086" y="8420"/>
                      <a:pt x="1853458" y="8554"/>
                    </a:cubicBezTo>
                    <a:lnTo>
                      <a:pt x="1836155" y="8688"/>
                    </a:lnTo>
                    <a:cubicBezTo>
                      <a:pt x="1822159" y="8803"/>
                      <a:pt x="1808183" y="8917"/>
                      <a:pt x="1794149" y="8994"/>
                    </a:cubicBezTo>
                    <a:cubicBezTo>
                      <a:pt x="1776999" y="9089"/>
                      <a:pt x="1758701" y="9185"/>
                      <a:pt x="1740480" y="918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3" name="任意多边形: 形状 42">
                <a:extLst>
                  <a:ext uri="{FF2B5EF4-FFF2-40B4-BE49-F238E27FC236}">
                    <a16:creationId xmlns:a16="http://schemas.microsoft.com/office/drawing/2014/main" id="{0D293F55-F616-A424-BB96-A857AF20A71A}"/>
                  </a:ext>
                </a:extLst>
              </p:cNvPr>
              <p:cNvSpPr/>
              <p:nvPr/>
            </p:nvSpPr>
            <p:spPr>
              <a:xfrm>
                <a:off x="9241162" y="1202027"/>
                <a:ext cx="1913837" cy="25692"/>
              </a:xfrm>
              <a:custGeom>
                <a:avLst/>
                <a:gdLst>
                  <a:gd name="connsiteX0" fmla="*/ 1747191 w 1913837"/>
                  <a:gd name="connsiteY0" fmla="*/ 25686 h 25692"/>
                  <a:gd name="connsiteX1" fmla="*/ 1735241 w 1913837"/>
                  <a:gd name="connsiteY1" fmla="*/ 25667 h 25692"/>
                  <a:gd name="connsiteX2" fmla="*/ 1674364 w 1913837"/>
                  <a:gd name="connsiteY2" fmla="*/ 24558 h 25692"/>
                  <a:gd name="connsiteX3" fmla="*/ 1612818 w 1913837"/>
                  <a:gd name="connsiteY3" fmla="*/ 22742 h 25692"/>
                  <a:gd name="connsiteX4" fmla="*/ 1612034 w 1913837"/>
                  <a:gd name="connsiteY4" fmla="*/ 22723 h 25692"/>
                  <a:gd name="connsiteX5" fmla="*/ 1551253 w 1913837"/>
                  <a:gd name="connsiteY5" fmla="*/ 20945 h 25692"/>
                  <a:gd name="connsiteX6" fmla="*/ 1488808 w 1913837"/>
                  <a:gd name="connsiteY6" fmla="*/ 18249 h 25692"/>
                  <a:gd name="connsiteX7" fmla="*/ 1424604 w 1913837"/>
                  <a:gd name="connsiteY7" fmla="*/ 13813 h 25692"/>
                  <a:gd name="connsiteX8" fmla="*/ 1360458 w 1913837"/>
                  <a:gd name="connsiteY8" fmla="*/ 9377 h 25692"/>
                  <a:gd name="connsiteX9" fmla="*/ 1298052 w 1913837"/>
                  <a:gd name="connsiteY9" fmla="*/ 6701 h 25692"/>
                  <a:gd name="connsiteX10" fmla="*/ 1236505 w 1913837"/>
                  <a:gd name="connsiteY10" fmla="*/ 4884 h 25692"/>
                  <a:gd name="connsiteX11" fmla="*/ 1174940 w 1913837"/>
                  <a:gd name="connsiteY11" fmla="*/ 3068 h 25692"/>
                  <a:gd name="connsiteX12" fmla="*/ 1114102 w 1913837"/>
                  <a:gd name="connsiteY12" fmla="*/ 1959 h 25692"/>
                  <a:gd name="connsiteX13" fmla="*/ 1054659 w 1913837"/>
                  <a:gd name="connsiteY13" fmla="*/ 2246 h 25692"/>
                  <a:gd name="connsiteX14" fmla="*/ 1019287 w 1913837"/>
                  <a:gd name="connsiteY14" fmla="*/ 2724 h 25692"/>
                  <a:gd name="connsiteX15" fmla="*/ 995713 w 1913837"/>
                  <a:gd name="connsiteY15" fmla="*/ 3049 h 25692"/>
                  <a:gd name="connsiteX16" fmla="*/ 936423 w 1913837"/>
                  <a:gd name="connsiteY16" fmla="*/ 3508 h 25692"/>
                  <a:gd name="connsiteX17" fmla="*/ 876196 w 1913837"/>
                  <a:gd name="connsiteY17" fmla="*/ 3049 h 25692"/>
                  <a:gd name="connsiteX18" fmla="*/ 851971 w 1913837"/>
                  <a:gd name="connsiteY18" fmla="*/ 2724 h 25692"/>
                  <a:gd name="connsiteX19" fmla="*/ 815644 w 1913837"/>
                  <a:gd name="connsiteY19" fmla="*/ 2246 h 25692"/>
                  <a:gd name="connsiteX20" fmla="*/ 755627 w 1913837"/>
                  <a:gd name="connsiteY20" fmla="*/ 1959 h 25692"/>
                  <a:gd name="connsiteX21" fmla="*/ 697026 w 1913837"/>
                  <a:gd name="connsiteY21" fmla="*/ 3068 h 25692"/>
                  <a:gd name="connsiteX22" fmla="*/ 639074 w 1913837"/>
                  <a:gd name="connsiteY22" fmla="*/ 4884 h 25692"/>
                  <a:gd name="connsiteX23" fmla="*/ 581142 w 1913837"/>
                  <a:gd name="connsiteY23" fmla="*/ 6701 h 25692"/>
                  <a:gd name="connsiteX24" fmla="*/ 524108 w 1913837"/>
                  <a:gd name="connsiteY24" fmla="*/ 9377 h 25692"/>
                  <a:gd name="connsiteX25" fmla="*/ 468833 w 1913837"/>
                  <a:gd name="connsiteY25" fmla="*/ 13813 h 25692"/>
                  <a:gd name="connsiteX26" fmla="*/ 413481 w 1913837"/>
                  <a:gd name="connsiteY26" fmla="*/ 18249 h 25692"/>
                  <a:gd name="connsiteX27" fmla="*/ 356390 w 1913837"/>
                  <a:gd name="connsiteY27" fmla="*/ 20945 h 25692"/>
                  <a:gd name="connsiteX28" fmla="*/ 299146 w 1913837"/>
                  <a:gd name="connsiteY28" fmla="*/ 22723 h 25692"/>
                  <a:gd name="connsiteX29" fmla="*/ 298438 w 1913837"/>
                  <a:gd name="connsiteY29" fmla="*/ 22742 h 25692"/>
                  <a:gd name="connsiteX30" fmla="*/ 240506 w 1913837"/>
                  <a:gd name="connsiteY30" fmla="*/ 24558 h 25692"/>
                  <a:gd name="connsiteX31" fmla="*/ 181828 w 1913837"/>
                  <a:gd name="connsiteY31" fmla="*/ 25667 h 25692"/>
                  <a:gd name="connsiteX32" fmla="*/ 121773 w 1913837"/>
                  <a:gd name="connsiteY32" fmla="*/ 25380 h 25692"/>
                  <a:gd name="connsiteX33" fmla="*/ 85446 w 1913837"/>
                  <a:gd name="connsiteY33" fmla="*/ 24902 h 25692"/>
                  <a:gd name="connsiteX34" fmla="*/ 61221 w 1913837"/>
                  <a:gd name="connsiteY34" fmla="*/ 24577 h 25692"/>
                  <a:gd name="connsiteX35" fmla="*/ 956 w 1913837"/>
                  <a:gd name="connsiteY35" fmla="*/ 24080 h 25692"/>
                  <a:gd name="connsiteX36" fmla="*/ 0 w 1913837"/>
                  <a:gd name="connsiteY36" fmla="*/ 23124 h 25692"/>
                  <a:gd name="connsiteX37" fmla="*/ 956 w 1913837"/>
                  <a:gd name="connsiteY37" fmla="*/ 22168 h 25692"/>
                  <a:gd name="connsiteX38" fmla="*/ 61183 w 1913837"/>
                  <a:gd name="connsiteY38" fmla="*/ 22627 h 25692"/>
                  <a:gd name="connsiteX39" fmla="*/ 85427 w 1913837"/>
                  <a:gd name="connsiteY39" fmla="*/ 22952 h 25692"/>
                  <a:gd name="connsiteX40" fmla="*/ 121754 w 1913837"/>
                  <a:gd name="connsiteY40" fmla="*/ 23430 h 25692"/>
                  <a:gd name="connsiteX41" fmla="*/ 181770 w 1913837"/>
                  <a:gd name="connsiteY41" fmla="*/ 23717 h 25692"/>
                  <a:gd name="connsiteX42" fmla="*/ 240372 w 1913837"/>
                  <a:gd name="connsiteY42" fmla="*/ 22608 h 25692"/>
                  <a:gd name="connsiteX43" fmla="*/ 298324 w 1913837"/>
                  <a:gd name="connsiteY43" fmla="*/ 20792 h 25692"/>
                  <a:gd name="connsiteX44" fmla="*/ 299031 w 1913837"/>
                  <a:gd name="connsiteY44" fmla="*/ 20773 h 25692"/>
                  <a:gd name="connsiteX45" fmla="*/ 356256 w 1913837"/>
                  <a:gd name="connsiteY45" fmla="*/ 18995 h 25692"/>
                  <a:gd name="connsiteX46" fmla="*/ 413290 w 1913837"/>
                  <a:gd name="connsiteY46" fmla="*/ 16318 h 25692"/>
                  <a:gd name="connsiteX47" fmla="*/ 468565 w 1913837"/>
                  <a:gd name="connsiteY47" fmla="*/ 11882 h 25692"/>
                  <a:gd name="connsiteX48" fmla="*/ 523916 w 1913837"/>
                  <a:gd name="connsiteY48" fmla="*/ 7446 h 25692"/>
                  <a:gd name="connsiteX49" fmla="*/ 581008 w 1913837"/>
                  <a:gd name="connsiteY49" fmla="*/ 4770 h 25692"/>
                  <a:gd name="connsiteX50" fmla="*/ 638959 w 1913837"/>
                  <a:gd name="connsiteY50" fmla="*/ 2953 h 25692"/>
                  <a:gd name="connsiteX51" fmla="*/ 696892 w 1913837"/>
                  <a:gd name="connsiteY51" fmla="*/ 1137 h 25692"/>
                  <a:gd name="connsiteX52" fmla="*/ 755570 w 1913837"/>
                  <a:gd name="connsiteY52" fmla="*/ 28 h 25692"/>
                  <a:gd name="connsiteX53" fmla="*/ 815625 w 1913837"/>
                  <a:gd name="connsiteY53" fmla="*/ 315 h 25692"/>
                  <a:gd name="connsiteX54" fmla="*/ 851952 w 1913837"/>
                  <a:gd name="connsiteY54" fmla="*/ 793 h 25692"/>
                  <a:gd name="connsiteX55" fmla="*/ 876177 w 1913837"/>
                  <a:gd name="connsiteY55" fmla="*/ 1118 h 25692"/>
                  <a:gd name="connsiteX56" fmla="*/ 936384 w 1913837"/>
                  <a:gd name="connsiteY56" fmla="*/ 1577 h 25692"/>
                  <a:gd name="connsiteX57" fmla="*/ 995655 w 1913837"/>
                  <a:gd name="connsiteY57" fmla="*/ 1118 h 25692"/>
                  <a:gd name="connsiteX58" fmla="*/ 1019211 w 1913837"/>
                  <a:gd name="connsiteY58" fmla="*/ 793 h 25692"/>
                  <a:gd name="connsiteX59" fmla="*/ 1054582 w 1913837"/>
                  <a:gd name="connsiteY59" fmla="*/ 315 h 25692"/>
                  <a:gd name="connsiteX60" fmla="*/ 1114063 w 1913837"/>
                  <a:gd name="connsiteY60" fmla="*/ 28 h 25692"/>
                  <a:gd name="connsiteX61" fmla="*/ 1174940 w 1913837"/>
                  <a:gd name="connsiteY61" fmla="*/ 1137 h 25692"/>
                  <a:gd name="connsiteX62" fmla="*/ 1236486 w 1913837"/>
                  <a:gd name="connsiteY62" fmla="*/ 2953 h 25692"/>
                  <a:gd name="connsiteX63" fmla="*/ 1298052 w 1913837"/>
                  <a:gd name="connsiteY63" fmla="*/ 4770 h 25692"/>
                  <a:gd name="connsiteX64" fmla="*/ 1360496 w 1913837"/>
                  <a:gd name="connsiteY64" fmla="*/ 7446 h 25692"/>
                  <a:gd name="connsiteX65" fmla="*/ 1424719 w 1913837"/>
                  <a:gd name="connsiteY65" fmla="*/ 11882 h 25692"/>
                  <a:gd name="connsiteX66" fmla="*/ 1488866 w 1913837"/>
                  <a:gd name="connsiteY66" fmla="*/ 16318 h 25692"/>
                  <a:gd name="connsiteX67" fmla="*/ 1551272 w 1913837"/>
                  <a:gd name="connsiteY67" fmla="*/ 18995 h 25692"/>
                  <a:gd name="connsiteX68" fmla="*/ 1612034 w 1913837"/>
                  <a:gd name="connsiteY68" fmla="*/ 20773 h 25692"/>
                  <a:gd name="connsiteX69" fmla="*/ 1612818 w 1913837"/>
                  <a:gd name="connsiteY69" fmla="*/ 20792 h 25692"/>
                  <a:gd name="connsiteX70" fmla="*/ 1674383 w 1913837"/>
                  <a:gd name="connsiteY70" fmla="*/ 22608 h 25692"/>
                  <a:gd name="connsiteX71" fmla="*/ 1735203 w 1913837"/>
                  <a:gd name="connsiteY71" fmla="*/ 23717 h 25692"/>
                  <a:gd name="connsiteX72" fmla="*/ 1794646 w 1913837"/>
                  <a:gd name="connsiteY72" fmla="*/ 23430 h 25692"/>
                  <a:gd name="connsiteX73" fmla="*/ 1830017 w 1913837"/>
                  <a:gd name="connsiteY73" fmla="*/ 22952 h 25692"/>
                  <a:gd name="connsiteX74" fmla="*/ 1853592 w 1913837"/>
                  <a:gd name="connsiteY74" fmla="*/ 22627 h 25692"/>
                  <a:gd name="connsiteX75" fmla="*/ 1912882 w 1913837"/>
                  <a:gd name="connsiteY75" fmla="*/ 22168 h 25692"/>
                  <a:gd name="connsiteX76" fmla="*/ 1913838 w 1913837"/>
                  <a:gd name="connsiteY76" fmla="*/ 23124 h 25692"/>
                  <a:gd name="connsiteX77" fmla="*/ 1912882 w 1913837"/>
                  <a:gd name="connsiteY77" fmla="*/ 24080 h 25692"/>
                  <a:gd name="connsiteX78" fmla="*/ 1853611 w 1913837"/>
                  <a:gd name="connsiteY78" fmla="*/ 24539 h 25692"/>
                  <a:gd name="connsiteX79" fmla="*/ 1830056 w 1913837"/>
                  <a:gd name="connsiteY79" fmla="*/ 24864 h 25692"/>
                  <a:gd name="connsiteX80" fmla="*/ 1794684 w 1913837"/>
                  <a:gd name="connsiteY80" fmla="*/ 25342 h 25692"/>
                  <a:gd name="connsiteX81" fmla="*/ 1747191 w 1913837"/>
                  <a:gd name="connsiteY81" fmla="*/ 25686 h 2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1913837" h="25692">
                    <a:moveTo>
                      <a:pt x="1747191" y="25686"/>
                    </a:moveTo>
                    <a:cubicBezTo>
                      <a:pt x="1743119" y="25686"/>
                      <a:pt x="1739142" y="25686"/>
                      <a:pt x="1735241" y="25667"/>
                    </a:cubicBezTo>
                    <a:cubicBezTo>
                      <a:pt x="1713445" y="25572"/>
                      <a:pt x="1693522" y="25208"/>
                      <a:pt x="1674364" y="24558"/>
                    </a:cubicBezTo>
                    <a:cubicBezTo>
                      <a:pt x="1653753" y="23851"/>
                      <a:pt x="1632932" y="23296"/>
                      <a:pt x="1612818" y="22742"/>
                    </a:cubicBezTo>
                    <a:lnTo>
                      <a:pt x="1612034" y="22723"/>
                    </a:lnTo>
                    <a:cubicBezTo>
                      <a:pt x="1592169" y="22187"/>
                      <a:pt x="1571615" y="21633"/>
                      <a:pt x="1551253" y="20945"/>
                    </a:cubicBezTo>
                    <a:cubicBezTo>
                      <a:pt x="1528080" y="20161"/>
                      <a:pt x="1507660" y="19281"/>
                      <a:pt x="1488808" y="18249"/>
                    </a:cubicBezTo>
                    <a:cubicBezTo>
                      <a:pt x="1466152" y="17025"/>
                      <a:pt x="1445158" y="15572"/>
                      <a:pt x="1424604" y="13813"/>
                    </a:cubicBezTo>
                    <a:cubicBezTo>
                      <a:pt x="1404070" y="12054"/>
                      <a:pt x="1383077" y="10601"/>
                      <a:pt x="1360458" y="9377"/>
                    </a:cubicBezTo>
                    <a:cubicBezTo>
                      <a:pt x="1341568" y="8364"/>
                      <a:pt x="1321167" y="7484"/>
                      <a:pt x="1298052" y="6701"/>
                    </a:cubicBezTo>
                    <a:cubicBezTo>
                      <a:pt x="1277441" y="5993"/>
                      <a:pt x="1256619" y="5439"/>
                      <a:pt x="1236505" y="4884"/>
                    </a:cubicBezTo>
                    <a:cubicBezTo>
                      <a:pt x="1216373" y="4330"/>
                      <a:pt x="1195551" y="3775"/>
                      <a:pt x="1174940" y="3068"/>
                    </a:cubicBezTo>
                    <a:cubicBezTo>
                      <a:pt x="1155782" y="2418"/>
                      <a:pt x="1135898" y="2055"/>
                      <a:pt x="1114102" y="1959"/>
                    </a:cubicBezTo>
                    <a:cubicBezTo>
                      <a:pt x="1096626" y="1882"/>
                      <a:pt x="1078290" y="1978"/>
                      <a:pt x="1054659" y="2246"/>
                    </a:cubicBezTo>
                    <a:cubicBezTo>
                      <a:pt x="1042843" y="2380"/>
                      <a:pt x="1031065" y="2552"/>
                      <a:pt x="1019287" y="2724"/>
                    </a:cubicBezTo>
                    <a:cubicBezTo>
                      <a:pt x="1011429" y="2838"/>
                      <a:pt x="1003590" y="2953"/>
                      <a:pt x="995713" y="3049"/>
                    </a:cubicBezTo>
                    <a:cubicBezTo>
                      <a:pt x="979480" y="3259"/>
                      <a:pt x="958085" y="3508"/>
                      <a:pt x="936423" y="3508"/>
                    </a:cubicBezTo>
                    <a:cubicBezTo>
                      <a:pt x="914760" y="3508"/>
                      <a:pt x="892849" y="3259"/>
                      <a:pt x="876196" y="3049"/>
                    </a:cubicBezTo>
                    <a:cubicBezTo>
                      <a:pt x="868127" y="2953"/>
                      <a:pt x="860040" y="2819"/>
                      <a:pt x="851971" y="2724"/>
                    </a:cubicBezTo>
                    <a:cubicBezTo>
                      <a:pt x="839849" y="2552"/>
                      <a:pt x="827728" y="2380"/>
                      <a:pt x="815644" y="2246"/>
                    </a:cubicBezTo>
                    <a:cubicBezTo>
                      <a:pt x="791438" y="1959"/>
                      <a:pt x="772931" y="1882"/>
                      <a:pt x="755627" y="1959"/>
                    </a:cubicBezTo>
                    <a:cubicBezTo>
                      <a:pt x="734041" y="2055"/>
                      <a:pt x="714864" y="2418"/>
                      <a:pt x="697026" y="3068"/>
                    </a:cubicBezTo>
                    <a:cubicBezTo>
                      <a:pt x="677810" y="3775"/>
                      <a:pt x="658117" y="4330"/>
                      <a:pt x="639074" y="4884"/>
                    </a:cubicBezTo>
                    <a:cubicBezTo>
                      <a:pt x="620031" y="5439"/>
                      <a:pt x="600357" y="5993"/>
                      <a:pt x="581142" y="6701"/>
                    </a:cubicBezTo>
                    <a:cubicBezTo>
                      <a:pt x="559594" y="7484"/>
                      <a:pt x="540933" y="8364"/>
                      <a:pt x="524108" y="9377"/>
                    </a:cubicBezTo>
                    <a:cubicBezTo>
                      <a:pt x="503917" y="10601"/>
                      <a:pt x="485849" y="12054"/>
                      <a:pt x="468833" y="13813"/>
                    </a:cubicBezTo>
                    <a:cubicBezTo>
                      <a:pt x="451797" y="15572"/>
                      <a:pt x="433691" y="17025"/>
                      <a:pt x="413481" y="18249"/>
                    </a:cubicBezTo>
                    <a:cubicBezTo>
                      <a:pt x="396656" y="19262"/>
                      <a:pt x="377995" y="20142"/>
                      <a:pt x="356390" y="20945"/>
                    </a:cubicBezTo>
                    <a:cubicBezTo>
                      <a:pt x="337404" y="21633"/>
                      <a:pt x="317960" y="22187"/>
                      <a:pt x="299146" y="22723"/>
                    </a:cubicBezTo>
                    <a:lnTo>
                      <a:pt x="298438" y="22742"/>
                    </a:lnTo>
                    <a:cubicBezTo>
                      <a:pt x="279395" y="23296"/>
                      <a:pt x="259721" y="23851"/>
                      <a:pt x="240506" y="24558"/>
                    </a:cubicBezTo>
                    <a:cubicBezTo>
                      <a:pt x="222629" y="25208"/>
                      <a:pt x="203452" y="25572"/>
                      <a:pt x="181828" y="25667"/>
                    </a:cubicBezTo>
                    <a:cubicBezTo>
                      <a:pt x="164601" y="25744"/>
                      <a:pt x="145520" y="25648"/>
                      <a:pt x="121773" y="25380"/>
                    </a:cubicBezTo>
                    <a:cubicBezTo>
                      <a:pt x="109689" y="25247"/>
                      <a:pt x="97568" y="25075"/>
                      <a:pt x="85446" y="24902"/>
                    </a:cubicBezTo>
                    <a:cubicBezTo>
                      <a:pt x="77358" y="24788"/>
                      <a:pt x="69290" y="24673"/>
                      <a:pt x="61221" y="24577"/>
                    </a:cubicBezTo>
                    <a:cubicBezTo>
                      <a:pt x="44511" y="24329"/>
                      <a:pt x="22619" y="24080"/>
                      <a:pt x="956" y="24080"/>
                    </a:cubicBezTo>
                    <a:cubicBezTo>
                      <a:pt x="421" y="24080"/>
                      <a:pt x="0" y="23660"/>
                      <a:pt x="0" y="23124"/>
                    </a:cubicBezTo>
                    <a:cubicBezTo>
                      <a:pt x="0" y="22589"/>
                      <a:pt x="421" y="22168"/>
                      <a:pt x="956" y="22168"/>
                    </a:cubicBezTo>
                    <a:cubicBezTo>
                      <a:pt x="22619" y="22168"/>
                      <a:pt x="44530" y="22417"/>
                      <a:pt x="61183" y="22627"/>
                    </a:cubicBezTo>
                    <a:cubicBezTo>
                      <a:pt x="69251" y="22723"/>
                      <a:pt x="77339" y="22857"/>
                      <a:pt x="85427" y="22952"/>
                    </a:cubicBezTo>
                    <a:cubicBezTo>
                      <a:pt x="97548" y="23124"/>
                      <a:pt x="109670" y="23296"/>
                      <a:pt x="121754" y="23430"/>
                    </a:cubicBezTo>
                    <a:cubicBezTo>
                      <a:pt x="145481" y="23698"/>
                      <a:pt x="164563" y="23794"/>
                      <a:pt x="181770" y="23717"/>
                    </a:cubicBezTo>
                    <a:cubicBezTo>
                      <a:pt x="203357" y="23621"/>
                      <a:pt x="222534" y="23258"/>
                      <a:pt x="240372" y="22608"/>
                    </a:cubicBezTo>
                    <a:cubicBezTo>
                      <a:pt x="259587" y="21901"/>
                      <a:pt x="279281" y="21346"/>
                      <a:pt x="298324" y="20792"/>
                    </a:cubicBezTo>
                    <a:lnTo>
                      <a:pt x="299031" y="20773"/>
                    </a:lnTo>
                    <a:cubicBezTo>
                      <a:pt x="317826" y="20237"/>
                      <a:pt x="337270" y="19683"/>
                      <a:pt x="356256" y="18995"/>
                    </a:cubicBezTo>
                    <a:cubicBezTo>
                      <a:pt x="377842" y="18211"/>
                      <a:pt x="396484" y="17331"/>
                      <a:pt x="413290" y="16318"/>
                    </a:cubicBezTo>
                    <a:cubicBezTo>
                      <a:pt x="433481" y="15094"/>
                      <a:pt x="451549" y="13641"/>
                      <a:pt x="468565" y="11882"/>
                    </a:cubicBezTo>
                    <a:cubicBezTo>
                      <a:pt x="485601" y="10123"/>
                      <a:pt x="503707" y="8670"/>
                      <a:pt x="523916" y="7446"/>
                    </a:cubicBezTo>
                    <a:cubicBezTo>
                      <a:pt x="540780" y="6433"/>
                      <a:pt x="559441" y="5553"/>
                      <a:pt x="581008" y="4770"/>
                    </a:cubicBezTo>
                    <a:cubicBezTo>
                      <a:pt x="600223" y="4062"/>
                      <a:pt x="619916" y="3508"/>
                      <a:pt x="638959" y="2953"/>
                    </a:cubicBezTo>
                    <a:cubicBezTo>
                      <a:pt x="658002" y="2399"/>
                      <a:pt x="677677" y="1844"/>
                      <a:pt x="696892" y="1137"/>
                    </a:cubicBezTo>
                    <a:cubicBezTo>
                      <a:pt x="714769" y="487"/>
                      <a:pt x="733946" y="123"/>
                      <a:pt x="755570" y="28"/>
                    </a:cubicBezTo>
                    <a:cubicBezTo>
                      <a:pt x="772892" y="-49"/>
                      <a:pt x="791419" y="47"/>
                      <a:pt x="815625" y="315"/>
                    </a:cubicBezTo>
                    <a:cubicBezTo>
                      <a:pt x="827708" y="448"/>
                      <a:pt x="839830" y="621"/>
                      <a:pt x="851952" y="793"/>
                    </a:cubicBezTo>
                    <a:cubicBezTo>
                      <a:pt x="860040" y="907"/>
                      <a:pt x="868108" y="1022"/>
                      <a:pt x="876177" y="1118"/>
                    </a:cubicBezTo>
                    <a:cubicBezTo>
                      <a:pt x="892830" y="1328"/>
                      <a:pt x="914722" y="1577"/>
                      <a:pt x="936384" y="1577"/>
                    </a:cubicBezTo>
                    <a:cubicBezTo>
                      <a:pt x="958028" y="1577"/>
                      <a:pt x="979442" y="1328"/>
                      <a:pt x="995655" y="1118"/>
                    </a:cubicBezTo>
                    <a:cubicBezTo>
                      <a:pt x="1003513" y="1022"/>
                      <a:pt x="1011372" y="888"/>
                      <a:pt x="1019211" y="793"/>
                    </a:cubicBezTo>
                    <a:cubicBezTo>
                      <a:pt x="1030988" y="621"/>
                      <a:pt x="1042766" y="448"/>
                      <a:pt x="1054582" y="315"/>
                    </a:cubicBezTo>
                    <a:cubicBezTo>
                      <a:pt x="1078233" y="28"/>
                      <a:pt x="1096569" y="-49"/>
                      <a:pt x="1114063" y="28"/>
                    </a:cubicBezTo>
                    <a:cubicBezTo>
                      <a:pt x="1135860" y="123"/>
                      <a:pt x="1155782" y="487"/>
                      <a:pt x="1174940" y="1137"/>
                    </a:cubicBezTo>
                    <a:cubicBezTo>
                      <a:pt x="1195551" y="1844"/>
                      <a:pt x="1216353" y="2399"/>
                      <a:pt x="1236486" y="2953"/>
                    </a:cubicBezTo>
                    <a:cubicBezTo>
                      <a:pt x="1256619" y="3508"/>
                      <a:pt x="1277441" y="4062"/>
                      <a:pt x="1298052" y="4770"/>
                    </a:cubicBezTo>
                    <a:cubicBezTo>
                      <a:pt x="1321186" y="5553"/>
                      <a:pt x="1341606" y="6433"/>
                      <a:pt x="1360496" y="7446"/>
                    </a:cubicBezTo>
                    <a:cubicBezTo>
                      <a:pt x="1383153" y="8670"/>
                      <a:pt x="1404147" y="10123"/>
                      <a:pt x="1424719" y="11882"/>
                    </a:cubicBezTo>
                    <a:cubicBezTo>
                      <a:pt x="1445254" y="13641"/>
                      <a:pt x="1466247" y="15094"/>
                      <a:pt x="1488866" y="16318"/>
                    </a:cubicBezTo>
                    <a:cubicBezTo>
                      <a:pt x="1507698" y="17331"/>
                      <a:pt x="1528118" y="18211"/>
                      <a:pt x="1551272" y="18995"/>
                    </a:cubicBezTo>
                    <a:cubicBezTo>
                      <a:pt x="1571615" y="19683"/>
                      <a:pt x="1592169" y="20237"/>
                      <a:pt x="1612034" y="20773"/>
                    </a:cubicBezTo>
                    <a:lnTo>
                      <a:pt x="1612818" y="20792"/>
                    </a:lnTo>
                    <a:cubicBezTo>
                      <a:pt x="1632951" y="21346"/>
                      <a:pt x="1653753" y="21901"/>
                      <a:pt x="1674383" y="22608"/>
                    </a:cubicBezTo>
                    <a:cubicBezTo>
                      <a:pt x="1693541" y="23258"/>
                      <a:pt x="1713426" y="23621"/>
                      <a:pt x="1735203" y="23717"/>
                    </a:cubicBezTo>
                    <a:cubicBezTo>
                      <a:pt x="1752564" y="23794"/>
                      <a:pt x="1771454" y="23698"/>
                      <a:pt x="1794646" y="23430"/>
                    </a:cubicBezTo>
                    <a:cubicBezTo>
                      <a:pt x="1806462" y="23296"/>
                      <a:pt x="1818240" y="23124"/>
                      <a:pt x="1830017" y="22952"/>
                    </a:cubicBezTo>
                    <a:cubicBezTo>
                      <a:pt x="1837876" y="22838"/>
                      <a:pt x="1845715" y="22723"/>
                      <a:pt x="1853592" y="22627"/>
                    </a:cubicBezTo>
                    <a:cubicBezTo>
                      <a:pt x="1869825" y="22417"/>
                      <a:pt x="1891219" y="22168"/>
                      <a:pt x="1912882" y="22168"/>
                    </a:cubicBezTo>
                    <a:cubicBezTo>
                      <a:pt x="1913417" y="22168"/>
                      <a:pt x="1913838" y="22589"/>
                      <a:pt x="1913838" y="23124"/>
                    </a:cubicBezTo>
                    <a:cubicBezTo>
                      <a:pt x="1913838" y="23660"/>
                      <a:pt x="1913417" y="24080"/>
                      <a:pt x="1912882" y="24080"/>
                    </a:cubicBezTo>
                    <a:cubicBezTo>
                      <a:pt x="1891238" y="24080"/>
                      <a:pt x="1869825" y="24329"/>
                      <a:pt x="1853611" y="24539"/>
                    </a:cubicBezTo>
                    <a:cubicBezTo>
                      <a:pt x="1845753" y="24635"/>
                      <a:pt x="1837895" y="24769"/>
                      <a:pt x="1830056" y="24864"/>
                    </a:cubicBezTo>
                    <a:cubicBezTo>
                      <a:pt x="1818278" y="25036"/>
                      <a:pt x="1806500" y="25208"/>
                      <a:pt x="1794684" y="25342"/>
                    </a:cubicBezTo>
                    <a:cubicBezTo>
                      <a:pt x="1776712" y="25572"/>
                      <a:pt x="1761301" y="25686"/>
                      <a:pt x="1747191" y="2568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D88FEA47-75EE-4965-F429-A086DFE76071}"/>
                  </a:ext>
                </a:extLst>
              </p:cNvPr>
              <p:cNvSpPr/>
              <p:nvPr/>
            </p:nvSpPr>
            <p:spPr>
              <a:xfrm>
                <a:off x="9241182" y="1238942"/>
                <a:ext cx="1913876" cy="47780"/>
              </a:xfrm>
              <a:custGeom>
                <a:avLst/>
                <a:gdLst>
                  <a:gd name="connsiteX0" fmla="*/ 1810190 w 1913876"/>
                  <a:gd name="connsiteY0" fmla="*/ 47775 h 47780"/>
                  <a:gd name="connsiteX1" fmla="*/ 1794187 w 1913876"/>
                  <a:gd name="connsiteY1" fmla="*/ 47698 h 47780"/>
                  <a:gd name="connsiteX2" fmla="*/ 1774016 w 1913876"/>
                  <a:gd name="connsiteY2" fmla="*/ 47545 h 47780"/>
                  <a:gd name="connsiteX3" fmla="*/ 1733922 w 1913876"/>
                  <a:gd name="connsiteY3" fmla="*/ 47163 h 47780"/>
                  <a:gd name="connsiteX4" fmla="*/ 1672299 w 1913876"/>
                  <a:gd name="connsiteY4" fmla="*/ 45327 h 47780"/>
                  <a:gd name="connsiteX5" fmla="*/ 1609128 w 1913876"/>
                  <a:gd name="connsiteY5" fmla="*/ 41905 h 47780"/>
                  <a:gd name="connsiteX6" fmla="*/ 1545173 w 1913876"/>
                  <a:gd name="connsiteY6" fmla="*/ 37699 h 47780"/>
                  <a:gd name="connsiteX7" fmla="*/ 1479879 w 1913876"/>
                  <a:gd name="connsiteY7" fmla="*/ 32192 h 47780"/>
                  <a:gd name="connsiteX8" fmla="*/ 1412750 w 1913876"/>
                  <a:gd name="connsiteY8" fmla="*/ 24831 h 47780"/>
                  <a:gd name="connsiteX9" fmla="*/ 1345679 w 1913876"/>
                  <a:gd name="connsiteY9" fmla="*/ 17489 h 47780"/>
                  <a:gd name="connsiteX10" fmla="*/ 1280442 w 1913876"/>
                  <a:gd name="connsiteY10" fmla="*/ 11983 h 47780"/>
                  <a:gd name="connsiteX11" fmla="*/ 1216506 w 1913876"/>
                  <a:gd name="connsiteY11" fmla="*/ 7776 h 47780"/>
                  <a:gd name="connsiteX12" fmla="*/ 1153354 w 1913876"/>
                  <a:gd name="connsiteY12" fmla="*/ 4354 h 47780"/>
                  <a:gd name="connsiteX13" fmla="*/ 1091808 w 1913876"/>
                  <a:gd name="connsiteY13" fmla="*/ 2519 h 47780"/>
                  <a:gd name="connsiteX14" fmla="*/ 1051714 w 1913876"/>
                  <a:gd name="connsiteY14" fmla="*/ 2136 h 47780"/>
                  <a:gd name="connsiteX15" fmla="*/ 1031524 w 1913876"/>
                  <a:gd name="connsiteY15" fmla="*/ 1983 h 47780"/>
                  <a:gd name="connsiteX16" fmla="*/ 972062 w 1913876"/>
                  <a:gd name="connsiteY16" fmla="*/ 2251 h 47780"/>
                  <a:gd name="connsiteX17" fmla="*/ 964299 w 1913876"/>
                  <a:gd name="connsiteY17" fmla="*/ 2346 h 47780"/>
                  <a:gd name="connsiteX18" fmla="*/ 912829 w 1913876"/>
                  <a:gd name="connsiteY18" fmla="*/ 2767 h 47780"/>
                  <a:gd name="connsiteX19" fmla="*/ 860499 w 1913876"/>
                  <a:gd name="connsiteY19" fmla="*/ 2346 h 47780"/>
                  <a:gd name="connsiteX20" fmla="*/ 852545 w 1913876"/>
                  <a:gd name="connsiteY20" fmla="*/ 2251 h 47780"/>
                  <a:gd name="connsiteX21" fmla="*/ 792547 w 1913876"/>
                  <a:gd name="connsiteY21" fmla="*/ 1983 h 47780"/>
                  <a:gd name="connsiteX22" fmla="*/ 772663 w 1913876"/>
                  <a:gd name="connsiteY22" fmla="*/ 2136 h 47780"/>
                  <a:gd name="connsiteX23" fmla="*/ 733334 w 1913876"/>
                  <a:gd name="connsiteY23" fmla="*/ 2519 h 47780"/>
                  <a:gd name="connsiteX24" fmla="*/ 675459 w 1913876"/>
                  <a:gd name="connsiteY24" fmla="*/ 4354 h 47780"/>
                  <a:gd name="connsiteX25" fmla="*/ 619132 w 1913876"/>
                  <a:gd name="connsiteY25" fmla="*/ 7776 h 47780"/>
                  <a:gd name="connsiteX26" fmla="*/ 563609 w 1913876"/>
                  <a:gd name="connsiteY26" fmla="*/ 11983 h 47780"/>
                  <a:gd name="connsiteX27" fmla="*/ 509405 w 1913876"/>
                  <a:gd name="connsiteY27" fmla="*/ 17489 h 47780"/>
                  <a:gd name="connsiteX28" fmla="*/ 457055 w 1913876"/>
                  <a:gd name="connsiteY28" fmla="*/ 24831 h 47780"/>
                  <a:gd name="connsiteX29" fmla="*/ 404610 w 1913876"/>
                  <a:gd name="connsiteY29" fmla="*/ 32192 h 47780"/>
                  <a:gd name="connsiteX30" fmla="*/ 350348 w 1913876"/>
                  <a:gd name="connsiteY30" fmla="*/ 37718 h 47780"/>
                  <a:gd name="connsiteX31" fmla="*/ 294787 w 1913876"/>
                  <a:gd name="connsiteY31" fmla="*/ 41924 h 47780"/>
                  <a:gd name="connsiteX32" fmla="*/ 238441 w 1913876"/>
                  <a:gd name="connsiteY32" fmla="*/ 45346 h 47780"/>
                  <a:gd name="connsiteX33" fmla="*/ 180489 w 1913876"/>
                  <a:gd name="connsiteY33" fmla="*/ 47182 h 47780"/>
                  <a:gd name="connsiteX34" fmla="*/ 141141 w 1913876"/>
                  <a:gd name="connsiteY34" fmla="*/ 47564 h 47780"/>
                  <a:gd name="connsiteX35" fmla="*/ 121257 w 1913876"/>
                  <a:gd name="connsiteY35" fmla="*/ 47717 h 47780"/>
                  <a:gd name="connsiteX36" fmla="*/ 61221 w 1913876"/>
                  <a:gd name="connsiteY36" fmla="*/ 47450 h 47780"/>
                  <a:gd name="connsiteX37" fmla="*/ 53267 w 1913876"/>
                  <a:gd name="connsiteY37" fmla="*/ 47354 h 47780"/>
                  <a:gd name="connsiteX38" fmla="*/ 956 w 1913876"/>
                  <a:gd name="connsiteY38" fmla="*/ 46933 h 47780"/>
                  <a:gd name="connsiteX39" fmla="*/ 0 w 1913876"/>
                  <a:gd name="connsiteY39" fmla="*/ 45977 h 47780"/>
                  <a:gd name="connsiteX40" fmla="*/ 956 w 1913876"/>
                  <a:gd name="connsiteY40" fmla="*/ 45021 h 47780"/>
                  <a:gd name="connsiteX41" fmla="*/ 53286 w 1913876"/>
                  <a:gd name="connsiteY41" fmla="*/ 45442 h 47780"/>
                  <a:gd name="connsiteX42" fmla="*/ 61240 w 1913876"/>
                  <a:gd name="connsiteY42" fmla="*/ 45538 h 47780"/>
                  <a:gd name="connsiteX43" fmla="*/ 121238 w 1913876"/>
                  <a:gd name="connsiteY43" fmla="*/ 45805 h 47780"/>
                  <a:gd name="connsiteX44" fmla="*/ 141122 w 1913876"/>
                  <a:gd name="connsiteY44" fmla="*/ 45652 h 47780"/>
                  <a:gd name="connsiteX45" fmla="*/ 180470 w 1913876"/>
                  <a:gd name="connsiteY45" fmla="*/ 45270 h 47780"/>
                  <a:gd name="connsiteX46" fmla="*/ 238345 w 1913876"/>
                  <a:gd name="connsiteY46" fmla="*/ 43435 h 47780"/>
                  <a:gd name="connsiteX47" fmla="*/ 294672 w 1913876"/>
                  <a:gd name="connsiteY47" fmla="*/ 40012 h 47780"/>
                  <a:gd name="connsiteX48" fmla="*/ 350195 w 1913876"/>
                  <a:gd name="connsiteY48" fmla="*/ 35806 h 47780"/>
                  <a:gd name="connsiteX49" fmla="*/ 404400 w 1913876"/>
                  <a:gd name="connsiteY49" fmla="*/ 30299 h 47780"/>
                  <a:gd name="connsiteX50" fmla="*/ 456749 w 1913876"/>
                  <a:gd name="connsiteY50" fmla="*/ 22957 h 47780"/>
                  <a:gd name="connsiteX51" fmla="*/ 509194 w 1913876"/>
                  <a:gd name="connsiteY51" fmla="*/ 15596 h 47780"/>
                  <a:gd name="connsiteX52" fmla="*/ 563456 w 1913876"/>
                  <a:gd name="connsiteY52" fmla="*/ 10071 h 47780"/>
                  <a:gd name="connsiteX53" fmla="*/ 619018 w 1913876"/>
                  <a:gd name="connsiteY53" fmla="*/ 5864 h 47780"/>
                  <a:gd name="connsiteX54" fmla="*/ 675363 w 1913876"/>
                  <a:gd name="connsiteY54" fmla="*/ 2442 h 47780"/>
                  <a:gd name="connsiteX55" fmla="*/ 733315 w 1913876"/>
                  <a:gd name="connsiteY55" fmla="*/ 607 h 47780"/>
                  <a:gd name="connsiteX56" fmla="*/ 772663 w 1913876"/>
                  <a:gd name="connsiteY56" fmla="*/ 224 h 47780"/>
                  <a:gd name="connsiteX57" fmla="*/ 792547 w 1913876"/>
                  <a:gd name="connsiteY57" fmla="*/ 71 h 47780"/>
                  <a:gd name="connsiteX58" fmla="*/ 852583 w 1913876"/>
                  <a:gd name="connsiteY58" fmla="*/ 339 h 47780"/>
                  <a:gd name="connsiteX59" fmla="*/ 860537 w 1913876"/>
                  <a:gd name="connsiteY59" fmla="*/ 435 h 47780"/>
                  <a:gd name="connsiteX60" fmla="*/ 912848 w 1913876"/>
                  <a:gd name="connsiteY60" fmla="*/ 855 h 47780"/>
                  <a:gd name="connsiteX61" fmla="*/ 964299 w 1913876"/>
                  <a:gd name="connsiteY61" fmla="*/ 435 h 47780"/>
                  <a:gd name="connsiteX62" fmla="*/ 972062 w 1913876"/>
                  <a:gd name="connsiteY62" fmla="*/ 339 h 47780"/>
                  <a:gd name="connsiteX63" fmla="*/ 1031562 w 1913876"/>
                  <a:gd name="connsiteY63" fmla="*/ 71 h 47780"/>
                  <a:gd name="connsiteX64" fmla="*/ 1051733 w 1913876"/>
                  <a:gd name="connsiteY64" fmla="*/ 224 h 47780"/>
                  <a:gd name="connsiteX65" fmla="*/ 1091827 w 1913876"/>
                  <a:gd name="connsiteY65" fmla="*/ 607 h 47780"/>
                  <a:gd name="connsiteX66" fmla="*/ 1153450 w 1913876"/>
                  <a:gd name="connsiteY66" fmla="*/ 2442 h 47780"/>
                  <a:gd name="connsiteX67" fmla="*/ 1216621 w 1913876"/>
                  <a:gd name="connsiteY67" fmla="*/ 5864 h 47780"/>
                  <a:gd name="connsiteX68" fmla="*/ 1280576 w 1913876"/>
                  <a:gd name="connsiteY68" fmla="*/ 10071 h 47780"/>
                  <a:gd name="connsiteX69" fmla="*/ 1345870 w 1913876"/>
                  <a:gd name="connsiteY69" fmla="*/ 15577 h 47780"/>
                  <a:gd name="connsiteX70" fmla="*/ 1412999 w 1913876"/>
                  <a:gd name="connsiteY70" fmla="*/ 22938 h 47780"/>
                  <a:gd name="connsiteX71" fmla="*/ 1480071 w 1913876"/>
                  <a:gd name="connsiteY71" fmla="*/ 30280 h 47780"/>
                  <a:gd name="connsiteX72" fmla="*/ 1545307 w 1913876"/>
                  <a:gd name="connsiteY72" fmla="*/ 35787 h 47780"/>
                  <a:gd name="connsiteX73" fmla="*/ 1609243 w 1913876"/>
                  <a:gd name="connsiteY73" fmla="*/ 39993 h 47780"/>
                  <a:gd name="connsiteX74" fmla="*/ 1672395 w 1913876"/>
                  <a:gd name="connsiteY74" fmla="*/ 43415 h 47780"/>
                  <a:gd name="connsiteX75" fmla="*/ 1733941 w 1913876"/>
                  <a:gd name="connsiteY75" fmla="*/ 45251 h 47780"/>
                  <a:gd name="connsiteX76" fmla="*/ 1774035 w 1913876"/>
                  <a:gd name="connsiteY76" fmla="*/ 45633 h 47780"/>
                  <a:gd name="connsiteX77" fmla="*/ 1794225 w 1913876"/>
                  <a:gd name="connsiteY77" fmla="*/ 45786 h 47780"/>
                  <a:gd name="connsiteX78" fmla="*/ 1853688 w 1913876"/>
                  <a:gd name="connsiteY78" fmla="*/ 45519 h 47780"/>
                  <a:gd name="connsiteX79" fmla="*/ 1861450 w 1913876"/>
                  <a:gd name="connsiteY79" fmla="*/ 45423 h 47780"/>
                  <a:gd name="connsiteX80" fmla="*/ 1912920 w 1913876"/>
                  <a:gd name="connsiteY80" fmla="*/ 45002 h 47780"/>
                  <a:gd name="connsiteX81" fmla="*/ 1913876 w 1913876"/>
                  <a:gd name="connsiteY81" fmla="*/ 45958 h 47780"/>
                  <a:gd name="connsiteX82" fmla="*/ 1912920 w 1913876"/>
                  <a:gd name="connsiteY82" fmla="*/ 46914 h 47780"/>
                  <a:gd name="connsiteX83" fmla="*/ 1861469 w 1913876"/>
                  <a:gd name="connsiteY83" fmla="*/ 47335 h 47780"/>
                  <a:gd name="connsiteX84" fmla="*/ 1853707 w 1913876"/>
                  <a:gd name="connsiteY84" fmla="*/ 47431 h 47780"/>
                  <a:gd name="connsiteX85" fmla="*/ 1810190 w 1913876"/>
                  <a:gd name="connsiteY85" fmla="*/ 47775 h 4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76" h="47780">
                    <a:moveTo>
                      <a:pt x="1810190" y="47775"/>
                    </a:moveTo>
                    <a:cubicBezTo>
                      <a:pt x="1804894" y="47775"/>
                      <a:pt x="1799560" y="47756"/>
                      <a:pt x="1794187" y="47698"/>
                    </a:cubicBezTo>
                    <a:cubicBezTo>
                      <a:pt x="1787457" y="47641"/>
                      <a:pt x="1780727" y="47603"/>
                      <a:pt x="1774016" y="47545"/>
                    </a:cubicBezTo>
                    <a:cubicBezTo>
                      <a:pt x="1760900" y="47450"/>
                      <a:pt x="1747344" y="47354"/>
                      <a:pt x="1733922" y="47163"/>
                    </a:cubicBezTo>
                    <a:cubicBezTo>
                      <a:pt x="1710252" y="46838"/>
                      <a:pt x="1690654" y="46245"/>
                      <a:pt x="1672299" y="45327"/>
                    </a:cubicBezTo>
                    <a:cubicBezTo>
                      <a:pt x="1648878" y="44161"/>
                      <a:pt x="1628210" y="43033"/>
                      <a:pt x="1609128" y="41905"/>
                    </a:cubicBezTo>
                    <a:cubicBezTo>
                      <a:pt x="1586299" y="40567"/>
                      <a:pt x="1565382" y="39190"/>
                      <a:pt x="1545173" y="37699"/>
                    </a:cubicBezTo>
                    <a:cubicBezTo>
                      <a:pt x="1522860" y="36054"/>
                      <a:pt x="1500911" y="34200"/>
                      <a:pt x="1479879" y="32192"/>
                    </a:cubicBezTo>
                    <a:cubicBezTo>
                      <a:pt x="1457184" y="30013"/>
                      <a:pt x="1434604" y="27527"/>
                      <a:pt x="1412750" y="24831"/>
                    </a:cubicBezTo>
                    <a:cubicBezTo>
                      <a:pt x="1390935" y="22135"/>
                      <a:pt x="1368374" y="19669"/>
                      <a:pt x="1345679" y="17489"/>
                    </a:cubicBezTo>
                    <a:cubicBezTo>
                      <a:pt x="1324685" y="15463"/>
                      <a:pt x="1302717" y="13608"/>
                      <a:pt x="1280442" y="11983"/>
                    </a:cubicBezTo>
                    <a:cubicBezTo>
                      <a:pt x="1260233" y="10491"/>
                      <a:pt x="1239316" y="9134"/>
                      <a:pt x="1216506" y="7776"/>
                    </a:cubicBezTo>
                    <a:cubicBezTo>
                      <a:pt x="1197425" y="6648"/>
                      <a:pt x="1176776" y="5539"/>
                      <a:pt x="1153354" y="4354"/>
                    </a:cubicBezTo>
                    <a:cubicBezTo>
                      <a:pt x="1135018" y="3436"/>
                      <a:pt x="1115459" y="2844"/>
                      <a:pt x="1091808" y="2519"/>
                    </a:cubicBezTo>
                    <a:cubicBezTo>
                      <a:pt x="1078386" y="2327"/>
                      <a:pt x="1064830" y="2232"/>
                      <a:pt x="1051714" y="2136"/>
                    </a:cubicBezTo>
                    <a:cubicBezTo>
                      <a:pt x="1044984" y="2098"/>
                      <a:pt x="1038273" y="2041"/>
                      <a:pt x="1031524" y="1983"/>
                    </a:cubicBezTo>
                    <a:cubicBezTo>
                      <a:pt x="1011085" y="1792"/>
                      <a:pt x="990933" y="2021"/>
                      <a:pt x="972062" y="2251"/>
                    </a:cubicBezTo>
                    <a:lnTo>
                      <a:pt x="964299" y="2346"/>
                    </a:lnTo>
                    <a:cubicBezTo>
                      <a:pt x="947493" y="2557"/>
                      <a:pt x="930132" y="2767"/>
                      <a:pt x="912829" y="2767"/>
                    </a:cubicBezTo>
                    <a:cubicBezTo>
                      <a:pt x="895526" y="2767"/>
                      <a:pt x="877706" y="2557"/>
                      <a:pt x="860499" y="2346"/>
                    </a:cubicBezTo>
                    <a:lnTo>
                      <a:pt x="852545" y="2251"/>
                    </a:lnTo>
                    <a:cubicBezTo>
                      <a:pt x="833196" y="2021"/>
                      <a:pt x="812642" y="1811"/>
                      <a:pt x="792547" y="1983"/>
                    </a:cubicBezTo>
                    <a:cubicBezTo>
                      <a:pt x="785932" y="2041"/>
                      <a:pt x="779297" y="2079"/>
                      <a:pt x="772663" y="2136"/>
                    </a:cubicBezTo>
                    <a:cubicBezTo>
                      <a:pt x="759738" y="2232"/>
                      <a:pt x="746373" y="2327"/>
                      <a:pt x="733334" y="2519"/>
                    </a:cubicBezTo>
                    <a:cubicBezTo>
                      <a:pt x="710352" y="2844"/>
                      <a:pt x="691959" y="3436"/>
                      <a:pt x="675459" y="4354"/>
                    </a:cubicBezTo>
                    <a:cubicBezTo>
                      <a:pt x="654370" y="5520"/>
                      <a:pt x="635958" y="6648"/>
                      <a:pt x="619132" y="7776"/>
                    </a:cubicBezTo>
                    <a:cubicBezTo>
                      <a:pt x="599018" y="9115"/>
                      <a:pt x="580855" y="10491"/>
                      <a:pt x="563609" y="11983"/>
                    </a:cubicBezTo>
                    <a:cubicBezTo>
                      <a:pt x="544604" y="13608"/>
                      <a:pt x="526364" y="15463"/>
                      <a:pt x="509405" y="17489"/>
                    </a:cubicBezTo>
                    <a:cubicBezTo>
                      <a:pt x="491107" y="19669"/>
                      <a:pt x="473479" y="22154"/>
                      <a:pt x="457055" y="24831"/>
                    </a:cubicBezTo>
                    <a:cubicBezTo>
                      <a:pt x="440574" y="27527"/>
                      <a:pt x="422946" y="30013"/>
                      <a:pt x="404610" y="32192"/>
                    </a:cubicBezTo>
                    <a:cubicBezTo>
                      <a:pt x="387632" y="34219"/>
                      <a:pt x="369372" y="36073"/>
                      <a:pt x="350348" y="37718"/>
                    </a:cubicBezTo>
                    <a:cubicBezTo>
                      <a:pt x="333083" y="39209"/>
                      <a:pt x="314920" y="40586"/>
                      <a:pt x="294787" y="41924"/>
                    </a:cubicBezTo>
                    <a:cubicBezTo>
                      <a:pt x="277961" y="43052"/>
                      <a:pt x="259530" y="44161"/>
                      <a:pt x="238441" y="45346"/>
                    </a:cubicBezTo>
                    <a:cubicBezTo>
                      <a:pt x="221922" y="46264"/>
                      <a:pt x="203509" y="46857"/>
                      <a:pt x="180489" y="47182"/>
                    </a:cubicBezTo>
                    <a:cubicBezTo>
                      <a:pt x="167431" y="47373"/>
                      <a:pt x="154066" y="47469"/>
                      <a:pt x="141141" y="47564"/>
                    </a:cubicBezTo>
                    <a:cubicBezTo>
                      <a:pt x="134507" y="47603"/>
                      <a:pt x="127891" y="47660"/>
                      <a:pt x="121257" y="47717"/>
                    </a:cubicBezTo>
                    <a:cubicBezTo>
                      <a:pt x="101162" y="47889"/>
                      <a:pt x="80570" y="47679"/>
                      <a:pt x="61221" y="47450"/>
                    </a:cubicBezTo>
                    <a:lnTo>
                      <a:pt x="53267" y="47354"/>
                    </a:lnTo>
                    <a:cubicBezTo>
                      <a:pt x="36041" y="47144"/>
                      <a:pt x="18240" y="46933"/>
                      <a:pt x="956" y="46933"/>
                    </a:cubicBezTo>
                    <a:cubicBezTo>
                      <a:pt x="421" y="46933"/>
                      <a:pt x="0" y="46513"/>
                      <a:pt x="0" y="45977"/>
                    </a:cubicBezTo>
                    <a:cubicBezTo>
                      <a:pt x="0" y="45442"/>
                      <a:pt x="421" y="45021"/>
                      <a:pt x="956" y="45021"/>
                    </a:cubicBezTo>
                    <a:cubicBezTo>
                      <a:pt x="18259" y="45021"/>
                      <a:pt x="36079" y="45232"/>
                      <a:pt x="53286" y="45442"/>
                    </a:cubicBezTo>
                    <a:lnTo>
                      <a:pt x="61240" y="45538"/>
                    </a:lnTo>
                    <a:cubicBezTo>
                      <a:pt x="80589" y="45767"/>
                      <a:pt x="101143" y="45977"/>
                      <a:pt x="121238" y="45805"/>
                    </a:cubicBezTo>
                    <a:cubicBezTo>
                      <a:pt x="127853" y="45748"/>
                      <a:pt x="134488" y="45710"/>
                      <a:pt x="141122" y="45652"/>
                    </a:cubicBezTo>
                    <a:cubicBezTo>
                      <a:pt x="154047" y="45557"/>
                      <a:pt x="167412" y="45461"/>
                      <a:pt x="180470" y="45270"/>
                    </a:cubicBezTo>
                    <a:cubicBezTo>
                      <a:pt x="203452" y="44945"/>
                      <a:pt x="221845" y="44352"/>
                      <a:pt x="238345" y="43435"/>
                    </a:cubicBezTo>
                    <a:cubicBezTo>
                      <a:pt x="259434" y="42268"/>
                      <a:pt x="277847" y="41140"/>
                      <a:pt x="294672" y="40012"/>
                    </a:cubicBezTo>
                    <a:cubicBezTo>
                      <a:pt x="314786" y="38674"/>
                      <a:pt x="332949" y="37297"/>
                      <a:pt x="350195" y="35806"/>
                    </a:cubicBezTo>
                    <a:cubicBezTo>
                      <a:pt x="369200" y="34181"/>
                      <a:pt x="387440" y="32326"/>
                      <a:pt x="404400" y="30299"/>
                    </a:cubicBezTo>
                    <a:cubicBezTo>
                      <a:pt x="422697" y="28120"/>
                      <a:pt x="440306" y="25653"/>
                      <a:pt x="456749" y="22957"/>
                    </a:cubicBezTo>
                    <a:cubicBezTo>
                      <a:pt x="473211" y="20262"/>
                      <a:pt x="490859" y="17776"/>
                      <a:pt x="509194" y="15596"/>
                    </a:cubicBezTo>
                    <a:cubicBezTo>
                      <a:pt x="526173" y="13570"/>
                      <a:pt x="544432" y="11715"/>
                      <a:pt x="563456" y="10071"/>
                    </a:cubicBezTo>
                    <a:cubicBezTo>
                      <a:pt x="580721" y="8579"/>
                      <a:pt x="598885" y="7222"/>
                      <a:pt x="619018" y="5864"/>
                    </a:cubicBezTo>
                    <a:cubicBezTo>
                      <a:pt x="635843" y="4736"/>
                      <a:pt x="654274" y="3627"/>
                      <a:pt x="675363" y="2442"/>
                    </a:cubicBezTo>
                    <a:cubicBezTo>
                      <a:pt x="691882" y="1524"/>
                      <a:pt x="710295" y="932"/>
                      <a:pt x="733315" y="607"/>
                    </a:cubicBezTo>
                    <a:cubicBezTo>
                      <a:pt x="746373" y="415"/>
                      <a:pt x="759738" y="320"/>
                      <a:pt x="772663" y="224"/>
                    </a:cubicBezTo>
                    <a:cubicBezTo>
                      <a:pt x="779297" y="186"/>
                      <a:pt x="785913" y="129"/>
                      <a:pt x="792547" y="71"/>
                    </a:cubicBezTo>
                    <a:cubicBezTo>
                      <a:pt x="812642" y="-120"/>
                      <a:pt x="833234" y="109"/>
                      <a:pt x="852583" y="339"/>
                    </a:cubicBezTo>
                    <a:lnTo>
                      <a:pt x="860537" y="435"/>
                    </a:lnTo>
                    <a:cubicBezTo>
                      <a:pt x="877764" y="645"/>
                      <a:pt x="895564" y="855"/>
                      <a:pt x="912848" y="855"/>
                    </a:cubicBezTo>
                    <a:cubicBezTo>
                      <a:pt x="930132" y="855"/>
                      <a:pt x="947512" y="645"/>
                      <a:pt x="964299" y="435"/>
                    </a:cubicBezTo>
                    <a:lnTo>
                      <a:pt x="972062" y="339"/>
                    </a:lnTo>
                    <a:cubicBezTo>
                      <a:pt x="990952" y="109"/>
                      <a:pt x="1011104" y="-101"/>
                      <a:pt x="1031562" y="71"/>
                    </a:cubicBezTo>
                    <a:cubicBezTo>
                      <a:pt x="1038292" y="129"/>
                      <a:pt x="1045022" y="167"/>
                      <a:pt x="1051733" y="224"/>
                    </a:cubicBezTo>
                    <a:cubicBezTo>
                      <a:pt x="1064849" y="320"/>
                      <a:pt x="1078405" y="415"/>
                      <a:pt x="1091827" y="607"/>
                    </a:cubicBezTo>
                    <a:cubicBezTo>
                      <a:pt x="1115497" y="932"/>
                      <a:pt x="1135095" y="1524"/>
                      <a:pt x="1153450" y="2442"/>
                    </a:cubicBezTo>
                    <a:cubicBezTo>
                      <a:pt x="1176871" y="3608"/>
                      <a:pt x="1197540" y="4736"/>
                      <a:pt x="1216621" y="5864"/>
                    </a:cubicBezTo>
                    <a:cubicBezTo>
                      <a:pt x="1239450" y="7203"/>
                      <a:pt x="1260367" y="8579"/>
                      <a:pt x="1280576" y="10071"/>
                    </a:cubicBezTo>
                    <a:cubicBezTo>
                      <a:pt x="1302870" y="11715"/>
                      <a:pt x="1324838" y="13570"/>
                      <a:pt x="1345870" y="15577"/>
                    </a:cubicBezTo>
                    <a:cubicBezTo>
                      <a:pt x="1368584" y="17757"/>
                      <a:pt x="1391164" y="20242"/>
                      <a:pt x="1412999" y="22938"/>
                    </a:cubicBezTo>
                    <a:cubicBezTo>
                      <a:pt x="1434834" y="25634"/>
                      <a:pt x="1457395" y="28101"/>
                      <a:pt x="1480071" y="30280"/>
                    </a:cubicBezTo>
                    <a:cubicBezTo>
                      <a:pt x="1501064" y="32307"/>
                      <a:pt x="1523013" y="34162"/>
                      <a:pt x="1545307" y="35787"/>
                    </a:cubicBezTo>
                    <a:cubicBezTo>
                      <a:pt x="1565516" y="37278"/>
                      <a:pt x="1586433" y="38635"/>
                      <a:pt x="1609243" y="39993"/>
                    </a:cubicBezTo>
                    <a:cubicBezTo>
                      <a:pt x="1628324" y="41121"/>
                      <a:pt x="1648974" y="42230"/>
                      <a:pt x="1672395" y="43415"/>
                    </a:cubicBezTo>
                    <a:cubicBezTo>
                      <a:pt x="1690731" y="44333"/>
                      <a:pt x="1710290" y="44926"/>
                      <a:pt x="1733941" y="45251"/>
                    </a:cubicBezTo>
                    <a:cubicBezTo>
                      <a:pt x="1747363" y="45442"/>
                      <a:pt x="1760919" y="45538"/>
                      <a:pt x="1774035" y="45633"/>
                    </a:cubicBezTo>
                    <a:cubicBezTo>
                      <a:pt x="1780765" y="45672"/>
                      <a:pt x="1787476" y="45729"/>
                      <a:pt x="1794225" y="45786"/>
                    </a:cubicBezTo>
                    <a:cubicBezTo>
                      <a:pt x="1814664" y="45958"/>
                      <a:pt x="1834816" y="45748"/>
                      <a:pt x="1853688" y="45519"/>
                    </a:cubicBezTo>
                    <a:lnTo>
                      <a:pt x="1861450" y="45423"/>
                    </a:lnTo>
                    <a:cubicBezTo>
                      <a:pt x="1878256" y="45213"/>
                      <a:pt x="1895617" y="45002"/>
                      <a:pt x="1912920" y="45002"/>
                    </a:cubicBezTo>
                    <a:cubicBezTo>
                      <a:pt x="1913455" y="45002"/>
                      <a:pt x="1913876" y="45423"/>
                      <a:pt x="1913876" y="45958"/>
                    </a:cubicBezTo>
                    <a:cubicBezTo>
                      <a:pt x="1913876" y="46494"/>
                      <a:pt x="1913455" y="46914"/>
                      <a:pt x="1912920" y="46914"/>
                    </a:cubicBezTo>
                    <a:cubicBezTo>
                      <a:pt x="1895636" y="46914"/>
                      <a:pt x="1878256" y="47125"/>
                      <a:pt x="1861469" y="47335"/>
                    </a:cubicBezTo>
                    <a:lnTo>
                      <a:pt x="1853707" y="47431"/>
                    </a:lnTo>
                    <a:cubicBezTo>
                      <a:pt x="1839749" y="47603"/>
                      <a:pt x="1825123" y="47775"/>
                      <a:pt x="1810190" y="4777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B1A6E8B1-C4B6-0749-0522-43AD2352E040}"/>
                  </a:ext>
                </a:extLst>
              </p:cNvPr>
              <p:cNvSpPr/>
              <p:nvPr/>
            </p:nvSpPr>
            <p:spPr>
              <a:xfrm>
                <a:off x="9241162" y="1268973"/>
                <a:ext cx="1913876" cy="76631"/>
              </a:xfrm>
              <a:custGeom>
                <a:avLst/>
                <a:gdLst>
                  <a:gd name="connsiteX0" fmla="*/ 1912920 w 1913876"/>
                  <a:gd name="connsiteY0" fmla="*/ 76631 h 76631"/>
                  <a:gd name="connsiteX1" fmla="*/ 1852770 w 1913876"/>
                  <a:gd name="connsiteY1" fmla="*/ 76249 h 76631"/>
                  <a:gd name="connsiteX2" fmla="*/ 1791759 w 1913876"/>
                  <a:gd name="connsiteY2" fmla="*/ 74987 h 76631"/>
                  <a:gd name="connsiteX3" fmla="*/ 1729697 w 1913876"/>
                  <a:gd name="connsiteY3" fmla="*/ 72674 h 76631"/>
                  <a:gd name="connsiteX4" fmla="*/ 1666391 w 1913876"/>
                  <a:gd name="connsiteY4" fmla="*/ 69137 h 76631"/>
                  <a:gd name="connsiteX5" fmla="*/ 1601691 w 1913876"/>
                  <a:gd name="connsiteY5" fmla="*/ 64204 h 76631"/>
                  <a:gd name="connsiteX6" fmla="*/ 1535422 w 1913876"/>
                  <a:gd name="connsiteY6" fmla="*/ 57703 h 76631"/>
                  <a:gd name="connsiteX7" fmla="*/ 1467394 w 1913876"/>
                  <a:gd name="connsiteY7" fmla="*/ 49443 h 76631"/>
                  <a:gd name="connsiteX8" fmla="*/ 1397436 w 1913876"/>
                  <a:gd name="connsiteY8" fmla="*/ 39253 h 76631"/>
                  <a:gd name="connsiteX9" fmla="*/ 1327534 w 1913876"/>
                  <a:gd name="connsiteY9" fmla="*/ 29081 h 76631"/>
                  <a:gd name="connsiteX10" fmla="*/ 1259545 w 1913876"/>
                  <a:gd name="connsiteY10" fmla="*/ 20821 h 76631"/>
                  <a:gd name="connsiteX11" fmla="*/ 1193314 w 1913876"/>
                  <a:gd name="connsiteY11" fmla="*/ 14321 h 76631"/>
                  <a:gd name="connsiteX12" fmla="*/ 1128652 w 1913876"/>
                  <a:gd name="connsiteY12" fmla="*/ 9388 h 76631"/>
                  <a:gd name="connsiteX13" fmla="*/ 1065385 w 1913876"/>
                  <a:gd name="connsiteY13" fmla="*/ 5851 h 76631"/>
                  <a:gd name="connsiteX14" fmla="*/ 1003341 w 1913876"/>
                  <a:gd name="connsiteY14" fmla="*/ 3556 h 76631"/>
                  <a:gd name="connsiteX15" fmla="*/ 942350 w 1913876"/>
                  <a:gd name="connsiteY15" fmla="*/ 2294 h 76631"/>
                  <a:gd name="connsiteX16" fmla="*/ 882238 w 1913876"/>
                  <a:gd name="connsiteY16" fmla="*/ 1912 h 76631"/>
                  <a:gd name="connsiteX17" fmla="*/ 822890 w 1913876"/>
                  <a:gd name="connsiteY17" fmla="*/ 2294 h 76631"/>
                  <a:gd name="connsiteX18" fmla="*/ 764403 w 1913876"/>
                  <a:gd name="connsiteY18" fmla="*/ 3556 h 76631"/>
                  <a:gd name="connsiteX19" fmla="*/ 706987 w 1913876"/>
                  <a:gd name="connsiteY19" fmla="*/ 5851 h 76631"/>
                  <a:gd name="connsiteX20" fmla="*/ 650794 w 1913876"/>
                  <a:gd name="connsiteY20" fmla="*/ 9388 h 76631"/>
                  <a:gd name="connsiteX21" fmla="*/ 595997 w 1913876"/>
                  <a:gd name="connsiteY21" fmla="*/ 14321 h 76631"/>
                  <a:gd name="connsiteX22" fmla="*/ 542788 w 1913876"/>
                  <a:gd name="connsiteY22" fmla="*/ 20821 h 76631"/>
                  <a:gd name="connsiteX23" fmla="*/ 491337 w 1913876"/>
                  <a:gd name="connsiteY23" fmla="*/ 29081 h 76631"/>
                  <a:gd name="connsiteX24" fmla="*/ 441817 w 1913876"/>
                  <a:gd name="connsiteY24" fmla="*/ 39253 h 76631"/>
                  <a:gd name="connsiteX25" fmla="*/ 392201 w 1913876"/>
                  <a:gd name="connsiteY25" fmla="*/ 49443 h 76631"/>
                  <a:gd name="connsiteX26" fmla="*/ 340674 w 1913876"/>
                  <a:gd name="connsiteY26" fmla="*/ 57703 h 76631"/>
                  <a:gd name="connsiteX27" fmla="*/ 287406 w 1913876"/>
                  <a:gd name="connsiteY27" fmla="*/ 64204 h 76631"/>
                  <a:gd name="connsiteX28" fmla="*/ 232552 w 1913876"/>
                  <a:gd name="connsiteY28" fmla="*/ 69137 h 76631"/>
                  <a:gd name="connsiteX29" fmla="*/ 176302 w 1913876"/>
                  <a:gd name="connsiteY29" fmla="*/ 72674 h 76631"/>
                  <a:gd name="connsiteX30" fmla="*/ 118848 w 1913876"/>
                  <a:gd name="connsiteY30" fmla="*/ 74987 h 76631"/>
                  <a:gd name="connsiteX31" fmla="*/ 60342 w 1913876"/>
                  <a:gd name="connsiteY31" fmla="*/ 76249 h 76631"/>
                  <a:gd name="connsiteX32" fmla="*/ 956 w 1913876"/>
                  <a:gd name="connsiteY32" fmla="*/ 76631 h 76631"/>
                  <a:gd name="connsiteX33" fmla="*/ 0 w 1913876"/>
                  <a:gd name="connsiteY33" fmla="*/ 75675 h 76631"/>
                  <a:gd name="connsiteX34" fmla="*/ 956 w 1913876"/>
                  <a:gd name="connsiteY34" fmla="*/ 74719 h 76631"/>
                  <a:gd name="connsiteX35" fmla="*/ 60303 w 1913876"/>
                  <a:gd name="connsiteY35" fmla="*/ 74337 h 76631"/>
                  <a:gd name="connsiteX36" fmla="*/ 118790 w 1913876"/>
                  <a:gd name="connsiteY36" fmla="*/ 73075 h 76631"/>
                  <a:gd name="connsiteX37" fmla="*/ 176207 w 1913876"/>
                  <a:gd name="connsiteY37" fmla="*/ 70781 h 76631"/>
                  <a:gd name="connsiteX38" fmla="*/ 232399 w 1913876"/>
                  <a:gd name="connsiteY38" fmla="*/ 67244 h 76631"/>
                  <a:gd name="connsiteX39" fmla="*/ 287196 w 1913876"/>
                  <a:gd name="connsiteY39" fmla="*/ 62311 h 76631"/>
                  <a:gd name="connsiteX40" fmla="*/ 340406 w 1913876"/>
                  <a:gd name="connsiteY40" fmla="*/ 55810 h 76631"/>
                  <a:gd name="connsiteX41" fmla="*/ 391857 w 1913876"/>
                  <a:gd name="connsiteY41" fmla="*/ 47551 h 76631"/>
                  <a:gd name="connsiteX42" fmla="*/ 441377 w 1913876"/>
                  <a:gd name="connsiteY42" fmla="*/ 37379 h 76631"/>
                  <a:gd name="connsiteX43" fmla="*/ 490992 w 1913876"/>
                  <a:gd name="connsiteY43" fmla="*/ 27188 h 76631"/>
                  <a:gd name="connsiteX44" fmla="*/ 542520 w 1913876"/>
                  <a:gd name="connsiteY44" fmla="*/ 18928 h 76631"/>
                  <a:gd name="connsiteX45" fmla="*/ 595787 w 1913876"/>
                  <a:gd name="connsiteY45" fmla="*/ 12428 h 76631"/>
                  <a:gd name="connsiteX46" fmla="*/ 650641 w 1913876"/>
                  <a:gd name="connsiteY46" fmla="*/ 7495 h 76631"/>
                  <a:gd name="connsiteX47" fmla="*/ 706891 w 1913876"/>
                  <a:gd name="connsiteY47" fmla="*/ 3958 h 76631"/>
                  <a:gd name="connsiteX48" fmla="*/ 764346 w 1913876"/>
                  <a:gd name="connsiteY48" fmla="*/ 1644 h 76631"/>
                  <a:gd name="connsiteX49" fmla="*/ 822852 w 1913876"/>
                  <a:gd name="connsiteY49" fmla="*/ 382 h 76631"/>
                  <a:gd name="connsiteX50" fmla="*/ 882238 w 1913876"/>
                  <a:gd name="connsiteY50" fmla="*/ 0 h 76631"/>
                  <a:gd name="connsiteX51" fmla="*/ 942388 w 1913876"/>
                  <a:gd name="connsiteY51" fmla="*/ 382 h 76631"/>
                  <a:gd name="connsiteX52" fmla="*/ 1003399 w 1913876"/>
                  <a:gd name="connsiteY52" fmla="*/ 1644 h 76631"/>
                  <a:gd name="connsiteX53" fmla="*/ 1065461 w 1913876"/>
                  <a:gd name="connsiteY53" fmla="*/ 3958 h 76631"/>
                  <a:gd name="connsiteX54" fmla="*/ 1128766 w 1913876"/>
                  <a:gd name="connsiteY54" fmla="*/ 7495 h 76631"/>
                  <a:gd name="connsiteX55" fmla="*/ 1193467 w 1913876"/>
                  <a:gd name="connsiteY55" fmla="*/ 12428 h 76631"/>
                  <a:gd name="connsiteX56" fmla="*/ 1259736 w 1913876"/>
                  <a:gd name="connsiteY56" fmla="*/ 18928 h 76631"/>
                  <a:gd name="connsiteX57" fmla="*/ 1327764 w 1913876"/>
                  <a:gd name="connsiteY57" fmla="*/ 27188 h 76631"/>
                  <a:gd name="connsiteX58" fmla="*/ 1397722 w 1913876"/>
                  <a:gd name="connsiteY58" fmla="*/ 37379 h 76631"/>
                  <a:gd name="connsiteX59" fmla="*/ 1467624 w 1913876"/>
                  <a:gd name="connsiteY59" fmla="*/ 47551 h 76631"/>
                  <a:gd name="connsiteX60" fmla="*/ 1535613 w 1913876"/>
                  <a:gd name="connsiteY60" fmla="*/ 55810 h 76631"/>
                  <a:gd name="connsiteX61" fmla="*/ 1601844 w 1913876"/>
                  <a:gd name="connsiteY61" fmla="*/ 62311 h 76631"/>
                  <a:gd name="connsiteX62" fmla="*/ 1666506 w 1913876"/>
                  <a:gd name="connsiteY62" fmla="*/ 67244 h 76631"/>
                  <a:gd name="connsiteX63" fmla="*/ 1729773 w 1913876"/>
                  <a:gd name="connsiteY63" fmla="*/ 70781 h 76631"/>
                  <a:gd name="connsiteX64" fmla="*/ 1791816 w 1913876"/>
                  <a:gd name="connsiteY64" fmla="*/ 73075 h 76631"/>
                  <a:gd name="connsiteX65" fmla="*/ 1852808 w 1913876"/>
                  <a:gd name="connsiteY65" fmla="*/ 74337 h 76631"/>
                  <a:gd name="connsiteX66" fmla="*/ 1912920 w 1913876"/>
                  <a:gd name="connsiteY66" fmla="*/ 74719 h 76631"/>
                  <a:gd name="connsiteX67" fmla="*/ 1913876 w 1913876"/>
                  <a:gd name="connsiteY67" fmla="*/ 75675 h 76631"/>
                  <a:gd name="connsiteX68" fmla="*/ 1912920 w 1913876"/>
                  <a:gd name="connsiteY68" fmla="*/ 76631 h 76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76" h="76631">
                    <a:moveTo>
                      <a:pt x="1912920" y="76631"/>
                    </a:moveTo>
                    <a:cubicBezTo>
                      <a:pt x="1892290" y="76631"/>
                      <a:pt x="1872061" y="76498"/>
                      <a:pt x="1852770" y="76249"/>
                    </a:cubicBezTo>
                    <a:cubicBezTo>
                      <a:pt x="1831968" y="75981"/>
                      <a:pt x="1811452" y="75561"/>
                      <a:pt x="1791759" y="74987"/>
                    </a:cubicBezTo>
                    <a:cubicBezTo>
                      <a:pt x="1770804" y="74394"/>
                      <a:pt x="1749925" y="73611"/>
                      <a:pt x="1729697" y="72674"/>
                    </a:cubicBezTo>
                    <a:cubicBezTo>
                      <a:pt x="1708436" y="71699"/>
                      <a:pt x="1687136" y="70513"/>
                      <a:pt x="1666391" y="69137"/>
                    </a:cubicBezTo>
                    <a:cubicBezTo>
                      <a:pt x="1644748" y="67722"/>
                      <a:pt x="1622971" y="66058"/>
                      <a:pt x="1601691" y="64204"/>
                    </a:cubicBezTo>
                    <a:cubicBezTo>
                      <a:pt x="1579665" y="62292"/>
                      <a:pt x="1557371" y="60093"/>
                      <a:pt x="1535422" y="57703"/>
                    </a:cubicBezTo>
                    <a:cubicBezTo>
                      <a:pt x="1512823" y="55237"/>
                      <a:pt x="1489936" y="52445"/>
                      <a:pt x="1467394" y="49443"/>
                    </a:cubicBezTo>
                    <a:cubicBezTo>
                      <a:pt x="1444221" y="46365"/>
                      <a:pt x="1420685" y="42924"/>
                      <a:pt x="1397436" y="39253"/>
                    </a:cubicBezTo>
                    <a:cubicBezTo>
                      <a:pt x="1374205" y="35582"/>
                      <a:pt x="1350688" y="32159"/>
                      <a:pt x="1327534" y="29081"/>
                    </a:cubicBezTo>
                    <a:cubicBezTo>
                      <a:pt x="1305011" y="26079"/>
                      <a:pt x="1282144" y="23307"/>
                      <a:pt x="1259545" y="20821"/>
                    </a:cubicBezTo>
                    <a:cubicBezTo>
                      <a:pt x="1237614" y="18412"/>
                      <a:pt x="1215321" y="16233"/>
                      <a:pt x="1193314" y="14321"/>
                    </a:cubicBezTo>
                    <a:cubicBezTo>
                      <a:pt x="1172053" y="12466"/>
                      <a:pt x="1150295" y="10822"/>
                      <a:pt x="1128652" y="9388"/>
                    </a:cubicBezTo>
                    <a:cubicBezTo>
                      <a:pt x="1107926" y="8030"/>
                      <a:pt x="1086646" y="6845"/>
                      <a:pt x="1065385" y="5851"/>
                    </a:cubicBezTo>
                    <a:cubicBezTo>
                      <a:pt x="1045156" y="4914"/>
                      <a:pt x="1024277" y="4149"/>
                      <a:pt x="1003341" y="3556"/>
                    </a:cubicBezTo>
                    <a:cubicBezTo>
                      <a:pt x="983648" y="3002"/>
                      <a:pt x="963133" y="2581"/>
                      <a:pt x="942350" y="2294"/>
                    </a:cubicBezTo>
                    <a:cubicBezTo>
                      <a:pt x="923077" y="2046"/>
                      <a:pt x="902849" y="1912"/>
                      <a:pt x="882238" y="1912"/>
                    </a:cubicBezTo>
                    <a:cubicBezTo>
                      <a:pt x="861627" y="1912"/>
                      <a:pt x="841647" y="2046"/>
                      <a:pt x="822890" y="2294"/>
                    </a:cubicBezTo>
                    <a:cubicBezTo>
                      <a:pt x="802662" y="2562"/>
                      <a:pt x="782988" y="2983"/>
                      <a:pt x="764403" y="3556"/>
                    </a:cubicBezTo>
                    <a:cubicBezTo>
                      <a:pt x="744653" y="4149"/>
                      <a:pt x="725342" y="4933"/>
                      <a:pt x="706987" y="5851"/>
                    </a:cubicBezTo>
                    <a:cubicBezTo>
                      <a:pt x="687695" y="6826"/>
                      <a:pt x="668786" y="8011"/>
                      <a:pt x="650794" y="9388"/>
                    </a:cubicBezTo>
                    <a:cubicBezTo>
                      <a:pt x="632000" y="10803"/>
                      <a:pt x="613568" y="12466"/>
                      <a:pt x="595997" y="14321"/>
                    </a:cubicBezTo>
                    <a:cubicBezTo>
                      <a:pt x="577815" y="16233"/>
                      <a:pt x="559900" y="18412"/>
                      <a:pt x="542788" y="20821"/>
                    </a:cubicBezTo>
                    <a:cubicBezTo>
                      <a:pt x="525159" y="23288"/>
                      <a:pt x="507837" y="26079"/>
                      <a:pt x="491337" y="29081"/>
                    </a:cubicBezTo>
                    <a:cubicBezTo>
                      <a:pt x="474358" y="32159"/>
                      <a:pt x="457686" y="35582"/>
                      <a:pt x="441817" y="39253"/>
                    </a:cubicBezTo>
                    <a:cubicBezTo>
                      <a:pt x="425909" y="42924"/>
                      <a:pt x="409218" y="46346"/>
                      <a:pt x="392201" y="49443"/>
                    </a:cubicBezTo>
                    <a:cubicBezTo>
                      <a:pt x="375663" y="52445"/>
                      <a:pt x="358340" y="55237"/>
                      <a:pt x="340674" y="57703"/>
                    </a:cubicBezTo>
                    <a:cubicBezTo>
                      <a:pt x="323543" y="60112"/>
                      <a:pt x="305608" y="62292"/>
                      <a:pt x="287406" y="64204"/>
                    </a:cubicBezTo>
                    <a:cubicBezTo>
                      <a:pt x="269816" y="66058"/>
                      <a:pt x="251366" y="67722"/>
                      <a:pt x="232552" y="69137"/>
                    </a:cubicBezTo>
                    <a:cubicBezTo>
                      <a:pt x="214541" y="70494"/>
                      <a:pt x="195613" y="71679"/>
                      <a:pt x="176302" y="72674"/>
                    </a:cubicBezTo>
                    <a:cubicBezTo>
                      <a:pt x="157928" y="73611"/>
                      <a:pt x="138598" y="74375"/>
                      <a:pt x="118848" y="74987"/>
                    </a:cubicBezTo>
                    <a:cubicBezTo>
                      <a:pt x="100263" y="75542"/>
                      <a:pt x="80589" y="75962"/>
                      <a:pt x="60342" y="76249"/>
                    </a:cubicBezTo>
                    <a:cubicBezTo>
                      <a:pt x="41566" y="76498"/>
                      <a:pt x="21586" y="76631"/>
                      <a:pt x="956" y="76631"/>
                    </a:cubicBezTo>
                    <a:cubicBezTo>
                      <a:pt x="421" y="76631"/>
                      <a:pt x="0" y="76211"/>
                      <a:pt x="0" y="75675"/>
                    </a:cubicBezTo>
                    <a:cubicBezTo>
                      <a:pt x="0" y="75140"/>
                      <a:pt x="421" y="74719"/>
                      <a:pt x="956" y="74719"/>
                    </a:cubicBezTo>
                    <a:cubicBezTo>
                      <a:pt x="21567" y="74719"/>
                      <a:pt x="41547" y="74586"/>
                      <a:pt x="60303" y="74337"/>
                    </a:cubicBezTo>
                    <a:cubicBezTo>
                      <a:pt x="80532" y="74069"/>
                      <a:pt x="100206" y="73649"/>
                      <a:pt x="118790" y="73075"/>
                    </a:cubicBezTo>
                    <a:cubicBezTo>
                      <a:pt x="138541" y="72482"/>
                      <a:pt x="157852" y="71699"/>
                      <a:pt x="176207" y="70781"/>
                    </a:cubicBezTo>
                    <a:cubicBezTo>
                      <a:pt x="195498" y="69806"/>
                      <a:pt x="214408" y="68620"/>
                      <a:pt x="232399" y="67244"/>
                    </a:cubicBezTo>
                    <a:cubicBezTo>
                      <a:pt x="251194" y="65829"/>
                      <a:pt x="269625" y="64165"/>
                      <a:pt x="287196" y="62311"/>
                    </a:cubicBezTo>
                    <a:cubicBezTo>
                      <a:pt x="305379" y="60399"/>
                      <a:pt x="323294" y="58219"/>
                      <a:pt x="340406" y="55810"/>
                    </a:cubicBezTo>
                    <a:cubicBezTo>
                      <a:pt x="358034" y="53344"/>
                      <a:pt x="375357" y="50552"/>
                      <a:pt x="391857" y="47551"/>
                    </a:cubicBezTo>
                    <a:cubicBezTo>
                      <a:pt x="408835" y="44472"/>
                      <a:pt x="425508" y="41050"/>
                      <a:pt x="441377" y="37379"/>
                    </a:cubicBezTo>
                    <a:cubicBezTo>
                      <a:pt x="457284" y="33708"/>
                      <a:pt x="473976" y="30285"/>
                      <a:pt x="490992" y="27188"/>
                    </a:cubicBezTo>
                    <a:cubicBezTo>
                      <a:pt x="507531" y="24186"/>
                      <a:pt x="524853" y="21395"/>
                      <a:pt x="542520" y="18928"/>
                    </a:cubicBezTo>
                    <a:cubicBezTo>
                      <a:pt x="559651" y="16519"/>
                      <a:pt x="577585" y="14340"/>
                      <a:pt x="595787" y="12428"/>
                    </a:cubicBezTo>
                    <a:cubicBezTo>
                      <a:pt x="613377" y="10573"/>
                      <a:pt x="631828" y="8910"/>
                      <a:pt x="650641" y="7495"/>
                    </a:cubicBezTo>
                    <a:cubicBezTo>
                      <a:pt x="668652" y="6137"/>
                      <a:pt x="687581" y="4952"/>
                      <a:pt x="706891" y="3958"/>
                    </a:cubicBezTo>
                    <a:cubicBezTo>
                      <a:pt x="725265" y="3021"/>
                      <a:pt x="744595" y="2256"/>
                      <a:pt x="764346" y="1644"/>
                    </a:cubicBezTo>
                    <a:cubicBezTo>
                      <a:pt x="782930" y="1090"/>
                      <a:pt x="802604" y="669"/>
                      <a:pt x="822852" y="382"/>
                    </a:cubicBezTo>
                    <a:cubicBezTo>
                      <a:pt x="841628" y="134"/>
                      <a:pt x="861608" y="0"/>
                      <a:pt x="882238" y="0"/>
                    </a:cubicBezTo>
                    <a:cubicBezTo>
                      <a:pt x="902868" y="0"/>
                      <a:pt x="923096" y="134"/>
                      <a:pt x="942388" y="382"/>
                    </a:cubicBezTo>
                    <a:cubicBezTo>
                      <a:pt x="963171" y="650"/>
                      <a:pt x="983706" y="1071"/>
                      <a:pt x="1003399" y="1644"/>
                    </a:cubicBezTo>
                    <a:cubicBezTo>
                      <a:pt x="1024354" y="2237"/>
                      <a:pt x="1045233" y="3021"/>
                      <a:pt x="1065461" y="3958"/>
                    </a:cubicBezTo>
                    <a:cubicBezTo>
                      <a:pt x="1086722" y="4933"/>
                      <a:pt x="1108022" y="6118"/>
                      <a:pt x="1128766" y="7495"/>
                    </a:cubicBezTo>
                    <a:cubicBezTo>
                      <a:pt x="1150410" y="8910"/>
                      <a:pt x="1172187" y="10573"/>
                      <a:pt x="1193467" y="12428"/>
                    </a:cubicBezTo>
                    <a:cubicBezTo>
                      <a:pt x="1215493" y="14340"/>
                      <a:pt x="1237787" y="16538"/>
                      <a:pt x="1259736" y="18928"/>
                    </a:cubicBezTo>
                    <a:cubicBezTo>
                      <a:pt x="1282335" y="21395"/>
                      <a:pt x="1305221" y="24186"/>
                      <a:pt x="1327764" y="27188"/>
                    </a:cubicBezTo>
                    <a:cubicBezTo>
                      <a:pt x="1350937" y="30266"/>
                      <a:pt x="1374473" y="33708"/>
                      <a:pt x="1397722" y="37379"/>
                    </a:cubicBezTo>
                    <a:cubicBezTo>
                      <a:pt x="1420953" y="41050"/>
                      <a:pt x="1444470" y="44472"/>
                      <a:pt x="1467624" y="47551"/>
                    </a:cubicBezTo>
                    <a:cubicBezTo>
                      <a:pt x="1490147" y="50552"/>
                      <a:pt x="1513014" y="53325"/>
                      <a:pt x="1535613" y="55810"/>
                    </a:cubicBezTo>
                    <a:cubicBezTo>
                      <a:pt x="1557543" y="58219"/>
                      <a:pt x="1579837" y="60399"/>
                      <a:pt x="1601844" y="62311"/>
                    </a:cubicBezTo>
                    <a:cubicBezTo>
                      <a:pt x="1623105" y="64165"/>
                      <a:pt x="1644863" y="65810"/>
                      <a:pt x="1666506" y="67244"/>
                    </a:cubicBezTo>
                    <a:cubicBezTo>
                      <a:pt x="1687232" y="68601"/>
                      <a:pt x="1708512" y="69787"/>
                      <a:pt x="1729773" y="70781"/>
                    </a:cubicBezTo>
                    <a:cubicBezTo>
                      <a:pt x="1750002" y="71718"/>
                      <a:pt x="1770880" y="72482"/>
                      <a:pt x="1791816" y="73075"/>
                    </a:cubicBezTo>
                    <a:cubicBezTo>
                      <a:pt x="1811510" y="73630"/>
                      <a:pt x="1832025" y="74050"/>
                      <a:pt x="1852808" y="74337"/>
                    </a:cubicBezTo>
                    <a:cubicBezTo>
                      <a:pt x="1872081" y="74586"/>
                      <a:pt x="1892309" y="74719"/>
                      <a:pt x="1912920" y="74719"/>
                    </a:cubicBezTo>
                    <a:cubicBezTo>
                      <a:pt x="1913456" y="74719"/>
                      <a:pt x="1913876" y="75140"/>
                      <a:pt x="1913876" y="75675"/>
                    </a:cubicBezTo>
                    <a:cubicBezTo>
                      <a:pt x="1913876" y="76211"/>
                      <a:pt x="1913456" y="76631"/>
                      <a:pt x="1912920" y="7663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6" name="任意多边形: 形状 45">
                <a:extLst>
                  <a:ext uri="{FF2B5EF4-FFF2-40B4-BE49-F238E27FC236}">
                    <a16:creationId xmlns:a16="http://schemas.microsoft.com/office/drawing/2014/main" id="{C13A2C44-089B-DC65-E4CB-3E9205C800FC}"/>
                  </a:ext>
                </a:extLst>
              </p:cNvPr>
              <p:cNvSpPr/>
              <p:nvPr/>
            </p:nvSpPr>
            <p:spPr>
              <a:xfrm>
                <a:off x="9241182" y="1292548"/>
                <a:ext cx="1913856" cy="112805"/>
              </a:xfrm>
              <a:custGeom>
                <a:avLst/>
                <a:gdLst>
                  <a:gd name="connsiteX0" fmla="*/ 1912901 w 1913856"/>
                  <a:gd name="connsiteY0" fmla="*/ 112806 h 112805"/>
                  <a:gd name="connsiteX1" fmla="*/ 1852139 w 1913856"/>
                  <a:gd name="connsiteY1" fmla="*/ 111831 h 112805"/>
                  <a:gd name="connsiteX2" fmla="*/ 1789637 w 1913856"/>
                  <a:gd name="connsiteY2" fmla="*/ 109097 h 112805"/>
                  <a:gd name="connsiteX3" fmla="*/ 1725299 w 1913856"/>
                  <a:gd name="connsiteY3" fmla="*/ 104527 h 112805"/>
                  <a:gd name="connsiteX4" fmla="*/ 1659030 w 1913856"/>
                  <a:gd name="connsiteY4" fmla="*/ 98026 h 112805"/>
                  <a:gd name="connsiteX5" fmla="*/ 1591557 w 1913856"/>
                  <a:gd name="connsiteY5" fmla="*/ 90302 h 112805"/>
                  <a:gd name="connsiteX6" fmla="*/ 1522497 w 1913856"/>
                  <a:gd name="connsiteY6" fmla="*/ 81010 h 112805"/>
                  <a:gd name="connsiteX7" fmla="*/ 1451774 w 1913856"/>
                  <a:gd name="connsiteY7" fmla="*/ 70054 h 112805"/>
                  <a:gd name="connsiteX8" fmla="*/ 1379291 w 1913856"/>
                  <a:gd name="connsiteY8" fmla="*/ 57340 h 112805"/>
                  <a:gd name="connsiteX9" fmla="*/ 1306866 w 1913856"/>
                  <a:gd name="connsiteY9" fmla="*/ 44644 h 112805"/>
                  <a:gd name="connsiteX10" fmla="*/ 1236180 w 1913856"/>
                  <a:gd name="connsiteY10" fmla="*/ 33689 h 112805"/>
                  <a:gd name="connsiteX11" fmla="*/ 1167159 w 1913856"/>
                  <a:gd name="connsiteY11" fmla="*/ 24397 h 112805"/>
                  <a:gd name="connsiteX12" fmla="*/ 1099704 w 1913856"/>
                  <a:gd name="connsiteY12" fmla="*/ 16672 h 112805"/>
                  <a:gd name="connsiteX13" fmla="*/ 1033493 w 1913856"/>
                  <a:gd name="connsiteY13" fmla="*/ 10191 h 112805"/>
                  <a:gd name="connsiteX14" fmla="*/ 969213 w 1913856"/>
                  <a:gd name="connsiteY14" fmla="*/ 5621 h 112805"/>
                  <a:gd name="connsiteX15" fmla="*/ 906768 w 1913856"/>
                  <a:gd name="connsiteY15" fmla="*/ 2887 h 112805"/>
                  <a:gd name="connsiteX16" fmla="*/ 846063 w 1913856"/>
                  <a:gd name="connsiteY16" fmla="*/ 1912 h 112805"/>
                  <a:gd name="connsiteX17" fmla="*/ 787328 w 1913856"/>
                  <a:gd name="connsiteY17" fmla="*/ 2887 h 112805"/>
                  <a:gd name="connsiteX18" fmla="*/ 730332 w 1913856"/>
                  <a:gd name="connsiteY18" fmla="*/ 5621 h 112805"/>
                  <a:gd name="connsiteX19" fmla="*/ 675191 w 1913856"/>
                  <a:gd name="connsiteY19" fmla="*/ 10191 h 112805"/>
                  <a:gd name="connsiteX20" fmla="*/ 621962 w 1913856"/>
                  <a:gd name="connsiteY20" fmla="*/ 16672 h 112805"/>
                  <a:gd name="connsiteX21" fmla="*/ 569957 w 1913856"/>
                  <a:gd name="connsiteY21" fmla="*/ 24378 h 112805"/>
                  <a:gd name="connsiteX22" fmla="*/ 519538 w 1913856"/>
                  <a:gd name="connsiteY22" fmla="*/ 33670 h 112805"/>
                  <a:gd name="connsiteX23" fmla="*/ 470764 w 1913856"/>
                  <a:gd name="connsiteY23" fmla="*/ 44625 h 112805"/>
                  <a:gd name="connsiteX24" fmla="*/ 423768 w 1913856"/>
                  <a:gd name="connsiteY24" fmla="*/ 57321 h 112805"/>
                  <a:gd name="connsiteX25" fmla="*/ 376676 w 1913856"/>
                  <a:gd name="connsiteY25" fmla="*/ 70035 h 112805"/>
                  <a:gd name="connsiteX26" fmla="*/ 327864 w 1913856"/>
                  <a:gd name="connsiteY26" fmla="*/ 80991 h 112805"/>
                  <a:gd name="connsiteX27" fmla="*/ 277369 w 1913856"/>
                  <a:gd name="connsiteY27" fmla="*/ 90283 h 112805"/>
                  <a:gd name="connsiteX28" fmla="*/ 225325 w 1913856"/>
                  <a:gd name="connsiteY28" fmla="*/ 98007 h 112805"/>
                  <a:gd name="connsiteX29" fmla="*/ 172039 w 1913856"/>
                  <a:gd name="connsiteY29" fmla="*/ 104508 h 112805"/>
                  <a:gd name="connsiteX30" fmla="*/ 116821 w 1913856"/>
                  <a:gd name="connsiteY30" fmla="*/ 109077 h 112805"/>
                  <a:gd name="connsiteX31" fmla="*/ 59768 w 1913856"/>
                  <a:gd name="connsiteY31" fmla="*/ 111812 h 112805"/>
                  <a:gd name="connsiteX32" fmla="*/ 956 w 1913856"/>
                  <a:gd name="connsiteY32" fmla="*/ 112787 h 112805"/>
                  <a:gd name="connsiteX33" fmla="*/ 0 w 1913856"/>
                  <a:gd name="connsiteY33" fmla="*/ 111831 h 112805"/>
                  <a:gd name="connsiteX34" fmla="*/ 956 w 1913856"/>
                  <a:gd name="connsiteY34" fmla="*/ 110875 h 112805"/>
                  <a:gd name="connsiteX35" fmla="*/ 59692 w 1913856"/>
                  <a:gd name="connsiteY35" fmla="*/ 109900 h 112805"/>
                  <a:gd name="connsiteX36" fmla="*/ 116687 w 1913856"/>
                  <a:gd name="connsiteY36" fmla="*/ 107165 h 112805"/>
                  <a:gd name="connsiteX37" fmla="*/ 171828 w 1913856"/>
                  <a:gd name="connsiteY37" fmla="*/ 102596 h 112805"/>
                  <a:gd name="connsiteX38" fmla="*/ 225057 w 1913856"/>
                  <a:gd name="connsiteY38" fmla="*/ 96114 h 112805"/>
                  <a:gd name="connsiteX39" fmla="*/ 277063 w 1913856"/>
                  <a:gd name="connsiteY39" fmla="*/ 88409 h 112805"/>
                  <a:gd name="connsiteX40" fmla="*/ 327481 w 1913856"/>
                  <a:gd name="connsiteY40" fmla="*/ 79117 h 112805"/>
                  <a:gd name="connsiteX41" fmla="*/ 376255 w 1913856"/>
                  <a:gd name="connsiteY41" fmla="*/ 68161 h 112805"/>
                  <a:gd name="connsiteX42" fmla="*/ 423252 w 1913856"/>
                  <a:gd name="connsiteY42" fmla="*/ 55466 h 112805"/>
                  <a:gd name="connsiteX43" fmla="*/ 470343 w 1913856"/>
                  <a:gd name="connsiteY43" fmla="*/ 42751 h 112805"/>
                  <a:gd name="connsiteX44" fmla="*/ 519156 w 1913856"/>
                  <a:gd name="connsiteY44" fmla="*/ 31796 h 112805"/>
                  <a:gd name="connsiteX45" fmla="*/ 569651 w 1913856"/>
                  <a:gd name="connsiteY45" fmla="*/ 22504 h 112805"/>
                  <a:gd name="connsiteX46" fmla="*/ 621694 w 1913856"/>
                  <a:gd name="connsiteY46" fmla="*/ 14779 h 112805"/>
                  <a:gd name="connsiteX47" fmla="*/ 674981 w 1913856"/>
                  <a:gd name="connsiteY47" fmla="*/ 8279 h 112805"/>
                  <a:gd name="connsiteX48" fmla="*/ 730198 w 1913856"/>
                  <a:gd name="connsiteY48" fmla="*/ 3709 h 112805"/>
                  <a:gd name="connsiteX49" fmla="*/ 787251 w 1913856"/>
                  <a:gd name="connsiteY49" fmla="*/ 975 h 112805"/>
                  <a:gd name="connsiteX50" fmla="*/ 846063 w 1913856"/>
                  <a:gd name="connsiteY50" fmla="*/ 0 h 112805"/>
                  <a:gd name="connsiteX51" fmla="*/ 906825 w 1913856"/>
                  <a:gd name="connsiteY51" fmla="*/ 975 h 112805"/>
                  <a:gd name="connsiteX52" fmla="*/ 969328 w 1913856"/>
                  <a:gd name="connsiteY52" fmla="*/ 3709 h 112805"/>
                  <a:gd name="connsiteX53" fmla="*/ 1033665 w 1913856"/>
                  <a:gd name="connsiteY53" fmla="*/ 8279 h 112805"/>
                  <a:gd name="connsiteX54" fmla="*/ 1099934 w 1913856"/>
                  <a:gd name="connsiteY54" fmla="*/ 14779 h 112805"/>
                  <a:gd name="connsiteX55" fmla="*/ 1167407 w 1913856"/>
                  <a:gd name="connsiteY55" fmla="*/ 22504 h 112805"/>
                  <a:gd name="connsiteX56" fmla="*/ 1236467 w 1913856"/>
                  <a:gd name="connsiteY56" fmla="*/ 31796 h 112805"/>
                  <a:gd name="connsiteX57" fmla="*/ 1307191 w 1913856"/>
                  <a:gd name="connsiteY57" fmla="*/ 42751 h 112805"/>
                  <a:gd name="connsiteX58" fmla="*/ 1379673 w 1913856"/>
                  <a:gd name="connsiteY58" fmla="*/ 55466 h 112805"/>
                  <a:gd name="connsiteX59" fmla="*/ 1452099 w 1913856"/>
                  <a:gd name="connsiteY59" fmla="*/ 68161 h 112805"/>
                  <a:gd name="connsiteX60" fmla="*/ 1522784 w 1913856"/>
                  <a:gd name="connsiteY60" fmla="*/ 79117 h 112805"/>
                  <a:gd name="connsiteX61" fmla="*/ 1591806 w 1913856"/>
                  <a:gd name="connsiteY61" fmla="*/ 88409 h 112805"/>
                  <a:gd name="connsiteX62" fmla="*/ 1659260 w 1913856"/>
                  <a:gd name="connsiteY62" fmla="*/ 96133 h 112805"/>
                  <a:gd name="connsiteX63" fmla="*/ 1725471 w 1913856"/>
                  <a:gd name="connsiteY63" fmla="*/ 102615 h 112805"/>
                  <a:gd name="connsiteX64" fmla="*/ 1789751 w 1913856"/>
                  <a:gd name="connsiteY64" fmla="*/ 107185 h 112805"/>
                  <a:gd name="connsiteX65" fmla="*/ 1852196 w 1913856"/>
                  <a:gd name="connsiteY65" fmla="*/ 109919 h 112805"/>
                  <a:gd name="connsiteX66" fmla="*/ 1912901 w 1913856"/>
                  <a:gd name="connsiteY66" fmla="*/ 110894 h 112805"/>
                  <a:gd name="connsiteX67" fmla="*/ 1913857 w 1913856"/>
                  <a:gd name="connsiteY67" fmla="*/ 111850 h 112805"/>
                  <a:gd name="connsiteX68" fmla="*/ 1912901 w 1913856"/>
                  <a:gd name="connsiteY68" fmla="*/ 112806 h 11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56" h="112805">
                    <a:moveTo>
                      <a:pt x="1912901" y="112806"/>
                    </a:moveTo>
                    <a:cubicBezTo>
                      <a:pt x="1893628" y="112806"/>
                      <a:pt x="1873190" y="112481"/>
                      <a:pt x="1852139" y="111831"/>
                    </a:cubicBezTo>
                    <a:cubicBezTo>
                      <a:pt x="1832331" y="111219"/>
                      <a:pt x="1811299" y="110301"/>
                      <a:pt x="1789637" y="109097"/>
                    </a:cubicBezTo>
                    <a:cubicBezTo>
                      <a:pt x="1769198" y="107969"/>
                      <a:pt x="1747535" y="106420"/>
                      <a:pt x="1725299" y="104527"/>
                    </a:cubicBezTo>
                    <a:cubicBezTo>
                      <a:pt x="1704268" y="102730"/>
                      <a:pt x="1681974" y="100550"/>
                      <a:pt x="1659030" y="98026"/>
                    </a:cubicBezTo>
                    <a:cubicBezTo>
                      <a:pt x="1637674" y="95694"/>
                      <a:pt x="1614711" y="93132"/>
                      <a:pt x="1591557" y="90302"/>
                    </a:cubicBezTo>
                    <a:cubicBezTo>
                      <a:pt x="1566453" y="87243"/>
                      <a:pt x="1543854" y="84203"/>
                      <a:pt x="1522497" y="81010"/>
                    </a:cubicBezTo>
                    <a:cubicBezTo>
                      <a:pt x="1501829" y="77912"/>
                      <a:pt x="1477279" y="74203"/>
                      <a:pt x="1451774" y="70054"/>
                    </a:cubicBezTo>
                    <a:cubicBezTo>
                      <a:pt x="1425656" y="65810"/>
                      <a:pt x="1401948" y="61642"/>
                      <a:pt x="1379291" y="57340"/>
                    </a:cubicBezTo>
                    <a:cubicBezTo>
                      <a:pt x="1356634" y="53038"/>
                      <a:pt x="1332945" y="48889"/>
                      <a:pt x="1306866" y="44644"/>
                    </a:cubicBezTo>
                    <a:cubicBezTo>
                      <a:pt x="1281379" y="40495"/>
                      <a:pt x="1256830" y="36786"/>
                      <a:pt x="1236180" y="33689"/>
                    </a:cubicBezTo>
                    <a:cubicBezTo>
                      <a:pt x="1214843" y="30496"/>
                      <a:pt x="1192263" y="27456"/>
                      <a:pt x="1167159" y="24397"/>
                    </a:cubicBezTo>
                    <a:cubicBezTo>
                      <a:pt x="1144005" y="21586"/>
                      <a:pt x="1121061" y="19024"/>
                      <a:pt x="1099704" y="16672"/>
                    </a:cubicBezTo>
                    <a:cubicBezTo>
                      <a:pt x="1076799" y="14168"/>
                      <a:pt x="1054506" y="11988"/>
                      <a:pt x="1033493" y="10191"/>
                    </a:cubicBezTo>
                    <a:cubicBezTo>
                      <a:pt x="1011257" y="8298"/>
                      <a:pt x="989633" y="6749"/>
                      <a:pt x="969213" y="5621"/>
                    </a:cubicBezTo>
                    <a:cubicBezTo>
                      <a:pt x="947569" y="4417"/>
                      <a:pt x="926557" y="3499"/>
                      <a:pt x="906768" y="2887"/>
                    </a:cubicBezTo>
                    <a:cubicBezTo>
                      <a:pt x="885737" y="2237"/>
                      <a:pt x="865317" y="1912"/>
                      <a:pt x="846063" y="1912"/>
                    </a:cubicBezTo>
                    <a:cubicBezTo>
                      <a:pt x="826810" y="1912"/>
                      <a:pt x="807059" y="2237"/>
                      <a:pt x="787328" y="2887"/>
                    </a:cubicBezTo>
                    <a:cubicBezTo>
                      <a:pt x="768743" y="3499"/>
                      <a:pt x="749586" y="4417"/>
                      <a:pt x="730332" y="5621"/>
                    </a:cubicBezTo>
                    <a:cubicBezTo>
                      <a:pt x="712168" y="6749"/>
                      <a:pt x="693622" y="8279"/>
                      <a:pt x="675191" y="10191"/>
                    </a:cubicBezTo>
                    <a:cubicBezTo>
                      <a:pt x="657754" y="11988"/>
                      <a:pt x="639858" y="14168"/>
                      <a:pt x="621962" y="16672"/>
                    </a:cubicBezTo>
                    <a:cubicBezTo>
                      <a:pt x="605290" y="19005"/>
                      <a:pt x="587451" y="21567"/>
                      <a:pt x="569957" y="24378"/>
                    </a:cubicBezTo>
                    <a:cubicBezTo>
                      <a:pt x="550990" y="27437"/>
                      <a:pt x="534509" y="30477"/>
                      <a:pt x="519538" y="33670"/>
                    </a:cubicBezTo>
                    <a:cubicBezTo>
                      <a:pt x="505064" y="36748"/>
                      <a:pt x="487952" y="40476"/>
                      <a:pt x="470764" y="44625"/>
                    </a:cubicBezTo>
                    <a:cubicBezTo>
                      <a:pt x="453174" y="48870"/>
                      <a:pt x="437802" y="53019"/>
                      <a:pt x="423768" y="57321"/>
                    </a:cubicBezTo>
                    <a:cubicBezTo>
                      <a:pt x="409715" y="61623"/>
                      <a:pt x="394304" y="65791"/>
                      <a:pt x="376676" y="70035"/>
                    </a:cubicBezTo>
                    <a:cubicBezTo>
                      <a:pt x="359468" y="74184"/>
                      <a:pt x="342337" y="77912"/>
                      <a:pt x="327864" y="80991"/>
                    </a:cubicBezTo>
                    <a:cubicBezTo>
                      <a:pt x="312874" y="84184"/>
                      <a:pt x="296354" y="87224"/>
                      <a:pt x="277369" y="90283"/>
                    </a:cubicBezTo>
                    <a:cubicBezTo>
                      <a:pt x="259836" y="93113"/>
                      <a:pt x="241997" y="95655"/>
                      <a:pt x="225325" y="98007"/>
                    </a:cubicBezTo>
                    <a:cubicBezTo>
                      <a:pt x="207410" y="100512"/>
                      <a:pt x="189495" y="102711"/>
                      <a:pt x="172039" y="104508"/>
                    </a:cubicBezTo>
                    <a:cubicBezTo>
                      <a:pt x="153588" y="106401"/>
                      <a:pt x="135004" y="107949"/>
                      <a:pt x="116821" y="109077"/>
                    </a:cubicBezTo>
                    <a:cubicBezTo>
                      <a:pt x="97568" y="110282"/>
                      <a:pt x="78371" y="111200"/>
                      <a:pt x="59768" y="111812"/>
                    </a:cubicBezTo>
                    <a:cubicBezTo>
                      <a:pt x="40017" y="112462"/>
                      <a:pt x="20229" y="112787"/>
                      <a:pt x="956" y="112787"/>
                    </a:cubicBezTo>
                    <a:cubicBezTo>
                      <a:pt x="421" y="112787"/>
                      <a:pt x="0" y="112366"/>
                      <a:pt x="0" y="111831"/>
                    </a:cubicBezTo>
                    <a:cubicBezTo>
                      <a:pt x="0" y="111295"/>
                      <a:pt x="421" y="110875"/>
                      <a:pt x="956" y="110875"/>
                    </a:cubicBezTo>
                    <a:cubicBezTo>
                      <a:pt x="20209" y="110875"/>
                      <a:pt x="39960" y="110550"/>
                      <a:pt x="59692" y="109900"/>
                    </a:cubicBezTo>
                    <a:cubicBezTo>
                      <a:pt x="78276" y="109288"/>
                      <a:pt x="97434" y="108370"/>
                      <a:pt x="116687" y="107165"/>
                    </a:cubicBezTo>
                    <a:cubicBezTo>
                      <a:pt x="134851" y="106037"/>
                      <a:pt x="153397" y="104508"/>
                      <a:pt x="171828" y="102596"/>
                    </a:cubicBezTo>
                    <a:cubicBezTo>
                      <a:pt x="189265" y="100799"/>
                      <a:pt x="207161" y="98619"/>
                      <a:pt x="225057" y="96114"/>
                    </a:cubicBezTo>
                    <a:cubicBezTo>
                      <a:pt x="241730" y="93782"/>
                      <a:pt x="259568" y="91220"/>
                      <a:pt x="277063" y="88409"/>
                    </a:cubicBezTo>
                    <a:cubicBezTo>
                      <a:pt x="296029" y="85350"/>
                      <a:pt x="312511" y="82310"/>
                      <a:pt x="327481" y="79117"/>
                    </a:cubicBezTo>
                    <a:cubicBezTo>
                      <a:pt x="341955" y="76039"/>
                      <a:pt x="359067" y="72310"/>
                      <a:pt x="376255" y="68161"/>
                    </a:cubicBezTo>
                    <a:cubicBezTo>
                      <a:pt x="393846" y="63917"/>
                      <a:pt x="409218" y="59768"/>
                      <a:pt x="423252" y="55466"/>
                    </a:cubicBezTo>
                    <a:cubicBezTo>
                      <a:pt x="437324" y="51164"/>
                      <a:pt x="452715" y="46996"/>
                      <a:pt x="470343" y="42751"/>
                    </a:cubicBezTo>
                    <a:cubicBezTo>
                      <a:pt x="487551" y="38603"/>
                      <a:pt x="504682" y="34874"/>
                      <a:pt x="519156" y="31796"/>
                    </a:cubicBezTo>
                    <a:cubicBezTo>
                      <a:pt x="534145" y="28603"/>
                      <a:pt x="550665" y="25563"/>
                      <a:pt x="569651" y="22504"/>
                    </a:cubicBezTo>
                    <a:cubicBezTo>
                      <a:pt x="587183" y="19674"/>
                      <a:pt x="605022" y="17131"/>
                      <a:pt x="621694" y="14779"/>
                    </a:cubicBezTo>
                    <a:cubicBezTo>
                      <a:pt x="639609" y="12275"/>
                      <a:pt x="657524" y="10076"/>
                      <a:pt x="674981" y="8279"/>
                    </a:cubicBezTo>
                    <a:cubicBezTo>
                      <a:pt x="693431" y="6386"/>
                      <a:pt x="712015" y="4837"/>
                      <a:pt x="730198" y="3709"/>
                    </a:cubicBezTo>
                    <a:cubicBezTo>
                      <a:pt x="749452" y="2505"/>
                      <a:pt x="768648" y="1587"/>
                      <a:pt x="787251" y="975"/>
                    </a:cubicBezTo>
                    <a:cubicBezTo>
                      <a:pt x="807002" y="325"/>
                      <a:pt x="826791" y="0"/>
                      <a:pt x="846063" y="0"/>
                    </a:cubicBezTo>
                    <a:cubicBezTo>
                      <a:pt x="865336" y="0"/>
                      <a:pt x="885775" y="325"/>
                      <a:pt x="906825" y="975"/>
                    </a:cubicBezTo>
                    <a:cubicBezTo>
                      <a:pt x="926633" y="1587"/>
                      <a:pt x="947665" y="2505"/>
                      <a:pt x="969328" y="3709"/>
                    </a:cubicBezTo>
                    <a:cubicBezTo>
                      <a:pt x="989766" y="4837"/>
                      <a:pt x="1011429" y="6386"/>
                      <a:pt x="1033665" y="8279"/>
                    </a:cubicBezTo>
                    <a:cubicBezTo>
                      <a:pt x="1054697" y="10076"/>
                      <a:pt x="1076990" y="12256"/>
                      <a:pt x="1099934" y="14779"/>
                    </a:cubicBezTo>
                    <a:cubicBezTo>
                      <a:pt x="1121290" y="17112"/>
                      <a:pt x="1144253" y="19674"/>
                      <a:pt x="1167407" y="22504"/>
                    </a:cubicBezTo>
                    <a:cubicBezTo>
                      <a:pt x="1192511" y="25563"/>
                      <a:pt x="1215111" y="28603"/>
                      <a:pt x="1236467" y="31796"/>
                    </a:cubicBezTo>
                    <a:cubicBezTo>
                      <a:pt x="1257136" y="34893"/>
                      <a:pt x="1281685" y="38603"/>
                      <a:pt x="1307191" y="42751"/>
                    </a:cubicBezTo>
                    <a:cubicBezTo>
                      <a:pt x="1333289" y="46996"/>
                      <a:pt x="1356997" y="51164"/>
                      <a:pt x="1379673" y="55466"/>
                    </a:cubicBezTo>
                    <a:cubicBezTo>
                      <a:pt x="1402311" y="59768"/>
                      <a:pt x="1426000" y="63917"/>
                      <a:pt x="1452099" y="68161"/>
                    </a:cubicBezTo>
                    <a:cubicBezTo>
                      <a:pt x="1477585" y="72310"/>
                      <a:pt x="1502135" y="76020"/>
                      <a:pt x="1522784" y="79117"/>
                    </a:cubicBezTo>
                    <a:cubicBezTo>
                      <a:pt x="1544121" y="82310"/>
                      <a:pt x="1566702" y="85350"/>
                      <a:pt x="1591806" y="88409"/>
                    </a:cubicBezTo>
                    <a:cubicBezTo>
                      <a:pt x="1614960" y="91220"/>
                      <a:pt x="1637903" y="93782"/>
                      <a:pt x="1659260" y="96133"/>
                    </a:cubicBezTo>
                    <a:cubicBezTo>
                      <a:pt x="1682184" y="98638"/>
                      <a:pt x="1704459" y="100818"/>
                      <a:pt x="1725471" y="102615"/>
                    </a:cubicBezTo>
                    <a:cubicBezTo>
                      <a:pt x="1747707" y="104508"/>
                      <a:pt x="1769332" y="106057"/>
                      <a:pt x="1789751" y="107185"/>
                    </a:cubicBezTo>
                    <a:cubicBezTo>
                      <a:pt x="1811395" y="108389"/>
                      <a:pt x="1832407" y="109307"/>
                      <a:pt x="1852196" y="109919"/>
                    </a:cubicBezTo>
                    <a:cubicBezTo>
                      <a:pt x="1873228" y="110569"/>
                      <a:pt x="1893648" y="110894"/>
                      <a:pt x="1912901" y="110894"/>
                    </a:cubicBezTo>
                    <a:cubicBezTo>
                      <a:pt x="1913436" y="110894"/>
                      <a:pt x="1913857" y="111314"/>
                      <a:pt x="1913857" y="111850"/>
                    </a:cubicBezTo>
                    <a:cubicBezTo>
                      <a:pt x="1913857" y="112385"/>
                      <a:pt x="1913436" y="112806"/>
                      <a:pt x="1912901" y="11280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7" name="任意多边形: 形状 46">
                <a:extLst>
                  <a:ext uri="{FF2B5EF4-FFF2-40B4-BE49-F238E27FC236}">
                    <a16:creationId xmlns:a16="http://schemas.microsoft.com/office/drawing/2014/main" id="{279A3994-0CC1-7259-BF03-A056DCAD04A4}"/>
                  </a:ext>
                </a:extLst>
              </p:cNvPr>
              <p:cNvSpPr/>
              <p:nvPr/>
            </p:nvSpPr>
            <p:spPr>
              <a:xfrm>
                <a:off x="9241182" y="1311954"/>
                <a:ext cx="1913876" cy="153148"/>
              </a:xfrm>
              <a:custGeom>
                <a:avLst/>
                <a:gdLst>
                  <a:gd name="connsiteX0" fmla="*/ 1912901 w 1913876"/>
                  <a:gd name="connsiteY0" fmla="*/ 153148 h 153148"/>
                  <a:gd name="connsiteX1" fmla="*/ 1851795 w 1913876"/>
                  <a:gd name="connsiteY1" fmla="*/ 151829 h 153148"/>
                  <a:gd name="connsiteX2" fmla="*/ 1788069 w 1913876"/>
                  <a:gd name="connsiteY2" fmla="*/ 147890 h 153148"/>
                  <a:gd name="connsiteX3" fmla="*/ 1721724 w 1913876"/>
                  <a:gd name="connsiteY3" fmla="*/ 141332 h 153148"/>
                  <a:gd name="connsiteX4" fmla="*/ 1652759 w 1913876"/>
                  <a:gd name="connsiteY4" fmla="*/ 132136 h 153148"/>
                  <a:gd name="connsiteX5" fmla="*/ 1581711 w 1913876"/>
                  <a:gd name="connsiteY5" fmla="*/ 120836 h 153148"/>
                  <a:gd name="connsiteX6" fmla="*/ 1509075 w 1913876"/>
                  <a:gd name="connsiteY6" fmla="*/ 107968 h 153148"/>
                  <a:gd name="connsiteX7" fmla="*/ 1434872 w 1913876"/>
                  <a:gd name="connsiteY7" fmla="*/ 93533 h 153148"/>
                  <a:gd name="connsiteX8" fmla="*/ 1359101 w 1913876"/>
                  <a:gd name="connsiteY8" fmla="*/ 77511 h 153148"/>
                  <a:gd name="connsiteX9" fmla="*/ 1283349 w 1913876"/>
                  <a:gd name="connsiteY9" fmla="*/ 61489 h 153148"/>
                  <a:gd name="connsiteX10" fmla="*/ 1209184 w 1913876"/>
                  <a:gd name="connsiteY10" fmla="*/ 47053 h 153148"/>
                  <a:gd name="connsiteX11" fmla="*/ 1136586 w 1913876"/>
                  <a:gd name="connsiteY11" fmla="*/ 34186 h 153148"/>
                  <a:gd name="connsiteX12" fmla="*/ 1065557 w 1913876"/>
                  <a:gd name="connsiteY12" fmla="*/ 22905 h 153148"/>
                  <a:gd name="connsiteX13" fmla="*/ 996650 w 1913876"/>
                  <a:gd name="connsiteY13" fmla="*/ 13728 h 153148"/>
                  <a:gd name="connsiteX14" fmla="*/ 930362 w 1913876"/>
                  <a:gd name="connsiteY14" fmla="*/ 7170 h 153148"/>
                  <a:gd name="connsiteX15" fmla="*/ 866712 w 1913876"/>
                  <a:gd name="connsiteY15" fmla="*/ 3231 h 153148"/>
                  <a:gd name="connsiteX16" fmla="*/ 805683 w 1913876"/>
                  <a:gd name="connsiteY16" fmla="*/ 1912 h 153148"/>
                  <a:gd name="connsiteX17" fmla="*/ 747291 w 1913876"/>
                  <a:gd name="connsiteY17" fmla="*/ 3231 h 153148"/>
                  <a:gd name="connsiteX18" fmla="*/ 691519 w 1913876"/>
                  <a:gd name="connsiteY18" fmla="*/ 7170 h 153148"/>
                  <a:gd name="connsiteX19" fmla="*/ 638386 w 1913876"/>
                  <a:gd name="connsiteY19" fmla="*/ 13728 h 153148"/>
                  <a:gd name="connsiteX20" fmla="*/ 587891 w 1913876"/>
                  <a:gd name="connsiteY20" fmla="*/ 22905 h 153148"/>
                  <a:gd name="connsiteX21" fmla="*/ 539461 w 1913876"/>
                  <a:gd name="connsiteY21" fmla="*/ 34186 h 153148"/>
                  <a:gd name="connsiteX22" fmla="*/ 492618 w 1913876"/>
                  <a:gd name="connsiteY22" fmla="*/ 47034 h 153148"/>
                  <a:gd name="connsiteX23" fmla="*/ 447342 w 1913876"/>
                  <a:gd name="connsiteY23" fmla="*/ 61470 h 153148"/>
                  <a:gd name="connsiteX24" fmla="*/ 403654 w 1913876"/>
                  <a:gd name="connsiteY24" fmla="*/ 77473 h 153148"/>
                  <a:gd name="connsiteX25" fmla="*/ 359889 w 1913876"/>
                  <a:gd name="connsiteY25" fmla="*/ 93495 h 153148"/>
                  <a:gd name="connsiteX26" fmla="*/ 314537 w 1913876"/>
                  <a:gd name="connsiteY26" fmla="*/ 107949 h 153148"/>
                  <a:gd name="connsiteX27" fmla="*/ 267618 w 1913876"/>
                  <a:gd name="connsiteY27" fmla="*/ 120817 h 153148"/>
                  <a:gd name="connsiteX28" fmla="*/ 219130 w 1913876"/>
                  <a:gd name="connsiteY28" fmla="*/ 132117 h 153148"/>
                  <a:gd name="connsiteX29" fmla="*/ 168521 w 1913876"/>
                  <a:gd name="connsiteY29" fmla="*/ 141313 h 153148"/>
                  <a:gd name="connsiteX30" fmla="*/ 115291 w 1913876"/>
                  <a:gd name="connsiteY30" fmla="*/ 147890 h 153148"/>
                  <a:gd name="connsiteX31" fmla="*/ 59443 w 1913876"/>
                  <a:gd name="connsiteY31" fmla="*/ 151829 h 153148"/>
                  <a:gd name="connsiteX32" fmla="*/ 956 w 1913876"/>
                  <a:gd name="connsiteY32" fmla="*/ 153148 h 153148"/>
                  <a:gd name="connsiteX33" fmla="*/ 0 w 1913876"/>
                  <a:gd name="connsiteY33" fmla="*/ 152192 h 153148"/>
                  <a:gd name="connsiteX34" fmla="*/ 956 w 1913876"/>
                  <a:gd name="connsiteY34" fmla="*/ 151236 h 153148"/>
                  <a:gd name="connsiteX35" fmla="*/ 59347 w 1913876"/>
                  <a:gd name="connsiteY35" fmla="*/ 149917 h 153148"/>
                  <a:gd name="connsiteX36" fmla="*/ 115100 w 1913876"/>
                  <a:gd name="connsiteY36" fmla="*/ 145978 h 153148"/>
                  <a:gd name="connsiteX37" fmla="*/ 168234 w 1913876"/>
                  <a:gd name="connsiteY37" fmla="*/ 139420 h 153148"/>
                  <a:gd name="connsiteX38" fmla="*/ 218729 w 1913876"/>
                  <a:gd name="connsiteY38" fmla="*/ 130243 h 153148"/>
                  <a:gd name="connsiteX39" fmla="*/ 267159 w 1913876"/>
                  <a:gd name="connsiteY39" fmla="*/ 118962 h 153148"/>
                  <a:gd name="connsiteX40" fmla="*/ 314002 w 1913876"/>
                  <a:gd name="connsiteY40" fmla="*/ 106114 h 153148"/>
                  <a:gd name="connsiteX41" fmla="*/ 359277 w 1913876"/>
                  <a:gd name="connsiteY41" fmla="*/ 91679 h 153148"/>
                  <a:gd name="connsiteX42" fmla="*/ 402966 w 1913876"/>
                  <a:gd name="connsiteY42" fmla="*/ 75675 h 153148"/>
                  <a:gd name="connsiteX43" fmla="*/ 446730 w 1913876"/>
                  <a:gd name="connsiteY43" fmla="*/ 59653 h 153148"/>
                  <a:gd name="connsiteX44" fmla="*/ 492082 w 1913876"/>
                  <a:gd name="connsiteY44" fmla="*/ 45199 h 153148"/>
                  <a:gd name="connsiteX45" fmla="*/ 539002 w 1913876"/>
                  <a:gd name="connsiteY45" fmla="*/ 32331 h 153148"/>
                  <a:gd name="connsiteX46" fmla="*/ 587489 w 1913876"/>
                  <a:gd name="connsiteY46" fmla="*/ 21032 h 153148"/>
                  <a:gd name="connsiteX47" fmla="*/ 638099 w 1913876"/>
                  <a:gd name="connsiteY47" fmla="*/ 11835 h 153148"/>
                  <a:gd name="connsiteX48" fmla="*/ 691328 w 1913876"/>
                  <a:gd name="connsiteY48" fmla="*/ 5258 h 153148"/>
                  <a:gd name="connsiteX49" fmla="*/ 747196 w 1913876"/>
                  <a:gd name="connsiteY49" fmla="*/ 1319 h 153148"/>
                  <a:gd name="connsiteX50" fmla="*/ 805683 w 1913876"/>
                  <a:gd name="connsiteY50" fmla="*/ 0 h 153148"/>
                  <a:gd name="connsiteX51" fmla="*/ 866789 w 1913876"/>
                  <a:gd name="connsiteY51" fmla="*/ 1319 h 153148"/>
                  <a:gd name="connsiteX52" fmla="*/ 930515 w 1913876"/>
                  <a:gd name="connsiteY52" fmla="*/ 5258 h 153148"/>
                  <a:gd name="connsiteX53" fmla="*/ 996860 w 1913876"/>
                  <a:gd name="connsiteY53" fmla="*/ 11816 h 153148"/>
                  <a:gd name="connsiteX54" fmla="*/ 1065824 w 1913876"/>
                  <a:gd name="connsiteY54" fmla="*/ 21012 h 153148"/>
                  <a:gd name="connsiteX55" fmla="*/ 1136873 w 1913876"/>
                  <a:gd name="connsiteY55" fmla="*/ 32312 h 153148"/>
                  <a:gd name="connsiteX56" fmla="*/ 1209509 w 1913876"/>
                  <a:gd name="connsiteY56" fmla="*/ 45180 h 153148"/>
                  <a:gd name="connsiteX57" fmla="*/ 1283712 w 1913876"/>
                  <a:gd name="connsiteY57" fmla="*/ 59615 h 153148"/>
                  <a:gd name="connsiteX58" fmla="*/ 1359502 w 1913876"/>
                  <a:gd name="connsiteY58" fmla="*/ 75637 h 153148"/>
                  <a:gd name="connsiteX59" fmla="*/ 1435254 w 1913876"/>
                  <a:gd name="connsiteY59" fmla="*/ 91659 h 153148"/>
                  <a:gd name="connsiteX60" fmla="*/ 1509419 w 1913876"/>
                  <a:gd name="connsiteY60" fmla="*/ 106095 h 153148"/>
                  <a:gd name="connsiteX61" fmla="*/ 1582017 w 1913876"/>
                  <a:gd name="connsiteY61" fmla="*/ 118962 h 153148"/>
                  <a:gd name="connsiteX62" fmla="*/ 1653046 w 1913876"/>
                  <a:gd name="connsiteY62" fmla="*/ 130243 h 153148"/>
                  <a:gd name="connsiteX63" fmla="*/ 1721953 w 1913876"/>
                  <a:gd name="connsiteY63" fmla="*/ 139420 h 153148"/>
                  <a:gd name="connsiteX64" fmla="*/ 1788241 w 1913876"/>
                  <a:gd name="connsiteY64" fmla="*/ 145978 h 153148"/>
                  <a:gd name="connsiteX65" fmla="*/ 1851890 w 1913876"/>
                  <a:gd name="connsiteY65" fmla="*/ 149917 h 153148"/>
                  <a:gd name="connsiteX66" fmla="*/ 1912920 w 1913876"/>
                  <a:gd name="connsiteY66" fmla="*/ 151236 h 153148"/>
                  <a:gd name="connsiteX67" fmla="*/ 1913876 w 1913876"/>
                  <a:gd name="connsiteY67" fmla="*/ 152192 h 153148"/>
                  <a:gd name="connsiteX68" fmla="*/ 1912901 w 1913876"/>
                  <a:gd name="connsiteY68" fmla="*/ 153148 h 15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76" h="153148">
                    <a:moveTo>
                      <a:pt x="1912901" y="153148"/>
                    </a:moveTo>
                    <a:cubicBezTo>
                      <a:pt x="1893055" y="153148"/>
                      <a:pt x="1872501" y="152708"/>
                      <a:pt x="1851795" y="151829"/>
                    </a:cubicBezTo>
                    <a:cubicBezTo>
                      <a:pt x="1831069" y="150949"/>
                      <a:pt x="1809636" y="149630"/>
                      <a:pt x="1788069" y="147890"/>
                    </a:cubicBezTo>
                    <a:cubicBezTo>
                      <a:pt x="1766502" y="146150"/>
                      <a:pt x="1744189" y="143932"/>
                      <a:pt x="1721724" y="141332"/>
                    </a:cubicBezTo>
                    <a:cubicBezTo>
                      <a:pt x="1699296" y="138713"/>
                      <a:pt x="1676085" y="135635"/>
                      <a:pt x="1652759" y="132136"/>
                    </a:cubicBezTo>
                    <a:cubicBezTo>
                      <a:pt x="1629471" y="128656"/>
                      <a:pt x="1605572" y="124851"/>
                      <a:pt x="1581711" y="120836"/>
                    </a:cubicBezTo>
                    <a:cubicBezTo>
                      <a:pt x="1557907" y="116840"/>
                      <a:pt x="1533472" y="112500"/>
                      <a:pt x="1509075" y="107968"/>
                    </a:cubicBezTo>
                    <a:cubicBezTo>
                      <a:pt x="1484678" y="103437"/>
                      <a:pt x="1459708" y="98562"/>
                      <a:pt x="1434872" y="93533"/>
                    </a:cubicBezTo>
                    <a:cubicBezTo>
                      <a:pt x="1409959" y="88466"/>
                      <a:pt x="1384453" y="83075"/>
                      <a:pt x="1359101" y="77511"/>
                    </a:cubicBezTo>
                    <a:cubicBezTo>
                      <a:pt x="1333748" y="71947"/>
                      <a:pt x="1308262" y="66555"/>
                      <a:pt x="1283349" y="61489"/>
                    </a:cubicBezTo>
                    <a:cubicBezTo>
                      <a:pt x="1258512" y="56441"/>
                      <a:pt x="1233561" y="51585"/>
                      <a:pt x="1209184" y="47053"/>
                    </a:cubicBezTo>
                    <a:cubicBezTo>
                      <a:pt x="1184806" y="42522"/>
                      <a:pt x="1160371" y="38201"/>
                      <a:pt x="1136586" y="34186"/>
                    </a:cubicBezTo>
                    <a:cubicBezTo>
                      <a:pt x="1112725" y="30171"/>
                      <a:pt x="1088825" y="26385"/>
                      <a:pt x="1065557" y="22905"/>
                    </a:cubicBezTo>
                    <a:cubicBezTo>
                      <a:pt x="1042231" y="19426"/>
                      <a:pt x="1019058" y="16328"/>
                      <a:pt x="996650" y="13728"/>
                    </a:cubicBezTo>
                    <a:cubicBezTo>
                      <a:pt x="974222" y="11108"/>
                      <a:pt x="951929" y="8910"/>
                      <a:pt x="930362" y="7170"/>
                    </a:cubicBezTo>
                    <a:cubicBezTo>
                      <a:pt x="908814" y="5430"/>
                      <a:pt x="887400" y="4111"/>
                      <a:pt x="866712" y="3231"/>
                    </a:cubicBezTo>
                    <a:cubicBezTo>
                      <a:pt x="846044" y="2352"/>
                      <a:pt x="825510" y="1912"/>
                      <a:pt x="805683" y="1912"/>
                    </a:cubicBezTo>
                    <a:cubicBezTo>
                      <a:pt x="785856" y="1912"/>
                      <a:pt x="766220" y="2352"/>
                      <a:pt x="747291" y="3231"/>
                    </a:cubicBezTo>
                    <a:cubicBezTo>
                      <a:pt x="728363" y="4111"/>
                      <a:pt x="709587" y="5430"/>
                      <a:pt x="691519" y="7170"/>
                    </a:cubicBezTo>
                    <a:cubicBezTo>
                      <a:pt x="673451" y="8910"/>
                      <a:pt x="655574" y="11108"/>
                      <a:pt x="638386" y="13728"/>
                    </a:cubicBezTo>
                    <a:cubicBezTo>
                      <a:pt x="621197" y="16328"/>
                      <a:pt x="604219" y="19426"/>
                      <a:pt x="587891" y="22905"/>
                    </a:cubicBezTo>
                    <a:cubicBezTo>
                      <a:pt x="571582" y="26385"/>
                      <a:pt x="555292" y="30171"/>
                      <a:pt x="539461" y="34186"/>
                    </a:cubicBezTo>
                    <a:cubicBezTo>
                      <a:pt x="523668" y="38182"/>
                      <a:pt x="507913" y="42503"/>
                      <a:pt x="492618" y="47034"/>
                    </a:cubicBezTo>
                    <a:cubicBezTo>
                      <a:pt x="477322" y="51566"/>
                      <a:pt x="462103" y="56422"/>
                      <a:pt x="447342" y="61470"/>
                    </a:cubicBezTo>
                    <a:cubicBezTo>
                      <a:pt x="432563" y="66517"/>
                      <a:pt x="417879" y="71909"/>
                      <a:pt x="403654" y="77473"/>
                    </a:cubicBezTo>
                    <a:cubicBezTo>
                      <a:pt x="389410" y="83056"/>
                      <a:pt x="374688" y="88447"/>
                      <a:pt x="359889" y="93495"/>
                    </a:cubicBezTo>
                    <a:cubicBezTo>
                      <a:pt x="345110" y="98543"/>
                      <a:pt x="329871" y="103418"/>
                      <a:pt x="314537" y="107949"/>
                    </a:cubicBezTo>
                    <a:cubicBezTo>
                      <a:pt x="299222" y="112481"/>
                      <a:pt x="283430" y="116821"/>
                      <a:pt x="267618" y="120817"/>
                    </a:cubicBezTo>
                    <a:cubicBezTo>
                      <a:pt x="251767" y="124832"/>
                      <a:pt x="235458" y="128637"/>
                      <a:pt x="219130" y="132117"/>
                    </a:cubicBezTo>
                    <a:cubicBezTo>
                      <a:pt x="202764" y="135615"/>
                      <a:pt x="185728" y="138694"/>
                      <a:pt x="168521" y="141313"/>
                    </a:cubicBezTo>
                    <a:cubicBezTo>
                      <a:pt x="151275" y="143932"/>
                      <a:pt x="133379" y="146150"/>
                      <a:pt x="115291" y="147890"/>
                    </a:cubicBezTo>
                    <a:cubicBezTo>
                      <a:pt x="97204" y="149630"/>
                      <a:pt x="78410" y="150969"/>
                      <a:pt x="59443" y="151829"/>
                    </a:cubicBezTo>
                    <a:cubicBezTo>
                      <a:pt x="40495" y="152708"/>
                      <a:pt x="20821" y="153148"/>
                      <a:pt x="956" y="153148"/>
                    </a:cubicBezTo>
                    <a:cubicBezTo>
                      <a:pt x="421" y="153148"/>
                      <a:pt x="0" y="152728"/>
                      <a:pt x="0" y="152192"/>
                    </a:cubicBezTo>
                    <a:cubicBezTo>
                      <a:pt x="0" y="151657"/>
                      <a:pt x="421" y="151236"/>
                      <a:pt x="956" y="151236"/>
                    </a:cubicBezTo>
                    <a:cubicBezTo>
                      <a:pt x="20783" y="151236"/>
                      <a:pt x="40419" y="150796"/>
                      <a:pt x="59347" y="149917"/>
                    </a:cubicBezTo>
                    <a:cubicBezTo>
                      <a:pt x="78295" y="149037"/>
                      <a:pt x="97051" y="147718"/>
                      <a:pt x="115100" y="145978"/>
                    </a:cubicBezTo>
                    <a:cubicBezTo>
                      <a:pt x="133149" y="144238"/>
                      <a:pt x="151026" y="142040"/>
                      <a:pt x="168234" y="139420"/>
                    </a:cubicBezTo>
                    <a:cubicBezTo>
                      <a:pt x="185422" y="136820"/>
                      <a:pt x="202401" y="133723"/>
                      <a:pt x="218729" y="130243"/>
                    </a:cubicBezTo>
                    <a:cubicBezTo>
                      <a:pt x="235038" y="126763"/>
                      <a:pt x="251328" y="122977"/>
                      <a:pt x="267159" y="118962"/>
                    </a:cubicBezTo>
                    <a:cubicBezTo>
                      <a:pt x="282952" y="114966"/>
                      <a:pt x="298706" y="110645"/>
                      <a:pt x="314002" y="106114"/>
                    </a:cubicBezTo>
                    <a:cubicBezTo>
                      <a:pt x="329298" y="101583"/>
                      <a:pt x="344517" y="96726"/>
                      <a:pt x="359277" y="91679"/>
                    </a:cubicBezTo>
                    <a:cubicBezTo>
                      <a:pt x="374038" y="86631"/>
                      <a:pt x="388741" y="81239"/>
                      <a:pt x="402966" y="75675"/>
                    </a:cubicBezTo>
                    <a:cubicBezTo>
                      <a:pt x="417210" y="70093"/>
                      <a:pt x="431932" y="64701"/>
                      <a:pt x="446730" y="59653"/>
                    </a:cubicBezTo>
                    <a:cubicBezTo>
                      <a:pt x="461510" y="54606"/>
                      <a:pt x="476767" y="49730"/>
                      <a:pt x="492082" y="45199"/>
                    </a:cubicBezTo>
                    <a:cubicBezTo>
                      <a:pt x="507397" y="40667"/>
                      <a:pt x="523190" y="36327"/>
                      <a:pt x="539002" y="32331"/>
                    </a:cubicBezTo>
                    <a:cubicBezTo>
                      <a:pt x="554852" y="28316"/>
                      <a:pt x="571161" y="24511"/>
                      <a:pt x="587489" y="21032"/>
                    </a:cubicBezTo>
                    <a:cubicBezTo>
                      <a:pt x="603856" y="17533"/>
                      <a:pt x="620891" y="14454"/>
                      <a:pt x="638099" y="11835"/>
                    </a:cubicBezTo>
                    <a:cubicBezTo>
                      <a:pt x="655326" y="9216"/>
                      <a:pt x="673241" y="7017"/>
                      <a:pt x="691328" y="5258"/>
                    </a:cubicBezTo>
                    <a:cubicBezTo>
                      <a:pt x="709434" y="3518"/>
                      <a:pt x="728210" y="2199"/>
                      <a:pt x="747196" y="1319"/>
                    </a:cubicBezTo>
                    <a:cubicBezTo>
                      <a:pt x="766143" y="440"/>
                      <a:pt x="785817" y="0"/>
                      <a:pt x="805683" y="0"/>
                    </a:cubicBezTo>
                    <a:cubicBezTo>
                      <a:pt x="825548" y="0"/>
                      <a:pt x="846082" y="440"/>
                      <a:pt x="866789" y="1319"/>
                    </a:cubicBezTo>
                    <a:cubicBezTo>
                      <a:pt x="887496" y="2199"/>
                      <a:pt x="908929" y="3518"/>
                      <a:pt x="930515" y="5258"/>
                    </a:cubicBezTo>
                    <a:cubicBezTo>
                      <a:pt x="952101" y="6998"/>
                      <a:pt x="974413" y="9216"/>
                      <a:pt x="996860" y="11816"/>
                    </a:cubicBezTo>
                    <a:cubicBezTo>
                      <a:pt x="1019287" y="14435"/>
                      <a:pt x="1042498" y="17514"/>
                      <a:pt x="1065824" y="21012"/>
                    </a:cubicBezTo>
                    <a:cubicBezTo>
                      <a:pt x="1089112" y="24492"/>
                      <a:pt x="1113012" y="28297"/>
                      <a:pt x="1136873" y="32312"/>
                    </a:cubicBezTo>
                    <a:cubicBezTo>
                      <a:pt x="1160677" y="36308"/>
                      <a:pt x="1185112" y="40648"/>
                      <a:pt x="1209509" y="45180"/>
                    </a:cubicBezTo>
                    <a:cubicBezTo>
                      <a:pt x="1233905" y="49711"/>
                      <a:pt x="1258875" y="54587"/>
                      <a:pt x="1283712" y="59615"/>
                    </a:cubicBezTo>
                    <a:cubicBezTo>
                      <a:pt x="1308625" y="64682"/>
                      <a:pt x="1334130" y="70073"/>
                      <a:pt x="1359502" y="75637"/>
                    </a:cubicBezTo>
                    <a:cubicBezTo>
                      <a:pt x="1384855" y="81201"/>
                      <a:pt x="1410341" y="86593"/>
                      <a:pt x="1435254" y="91659"/>
                    </a:cubicBezTo>
                    <a:cubicBezTo>
                      <a:pt x="1460091" y="96707"/>
                      <a:pt x="1485042" y="101563"/>
                      <a:pt x="1509419" y="106095"/>
                    </a:cubicBezTo>
                    <a:cubicBezTo>
                      <a:pt x="1533797" y="110626"/>
                      <a:pt x="1558232" y="114947"/>
                      <a:pt x="1582017" y="118962"/>
                    </a:cubicBezTo>
                    <a:cubicBezTo>
                      <a:pt x="1605878" y="122977"/>
                      <a:pt x="1629777" y="126763"/>
                      <a:pt x="1653046" y="130243"/>
                    </a:cubicBezTo>
                    <a:cubicBezTo>
                      <a:pt x="1676372" y="133723"/>
                      <a:pt x="1699545" y="136820"/>
                      <a:pt x="1721953" y="139420"/>
                    </a:cubicBezTo>
                    <a:cubicBezTo>
                      <a:pt x="1744400" y="142040"/>
                      <a:pt x="1766693" y="144238"/>
                      <a:pt x="1788241" y="145978"/>
                    </a:cubicBezTo>
                    <a:cubicBezTo>
                      <a:pt x="1809770" y="147718"/>
                      <a:pt x="1831203" y="149037"/>
                      <a:pt x="1851890" y="149917"/>
                    </a:cubicBezTo>
                    <a:cubicBezTo>
                      <a:pt x="1872559" y="150796"/>
                      <a:pt x="1893093" y="151236"/>
                      <a:pt x="1912920" y="151236"/>
                    </a:cubicBezTo>
                    <a:cubicBezTo>
                      <a:pt x="1913455" y="151236"/>
                      <a:pt x="1913876" y="151657"/>
                      <a:pt x="1913876" y="152192"/>
                    </a:cubicBezTo>
                    <a:cubicBezTo>
                      <a:pt x="1913876" y="152728"/>
                      <a:pt x="1913436" y="153148"/>
                      <a:pt x="1912901" y="153148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8" name="任意多边形: 形状 47">
                <a:extLst>
                  <a:ext uri="{FF2B5EF4-FFF2-40B4-BE49-F238E27FC236}">
                    <a16:creationId xmlns:a16="http://schemas.microsoft.com/office/drawing/2014/main" id="{618023C1-F2AA-1691-E412-C48AB4E1B072}"/>
                  </a:ext>
                </a:extLst>
              </p:cNvPr>
              <p:cNvSpPr/>
              <p:nvPr/>
            </p:nvSpPr>
            <p:spPr>
              <a:xfrm>
                <a:off x="9241182" y="1328512"/>
                <a:ext cx="1913856" cy="196339"/>
              </a:xfrm>
              <a:custGeom>
                <a:avLst/>
                <a:gdLst>
                  <a:gd name="connsiteX0" fmla="*/ 1912901 w 1913856"/>
                  <a:gd name="connsiteY0" fmla="*/ 196339 h 196339"/>
                  <a:gd name="connsiteX1" fmla="*/ 1851412 w 1913856"/>
                  <a:gd name="connsiteY1" fmla="*/ 194638 h 196339"/>
                  <a:gd name="connsiteX2" fmla="*/ 1786157 w 1913856"/>
                  <a:gd name="connsiteY2" fmla="*/ 189170 h 196339"/>
                  <a:gd name="connsiteX3" fmla="*/ 1717498 w 1913856"/>
                  <a:gd name="connsiteY3" fmla="*/ 180298 h 196339"/>
                  <a:gd name="connsiteX4" fmla="*/ 1645780 w 1913856"/>
                  <a:gd name="connsiteY4" fmla="*/ 168348 h 196339"/>
                  <a:gd name="connsiteX5" fmla="*/ 1571099 w 1913856"/>
                  <a:gd name="connsiteY5" fmla="*/ 153435 h 196339"/>
                  <a:gd name="connsiteX6" fmla="*/ 1494601 w 1913856"/>
                  <a:gd name="connsiteY6" fmla="*/ 136686 h 196339"/>
                  <a:gd name="connsiteX7" fmla="*/ 1416612 w 1913856"/>
                  <a:gd name="connsiteY7" fmla="*/ 118446 h 196339"/>
                  <a:gd name="connsiteX8" fmla="*/ 1337495 w 1913856"/>
                  <a:gd name="connsiteY8" fmla="*/ 99078 h 196339"/>
                  <a:gd name="connsiteX9" fmla="*/ 1258378 w 1913856"/>
                  <a:gd name="connsiteY9" fmla="*/ 79710 h 196339"/>
                  <a:gd name="connsiteX10" fmla="*/ 1180408 w 1913856"/>
                  <a:gd name="connsiteY10" fmla="*/ 61470 h 196339"/>
                  <a:gd name="connsiteX11" fmla="*/ 1103930 w 1913856"/>
                  <a:gd name="connsiteY11" fmla="*/ 44721 h 196339"/>
                  <a:gd name="connsiteX12" fmla="*/ 1029287 w 1913856"/>
                  <a:gd name="connsiteY12" fmla="*/ 29827 h 196339"/>
                  <a:gd name="connsiteX13" fmla="*/ 957646 w 1913856"/>
                  <a:gd name="connsiteY13" fmla="*/ 17896 h 196339"/>
                  <a:gd name="connsiteX14" fmla="*/ 889063 w 1913856"/>
                  <a:gd name="connsiteY14" fmla="*/ 9024 h 196339"/>
                  <a:gd name="connsiteX15" fmla="*/ 823923 w 1913856"/>
                  <a:gd name="connsiteY15" fmla="*/ 3575 h 196339"/>
                  <a:gd name="connsiteX16" fmla="*/ 762530 w 1913856"/>
                  <a:gd name="connsiteY16" fmla="*/ 1893 h 196339"/>
                  <a:gd name="connsiteX17" fmla="*/ 704540 w 1913856"/>
                  <a:gd name="connsiteY17" fmla="*/ 3575 h 196339"/>
                  <a:gd name="connsiteX18" fmla="*/ 650316 w 1913856"/>
                  <a:gd name="connsiteY18" fmla="*/ 9024 h 196339"/>
                  <a:gd name="connsiteX19" fmla="*/ 599496 w 1913856"/>
                  <a:gd name="connsiteY19" fmla="*/ 17877 h 196339"/>
                  <a:gd name="connsiteX20" fmla="*/ 551755 w 1913856"/>
                  <a:gd name="connsiteY20" fmla="*/ 29788 h 196339"/>
                  <a:gd name="connsiteX21" fmla="*/ 506976 w 1913856"/>
                  <a:gd name="connsiteY21" fmla="*/ 44683 h 196339"/>
                  <a:gd name="connsiteX22" fmla="*/ 464015 w 1913856"/>
                  <a:gd name="connsiteY22" fmla="*/ 61412 h 196339"/>
                  <a:gd name="connsiteX23" fmla="*/ 422544 w 1913856"/>
                  <a:gd name="connsiteY23" fmla="*/ 79633 h 196339"/>
                  <a:gd name="connsiteX24" fmla="*/ 382183 w 1913856"/>
                  <a:gd name="connsiteY24" fmla="*/ 99001 h 196339"/>
                  <a:gd name="connsiteX25" fmla="*/ 341783 w 1913856"/>
                  <a:gd name="connsiteY25" fmla="*/ 118389 h 196339"/>
                  <a:gd name="connsiteX26" fmla="*/ 300217 w 1913856"/>
                  <a:gd name="connsiteY26" fmla="*/ 136648 h 196339"/>
                  <a:gd name="connsiteX27" fmla="*/ 257178 w 1913856"/>
                  <a:gd name="connsiteY27" fmla="*/ 153416 h 196339"/>
                  <a:gd name="connsiteX28" fmla="*/ 212285 w 1913856"/>
                  <a:gd name="connsiteY28" fmla="*/ 168348 h 196339"/>
                  <a:gd name="connsiteX29" fmla="*/ 164391 w 1913856"/>
                  <a:gd name="connsiteY29" fmla="*/ 180298 h 196339"/>
                  <a:gd name="connsiteX30" fmla="*/ 113456 w 1913856"/>
                  <a:gd name="connsiteY30" fmla="*/ 189170 h 196339"/>
                  <a:gd name="connsiteX31" fmla="*/ 59080 w 1913856"/>
                  <a:gd name="connsiteY31" fmla="*/ 194638 h 196339"/>
                  <a:gd name="connsiteX32" fmla="*/ 956 w 1913856"/>
                  <a:gd name="connsiteY32" fmla="*/ 196339 h 196339"/>
                  <a:gd name="connsiteX33" fmla="*/ 0 w 1913856"/>
                  <a:gd name="connsiteY33" fmla="*/ 195383 h 196339"/>
                  <a:gd name="connsiteX34" fmla="*/ 956 w 1913856"/>
                  <a:gd name="connsiteY34" fmla="*/ 194427 h 196339"/>
                  <a:gd name="connsiteX35" fmla="*/ 58946 w 1913856"/>
                  <a:gd name="connsiteY35" fmla="*/ 192745 h 196339"/>
                  <a:gd name="connsiteX36" fmla="*/ 113169 w 1913856"/>
                  <a:gd name="connsiteY36" fmla="*/ 187296 h 196339"/>
                  <a:gd name="connsiteX37" fmla="*/ 163989 w 1913856"/>
                  <a:gd name="connsiteY37" fmla="*/ 178443 h 196339"/>
                  <a:gd name="connsiteX38" fmla="*/ 211731 w 1913856"/>
                  <a:gd name="connsiteY38" fmla="*/ 166532 h 196339"/>
                  <a:gd name="connsiteX39" fmla="*/ 256509 w 1913856"/>
                  <a:gd name="connsiteY39" fmla="*/ 151638 h 196339"/>
                  <a:gd name="connsiteX40" fmla="*/ 299471 w 1913856"/>
                  <a:gd name="connsiteY40" fmla="*/ 134908 h 196339"/>
                  <a:gd name="connsiteX41" fmla="*/ 340941 w 1913856"/>
                  <a:gd name="connsiteY41" fmla="*/ 116687 h 196339"/>
                  <a:gd name="connsiteX42" fmla="*/ 381303 w 1913856"/>
                  <a:gd name="connsiteY42" fmla="*/ 97319 h 196339"/>
                  <a:gd name="connsiteX43" fmla="*/ 421703 w 1913856"/>
                  <a:gd name="connsiteY43" fmla="*/ 77951 h 196339"/>
                  <a:gd name="connsiteX44" fmla="*/ 463250 w 1913856"/>
                  <a:gd name="connsiteY44" fmla="*/ 59691 h 196339"/>
                  <a:gd name="connsiteX45" fmla="*/ 506288 w 1913856"/>
                  <a:gd name="connsiteY45" fmla="*/ 42924 h 196339"/>
                  <a:gd name="connsiteX46" fmla="*/ 551181 w 1913856"/>
                  <a:gd name="connsiteY46" fmla="*/ 27991 h 196339"/>
                  <a:gd name="connsiteX47" fmla="*/ 599076 w 1913856"/>
                  <a:gd name="connsiteY47" fmla="*/ 16041 h 196339"/>
                  <a:gd name="connsiteX48" fmla="*/ 650010 w 1913856"/>
                  <a:gd name="connsiteY48" fmla="*/ 7170 h 196339"/>
                  <a:gd name="connsiteX49" fmla="*/ 704387 w 1913856"/>
                  <a:gd name="connsiteY49" fmla="*/ 1702 h 196339"/>
                  <a:gd name="connsiteX50" fmla="*/ 762510 w 1913856"/>
                  <a:gd name="connsiteY50" fmla="*/ 0 h 196339"/>
                  <a:gd name="connsiteX51" fmla="*/ 823999 w 1913856"/>
                  <a:gd name="connsiteY51" fmla="*/ 1702 h 196339"/>
                  <a:gd name="connsiteX52" fmla="*/ 889255 w 1913856"/>
                  <a:gd name="connsiteY52" fmla="*/ 7170 h 196339"/>
                  <a:gd name="connsiteX53" fmla="*/ 957913 w 1913856"/>
                  <a:gd name="connsiteY53" fmla="*/ 16041 h 196339"/>
                  <a:gd name="connsiteX54" fmla="*/ 1029631 w 1913856"/>
                  <a:gd name="connsiteY54" fmla="*/ 27991 h 196339"/>
                  <a:gd name="connsiteX55" fmla="*/ 1104312 w 1913856"/>
                  <a:gd name="connsiteY55" fmla="*/ 42904 h 196339"/>
                  <a:gd name="connsiteX56" fmla="*/ 1180810 w 1913856"/>
                  <a:gd name="connsiteY56" fmla="*/ 59653 h 196339"/>
                  <a:gd name="connsiteX57" fmla="*/ 1258799 w 1913856"/>
                  <a:gd name="connsiteY57" fmla="*/ 77893 h 196339"/>
                  <a:gd name="connsiteX58" fmla="*/ 1337916 w 1913856"/>
                  <a:gd name="connsiteY58" fmla="*/ 97262 h 196339"/>
                  <a:gd name="connsiteX59" fmla="*/ 1417033 w 1913856"/>
                  <a:gd name="connsiteY59" fmla="*/ 116630 h 196339"/>
                  <a:gd name="connsiteX60" fmla="*/ 1495003 w 1913856"/>
                  <a:gd name="connsiteY60" fmla="*/ 134851 h 196339"/>
                  <a:gd name="connsiteX61" fmla="*/ 1571482 w 1913856"/>
                  <a:gd name="connsiteY61" fmla="*/ 151600 h 196339"/>
                  <a:gd name="connsiteX62" fmla="*/ 1646125 w 1913856"/>
                  <a:gd name="connsiteY62" fmla="*/ 166494 h 196339"/>
                  <a:gd name="connsiteX63" fmla="*/ 1717766 w 1913856"/>
                  <a:gd name="connsiteY63" fmla="*/ 178424 h 196339"/>
                  <a:gd name="connsiteX64" fmla="*/ 1786348 w 1913856"/>
                  <a:gd name="connsiteY64" fmla="*/ 187296 h 196339"/>
                  <a:gd name="connsiteX65" fmla="*/ 1851508 w 1913856"/>
                  <a:gd name="connsiteY65" fmla="*/ 192745 h 196339"/>
                  <a:gd name="connsiteX66" fmla="*/ 1912901 w 1913856"/>
                  <a:gd name="connsiteY66" fmla="*/ 194427 h 196339"/>
                  <a:gd name="connsiteX67" fmla="*/ 1913857 w 1913856"/>
                  <a:gd name="connsiteY67" fmla="*/ 195383 h 196339"/>
                  <a:gd name="connsiteX68" fmla="*/ 1912901 w 1913856"/>
                  <a:gd name="connsiteY68" fmla="*/ 196339 h 1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56" h="196339">
                    <a:moveTo>
                      <a:pt x="1912901" y="196339"/>
                    </a:moveTo>
                    <a:cubicBezTo>
                      <a:pt x="1892520" y="196339"/>
                      <a:pt x="1871832" y="195766"/>
                      <a:pt x="1851412" y="194638"/>
                    </a:cubicBezTo>
                    <a:cubicBezTo>
                      <a:pt x="1829922" y="193452"/>
                      <a:pt x="1807972" y="191617"/>
                      <a:pt x="1786157" y="189170"/>
                    </a:cubicBezTo>
                    <a:cubicBezTo>
                      <a:pt x="1763041" y="186588"/>
                      <a:pt x="1739945" y="183606"/>
                      <a:pt x="1717498" y="180298"/>
                    </a:cubicBezTo>
                    <a:cubicBezTo>
                      <a:pt x="1693561" y="176780"/>
                      <a:pt x="1669431" y="172765"/>
                      <a:pt x="1645780" y="168348"/>
                    </a:cubicBezTo>
                    <a:cubicBezTo>
                      <a:pt x="1622894" y="164104"/>
                      <a:pt x="1598479" y="159209"/>
                      <a:pt x="1571099" y="153435"/>
                    </a:cubicBezTo>
                    <a:cubicBezTo>
                      <a:pt x="1548423" y="148636"/>
                      <a:pt x="1524103" y="143321"/>
                      <a:pt x="1494601" y="136686"/>
                    </a:cubicBezTo>
                    <a:cubicBezTo>
                      <a:pt x="1471333" y="131447"/>
                      <a:pt x="1445827" y="125482"/>
                      <a:pt x="1416612" y="118446"/>
                    </a:cubicBezTo>
                    <a:cubicBezTo>
                      <a:pt x="1389539" y="111926"/>
                      <a:pt x="1361567" y="105024"/>
                      <a:pt x="1337495" y="99078"/>
                    </a:cubicBezTo>
                    <a:cubicBezTo>
                      <a:pt x="1312143" y="92807"/>
                      <a:pt x="1285127" y="86153"/>
                      <a:pt x="1258378" y="79710"/>
                    </a:cubicBezTo>
                    <a:cubicBezTo>
                      <a:pt x="1229221" y="72693"/>
                      <a:pt x="1203715" y="66727"/>
                      <a:pt x="1180408" y="61470"/>
                    </a:cubicBezTo>
                    <a:cubicBezTo>
                      <a:pt x="1150907" y="54835"/>
                      <a:pt x="1126606" y="49520"/>
                      <a:pt x="1103930" y="44721"/>
                    </a:cubicBezTo>
                    <a:cubicBezTo>
                      <a:pt x="1076570" y="38947"/>
                      <a:pt x="1052154" y="34071"/>
                      <a:pt x="1029287" y="29827"/>
                    </a:cubicBezTo>
                    <a:cubicBezTo>
                      <a:pt x="1005655" y="25429"/>
                      <a:pt x="981545" y="21414"/>
                      <a:pt x="957646" y="17896"/>
                    </a:cubicBezTo>
                    <a:cubicBezTo>
                      <a:pt x="935237" y="14588"/>
                      <a:pt x="912160" y="11606"/>
                      <a:pt x="889063" y="9024"/>
                    </a:cubicBezTo>
                    <a:cubicBezTo>
                      <a:pt x="867286" y="6596"/>
                      <a:pt x="845375" y="4761"/>
                      <a:pt x="823923" y="3575"/>
                    </a:cubicBezTo>
                    <a:cubicBezTo>
                      <a:pt x="803541" y="2447"/>
                      <a:pt x="782892" y="1893"/>
                      <a:pt x="762530" y="1893"/>
                    </a:cubicBezTo>
                    <a:cubicBezTo>
                      <a:pt x="742186" y="1893"/>
                      <a:pt x="722665" y="2466"/>
                      <a:pt x="704540" y="3575"/>
                    </a:cubicBezTo>
                    <a:cubicBezTo>
                      <a:pt x="685458" y="4761"/>
                      <a:pt x="667218" y="6596"/>
                      <a:pt x="650316" y="9024"/>
                    </a:cubicBezTo>
                    <a:cubicBezTo>
                      <a:pt x="632401" y="11606"/>
                      <a:pt x="615308" y="14588"/>
                      <a:pt x="599496" y="17877"/>
                    </a:cubicBezTo>
                    <a:cubicBezTo>
                      <a:pt x="582652" y="21395"/>
                      <a:pt x="566591" y="25391"/>
                      <a:pt x="551755" y="29788"/>
                    </a:cubicBezTo>
                    <a:cubicBezTo>
                      <a:pt x="537396" y="34033"/>
                      <a:pt x="522750" y="38908"/>
                      <a:pt x="506976" y="44683"/>
                    </a:cubicBezTo>
                    <a:cubicBezTo>
                      <a:pt x="493918" y="49462"/>
                      <a:pt x="480266" y="54778"/>
                      <a:pt x="464015" y="61412"/>
                    </a:cubicBezTo>
                    <a:cubicBezTo>
                      <a:pt x="451204" y="66651"/>
                      <a:pt x="437649" y="72597"/>
                      <a:pt x="422544" y="79633"/>
                    </a:cubicBezTo>
                    <a:cubicBezTo>
                      <a:pt x="408701" y="86077"/>
                      <a:pt x="395012" y="92730"/>
                      <a:pt x="382183" y="99001"/>
                    </a:cubicBezTo>
                    <a:cubicBezTo>
                      <a:pt x="369372" y="105254"/>
                      <a:pt x="355721" y="111907"/>
                      <a:pt x="341783" y="118389"/>
                    </a:cubicBezTo>
                    <a:cubicBezTo>
                      <a:pt x="326640" y="125425"/>
                      <a:pt x="313046" y="131409"/>
                      <a:pt x="300217" y="136648"/>
                    </a:cubicBezTo>
                    <a:cubicBezTo>
                      <a:pt x="283946" y="143302"/>
                      <a:pt x="270275" y="148617"/>
                      <a:pt x="257178" y="153416"/>
                    </a:cubicBezTo>
                    <a:cubicBezTo>
                      <a:pt x="241366" y="159190"/>
                      <a:pt x="226682" y="164085"/>
                      <a:pt x="212285" y="168348"/>
                    </a:cubicBezTo>
                    <a:cubicBezTo>
                      <a:pt x="197410" y="172765"/>
                      <a:pt x="181292" y="176780"/>
                      <a:pt x="164391" y="180298"/>
                    </a:cubicBezTo>
                    <a:cubicBezTo>
                      <a:pt x="148540" y="183606"/>
                      <a:pt x="131409" y="186588"/>
                      <a:pt x="113456" y="189170"/>
                    </a:cubicBezTo>
                    <a:cubicBezTo>
                      <a:pt x="96516" y="191617"/>
                      <a:pt x="78218" y="193452"/>
                      <a:pt x="59080" y="194638"/>
                    </a:cubicBezTo>
                    <a:cubicBezTo>
                      <a:pt x="40897" y="195766"/>
                      <a:pt x="21357" y="196339"/>
                      <a:pt x="956" y="196339"/>
                    </a:cubicBezTo>
                    <a:cubicBezTo>
                      <a:pt x="421" y="196339"/>
                      <a:pt x="0" y="195919"/>
                      <a:pt x="0" y="195383"/>
                    </a:cubicBezTo>
                    <a:cubicBezTo>
                      <a:pt x="0" y="194848"/>
                      <a:pt x="421" y="194427"/>
                      <a:pt x="956" y="194427"/>
                    </a:cubicBezTo>
                    <a:cubicBezTo>
                      <a:pt x="21299" y="194427"/>
                      <a:pt x="40820" y="193854"/>
                      <a:pt x="58946" y="192745"/>
                    </a:cubicBezTo>
                    <a:cubicBezTo>
                      <a:pt x="78027" y="191559"/>
                      <a:pt x="96267" y="189724"/>
                      <a:pt x="113169" y="187296"/>
                    </a:cubicBezTo>
                    <a:cubicBezTo>
                      <a:pt x="131084" y="184715"/>
                      <a:pt x="148177" y="181732"/>
                      <a:pt x="163989" y="178443"/>
                    </a:cubicBezTo>
                    <a:cubicBezTo>
                      <a:pt x="180834" y="174925"/>
                      <a:pt x="196894" y="170929"/>
                      <a:pt x="211731" y="166532"/>
                    </a:cubicBezTo>
                    <a:cubicBezTo>
                      <a:pt x="226090" y="162287"/>
                      <a:pt x="240735" y="157412"/>
                      <a:pt x="256509" y="151638"/>
                    </a:cubicBezTo>
                    <a:cubicBezTo>
                      <a:pt x="269568" y="146858"/>
                      <a:pt x="283219" y="141543"/>
                      <a:pt x="299471" y="134908"/>
                    </a:cubicBezTo>
                    <a:cubicBezTo>
                      <a:pt x="312262" y="129688"/>
                      <a:pt x="325837" y="123723"/>
                      <a:pt x="340941" y="116687"/>
                    </a:cubicBezTo>
                    <a:cubicBezTo>
                      <a:pt x="354861" y="110205"/>
                      <a:pt x="368512" y="103571"/>
                      <a:pt x="381303" y="97319"/>
                    </a:cubicBezTo>
                    <a:cubicBezTo>
                      <a:pt x="394151" y="91048"/>
                      <a:pt x="407841" y="84394"/>
                      <a:pt x="421703" y="77951"/>
                    </a:cubicBezTo>
                    <a:cubicBezTo>
                      <a:pt x="436826" y="70915"/>
                      <a:pt x="450421" y="64949"/>
                      <a:pt x="463250" y="59691"/>
                    </a:cubicBezTo>
                    <a:cubicBezTo>
                      <a:pt x="479521" y="53038"/>
                      <a:pt x="493191" y="47723"/>
                      <a:pt x="506288" y="42924"/>
                    </a:cubicBezTo>
                    <a:cubicBezTo>
                      <a:pt x="522100" y="37149"/>
                      <a:pt x="536784" y="32255"/>
                      <a:pt x="551181" y="27991"/>
                    </a:cubicBezTo>
                    <a:cubicBezTo>
                      <a:pt x="566056" y="23594"/>
                      <a:pt x="582174" y="19559"/>
                      <a:pt x="599076" y="16041"/>
                    </a:cubicBezTo>
                    <a:cubicBezTo>
                      <a:pt x="614926" y="12734"/>
                      <a:pt x="632057" y="9751"/>
                      <a:pt x="650010" y="7170"/>
                    </a:cubicBezTo>
                    <a:cubicBezTo>
                      <a:pt x="666950" y="4723"/>
                      <a:pt x="685248" y="2887"/>
                      <a:pt x="704387" y="1702"/>
                    </a:cubicBezTo>
                    <a:cubicBezTo>
                      <a:pt x="722569" y="574"/>
                      <a:pt x="742110" y="0"/>
                      <a:pt x="762510" y="0"/>
                    </a:cubicBezTo>
                    <a:cubicBezTo>
                      <a:pt x="782892" y="0"/>
                      <a:pt x="803579" y="574"/>
                      <a:pt x="823999" y="1702"/>
                    </a:cubicBezTo>
                    <a:cubicBezTo>
                      <a:pt x="845490" y="2887"/>
                      <a:pt x="867439" y="4723"/>
                      <a:pt x="889255" y="7170"/>
                    </a:cubicBezTo>
                    <a:cubicBezTo>
                      <a:pt x="912370" y="9751"/>
                      <a:pt x="935467" y="12734"/>
                      <a:pt x="957913" y="16041"/>
                    </a:cubicBezTo>
                    <a:cubicBezTo>
                      <a:pt x="981851" y="19559"/>
                      <a:pt x="1005980" y="23574"/>
                      <a:pt x="1029631" y="27991"/>
                    </a:cubicBezTo>
                    <a:cubicBezTo>
                      <a:pt x="1052517" y="32236"/>
                      <a:pt x="1076933" y="37130"/>
                      <a:pt x="1104312" y="42904"/>
                    </a:cubicBezTo>
                    <a:cubicBezTo>
                      <a:pt x="1126988" y="47703"/>
                      <a:pt x="1151308" y="53019"/>
                      <a:pt x="1180810" y="59653"/>
                    </a:cubicBezTo>
                    <a:cubicBezTo>
                      <a:pt x="1204136" y="64892"/>
                      <a:pt x="1229642" y="70857"/>
                      <a:pt x="1258799" y="77893"/>
                    </a:cubicBezTo>
                    <a:cubicBezTo>
                      <a:pt x="1285567" y="84337"/>
                      <a:pt x="1312563" y="90990"/>
                      <a:pt x="1337916" y="97262"/>
                    </a:cubicBezTo>
                    <a:cubicBezTo>
                      <a:pt x="1362007" y="103208"/>
                      <a:pt x="1389960" y="110110"/>
                      <a:pt x="1417033" y="116630"/>
                    </a:cubicBezTo>
                    <a:cubicBezTo>
                      <a:pt x="1446248" y="123666"/>
                      <a:pt x="1471754" y="129631"/>
                      <a:pt x="1495003" y="134851"/>
                    </a:cubicBezTo>
                    <a:cubicBezTo>
                      <a:pt x="1524505" y="141485"/>
                      <a:pt x="1548806" y="146800"/>
                      <a:pt x="1571482" y="151600"/>
                    </a:cubicBezTo>
                    <a:cubicBezTo>
                      <a:pt x="1598842" y="157374"/>
                      <a:pt x="1623258" y="162249"/>
                      <a:pt x="1646125" y="166494"/>
                    </a:cubicBezTo>
                    <a:cubicBezTo>
                      <a:pt x="1669757" y="170891"/>
                      <a:pt x="1693866" y="174906"/>
                      <a:pt x="1717766" y="178424"/>
                    </a:cubicBezTo>
                    <a:cubicBezTo>
                      <a:pt x="1740174" y="181732"/>
                      <a:pt x="1763252" y="184715"/>
                      <a:pt x="1786348" y="187296"/>
                    </a:cubicBezTo>
                    <a:cubicBezTo>
                      <a:pt x="1808125" y="189724"/>
                      <a:pt x="1830036" y="191559"/>
                      <a:pt x="1851508" y="192745"/>
                    </a:cubicBezTo>
                    <a:cubicBezTo>
                      <a:pt x="1871889" y="193873"/>
                      <a:pt x="1892539" y="194427"/>
                      <a:pt x="1912901" y="194427"/>
                    </a:cubicBezTo>
                    <a:cubicBezTo>
                      <a:pt x="1913436" y="194427"/>
                      <a:pt x="1913857" y="194848"/>
                      <a:pt x="1913857" y="195383"/>
                    </a:cubicBezTo>
                    <a:cubicBezTo>
                      <a:pt x="1913857" y="195919"/>
                      <a:pt x="1913436" y="196339"/>
                      <a:pt x="1912901" y="196339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9" name="任意多边形: 形状 48">
                <a:extLst>
                  <a:ext uri="{FF2B5EF4-FFF2-40B4-BE49-F238E27FC236}">
                    <a16:creationId xmlns:a16="http://schemas.microsoft.com/office/drawing/2014/main" id="{05174EF3-93A9-43C0-B11D-79825CFD237B}"/>
                  </a:ext>
                </a:extLst>
              </p:cNvPr>
              <p:cNvSpPr/>
              <p:nvPr/>
            </p:nvSpPr>
            <p:spPr>
              <a:xfrm>
                <a:off x="9241162" y="1343674"/>
                <a:ext cx="1913856" cy="240926"/>
              </a:xfrm>
              <a:custGeom>
                <a:avLst/>
                <a:gdLst>
                  <a:gd name="connsiteX0" fmla="*/ 1912920 w 1913856"/>
                  <a:gd name="connsiteY0" fmla="*/ 240926 h 240926"/>
                  <a:gd name="connsiteX1" fmla="*/ 1850418 w 1913856"/>
                  <a:gd name="connsiteY1" fmla="*/ 238230 h 240926"/>
                  <a:gd name="connsiteX2" fmla="*/ 1783021 w 1913856"/>
                  <a:gd name="connsiteY2" fmla="*/ 230640 h 240926"/>
                  <a:gd name="connsiteX3" fmla="*/ 1711437 w 1913856"/>
                  <a:gd name="connsiteY3" fmla="*/ 218843 h 240926"/>
                  <a:gd name="connsiteX4" fmla="*/ 1636374 w 1913856"/>
                  <a:gd name="connsiteY4" fmla="*/ 203547 h 240926"/>
                  <a:gd name="connsiteX5" fmla="*/ 1558519 w 1913856"/>
                  <a:gd name="connsiteY5" fmla="*/ 185460 h 240926"/>
                  <a:gd name="connsiteX6" fmla="*/ 1478560 w 1913856"/>
                  <a:gd name="connsiteY6" fmla="*/ 165270 h 240926"/>
                  <a:gd name="connsiteX7" fmla="*/ 1397206 w 1913856"/>
                  <a:gd name="connsiteY7" fmla="*/ 143684 h 240926"/>
                  <a:gd name="connsiteX8" fmla="*/ 1315278 w 1913856"/>
                  <a:gd name="connsiteY8" fmla="*/ 121429 h 240926"/>
                  <a:gd name="connsiteX9" fmla="*/ 1315030 w 1913856"/>
                  <a:gd name="connsiteY9" fmla="*/ 121352 h 240926"/>
                  <a:gd name="connsiteX10" fmla="*/ 1233121 w 1913856"/>
                  <a:gd name="connsiteY10" fmla="*/ 99097 h 240926"/>
                  <a:gd name="connsiteX11" fmla="*/ 1151786 w 1913856"/>
                  <a:gd name="connsiteY11" fmla="*/ 77511 h 240926"/>
                  <a:gd name="connsiteX12" fmla="*/ 1071866 w 1913856"/>
                  <a:gd name="connsiteY12" fmla="*/ 57321 h 240926"/>
                  <a:gd name="connsiteX13" fmla="*/ 994049 w 1913856"/>
                  <a:gd name="connsiteY13" fmla="*/ 39233 h 240926"/>
                  <a:gd name="connsiteX14" fmla="*/ 919043 w 1913856"/>
                  <a:gd name="connsiteY14" fmla="*/ 23957 h 240926"/>
                  <a:gd name="connsiteX15" fmla="*/ 847555 w 1913856"/>
                  <a:gd name="connsiteY15" fmla="*/ 12179 h 240926"/>
                  <a:gd name="connsiteX16" fmla="*/ 780273 w 1913856"/>
                  <a:gd name="connsiteY16" fmla="*/ 4608 h 240926"/>
                  <a:gd name="connsiteX17" fmla="*/ 717923 w 1913856"/>
                  <a:gd name="connsiteY17" fmla="*/ 1931 h 240926"/>
                  <a:gd name="connsiteX18" fmla="*/ 660947 w 1913856"/>
                  <a:gd name="connsiteY18" fmla="*/ 4608 h 240926"/>
                  <a:gd name="connsiteX19" fmla="*/ 608884 w 1913856"/>
                  <a:gd name="connsiteY19" fmla="*/ 12179 h 240926"/>
                  <a:gd name="connsiteX20" fmla="*/ 561009 w 1913856"/>
                  <a:gd name="connsiteY20" fmla="*/ 23938 h 240926"/>
                  <a:gd name="connsiteX21" fmla="*/ 516632 w 1913856"/>
                  <a:gd name="connsiteY21" fmla="*/ 39195 h 240926"/>
                  <a:gd name="connsiteX22" fmla="*/ 475027 w 1913856"/>
                  <a:gd name="connsiteY22" fmla="*/ 57263 h 240926"/>
                  <a:gd name="connsiteX23" fmla="*/ 435507 w 1913856"/>
                  <a:gd name="connsiteY23" fmla="*/ 77434 h 240926"/>
                  <a:gd name="connsiteX24" fmla="*/ 397383 w 1913856"/>
                  <a:gd name="connsiteY24" fmla="*/ 99001 h 240926"/>
                  <a:gd name="connsiteX25" fmla="*/ 359985 w 1913856"/>
                  <a:gd name="connsiteY25" fmla="*/ 121257 h 240926"/>
                  <a:gd name="connsiteX26" fmla="*/ 322453 w 1913856"/>
                  <a:gd name="connsiteY26" fmla="*/ 143588 h 240926"/>
                  <a:gd name="connsiteX27" fmla="*/ 284271 w 1913856"/>
                  <a:gd name="connsiteY27" fmla="*/ 165194 h 240926"/>
                  <a:gd name="connsiteX28" fmla="*/ 244674 w 1913856"/>
                  <a:gd name="connsiteY28" fmla="*/ 185403 h 240926"/>
                  <a:gd name="connsiteX29" fmla="*/ 202955 w 1913856"/>
                  <a:gd name="connsiteY29" fmla="*/ 203528 h 240926"/>
                  <a:gd name="connsiteX30" fmla="*/ 158425 w 1913856"/>
                  <a:gd name="connsiteY30" fmla="*/ 218843 h 240926"/>
                  <a:gd name="connsiteX31" fmla="*/ 110378 w 1913856"/>
                  <a:gd name="connsiteY31" fmla="*/ 230640 h 240926"/>
                  <a:gd name="connsiteX32" fmla="*/ 58124 w 1913856"/>
                  <a:gd name="connsiteY32" fmla="*/ 238250 h 240926"/>
                  <a:gd name="connsiteX33" fmla="*/ 956 w 1913856"/>
                  <a:gd name="connsiteY33" fmla="*/ 240926 h 240926"/>
                  <a:gd name="connsiteX34" fmla="*/ 0 w 1913856"/>
                  <a:gd name="connsiteY34" fmla="*/ 239970 h 240926"/>
                  <a:gd name="connsiteX35" fmla="*/ 956 w 1913856"/>
                  <a:gd name="connsiteY35" fmla="*/ 239014 h 240926"/>
                  <a:gd name="connsiteX36" fmla="*/ 57933 w 1913856"/>
                  <a:gd name="connsiteY36" fmla="*/ 236338 h 240926"/>
                  <a:gd name="connsiteX37" fmla="*/ 109995 w 1913856"/>
                  <a:gd name="connsiteY37" fmla="*/ 228766 h 240926"/>
                  <a:gd name="connsiteX38" fmla="*/ 157871 w 1913856"/>
                  <a:gd name="connsiteY38" fmla="*/ 217008 h 240926"/>
                  <a:gd name="connsiteX39" fmla="*/ 202248 w 1913856"/>
                  <a:gd name="connsiteY39" fmla="*/ 201750 h 240926"/>
                  <a:gd name="connsiteX40" fmla="*/ 243852 w 1913856"/>
                  <a:gd name="connsiteY40" fmla="*/ 183682 h 240926"/>
                  <a:gd name="connsiteX41" fmla="*/ 283372 w 1913856"/>
                  <a:gd name="connsiteY41" fmla="*/ 163511 h 240926"/>
                  <a:gd name="connsiteX42" fmla="*/ 321497 w 1913856"/>
                  <a:gd name="connsiteY42" fmla="*/ 141944 h 240926"/>
                  <a:gd name="connsiteX43" fmla="*/ 358895 w 1913856"/>
                  <a:gd name="connsiteY43" fmla="*/ 119689 h 240926"/>
                  <a:gd name="connsiteX44" fmla="*/ 396427 w 1913856"/>
                  <a:gd name="connsiteY44" fmla="*/ 97357 h 240926"/>
                  <a:gd name="connsiteX45" fmla="*/ 434609 w 1913856"/>
                  <a:gd name="connsiteY45" fmla="*/ 75752 h 240926"/>
                  <a:gd name="connsiteX46" fmla="*/ 474205 w 1913856"/>
                  <a:gd name="connsiteY46" fmla="*/ 55542 h 240926"/>
                  <a:gd name="connsiteX47" fmla="*/ 515924 w 1913856"/>
                  <a:gd name="connsiteY47" fmla="*/ 37417 h 240926"/>
                  <a:gd name="connsiteX48" fmla="*/ 560454 w 1913856"/>
                  <a:gd name="connsiteY48" fmla="*/ 22102 h 240926"/>
                  <a:gd name="connsiteX49" fmla="*/ 608502 w 1913856"/>
                  <a:gd name="connsiteY49" fmla="*/ 10305 h 240926"/>
                  <a:gd name="connsiteX50" fmla="*/ 660756 w 1913856"/>
                  <a:gd name="connsiteY50" fmla="*/ 2696 h 240926"/>
                  <a:gd name="connsiteX51" fmla="*/ 717904 w 1913856"/>
                  <a:gd name="connsiteY51" fmla="*/ 0 h 240926"/>
                  <a:gd name="connsiteX52" fmla="*/ 780406 w 1913856"/>
                  <a:gd name="connsiteY52" fmla="*/ 2696 h 240926"/>
                  <a:gd name="connsiteX53" fmla="*/ 847803 w 1913856"/>
                  <a:gd name="connsiteY53" fmla="*/ 10286 h 240926"/>
                  <a:gd name="connsiteX54" fmla="*/ 919387 w 1913856"/>
                  <a:gd name="connsiteY54" fmla="*/ 22083 h 240926"/>
                  <a:gd name="connsiteX55" fmla="*/ 994451 w 1913856"/>
                  <a:gd name="connsiteY55" fmla="*/ 37379 h 240926"/>
                  <a:gd name="connsiteX56" fmla="*/ 1072306 w 1913856"/>
                  <a:gd name="connsiteY56" fmla="*/ 55466 h 240926"/>
                  <a:gd name="connsiteX57" fmla="*/ 1152264 w 1913856"/>
                  <a:gd name="connsiteY57" fmla="*/ 75656 h 240926"/>
                  <a:gd name="connsiteX58" fmla="*/ 1233618 w 1913856"/>
                  <a:gd name="connsiteY58" fmla="*/ 97242 h 240926"/>
                  <a:gd name="connsiteX59" fmla="*/ 1315546 w 1913856"/>
                  <a:gd name="connsiteY59" fmla="*/ 119498 h 240926"/>
                  <a:gd name="connsiteX60" fmla="*/ 1315795 w 1913856"/>
                  <a:gd name="connsiteY60" fmla="*/ 119574 h 240926"/>
                  <a:gd name="connsiteX61" fmla="*/ 1397703 w 1913856"/>
                  <a:gd name="connsiteY61" fmla="*/ 141829 h 240926"/>
                  <a:gd name="connsiteX62" fmla="*/ 1479038 w 1913856"/>
                  <a:gd name="connsiteY62" fmla="*/ 163415 h 240926"/>
                  <a:gd name="connsiteX63" fmla="*/ 1558958 w 1913856"/>
                  <a:gd name="connsiteY63" fmla="*/ 183606 h 240926"/>
                  <a:gd name="connsiteX64" fmla="*/ 1636775 w 1913856"/>
                  <a:gd name="connsiteY64" fmla="*/ 201693 h 240926"/>
                  <a:gd name="connsiteX65" fmla="*/ 1711782 w 1913856"/>
                  <a:gd name="connsiteY65" fmla="*/ 216969 h 240926"/>
                  <a:gd name="connsiteX66" fmla="*/ 1783270 w 1913856"/>
                  <a:gd name="connsiteY66" fmla="*/ 228747 h 240926"/>
                  <a:gd name="connsiteX67" fmla="*/ 1850552 w 1913856"/>
                  <a:gd name="connsiteY67" fmla="*/ 236319 h 240926"/>
                  <a:gd name="connsiteX68" fmla="*/ 1912901 w 1913856"/>
                  <a:gd name="connsiteY68" fmla="*/ 238995 h 240926"/>
                  <a:gd name="connsiteX69" fmla="*/ 1913857 w 1913856"/>
                  <a:gd name="connsiteY69" fmla="*/ 239951 h 240926"/>
                  <a:gd name="connsiteX70" fmla="*/ 1912920 w 1913856"/>
                  <a:gd name="connsiteY70" fmla="*/ 240926 h 24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913856" h="240926">
                    <a:moveTo>
                      <a:pt x="1912920" y="240926"/>
                    </a:moveTo>
                    <a:cubicBezTo>
                      <a:pt x="1893514" y="240926"/>
                      <a:pt x="1872482" y="240028"/>
                      <a:pt x="1850418" y="238230"/>
                    </a:cubicBezTo>
                    <a:cubicBezTo>
                      <a:pt x="1829386" y="236529"/>
                      <a:pt x="1806711" y="233967"/>
                      <a:pt x="1783021" y="230640"/>
                    </a:cubicBezTo>
                    <a:cubicBezTo>
                      <a:pt x="1760632" y="227485"/>
                      <a:pt x="1736561" y="223527"/>
                      <a:pt x="1711437" y="218843"/>
                    </a:cubicBezTo>
                    <a:cubicBezTo>
                      <a:pt x="1687978" y="214484"/>
                      <a:pt x="1662721" y="209341"/>
                      <a:pt x="1636374" y="203547"/>
                    </a:cubicBezTo>
                    <a:cubicBezTo>
                      <a:pt x="1611824" y="198156"/>
                      <a:pt x="1586357" y="192248"/>
                      <a:pt x="1558519" y="185460"/>
                    </a:cubicBezTo>
                    <a:cubicBezTo>
                      <a:pt x="1533720" y="179419"/>
                      <a:pt x="1507565" y="172822"/>
                      <a:pt x="1478560" y="165270"/>
                    </a:cubicBezTo>
                    <a:cubicBezTo>
                      <a:pt x="1454374" y="158980"/>
                      <a:pt x="1427759" y="151905"/>
                      <a:pt x="1397206" y="143684"/>
                    </a:cubicBezTo>
                    <a:cubicBezTo>
                      <a:pt x="1369980" y="136342"/>
                      <a:pt x="1342639" y="128885"/>
                      <a:pt x="1315278" y="121429"/>
                    </a:cubicBezTo>
                    <a:lnTo>
                      <a:pt x="1315030" y="121352"/>
                    </a:lnTo>
                    <a:cubicBezTo>
                      <a:pt x="1287689" y="113896"/>
                      <a:pt x="1260348" y="106439"/>
                      <a:pt x="1233121" y="99097"/>
                    </a:cubicBezTo>
                    <a:cubicBezTo>
                      <a:pt x="1202587" y="90856"/>
                      <a:pt x="1175973" y="83801"/>
                      <a:pt x="1151786" y="77511"/>
                    </a:cubicBezTo>
                    <a:cubicBezTo>
                      <a:pt x="1122782" y="69978"/>
                      <a:pt x="1096645" y="63362"/>
                      <a:pt x="1071866" y="57321"/>
                    </a:cubicBezTo>
                    <a:cubicBezTo>
                      <a:pt x="1044047" y="50533"/>
                      <a:pt x="1018580" y="44625"/>
                      <a:pt x="994049" y="39233"/>
                    </a:cubicBezTo>
                    <a:cubicBezTo>
                      <a:pt x="967722" y="33459"/>
                      <a:pt x="942484" y="28316"/>
                      <a:pt x="919043" y="23957"/>
                    </a:cubicBezTo>
                    <a:cubicBezTo>
                      <a:pt x="893958" y="19292"/>
                      <a:pt x="869905" y="15334"/>
                      <a:pt x="847555" y="12179"/>
                    </a:cubicBezTo>
                    <a:cubicBezTo>
                      <a:pt x="823904" y="8852"/>
                      <a:pt x="801266" y="6290"/>
                      <a:pt x="780273" y="4608"/>
                    </a:cubicBezTo>
                    <a:cubicBezTo>
                      <a:pt x="758247" y="2830"/>
                      <a:pt x="737272" y="1931"/>
                      <a:pt x="717923" y="1931"/>
                    </a:cubicBezTo>
                    <a:cubicBezTo>
                      <a:pt x="698574" y="1931"/>
                      <a:pt x="679397" y="2830"/>
                      <a:pt x="660947" y="4608"/>
                    </a:cubicBezTo>
                    <a:cubicBezTo>
                      <a:pt x="643357" y="6309"/>
                      <a:pt x="625843" y="8852"/>
                      <a:pt x="608884" y="12179"/>
                    </a:cubicBezTo>
                    <a:cubicBezTo>
                      <a:pt x="592843" y="15334"/>
                      <a:pt x="576744" y="19292"/>
                      <a:pt x="561009" y="23938"/>
                    </a:cubicBezTo>
                    <a:cubicBezTo>
                      <a:pt x="546306" y="28297"/>
                      <a:pt x="531373" y="33421"/>
                      <a:pt x="516632" y="39195"/>
                    </a:cubicBezTo>
                    <a:cubicBezTo>
                      <a:pt x="502885" y="44568"/>
                      <a:pt x="489291" y="50476"/>
                      <a:pt x="475027" y="57263"/>
                    </a:cubicBezTo>
                    <a:cubicBezTo>
                      <a:pt x="462332" y="63305"/>
                      <a:pt x="449407" y="69901"/>
                      <a:pt x="435507" y="77434"/>
                    </a:cubicBezTo>
                    <a:cubicBezTo>
                      <a:pt x="423921" y="83706"/>
                      <a:pt x="411455" y="90780"/>
                      <a:pt x="397383" y="99001"/>
                    </a:cubicBezTo>
                    <a:cubicBezTo>
                      <a:pt x="384840" y="106343"/>
                      <a:pt x="372202" y="113915"/>
                      <a:pt x="359985" y="121257"/>
                    </a:cubicBezTo>
                    <a:cubicBezTo>
                      <a:pt x="347652" y="128656"/>
                      <a:pt x="335014" y="136246"/>
                      <a:pt x="322453" y="143588"/>
                    </a:cubicBezTo>
                    <a:cubicBezTo>
                      <a:pt x="308362" y="151829"/>
                      <a:pt x="295876" y="158903"/>
                      <a:pt x="284271" y="165194"/>
                    </a:cubicBezTo>
                    <a:cubicBezTo>
                      <a:pt x="270352" y="172746"/>
                      <a:pt x="257389" y="179361"/>
                      <a:pt x="244674" y="185403"/>
                    </a:cubicBezTo>
                    <a:cubicBezTo>
                      <a:pt x="230392" y="192190"/>
                      <a:pt x="216740" y="198118"/>
                      <a:pt x="202955" y="203528"/>
                    </a:cubicBezTo>
                    <a:cubicBezTo>
                      <a:pt x="188156" y="209322"/>
                      <a:pt x="173167" y="214465"/>
                      <a:pt x="158425" y="218843"/>
                    </a:cubicBezTo>
                    <a:cubicBezTo>
                      <a:pt x="142633" y="223527"/>
                      <a:pt x="126476" y="227485"/>
                      <a:pt x="110378" y="230640"/>
                    </a:cubicBezTo>
                    <a:cubicBezTo>
                      <a:pt x="93361" y="233986"/>
                      <a:pt x="75771" y="236529"/>
                      <a:pt x="58124" y="238250"/>
                    </a:cubicBezTo>
                    <a:cubicBezTo>
                      <a:pt x="39597" y="240028"/>
                      <a:pt x="20362" y="240926"/>
                      <a:pt x="956" y="240926"/>
                    </a:cubicBezTo>
                    <a:cubicBezTo>
                      <a:pt x="421" y="240926"/>
                      <a:pt x="0" y="240506"/>
                      <a:pt x="0" y="239970"/>
                    </a:cubicBezTo>
                    <a:cubicBezTo>
                      <a:pt x="0" y="239435"/>
                      <a:pt x="421" y="239014"/>
                      <a:pt x="956" y="239014"/>
                    </a:cubicBezTo>
                    <a:cubicBezTo>
                      <a:pt x="20305" y="239014"/>
                      <a:pt x="39482" y="238116"/>
                      <a:pt x="57933" y="236338"/>
                    </a:cubicBezTo>
                    <a:cubicBezTo>
                      <a:pt x="75523" y="234636"/>
                      <a:pt x="93036" y="232093"/>
                      <a:pt x="109995" y="228766"/>
                    </a:cubicBezTo>
                    <a:cubicBezTo>
                      <a:pt x="126037" y="225612"/>
                      <a:pt x="142135" y="221654"/>
                      <a:pt x="157871" y="217008"/>
                    </a:cubicBezTo>
                    <a:cubicBezTo>
                      <a:pt x="172574" y="212648"/>
                      <a:pt x="187506" y="207524"/>
                      <a:pt x="202248" y="201750"/>
                    </a:cubicBezTo>
                    <a:cubicBezTo>
                      <a:pt x="215995" y="196378"/>
                      <a:pt x="229589" y="190470"/>
                      <a:pt x="243852" y="183682"/>
                    </a:cubicBezTo>
                    <a:cubicBezTo>
                      <a:pt x="256547" y="177640"/>
                      <a:pt x="269472" y="171044"/>
                      <a:pt x="283372" y="163511"/>
                    </a:cubicBezTo>
                    <a:cubicBezTo>
                      <a:pt x="294959" y="157240"/>
                      <a:pt x="307425" y="150166"/>
                      <a:pt x="321497" y="141944"/>
                    </a:cubicBezTo>
                    <a:cubicBezTo>
                      <a:pt x="334039" y="134602"/>
                      <a:pt x="346677" y="127031"/>
                      <a:pt x="358895" y="119689"/>
                    </a:cubicBezTo>
                    <a:cubicBezTo>
                      <a:pt x="371227" y="112290"/>
                      <a:pt x="383865" y="104699"/>
                      <a:pt x="396427" y="97357"/>
                    </a:cubicBezTo>
                    <a:cubicBezTo>
                      <a:pt x="410518" y="89117"/>
                      <a:pt x="423003" y="82042"/>
                      <a:pt x="434609" y="75752"/>
                    </a:cubicBezTo>
                    <a:cubicBezTo>
                      <a:pt x="448528" y="68200"/>
                      <a:pt x="461491" y="61584"/>
                      <a:pt x="474205" y="55542"/>
                    </a:cubicBezTo>
                    <a:cubicBezTo>
                      <a:pt x="488488" y="48755"/>
                      <a:pt x="502139" y="42828"/>
                      <a:pt x="515924" y="37417"/>
                    </a:cubicBezTo>
                    <a:cubicBezTo>
                      <a:pt x="530723" y="31624"/>
                      <a:pt x="545713" y="26481"/>
                      <a:pt x="560454" y="22102"/>
                    </a:cubicBezTo>
                    <a:cubicBezTo>
                      <a:pt x="576247" y="17418"/>
                      <a:pt x="592403" y="13460"/>
                      <a:pt x="608502" y="10305"/>
                    </a:cubicBezTo>
                    <a:cubicBezTo>
                      <a:pt x="625518" y="6960"/>
                      <a:pt x="643108" y="4417"/>
                      <a:pt x="660756" y="2696"/>
                    </a:cubicBezTo>
                    <a:cubicBezTo>
                      <a:pt x="679263" y="918"/>
                      <a:pt x="698498" y="0"/>
                      <a:pt x="717904" y="0"/>
                    </a:cubicBezTo>
                    <a:cubicBezTo>
                      <a:pt x="737311" y="0"/>
                      <a:pt x="758342" y="899"/>
                      <a:pt x="780406" y="2696"/>
                    </a:cubicBezTo>
                    <a:cubicBezTo>
                      <a:pt x="801438" y="4398"/>
                      <a:pt x="824114" y="6960"/>
                      <a:pt x="847803" y="10286"/>
                    </a:cubicBezTo>
                    <a:cubicBezTo>
                      <a:pt x="870192" y="13441"/>
                      <a:pt x="894264" y="17399"/>
                      <a:pt x="919387" y="22083"/>
                    </a:cubicBezTo>
                    <a:cubicBezTo>
                      <a:pt x="942847" y="26442"/>
                      <a:pt x="968104" y="31586"/>
                      <a:pt x="994451" y="37379"/>
                    </a:cubicBezTo>
                    <a:cubicBezTo>
                      <a:pt x="1019000" y="42771"/>
                      <a:pt x="1044468" y="48679"/>
                      <a:pt x="1072306" y="55466"/>
                    </a:cubicBezTo>
                    <a:cubicBezTo>
                      <a:pt x="1097104" y="61508"/>
                      <a:pt x="1123260" y="68104"/>
                      <a:pt x="1152264" y="75656"/>
                    </a:cubicBezTo>
                    <a:cubicBezTo>
                      <a:pt x="1176451" y="81947"/>
                      <a:pt x="1203065" y="89021"/>
                      <a:pt x="1233618" y="97242"/>
                    </a:cubicBezTo>
                    <a:cubicBezTo>
                      <a:pt x="1260845" y="104584"/>
                      <a:pt x="1288186" y="112041"/>
                      <a:pt x="1315546" y="119498"/>
                    </a:cubicBezTo>
                    <a:lnTo>
                      <a:pt x="1315795" y="119574"/>
                    </a:lnTo>
                    <a:cubicBezTo>
                      <a:pt x="1343136" y="127031"/>
                      <a:pt x="1370477" y="134487"/>
                      <a:pt x="1397703" y="141829"/>
                    </a:cubicBezTo>
                    <a:cubicBezTo>
                      <a:pt x="1428237" y="150070"/>
                      <a:pt x="1454852" y="157125"/>
                      <a:pt x="1479038" y="163415"/>
                    </a:cubicBezTo>
                    <a:cubicBezTo>
                      <a:pt x="1508043" y="170949"/>
                      <a:pt x="1534179" y="177564"/>
                      <a:pt x="1558958" y="183606"/>
                    </a:cubicBezTo>
                    <a:cubicBezTo>
                      <a:pt x="1586777" y="190393"/>
                      <a:pt x="1612245" y="196301"/>
                      <a:pt x="1636775" y="201693"/>
                    </a:cubicBezTo>
                    <a:cubicBezTo>
                      <a:pt x="1663103" y="207467"/>
                      <a:pt x="1688341" y="212610"/>
                      <a:pt x="1711782" y="216969"/>
                    </a:cubicBezTo>
                    <a:cubicBezTo>
                      <a:pt x="1736866" y="221635"/>
                      <a:pt x="1760919" y="225592"/>
                      <a:pt x="1783270" y="228747"/>
                    </a:cubicBezTo>
                    <a:cubicBezTo>
                      <a:pt x="1806921" y="232074"/>
                      <a:pt x="1829559" y="234636"/>
                      <a:pt x="1850552" y="236319"/>
                    </a:cubicBezTo>
                    <a:cubicBezTo>
                      <a:pt x="1872578" y="238097"/>
                      <a:pt x="1893552" y="238995"/>
                      <a:pt x="1912901" y="238995"/>
                    </a:cubicBezTo>
                    <a:cubicBezTo>
                      <a:pt x="1913436" y="238995"/>
                      <a:pt x="1913857" y="239416"/>
                      <a:pt x="1913857" y="239951"/>
                    </a:cubicBezTo>
                    <a:cubicBezTo>
                      <a:pt x="1913857" y="240487"/>
                      <a:pt x="1913456" y="240926"/>
                      <a:pt x="1912920" y="24092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DA272584-1DCB-F3C5-6889-0B65FB7F9209}"/>
                  </a:ext>
                </a:extLst>
              </p:cNvPr>
              <p:cNvSpPr/>
              <p:nvPr/>
            </p:nvSpPr>
            <p:spPr>
              <a:xfrm>
                <a:off x="9241182" y="1358855"/>
                <a:ext cx="1913856" cy="285494"/>
              </a:xfrm>
              <a:custGeom>
                <a:avLst/>
                <a:gdLst>
                  <a:gd name="connsiteX0" fmla="*/ 1912901 w 1913856"/>
                  <a:gd name="connsiteY0" fmla="*/ 285494 h 285494"/>
                  <a:gd name="connsiteX1" fmla="*/ 1849386 w 1913856"/>
                  <a:gd name="connsiteY1" fmla="*/ 281804 h 285494"/>
                  <a:gd name="connsiteX2" fmla="*/ 1779867 w 1913856"/>
                  <a:gd name="connsiteY2" fmla="*/ 272091 h 285494"/>
                  <a:gd name="connsiteX3" fmla="*/ 1705357 w 1913856"/>
                  <a:gd name="connsiteY3" fmla="*/ 257369 h 285494"/>
                  <a:gd name="connsiteX4" fmla="*/ 1626948 w 1913856"/>
                  <a:gd name="connsiteY4" fmla="*/ 238728 h 285494"/>
                  <a:gd name="connsiteX5" fmla="*/ 1545919 w 1913856"/>
                  <a:gd name="connsiteY5" fmla="*/ 217447 h 285494"/>
                  <a:gd name="connsiteX6" fmla="*/ 1462519 w 1913856"/>
                  <a:gd name="connsiteY6" fmla="*/ 193816 h 285494"/>
                  <a:gd name="connsiteX7" fmla="*/ 1377819 w 1913856"/>
                  <a:gd name="connsiteY7" fmla="*/ 168865 h 285494"/>
                  <a:gd name="connsiteX8" fmla="*/ 1324571 w 1913856"/>
                  <a:gd name="connsiteY8" fmla="*/ 153072 h 285494"/>
                  <a:gd name="connsiteX9" fmla="*/ 1264458 w 1913856"/>
                  <a:gd name="connsiteY9" fmla="*/ 135233 h 285494"/>
                  <a:gd name="connsiteX10" fmla="*/ 1207903 w 1913856"/>
                  <a:gd name="connsiteY10" fmla="*/ 118465 h 285494"/>
                  <a:gd name="connsiteX11" fmla="*/ 1123222 w 1913856"/>
                  <a:gd name="connsiteY11" fmla="*/ 93514 h 285494"/>
                  <a:gd name="connsiteX12" fmla="*/ 1039860 w 1913856"/>
                  <a:gd name="connsiteY12" fmla="*/ 69882 h 285494"/>
                  <a:gd name="connsiteX13" fmla="*/ 958869 w 1913856"/>
                  <a:gd name="connsiteY13" fmla="*/ 48621 h 285494"/>
                  <a:gd name="connsiteX14" fmla="*/ 880498 w 1913856"/>
                  <a:gd name="connsiteY14" fmla="*/ 29980 h 285494"/>
                  <a:gd name="connsiteX15" fmla="*/ 806084 w 1913856"/>
                  <a:gd name="connsiteY15" fmla="*/ 15277 h 285494"/>
                  <a:gd name="connsiteX16" fmla="*/ 736680 w 1913856"/>
                  <a:gd name="connsiteY16" fmla="*/ 5564 h 285494"/>
                  <a:gd name="connsiteX17" fmla="*/ 673356 w 1913856"/>
                  <a:gd name="connsiteY17" fmla="*/ 1893 h 285494"/>
                  <a:gd name="connsiteX18" fmla="*/ 617411 w 1913856"/>
                  <a:gd name="connsiteY18" fmla="*/ 5564 h 285494"/>
                  <a:gd name="connsiteX19" fmla="*/ 567490 w 1913856"/>
                  <a:gd name="connsiteY19" fmla="*/ 15257 h 285494"/>
                  <a:gd name="connsiteX20" fmla="*/ 522559 w 1913856"/>
                  <a:gd name="connsiteY20" fmla="*/ 29922 h 285494"/>
                  <a:gd name="connsiteX21" fmla="*/ 481528 w 1913856"/>
                  <a:gd name="connsiteY21" fmla="*/ 48526 h 285494"/>
                  <a:gd name="connsiteX22" fmla="*/ 443117 w 1913856"/>
                  <a:gd name="connsiteY22" fmla="*/ 69748 h 285494"/>
                  <a:gd name="connsiteX23" fmla="*/ 407057 w 1913856"/>
                  <a:gd name="connsiteY23" fmla="*/ 93342 h 285494"/>
                  <a:gd name="connsiteX24" fmla="*/ 372259 w 1913856"/>
                  <a:gd name="connsiteY24" fmla="*/ 118274 h 285494"/>
                  <a:gd name="connsiteX25" fmla="*/ 349258 w 1913856"/>
                  <a:gd name="connsiteY25" fmla="*/ 135042 h 285494"/>
                  <a:gd name="connsiteX26" fmla="*/ 325722 w 1913856"/>
                  <a:gd name="connsiteY26" fmla="*/ 152250 h 285494"/>
                  <a:gd name="connsiteX27" fmla="*/ 303180 w 1913856"/>
                  <a:gd name="connsiteY27" fmla="*/ 168692 h 285494"/>
                  <a:gd name="connsiteX28" fmla="*/ 268363 w 1913856"/>
                  <a:gd name="connsiteY28" fmla="*/ 193644 h 285494"/>
                  <a:gd name="connsiteX29" fmla="*/ 232189 w 1913856"/>
                  <a:gd name="connsiteY29" fmla="*/ 217314 h 285494"/>
                  <a:gd name="connsiteX30" fmla="*/ 193644 w 1913856"/>
                  <a:gd name="connsiteY30" fmla="*/ 238613 h 285494"/>
                  <a:gd name="connsiteX31" fmla="*/ 152460 w 1913856"/>
                  <a:gd name="connsiteY31" fmla="*/ 257293 h 285494"/>
                  <a:gd name="connsiteX32" fmla="*/ 107299 w 1913856"/>
                  <a:gd name="connsiteY32" fmla="*/ 272034 h 285494"/>
                  <a:gd name="connsiteX33" fmla="*/ 57149 w 1913856"/>
                  <a:gd name="connsiteY33" fmla="*/ 281766 h 285494"/>
                  <a:gd name="connsiteX34" fmla="*/ 956 w 1913856"/>
                  <a:gd name="connsiteY34" fmla="*/ 285456 h 285494"/>
                  <a:gd name="connsiteX35" fmla="*/ 0 w 1913856"/>
                  <a:gd name="connsiteY35" fmla="*/ 284500 h 285494"/>
                  <a:gd name="connsiteX36" fmla="*/ 956 w 1913856"/>
                  <a:gd name="connsiteY36" fmla="*/ 283544 h 285494"/>
                  <a:gd name="connsiteX37" fmla="*/ 56900 w 1913856"/>
                  <a:gd name="connsiteY37" fmla="*/ 279873 h 285494"/>
                  <a:gd name="connsiteX38" fmla="*/ 106821 w 1913856"/>
                  <a:gd name="connsiteY38" fmla="*/ 270179 h 285494"/>
                  <a:gd name="connsiteX39" fmla="*/ 151753 w 1913856"/>
                  <a:gd name="connsiteY39" fmla="*/ 255515 h 285494"/>
                  <a:gd name="connsiteX40" fmla="*/ 192783 w 1913856"/>
                  <a:gd name="connsiteY40" fmla="*/ 236911 h 285494"/>
                  <a:gd name="connsiteX41" fmla="*/ 231195 w 1913856"/>
                  <a:gd name="connsiteY41" fmla="*/ 215688 h 285494"/>
                  <a:gd name="connsiteX42" fmla="*/ 267254 w 1913856"/>
                  <a:gd name="connsiteY42" fmla="*/ 192095 h 285494"/>
                  <a:gd name="connsiteX43" fmla="*/ 302052 w 1913856"/>
                  <a:gd name="connsiteY43" fmla="*/ 167163 h 285494"/>
                  <a:gd name="connsiteX44" fmla="*/ 324594 w 1913856"/>
                  <a:gd name="connsiteY44" fmla="*/ 150720 h 285494"/>
                  <a:gd name="connsiteX45" fmla="*/ 348130 w 1913856"/>
                  <a:gd name="connsiteY45" fmla="*/ 133531 h 285494"/>
                  <a:gd name="connsiteX46" fmla="*/ 371131 w 1913856"/>
                  <a:gd name="connsiteY46" fmla="*/ 116764 h 285494"/>
                  <a:gd name="connsiteX47" fmla="*/ 405948 w 1913856"/>
                  <a:gd name="connsiteY47" fmla="*/ 91812 h 285494"/>
                  <a:gd name="connsiteX48" fmla="*/ 442123 w 1913856"/>
                  <a:gd name="connsiteY48" fmla="*/ 68142 h 285494"/>
                  <a:gd name="connsiteX49" fmla="*/ 480668 w 1913856"/>
                  <a:gd name="connsiteY49" fmla="*/ 46843 h 285494"/>
                  <a:gd name="connsiteX50" fmla="*/ 521852 w 1913856"/>
                  <a:gd name="connsiteY50" fmla="*/ 28163 h 285494"/>
                  <a:gd name="connsiteX51" fmla="*/ 567012 w 1913856"/>
                  <a:gd name="connsiteY51" fmla="*/ 13422 h 285494"/>
                  <a:gd name="connsiteX52" fmla="*/ 617163 w 1913856"/>
                  <a:gd name="connsiteY52" fmla="*/ 3690 h 285494"/>
                  <a:gd name="connsiteX53" fmla="*/ 673356 w 1913856"/>
                  <a:gd name="connsiteY53" fmla="*/ 0 h 285494"/>
                  <a:gd name="connsiteX54" fmla="*/ 736871 w 1913856"/>
                  <a:gd name="connsiteY54" fmla="*/ 3690 h 285494"/>
                  <a:gd name="connsiteX55" fmla="*/ 806390 w 1913856"/>
                  <a:gd name="connsiteY55" fmla="*/ 13403 h 285494"/>
                  <a:gd name="connsiteX56" fmla="*/ 880899 w 1913856"/>
                  <a:gd name="connsiteY56" fmla="*/ 28125 h 285494"/>
                  <a:gd name="connsiteX57" fmla="*/ 959309 w 1913856"/>
                  <a:gd name="connsiteY57" fmla="*/ 46767 h 285494"/>
                  <a:gd name="connsiteX58" fmla="*/ 1040338 w 1913856"/>
                  <a:gd name="connsiteY58" fmla="*/ 68047 h 285494"/>
                  <a:gd name="connsiteX59" fmla="*/ 1123738 w 1913856"/>
                  <a:gd name="connsiteY59" fmla="*/ 91679 h 285494"/>
                  <a:gd name="connsiteX60" fmla="*/ 1208438 w 1913856"/>
                  <a:gd name="connsiteY60" fmla="*/ 116630 h 285494"/>
                  <a:gd name="connsiteX61" fmla="*/ 1264994 w 1913856"/>
                  <a:gd name="connsiteY61" fmla="*/ 133398 h 285494"/>
                  <a:gd name="connsiteX62" fmla="*/ 1325106 w 1913856"/>
                  <a:gd name="connsiteY62" fmla="*/ 151236 h 285494"/>
                  <a:gd name="connsiteX63" fmla="*/ 1378354 w 1913856"/>
                  <a:gd name="connsiteY63" fmla="*/ 167029 h 285494"/>
                  <a:gd name="connsiteX64" fmla="*/ 1463035 w 1913856"/>
                  <a:gd name="connsiteY64" fmla="*/ 191980 h 285494"/>
                  <a:gd name="connsiteX65" fmla="*/ 1546397 w 1913856"/>
                  <a:gd name="connsiteY65" fmla="*/ 215612 h 285494"/>
                  <a:gd name="connsiteX66" fmla="*/ 1627387 w 1913856"/>
                  <a:gd name="connsiteY66" fmla="*/ 236873 h 285494"/>
                  <a:gd name="connsiteX67" fmla="*/ 1705759 w 1913856"/>
                  <a:gd name="connsiteY67" fmla="*/ 255515 h 285494"/>
                  <a:gd name="connsiteX68" fmla="*/ 1780173 w 1913856"/>
                  <a:gd name="connsiteY68" fmla="*/ 270218 h 285494"/>
                  <a:gd name="connsiteX69" fmla="*/ 1849577 w 1913856"/>
                  <a:gd name="connsiteY69" fmla="*/ 279930 h 285494"/>
                  <a:gd name="connsiteX70" fmla="*/ 1912901 w 1913856"/>
                  <a:gd name="connsiteY70" fmla="*/ 283601 h 285494"/>
                  <a:gd name="connsiteX71" fmla="*/ 1913857 w 1913856"/>
                  <a:gd name="connsiteY71" fmla="*/ 284557 h 285494"/>
                  <a:gd name="connsiteX72" fmla="*/ 1912901 w 1913856"/>
                  <a:gd name="connsiteY72" fmla="*/ 285494 h 28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913856" h="285494">
                    <a:moveTo>
                      <a:pt x="1912901" y="285494"/>
                    </a:moveTo>
                    <a:cubicBezTo>
                      <a:pt x="1893705" y="285494"/>
                      <a:pt x="1872922" y="284290"/>
                      <a:pt x="1849386" y="281804"/>
                    </a:cubicBezTo>
                    <a:cubicBezTo>
                      <a:pt x="1828354" y="279586"/>
                      <a:pt x="1805621" y="276412"/>
                      <a:pt x="1779867" y="272091"/>
                    </a:cubicBezTo>
                    <a:cubicBezTo>
                      <a:pt x="1757305" y="268306"/>
                      <a:pt x="1732947" y="263488"/>
                      <a:pt x="1705357" y="257369"/>
                    </a:cubicBezTo>
                    <a:cubicBezTo>
                      <a:pt x="1682433" y="252283"/>
                      <a:pt x="1656774" y="246184"/>
                      <a:pt x="1626948" y="238728"/>
                    </a:cubicBezTo>
                    <a:cubicBezTo>
                      <a:pt x="1601117" y="232265"/>
                      <a:pt x="1573852" y="225095"/>
                      <a:pt x="1545919" y="217447"/>
                    </a:cubicBezTo>
                    <a:cubicBezTo>
                      <a:pt x="1519514" y="210220"/>
                      <a:pt x="1491447" y="202266"/>
                      <a:pt x="1462519" y="193816"/>
                    </a:cubicBezTo>
                    <a:cubicBezTo>
                      <a:pt x="1437969" y="186646"/>
                      <a:pt x="1411068" y="178711"/>
                      <a:pt x="1377819" y="168865"/>
                    </a:cubicBezTo>
                    <a:cubicBezTo>
                      <a:pt x="1360076" y="163607"/>
                      <a:pt x="1342333" y="158349"/>
                      <a:pt x="1324571" y="153072"/>
                    </a:cubicBezTo>
                    <a:lnTo>
                      <a:pt x="1264458" y="135233"/>
                    </a:lnTo>
                    <a:cubicBezTo>
                      <a:pt x="1245606" y="129631"/>
                      <a:pt x="1226754" y="124029"/>
                      <a:pt x="1207903" y="118465"/>
                    </a:cubicBezTo>
                    <a:cubicBezTo>
                      <a:pt x="1174902" y="108695"/>
                      <a:pt x="1147982" y="100760"/>
                      <a:pt x="1123222" y="93514"/>
                    </a:cubicBezTo>
                    <a:cubicBezTo>
                      <a:pt x="1094313" y="85063"/>
                      <a:pt x="1066264" y="77109"/>
                      <a:pt x="1039860" y="69882"/>
                    </a:cubicBezTo>
                    <a:cubicBezTo>
                      <a:pt x="1011926" y="62234"/>
                      <a:pt x="984681" y="55084"/>
                      <a:pt x="958869" y="48621"/>
                    </a:cubicBezTo>
                    <a:cubicBezTo>
                      <a:pt x="929043" y="41165"/>
                      <a:pt x="903422" y="35065"/>
                      <a:pt x="880498" y="29980"/>
                    </a:cubicBezTo>
                    <a:cubicBezTo>
                      <a:pt x="852946" y="23880"/>
                      <a:pt x="828626" y="19062"/>
                      <a:pt x="806084" y="15277"/>
                    </a:cubicBezTo>
                    <a:cubicBezTo>
                      <a:pt x="780368" y="10956"/>
                      <a:pt x="757654" y="7782"/>
                      <a:pt x="736680" y="5564"/>
                    </a:cubicBezTo>
                    <a:cubicBezTo>
                      <a:pt x="713201" y="3097"/>
                      <a:pt x="692475" y="1893"/>
                      <a:pt x="673356" y="1893"/>
                    </a:cubicBezTo>
                    <a:cubicBezTo>
                      <a:pt x="654236" y="1893"/>
                      <a:pt x="635938" y="3097"/>
                      <a:pt x="617411" y="5564"/>
                    </a:cubicBezTo>
                    <a:cubicBezTo>
                      <a:pt x="600854" y="7763"/>
                      <a:pt x="584526" y="10936"/>
                      <a:pt x="567490" y="15257"/>
                    </a:cubicBezTo>
                    <a:cubicBezTo>
                      <a:pt x="552558" y="19043"/>
                      <a:pt x="537874" y="23842"/>
                      <a:pt x="522559" y="29922"/>
                    </a:cubicBezTo>
                    <a:cubicBezTo>
                      <a:pt x="509806" y="34989"/>
                      <a:pt x="496384" y="41069"/>
                      <a:pt x="481528" y="48526"/>
                    </a:cubicBezTo>
                    <a:cubicBezTo>
                      <a:pt x="468680" y="54969"/>
                      <a:pt x="455755" y="62120"/>
                      <a:pt x="443117" y="69748"/>
                    </a:cubicBezTo>
                    <a:cubicBezTo>
                      <a:pt x="431167" y="76976"/>
                      <a:pt x="419026" y="84910"/>
                      <a:pt x="407057" y="93342"/>
                    </a:cubicBezTo>
                    <a:cubicBezTo>
                      <a:pt x="396790" y="100569"/>
                      <a:pt x="385739" y="108485"/>
                      <a:pt x="372259" y="118274"/>
                    </a:cubicBezTo>
                    <a:cubicBezTo>
                      <a:pt x="364573" y="123857"/>
                      <a:pt x="356925" y="129440"/>
                      <a:pt x="349258" y="135042"/>
                    </a:cubicBezTo>
                    <a:lnTo>
                      <a:pt x="325722" y="152250"/>
                    </a:lnTo>
                    <a:cubicBezTo>
                      <a:pt x="318208" y="157737"/>
                      <a:pt x="310713" y="163224"/>
                      <a:pt x="303180" y="168692"/>
                    </a:cubicBezTo>
                    <a:cubicBezTo>
                      <a:pt x="289643" y="178520"/>
                      <a:pt x="278592" y="186455"/>
                      <a:pt x="268363" y="193644"/>
                    </a:cubicBezTo>
                    <a:cubicBezTo>
                      <a:pt x="256356" y="202094"/>
                      <a:pt x="244177" y="210067"/>
                      <a:pt x="232189" y="217314"/>
                    </a:cubicBezTo>
                    <a:cubicBezTo>
                      <a:pt x="219513" y="224981"/>
                      <a:pt x="206530" y="232150"/>
                      <a:pt x="193644" y="238613"/>
                    </a:cubicBezTo>
                    <a:cubicBezTo>
                      <a:pt x="178730" y="246089"/>
                      <a:pt x="165270" y="252188"/>
                      <a:pt x="152460" y="257293"/>
                    </a:cubicBezTo>
                    <a:cubicBezTo>
                      <a:pt x="137069" y="263411"/>
                      <a:pt x="122308" y="268229"/>
                      <a:pt x="107299" y="272034"/>
                    </a:cubicBezTo>
                    <a:cubicBezTo>
                      <a:pt x="90187" y="276374"/>
                      <a:pt x="73783" y="279548"/>
                      <a:pt x="57149" y="281766"/>
                    </a:cubicBezTo>
                    <a:cubicBezTo>
                      <a:pt x="38545" y="284251"/>
                      <a:pt x="20152" y="285456"/>
                      <a:pt x="956" y="285456"/>
                    </a:cubicBezTo>
                    <a:cubicBezTo>
                      <a:pt x="421" y="285456"/>
                      <a:pt x="0" y="285035"/>
                      <a:pt x="0" y="284500"/>
                    </a:cubicBezTo>
                    <a:cubicBezTo>
                      <a:pt x="0" y="283965"/>
                      <a:pt x="421" y="283544"/>
                      <a:pt x="956" y="283544"/>
                    </a:cubicBezTo>
                    <a:cubicBezTo>
                      <a:pt x="20076" y="283544"/>
                      <a:pt x="38373" y="282339"/>
                      <a:pt x="56900" y="279873"/>
                    </a:cubicBezTo>
                    <a:cubicBezTo>
                      <a:pt x="73458" y="277674"/>
                      <a:pt x="89786" y="274500"/>
                      <a:pt x="106821" y="270179"/>
                    </a:cubicBezTo>
                    <a:cubicBezTo>
                      <a:pt x="121735" y="266394"/>
                      <a:pt x="136438" y="261595"/>
                      <a:pt x="151753" y="255515"/>
                    </a:cubicBezTo>
                    <a:cubicBezTo>
                      <a:pt x="164505" y="250448"/>
                      <a:pt x="177927" y="244349"/>
                      <a:pt x="192783" y="236911"/>
                    </a:cubicBezTo>
                    <a:cubicBezTo>
                      <a:pt x="205632" y="230468"/>
                      <a:pt x="218557" y="223317"/>
                      <a:pt x="231195" y="215688"/>
                    </a:cubicBezTo>
                    <a:cubicBezTo>
                      <a:pt x="243144" y="208461"/>
                      <a:pt x="255285" y="200527"/>
                      <a:pt x="267254" y="192095"/>
                    </a:cubicBezTo>
                    <a:cubicBezTo>
                      <a:pt x="277464" y="184906"/>
                      <a:pt x="288535" y="176971"/>
                      <a:pt x="302052" y="167163"/>
                    </a:cubicBezTo>
                    <a:cubicBezTo>
                      <a:pt x="309585" y="161695"/>
                      <a:pt x="317080" y="156207"/>
                      <a:pt x="324594" y="150720"/>
                    </a:cubicBezTo>
                    <a:lnTo>
                      <a:pt x="348130" y="133531"/>
                    </a:lnTo>
                    <a:cubicBezTo>
                      <a:pt x="355797" y="127929"/>
                      <a:pt x="363445" y="122327"/>
                      <a:pt x="371131" y="116764"/>
                    </a:cubicBezTo>
                    <a:cubicBezTo>
                      <a:pt x="384611" y="106974"/>
                      <a:pt x="395681" y="99040"/>
                      <a:pt x="405948" y="91812"/>
                    </a:cubicBezTo>
                    <a:cubicBezTo>
                      <a:pt x="417955" y="83362"/>
                      <a:pt x="430135" y="75389"/>
                      <a:pt x="442123" y="68142"/>
                    </a:cubicBezTo>
                    <a:cubicBezTo>
                      <a:pt x="454799" y="60475"/>
                      <a:pt x="467781" y="53306"/>
                      <a:pt x="480668" y="46843"/>
                    </a:cubicBezTo>
                    <a:cubicBezTo>
                      <a:pt x="495581" y="39367"/>
                      <a:pt x="509041" y="33268"/>
                      <a:pt x="521852" y="28163"/>
                    </a:cubicBezTo>
                    <a:cubicBezTo>
                      <a:pt x="537243" y="22045"/>
                      <a:pt x="552003" y="17227"/>
                      <a:pt x="567012" y="13422"/>
                    </a:cubicBezTo>
                    <a:cubicBezTo>
                      <a:pt x="584124" y="9082"/>
                      <a:pt x="600529" y="5908"/>
                      <a:pt x="617163" y="3690"/>
                    </a:cubicBezTo>
                    <a:cubicBezTo>
                      <a:pt x="635766" y="1205"/>
                      <a:pt x="654159" y="0"/>
                      <a:pt x="673356" y="0"/>
                    </a:cubicBezTo>
                    <a:cubicBezTo>
                      <a:pt x="692552" y="0"/>
                      <a:pt x="713335" y="1205"/>
                      <a:pt x="736871" y="3690"/>
                    </a:cubicBezTo>
                    <a:cubicBezTo>
                      <a:pt x="757903" y="5908"/>
                      <a:pt x="780636" y="9082"/>
                      <a:pt x="806390" y="13403"/>
                    </a:cubicBezTo>
                    <a:cubicBezTo>
                      <a:pt x="828951" y="17189"/>
                      <a:pt x="853310" y="22007"/>
                      <a:pt x="880899" y="28125"/>
                    </a:cubicBezTo>
                    <a:cubicBezTo>
                      <a:pt x="903824" y="33211"/>
                      <a:pt x="929482" y="39310"/>
                      <a:pt x="959309" y="46767"/>
                    </a:cubicBezTo>
                    <a:cubicBezTo>
                      <a:pt x="985140" y="53229"/>
                      <a:pt x="1012404" y="60399"/>
                      <a:pt x="1040338" y="68047"/>
                    </a:cubicBezTo>
                    <a:cubicBezTo>
                      <a:pt x="1066761" y="75274"/>
                      <a:pt x="1094810" y="83228"/>
                      <a:pt x="1123738" y="91679"/>
                    </a:cubicBezTo>
                    <a:cubicBezTo>
                      <a:pt x="1148517" y="98925"/>
                      <a:pt x="1175418" y="106840"/>
                      <a:pt x="1208438" y="116630"/>
                    </a:cubicBezTo>
                    <a:cubicBezTo>
                      <a:pt x="1227271" y="122213"/>
                      <a:pt x="1246123" y="127815"/>
                      <a:pt x="1264994" y="133398"/>
                    </a:cubicBezTo>
                    <a:lnTo>
                      <a:pt x="1325106" y="151236"/>
                    </a:lnTo>
                    <a:cubicBezTo>
                      <a:pt x="1342868" y="156513"/>
                      <a:pt x="1360611" y="161771"/>
                      <a:pt x="1378354" y="167029"/>
                    </a:cubicBezTo>
                    <a:cubicBezTo>
                      <a:pt x="1411584" y="176876"/>
                      <a:pt x="1438505" y="184791"/>
                      <a:pt x="1463035" y="191980"/>
                    </a:cubicBezTo>
                    <a:cubicBezTo>
                      <a:pt x="1491944" y="200431"/>
                      <a:pt x="1519992" y="208385"/>
                      <a:pt x="1546397" y="215612"/>
                    </a:cubicBezTo>
                    <a:cubicBezTo>
                      <a:pt x="1574330" y="223260"/>
                      <a:pt x="1601576" y="230411"/>
                      <a:pt x="1627387" y="236873"/>
                    </a:cubicBezTo>
                    <a:cubicBezTo>
                      <a:pt x="1657214" y="244330"/>
                      <a:pt x="1682834" y="250429"/>
                      <a:pt x="1705759" y="255515"/>
                    </a:cubicBezTo>
                    <a:cubicBezTo>
                      <a:pt x="1733291" y="261614"/>
                      <a:pt x="1757630" y="266432"/>
                      <a:pt x="1780173" y="270218"/>
                    </a:cubicBezTo>
                    <a:cubicBezTo>
                      <a:pt x="1805888" y="274539"/>
                      <a:pt x="1828602" y="277713"/>
                      <a:pt x="1849577" y="279930"/>
                    </a:cubicBezTo>
                    <a:cubicBezTo>
                      <a:pt x="1873056" y="282397"/>
                      <a:pt x="1893781" y="283601"/>
                      <a:pt x="1912901" y="283601"/>
                    </a:cubicBezTo>
                    <a:cubicBezTo>
                      <a:pt x="1913436" y="283601"/>
                      <a:pt x="1913857" y="284022"/>
                      <a:pt x="1913857" y="284557"/>
                    </a:cubicBezTo>
                    <a:cubicBezTo>
                      <a:pt x="1913857" y="285093"/>
                      <a:pt x="1913436" y="285494"/>
                      <a:pt x="1912901" y="28549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70E298D6-A932-923A-32D7-79BF55A8234F}"/>
                  </a:ext>
                </a:extLst>
              </p:cNvPr>
              <p:cNvSpPr/>
              <p:nvPr/>
            </p:nvSpPr>
            <p:spPr>
              <a:xfrm>
                <a:off x="9241143" y="1375431"/>
                <a:ext cx="1913895" cy="328704"/>
              </a:xfrm>
              <a:custGeom>
                <a:avLst/>
                <a:gdLst>
                  <a:gd name="connsiteX0" fmla="*/ 1912939 w 1913895"/>
                  <a:gd name="connsiteY0" fmla="*/ 328666 h 328704"/>
                  <a:gd name="connsiteX1" fmla="*/ 1849022 w 1913895"/>
                  <a:gd name="connsiteY1" fmla="*/ 324613 h 328704"/>
                  <a:gd name="connsiteX2" fmla="*/ 1777974 w 1913895"/>
                  <a:gd name="connsiteY2" fmla="*/ 313371 h 328704"/>
                  <a:gd name="connsiteX3" fmla="*/ 1701170 w 1913895"/>
                  <a:gd name="connsiteY3" fmla="*/ 296354 h 328704"/>
                  <a:gd name="connsiteX4" fmla="*/ 1620007 w 1913895"/>
                  <a:gd name="connsiteY4" fmla="*/ 274959 h 328704"/>
                  <a:gd name="connsiteX5" fmla="*/ 1535345 w 1913895"/>
                  <a:gd name="connsiteY5" fmla="*/ 250066 h 328704"/>
                  <a:gd name="connsiteX6" fmla="*/ 1448064 w 1913895"/>
                  <a:gd name="connsiteY6" fmla="*/ 222552 h 328704"/>
                  <a:gd name="connsiteX7" fmla="*/ 1370955 w 1913895"/>
                  <a:gd name="connsiteY7" fmla="*/ 197525 h 328704"/>
                  <a:gd name="connsiteX8" fmla="*/ 1359579 w 1913895"/>
                  <a:gd name="connsiteY8" fmla="*/ 193816 h 328704"/>
                  <a:gd name="connsiteX9" fmla="*/ 1271265 w 1913895"/>
                  <a:gd name="connsiteY9" fmla="*/ 165251 h 328704"/>
                  <a:gd name="connsiteX10" fmla="*/ 1182951 w 1913895"/>
                  <a:gd name="connsiteY10" fmla="*/ 136686 h 328704"/>
                  <a:gd name="connsiteX11" fmla="*/ 1171518 w 1913895"/>
                  <a:gd name="connsiteY11" fmla="*/ 132958 h 328704"/>
                  <a:gd name="connsiteX12" fmla="*/ 1094466 w 1913895"/>
                  <a:gd name="connsiteY12" fmla="*/ 107949 h 328704"/>
                  <a:gd name="connsiteX13" fmla="*/ 1007223 w 1913895"/>
                  <a:gd name="connsiteY13" fmla="*/ 80436 h 328704"/>
                  <a:gd name="connsiteX14" fmla="*/ 922618 w 1913895"/>
                  <a:gd name="connsiteY14" fmla="*/ 55562 h 328704"/>
                  <a:gd name="connsiteX15" fmla="*/ 841513 w 1913895"/>
                  <a:gd name="connsiteY15" fmla="*/ 34186 h 328704"/>
                  <a:gd name="connsiteX16" fmla="*/ 764805 w 1913895"/>
                  <a:gd name="connsiteY16" fmla="*/ 17189 h 328704"/>
                  <a:gd name="connsiteX17" fmla="*/ 693890 w 1913895"/>
                  <a:gd name="connsiteY17" fmla="*/ 5965 h 328704"/>
                  <a:gd name="connsiteX18" fmla="*/ 630203 w 1913895"/>
                  <a:gd name="connsiteY18" fmla="*/ 1912 h 328704"/>
                  <a:gd name="connsiteX19" fmla="*/ 574660 w 1913895"/>
                  <a:gd name="connsiteY19" fmla="*/ 5965 h 328704"/>
                  <a:gd name="connsiteX20" fmla="*/ 526287 w 1913895"/>
                  <a:gd name="connsiteY20" fmla="*/ 17169 h 328704"/>
                  <a:gd name="connsiteX21" fmla="*/ 483670 w 1913895"/>
                  <a:gd name="connsiteY21" fmla="*/ 34129 h 328704"/>
                  <a:gd name="connsiteX22" fmla="*/ 445392 w 1913895"/>
                  <a:gd name="connsiteY22" fmla="*/ 55466 h 328704"/>
                  <a:gd name="connsiteX23" fmla="*/ 410613 w 1913895"/>
                  <a:gd name="connsiteY23" fmla="*/ 80283 h 328704"/>
                  <a:gd name="connsiteX24" fmla="*/ 378416 w 1913895"/>
                  <a:gd name="connsiteY24" fmla="*/ 107758 h 328704"/>
                  <a:gd name="connsiteX25" fmla="*/ 351323 w 1913895"/>
                  <a:gd name="connsiteY25" fmla="*/ 132824 h 328704"/>
                  <a:gd name="connsiteX26" fmla="*/ 347404 w 1913895"/>
                  <a:gd name="connsiteY26" fmla="*/ 136495 h 328704"/>
                  <a:gd name="connsiteX27" fmla="*/ 316201 w 1913895"/>
                  <a:gd name="connsiteY27" fmla="*/ 165079 h 328704"/>
                  <a:gd name="connsiteX28" fmla="*/ 285036 w 1913895"/>
                  <a:gd name="connsiteY28" fmla="*/ 193624 h 328704"/>
                  <a:gd name="connsiteX29" fmla="*/ 281154 w 1913895"/>
                  <a:gd name="connsiteY29" fmla="*/ 197257 h 328704"/>
                  <a:gd name="connsiteX30" fmla="*/ 254004 w 1913895"/>
                  <a:gd name="connsiteY30" fmla="*/ 222380 h 328704"/>
                  <a:gd name="connsiteX31" fmla="*/ 221711 w 1913895"/>
                  <a:gd name="connsiteY31" fmla="*/ 249932 h 328704"/>
                  <a:gd name="connsiteX32" fmla="*/ 186761 w 1913895"/>
                  <a:gd name="connsiteY32" fmla="*/ 274883 h 328704"/>
                  <a:gd name="connsiteX33" fmla="*/ 148311 w 1913895"/>
                  <a:gd name="connsiteY33" fmla="*/ 296316 h 328704"/>
                  <a:gd name="connsiteX34" fmla="*/ 105445 w 1913895"/>
                  <a:gd name="connsiteY34" fmla="*/ 313371 h 328704"/>
                  <a:gd name="connsiteX35" fmla="*/ 56785 w 1913895"/>
                  <a:gd name="connsiteY35" fmla="*/ 324632 h 328704"/>
                  <a:gd name="connsiteX36" fmla="*/ 956 w 1913895"/>
                  <a:gd name="connsiteY36" fmla="*/ 328705 h 328704"/>
                  <a:gd name="connsiteX37" fmla="*/ 0 w 1913895"/>
                  <a:gd name="connsiteY37" fmla="*/ 327749 h 328704"/>
                  <a:gd name="connsiteX38" fmla="*/ 956 w 1913895"/>
                  <a:gd name="connsiteY38" fmla="*/ 326793 h 328704"/>
                  <a:gd name="connsiteX39" fmla="*/ 56499 w 1913895"/>
                  <a:gd name="connsiteY39" fmla="*/ 322739 h 328704"/>
                  <a:gd name="connsiteX40" fmla="*/ 104871 w 1913895"/>
                  <a:gd name="connsiteY40" fmla="*/ 311535 h 328704"/>
                  <a:gd name="connsiteX41" fmla="*/ 147489 w 1913895"/>
                  <a:gd name="connsiteY41" fmla="*/ 294576 h 328704"/>
                  <a:gd name="connsiteX42" fmla="*/ 185766 w 1913895"/>
                  <a:gd name="connsiteY42" fmla="*/ 273239 h 328704"/>
                  <a:gd name="connsiteX43" fmla="*/ 220545 w 1913895"/>
                  <a:gd name="connsiteY43" fmla="*/ 248421 h 328704"/>
                  <a:gd name="connsiteX44" fmla="*/ 252743 w 1913895"/>
                  <a:gd name="connsiteY44" fmla="*/ 220946 h 328704"/>
                  <a:gd name="connsiteX45" fmla="*/ 279873 w 1913895"/>
                  <a:gd name="connsiteY45" fmla="*/ 195842 h 328704"/>
                  <a:gd name="connsiteX46" fmla="*/ 283755 w 1913895"/>
                  <a:gd name="connsiteY46" fmla="*/ 192210 h 328704"/>
                  <a:gd name="connsiteX47" fmla="*/ 314958 w 1913895"/>
                  <a:gd name="connsiteY47" fmla="*/ 163626 h 328704"/>
                  <a:gd name="connsiteX48" fmla="*/ 346123 w 1913895"/>
                  <a:gd name="connsiteY48" fmla="*/ 135080 h 328704"/>
                  <a:gd name="connsiteX49" fmla="*/ 350042 w 1913895"/>
                  <a:gd name="connsiteY49" fmla="*/ 131409 h 328704"/>
                  <a:gd name="connsiteX50" fmla="*/ 377154 w 1913895"/>
                  <a:gd name="connsiteY50" fmla="*/ 106324 h 328704"/>
                  <a:gd name="connsiteX51" fmla="*/ 409447 w 1913895"/>
                  <a:gd name="connsiteY51" fmla="*/ 78773 h 328704"/>
                  <a:gd name="connsiteX52" fmla="*/ 444398 w 1913895"/>
                  <a:gd name="connsiteY52" fmla="*/ 53822 h 328704"/>
                  <a:gd name="connsiteX53" fmla="*/ 482847 w 1913895"/>
                  <a:gd name="connsiteY53" fmla="*/ 32389 h 328704"/>
                  <a:gd name="connsiteX54" fmla="*/ 525714 w 1913895"/>
                  <a:gd name="connsiteY54" fmla="*/ 15334 h 328704"/>
                  <a:gd name="connsiteX55" fmla="*/ 574373 w 1913895"/>
                  <a:gd name="connsiteY55" fmla="*/ 4072 h 328704"/>
                  <a:gd name="connsiteX56" fmla="*/ 630203 w 1913895"/>
                  <a:gd name="connsiteY56" fmla="*/ 0 h 328704"/>
                  <a:gd name="connsiteX57" fmla="*/ 694119 w 1913895"/>
                  <a:gd name="connsiteY57" fmla="*/ 4053 h 328704"/>
                  <a:gd name="connsiteX58" fmla="*/ 765168 w 1913895"/>
                  <a:gd name="connsiteY58" fmla="*/ 15296 h 328704"/>
                  <a:gd name="connsiteX59" fmla="*/ 841972 w 1913895"/>
                  <a:gd name="connsiteY59" fmla="*/ 32312 h 328704"/>
                  <a:gd name="connsiteX60" fmla="*/ 923135 w 1913895"/>
                  <a:gd name="connsiteY60" fmla="*/ 53707 h 328704"/>
                  <a:gd name="connsiteX61" fmla="*/ 1007796 w 1913895"/>
                  <a:gd name="connsiteY61" fmla="*/ 78601 h 328704"/>
                  <a:gd name="connsiteX62" fmla="*/ 1095077 w 1913895"/>
                  <a:gd name="connsiteY62" fmla="*/ 106114 h 328704"/>
                  <a:gd name="connsiteX63" fmla="*/ 1172130 w 1913895"/>
                  <a:gd name="connsiteY63" fmla="*/ 131122 h 328704"/>
                  <a:gd name="connsiteX64" fmla="*/ 1183563 w 1913895"/>
                  <a:gd name="connsiteY64" fmla="*/ 134851 h 328704"/>
                  <a:gd name="connsiteX65" fmla="*/ 1271877 w 1913895"/>
                  <a:gd name="connsiteY65" fmla="*/ 163415 h 328704"/>
                  <a:gd name="connsiteX66" fmla="*/ 1360190 w 1913895"/>
                  <a:gd name="connsiteY66" fmla="*/ 191980 h 328704"/>
                  <a:gd name="connsiteX67" fmla="*/ 1371567 w 1913895"/>
                  <a:gd name="connsiteY67" fmla="*/ 195689 h 328704"/>
                  <a:gd name="connsiteX68" fmla="*/ 1448676 w 1913895"/>
                  <a:gd name="connsiteY68" fmla="*/ 220717 h 328704"/>
                  <a:gd name="connsiteX69" fmla="*/ 1535919 w 1913895"/>
                  <a:gd name="connsiteY69" fmla="*/ 248230 h 328704"/>
                  <a:gd name="connsiteX70" fmla="*/ 1620523 w 1913895"/>
                  <a:gd name="connsiteY70" fmla="*/ 273105 h 328704"/>
                  <a:gd name="connsiteX71" fmla="*/ 1701629 w 1913895"/>
                  <a:gd name="connsiteY71" fmla="*/ 294480 h 328704"/>
                  <a:gd name="connsiteX72" fmla="*/ 1778337 w 1913895"/>
                  <a:gd name="connsiteY72" fmla="*/ 311478 h 328704"/>
                  <a:gd name="connsiteX73" fmla="*/ 1849252 w 1913895"/>
                  <a:gd name="connsiteY73" fmla="*/ 322701 h 328704"/>
                  <a:gd name="connsiteX74" fmla="*/ 1912939 w 1913895"/>
                  <a:gd name="connsiteY74" fmla="*/ 326754 h 328704"/>
                  <a:gd name="connsiteX75" fmla="*/ 1913895 w 1913895"/>
                  <a:gd name="connsiteY75" fmla="*/ 327710 h 328704"/>
                  <a:gd name="connsiteX76" fmla="*/ 1912939 w 1913895"/>
                  <a:gd name="connsiteY76" fmla="*/ 328666 h 32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95" h="328704">
                    <a:moveTo>
                      <a:pt x="1912939" y="328666"/>
                    </a:moveTo>
                    <a:cubicBezTo>
                      <a:pt x="1893667" y="328666"/>
                      <a:pt x="1872176" y="327309"/>
                      <a:pt x="1849022" y="324613"/>
                    </a:cubicBezTo>
                    <a:cubicBezTo>
                      <a:pt x="1827379" y="322089"/>
                      <a:pt x="1803479" y="318303"/>
                      <a:pt x="1777974" y="313371"/>
                    </a:cubicBezTo>
                    <a:cubicBezTo>
                      <a:pt x="1754170" y="308763"/>
                      <a:pt x="1729047" y="303180"/>
                      <a:pt x="1701170" y="296354"/>
                    </a:cubicBezTo>
                    <a:cubicBezTo>
                      <a:pt x="1676200" y="290217"/>
                      <a:pt x="1649643" y="283219"/>
                      <a:pt x="1620007" y="274959"/>
                    </a:cubicBezTo>
                    <a:cubicBezTo>
                      <a:pt x="1594062" y="267713"/>
                      <a:pt x="1566358" y="259587"/>
                      <a:pt x="1535345" y="250066"/>
                    </a:cubicBezTo>
                    <a:cubicBezTo>
                      <a:pt x="1509457" y="242131"/>
                      <a:pt x="1481734" y="233374"/>
                      <a:pt x="1448064" y="222552"/>
                    </a:cubicBezTo>
                    <a:cubicBezTo>
                      <a:pt x="1422463" y="214312"/>
                      <a:pt x="1396269" y="205784"/>
                      <a:pt x="1370955" y="197525"/>
                    </a:cubicBezTo>
                    <a:lnTo>
                      <a:pt x="1359579" y="193816"/>
                    </a:lnTo>
                    <a:cubicBezTo>
                      <a:pt x="1331090" y="184543"/>
                      <a:pt x="1300824" y="174677"/>
                      <a:pt x="1271265" y="165251"/>
                    </a:cubicBezTo>
                    <a:cubicBezTo>
                      <a:pt x="1241725" y="155825"/>
                      <a:pt x="1211440" y="145978"/>
                      <a:pt x="1182951" y="136686"/>
                    </a:cubicBezTo>
                    <a:lnTo>
                      <a:pt x="1171518" y="132958"/>
                    </a:lnTo>
                    <a:cubicBezTo>
                      <a:pt x="1146203" y="124717"/>
                      <a:pt x="1120048" y="116190"/>
                      <a:pt x="1094466" y="107949"/>
                    </a:cubicBezTo>
                    <a:cubicBezTo>
                      <a:pt x="1060758" y="97109"/>
                      <a:pt x="1033034" y="88371"/>
                      <a:pt x="1007223" y="80436"/>
                    </a:cubicBezTo>
                    <a:cubicBezTo>
                      <a:pt x="976230" y="70934"/>
                      <a:pt x="948545" y="62789"/>
                      <a:pt x="922618" y="55562"/>
                    </a:cubicBezTo>
                    <a:cubicBezTo>
                      <a:pt x="893002" y="47302"/>
                      <a:pt x="866464" y="40304"/>
                      <a:pt x="841513" y="34186"/>
                    </a:cubicBezTo>
                    <a:cubicBezTo>
                      <a:pt x="813675" y="27360"/>
                      <a:pt x="788570" y="21796"/>
                      <a:pt x="764805" y="17189"/>
                    </a:cubicBezTo>
                    <a:cubicBezTo>
                      <a:pt x="739357" y="12256"/>
                      <a:pt x="715495" y="8489"/>
                      <a:pt x="693890" y="5965"/>
                    </a:cubicBezTo>
                    <a:cubicBezTo>
                      <a:pt x="670813" y="3269"/>
                      <a:pt x="649399" y="1912"/>
                      <a:pt x="630203" y="1912"/>
                    </a:cubicBezTo>
                    <a:cubicBezTo>
                      <a:pt x="611026" y="1912"/>
                      <a:pt x="592327" y="3269"/>
                      <a:pt x="574660" y="5965"/>
                    </a:cubicBezTo>
                    <a:cubicBezTo>
                      <a:pt x="558121" y="8470"/>
                      <a:pt x="541851" y="12237"/>
                      <a:pt x="526287" y="17169"/>
                    </a:cubicBezTo>
                    <a:cubicBezTo>
                      <a:pt x="511756" y="21758"/>
                      <a:pt x="497818" y="27303"/>
                      <a:pt x="483670" y="34129"/>
                    </a:cubicBezTo>
                    <a:cubicBezTo>
                      <a:pt x="470993" y="40247"/>
                      <a:pt x="458470" y="47206"/>
                      <a:pt x="445392" y="55466"/>
                    </a:cubicBezTo>
                    <a:cubicBezTo>
                      <a:pt x="433959" y="62674"/>
                      <a:pt x="422582" y="70800"/>
                      <a:pt x="410613" y="80283"/>
                    </a:cubicBezTo>
                    <a:cubicBezTo>
                      <a:pt x="400652" y="88199"/>
                      <a:pt x="390423" y="96917"/>
                      <a:pt x="378416" y="107758"/>
                    </a:cubicBezTo>
                    <a:cubicBezTo>
                      <a:pt x="369277" y="115999"/>
                      <a:pt x="360157" y="124545"/>
                      <a:pt x="351323" y="132824"/>
                    </a:cubicBezTo>
                    <a:lnTo>
                      <a:pt x="347404" y="136495"/>
                    </a:lnTo>
                    <a:cubicBezTo>
                      <a:pt x="337500" y="145768"/>
                      <a:pt x="326927" y="155615"/>
                      <a:pt x="316201" y="165079"/>
                    </a:cubicBezTo>
                    <a:cubicBezTo>
                      <a:pt x="305494" y="174524"/>
                      <a:pt x="294940" y="184351"/>
                      <a:pt x="285036" y="193624"/>
                    </a:cubicBezTo>
                    <a:lnTo>
                      <a:pt x="281154" y="197257"/>
                    </a:lnTo>
                    <a:cubicBezTo>
                      <a:pt x="272302" y="205536"/>
                      <a:pt x="263163" y="214102"/>
                      <a:pt x="254004" y="222380"/>
                    </a:cubicBezTo>
                    <a:cubicBezTo>
                      <a:pt x="241997" y="233240"/>
                      <a:pt x="231730" y="241997"/>
                      <a:pt x="221711" y="249932"/>
                    </a:cubicBezTo>
                    <a:cubicBezTo>
                      <a:pt x="209685" y="259472"/>
                      <a:pt x="198252" y="267636"/>
                      <a:pt x="186761" y="274883"/>
                    </a:cubicBezTo>
                    <a:cubicBezTo>
                      <a:pt x="173625" y="283162"/>
                      <a:pt x="161045" y="290178"/>
                      <a:pt x="148311" y="296316"/>
                    </a:cubicBezTo>
                    <a:cubicBezTo>
                      <a:pt x="134086" y="303180"/>
                      <a:pt x="120071" y="308744"/>
                      <a:pt x="105445" y="313371"/>
                    </a:cubicBezTo>
                    <a:cubicBezTo>
                      <a:pt x="89786" y="318323"/>
                      <a:pt x="73419" y="322108"/>
                      <a:pt x="56785" y="324632"/>
                    </a:cubicBezTo>
                    <a:cubicBezTo>
                      <a:pt x="39023" y="327328"/>
                      <a:pt x="20229" y="328705"/>
                      <a:pt x="956" y="328705"/>
                    </a:cubicBezTo>
                    <a:cubicBezTo>
                      <a:pt x="421" y="328705"/>
                      <a:pt x="0" y="328284"/>
                      <a:pt x="0" y="327749"/>
                    </a:cubicBezTo>
                    <a:cubicBezTo>
                      <a:pt x="0" y="327213"/>
                      <a:pt x="421" y="326793"/>
                      <a:pt x="956" y="326793"/>
                    </a:cubicBezTo>
                    <a:cubicBezTo>
                      <a:pt x="20133" y="326793"/>
                      <a:pt x="38832" y="325435"/>
                      <a:pt x="56499" y="322739"/>
                    </a:cubicBezTo>
                    <a:cubicBezTo>
                      <a:pt x="73037" y="320235"/>
                      <a:pt x="89308" y="316468"/>
                      <a:pt x="104871" y="311535"/>
                    </a:cubicBezTo>
                    <a:cubicBezTo>
                      <a:pt x="119402" y="306946"/>
                      <a:pt x="133340" y="301402"/>
                      <a:pt x="147489" y="294576"/>
                    </a:cubicBezTo>
                    <a:cubicBezTo>
                      <a:pt x="160165" y="288458"/>
                      <a:pt x="172689" y="281498"/>
                      <a:pt x="185766" y="273239"/>
                    </a:cubicBezTo>
                    <a:cubicBezTo>
                      <a:pt x="197200" y="266030"/>
                      <a:pt x="208576" y="257905"/>
                      <a:pt x="220545" y="248421"/>
                    </a:cubicBezTo>
                    <a:cubicBezTo>
                      <a:pt x="230526" y="240506"/>
                      <a:pt x="240755" y="231768"/>
                      <a:pt x="252743" y="220946"/>
                    </a:cubicBezTo>
                    <a:cubicBezTo>
                      <a:pt x="261882" y="212687"/>
                      <a:pt x="271021" y="204121"/>
                      <a:pt x="279873" y="195842"/>
                    </a:cubicBezTo>
                    <a:lnTo>
                      <a:pt x="283755" y="192210"/>
                    </a:lnTo>
                    <a:cubicBezTo>
                      <a:pt x="293659" y="182937"/>
                      <a:pt x="304232" y="173090"/>
                      <a:pt x="314958" y="163626"/>
                    </a:cubicBezTo>
                    <a:cubicBezTo>
                      <a:pt x="325665" y="154181"/>
                      <a:pt x="336238" y="144334"/>
                      <a:pt x="346123" y="135080"/>
                    </a:cubicBezTo>
                    <a:lnTo>
                      <a:pt x="350042" y="131409"/>
                    </a:lnTo>
                    <a:cubicBezTo>
                      <a:pt x="358876" y="123130"/>
                      <a:pt x="368015" y="114584"/>
                      <a:pt x="377154" y="106324"/>
                    </a:cubicBezTo>
                    <a:cubicBezTo>
                      <a:pt x="389180" y="95464"/>
                      <a:pt x="399428" y="86707"/>
                      <a:pt x="409447" y="78773"/>
                    </a:cubicBezTo>
                    <a:cubicBezTo>
                      <a:pt x="421473" y="69232"/>
                      <a:pt x="432888" y="61087"/>
                      <a:pt x="444398" y="53822"/>
                    </a:cubicBezTo>
                    <a:cubicBezTo>
                      <a:pt x="457533" y="45543"/>
                      <a:pt x="470114" y="38526"/>
                      <a:pt x="482847" y="32389"/>
                    </a:cubicBezTo>
                    <a:cubicBezTo>
                      <a:pt x="497072" y="25525"/>
                      <a:pt x="511106" y="19942"/>
                      <a:pt x="525714" y="15334"/>
                    </a:cubicBezTo>
                    <a:cubicBezTo>
                      <a:pt x="541373" y="10382"/>
                      <a:pt x="557739" y="6596"/>
                      <a:pt x="574373" y="4072"/>
                    </a:cubicBezTo>
                    <a:cubicBezTo>
                      <a:pt x="592135" y="1377"/>
                      <a:pt x="610930" y="0"/>
                      <a:pt x="630203" y="0"/>
                    </a:cubicBezTo>
                    <a:cubicBezTo>
                      <a:pt x="649475" y="0"/>
                      <a:pt x="670966" y="1357"/>
                      <a:pt x="694119" y="4053"/>
                    </a:cubicBezTo>
                    <a:cubicBezTo>
                      <a:pt x="715763" y="6577"/>
                      <a:pt x="739682" y="10363"/>
                      <a:pt x="765168" y="15296"/>
                    </a:cubicBezTo>
                    <a:cubicBezTo>
                      <a:pt x="788972" y="19904"/>
                      <a:pt x="814095" y="25467"/>
                      <a:pt x="841972" y="32312"/>
                    </a:cubicBezTo>
                    <a:cubicBezTo>
                      <a:pt x="866942" y="38450"/>
                      <a:pt x="893499" y="45447"/>
                      <a:pt x="923135" y="53707"/>
                    </a:cubicBezTo>
                    <a:cubicBezTo>
                      <a:pt x="949080" y="60953"/>
                      <a:pt x="976784" y="69079"/>
                      <a:pt x="1007796" y="78601"/>
                    </a:cubicBezTo>
                    <a:cubicBezTo>
                      <a:pt x="1033627" y="86516"/>
                      <a:pt x="1061350" y="95273"/>
                      <a:pt x="1095077" y="106114"/>
                    </a:cubicBezTo>
                    <a:cubicBezTo>
                      <a:pt x="1120660" y="114354"/>
                      <a:pt x="1146834" y="122882"/>
                      <a:pt x="1172130" y="131122"/>
                    </a:cubicBezTo>
                    <a:lnTo>
                      <a:pt x="1183563" y="134851"/>
                    </a:lnTo>
                    <a:cubicBezTo>
                      <a:pt x="1212051" y="144143"/>
                      <a:pt x="1242337" y="153989"/>
                      <a:pt x="1271877" y="163415"/>
                    </a:cubicBezTo>
                    <a:cubicBezTo>
                      <a:pt x="1301436" y="172841"/>
                      <a:pt x="1331702" y="182688"/>
                      <a:pt x="1360190" y="191980"/>
                    </a:cubicBezTo>
                    <a:lnTo>
                      <a:pt x="1371567" y="195689"/>
                    </a:lnTo>
                    <a:cubicBezTo>
                      <a:pt x="1396900" y="203949"/>
                      <a:pt x="1423075" y="212476"/>
                      <a:pt x="1448676" y="220717"/>
                    </a:cubicBezTo>
                    <a:cubicBezTo>
                      <a:pt x="1482327" y="231558"/>
                      <a:pt x="1510050" y="240295"/>
                      <a:pt x="1535919" y="248230"/>
                    </a:cubicBezTo>
                    <a:cubicBezTo>
                      <a:pt x="1566912" y="257732"/>
                      <a:pt x="1594597" y="265877"/>
                      <a:pt x="1620523" y="273105"/>
                    </a:cubicBezTo>
                    <a:cubicBezTo>
                      <a:pt x="1650140" y="281364"/>
                      <a:pt x="1676678" y="288362"/>
                      <a:pt x="1701629" y="294480"/>
                    </a:cubicBezTo>
                    <a:cubicBezTo>
                      <a:pt x="1729467" y="301306"/>
                      <a:pt x="1754552" y="306870"/>
                      <a:pt x="1778337" y="311478"/>
                    </a:cubicBezTo>
                    <a:cubicBezTo>
                      <a:pt x="1803785" y="316411"/>
                      <a:pt x="1827647" y="320177"/>
                      <a:pt x="1849252" y="322701"/>
                    </a:cubicBezTo>
                    <a:cubicBezTo>
                      <a:pt x="1872329" y="325397"/>
                      <a:pt x="1893743" y="326754"/>
                      <a:pt x="1912939" y="326754"/>
                    </a:cubicBezTo>
                    <a:cubicBezTo>
                      <a:pt x="1913475" y="326754"/>
                      <a:pt x="1913895" y="327175"/>
                      <a:pt x="1913895" y="327710"/>
                    </a:cubicBezTo>
                    <a:cubicBezTo>
                      <a:pt x="1913895" y="328246"/>
                      <a:pt x="1913475" y="328666"/>
                      <a:pt x="1912939" y="32866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2" name="任意多边形: 形状 51">
                <a:extLst>
                  <a:ext uri="{FF2B5EF4-FFF2-40B4-BE49-F238E27FC236}">
                    <a16:creationId xmlns:a16="http://schemas.microsoft.com/office/drawing/2014/main" id="{CCAB0105-B3C3-ABE4-52A2-5F86C045225A}"/>
                  </a:ext>
                </a:extLst>
              </p:cNvPr>
              <p:cNvSpPr/>
              <p:nvPr/>
            </p:nvSpPr>
            <p:spPr>
              <a:xfrm>
                <a:off x="9241124" y="1394799"/>
                <a:ext cx="1913914" cy="369104"/>
              </a:xfrm>
              <a:custGeom>
                <a:avLst/>
                <a:gdLst>
                  <a:gd name="connsiteX0" fmla="*/ 1912958 w 1913914"/>
                  <a:gd name="connsiteY0" fmla="*/ 369047 h 369104"/>
                  <a:gd name="connsiteX1" fmla="*/ 1848697 w 1913914"/>
                  <a:gd name="connsiteY1" fmla="*/ 364649 h 369104"/>
                  <a:gd name="connsiteX2" fmla="*/ 1776425 w 1913914"/>
                  <a:gd name="connsiteY2" fmla="*/ 352203 h 369104"/>
                  <a:gd name="connsiteX3" fmla="*/ 1697614 w 1913914"/>
                  <a:gd name="connsiteY3" fmla="*/ 333179 h 369104"/>
                  <a:gd name="connsiteX4" fmla="*/ 1613755 w 1913914"/>
                  <a:gd name="connsiteY4" fmla="*/ 309088 h 369104"/>
                  <a:gd name="connsiteX5" fmla="*/ 1525518 w 1913914"/>
                  <a:gd name="connsiteY5" fmla="*/ 280619 h 369104"/>
                  <a:gd name="connsiteX6" fmla="*/ 1436210 w 1913914"/>
                  <a:gd name="connsiteY6" fmla="*/ 250066 h 369104"/>
                  <a:gd name="connsiteX7" fmla="*/ 1434681 w 1913914"/>
                  <a:gd name="connsiteY7" fmla="*/ 249530 h 369104"/>
                  <a:gd name="connsiteX8" fmla="*/ 1354665 w 1913914"/>
                  <a:gd name="connsiteY8" fmla="*/ 221520 h 369104"/>
                  <a:gd name="connsiteX9" fmla="*/ 1342696 w 1913914"/>
                  <a:gd name="connsiteY9" fmla="*/ 217295 h 369104"/>
                  <a:gd name="connsiteX10" fmla="*/ 1251075 w 1913914"/>
                  <a:gd name="connsiteY10" fmla="*/ 185422 h 369104"/>
                  <a:gd name="connsiteX11" fmla="*/ 1159434 w 1913914"/>
                  <a:gd name="connsiteY11" fmla="*/ 153550 h 369104"/>
                  <a:gd name="connsiteX12" fmla="*/ 1147465 w 1913914"/>
                  <a:gd name="connsiteY12" fmla="*/ 149324 h 369104"/>
                  <a:gd name="connsiteX13" fmla="*/ 1067469 w 1913914"/>
                  <a:gd name="connsiteY13" fmla="*/ 121314 h 369104"/>
                  <a:gd name="connsiteX14" fmla="*/ 1065939 w 1913914"/>
                  <a:gd name="connsiteY14" fmla="*/ 120779 h 369104"/>
                  <a:gd name="connsiteX15" fmla="*/ 976631 w 1913914"/>
                  <a:gd name="connsiteY15" fmla="*/ 90226 h 369104"/>
                  <a:gd name="connsiteX16" fmla="*/ 888452 w 1913914"/>
                  <a:gd name="connsiteY16" fmla="*/ 61775 h 369104"/>
                  <a:gd name="connsiteX17" fmla="*/ 804650 w 1913914"/>
                  <a:gd name="connsiteY17" fmla="*/ 37704 h 369104"/>
                  <a:gd name="connsiteX18" fmla="*/ 725935 w 1913914"/>
                  <a:gd name="connsiteY18" fmla="*/ 18718 h 369104"/>
                  <a:gd name="connsiteX19" fmla="*/ 653815 w 1913914"/>
                  <a:gd name="connsiteY19" fmla="*/ 6290 h 369104"/>
                  <a:gd name="connsiteX20" fmla="*/ 589803 w 1913914"/>
                  <a:gd name="connsiteY20" fmla="*/ 1912 h 369104"/>
                  <a:gd name="connsiteX21" fmla="*/ 534604 w 1913914"/>
                  <a:gd name="connsiteY21" fmla="*/ 6290 h 369104"/>
                  <a:gd name="connsiteX22" fmla="*/ 487474 w 1913914"/>
                  <a:gd name="connsiteY22" fmla="*/ 18680 h 369104"/>
                  <a:gd name="connsiteX23" fmla="*/ 446883 w 1913914"/>
                  <a:gd name="connsiteY23" fmla="*/ 37627 h 369104"/>
                  <a:gd name="connsiteX24" fmla="*/ 411340 w 1913914"/>
                  <a:gd name="connsiteY24" fmla="*/ 61642 h 369104"/>
                  <a:gd name="connsiteX25" fmla="*/ 380137 w 1913914"/>
                  <a:gd name="connsiteY25" fmla="*/ 90015 h 369104"/>
                  <a:gd name="connsiteX26" fmla="*/ 351974 w 1913914"/>
                  <a:gd name="connsiteY26" fmla="*/ 120549 h 369104"/>
                  <a:gd name="connsiteX27" fmla="*/ 351496 w 1913914"/>
                  <a:gd name="connsiteY27" fmla="*/ 121085 h 369104"/>
                  <a:gd name="connsiteX28" fmla="*/ 327539 w 1913914"/>
                  <a:gd name="connsiteY28" fmla="*/ 149057 h 369104"/>
                  <a:gd name="connsiteX29" fmla="*/ 323982 w 1913914"/>
                  <a:gd name="connsiteY29" fmla="*/ 153301 h 369104"/>
                  <a:gd name="connsiteX30" fmla="*/ 296068 w 1913914"/>
                  <a:gd name="connsiteY30" fmla="*/ 185212 h 369104"/>
                  <a:gd name="connsiteX31" fmla="*/ 268229 w 1913914"/>
                  <a:gd name="connsiteY31" fmla="*/ 217046 h 369104"/>
                  <a:gd name="connsiteX32" fmla="*/ 264673 w 1913914"/>
                  <a:gd name="connsiteY32" fmla="*/ 221291 h 369104"/>
                  <a:gd name="connsiteX33" fmla="*/ 240678 w 1913914"/>
                  <a:gd name="connsiteY33" fmla="*/ 249301 h 369104"/>
                  <a:gd name="connsiteX34" fmla="*/ 240200 w 1913914"/>
                  <a:gd name="connsiteY34" fmla="*/ 249836 h 369104"/>
                  <a:gd name="connsiteX35" fmla="*/ 211979 w 1913914"/>
                  <a:gd name="connsiteY35" fmla="*/ 280427 h 369104"/>
                  <a:gd name="connsiteX36" fmla="*/ 180604 w 1913914"/>
                  <a:gd name="connsiteY36" fmla="*/ 308973 h 369104"/>
                  <a:gd name="connsiteX37" fmla="*/ 144831 w 1913914"/>
                  <a:gd name="connsiteY37" fmla="*/ 333140 h 369104"/>
                  <a:gd name="connsiteX38" fmla="*/ 103953 w 1913914"/>
                  <a:gd name="connsiteY38" fmla="*/ 352222 h 369104"/>
                  <a:gd name="connsiteX39" fmla="*/ 56479 w 1913914"/>
                  <a:gd name="connsiteY39" fmla="*/ 364707 h 369104"/>
                  <a:gd name="connsiteX40" fmla="*/ 956 w 1913914"/>
                  <a:gd name="connsiteY40" fmla="*/ 369104 h 369104"/>
                  <a:gd name="connsiteX41" fmla="*/ 0 w 1913914"/>
                  <a:gd name="connsiteY41" fmla="*/ 368148 h 369104"/>
                  <a:gd name="connsiteX42" fmla="*/ 956 w 1913914"/>
                  <a:gd name="connsiteY42" fmla="*/ 367192 h 369104"/>
                  <a:gd name="connsiteX43" fmla="*/ 56154 w 1913914"/>
                  <a:gd name="connsiteY43" fmla="*/ 362814 h 369104"/>
                  <a:gd name="connsiteX44" fmla="*/ 103284 w 1913914"/>
                  <a:gd name="connsiteY44" fmla="*/ 350424 h 369104"/>
                  <a:gd name="connsiteX45" fmla="*/ 143875 w 1913914"/>
                  <a:gd name="connsiteY45" fmla="*/ 331477 h 369104"/>
                  <a:gd name="connsiteX46" fmla="*/ 179419 w 1913914"/>
                  <a:gd name="connsiteY46" fmla="*/ 307463 h 369104"/>
                  <a:gd name="connsiteX47" fmla="*/ 210622 w 1913914"/>
                  <a:gd name="connsiteY47" fmla="*/ 279089 h 369104"/>
                  <a:gd name="connsiteX48" fmla="*/ 238785 w 1913914"/>
                  <a:gd name="connsiteY48" fmla="*/ 248555 h 369104"/>
                  <a:gd name="connsiteX49" fmla="*/ 239263 w 1913914"/>
                  <a:gd name="connsiteY49" fmla="*/ 248020 h 369104"/>
                  <a:gd name="connsiteX50" fmla="*/ 263220 w 1913914"/>
                  <a:gd name="connsiteY50" fmla="*/ 220048 h 369104"/>
                  <a:gd name="connsiteX51" fmla="*/ 266776 w 1913914"/>
                  <a:gd name="connsiteY51" fmla="*/ 215803 h 369104"/>
                  <a:gd name="connsiteX52" fmla="*/ 294691 w 1913914"/>
                  <a:gd name="connsiteY52" fmla="*/ 183893 h 369104"/>
                  <a:gd name="connsiteX53" fmla="*/ 322529 w 1913914"/>
                  <a:gd name="connsiteY53" fmla="*/ 152058 h 369104"/>
                  <a:gd name="connsiteX54" fmla="*/ 326085 w 1913914"/>
                  <a:gd name="connsiteY54" fmla="*/ 147814 h 369104"/>
                  <a:gd name="connsiteX55" fmla="*/ 350081 w 1913914"/>
                  <a:gd name="connsiteY55" fmla="*/ 119804 h 369104"/>
                  <a:gd name="connsiteX56" fmla="*/ 350559 w 1913914"/>
                  <a:gd name="connsiteY56" fmla="*/ 119268 h 369104"/>
                  <a:gd name="connsiteX57" fmla="*/ 378779 w 1913914"/>
                  <a:gd name="connsiteY57" fmla="*/ 88677 h 369104"/>
                  <a:gd name="connsiteX58" fmla="*/ 410155 w 1913914"/>
                  <a:gd name="connsiteY58" fmla="*/ 60131 h 369104"/>
                  <a:gd name="connsiteX59" fmla="*/ 445927 w 1913914"/>
                  <a:gd name="connsiteY59" fmla="*/ 35964 h 369104"/>
                  <a:gd name="connsiteX60" fmla="*/ 486805 w 1913914"/>
                  <a:gd name="connsiteY60" fmla="*/ 16883 h 369104"/>
                  <a:gd name="connsiteX61" fmla="*/ 534279 w 1913914"/>
                  <a:gd name="connsiteY61" fmla="*/ 4398 h 369104"/>
                  <a:gd name="connsiteX62" fmla="*/ 589803 w 1913914"/>
                  <a:gd name="connsiteY62" fmla="*/ 0 h 369104"/>
                  <a:gd name="connsiteX63" fmla="*/ 654064 w 1913914"/>
                  <a:gd name="connsiteY63" fmla="*/ 4398 h 369104"/>
                  <a:gd name="connsiteX64" fmla="*/ 726336 w 1913914"/>
                  <a:gd name="connsiteY64" fmla="*/ 16844 h 369104"/>
                  <a:gd name="connsiteX65" fmla="*/ 805147 w 1913914"/>
                  <a:gd name="connsiteY65" fmla="*/ 35868 h 369104"/>
                  <a:gd name="connsiteX66" fmla="*/ 889006 w 1913914"/>
                  <a:gd name="connsiteY66" fmla="*/ 59959 h 369104"/>
                  <a:gd name="connsiteX67" fmla="*/ 977243 w 1913914"/>
                  <a:gd name="connsiteY67" fmla="*/ 88428 h 369104"/>
                  <a:gd name="connsiteX68" fmla="*/ 1066551 w 1913914"/>
                  <a:gd name="connsiteY68" fmla="*/ 118981 h 369104"/>
                  <a:gd name="connsiteX69" fmla="*/ 1068081 w 1913914"/>
                  <a:gd name="connsiteY69" fmla="*/ 119517 h 369104"/>
                  <a:gd name="connsiteX70" fmla="*/ 1148096 w 1913914"/>
                  <a:gd name="connsiteY70" fmla="*/ 147527 h 369104"/>
                  <a:gd name="connsiteX71" fmla="*/ 1160065 w 1913914"/>
                  <a:gd name="connsiteY71" fmla="*/ 151752 h 369104"/>
                  <a:gd name="connsiteX72" fmla="*/ 1251687 w 1913914"/>
                  <a:gd name="connsiteY72" fmla="*/ 183625 h 369104"/>
                  <a:gd name="connsiteX73" fmla="*/ 1343327 w 1913914"/>
                  <a:gd name="connsiteY73" fmla="*/ 215497 h 369104"/>
                  <a:gd name="connsiteX74" fmla="*/ 1355296 w 1913914"/>
                  <a:gd name="connsiteY74" fmla="*/ 219723 h 369104"/>
                  <a:gd name="connsiteX75" fmla="*/ 1435292 w 1913914"/>
                  <a:gd name="connsiteY75" fmla="*/ 247733 h 369104"/>
                  <a:gd name="connsiteX76" fmla="*/ 1436822 w 1913914"/>
                  <a:gd name="connsiteY76" fmla="*/ 248268 h 369104"/>
                  <a:gd name="connsiteX77" fmla="*/ 1526130 w 1913914"/>
                  <a:gd name="connsiteY77" fmla="*/ 278821 h 369104"/>
                  <a:gd name="connsiteX78" fmla="*/ 1614310 w 1913914"/>
                  <a:gd name="connsiteY78" fmla="*/ 307271 h 369104"/>
                  <a:gd name="connsiteX79" fmla="*/ 1698111 w 1913914"/>
                  <a:gd name="connsiteY79" fmla="*/ 331343 h 369104"/>
                  <a:gd name="connsiteX80" fmla="*/ 1776827 w 1913914"/>
                  <a:gd name="connsiteY80" fmla="*/ 350329 h 369104"/>
                  <a:gd name="connsiteX81" fmla="*/ 1848946 w 1913914"/>
                  <a:gd name="connsiteY81" fmla="*/ 362757 h 369104"/>
                  <a:gd name="connsiteX82" fmla="*/ 1912958 w 1913914"/>
                  <a:gd name="connsiteY82" fmla="*/ 367135 h 369104"/>
                  <a:gd name="connsiteX83" fmla="*/ 1913914 w 1913914"/>
                  <a:gd name="connsiteY83" fmla="*/ 368091 h 369104"/>
                  <a:gd name="connsiteX84" fmla="*/ 1912958 w 1913914"/>
                  <a:gd name="connsiteY84" fmla="*/ 369047 h 36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913914" h="369104">
                    <a:moveTo>
                      <a:pt x="1912958" y="369047"/>
                    </a:moveTo>
                    <a:cubicBezTo>
                      <a:pt x="1893514" y="369047"/>
                      <a:pt x="1871889" y="367575"/>
                      <a:pt x="1848697" y="364649"/>
                    </a:cubicBezTo>
                    <a:cubicBezTo>
                      <a:pt x="1826557" y="361858"/>
                      <a:pt x="1802237" y="357671"/>
                      <a:pt x="1776425" y="352203"/>
                    </a:cubicBezTo>
                    <a:cubicBezTo>
                      <a:pt x="1752048" y="347021"/>
                      <a:pt x="1725528" y="340635"/>
                      <a:pt x="1697614" y="333179"/>
                    </a:cubicBezTo>
                    <a:cubicBezTo>
                      <a:pt x="1671649" y="326257"/>
                      <a:pt x="1643429" y="318151"/>
                      <a:pt x="1613755" y="309088"/>
                    </a:cubicBezTo>
                    <a:cubicBezTo>
                      <a:pt x="1588058" y="301249"/>
                      <a:pt x="1559188" y="291938"/>
                      <a:pt x="1525518" y="280619"/>
                    </a:cubicBezTo>
                    <a:cubicBezTo>
                      <a:pt x="1496036" y="270715"/>
                      <a:pt x="1465616" y="260218"/>
                      <a:pt x="1436210" y="250066"/>
                    </a:cubicBezTo>
                    <a:lnTo>
                      <a:pt x="1434681" y="249530"/>
                    </a:lnTo>
                    <a:cubicBezTo>
                      <a:pt x="1408200" y="240391"/>
                      <a:pt x="1380993" y="230793"/>
                      <a:pt x="1354665" y="221520"/>
                    </a:cubicBezTo>
                    <a:lnTo>
                      <a:pt x="1342696" y="217295"/>
                    </a:lnTo>
                    <a:cubicBezTo>
                      <a:pt x="1313252" y="206913"/>
                      <a:pt x="1281915" y="195919"/>
                      <a:pt x="1251075" y="185422"/>
                    </a:cubicBezTo>
                    <a:cubicBezTo>
                      <a:pt x="1220216" y="174925"/>
                      <a:pt x="1188878" y="163913"/>
                      <a:pt x="1159434" y="153550"/>
                    </a:cubicBezTo>
                    <a:lnTo>
                      <a:pt x="1147465" y="149324"/>
                    </a:lnTo>
                    <a:cubicBezTo>
                      <a:pt x="1121157" y="140051"/>
                      <a:pt x="1093930" y="130453"/>
                      <a:pt x="1067469" y="121314"/>
                    </a:cubicBezTo>
                    <a:lnTo>
                      <a:pt x="1065939" y="120779"/>
                    </a:lnTo>
                    <a:cubicBezTo>
                      <a:pt x="1036533" y="110626"/>
                      <a:pt x="1006114" y="100129"/>
                      <a:pt x="976631" y="90226"/>
                    </a:cubicBezTo>
                    <a:cubicBezTo>
                      <a:pt x="942981" y="78926"/>
                      <a:pt x="914129" y="69615"/>
                      <a:pt x="888452" y="61775"/>
                    </a:cubicBezTo>
                    <a:cubicBezTo>
                      <a:pt x="858797" y="52713"/>
                      <a:pt x="830595" y="44625"/>
                      <a:pt x="804650" y="37704"/>
                    </a:cubicBezTo>
                    <a:cubicBezTo>
                      <a:pt x="776774" y="30266"/>
                      <a:pt x="750293" y="23880"/>
                      <a:pt x="725935" y="18718"/>
                    </a:cubicBezTo>
                    <a:cubicBezTo>
                      <a:pt x="700180" y="13250"/>
                      <a:pt x="675918" y="9063"/>
                      <a:pt x="653815" y="6290"/>
                    </a:cubicBezTo>
                    <a:cubicBezTo>
                      <a:pt x="630700" y="3384"/>
                      <a:pt x="609171" y="1912"/>
                      <a:pt x="589803" y="1912"/>
                    </a:cubicBezTo>
                    <a:cubicBezTo>
                      <a:pt x="570454" y="1912"/>
                      <a:pt x="551869" y="3384"/>
                      <a:pt x="534604" y="6290"/>
                    </a:cubicBezTo>
                    <a:cubicBezTo>
                      <a:pt x="518104" y="9063"/>
                      <a:pt x="502254" y="13231"/>
                      <a:pt x="487474" y="18680"/>
                    </a:cubicBezTo>
                    <a:cubicBezTo>
                      <a:pt x="473517" y="23842"/>
                      <a:pt x="459847" y="30209"/>
                      <a:pt x="446883" y="37627"/>
                    </a:cubicBezTo>
                    <a:cubicBezTo>
                      <a:pt x="434819" y="44530"/>
                      <a:pt x="422850" y="52598"/>
                      <a:pt x="411340" y="61642"/>
                    </a:cubicBezTo>
                    <a:cubicBezTo>
                      <a:pt x="401360" y="69462"/>
                      <a:pt x="391169" y="78735"/>
                      <a:pt x="380137" y="90015"/>
                    </a:cubicBezTo>
                    <a:cubicBezTo>
                      <a:pt x="370481" y="99900"/>
                      <a:pt x="361074" y="110397"/>
                      <a:pt x="351974" y="120549"/>
                    </a:cubicBezTo>
                    <a:lnTo>
                      <a:pt x="351496" y="121085"/>
                    </a:lnTo>
                    <a:cubicBezTo>
                      <a:pt x="343312" y="130205"/>
                      <a:pt x="335301" y="139784"/>
                      <a:pt x="327539" y="149057"/>
                    </a:cubicBezTo>
                    <a:lnTo>
                      <a:pt x="323982" y="153301"/>
                    </a:lnTo>
                    <a:cubicBezTo>
                      <a:pt x="315264" y="163702"/>
                      <a:pt x="305914" y="174734"/>
                      <a:pt x="296068" y="185212"/>
                    </a:cubicBezTo>
                    <a:cubicBezTo>
                      <a:pt x="286259" y="195670"/>
                      <a:pt x="276929" y="206664"/>
                      <a:pt x="268229" y="217046"/>
                    </a:cubicBezTo>
                    <a:lnTo>
                      <a:pt x="264673" y="221291"/>
                    </a:lnTo>
                    <a:cubicBezTo>
                      <a:pt x="256911" y="230564"/>
                      <a:pt x="248880" y="240162"/>
                      <a:pt x="240678" y="249301"/>
                    </a:cubicBezTo>
                    <a:lnTo>
                      <a:pt x="240200" y="249836"/>
                    </a:lnTo>
                    <a:cubicBezTo>
                      <a:pt x="231099" y="260008"/>
                      <a:pt x="221673" y="270504"/>
                      <a:pt x="211979" y="280427"/>
                    </a:cubicBezTo>
                    <a:cubicBezTo>
                      <a:pt x="200909" y="291765"/>
                      <a:pt x="190642" y="301096"/>
                      <a:pt x="180604" y="308973"/>
                    </a:cubicBezTo>
                    <a:cubicBezTo>
                      <a:pt x="169018" y="318055"/>
                      <a:pt x="156972" y="326200"/>
                      <a:pt x="144831" y="333140"/>
                    </a:cubicBezTo>
                    <a:cubicBezTo>
                      <a:pt x="131773" y="340616"/>
                      <a:pt x="118006" y="347021"/>
                      <a:pt x="103953" y="352222"/>
                    </a:cubicBezTo>
                    <a:cubicBezTo>
                      <a:pt x="89059" y="357709"/>
                      <a:pt x="73094" y="361915"/>
                      <a:pt x="56479" y="364707"/>
                    </a:cubicBezTo>
                    <a:cubicBezTo>
                      <a:pt x="39100" y="367632"/>
                      <a:pt x="20420" y="369104"/>
                      <a:pt x="956" y="369104"/>
                    </a:cubicBezTo>
                    <a:cubicBezTo>
                      <a:pt x="421" y="369104"/>
                      <a:pt x="0" y="368684"/>
                      <a:pt x="0" y="368148"/>
                    </a:cubicBezTo>
                    <a:cubicBezTo>
                      <a:pt x="0" y="367613"/>
                      <a:pt x="421" y="367192"/>
                      <a:pt x="956" y="367192"/>
                    </a:cubicBezTo>
                    <a:cubicBezTo>
                      <a:pt x="20305" y="367192"/>
                      <a:pt x="38889" y="365720"/>
                      <a:pt x="56154" y="362814"/>
                    </a:cubicBezTo>
                    <a:cubicBezTo>
                      <a:pt x="72655" y="360042"/>
                      <a:pt x="88505" y="355874"/>
                      <a:pt x="103284" y="350424"/>
                    </a:cubicBezTo>
                    <a:cubicBezTo>
                      <a:pt x="117242" y="345262"/>
                      <a:pt x="130912" y="338895"/>
                      <a:pt x="143875" y="331477"/>
                    </a:cubicBezTo>
                    <a:cubicBezTo>
                      <a:pt x="155940" y="324575"/>
                      <a:pt x="167909" y="316506"/>
                      <a:pt x="179419" y="307463"/>
                    </a:cubicBezTo>
                    <a:cubicBezTo>
                      <a:pt x="189380" y="299643"/>
                      <a:pt x="199590" y="290370"/>
                      <a:pt x="210622" y="279089"/>
                    </a:cubicBezTo>
                    <a:cubicBezTo>
                      <a:pt x="220277" y="269204"/>
                      <a:pt x="229684" y="258708"/>
                      <a:pt x="238785" y="248555"/>
                    </a:cubicBezTo>
                    <a:lnTo>
                      <a:pt x="239263" y="248020"/>
                    </a:lnTo>
                    <a:cubicBezTo>
                      <a:pt x="247446" y="238900"/>
                      <a:pt x="255458" y="229321"/>
                      <a:pt x="263220" y="220048"/>
                    </a:cubicBezTo>
                    <a:lnTo>
                      <a:pt x="266776" y="215803"/>
                    </a:lnTo>
                    <a:cubicBezTo>
                      <a:pt x="275495" y="205402"/>
                      <a:pt x="284844" y="194370"/>
                      <a:pt x="294691" y="183893"/>
                    </a:cubicBezTo>
                    <a:cubicBezTo>
                      <a:pt x="304499" y="173434"/>
                      <a:pt x="313830" y="162440"/>
                      <a:pt x="322529" y="152058"/>
                    </a:cubicBezTo>
                    <a:lnTo>
                      <a:pt x="326085" y="147814"/>
                    </a:lnTo>
                    <a:cubicBezTo>
                      <a:pt x="333848" y="138541"/>
                      <a:pt x="341878" y="128943"/>
                      <a:pt x="350081" y="119804"/>
                    </a:cubicBezTo>
                    <a:lnTo>
                      <a:pt x="350559" y="119268"/>
                    </a:lnTo>
                    <a:cubicBezTo>
                      <a:pt x="359660" y="109097"/>
                      <a:pt x="369086" y="98600"/>
                      <a:pt x="378779" y="88677"/>
                    </a:cubicBezTo>
                    <a:cubicBezTo>
                      <a:pt x="389850" y="77339"/>
                      <a:pt x="400117" y="68009"/>
                      <a:pt x="410155" y="60131"/>
                    </a:cubicBezTo>
                    <a:cubicBezTo>
                      <a:pt x="421741" y="51049"/>
                      <a:pt x="433786" y="42904"/>
                      <a:pt x="445927" y="35964"/>
                    </a:cubicBezTo>
                    <a:cubicBezTo>
                      <a:pt x="458986" y="28488"/>
                      <a:pt x="472752" y="22083"/>
                      <a:pt x="486805" y="16883"/>
                    </a:cubicBezTo>
                    <a:cubicBezTo>
                      <a:pt x="501699" y="11395"/>
                      <a:pt x="517664" y="7189"/>
                      <a:pt x="534279" y="4398"/>
                    </a:cubicBezTo>
                    <a:cubicBezTo>
                      <a:pt x="551659" y="1472"/>
                      <a:pt x="570339" y="0"/>
                      <a:pt x="589803" y="0"/>
                    </a:cubicBezTo>
                    <a:cubicBezTo>
                      <a:pt x="609247" y="0"/>
                      <a:pt x="630872" y="1472"/>
                      <a:pt x="654064" y="4398"/>
                    </a:cubicBezTo>
                    <a:cubicBezTo>
                      <a:pt x="676204" y="7189"/>
                      <a:pt x="700525" y="11376"/>
                      <a:pt x="726336" y="16844"/>
                    </a:cubicBezTo>
                    <a:cubicBezTo>
                      <a:pt x="750714" y="22026"/>
                      <a:pt x="777233" y="28412"/>
                      <a:pt x="805147" y="35868"/>
                    </a:cubicBezTo>
                    <a:cubicBezTo>
                      <a:pt x="831112" y="42790"/>
                      <a:pt x="859332" y="50896"/>
                      <a:pt x="889006" y="59959"/>
                    </a:cubicBezTo>
                    <a:cubicBezTo>
                      <a:pt x="914703" y="67798"/>
                      <a:pt x="943573" y="77109"/>
                      <a:pt x="977243" y="88428"/>
                    </a:cubicBezTo>
                    <a:cubicBezTo>
                      <a:pt x="1006726" y="98332"/>
                      <a:pt x="1037145" y="108829"/>
                      <a:pt x="1066551" y="118981"/>
                    </a:cubicBezTo>
                    <a:lnTo>
                      <a:pt x="1068081" y="119517"/>
                    </a:lnTo>
                    <a:cubicBezTo>
                      <a:pt x="1094561" y="128656"/>
                      <a:pt x="1121769" y="138254"/>
                      <a:pt x="1148096" y="147527"/>
                    </a:cubicBezTo>
                    <a:lnTo>
                      <a:pt x="1160065" y="151752"/>
                    </a:lnTo>
                    <a:cubicBezTo>
                      <a:pt x="1189509" y="162115"/>
                      <a:pt x="1220827" y="173128"/>
                      <a:pt x="1251687" y="183625"/>
                    </a:cubicBezTo>
                    <a:cubicBezTo>
                      <a:pt x="1282527" y="194122"/>
                      <a:pt x="1313864" y="205134"/>
                      <a:pt x="1343327" y="215497"/>
                    </a:cubicBezTo>
                    <a:lnTo>
                      <a:pt x="1355296" y="219723"/>
                    </a:lnTo>
                    <a:cubicBezTo>
                      <a:pt x="1381604" y="228996"/>
                      <a:pt x="1408831" y="238594"/>
                      <a:pt x="1435292" y="247733"/>
                    </a:cubicBezTo>
                    <a:lnTo>
                      <a:pt x="1436822" y="248268"/>
                    </a:lnTo>
                    <a:cubicBezTo>
                      <a:pt x="1466228" y="258421"/>
                      <a:pt x="1496647" y="268918"/>
                      <a:pt x="1526130" y="278821"/>
                    </a:cubicBezTo>
                    <a:cubicBezTo>
                      <a:pt x="1559780" y="290121"/>
                      <a:pt x="1588632" y="299432"/>
                      <a:pt x="1614310" y="307271"/>
                    </a:cubicBezTo>
                    <a:cubicBezTo>
                      <a:pt x="1643964" y="316334"/>
                      <a:pt x="1672166" y="324422"/>
                      <a:pt x="1698111" y="331343"/>
                    </a:cubicBezTo>
                    <a:cubicBezTo>
                      <a:pt x="1725987" y="338781"/>
                      <a:pt x="1752468" y="345167"/>
                      <a:pt x="1776827" y="350329"/>
                    </a:cubicBezTo>
                    <a:cubicBezTo>
                      <a:pt x="1802581" y="355797"/>
                      <a:pt x="1826844" y="359984"/>
                      <a:pt x="1848946" y="362757"/>
                    </a:cubicBezTo>
                    <a:cubicBezTo>
                      <a:pt x="1872061" y="365663"/>
                      <a:pt x="1893590" y="367135"/>
                      <a:pt x="1912958" y="367135"/>
                    </a:cubicBezTo>
                    <a:cubicBezTo>
                      <a:pt x="1913494" y="367135"/>
                      <a:pt x="1913914" y="367556"/>
                      <a:pt x="1913914" y="368091"/>
                    </a:cubicBezTo>
                    <a:cubicBezTo>
                      <a:pt x="1913914" y="368626"/>
                      <a:pt x="1913494" y="369047"/>
                      <a:pt x="1912958" y="36904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3" name="任意多边形: 形状 52">
                <a:extLst>
                  <a:ext uri="{FF2B5EF4-FFF2-40B4-BE49-F238E27FC236}">
                    <a16:creationId xmlns:a16="http://schemas.microsoft.com/office/drawing/2014/main" id="{07059286-2963-53C7-4134-F5CC8AE32933}"/>
                  </a:ext>
                </a:extLst>
              </p:cNvPr>
              <p:cNvSpPr/>
              <p:nvPr/>
            </p:nvSpPr>
            <p:spPr>
              <a:xfrm>
                <a:off x="9241162" y="1418374"/>
                <a:ext cx="1913933" cy="405221"/>
              </a:xfrm>
              <a:custGeom>
                <a:avLst/>
                <a:gdLst>
                  <a:gd name="connsiteX0" fmla="*/ 1912920 w 1913933"/>
                  <a:gd name="connsiteY0" fmla="*/ 405221 h 405221"/>
                  <a:gd name="connsiteX1" fmla="*/ 1848047 w 1913933"/>
                  <a:gd name="connsiteY1" fmla="*/ 400231 h 405221"/>
                  <a:gd name="connsiteX2" fmla="*/ 1774303 w 1913933"/>
                  <a:gd name="connsiteY2" fmla="*/ 386293 h 405221"/>
                  <a:gd name="connsiteX3" fmla="*/ 1693235 w 1913933"/>
                  <a:gd name="connsiteY3" fmla="*/ 365013 h 405221"/>
                  <a:gd name="connsiteX4" fmla="*/ 1606413 w 1913933"/>
                  <a:gd name="connsiteY4" fmla="*/ 337958 h 405221"/>
                  <a:gd name="connsiteX5" fmla="*/ 1515404 w 1913933"/>
                  <a:gd name="connsiteY5" fmla="*/ 306717 h 405221"/>
                  <a:gd name="connsiteX6" fmla="*/ 1421775 w 1913933"/>
                  <a:gd name="connsiteY6" fmla="*/ 272837 h 405221"/>
                  <a:gd name="connsiteX7" fmla="*/ 1359024 w 1913933"/>
                  <a:gd name="connsiteY7" fmla="*/ 249702 h 405221"/>
                  <a:gd name="connsiteX8" fmla="*/ 1327094 w 1913933"/>
                  <a:gd name="connsiteY8" fmla="*/ 237905 h 405221"/>
                  <a:gd name="connsiteX9" fmla="*/ 1232949 w 1913933"/>
                  <a:gd name="connsiteY9" fmla="*/ 203509 h 405221"/>
                  <a:gd name="connsiteX10" fmla="*/ 1138804 w 1913933"/>
                  <a:gd name="connsiteY10" fmla="*/ 169113 h 405221"/>
                  <a:gd name="connsiteX11" fmla="*/ 1106874 w 1913933"/>
                  <a:gd name="connsiteY11" fmla="*/ 157316 h 405221"/>
                  <a:gd name="connsiteX12" fmla="*/ 1044124 w 1913933"/>
                  <a:gd name="connsiteY12" fmla="*/ 134182 h 405221"/>
                  <a:gd name="connsiteX13" fmla="*/ 950514 w 1913933"/>
                  <a:gd name="connsiteY13" fmla="*/ 100321 h 405221"/>
                  <a:gd name="connsiteX14" fmla="*/ 859543 w 1913933"/>
                  <a:gd name="connsiteY14" fmla="*/ 69079 h 405221"/>
                  <a:gd name="connsiteX15" fmla="*/ 772778 w 1913933"/>
                  <a:gd name="connsiteY15" fmla="*/ 42044 h 405221"/>
                  <a:gd name="connsiteX16" fmla="*/ 691806 w 1913933"/>
                  <a:gd name="connsiteY16" fmla="*/ 20783 h 405221"/>
                  <a:gd name="connsiteX17" fmla="*/ 618214 w 1913933"/>
                  <a:gd name="connsiteY17" fmla="*/ 6883 h 405221"/>
                  <a:gd name="connsiteX18" fmla="*/ 553609 w 1913933"/>
                  <a:gd name="connsiteY18" fmla="*/ 1912 h 405221"/>
                  <a:gd name="connsiteX19" fmla="*/ 499023 w 1913933"/>
                  <a:gd name="connsiteY19" fmla="*/ 6883 h 405221"/>
                  <a:gd name="connsiteX20" fmla="*/ 453384 w 1913933"/>
                  <a:gd name="connsiteY20" fmla="*/ 20745 h 405221"/>
                  <a:gd name="connsiteX21" fmla="*/ 415068 w 1913933"/>
                  <a:gd name="connsiteY21" fmla="*/ 41929 h 405221"/>
                  <a:gd name="connsiteX22" fmla="*/ 382488 w 1913933"/>
                  <a:gd name="connsiteY22" fmla="*/ 68869 h 405221"/>
                  <a:gd name="connsiteX23" fmla="*/ 354058 w 1913933"/>
                  <a:gd name="connsiteY23" fmla="*/ 100034 h 405221"/>
                  <a:gd name="connsiteX24" fmla="*/ 328208 w 1913933"/>
                  <a:gd name="connsiteY24" fmla="*/ 133856 h 405221"/>
                  <a:gd name="connsiteX25" fmla="*/ 311688 w 1913933"/>
                  <a:gd name="connsiteY25" fmla="*/ 157049 h 405221"/>
                  <a:gd name="connsiteX26" fmla="*/ 303390 w 1913933"/>
                  <a:gd name="connsiteY26" fmla="*/ 168769 h 405221"/>
                  <a:gd name="connsiteX27" fmla="*/ 278019 w 1913933"/>
                  <a:gd name="connsiteY27" fmla="*/ 203203 h 405221"/>
                  <a:gd name="connsiteX28" fmla="*/ 252685 w 1913933"/>
                  <a:gd name="connsiteY28" fmla="*/ 237561 h 405221"/>
                  <a:gd name="connsiteX29" fmla="*/ 244406 w 1913933"/>
                  <a:gd name="connsiteY29" fmla="*/ 249243 h 405221"/>
                  <a:gd name="connsiteX30" fmla="*/ 227849 w 1913933"/>
                  <a:gd name="connsiteY30" fmla="*/ 272493 h 405221"/>
                  <a:gd name="connsiteX31" fmla="*/ 201942 w 1913933"/>
                  <a:gd name="connsiteY31" fmla="*/ 306411 h 405221"/>
                  <a:gd name="connsiteX32" fmla="*/ 173358 w 1913933"/>
                  <a:gd name="connsiteY32" fmla="*/ 337729 h 405221"/>
                  <a:gd name="connsiteX33" fmla="*/ 140529 w 1913933"/>
                  <a:gd name="connsiteY33" fmla="*/ 364879 h 405221"/>
                  <a:gd name="connsiteX34" fmla="*/ 101889 w 1913933"/>
                  <a:gd name="connsiteY34" fmla="*/ 386236 h 405221"/>
                  <a:gd name="connsiteX35" fmla="*/ 55868 w 1913933"/>
                  <a:gd name="connsiteY35" fmla="*/ 400212 h 405221"/>
                  <a:gd name="connsiteX36" fmla="*/ 956 w 1913933"/>
                  <a:gd name="connsiteY36" fmla="*/ 405221 h 405221"/>
                  <a:gd name="connsiteX37" fmla="*/ 0 w 1913933"/>
                  <a:gd name="connsiteY37" fmla="*/ 404265 h 405221"/>
                  <a:gd name="connsiteX38" fmla="*/ 956 w 1913933"/>
                  <a:gd name="connsiteY38" fmla="*/ 403309 h 405221"/>
                  <a:gd name="connsiteX39" fmla="*/ 55543 w 1913933"/>
                  <a:gd name="connsiteY39" fmla="*/ 398338 h 405221"/>
                  <a:gd name="connsiteX40" fmla="*/ 101181 w 1913933"/>
                  <a:gd name="connsiteY40" fmla="*/ 384476 h 405221"/>
                  <a:gd name="connsiteX41" fmla="*/ 139497 w 1913933"/>
                  <a:gd name="connsiteY41" fmla="*/ 363292 h 405221"/>
                  <a:gd name="connsiteX42" fmla="*/ 172077 w 1913933"/>
                  <a:gd name="connsiteY42" fmla="*/ 336352 h 405221"/>
                  <a:gd name="connsiteX43" fmla="*/ 200508 w 1913933"/>
                  <a:gd name="connsiteY43" fmla="*/ 305187 h 405221"/>
                  <a:gd name="connsiteX44" fmla="*/ 226357 w 1913933"/>
                  <a:gd name="connsiteY44" fmla="*/ 271365 h 405221"/>
                  <a:gd name="connsiteX45" fmla="*/ 242915 w 1913933"/>
                  <a:gd name="connsiteY45" fmla="*/ 248134 h 405221"/>
                  <a:gd name="connsiteX46" fmla="*/ 251194 w 1913933"/>
                  <a:gd name="connsiteY46" fmla="*/ 236452 h 405221"/>
                  <a:gd name="connsiteX47" fmla="*/ 276566 w 1913933"/>
                  <a:gd name="connsiteY47" fmla="*/ 202018 h 405221"/>
                  <a:gd name="connsiteX48" fmla="*/ 301899 w 1913933"/>
                  <a:gd name="connsiteY48" fmla="*/ 167660 h 405221"/>
                  <a:gd name="connsiteX49" fmla="*/ 310197 w 1913933"/>
                  <a:gd name="connsiteY49" fmla="*/ 155940 h 405221"/>
                  <a:gd name="connsiteX50" fmla="*/ 326736 w 1913933"/>
                  <a:gd name="connsiteY50" fmla="*/ 132728 h 405221"/>
                  <a:gd name="connsiteX51" fmla="*/ 352643 w 1913933"/>
                  <a:gd name="connsiteY51" fmla="*/ 98810 h 405221"/>
                  <a:gd name="connsiteX52" fmla="*/ 381227 w 1913933"/>
                  <a:gd name="connsiteY52" fmla="*/ 67492 h 405221"/>
                  <a:gd name="connsiteX53" fmla="*/ 414055 w 1913933"/>
                  <a:gd name="connsiteY53" fmla="*/ 40342 h 405221"/>
                  <a:gd name="connsiteX54" fmla="*/ 452696 w 1913933"/>
                  <a:gd name="connsiteY54" fmla="*/ 18986 h 405221"/>
                  <a:gd name="connsiteX55" fmla="*/ 498717 w 1913933"/>
                  <a:gd name="connsiteY55" fmla="*/ 5009 h 405221"/>
                  <a:gd name="connsiteX56" fmla="*/ 553667 w 1913933"/>
                  <a:gd name="connsiteY56" fmla="*/ 0 h 405221"/>
                  <a:gd name="connsiteX57" fmla="*/ 618540 w 1913933"/>
                  <a:gd name="connsiteY57" fmla="*/ 4990 h 405221"/>
                  <a:gd name="connsiteX58" fmla="*/ 692284 w 1913933"/>
                  <a:gd name="connsiteY58" fmla="*/ 18928 h 405221"/>
                  <a:gd name="connsiteX59" fmla="*/ 773351 w 1913933"/>
                  <a:gd name="connsiteY59" fmla="*/ 40209 h 405221"/>
                  <a:gd name="connsiteX60" fmla="*/ 860174 w 1913933"/>
                  <a:gd name="connsiteY60" fmla="*/ 67263 h 405221"/>
                  <a:gd name="connsiteX61" fmla="*/ 951183 w 1913933"/>
                  <a:gd name="connsiteY61" fmla="*/ 98504 h 405221"/>
                  <a:gd name="connsiteX62" fmla="*/ 1044812 w 1913933"/>
                  <a:gd name="connsiteY62" fmla="*/ 132384 h 405221"/>
                  <a:gd name="connsiteX63" fmla="*/ 1107563 w 1913933"/>
                  <a:gd name="connsiteY63" fmla="*/ 155519 h 405221"/>
                  <a:gd name="connsiteX64" fmla="*/ 1139492 w 1913933"/>
                  <a:gd name="connsiteY64" fmla="*/ 167316 h 405221"/>
                  <a:gd name="connsiteX65" fmla="*/ 1233637 w 1913933"/>
                  <a:gd name="connsiteY65" fmla="*/ 201712 h 405221"/>
                  <a:gd name="connsiteX66" fmla="*/ 1327783 w 1913933"/>
                  <a:gd name="connsiteY66" fmla="*/ 236108 h 405221"/>
                  <a:gd name="connsiteX67" fmla="*/ 1359712 w 1913933"/>
                  <a:gd name="connsiteY67" fmla="*/ 247905 h 405221"/>
                  <a:gd name="connsiteX68" fmla="*/ 1422463 w 1913933"/>
                  <a:gd name="connsiteY68" fmla="*/ 271040 h 405221"/>
                  <a:gd name="connsiteX69" fmla="*/ 1516073 w 1913933"/>
                  <a:gd name="connsiteY69" fmla="*/ 304901 h 405221"/>
                  <a:gd name="connsiteX70" fmla="*/ 1607044 w 1913933"/>
                  <a:gd name="connsiteY70" fmla="*/ 336142 h 405221"/>
                  <a:gd name="connsiteX71" fmla="*/ 1693809 w 1913933"/>
                  <a:gd name="connsiteY71" fmla="*/ 363177 h 405221"/>
                  <a:gd name="connsiteX72" fmla="*/ 1774781 w 1913933"/>
                  <a:gd name="connsiteY72" fmla="*/ 384438 h 405221"/>
                  <a:gd name="connsiteX73" fmla="*/ 1848372 w 1913933"/>
                  <a:gd name="connsiteY73" fmla="*/ 398338 h 405221"/>
                  <a:gd name="connsiteX74" fmla="*/ 1912978 w 1913933"/>
                  <a:gd name="connsiteY74" fmla="*/ 403309 h 405221"/>
                  <a:gd name="connsiteX75" fmla="*/ 1913934 w 1913933"/>
                  <a:gd name="connsiteY75" fmla="*/ 404265 h 405221"/>
                  <a:gd name="connsiteX76" fmla="*/ 1912920 w 1913933"/>
                  <a:gd name="connsiteY76" fmla="*/ 405221 h 40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933" h="405221">
                    <a:moveTo>
                      <a:pt x="1912920" y="405221"/>
                    </a:moveTo>
                    <a:cubicBezTo>
                      <a:pt x="1893590" y="405221"/>
                      <a:pt x="1871756" y="403539"/>
                      <a:pt x="1848047" y="400231"/>
                    </a:cubicBezTo>
                    <a:cubicBezTo>
                      <a:pt x="1825715" y="397115"/>
                      <a:pt x="1800898" y="392430"/>
                      <a:pt x="1774303" y="386293"/>
                    </a:cubicBezTo>
                    <a:cubicBezTo>
                      <a:pt x="1749543" y="380595"/>
                      <a:pt x="1722259" y="373444"/>
                      <a:pt x="1693235" y="365013"/>
                    </a:cubicBezTo>
                    <a:cubicBezTo>
                      <a:pt x="1666411" y="357231"/>
                      <a:pt x="1637999" y="348379"/>
                      <a:pt x="1606413" y="337958"/>
                    </a:cubicBezTo>
                    <a:cubicBezTo>
                      <a:pt x="1578728" y="328819"/>
                      <a:pt x="1548959" y="318609"/>
                      <a:pt x="1515404" y="306717"/>
                    </a:cubicBezTo>
                    <a:cubicBezTo>
                      <a:pt x="1488388" y="297138"/>
                      <a:pt x="1458638" y="286374"/>
                      <a:pt x="1421775" y="272837"/>
                    </a:cubicBezTo>
                    <a:cubicBezTo>
                      <a:pt x="1400915" y="265170"/>
                      <a:pt x="1379960" y="257446"/>
                      <a:pt x="1359024" y="249702"/>
                    </a:cubicBezTo>
                    <a:lnTo>
                      <a:pt x="1327094" y="237905"/>
                    </a:lnTo>
                    <a:cubicBezTo>
                      <a:pt x="1299103" y="227581"/>
                      <a:pt x="1266026" y="215421"/>
                      <a:pt x="1232949" y="203509"/>
                    </a:cubicBezTo>
                    <a:cubicBezTo>
                      <a:pt x="1199872" y="191598"/>
                      <a:pt x="1166795" y="179438"/>
                      <a:pt x="1138804" y="169113"/>
                    </a:cubicBezTo>
                    <a:lnTo>
                      <a:pt x="1106874" y="157316"/>
                    </a:lnTo>
                    <a:cubicBezTo>
                      <a:pt x="1085938" y="149573"/>
                      <a:pt x="1064983" y="141848"/>
                      <a:pt x="1044124" y="134182"/>
                    </a:cubicBezTo>
                    <a:cubicBezTo>
                      <a:pt x="1007261" y="120645"/>
                      <a:pt x="977530" y="109880"/>
                      <a:pt x="950514" y="100321"/>
                    </a:cubicBezTo>
                    <a:cubicBezTo>
                      <a:pt x="916959" y="88428"/>
                      <a:pt x="887209" y="78199"/>
                      <a:pt x="859543" y="69079"/>
                    </a:cubicBezTo>
                    <a:cubicBezTo>
                      <a:pt x="827976" y="58659"/>
                      <a:pt x="799583" y="49826"/>
                      <a:pt x="772778" y="42044"/>
                    </a:cubicBezTo>
                    <a:cubicBezTo>
                      <a:pt x="743773" y="33631"/>
                      <a:pt x="716547" y="26481"/>
                      <a:pt x="691806" y="20783"/>
                    </a:cubicBezTo>
                    <a:cubicBezTo>
                      <a:pt x="665268" y="14665"/>
                      <a:pt x="640508" y="10000"/>
                      <a:pt x="618214" y="6883"/>
                    </a:cubicBezTo>
                    <a:cubicBezTo>
                      <a:pt x="594602" y="3575"/>
                      <a:pt x="572863" y="1912"/>
                      <a:pt x="553609" y="1912"/>
                    </a:cubicBezTo>
                    <a:cubicBezTo>
                      <a:pt x="534375" y="1912"/>
                      <a:pt x="516020" y="3594"/>
                      <a:pt x="499023" y="6883"/>
                    </a:cubicBezTo>
                    <a:cubicBezTo>
                      <a:pt x="483020" y="9980"/>
                      <a:pt x="467666" y="14646"/>
                      <a:pt x="453384" y="20745"/>
                    </a:cubicBezTo>
                    <a:cubicBezTo>
                      <a:pt x="440096" y="26404"/>
                      <a:pt x="427209" y="33536"/>
                      <a:pt x="415068" y="41929"/>
                    </a:cubicBezTo>
                    <a:cubicBezTo>
                      <a:pt x="403845" y="49673"/>
                      <a:pt x="393195" y="58487"/>
                      <a:pt x="382488" y="68869"/>
                    </a:cubicBezTo>
                    <a:cubicBezTo>
                      <a:pt x="373101" y="77970"/>
                      <a:pt x="363789" y="88161"/>
                      <a:pt x="354058" y="100034"/>
                    </a:cubicBezTo>
                    <a:cubicBezTo>
                      <a:pt x="346199" y="109613"/>
                      <a:pt x="337997" y="120358"/>
                      <a:pt x="328208" y="133856"/>
                    </a:cubicBezTo>
                    <a:cubicBezTo>
                      <a:pt x="322644" y="141543"/>
                      <a:pt x="317080" y="149420"/>
                      <a:pt x="311688" y="157049"/>
                    </a:cubicBezTo>
                    <a:cubicBezTo>
                      <a:pt x="308916" y="160949"/>
                      <a:pt x="306163" y="164868"/>
                      <a:pt x="303390" y="168769"/>
                    </a:cubicBezTo>
                    <a:cubicBezTo>
                      <a:pt x="296029" y="179132"/>
                      <a:pt x="287254" y="191311"/>
                      <a:pt x="278019" y="203203"/>
                    </a:cubicBezTo>
                    <a:cubicBezTo>
                      <a:pt x="268803" y="215058"/>
                      <a:pt x="260046" y="227218"/>
                      <a:pt x="252685" y="237561"/>
                    </a:cubicBezTo>
                    <a:cubicBezTo>
                      <a:pt x="249913" y="241443"/>
                      <a:pt x="247160" y="245343"/>
                      <a:pt x="244406" y="249243"/>
                    </a:cubicBezTo>
                    <a:cubicBezTo>
                      <a:pt x="238996" y="256891"/>
                      <a:pt x="233413" y="264788"/>
                      <a:pt x="227849" y="272493"/>
                    </a:cubicBezTo>
                    <a:cubicBezTo>
                      <a:pt x="218040" y="286030"/>
                      <a:pt x="209819" y="296813"/>
                      <a:pt x="201942" y="306411"/>
                    </a:cubicBezTo>
                    <a:cubicBezTo>
                      <a:pt x="192152" y="318342"/>
                      <a:pt x="182803" y="328571"/>
                      <a:pt x="173358" y="337729"/>
                    </a:cubicBezTo>
                    <a:cubicBezTo>
                      <a:pt x="162574" y="348187"/>
                      <a:pt x="151829" y="357059"/>
                      <a:pt x="140529" y="364879"/>
                    </a:cubicBezTo>
                    <a:cubicBezTo>
                      <a:pt x="128293" y="373330"/>
                      <a:pt x="115291" y="380519"/>
                      <a:pt x="101889" y="386236"/>
                    </a:cubicBezTo>
                    <a:cubicBezTo>
                      <a:pt x="87472" y="392373"/>
                      <a:pt x="71985" y="397076"/>
                      <a:pt x="55868" y="400212"/>
                    </a:cubicBezTo>
                    <a:cubicBezTo>
                      <a:pt x="38794" y="403539"/>
                      <a:pt x="20305" y="405221"/>
                      <a:pt x="956" y="405221"/>
                    </a:cubicBezTo>
                    <a:cubicBezTo>
                      <a:pt x="421" y="405221"/>
                      <a:pt x="0" y="404801"/>
                      <a:pt x="0" y="404265"/>
                    </a:cubicBezTo>
                    <a:cubicBezTo>
                      <a:pt x="0" y="403730"/>
                      <a:pt x="421" y="403309"/>
                      <a:pt x="956" y="403309"/>
                    </a:cubicBezTo>
                    <a:cubicBezTo>
                      <a:pt x="20190" y="403309"/>
                      <a:pt x="38545" y="401627"/>
                      <a:pt x="55543" y="398338"/>
                    </a:cubicBezTo>
                    <a:cubicBezTo>
                      <a:pt x="71546" y="395241"/>
                      <a:pt x="86899" y="390576"/>
                      <a:pt x="101181" y="384476"/>
                    </a:cubicBezTo>
                    <a:cubicBezTo>
                      <a:pt x="114469" y="378817"/>
                      <a:pt x="127356" y="371685"/>
                      <a:pt x="139497" y="363292"/>
                    </a:cubicBezTo>
                    <a:cubicBezTo>
                      <a:pt x="150720" y="355548"/>
                      <a:pt x="161370" y="346734"/>
                      <a:pt x="172077" y="336352"/>
                    </a:cubicBezTo>
                    <a:cubicBezTo>
                      <a:pt x="181465" y="327251"/>
                      <a:pt x="190776" y="317061"/>
                      <a:pt x="200508" y="305187"/>
                    </a:cubicBezTo>
                    <a:cubicBezTo>
                      <a:pt x="208366" y="295609"/>
                      <a:pt x="216568" y="284863"/>
                      <a:pt x="226357" y="271365"/>
                    </a:cubicBezTo>
                    <a:cubicBezTo>
                      <a:pt x="231921" y="263679"/>
                      <a:pt x="237504" y="255782"/>
                      <a:pt x="242915" y="248134"/>
                    </a:cubicBezTo>
                    <a:cubicBezTo>
                      <a:pt x="245668" y="244234"/>
                      <a:pt x="248421" y="240334"/>
                      <a:pt x="251194" y="236452"/>
                    </a:cubicBezTo>
                    <a:cubicBezTo>
                      <a:pt x="258555" y="226090"/>
                      <a:pt x="267331" y="213910"/>
                      <a:pt x="276566" y="202018"/>
                    </a:cubicBezTo>
                    <a:cubicBezTo>
                      <a:pt x="285781" y="190164"/>
                      <a:pt x="294538" y="178004"/>
                      <a:pt x="301899" y="167660"/>
                    </a:cubicBezTo>
                    <a:cubicBezTo>
                      <a:pt x="304672" y="163760"/>
                      <a:pt x="307425" y="159859"/>
                      <a:pt x="310197" y="155940"/>
                    </a:cubicBezTo>
                    <a:cubicBezTo>
                      <a:pt x="315589" y="148311"/>
                      <a:pt x="321172" y="140415"/>
                      <a:pt x="326736" y="132728"/>
                    </a:cubicBezTo>
                    <a:cubicBezTo>
                      <a:pt x="336544" y="119192"/>
                      <a:pt x="344765" y="108408"/>
                      <a:pt x="352643" y="98810"/>
                    </a:cubicBezTo>
                    <a:cubicBezTo>
                      <a:pt x="362432" y="86880"/>
                      <a:pt x="371781" y="76651"/>
                      <a:pt x="381227" y="67492"/>
                    </a:cubicBezTo>
                    <a:cubicBezTo>
                      <a:pt x="392010" y="57034"/>
                      <a:pt x="402755" y="48162"/>
                      <a:pt x="414055" y="40342"/>
                    </a:cubicBezTo>
                    <a:cubicBezTo>
                      <a:pt x="426292" y="31892"/>
                      <a:pt x="439293" y="24703"/>
                      <a:pt x="452696" y="18986"/>
                    </a:cubicBezTo>
                    <a:cubicBezTo>
                      <a:pt x="467112" y="12848"/>
                      <a:pt x="482599" y="8145"/>
                      <a:pt x="498717" y="5009"/>
                    </a:cubicBezTo>
                    <a:cubicBezTo>
                      <a:pt x="515829" y="1683"/>
                      <a:pt x="534298" y="0"/>
                      <a:pt x="553667" y="0"/>
                    </a:cubicBezTo>
                    <a:cubicBezTo>
                      <a:pt x="572997" y="0"/>
                      <a:pt x="594831" y="1683"/>
                      <a:pt x="618540" y="4990"/>
                    </a:cubicBezTo>
                    <a:cubicBezTo>
                      <a:pt x="640871" y="8107"/>
                      <a:pt x="665689" y="12791"/>
                      <a:pt x="692284" y="18928"/>
                    </a:cubicBezTo>
                    <a:cubicBezTo>
                      <a:pt x="717044" y="24626"/>
                      <a:pt x="744328" y="31777"/>
                      <a:pt x="773351" y="40209"/>
                    </a:cubicBezTo>
                    <a:cubicBezTo>
                      <a:pt x="800176" y="47990"/>
                      <a:pt x="828588" y="56843"/>
                      <a:pt x="860174" y="67263"/>
                    </a:cubicBezTo>
                    <a:cubicBezTo>
                      <a:pt x="887859" y="76402"/>
                      <a:pt x="917628" y="86612"/>
                      <a:pt x="951183" y="98504"/>
                    </a:cubicBezTo>
                    <a:cubicBezTo>
                      <a:pt x="978199" y="108083"/>
                      <a:pt x="1007949" y="118848"/>
                      <a:pt x="1044812" y="132384"/>
                    </a:cubicBezTo>
                    <a:cubicBezTo>
                      <a:pt x="1065671" y="140051"/>
                      <a:pt x="1086627" y="147776"/>
                      <a:pt x="1107563" y="155519"/>
                    </a:cubicBezTo>
                    <a:lnTo>
                      <a:pt x="1139492" y="167316"/>
                    </a:lnTo>
                    <a:cubicBezTo>
                      <a:pt x="1167484" y="177640"/>
                      <a:pt x="1200561" y="189800"/>
                      <a:pt x="1233637" y="201712"/>
                    </a:cubicBezTo>
                    <a:cubicBezTo>
                      <a:pt x="1266715" y="213624"/>
                      <a:pt x="1299792" y="225784"/>
                      <a:pt x="1327783" y="236108"/>
                    </a:cubicBezTo>
                    <a:lnTo>
                      <a:pt x="1359712" y="247905"/>
                    </a:lnTo>
                    <a:cubicBezTo>
                      <a:pt x="1380648" y="255648"/>
                      <a:pt x="1401604" y="263373"/>
                      <a:pt x="1422463" y="271040"/>
                    </a:cubicBezTo>
                    <a:cubicBezTo>
                      <a:pt x="1459326" y="284576"/>
                      <a:pt x="1489057" y="295341"/>
                      <a:pt x="1516073" y="304901"/>
                    </a:cubicBezTo>
                    <a:cubicBezTo>
                      <a:pt x="1549628" y="316793"/>
                      <a:pt x="1579378" y="327022"/>
                      <a:pt x="1607044" y="336142"/>
                    </a:cubicBezTo>
                    <a:cubicBezTo>
                      <a:pt x="1638611" y="346562"/>
                      <a:pt x="1667003" y="355396"/>
                      <a:pt x="1693809" y="363177"/>
                    </a:cubicBezTo>
                    <a:cubicBezTo>
                      <a:pt x="1722814" y="371590"/>
                      <a:pt x="1750040" y="378741"/>
                      <a:pt x="1774781" y="384438"/>
                    </a:cubicBezTo>
                    <a:cubicBezTo>
                      <a:pt x="1801319" y="390556"/>
                      <a:pt x="1826079" y="395222"/>
                      <a:pt x="1848372" y="398338"/>
                    </a:cubicBezTo>
                    <a:cubicBezTo>
                      <a:pt x="1871985" y="401646"/>
                      <a:pt x="1893724" y="403309"/>
                      <a:pt x="1912978" y="403309"/>
                    </a:cubicBezTo>
                    <a:cubicBezTo>
                      <a:pt x="1913513" y="403309"/>
                      <a:pt x="1913934" y="403730"/>
                      <a:pt x="1913934" y="404265"/>
                    </a:cubicBezTo>
                    <a:cubicBezTo>
                      <a:pt x="1913934" y="404801"/>
                      <a:pt x="1913456" y="405221"/>
                      <a:pt x="1912920" y="40522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4" name="任意多边形: 形状 53">
                <a:extLst>
                  <a:ext uri="{FF2B5EF4-FFF2-40B4-BE49-F238E27FC236}">
                    <a16:creationId xmlns:a16="http://schemas.microsoft.com/office/drawing/2014/main" id="{7F6B806E-E734-9253-F116-1CC222436D9C}"/>
                  </a:ext>
                </a:extLst>
              </p:cNvPr>
              <p:cNvSpPr/>
              <p:nvPr/>
            </p:nvSpPr>
            <p:spPr>
              <a:xfrm>
                <a:off x="9241182" y="1447512"/>
                <a:ext cx="1913876" cy="435831"/>
              </a:xfrm>
              <a:custGeom>
                <a:avLst/>
                <a:gdLst>
                  <a:gd name="connsiteX0" fmla="*/ 1912901 w 1913876"/>
                  <a:gd name="connsiteY0" fmla="*/ 435832 h 435831"/>
                  <a:gd name="connsiteX1" fmla="*/ 1847110 w 1913876"/>
                  <a:gd name="connsiteY1" fmla="*/ 429924 h 435831"/>
                  <a:gd name="connsiteX2" fmla="*/ 1771855 w 1913876"/>
                  <a:gd name="connsiteY2" fmla="*/ 414475 h 435831"/>
                  <a:gd name="connsiteX3" fmla="*/ 1689010 w 1913876"/>
                  <a:gd name="connsiteY3" fmla="*/ 391417 h 435831"/>
                  <a:gd name="connsiteX4" fmla="*/ 1600505 w 1913876"/>
                  <a:gd name="connsiteY4" fmla="*/ 362680 h 435831"/>
                  <a:gd name="connsiteX5" fmla="*/ 1507966 w 1913876"/>
                  <a:gd name="connsiteY5" fmla="*/ 329909 h 435831"/>
                  <a:gd name="connsiteX6" fmla="*/ 1412024 w 1913876"/>
                  <a:gd name="connsiteY6" fmla="*/ 293735 h 435831"/>
                  <a:gd name="connsiteX7" fmla="*/ 1338872 w 1913876"/>
                  <a:gd name="connsiteY7" fmla="*/ 265476 h 435831"/>
                  <a:gd name="connsiteX8" fmla="*/ 1314609 w 1913876"/>
                  <a:gd name="connsiteY8" fmla="*/ 256069 h 435831"/>
                  <a:gd name="connsiteX9" fmla="*/ 1217634 w 1913876"/>
                  <a:gd name="connsiteY9" fmla="*/ 218843 h 435831"/>
                  <a:gd name="connsiteX10" fmla="*/ 1120660 w 1913876"/>
                  <a:gd name="connsiteY10" fmla="*/ 181617 h 435831"/>
                  <a:gd name="connsiteX11" fmla="*/ 1096378 w 1913876"/>
                  <a:gd name="connsiteY11" fmla="*/ 172210 h 435831"/>
                  <a:gd name="connsiteX12" fmla="*/ 1023245 w 1913876"/>
                  <a:gd name="connsiteY12" fmla="*/ 143952 h 435831"/>
                  <a:gd name="connsiteX13" fmla="*/ 927341 w 1913876"/>
                  <a:gd name="connsiteY13" fmla="*/ 107777 h 435831"/>
                  <a:gd name="connsiteX14" fmla="*/ 834859 w 1913876"/>
                  <a:gd name="connsiteY14" fmla="*/ 75025 h 435831"/>
                  <a:gd name="connsiteX15" fmla="*/ 746393 w 1913876"/>
                  <a:gd name="connsiteY15" fmla="*/ 46289 h 435831"/>
                  <a:gd name="connsiteX16" fmla="*/ 663643 w 1913876"/>
                  <a:gd name="connsiteY16" fmla="*/ 23249 h 435831"/>
                  <a:gd name="connsiteX17" fmla="*/ 588541 w 1913876"/>
                  <a:gd name="connsiteY17" fmla="*/ 7839 h 435831"/>
                  <a:gd name="connsiteX18" fmla="*/ 523056 w 1913876"/>
                  <a:gd name="connsiteY18" fmla="*/ 1950 h 435831"/>
                  <a:gd name="connsiteX19" fmla="*/ 469425 w 1913876"/>
                  <a:gd name="connsiteY19" fmla="*/ 7820 h 435831"/>
                  <a:gd name="connsiteX20" fmla="*/ 425297 w 1913876"/>
                  <a:gd name="connsiteY20" fmla="*/ 23192 h 435831"/>
                  <a:gd name="connsiteX21" fmla="*/ 388779 w 1913876"/>
                  <a:gd name="connsiteY21" fmla="*/ 46117 h 435831"/>
                  <a:gd name="connsiteX22" fmla="*/ 357862 w 1913876"/>
                  <a:gd name="connsiteY22" fmla="*/ 74758 h 435831"/>
                  <a:gd name="connsiteX23" fmla="*/ 330961 w 1913876"/>
                  <a:gd name="connsiteY23" fmla="*/ 107414 h 435831"/>
                  <a:gd name="connsiteX24" fmla="*/ 307425 w 1913876"/>
                  <a:gd name="connsiteY24" fmla="*/ 143531 h 435831"/>
                  <a:gd name="connsiteX25" fmla="*/ 290714 w 1913876"/>
                  <a:gd name="connsiteY25" fmla="*/ 171943 h 435831"/>
                  <a:gd name="connsiteX26" fmla="*/ 285342 w 1913876"/>
                  <a:gd name="connsiteY26" fmla="*/ 181178 h 435831"/>
                  <a:gd name="connsiteX27" fmla="*/ 262799 w 1913876"/>
                  <a:gd name="connsiteY27" fmla="*/ 218442 h 435831"/>
                  <a:gd name="connsiteX28" fmla="*/ 240296 w 1913876"/>
                  <a:gd name="connsiteY28" fmla="*/ 255629 h 435831"/>
                  <a:gd name="connsiteX29" fmla="*/ 234904 w 1913876"/>
                  <a:gd name="connsiteY29" fmla="*/ 264902 h 435831"/>
                  <a:gd name="connsiteX30" fmla="*/ 218212 w 1913876"/>
                  <a:gd name="connsiteY30" fmla="*/ 293295 h 435831"/>
                  <a:gd name="connsiteX31" fmla="*/ 194600 w 1913876"/>
                  <a:gd name="connsiteY31" fmla="*/ 329546 h 435831"/>
                  <a:gd name="connsiteX32" fmla="*/ 167526 w 1913876"/>
                  <a:gd name="connsiteY32" fmla="*/ 362412 h 435831"/>
                  <a:gd name="connsiteX33" fmla="*/ 136419 w 1913876"/>
                  <a:gd name="connsiteY33" fmla="*/ 391226 h 435831"/>
                  <a:gd name="connsiteX34" fmla="*/ 99537 w 1913876"/>
                  <a:gd name="connsiteY34" fmla="*/ 414399 h 435831"/>
                  <a:gd name="connsiteX35" fmla="*/ 55026 w 1913876"/>
                  <a:gd name="connsiteY35" fmla="*/ 429905 h 435831"/>
                  <a:gd name="connsiteX36" fmla="*/ 956 w 1913876"/>
                  <a:gd name="connsiteY36" fmla="*/ 435813 h 435831"/>
                  <a:gd name="connsiteX37" fmla="*/ 0 w 1913876"/>
                  <a:gd name="connsiteY37" fmla="*/ 434857 h 435831"/>
                  <a:gd name="connsiteX38" fmla="*/ 956 w 1913876"/>
                  <a:gd name="connsiteY38" fmla="*/ 433901 h 435831"/>
                  <a:gd name="connsiteX39" fmla="*/ 54587 w 1913876"/>
                  <a:gd name="connsiteY39" fmla="*/ 428031 h 435831"/>
                  <a:gd name="connsiteX40" fmla="*/ 98715 w 1913876"/>
                  <a:gd name="connsiteY40" fmla="*/ 412659 h 435831"/>
                  <a:gd name="connsiteX41" fmla="*/ 135233 w 1913876"/>
                  <a:gd name="connsiteY41" fmla="*/ 389734 h 435831"/>
                  <a:gd name="connsiteX42" fmla="*/ 166150 w 1913876"/>
                  <a:gd name="connsiteY42" fmla="*/ 361093 h 435831"/>
                  <a:gd name="connsiteX43" fmla="*/ 193051 w 1913876"/>
                  <a:gd name="connsiteY43" fmla="*/ 328437 h 435831"/>
                  <a:gd name="connsiteX44" fmla="*/ 216587 w 1913876"/>
                  <a:gd name="connsiteY44" fmla="*/ 292320 h 435831"/>
                  <a:gd name="connsiteX45" fmla="*/ 233260 w 1913876"/>
                  <a:gd name="connsiteY45" fmla="*/ 263946 h 435831"/>
                  <a:gd name="connsiteX46" fmla="*/ 238651 w 1913876"/>
                  <a:gd name="connsiteY46" fmla="*/ 254654 h 435831"/>
                  <a:gd name="connsiteX47" fmla="*/ 261193 w 1913876"/>
                  <a:gd name="connsiteY47" fmla="*/ 217390 h 435831"/>
                  <a:gd name="connsiteX48" fmla="*/ 283697 w 1913876"/>
                  <a:gd name="connsiteY48" fmla="*/ 180202 h 435831"/>
                  <a:gd name="connsiteX49" fmla="*/ 289070 w 1913876"/>
                  <a:gd name="connsiteY49" fmla="*/ 170968 h 435831"/>
                  <a:gd name="connsiteX50" fmla="*/ 305800 w 1913876"/>
                  <a:gd name="connsiteY50" fmla="*/ 142518 h 435831"/>
                  <a:gd name="connsiteX51" fmla="*/ 329412 w 1913876"/>
                  <a:gd name="connsiteY51" fmla="*/ 106267 h 435831"/>
                  <a:gd name="connsiteX52" fmla="*/ 356486 w 1913876"/>
                  <a:gd name="connsiteY52" fmla="*/ 73400 h 435831"/>
                  <a:gd name="connsiteX53" fmla="*/ 387593 w 1913876"/>
                  <a:gd name="connsiteY53" fmla="*/ 44587 h 435831"/>
                  <a:gd name="connsiteX54" fmla="*/ 424475 w 1913876"/>
                  <a:gd name="connsiteY54" fmla="*/ 21414 h 435831"/>
                  <a:gd name="connsiteX55" fmla="*/ 468986 w 1913876"/>
                  <a:gd name="connsiteY55" fmla="*/ 5908 h 435831"/>
                  <a:gd name="connsiteX56" fmla="*/ 523056 w 1913876"/>
                  <a:gd name="connsiteY56" fmla="*/ 0 h 435831"/>
                  <a:gd name="connsiteX57" fmla="*/ 588847 w 1913876"/>
                  <a:gd name="connsiteY57" fmla="*/ 5908 h 435831"/>
                  <a:gd name="connsiteX58" fmla="*/ 664102 w 1913876"/>
                  <a:gd name="connsiteY58" fmla="*/ 21357 h 435831"/>
                  <a:gd name="connsiteX59" fmla="*/ 746947 w 1913876"/>
                  <a:gd name="connsiteY59" fmla="*/ 44415 h 435831"/>
                  <a:gd name="connsiteX60" fmla="*/ 835452 w 1913876"/>
                  <a:gd name="connsiteY60" fmla="*/ 73152 h 435831"/>
                  <a:gd name="connsiteX61" fmla="*/ 927991 w 1913876"/>
                  <a:gd name="connsiteY61" fmla="*/ 105923 h 435831"/>
                  <a:gd name="connsiteX62" fmla="*/ 1023933 w 1913876"/>
                  <a:gd name="connsiteY62" fmla="*/ 142097 h 435831"/>
                  <a:gd name="connsiteX63" fmla="*/ 1097085 w 1913876"/>
                  <a:gd name="connsiteY63" fmla="*/ 170356 h 435831"/>
                  <a:gd name="connsiteX64" fmla="*/ 1121367 w 1913876"/>
                  <a:gd name="connsiteY64" fmla="*/ 179763 h 435831"/>
                  <a:gd name="connsiteX65" fmla="*/ 1218342 w 1913876"/>
                  <a:gd name="connsiteY65" fmla="*/ 216989 h 435831"/>
                  <a:gd name="connsiteX66" fmla="*/ 1315317 w 1913876"/>
                  <a:gd name="connsiteY66" fmla="*/ 254215 h 435831"/>
                  <a:gd name="connsiteX67" fmla="*/ 1339599 w 1913876"/>
                  <a:gd name="connsiteY67" fmla="*/ 263621 h 435831"/>
                  <a:gd name="connsiteX68" fmla="*/ 1412731 w 1913876"/>
                  <a:gd name="connsiteY68" fmla="*/ 291880 h 435831"/>
                  <a:gd name="connsiteX69" fmla="*/ 1508635 w 1913876"/>
                  <a:gd name="connsiteY69" fmla="*/ 328054 h 435831"/>
                  <a:gd name="connsiteX70" fmla="*/ 1601117 w 1913876"/>
                  <a:gd name="connsiteY70" fmla="*/ 360806 h 435831"/>
                  <a:gd name="connsiteX71" fmla="*/ 1689584 w 1913876"/>
                  <a:gd name="connsiteY71" fmla="*/ 389543 h 435831"/>
                  <a:gd name="connsiteX72" fmla="*/ 1772333 w 1913876"/>
                  <a:gd name="connsiteY72" fmla="*/ 412582 h 435831"/>
                  <a:gd name="connsiteX73" fmla="*/ 1847435 w 1913876"/>
                  <a:gd name="connsiteY73" fmla="*/ 427993 h 435831"/>
                  <a:gd name="connsiteX74" fmla="*/ 1912920 w 1913876"/>
                  <a:gd name="connsiteY74" fmla="*/ 433882 h 435831"/>
                  <a:gd name="connsiteX75" fmla="*/ 1913876 w 1913876"/>
                  <a:gd name="connsiteY75" fmla="*/ 434838 h 435831"/>
                  <a:gd name="connsiteX76" fmla="*/ 1912901 w 1913876"/>
                  <a:gd name="connsiteY76" fmla="*/ 435832 h 43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76" h="435831">
                    <a:moveTo>
                      <a:pt x="1912901" y="435832"/>
                    </a:moveTo>
                    <a:cubicBezTo>
                      <a:pt x="1893743" y="435832"/>
                      <a:pt x="1872234" y="433901"/>
                      <a:pt x="1847110" y="429924"/>
                    </a:cubicBezTo>
                    <a:cubicBezTo>
                      <a:pt x="1824932" y="426406"/>
                      <a:pt x="1800305" y="421358"/>
                      <a:pt x="1771855" y="414475"/>
                    </a:cubicBezTo>
                    <a:cubicBezTo>
                      <a:pt x="1747344" y="408548"/>
                      <a:pt x="1720232" y="400996"/>
                      <a:pt x="1689010" y="391417"/>
                    </a:cubicBezTo>
                    <a:cubicBezTo>
                      <a:pt x="1663772" y="383673"/>
                      <a:pt x="1635647" y="374534"/>
                      <a:pt x="1600505" y="362680"/>
                    </a:cubicBezTo>
                    <a:cubicBezTo>
                      <a:pt x="1572227" y="353139"/>
                      <a:pt x="1541961" y="342413"/>
                      <a:pt x="1507966" y="329909"/>
                    </a:cubicBezTo>
                    <a:cubicBezTo>
                      <a:pt x="1479573" y="319470"/>
                      <a:pt x="1449097" y="307979"/>
                      <a:pt x="1412024" y="293735"/>
                    </a:cubicBezTo>
                    <a:cubicBezTo>
                      <a:pt x="1387723" y="284404"/>
                      <a:pt x="1363307" y="274940"/>
                      <a:pt x="1338872" y="265476"/>
                    </a:cubicBezTo>
                    <a:lnTo>
                      <a:pt x="1314609" y="256069"/>
                    </a:lnTo>
                    <a:cubicBezTo>
                      <a:pt x="1283502" y="244024"/>
                      <a:pt x="1250214" y="231175"/>
                      <a:pt x="1217634" y="218843"/>
                    </a:cubicBezTo>
                    <a:cubicBezTo>
                      <a:pt x="1185093" y="206511"/>
                      <a:pt x="1151786" y="193663"/>
                      <a:pt x="1120660" y="181617"/>
                    </a:cubicBezTo>
                    <a:lnTo>
                      <a:pt x="1096378" y="172210"/>
                    </a:lnTo>
                    <a:cubicBezTo>
                      <a:pt x="1071962" y="162746"/>
                      <a:pt x="1047527" y="153282"/>
                      <a:pt x="1023245" y="143952"/>
                    </a:cubicBezTo>
                    <a:cubicBezTo>
                      <a:pt x="986191" y="129708"/>
                      <a:pt x="955714" y="118217"/>
                      <a:pt x="927341" y="107777"/>
                    </a:cubicBezTo>
                    <a:cubicBezTo>
                      <a:pt x="893365" y="95273"/>
                      <a:pt x="863118" y="84566"/>
                      <a:pt x="834859" y="75025"/>
                    </a:cubicBezTo>
                    <a:cubicBezTo>
                      <a:pt x="799736" y="63171"/>
                      <a:pt x="771630" y="54032"/>
                      <a:pt x="746393" y="46289"/>
                    </a:cubicBezTo>
                    <a:cubicBezTo>
                      <a:pt x="715208" y="36710"/>
                      <a:pt x="688135" y="29177"/>
                      <a:pt x="663643" y="23249"/>
                    </a:cubicBezTo>
                    <a:cubicBezTo>
                      <a:pt x="635250" y="16366"/>
                      <a:pt x="610681" y="11338"/>
                      <a:pt x="588541" y="7839"/>
                    </a:cubicBezTo>
                    <a:cubicBezTo>
                      <a:pt x="563513" y="3881"/>
                      <a:pt x="542099" y="1950"/>
                      <a:pt x="523056" y="1950"/>
                    </a:cubicBezTo>
                    <a:cubicBezTo>
                      <a:pt x="504032" y="1950"/>
                      <a:pt x="486480" y="3862"/>
                      <a:pt x="469425" y="7820"/>
                    </a:cubicBezTo>
                    <a:cubicBezTo>
                      <a:pt x="454340" y="11319"/>
                      <a:pt x="439905" y="16347"/>
                      <a:pt x="425297" y="23192"/>
                    </a:cubicBezTo>
                    <a:cubicBezTo>
                      <a:pt x="412717" y="29081"/>
                      <a:pt x="400786" y="36595"/>
                      <a:pt x="388779" y="46117"/>
                    </a:cubicBezTo>
                    <a:cubicBezTo>
                      <a:pt x="379047" y="53841"/>
                      <a:pt x="369239" y="62942"/>
                      <a:pt x="357862" y="74758"/>
                    </a:cubicBezTo>
                    <a:cubicBezTo>
                      <a:pt x="348723" y="84260"/>
                      <a:pt x="339928" y="94948"/>
                      <a:pt x="330961" y="107414"/>
                    </a:cubicBezTo>
                    <a:cubicBezTo>
                      <a:pt x="323466" y="117834"/>
                      <a:pt x="315990" y="129325"/>
                      <a:pt x="307425" y="143531"/>
                    </a:cubicBezTo>
                    <a:cubicBezTo>
                      <a:pt x="301765" y="152919"/>
                      <a:pt x="296144" y="162593"/>
                      <a:pt x="290714" y="171943"/>
                    </a:cubicBezTo>
                    <a:lnTo>
                      <a:pt x="285342" y="181178"/>
                    </a:lnTo>
                    <a:cubicBezTo>
                      <a:pt x="278325" y="193204"/>
                      <a:pt x="270753" y="206033"/>
                      <a:pt x="262799" y="218442"/>
                    </a:cubicBezTo>
                    <a:cubicBezTo>
                      <a:pt x="254865" y="230812"/>
                      <a:pt x="247293" y="243622"/>
                      <a:pt x="240296" y="255629"/>
                    </a:cubicBezTo>
                    <a:lnTo>
                      <a:pt x="234904" y="264902"/>
                    </a:lnTo>
                    <a:cubicBezTo>
                      <a:pt x="229474" y="274252"/>
                      <a:pt x="223853" y="283926"/>
                      <a:pt x="218212" y="293295"/>
                    </a:cubicBezTo>
                    <a:cubicBezTo>
                      <a:pt x="209628" y="307558"/>
                      <a:pt x="202114" y="319068"/>
                      <a:pt x="194600" y="329546"/>
                    </a:cubicBezTo>
                    <a:cubicBezTo>
                      <a:pt x="185594" y="342088"/>
                      <a:pt x="176723" y="352833"/>
                      <a:pt x="167526" y="362412"/>
                    </a:cubicBezTo>
                    <a:cubicBezTo>
                      <a:pt x="156093" y="374305"/>
                      <a:pt x="146208" y="383463"/>
                      <a:pt x="136419" y="391226"/>
                    </a:cubicBezTo>
                    <a:cubicBezTo>
                      <a:pt x="124297" y="400843"/>
                      <a:pt x="112232" y="408433"/>
                      <a:pt x="99537" y="414399"/>
                    </a:cubicBezTo>
                    <a:cubicBezTo>
                      <a:pt x="84815" y="421301"/>
                      <a:pt x="70246" y="426368"/>
                      <a:pt x="55026" y="429905"/>
                    </a:cubicBezTo>
                    <a:cubicBezTo>
                      <a:pt x="37819" y="433882"/>
                      <a:pt x="20133" y="435813"/>
                      <a:pt x="956" y="435813"/>
                    </a:cubicBezTo>
                    <a:cubicBezTo>
                      <a:pt x="421" y="435813"/>
                      <a:pt x="0" y="435392"/>
                      <a:pt x="0" y="434857"/>
                    </a:cubicBezTo>
                    <a:cubicBezTo>
                      <a:pt x="0" y="434321"/>
                      <a:pt x="421" y="433901"/>
                      <a:pt x="956" y="433901"/>
                    </a:cubicBezTo>
                    <a:cubicBezTo>
                      <a:pt x="19980" y="433901"/>
                      <a:pt x="37532" y="431989"/>
                      <a:pt x="54587" y="428031"/>
                    </a:cubicBezTo>
                    <a:cubicBezTo>
                      <a:pt x="69672" y="424532"/>
                      <a:pt x="84107" y="419504"/>
                      <a:pt x="98715" y="412659"/>
                    </a:cubicBezTo>
                    <a:cubicBezTo>
                      <a:pt x="111295" y="406770"/>
                      <a:pt x="123226" y="399256"/>
                      <a:pt x="135233" y="389734"/>
                    </a:cubicBezTo>
                    <a:cubicBezTo>
                      <a:pt x="144965" y="382010"/>
                      <a:pt x="154774" y="372909"/>
                      <a:pt x="166150" y="361093"/>
                    </a:cubicBezTo>
                    <a:cubicBezTo>
                      <a:pt x="175289" y="351591"/>
                      <a:pt x="184084" y="340903"/>
                      <a:pt x="193051" y="328437"/>
                    </a:cubicBezTo>
                    <a:cubicBezTo>
                      <a:pt x="200546" y="318017"/>
                      <a:pt x="208022" y="306526"/>
                      <a:pt x="216587" y="292320"/>
                    </a:cubicBezTo>
                    <a:cubicBezTo>
                      <a:pt x="222228" y="282951"/>
                      <a:pt x="227849" y="273296"/>
                      <a:pt x="233260" y="263946"/>
                    </a:cubicBezTo>
                    <a:lnTo>
                      <a:pt x="238651" y="254654"/>
                    </a:lnTo>
                    <a:cubicBezTo>
                      <a:pt x="245668" y="242628"/>
                      <a:pt x="253240" y="229799"/>
                      <a:pt x="261193" y="217390"/>
                    </a:cubicBezTo>
                    <a:cubicBezTo>
                      <a:pt x="269128" y="205020"/>
                      <a:pt x="276699" y="192210"/>
                      <a:pt x="283697" y="180202"/>
                    </a:cubicBezTo>
                    <a:lnTo>
                      <a:pt x="289070" y="170968"/>
                    </a:lnTo>
                    <a:cubicBezTo>
                      <a:pt x="294500" y="161599"/>
                      <a:pt x="300140" y="151925"/>
                      <a:pt x="305800" y="142518"/>
                    </a:cubicBezTo>
                    <a:cubicBezTo>
                      <a:pt x="314384" y="128254"/>
                      <a:pt x="321898" y="116744"/>
                      <a:pt x="329412" y="106267"/>
                    </a:cubicBezTo>
                    <a:cubicBezTo>
                      <a:pt x="338418" y="93724"/>
                      <a:pt x="347289" y="82979"/>
                      <a:pt x="356486" y="73400"/>
                    </a:cubicBezTo>
                    <a:cubicBezTo>
                      <a:pt x="367919" y="61508"/>
                      <a:pt x="377804" y="52350"/>
                      <a:pt x="387593" y="44587"/>
                    </a:cubicBezTo>
                    <a:cubicBezTo>
                      <a:pt x="399715" y="34970"/>
                      <a:pt x="411780" y="27379"/>
                      <a:pt x="424475" y="21414"/>
                    </a:cubicBezTo>
                    <a:cubicBezTo>
                      <a:pt x="439197" y="14512"/>
                      <a:pt x="453766" y="9445"/>
                      <a:pt x="468986" y="5908"/>
                    </a:cubicBezTo>
                    <a:cubicBezTo>
                      <a:pt x="486193" y="1931"/>
                      <a:pt x="503879" y="0"/>
                      <a:pt x="523056" y="0"/>
                    </a:cubicBezTo>
                    <a:cubicBezTo>
                      <a:pt x="542214" y="0"/>
                      <a:pt x="563724" y="1931"/>
                      <a:pt x="588847" y="5908"/>
                    </a:cubicBezTo>
                    <a:cubicBezTo>
                      <a:pt x="611026" y="9426"/>
                      <a:pt x="635652" y="14474"/>
                      <a:pt x="664102" y="21357"/>
                    </a:cubicBezTo>
                    <a:cubicBezTo>
                      <a:pt x="688613" y="27284"/>
                      <a:pt x="715725" y="34836"/>
                      <a:pt x="746947" y="44415"/>
                    </a:cubicBezTo>
                    <a:cubicBezTo>
                      <a:pt x="772185" y="52158"/>
                      <a:pt x="800310" y="61298"/>
                      <a:pt x="835452" y="73152"/>
                    </a:cubicBezTo>
                    <a:cubicBezTo>
                      <a:pt x="863730" y="82692"/>
                      <a:pt x="893996" y="93418"/>
                      <a:pt x="927991" y="105923"/>
                    </a:cubicBezTo>
                    <a:cubicBezTo>
                      <a:pt x="956384" y="116362"/>
                      <a:pt x="986860" y="127853"/>
                      <a:pt x="1023933" y="142097"/>
                    </a:cubicBezTo>
                    <a:cubicBezTo>
                      <a:pt x="1048234" y="151427"/>
                      <a:pt x="1072650" y="160892"/>
                      <a:pt x="1097085" y="170356"/>
                    </a:cubicBezTo>
                    <a:lnTo>
                      <a:pt x="1121367" y="179763"/>
                    </a:lnTo>
                    <a:cubicBezTo>
                      <a:pt x="1152494" y="191808"/>
                      <a:pt x="1185800" y="204656"/>
                      <a:pt x="1218342" y="216989"/>
                    </a:cubicBezTo>
                    <a:cubicBezTo>
                      <a:pt x="1250922" y="229321"/>
                      <a:pt x="1284209" y="242169"/>
                      <a:pt x="1315317" y="254215"/>
                    </a:cubicBezTo>
                    <a:lnTo>
                      <a:pt x="1339599" y="263621"/>
                    </a:lnTo>
                    <a:cubicBezTo>
                      <a:pt x="1364014" y="273086"/>
                      <a:pt x="1388449" y="282550"/>
                      <a:pt x="1412731" y="291880"/>
                    </a:cubicBezTo>
                    <a:cubicBezTo>
                      <a:pt x="1449785" y="306124"/>
                      <a:pt x="1480262" y="317615"/>
                      <a:pt x="1508635" y="328054"/>
                    </a:cubicBezTo>
                    <a:cubicBezTo>
                      <a:pt x="1542611" y="340559"/>
                      <a:pt x="1572858" y="351266"/>
                      <a:pt x="1601117" y="360806"/>
                    </a:cubicBezTo>
                    <a:cubicBezTo>
                      <a:pt x="1636240" y="372661"/>
                      <a:pt x="1664346" y="381800"/>
                      <a:pt x="1689584" y="389543"/>
                    </a:cubicBezTo>
                    <a:cubicBezTo>
                      <a:pt x="1720768" y="399122"/>
                      <a:pt x="1747841" y="406655"/>
                      <a:pt x="1772333" y="412582"/>
                    </a:cubicBezTo>
                    <a:cubicBezTo>
                      <a:pt x="1800745" y="419465"/>
                      <a:pt x="1825295" y="424494"/>
                      <a:pt x="1847435" y="427993"/>
                    </a:cubicBezTo>
                    <a:cubicBezTo>
                      <a:pt x="1872463" y="431950"/>
                      <a:pt x="1893877" y="433882"/>
                      <a:pt x="1912920" y="433882"/>
                    </a:cubicBezTo>
                    <a:cubicBezTo>
                      <a:pt x="1913455" y="433882"/>
                      <a:pt x="1913876" y="434302"/>
                      <a:pt x="1913876" y="434838"/>
                    </a:cubicBezTo>
                    <a:cubicBezTo>
                      <a:pt x="1913876" y="435373"/>
                      <a:pt x="1913436" y="435832"/>
                      <a:pt x="1912901" y="435832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5" name="任意多边形: 形状 54">
                <a:extLst>
                  <a:ext uri="{FF2B5EF4-FFF2-40B4-BE49-F238E27FC236}">
                    <a16:creationId xmlns:a16="http://schemas.microsoft.com/office/drawing/2014/main" id="{232E3B85-C61A-9BC1-CEB8-615354FBAFD9}"/>
                  </a:ext>
                </a:extLst>
              </p:cNvPr>
              <p:cNvSpPr/>
              <p:nvPr/>
            </p:nvSpPr>
            <p:spPr>
              <a:xfrm>
                <a:off x="9241201" y="1483706"/>
                <a:ext cx="1913837" cy="459387"/>
              </a:xfrm>
              <a:custGeom>
                <a:avLst/>
                <a:gdLst>
                  <a:gd name="connsiteX0" fmla="*/ 1912882 w 1913837"/>
                  <a:gd name="connsiteY0" fmla="*/ 459387 h 459387"/>
                  <a:gd name="connsiteX1" fmla="*/ 1847149 w 1913837"/>
                  <a:gd name="connsiteY1" fmla="*/ 453537 h 459387"/>
                  <a:gd name="connsiteX2" fmla="*/ 1771320 w 1913837"/>
                  <a:gd name="connsiteY2" fmla="*/ 437533 h 459387"/>
                  <a:gd name="connsiteX3" fmla="*/ 1687653 w 1913837"/>
                  <a:gd name="connsiteY3" fmla="*/ 413653 h 459387"/>
                  <a:gd name="connsiteX4" fmla="*/ 1598402 w 1913837"/>
                  <a:gd name="connsiteY4" fmla="*/ 384171 h 459387"/>
                  <a:gd name="connsiteX5" fmla="*/ 1504257 w 1913837"/>
                  <a:gd name="connsiteY5" fmla="*/ 349793 h 459387"/>
                  <a:gd name="connsiteX6" fmla="*/ 1405925 w 1913837"/>
                  <a:gd name="connsiteY6" fmla="*/ 311229 h 459387"/>
                  <a:gd name="connsiteX7" fmla="*/ 1320938 w 1913837"/>
                  <a:gd name="connsiteY7" fmla="*/ 276909 h 459387"/>
                  <a:gd name="connsiteX8" fmla="*/ 1305680 w 1913837"/>
                  <a:gd name="connsiteY8" fmla="*/ 270734 h 459387"/>
                  <a:gd name="connsiteX9" fmla="*/ 1205799 w 1913837"/>
                  <a:gd name="connsiteY9" fmla="*/ 230583 h 459387"/>
                  <a:gd name="connsiteX10" fmla="*/ 1105899 w 1913837"/>
                  <a:gd name="connsiteY10" fmla="*/ 190431 h 459387"/>
                  <a:gd name="connsiteX11" fmla="*/ 1090642 w 1913837"/>
                  <a:gd name="connsiteY11" fmla="*/ 184256 h 459387"/>
                  <a:gd name="connsiteX12" fmla="*/ 1005655 w 1913837"/>
                  <a:gd name="connsiteY12" fmla="*/ 149936 h 459387"/>
                  <a:gd name="connsiteX13" fmla="*/ 907361 w 1913837"/>
                  <a:gd name="connsiteY13" fmla="*/ 111372 h 459387"/>
                  <a:gd name="connsiteX14" fmla="*/ 813273 w 1913837"/>
                  <a:gd name="connsiteY14" fmla="*/ 77014 h 459387"/>
                  <a:gd name="connsiteX15" fmla="*/ 724080 w 1913837"/>
                  <a:gd name="connsiteY15" fmla="*/ 47551 h 459387"/>
                  <a:gd name="connsiteX16" fmla="*/ 640508 w 1913837"/>
                  <a:gd name="connsiteY16" fmla="*/ 23708 h 459387"/>
                  <a:gd name="connsiteX17" fmla="*/ 564852 w 1913837"/>
                  <a:gd name="connsiteY17" fmla="*/ 7743 h 459387"/>
                  <a:gd name="connsiteX18" fmla="*/ 499424 w 1913837"/>
                  <a:gd name="connsiteY18" fmla="*/ 1912 h 459387"/>
                  <a:gd name="connsiteX19" fmla="*/ 445736 w 1913837"/>
                  <a:gd name="connsiteY19" fmla="*/ 7724 h 459387"/>
                  <a:gd name="connsiteX20" fmla="*/ 402201 w 1913837"/>
                  <a:gd name="connsiteY20" fmla="*/ 23632 h 459387"/>
                  <a:gd name="connsiteX21" fmla="*/ 366485 w 1913837"/>
                  <a:gd name="connsiteY21" fmla="*/ 47378 h 459387"/>
                  <a:gd name="connsiteX22" fmla="*/ 336314 w 1913837"/>
                  <a:gd name="connsiteY22" fmla="*/ 76746 h 459387"/>
                  <a:gd name="connsiteX23" fmla="*/ 311038 w 1913837"/>
                  <a:gd name="connsiteY23" fmla="*/ 110970 h 459387"/>
                  <a:gd name="connsiteX24" fmla="*/ 289911 w 1913837"/>
                  <a:gd name="connsiteY24" fmla="*/ 149458 h 459387"/>
                  <a:gd name="connsiteX25" fmla="*/ 273583 w 1913837"/>
                  <a:gd name="connsiteY25" fmla="*/ 183682 h 459387"/>
                  <a:gd name="connsiteX26" fmla="*/ 270658 w 1913837"/>
                  <a:gd name="connsiteY26" fmla="*/ 189934 h 459387"/>
                  <a:gd name="connsiteX27" fmla="*/ 251041 w 1913837"/>
                  <a:gd name="connsiteY27" fmla="*/ 230124 h 459387"/>
                  <a:gd name="connsiteX28" fmla="*/ 231462 w 1913837"/>
                  <a:gd name="connsiteY28" fmla="*/ 270237 h 459387"/>
                  <a:gd name="connsiteX29" fmla="*/ 228556 w 1913837"/>
                  <a:gd name="connsiteY29" fmla="*/ 276470 h 459387"/>
                  <a:gd name="connsiteX30" fmla="*/ 212209 w 1913837"/>
                  <a:gd name="connsiteY30" fmla="*/ 310751 h 459387"/>
                  <a:gd name="connsiteX31" fmla="*/ 190986 w 1913837"/>
                  <a:gd name="connsiteY31" fmla="*/ 349392 h 459387"/>
                  <a:gd name="connsiteX32" fmla="*/ 165500 w 1913837"/>
                  <a:gd name="connsiteY32" fmla="*/ 383884 h 459387"/>
                  <a:gd name="connsiteX33" fmla="*/ 135119 w 1913837"/>
                  <a:gd name="connsiteY33" fmla="*/ 413443 h 459387"/>
                  <a:gd name="connsiteX34" fmla="*/ 99059 w 1913837"/>
                  <a:gd name="connsiteY34" fmla="*/ 437419 h 459387"/>
                  <a:gd name="connsiteX35" fmla="*/ 55084 w 1913837"/>
                  <a:gd name="connsiteY35" fmla="*/ 453498 h 459387"/>
                  <a:gd name="connsiteX36" fmla="*/ 956 w 1913837"/>
                  <a:gd name="connsiteY36" fmla="*/ 459349 h 459387"/>
                  <a:gd name="connsiteX37" fmla="*/ 0 w 1913837"/>
                  <a:gd name="connsiteY37" fmla="*/ 458393 h 459387"/>
                  <a:gd name="connsiteX38" fmla="*/ 956 w 1913837"/>
                  <a:gd name="connsiteY38" fmla="*/ 457437 h 459387"/>
                  <a:gd name="connsiteX39" fmla="*/ 54644 w 1913837"/>
                  <a:gd name="connsiteY39" fmla="*/ 451625 h 459387"/>
                  <a:gd name="connsiteX40" fmla="*/ 98179 w 1913837"/>
                  <a:gd name="connsiteY40" fmla="*/ 435717 h 459387"/>
                  <a:gd name="connsiteX41" fmla="*/ 133895 w 1913837"/>
                  <a:gd name="connsiteY41" fmla="*/ 411971 h 459387"/>
                  <a:gd name="connsiteX42" fmla="*/ 164066 w 1913837"/>
                  <a:gd name="connsiteY42" fmla="*/ 382603 h 459387"/>
                  <a:gd name="connsiteX43" fmla="*/ 189342 w 1913837"/>
                  <a:gd name="connsiteY43" fmla="*/ 348379 h 459387"/>
                  <a:gd name="connsiteX44" fmla="*/ 210469 w 1913837"/>
                  <a:gd name="connsiteY44" fmla="*/ 309891 h 459387"/>
                  <a:gd name="connsiteX45" fmla="*/ 226797 w 1913837"/>
                  <a:gd name="connsiteY45" fmla="*/ 275648 h 459387"/>
                  <a:gd name="connsiteX46" fmla="*/ 229703 w 1913837"/>
                  <a:gd name="connsiteY46" fmla="*/ 269415 h 459387"/>
                  <a:gd name="connsiteX47" fmla="*/ 249320 w 1913837"/>
                  <a:gd name="connsiteY47" fmla="*/ 229225 h 459387"/>
                  <a:gd name="connsiteX48" fmla="*/ 268899 w 1913837"/>
                  <a:gd name="connsiteY48" fmla="*/ 189112 h 459387"/>
                  <a:gd name="connsiteX49" fmla="*/ 271824 w 1913837"/>
                  <a:gd name="connsiteY49" fmla="*/ 182860 h 459387"/>
                  <a:gd name="connsiteX50" fmla="*/ 288171 w 1913837"/>
                  <a:gd name="connsiteY50" fmla="*/ 148598 h 459387"/>
                  <a:gd name="connsiteX51" fmla="*/ 309394 w 1913837"/>
                  <a:gd name="connsiteY51" fmla="*/ 109957 h 459387"/>
                  <a:gd name="connsiteX52" fmla="*/ 334881 w 1913837"/>
                  <a:gd name="connsiteY52" fmla="*/ 75465 h 459387"/>
                  <a:gd name="connsiteX53" fmla="*/ 365262 w 1913837"/>
                  <a:gd name="connsiteY53" fmla="*/ 45906 h 459387"/>
                  <a:gd name="connsiteX54" fmla="*/ 401321 w 1913837"/>
                  <a:gd name="connsiteY54" fmla="*/ 21930 h 459387"/>
                  <a:gd name="connsiteX55" fmla="*/ 445296 w 1913837"/>
                  <a:gd name="connsiteY55" fmla="*/ 5851 h 459387"/>
                  <a:gd name="connsiteX56" fmla="*/ 499424 w 1913837"/>
                  <a:gd name="connsiteY56" fmla="*/ 0 h 459387"/>
                  <a:gd name="connsiteX57" fmla="*/ 565157 w 1913837"/>
                  <a:gd name="connsiteY57" fmla="*/ 5851 h 459387"/>
                  <a:gd name="connsiteX58" fmla="*/ 640986 w 1913837"/>
                  <a:gd name="connsiteY58" fmla="*/ 21854 h 459387"/>
                  <a:gd name="connsiteX59" fmla="*/ 724654 w 1913837"/>
                  <a:gd name="connsiteY59" fmla="*/ 45734 h 459387"/>
                  <a:gd name="connsiteX60" fmla="*/ 813904 w 1913837"/>
                  <a:gd name="connsiteY60" fmla="*/ 75217 h 459387"/>
                  <a:gd name="connsiteX61" fmla="*/ 908049 w 1913837"/>
                  <a:gd name="connsiteY61" fmla="*/ 109594 h 459387"/>
                  <a:gd name="connsiteX62" fmla="*/ 1006381 w 1913837"/>
                  <a:gd name="connsiteY62" fmla="*/ 148158 h 459387"/>
                  <a:gd name="connsiteX63" fmla="*/ 1091368 w 1913837"/>
                  <a:gd name="connsiteY63" fmla="*/ 182478 h 459387"/>
                  <a:gd name="connsiteX64" fmla="*/ 1106626 w 1913837"/>
                  <a:gd name="connsiteY64" fmla="*/ 188653 h 459387"/>
                  <a:gd name="connsiteX65" fmla="*/ 1206507 w 1913837"/>
                  <a:gd name="connsiteY65" fmla="*/ 228805 h 459387"/>
                  <a:gd name="connsiteX66" fmla="*/ 1306407 w 1913837"/>
                  <a:gd name="connsiteY66" fmla="*/ 268956 h 459387"/>
                  <a:gd name="connsiteX67" fmla="*/ 1321664 w 1913837"/>
                  <a:gd name="connsiteY67" fmla="*/ 275131 h 459387"/>
                  <a:gd name="connsiteX68" fmla="*/ 1406651 w 1913837"/>
                  <a:gd name="connsiteY68" fmla="*/ 309451 h 459387"/>
                  <a:gd name="connsiteX69" fmla="*/ 1504945 w 1913837"/>
                  <a:gd name="connsiteY69" fmla="*/ 348015 h 459387"/>
                  <a:gd name="connsiteX70" fmla="*/ 1599033 w 1913837"/>
                  <a:gd name="connsiteY70" fmla="*/ 382373 h 459387"/>
                  <a:gd name="connsiteX71" fmla="*/ 1688226 w 1913837"/>
                  <a:gd name="connsiteY71" fmla="*/ 411837 h 459387"/>
                  <a:gd name="connsiteX72" fmla="*/ 1771798 w 1913837"/>
                  <a:gd name="connsiteY72" fmla="*/ 435679 h 459387"/>
                  <a:gd name="connsiteX73" fmla="*/ 1847455 w 1913837"/>
                  <a:gd name="connsiteY73" fmla="*/ 451644 h 459387"/>
                  <a:gd name="connsiteX74" fmla="*/ 1912882 w 1913837"/>
                  <a:gd name="connsiteY74" fmla="*/ 457475 h 459387"/>
                  <a:gd name="connsiteX75" fmla="*/ 1913838 w 1913837"/>
                  <a:gd name="connsiteY75" fmla="*/ 458431 h 459387"/>
                  <a:gd name="connsiteX76" fmla="*/ 1912882 w 1913837"/>
                  <a:gd name="connsiteY76" fmla="*/ 459387 h 4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37" h="459387">
                    <a:moveTo>
                      <a:pt x="1912882" y="459387"/>
                    </a:moveTo>
                    <a:cubicBezTo>
                      <a:pt x="1893667" y="459387"/>
                      <a:pt x="1871545" y="457418"/>
                      <a:pt x="1847149" y="453537"/>
                    </a:cubicBezTo>
                    <a:cubicBezTo>
                      <a:pt x="1824530" y="449942"/>
                      <a:pt x="1799005" y="444550"/>
                      <a:pt x="1771320" y="437533"/>
                    </a:cubicBezTo>
                    <a:cubicBezTo>
                      <a:pt x="1745910" y="431090"/>
                      <a:pt x="1718550" y="423289"/>
                      <a:pt x="1687653" y="413653"/>
                    </a:cubicBezTo>
                    <a:cubicBezTo>
                      <a:pt x="1660923" y="405317"/>
                      <a:pt x="1631728" y="395681"/>
                      <a:pt x="1598402" y="384171"/>
                    </a:cubicBezTo>
                    <a:cubicBezTo>
                      <a:pt x="1569876" y="374324"/>
                      <a:pt x="1539074" y="363082"/>
                      <a:pt x="1504257" y="349793"/>
                    </a:cubicBezTo>
                    <a:cubicBezTo>
                      <a:pt x="1475386" y="338781"/>
                      <a:pt x="1444126" y="326525"/>
                      <a:pt x="1405925" y="311229"/>
                    </a:cubicBezTo>
                    <a:cubicBezTo>
                      <a:pt x="1377742" y="299949"/>
                      <a:pt x="1348872" y="288247"/>
                      <a:pt x="1320938" y="276909"/>
                    </a:cubicBezTo>
                    <a:lnTo>
                      <a:pt x="1305680" y="270734"/>
                    </a:lnTo>
                    <a:cubicBezTo>
                      <a:pt x="1275261" y="258402"/>
                      <a:pt x="1239947" y="244119"/>
                      <a:pt x="1205799" y="230583"/>
                    </a:cubicBezTo>
                    <a:cubicBezTo>
                      <a:pt x="1171652" y="217046"/>
                      <a:pt x="1136319" y="202764"/>
                      <a:pt x="1105899" y="190431"/>
                    </a:cubicBezTo>
                    <a:lnTo>
                      <a:pt x="1090642" y="184256"/>
                    </a:lnTo>
                    <a:cubicBezTo>
                      <a:pt x="1062708" y="172937"/>
                      <a:pt x="1033837" y="161236"/>
                      <a:pt x="1005655" y="149936"/>
                    </a:cubicBezTo>
                    <a:cubicBezTo>
                      <a:pt x="967339" y="134602"/>
                      <a:pt x="936117" y="122346"/>
                      <a:pt x="907361" y="111372"/>
                    </a:cubicBezTo>
                    <a:cubicBezTo>
                      <a:pt x="872563" y="98103"/>
                      <a:pt x="841780" y="86860"/>
                      <a:pt x="813273" y="77014"/>
                    </a:cubicBezTo>
                    <a:cubicBezTo>
                      <a:pt x="779967" y="65523"/>
                      <a:pt x="750790" y="55887"/>
                      <a:pt x="724080" y="47551"/>
                    </a:cubicBezTo>
                    <a:cubicBezTo>
                      <a:pt x="693221" y="37933"/>
                      <a:pt x="665880" y="30133"/>
                      <a:pt x="640508" y="23708"/>
                    </a:cubicBezTo>
                    <a:cubicBezTo>
                      <a:pt x="612880" y="16691"/>
                      <a:pt x="587432" y="11319"/>
                      <a:pt x="564852" y="7743"/>
                    </a:cubicBezTo>
                    <a:cubicBezTo>
                      <a:pt x="540551" y="3881"/>
                      <a:pt x="518525" y="1912"/>
                      <a:pt x="499424" y="1912"/>
                    </a:cubicBezTo>
                    <a:cubicBezTo>
                      <a:pt x="480343" y="1912"/>
                      <a:pt x="462275" y="3862"/>
                      <a:pt x="445736" y="7724"/>
                    </a:cubicBezTo>
                    <a:cubicBezTo>
                      <a:pt x="430402" y="11300"/>
                      <a:pt x="415757" y="16653"/>
                      <a:pt x="402201" y="23632"/>
                    </a:cubicBezTo>
                    <a:cubicBezTo>
                      <a:pt x="389735" y="30037"/>
                      <a:pt x="378072" y="37819"/>
                      <a:pt x="366485" y="47378"/>
                    </a:cubicBezTo>
                    <a:cubicBezTo>
                      <a:pt x="356447" y="55676"/>
                      <a:pt x="346582" y="65274"/>
                      <a:pt x="336314" y="76746"/>
                    </a:cubicBezTo>
                    <a:cubicBezTo>
                      <a:pt x="327519" y="86555"/>
                      <a:pt x="319260" y="97759"/>
                      <a:pt x="311038" y="110970"/>
                    </a:cubicBezTo>
                    <a:cubicBezTo>
                      <a:pt x="304213" y="121945"/>
                      <a:pt x="297502" y="134182"/>
                      <a:pt x="289911" y="149458"/>
                    </a:cubicBezTo>
                    <a:cubicBezTo>
                      <a:pt x="284309" y="160700"/>
                      <a:pt x="278860" y="172383"/>
                      <a:pt x="273583" y="183682"/>
                    </a:cubicBezTo>
                    <a:lnTo>
                      <a:pt x="270658" y="189934"/>
                    </a:lnTo>
                    <a:cubicBezTo>
                      <a:pt x="264864" y="202286"/>
                      <a:pt x="258115" y="216606"/>
                      <a:pt x="251041" y="230124"/>
                    </a:cubicBezTo>
                    <a:cubicBezTo>
                      <a:pt x="243986" y="243584"/>
                      <a:pt x="237237" y="257885"/>
                      <a:pt x="231462" y="270237"/>
                    </a:cubicBezTo>
                    <a:lnTo>
                      <a:pt x="228556" y="276470"/>
                    </a:lnTo>
                    <a:cubicBezTo>
                      <a:pt x="223279" y="287789"/>
                      <a:pt x="217811" y="299471"/>
                      <a:pt x="212209" y="310751"/>
                    </a:cubicBezTo>
                    <a:cubicBezTo>
                      <a:pt x="204580" y="326085"/>
                      <a:pt x="197850" y="338360"/>
                      <a:pt x="190986" y="349392"/>
                    </a:cubicBezTo>
                    <a:cubicBezTo>
                      <a:pt x="182707" y="362718"/>
                      <a:pt x="174371" y="373999"/>
                      <a:pt x="165500" y="383884"/>
                    </a:cubicBezTo>
                    <a:cubicBezTo>
                      <a:pt x="155156" y="395413"/>
                      <a:pt x="145214" y="405087"/>
                      <a:pt x="135119" y="413443"/>
                    </a:cubicBezTo>
                    <a:cubicBezTo>
                      <a:pt x="123436" y="423098"/>
                      <a:pt x="111640" y="430937"/>
                      <a:pt x="99059" y="437419"/>
                    </a:cubicBezTo>
                    <a:cubicBezTo>
                      <a:pt x="85350" y="444474"/>
                      <a:pt x="70571" y="449885"/>
                      <a:pt x="55084" y="453498"/>
                    </a:cubicBezTo>
                    <a:cubicBezTo>
                      <a:pt x="38392" y="457380"/>
                      <a:pt x="20190" y="459349"/>
                      <a:pt x="956" y="459349"/>
                    </a:cubicBezTo>
                    <a:cubicBezTo>
                      <a:pt x="421" y="459349"/>
                      <a:pt x="0" y="458928"/>
                      <a:pt x="0" y="458393"/>
                    </a:cubicBezTo>
                    <a:cubicBezTo>
                      <a:pt x="0" y="457858"/>
                      <a:pt x="421" y="457437"/>
                      <a:pt x="956" y="457437"/>
                    </a:cubicBezTo>
                    <a:cubicBezTo>
                      <a:pt x="20037" y="457437"/>
                      <a:pt x="38105" y="455487"/>
                      <a:pt x="54644" y="451625"/>
                    </a:cubicBezTo>
                    <a:cubicBezTo>
                      <a:pt x="69978" y="448049"/>
                      <a:pt x="84624" y="442696"/>
                      <a:pt x="98179" y="435717"/>
                    </a:cubicBezTo>
                    <a:cubicBezTo>
                      <a:pt x="110645" y="429312"/>
                      <a:pt x="122327" y="421530"/>
                      <a:pt x="133895" y="411971"/>
                    </a:cubicBezTo>
                    <a:cubicBezTo>
                      <a:pt x="143933" y="403673"/>
                      <a:pt x="153798" y="394075"/>
                      <a:pt x="164066" y="382603"/>
                    </a:cubicBezTo>
                    <a:cubicBezTo>
                      <a:pt x="172861" y="372794"/>
                      <a:pt x="181120" y="361590"/>
                      <a:pt x="189342" y="348379"/>
                    </a:cubicBezTo>
                    <a:cubicBezTo>
                      <a:pt x="196168" y="337385"/>
                      <a:pt x="202879" y="325167"/>
                      <a:pt x="210469" y="309891"/>
                    </a:cubicBezTo>
                    <a:cubicBezTo>
                      <a:pt x="216071" y="298629"/>
                      <a:pt x="221520" y="286947"/>
                      <a:pt x="226797" y="275648"/>
                    </a:cubicBezTo>
                    <a:lnTo>
                      <a:pt x="229703" y="269415"/>
                    </a:lnTo>
                    <a:cubicBezTo>
                      <a:pt x="235497" y="257063"/>
                      <a:pt x="242246" y="242743"/>
                      <a:pt x="249320" y="229225"/>
                    </a:cubicBezTo>
                    <a:cubicBezTo>
                      <a:pt x="256375" y="215765"/>
                      <a:pt x="263125" y="201463"/>
                      <a:pt x="268899" y="189112"/>
                    </a:cubicBezTo>
                    <a:lnTo>
                      <a:pt x="271824" y="182860"/>
                    </a:lnTo>
                    <a:cubicBezTo>
                      <a:pt x="277101" y="171560"/>
                      <a:pt x="282569" y="159859"/>
                      <a:pt x="288171" y="148598"/>
                    </a:cubicBezTo>
                    <a:cubicBezTo>
                      <a:pt x="295800" y="133264"/>
                      <a:pt x="302549" y="120989"/>
                      <a:pt x="309394" y="109957"/>
                    </a:cubicBezTo>
                    <a:cubicBezTo>
                      <a:pt x="317673" y="96631"/>
                      <a:pt x="326009" y="85350"/>
                      <a:pt x="334881" y="75465"/>
                    </a:cubicBezTo>
                    <a:cubicBezTo>
                      <a:pt x="345224" y="63936"/>
                      <a:pt x="355166" y="54261"/>
                      <a:pt x="365262" y="45906"/>
                    </a:cubicBezTo>
                    <a:cubicBezTo>
                      <a:pt x="376944" y="36251"/>
                      <a:pt x="388741" y="28412"/>
                      <a:pt x="401321" y="21930"/>
                    </a:cubicBezTo>
                    <a:cubicBezTo>
                      <a:pt x="415030" y="14875"/>
                      <a:pt x="429810" y="9464"/>
                      <a:pt x="445296" y="5851"/>
                    </a:cubicBezTo>
                    <a:cubicBezTo>
                      <a:pt x="461988" y="1969"/>
                      <a:pt x="480190" y="0"/>
                      <a:pt x="499424" y="0"/>
                    </a:cubicBezTo>
                    <a:cubicBezTo>
                      <a:pt x="518639" y="0"/>
                      <a:pt x="540761" y="1969"/>
                      <a:pt x="565157" y="5851"/>
                    </a:cubicBezTo>
                    <a:cubicBezTo>
                      <a:pt x="587776" y="9445"/>
                      <a:pt x="613301" y="14837"/>
                      <a:pt x="640986" y="21854"/>
                    </a:cubicBezTo>
                    <a:cubicBezTo>
                      <a:pt x="666396" y="28297"/>
                      <a:pt x="693756" y="36098"/>
                      <a:pt x="724654" y="45734"/>
                    </a:cubicBezTo>
                    <a:cubicBezTo>
                      <a:pt x="751383" y="54070"/>
                      <a:pt x="780578" y="63707"/>
                      <a:pt x="813904" y="75217"/>
                    </a:cubicBezTo>
                    <a:cubicBezTo>
                      <a:pt x="842431" y="85063"/>
                      <a:pt x="873232" y="96306"/>
                      <a:pt x="908049" y="109594"/>
                    </a:cubicBezTo>
                    <a:cubicBezTo>
                      <a:pt x="936824" y="120568"/>
                      <a:pt x="968066" y="132824"/>
                      <a:pt x="1006381" y="148158"/>
                    </a:cubicBezTo>
                    <a:cubicBezTo>
                      <a:pt x="1034564" y="159439"/>
                      <a:pt x="1063434" y="171140"/>
                      <a:pt x="1091368" y="182478"/>
                    </a:cubicBezTo>
                    <a:lnTo>
                      <a:pt x="1106626" y="188653"/>
                    </a:lnTo>
                    <a:cubicBezTo>
                      <a:pt x="1137045" y="200985"/>
                      <a:pt x="1172359" y="215268"/>
                      <a:pt x="1206507" y="228805"/>
                    </a:cubicBezTo>
                    <a:cubicBezTo>
                      <a:pt x="1240654" y="242341"/>
                      <a:pt x="1275988" y="256624"/>
                      <a:pt x="1306407" y="268956"/>
                    </a:cubicBezTo>
                    <a:lnTo>
                      <a:pt x="1321664" y="275131"/>
                    </a:lnTo>
                    <a:cubicBezTo>
                      <a:pt x="1349598" y="286450"/>
                      <a:pt x="1378469" y="298151"/>
                      <a:pt x="1406651" y="309451"/>
                    </a:cubicBezTo>
                    <a:cubicBezTo>
                      <a:pt x="1444852" y="324747"/>
                      <a:pt x="1476094" y="337002"/>
                      <a:pt x="1504945" y="348015"/>
                    </a:cubicBezTo>
                    <a:cubicBezTo>
                      <a:pt x="1539743" y="361284"/>
                      <a:pt x="1570526" y="372527"/>
                      <a:pt x="1599033" y="382373"/>
                    </a:cubicBezTo>
                    <a:cubicBezTo>
                      <a:pt x="1632339" y="393864"/>
                      <a:pt x="1661516" y="403500"/>
                      <a:pt x="1688226" y="411837"/>
                    </a:cubicBezTo>
                    <a:cubicBezTo>
                      <a:pt x="1719085" y="421454"/>
                      <a:pt x="1746426" y="429255"/>
                      <a:pt x="1771798" y="435679"/>
                    </a:cubicBezTo>
                    <a:cubicBezTo>
                      <a:pt x="1799426" y="442696"/>
                      <a:pt x="1824874" y="448068"/>
                      <a:pt x="1847455" y="451644"/>
                    </a:cubicBezTo>
                    <a:cubicBezTo>
                      <a:pt x="1871756" y="455506"/>
                      <a:pt x="1893781" y="457475"/>
                      <a:pt x="1912882" y="457475"/>
                    </a:cubicBezTo>
                    <a:cubicBezTo>
                      <a:pt x="1913417" y="457475"/>
                      <a:pt x="1913838" y="457896"/>
                      <a:pt x="1913838" y="458431"/>
                    </a:cubicBezTo>
                    <a:cubicBezTo>
                      <a:pt x="1913838" y="458967"/>
                      <a:pt x="1913417" y="459387"/>
                      <a:pt x="1912882" y="45938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6" name="任意多边形: 形状 55">
                <a:extLst>
                  <a:ext uri="{FF2B5EF4-FFF2-40B4-BE49-F238E27FC236}">
                    <a16:creationId xmlns:a16="http://schemas.microsoft.com/office/drawing/2014/main" id="{AE7332FB-D1C2-12E4-96D8-59BCF2F9208F}"/>
                  </a:ext>
                </a:extLst>
              </p:cNvPr>
              <p:cNvSpPr/>
              <p:nvPr/>
            </p:nvSpPr>
            <p:spPr>
              <a:xfrm>
                <a:off x="9241143" y="1528293"/>
                <a:ext cx="1913895" cy="474548"/>
              </a:xfrm>
              <a:custGeom>
                <a:avLst/>
                <a:gdLst>
                  <a:gd name="connsiteX0" fmla="*/ 1912939 w 1913895"/>
                  <a:gd name="connsiteY0" fmla="*/ 474549 h 474548"/>
                  <a:gd name="connsiteX1" fmla="*/ 1847397 w 1913895"/>
                  <a:gd name="connsiteY1" fmla="*/ 468890 h 474548"/>
                  <a:gd name="connsiteX2" fmla="*/ 1771932 w 1913895"/>
                  <a:gd name="connsiteY2" fmla="*/ 453250 h 474548"/>
                  <a:gd name="connsiteX3" fmla="*/ 1688360 w 1913895"/>
                  <a:gd name="connsiteY3" fmla="*/ 429465 h 474548"/>
                  <a:gd name="connsiteX4" fmla="*/ 1598517 w 1913895"/>
                  <a:gd name="connsiteY4" fmla="*/ 399390 h 474548"/>
                  <a:gd name="connsiteX5" fmla="*/ 1502899 w 1913895"/>
                  <a:gd name="connsiteY5" fmla="*/ 363540 h 474548"/>
                  <a:gd name="connsiteX6" fmla="*/ 1403095 w 1913895"/>
                  <a:gd name="connsiteY6" fmla="*/ 323485 h 474548"/>
                  <a:gd name="connsiteX7" fmla="*/ 1300939 w 1913895"/>
                  <a:gd name="connsiteY7" fmla="*/ 281078 h 474548"/>
                  <a:gd name="connsiteX8" fmla="*/ 1285586 w 1913895"/>
                  <a:gd name="connsiteY8" fmla="*/ 274634 h 474548"/>
                  <a:gd name="connsiteX9" fmla="*/ 1198266 w 1913895"/>
                  <a:gd name="connsiteY9" fmla="*/ 238154 h 474548"/>
                  <a:gd name="connsiteX10" fmla="*/ 1110756 w 1913895"/>
                  <a:gd name="connsiteY10" fmla="*/ 201597 h 474548"/>
                  <a:gd name="connsiteX11" fmla="*/ 1095575 w 1913895"/>
                  <a:gd name="connsiteY11" fmla="*/ 195230 h 474548"/>
                  <a:gd name="connsiteX12" fmla="*/ 993437 w 1913895"/>
                  <a:gd name="connsiteY12" fmla="*/ 152823 h 474548"/>
                  <a:gd name="connsiteX13" fmla="*/ 893652 w 1913895"/>
                  <a:gd name="connsiteY13" fmla="*/ 112787 h 474548"/>
                  <a:gd name="connsiteX14" fmla="*/ 798092 w 1913895"/>
                  <a:gd name="connsiteY14" fmla="*/ 76956 h 474548"/>
                  <a:gd name="connsiteX15" fmla="*/ 708306 w 1913895"/>
                  <a:gd name="connsiteY15" fmla="*/ 46900 h 474548"/>
                  <a:gd name="connsiteX16" fmla="*/ 624849 w 1913895"/>
                  <a:gd name="connsiteY16" fmla="*/ 23154 h 474548"/>
                  <a:gd name="connsiteX17" fmla="*/ 549556 w 1913895"/>
                  <a:gd name="connsiteY17" fmla="*/ 7552 h 474548"/>
                  <a:gd name="connsiteX18" fmla="*/ 484301 w 1913895"/>
                  <a:gd name="connsiteY18" fmla="*/ 1912 h 474548"/>
                  <a:gd name="connsiteX19" fmla="*/ 430402 w 1913895"/>
                  <a:gd name="connsiteY19" fmla="*/ 7533 h 474548"/>
                  <a:gd name="connsiteX20" fmla="*/ 386504 w 1913895"/>
                  <a:gd name="connsiteY20" fmla="*/ 23077 h 474548"/>
                  <a:gd name="connsiteX21" fmla="*/ 350712 w 1913895"/>
                  <a:gd name="connsiteY21" fmla="*/ 46709 h 474548"/>
                  <a:gd name="connsiteX22" fmla="*/ 321153 w 1913895"/>
                  <a:gd name="connsiteY22" fmla="*/ 76651 h 474548"/>
                  <a:gd name="connsiteX23" fmla="*/ 297349 w 1913895"/>
                  <a:gd name="connsiteY23" fmla="*/ 112347 h 474548"/>
                  <a:gd name="connsiteX24" fmla="*/ 277675 w 1913895"/>
                  <a:gd name="connsiteY24" fmla="*/ 152326 h 474548"/>
                  <a:gd name="connsiteX25" fmla="*/ 260352 w 1913895"/>
                  <a:gd name="connsiteY25" fmla="*/ 194676 h 474548"/>
                  <a:gd name="connsiteX26" fmla="*/ 257905 w 1913895"/>
                  <a:gd name="connsiteY26" fmla="*/ 201100 h 474548"/>
                  <a:gd name="connsiteX27" fmla="*/ 243508 w 1913895"/>
                  <a:gd name="connsiteY27" fmla="*/ 237638 h 474548"/>
                  <a:gd name="connsiteX28" fmla="*/ 229149 w 1913895"/>
                  <a:gd name="connsiteY28" fmla="*/ 274118 h 474548"/>
                  <a:gd name="connsiteX29" fmla="*/ 226702 w 1913895"/>
                  <a:gd name="connsiteY29" fmla="*/ 280542 h 474548"/>
                  <a:gd name="connsiteX30" fmla="*/ 209341 w 1913895"/>
                  <a:gd name="connsiteY30" fmla="*/ 323007 h 474548"/>
                  <a:gd name="connsiteX31" fmla="*/ 189609 w 1913895"/>
                  <a:gd name="connsiteY31" fmla="*/ 363120 h 474548"/>
                  <a:gd name="connsiteX32" fmla="*/ 165595 w 1913895"/>
                  <a:gd name="connsiteY32" fmla="*/ 399103 h 474548"/>
                  <a:gd name="connsiteX33" fmla="*/ 135788 w 1913895"/>
                  <a:gd name="connsiteY33" fmla="*/ 429293 h 474548"/>
                  <a:gd name="connsiteX34" fmla="*/ 99613 w 1913895"/>
                  <a:gd name="connsiteY34" fmla="*/ 453173 h 474548"/>
                  <a:gd name="connsiteX35" fmla="*/ 55275 w 1913895"/>
                  <a:gd name="connsiteY35" fmla="*/ 468870 h 474548"/>
                  <a:gd name="connsiteX36" fmla="*/ 956 w 1913895"/>
                  <a:gd name="connsiteY36" fmla="*/ 474530 h 474548"/>
                  <a:gd name="connsiteX37" fmla="*/ 0 w 1913895"/>
                  <a:gd name="connsiteY37" fmla="*/ 473574 h 474548"/>
                  <a:gd name="connsiteX38" fmla="*/ 956 w 1913895"/>
                  <a:gd name="connsiteY38" fmla="*/ 472618 h 474548"/>
                  <a:gd name="connsiteX39" fmla="*/ 54854 w 1913895"/>
                  <a:gd name="connsiteY39" fmla="*/ 466997 h 474548"/>
                  <a:gd name="connsiteX40" fmla="*/ 98753 w 1913895"/>
                  <a:gd name="connsiteY40" fmla="*/ 451453 h 474548"/>
                  <a:gd name="connsiteX41" fmla="*/ 134545 w 1913895"/>
                  <a:gd name="connsiteY41" fmla="*/ 427821 h 474548"/>
                  <a:gd name="connsiteX42" fmla="*/ 164104 w 1913895"/>
                  <a:gd name="connsiteY42" fmla="*/ 397879 h 474548"/>
                  <a:gd name="connsiteX43" fmla="*/ 187908 w 1913895"/>
                  <a:gd name="connsiteY43" fmla="*/ 362183 h 474548"/>
                  <a:gd name="connsiteX44" fmla="*/ 207582 w 1913895"/>
                  <a:gd name="connsiteY44" fmla="*/ 322204 h 474548"/>
                  <a:gd name="connsiteX45" fmla="*/ 224904 w 1913895"/>
                  <a:gd name="connsiteY45" fmla="*/ 279854 h 474548"/>
                  <a:gd name="connsiteX46" fmla="*/ 227352 w 1913895"/>
                  <a:gd name="connsiteY46" fmla="*/ 273430 h 474548"/>
                  <a:gd name="connsiteX47" fmla="*/ 241749 w 1913895"/>
                  <a:gd name="connsiteY47" fmla="*/ 236892 h 474548"/>
                  <a:gd name="connsiteX48" fmla="*/ 256108 w 1913895"/>
                  <a:gd name="connsiteY48" fmla="*/ 200412 h 474548"/>
                  <a:gd name="connsiteX49" fmla="*/ 258555 w 1913895"/>
                  <a:gd name="connsiteY49" fmla="*/ 193988 h 474548"/>
                  <a:gd name="connsiteX50" fmla="*/ 275916 w 1913895"/>
                  <a:gd name="connsiteY50" fmla="*/ 151523 h 474548"/>
                  <a:gd name="connsiteX51" fmla="*/ 295647 w 1913895"/>
                  <a:gd name="connsiteY51" fmla="*/ 111410 h 474548"/>
                  <a:gd name="connsiteX52" fmla="*/ 319661 w 1913895"/>
                  <a:gd name="connsiteY52" fmla="*/ 75427 h 474548"/>
                  <a:gd name="connsiteX53" fmla="*/ 349469 w 1913895"/>
                  <a:gd name="connsiteY53" fmla="*/ 45237 h 474548"/>
                  <a:gd name="connsiteX54" fmla="*/ 385643 w 1913895"/>
                  <a:gd name="connsiteY54" fmla="*/ 21357 h 474548"/>
                  <a:gd name="connsiteX55" fmla="*/ 429982 w 1913895"/>
                  <a:gd name="connsiteY55" fmla="*/ 5659 h 474548"/>
                  <a:gd name="connsiteX56" fmla="*/ 484301 w 1913895"/>
                  <a:gd name="connsiteY56" fmla="*/ 0 h 474548"/>
                  <a:gd name="connsiteX57" fmla="*/ 549843 w 1913895"/>
                  <a:gd name="connsiteY57" fmla="*/ 5659 h 474548"/>
                  <a:gd name="connsiteX58" fmla="*/ 625308 w 1913895"/>
                  <a:gd name="connsiteY58" fmla="*/ 21299 h 474548"/>
                  <a:gd name="connsiteX59" fmla="*/ 708880 w 1913895"/>
                  <a:gd name="connsiteY59" fmla="*/ 45084 h 474548"/>
                  <a:gd name="connsiteX60" fmla="*/ 798723 w 1913895"/>
                  <a:gd name="connsiteY60" fmla="*/ 75159 h 474548"/>
                  <a:gd name="connsiteX61" fmla="*/ 894340 w 1913895"/>
                  <a:gd name="connsiteY61" fmla="*/ 111008 h 474548"/>
                  <a:gd name="connsiteX62" fmla="*/ 994145 w 1913895"/>
                  <a:gd name="connsiteY62" fmla="*/ 151064 h 474548"/>
                  <a:gd name="connsiteX63" fmla="*/ 1096301 w 1913895"/>
                  <a:gd name="connsiteY63" fmla="*/ 193471 h 474548"/>
                  <a:gd name="connsiteX64" fmla="*/ 1111482 w 1913895"/>
                  <a:gd name="connsiteY64" fmla="*/ 199838 h 474548"/>
                  <a:gd name="connsiteX65" fmla="*/ 1198974 w 1913895"/>
                  <a:gd name="connsiteY65" fmla="*/ 236395 h 474548"/>
                  <a:gd name="connsiteX66" fmla="*/ 1286312 w 1913895"/>
                  <a:gd name="connsiteY66" fmla="*/ 272875 h 474548"/>
                  <a:gd name="connsiteX67" fmla="*/ 1301665 w 1913895"/>
                  <a:gd name="connsiteY67" fmla="*/ 279319 h 474548"/>
                  <a:gd name="connsiteX68" fmla="*/ 1403802 w 1913895"/>
                  <a:gd name="connsiteY68" fmla="*/ 321726 h 474548"/>
                  <a:gd name="connsiteX69" fmla="*/ 1503588 w 1913895"/>
                  <a:gd name="connsiteY69" fmla="*/ 361762 h 474548"/>
                  <a:gd name="connsiteX70" fmla="*/ 1599148 w 1913895"/>
                  <a:gd name="connsiteY70" fmla="*/ 397593 h 474548"/>
                  <a:gd name="connsiteX71" fmla="*/ 1688934 w 1913895"/>
                  <a:gd name="connsiteY71" fmla="*/ 427649 h 474548"/>
                  <a:gd name="connsiteX72" fmla="*/ 1772391 w 1913895"/>
                  <a:gd name="connsiteY72" fmla="*/ 451395 h 474548"/>
                  <a:gd name="connsiteX73" fmla="*/ 1847684 w 1913895"/>
                  <a:gd name="connsiteY73" fmla="*/ 466997 h 474548"/>
                  <a:gd name="connsiteX74" fmla="*/ 1912939 w 1913895"/>
                  <a:gd name="connsiteY74" fmla="*/ 472637 h 474548"/>
                  <a:gd name="connsiteX75" fmla="*/ 1913895 w 1913895"/>
                  <a:gd name="connsiteY75" fmla="*/ 473593 h 474548"/>
                  <a:gd name="connsiteX76" fmla="*/ 1912939 w 1913895"/>
                  <a:gd name="connsiteY76" fmla="*/ 474549 h 47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95" h="474548">
                    <a:moveTo>
                      <a:pt x="1912939" y="474549"/>
                    </a:moveTo>
                    <a:cubicBezTo>
                      <a:pt x="1893667" y="474549"/>
                      <a:pt x="1871603" y="472637"/>
                      <a:pt x="1847397" y="468890"/>
                    </a:cubicBezTo>
                    <a:cubicBezTo>
                      <a:pt x="1824759" y="465391"/>
                      <a:pt x="1799388" y="460114"/>
                      <a:pt x="1771932" y="453250"/>
                    </a:cubicBezTo>
                    <a:cubicBezTo>
                      <a:pt x="1746312" y="446845"/>
                      <a:pt x="1718990" y="439063"/>
                      <a:pt x="1688360" y="429465"/>
                    </a:cubicBezTo>
                    <a:cubicBezTo>
                      <a:pt x="1660885" y="420861"/>
                      <a:pt x="1631498" y="411034"/>
                      <a:pt x="1598517" y="399390"/>
                    </a:cubicBezTo>
                    <a:cubicBezTo>
                      <a:pt x="1570526" y="389524"/>
                      <a:pt x="1539246" y="377785"/>
                      <a:pt x="1502899" y="363540"/>
                    </a:cubicBezTo>
                    <a:cubicBezTo>
                      <a:pt x="1468637" y="350099"/>
                      <a:pt x="1433419" y="335817"/>
                      <a:pt x="1403095" y="323485"/>
                    </a:cubicBezTo>
                    <a:cubicBezTo>
                      <a:pt x="1368660" y="309489"/>
                      <a:pt x="1333748" y="294863"/>
                      <a:pt x="1300939" y="281078"/>
                    </a:cubicBezTo>
                    <a:lnTo>
                      <a:pt x="1285586" y="274634"/>
                    </a:lnTo>
                    <a:cubicBezTo>
                      <a:pt x="1256849" y="262551"/>
                      <a:pt x="1227118" y="250066"/>
                      <a:pt x="1198266" y="238154"/>
                    </a:cubicBezTo>
                    <a:cubicBezTo>
                      <a:pt x="1169338" y="226204"/>
                      <a:pt x="1139550" y="213700"/>
                      <a:pt x="1110756" y="201597"/>
                    </a:cubicBezTo>
                    <a:lnTo>
                      <a:pt x="1095575" y="195230"/>
                    </a:lnTo>
                    <a:cubicBezTo>
                      <a:pt x="1062765" y="181445"/>
                      <a:pt x="1027853" y="166838"/>
                      <a:pt x="993437" y="152823"/>
                    </a:cubicBezTo>
                    <a:cubicBezTo>
                      <a:pt x="963133" y="140491"/>
                      <a:pt x="927914" y="126228"/>
                      <a:pt x="893652" y="112787"/>
                    </a:cubicBezTo>
                    <a:cubicBezTo>
                      <a:pt x="857325" y="98543"/>
                      <a:pt x="826064" y="86822"/>
                      <a:pt x="798092" y="76956"/>
                    </a:cubicBezTo>
                    <a:cubicBezTo>
                      <a:pt x="765168" y="65351"/>
                      <a:pt x="735800" y="55523"/>
                      <a:pt x="708306" y="46900"/>
                    </a:cubicBezTo>
                    <a:cubicBezTo>
                      <a:pt x="677734" y="37322"/>
                      <a:pt x="650431" y="29559"/>
                      <a:pt x="624849" y="23154"/>
                    </a:cubicBezTo>
                    <a:cubicBezTo>
                      <a:pt x="597489" y="16309"/>
                      <a:pt x="572155" y="11051"/>
                      <a:pt x="549556" y="7552"/>
                    </a:cubicBezTo>
                    <a:cubicBezTo>
                      <a:pt x="525446" y="3805"/>
                      <a:pt x="503497" y="1912"/>
                      <a:pt x="484301" y="1912"/>
                    </a:cubicBezTo>
                    <a:cubicBezTo>
                      <a:pt x="465143" y="1912"/>
                      <a:pt x="446998" y="3805"/>
                      <a:pt x="430402" y="7533"/>
                    </a:cubicBezTo>
                    <a:cubicBezTo>
                      <a:pt x="414877" y="11032"/>
                      <a:pt x="400098" y="16252"/>
                      <a:pt x="386504" y="23077"/>
                    </a:cubicBezTo>
                    <a:cubicBezTo>
                      <a:pt x="373789" y="29444"/>
                      <a:pt x="362069" y="37188"/>
                      <a:pt x="350712" y="46709"/>
                    </a:cubicBezTo>
                    <a:cubicBezTo>
                      <a:pt x="340483" y="55275"/>
                      <a:pt x="330827" y="65064"/>
                      <a:pt x="321153" y="76651"/>
                    </a:cubicBezTo>
                    <a:cubicBezTo>
                      <a:pt x="312950" y="86478"/>
                      <a:pt x="305169" y="98141"/>
                      <a:pt x="297349" y="112347"/>
                    </a:cubicBezTo>
                    <a:cubicBezTo>
                      <a:pt x="289949" y="125769"/>
                      <a:pt x="283315" y="140013"/>
                      <a:pt x="277675" y="152326"/>
                    </a:cubicBezTo>
                    <a:cubicBezTo>
                      <a:pt x="271250" y="166341"/>
                      <a:pt x="265591" y="180929"/>
                      <a:pt x="260352" y="194676"/>
                    </a:cubicBezTo>
                    <a:lnTo>
                      <a:pt x="257905" y="201100"/>
                    </a:lnTo>
                    <a:cubicBezTo>
                      <a:pt x="253316" y="213203"/>
                      <a:pt x="248555" y="225707"/>
                      <a:pt x="243508" y="237638"/>
                    </a:cubicBezTo>
                    <a:cubicBezTo>
                      <a:pt x="238479" y="249549"/>
                      <a:pt x="233738" y="262034"/>
                      <a:pt x="229149" y="274118"/>
                    </a:cubicBezTo>
                    <a:lnTo>
                      <a:pt x="226702" y="280542"/>
                    </a:lnTo>
                    <a:cubicBezTo>
                      <a:pt x="221444" y="294327"/>
                      <a:pt x="215784" y="308935"/>
                      <a:pt x="209341" y="323007"/>
                    </a:cubicBezTo>
                    <a:cubicBezTo>
                      <a:pt x="203682" y="335339"/>
                      <a:pt x="197028" y="349641"/>
                      <a:pt x="189609" y="363120"/>
                    </a:cubicBezTo>
                    <a:cubicBezTo>
                      <a:pt x="181732" y="377421"/>
                      <a:pt x="173874" y="389199"/>
                      <a:pt x="165595" y="399103"/>
                    </a:cubicBezTo>
                    <a:cubicBezTo>
                      <a:pt x="155844" y="410785"/>
                      <a:pt x="146093" y="420651"/>
                      <a:pt x="135788" y="429293"/>
                    </a:cubicBezTo>
                    <a:cubicBezTo>
                      <a:pt x="124297" y="438929"/>
                      <a:pt x="112462" y="446730"/>
                      <a:pt x="99613" y="453173"/>
                    </a:cubicBezTo>
                    <a:cubicBezTo>
                      <a:pt x="85866" y="460075"/>
                      <a:pt x="70934" y="465352"/>
                      <a:pt x="55275" y="468870"/>
                    </a:cubicBezTo>
                    <a:cubicBezTo>
                      <a:pt x="38545" y="472637"/>
                      <a:pt x="20267" y="474530"/>
                      <a:pt x="956" y="474530"/>
                    </a:cubicBezTo>
                    <a:cubicBezTo>
                      <a:pt x="421" y="474530"/>
                      <a:pt x="0" y="474109"/>
                      <a:pt x="0" y="473574"/>
                    </a:cubicBezTo>
                    <a:cubicBezTo>
                      <a:pt x="0" y="473039"/>
                      <a:pt x="421" y="472618"/>
                      <a:pt x="956" y="472618"/>
                    </a:cubicBezTo>
                    <a:cubicBezTo>
                      <a:pt x="20114" y="472618"/>
                      <a:pt x="38258" y="470725"/>
                      <a:pt x="54854" y="466997"/>
                    </a:cubicBezTo>
                    <a:cubicBezTo>
                      <a:pt x="70379" y="463517"/>
                      <a:pt x="85140" y="458278"/>
                      <a:pt x="98753" y="451453"/>
                    </a:cubicBezTo>
                    <a:cubicBezTo>
                      <a:pt x="111468" y="445086"/>
                      <a:pt x="123188" y="437342"/>
                      <a:pt x="134545" y="427821"/>
                    </a:cubicBezTo>
                    <a:cubicBezTo>
                      <a:pt x="144755" y="419255"/>
                      <a:pt x="154429" y="409466"/>
                      <a:pt x="164104" y="397879"/>
                    </a:cubicBezTo>
                    <a:cubicBezTo>
                      <a:pt x="172306" y="388052"/>
                      <a:pt x="180088" y="376389"/>
                      <a:pt x="187908" y="362183"/>
                    </a:cubicBezTo>
                    <a:cubicBezTo>
                      <a:pt x="195288" y="348761"/>
                      <a:pt x="201942" y="334517"/>
                      <a:pt x="207582" y="322204"/>
                    </a:cubicBezTo>
                    <a:cubicBezTo>
                      <a:pt x="214006" y="308189"/>
                      <a:pt x="219666" y="293601"/>
                      <a:pt x="224904" y="279854"/>
                    </a:cubicBezTo>
                    <a:lnTo>
                      <a:pt x="227352" y="273430"/>
                    </a:lnTo>
                    <a:cubicBezTo>
                      <a:pt x="231940" y="261327"/>
                      <a:pt x="236701" y="248823"/>
                      <a:pt x="241749" y="236892"/>
                    </a:cubicBezTo>
                    <a:cubicBezTo>
                      <a:pt x="246777" y="224981"/>
                      <a:pt x="251519" y="212495"/>
                      <a:pt x="256108" y="200412"/>
                    </a:cubicBezTo>
                    <a:lnTo>
                      <a:pt x="258555" y="193988"/>
                    </a:lnTo>
                    <a:cubicBezTo>
                      <a:pt x="263813" y="180202"/>
                      <a:pt x="269472" y="165595"/>
                      <a:pt x="275916" y="151523"/>
                    </a:cubicBezTo>
                    <a:cubicBezTo>
                      <a:pt x="281575" y="139191"/>
                      <a:pt x="288229" y="124889"/>
                      <a:pt x="295647" y="111410"/>
                    </a:cubicBezTo>
                    <a:cubicBezTo>
                      <a:pt x="303524" y="97109"/>
                      <a:pt x="311383" y="85331"/>
                      <a:pt x="319661" y="75427"/>
                    </a:cubicBezTo>
                    <a:cubicBezTo>
                      <a:pt x="329412" y="63764"/>
                      <a:pt x="339163" y="53879"/>
                      <a:pt x="349469" y="45237"/>
                    </a:cubicBezTo>
                    <a:cubicBezTo>
                      <a:pt x="360960" y="35601"/>
                      <a:pt x="372795" y="27800"/>
                      <a:pt x="385643" y="21357"/>
                    </a:cubicBezTo>
                    <a:cubicBezTo>
                      <a:pt x="399390" y="14454"/>
                      <a:pt x="414304" y="9177"/>
                      <a:pt x="429982" y="5659"/>
                    </a:cubicBezTo>
                    <a:cubicBezTo>
                      <a:pt x="446711" y="1893"/>
                      <a:pt x="464990" y="0"/>
                      <a:pt x="484301" y="0"/>
                    </a:cubicBezTo>
                    <a:cubicBezTo>
                      <a:pt x="503573" y="0"/>
                      <a:pt x="525637" y="1912"/>
                      <a:pt x="549843" y="5659"/>
                    </a:cubicBezTo>
                    <a:cubicBezTo>
                      <a:pt x="572499" y="9177"/>
                      <a:pt x="597890" y="14435"/>
                      <a:pt x="625308" y="21299"/>
                    </a:cubicBezTo>
                    <a:cubicBezTo>
                      <a:pt x="650928" y="27704"/>
                      <a:pt x="678250" y="35486"/>
                      <a:pt x="708880" y="45084"/>
                    </a:cubicBezTo>
                    <a:cubicBezTo>
                      <a:pt x="736393" y="53707"/>
                      <a:pt x="765780" y="63534"/>
                      <a:pt x="798723" y="75159"/>
                    </a:cubicBezTo>
                    <a:cubicBezTo>
                      <a:pt x="826714" y="85025"/>
                      <a:pt x="857994" y="96764"/>
                      <a:pt x="894340" y="111008"/>
                    </a:cubicBezTo>
                    <a:cubicBezTo>
                      <a:pt x="928622" y="124450"/>
                      <a:pt x="963821" y="138732"/>
                      <a:pt x="994145" y="151064"/>
                    </a:cubicBezTo>
                    <a:cubicBezTo>
                      <a:pt x="1028579" y="165060"/>
                      <a:pt x="1063492" y="179686"/>
                      <a:pt x="1096301" y="193471"/>
                    </a:cubicBezTo>
                    <a:lnTo>
                      <a:pt x="1111482" y="199838"/>
                    </a:lnTo>
                    <a:cubicBezTo>
                      <a:pt x="1140276" y="211941"/>
                      <a:pt x="1170065" y="224445"/>
                      <a:pt x="1198974" y="236395"/>
                    </a:cubicBezTo>
                    <a:cubicBezTo>
                      <a:pt x="1227844" y="248307"/>
                      <a:pt x="1257556" y="260811"/>
                      <a:pt x="1286312" y="272875"/>
                    </a:cubicBezTo>
                    <a:lnTo>
                      <a:pt x="1301665" y="279319"/>
                    </a:lnTo>
                    <a:cubicBezTo>
                      <a:pt x="1334475" y="293104"/>
                      <a:pt x="1369387" y="307711"/>
                      <a:pt x="1403802" y="321726"/>
                    </a:cubicBezTo>
                    <a:cubicBezTo>
                      <a:pt x="1434126" y="334058"/>
                      <a:pt x="1469325" y="348340"/>
                      <a:pt x="1503588" y="361762"/>
                    </a:cubicBezTo>
                    <a:cubicBezTo>
                      <a:pt x="1539915" y="376006"/>
                      <a:pt x="1571176" y="387727"/>
                      <a:pt x="1599148" y="397593"/>
                    </a:cubicBezTo>
                    <a:cubicBezTo>
                      <a:pt x="1632110" y="409217"/>
                      <a:pt x="1661478" y="419045"/>
                      <a:pt x="1688934" y="427649"/>
                    </a:cubicBezTo>
                    <a:cubicBezTo>
                      <a:pt x="1719506" y="437228"/>
                      <a:pt x="1746809" y="444990"/>
                      <a:pt x="1772391" y="451395"/>
                    </a:cubicBezTo>
                    <a:cubicBezTo>
                      <a:pt x="1799770" y="458259"/>
                      <a:pt x="1825104" y="463498"/>
                      <a:pt x="1847684" y="466997"/>
                    </a:cubicBezTo>
                    <a:cubicBezTo>
                      <a:pt x="1871794" y="470744"/>
                      <a:pt x="1893743" y="472637"/>
                      <a:pt x="1912939" y="472637"/>
                    </a:cubicBezTo>
                    <a:cubicBezTo>
                      <a:pt x="1913475" y="472637"/>
                      <a:pt x="1913895" y="473058"/>
                      <a:pt x="1913895" y="473593"/>
                    </a:cubicBezTo>
                    <a:cubicBezTo>
                      <a:pt x="1913895" y="474128"/>
                      <a:pt x="1913475" y="474549"/>
                      <a:pt x="1912939" y="474549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7" name="任意多边形: 形状 56">
                <a:extLst>
                  <a:ext uri="{FF2B5EF4-FFF2-40B4-BE49-F238E27FC236}">
                    <a16:creationId xmlns:a16="http://schemas.microsoft.com/office/drawing/2014/main" id="{B8DA20F0-7E76-E339-4186-5BE961845DCA}"/>
                  </a:ext>
                </a:extLst>
              </p:cNvPr>
              <p:cNvSpPr/>
              <p:nvPr/>
            </p:nvSpPr>
            <p:spPr>
              <a:xfrm>
                <a:off x="9241162" y="1582650"/>
                <a:ext cx="1913895" cy="479940"/>
              </a:xfrm>
              <a:custGeom>
                <a:avLst/>
                <a:gdLst>
                  <a:gd name="connsiteX0" fmla="*/ 1912920 w 1913895"/>
                  <a:gd name="connsiteY0" fmla="*/ 479941 h 479940"/>
                  <a:gd name="connsiteX1" fmla="*/ 1847665 w 1913895"/>
                  <a:gd name="connsiteY1" fmla="*/ 474568 h 479940"/>
                  <a:gd name="connsiteX2" fmla="*/ 1772658 w 1913895"/>
                  <a:gd name="connsiteY2" fmla="*/ 459387 h 479940"/>
                  <a:gd name="connsiteX3" fmla="*/ 1689278 w 1913895"/>
                  <a:gd name="connsiteY3" fmla="*/ 435794 h 479940"/>
                  <a:gd name="connsiteX4" fmla="*/ 1598918 w 1913895"/>
                  <a:gd name="connsiteY4" fmla="*/ 405202 h 479940"/>
                  <a:gd name="connsiteX5" fmla="*/ 1502976 w 1913895"/>
                  <a:gd name="connsiteY5" fmla="*/ 369009 h 479940"/>
                  <a:gd name="connsiteX6" fmla="*/ 1402827 w 1913895"/>
                  <a:gd name="connsiteY6" fmla="*/ 328628 h 479940"/>
                  <a:gd name="connsiteX7" fmla="*/ 1299887 w 1913895"/>
                  <a:gd name="connsiteY7" fmla="*/ 285456 h 479940"/>
                  <a:gd name="connsiteX8" fmla="*/ 1195704 w 1913895"/>
                  <a:gd name="connsiteY8" fmla="*/ 240945 h 479940"/>
                  <a:gd name="connsiteX9" fmla="*/ 1195398 w 1913895"/>
                  <a:gd name="connsiteY9" fmla="*/ 240812 h 479940"/>
                  <a:gd name="connsiteX10" fmla="*/ 1091234 w 1913895"/>
                  <a:gd name="connsiteY10" fmla="*/ 196301 h 479940"/>
                  <a:gd name="connsiteX11" fmla="*/ 988313 w 1913895"/>
                  <a:gd name="connsiteY11" fmla="*/ 153129 h 479940"/>
                  <a:gd name="connsiteX12" fmla="*/ 888203 w 1913895"/>
                  <a:gd name="connsiteY12" fmla="*/ 112768 h 479940"/>
                  <a:gd name="connsiteX13" fmla="*/ 792299 w 1913895"/>
                  <a:gd name="connsiteY13" fmla="*/ 76593 h 479940"/>
                  <a:gd name="connsiteX14" fmla="*/ 702016 w 1913895"/>
                  <a:gd name="connsiteY14" fmla="*/ 46040 h 479940"/>
                  <a:gd name="connsiteX15" fmla="*/ 618750 w 1913895"/>
                  <a:gd name="connsiteY15" fmla="*/ 22485 h 479940"/>
                  <a:gd name="connsiteX16" fmla="*/ 543916 w 1913895"/>
                  <a:gd name="connsiteY16" fmla="*/ 7323 h 479940"/>
                  <a:gd name="connsiteX17" fmla="*/ 478947 w 1913895"/>
                  <a:gd name="connsiteY17" fmla="*/ 1969 h 479940"/>
                  <a:gd name="connsiteX18" fmla="*/ 424762 w 1913895"/>
                  <a:gd name="connsiteY18" fmla="*/ 7323 h 479940"/>
                  <a:gd name="connsiteX19" fmla="*/ 380404 w 1913895"/>
                  <a:gd name="connsiteY19" fmla="*/ 22408 h 479940"/>
                  <a:gd name="connsiteX20" fmla="*/ 344421 w 1913895"/>
                  <a:gd name="connsiteY20" fmla="*/ 45849 h 479940"/>
                  <a:gd name="connsiteX21" fmla="*/ 315378 w 1913895"/>
                  <a:gd name="connsiteY21" fmla="*/ 76287 h 479940"/>
                  <a:gd name="connsiteX22" fmla="*/ 291880 w 1913895"/>
                  <a:gd name="connsiteY22" fmla="*/ 112347 h 479940"/>
                  <a:gd name="connsiteX23" fmla="*/ 272551 w 1913895"/>
                  <a:gd name="connsiteY23" fmla="*/ 152632 h 479940"/>
                  <a:gd name="connsiteX24" fmla="*/ 255993 w 1913895"/>
                  <a:gd name="connsiteY24" fmla="*/ 195766 h 479940"/>
                  <a:gd name="connsiteX25" fmla="*/ 240850 w 1913895"/>
                  <a:gd name="connsiteY25" fmla="*/ 240257 h 479940"/>
                  <a:gd name="connsiteX26" fmla="*/ 225650 w 1913895"/>
                  <a:gd name="connsiteY26" fmla="*/ 284921 h 479940"/>
                  <a:gd name="connsiteX27" fmla="*/ 209054 w 1913895"/>
                  <a:gd name="connsiteY27" fmla="*/ 328150 h 479940"/>
                  <a:gd name="connsiteX28" fmla="*/ 189648 w 1913895"/>
                  <a:gd name="connsiteY28" fmla="*/ 368626 h 479940"/>
                  <a:gd name="connsiteX29" fmla="*/ 165997 w 1913895"/>
                  <a:gd name="connsiteY29" fmla="*/ 404934 h 479940"/>
                  <a:gd name="connsiteX30" fmla="*/ 136686 w 1913895"/>
                  <a:gd name="connsiteY30" fmla="*/ 435660 h 479940"/>
                  <a:gd name="connsiteX31" fmla="*/ 100321 w 1913895"/>
                  <a:gd name="connsiteY31" fmla="*/ 459368 h 479940"/>
                  <a:gd name="connsiteX32" fmla="*/ 55523 w 1913895"/>
                  <a:gd name="connsiteY32" fmla="*/ 474606 h 479940"/>
                  <a:gd name="connsiteX33" fmla="*/ 956 w 1913895"/>
                  <a:gd name="connsiteY33" fmla="*/ 479941 h 479940"/>
                  <a:gd name="connsiteX34" fmla="*/ 0 w 1913895"/>
                  <a:gd name="connsiteY34" fmla="*/ 478985 h 479940"/>
                  <a:gd name="connsiteX35" fmla="*/ 956 w 1913895"/>
                  <a:gd name="connsiteY35" fmla="*/ 478029 h 479940"/>
                  <a:gd name="connsiteX36" fmla="*/ 55141 w 1913895"/>
                  <a:gd name="connsiteY36" fmla="*/ 472675 h 479940"/>
                  <a:gd name="connsiteX37" fmla="*/ 99499 w 1913895"/>
                  <a:gd name="connsiteY37" fmla="*/ 457590 h 479940"/>
                  <a:gd name="connsiteX38" fmla="*/ 135482 w 1913895"/>
                  <a:gd name="connsiteY38" fmla="*/ 434149 h 479940"/>
                  <a:gd name="connsiteX39" fmla="*/ 164525 w 1913895"/>
                  <a:gd name="connsiteY39" fmla="*/ 403711 h 479940"/>
                  <a:gd name="connsiteX40" fmla="*/ 188023 w 1913895"/>
                  <a:gd name="connsiteY40" fmla="*/ 367651 h 479940"/>
                  <a:gd name="connsiteX41" fmla="*/ 207353 w 1913895"/>
                  <a:gd name="connsiteY41" fmla="*/ 327366 h 479940"/>
                  <a:gd name="connsiteX42" fmla="*/ 223910 w 1913895"/>
                  <a:gd name="connsiteY42" fmla="*/ 284232 h 479940"/>
                  <a:gd name="connsiteX43" fmla="*/ 239053 w 1913895"/>
                  <a:gd name="connsiteY43" fmla="*/ 239741 h 479940"/>
                  <a:gd name="connsiteX44" fmla="*/ 254253 w 1913895"/>
                  <a:gd name="connsiteY44" fmla="*/ 195078 h 479940"/>
                  <a:gd name="connsiteX45" fmla="*/ 270849 w 1913895"/>
                  <a:gd name="connsiteY45" fmla="*/ 151848 h 479940"/>
                  <a:gd name="connsiteX46" fmla="*/ 290255 w 1913895"/>
                  <a:gd name="connsiteY46" fmla="*/ 111372 h 479940"/>
                  <a:gd name="connsiteX47" fmla="*/ 313906 w 1913895"/>
                  <a:gd name="connsiteY47" fmla="*/ 75064 h 479940"/>
                  <a:gd name="connsiteX48" fmla="*/ 343217 w 1913895"/>
                  <a:gd name="connsiteY48" fmla="*/ 44338 h 479940"/>
                  <a:gd name="connsiteX49" fmla="*/ 379582 w 1913895"/>
                  <a:gd name="connsiteY49" fmla="*/ 20630 h 479940"/>
                  <a:gd name="connsiteX50" fmla="*/ 424380 w 1913895"/>
                  <a:gd name="connsiteY50" fmla="*/ 5392 h 479940"/>
                  <a:gd name="connsiteX51" fmla="*/ 478966 w 1913895"/>
                  <a:gd name="connsiteY51" fmla="*/ 0 h 479940"/>
                  <a:gd name="connsiteX52" fmla="*/ 544222 w 1913895"/>
                  <a:gd name="connsiteY52" fmla="*/ 5373 h 479940"/>
                  <a:gd name="connsiteX53" fmla="*/ 619228 w 1913895"/>
                  <a:gd name="connsiteY53" fmla="*/ 20554 h 479940"/>
                  <a:gd name="connsiteX54" fmla="*/ 702609 w 1913895"/>
                  <a:gd name="connsiteY54" fmla="*/ 44147 h 479940"/>
                  <a:gd name="connsiteX55" fmla="*/ 792968 w 1913895"/>
                  <a:gd name="connsiteY55" fmla="*/ 74739 h 479940"/>
                  <a:gd name="connsiteX56" fmla="*/ 888910 w 1913895"/>
                  <a:gd name="connsiteY56" fmla="*/ 110932 h 479940"/>
                  <a:gd name="connsiteX57" fmla="*/ 989059 w 1913895"/>
                  <a:gd name="connsiteY57" fmla="*/ 151313 h 479940"/>
                  <a:gd name="connsiteX58" fmla="*/ 1091999 w 1913895"/>
                  <a:gd name="connsiteY58" fmla="*/ 194485 h 479940"/>
                  <a:gd name="connsiteX59" fmla="*/ 1196182 w 1913895"/>
                  <a:gd name="connsiteY59" fmla="*/ 238995 h 479940"/>
                  <a:gd name="connsiteX60" fmla="*/ 1196488 w 1913895"/>
                  <a:gd name="connsiteY60" fmla="*/ 239129 h 479940"/>
                  <a:gd name="connsiteX61" fmla="*/ 1300652 w 1913895"/>
                  <a:gd name="connsiteY61" fmla="*/ 283640 h 479940"/>
                  <a:gd name="connsiteX62" fmla="*/ 1403573 w 1913895"/>
                  <a:gd name="connsiteY62" fmla="*/ 326812 h 479940"/>
                  <a:gd name="connsiteX63" fmla="*/ 1503683 w 1913895"/>
                  <a:gd name="connsiteY63" fmla="*/ 367173 h 479940"/>
                  <a:gd name="connsiteX64" fmla="*/ 1599587 w 1913895"/>
                  <a:gd name="connsiteY64" fmla="*/ 403348 h 479940"/>
                  <a:gd name="connsiteX65" fmla="*/ 1689870 w 1913895"/>
                  <a:gd name="connsiteY65" fmla="*/ 433901 h 479940"/>
                  <a:gd name="connsiteX66" fmla="*/ 1773136 w 1913895"/>
                  <a:gd name="connsiteY66" fmla="*/ 457456 h 479940"/>
                  <a:gd name="connsiteX67" fmla="*/ 1847971 w 1913895"/>
                  <a:gd name="connsiteY67" fmla="*/ 472618 h 479940"/>
                  <a:gd name="connsiteX68" fmla="*/ 1912939 w 1913895"/>
                  <a:gd name="connsiteY68" fmla="*/ 477971 h 479940"/>
                  <a:gd name="connsiteX69" fmla="*/ 1913895 w 1913895"/>
                  <a:gd name="connsiteY69" fmla="*/ 478927 h 479940"/>
                  <a:gd name="connsiteX70" fmla="*/ 1912920 w 1913895"/>
                  <a:gd name="connsiteY70" fmla="*/ 479941 h 47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913895" h="479940">
                    <a:moveTo>
                      <a:pt x="1912920" y="479941"/>
                    </a:moveTo>
                    <a:cubicBezTo>
                      <a:pt x="1893495" y="479941"/>
                      <a:pt x="1871526" y="478124"/>
                      <a:pt x="1847665" y="474568"/>
                    </a:cubicBezTo>
                    <a:cubicBezTo>
                      <a:pt x="1824932" y="471165"/>
                      <a:pt x="1799694" y="466060"/>
                      <a:pt x="1772658" y="459387"/>
                    </a:cubicBezTo>
                    <a:cubicBezTo>
                      <a:pt x="1747115" y="453078"/>
                      <a:pt x="1719066" y="445143"/>
                      <a:pt x="1689278" y="435794"/>
                    </a:cubicBezTo>
                    <a:cubicBezTo>
                      <a:pt x="1661459" y="427075"/>
                      <a:pt x="1631039" y="416770"/>
                      <a:pt x="1598918" y="405202"/>
                    </a:cubicBezTo>
                    <a:cubicBezTo>
                      <a:pt x="1568996" y="394438"/>
                      <a:pt x="1537602" y="382584"/>
                      <a:pt x="1502976" y="369009"/>
                    </a:cubicBezTo>
                    <a:cubicBezTo>
                      <a:pt x="1472117" y="356906"/>
                      <a:pt x="1439365" y="343713"/>
                      <a:pt x="1402827" y="328628"/>
                    </a:cubicBezTo>
                    <a:cubicBezTo>
                      <a:pt x="1372408" y="316066"/>
                      <a:pt x="1338738" y="301937"/>
                      <a:pt x="1299887" y="285456"/>
                    </a:cubicBezTo>
                    <a:cubicBezTo>
                      <a:pt x="1265319" y="270772"/>
                      <a:pt x="1229928" y="255610"/>
                      <a:pt x="1195704" y="240945"/>
                    </a:cubicBezTo>
                    <a:lnTo>
                      <a:pt x="1195398" y="240812"/>
                    </a:lnTo>
                    <a:cubicBezTo>
                      <a:pt x="1161174" y="226147"/>
                      <a:pt x="1125803" y="210985"/>
                      <a:pt x="1091234" y="196301"/>
                    </a:cubicBezTo>
                    <a:cubicBezTo>
                      <a:pt x="1052422" y="179820"/>
                      <a:pt x="1018752" y="165691"/>
                      <a:pt x="988313" y="153129"/>
                    </a:cubicBezTo>
                    <a:cubicBezTo>
                      <a:pt x="951795" y="138044"/>
                      <a:pt x="919043" y="124851"/>
                      <a:pt x="888203" y="112768"/>
                    </a:cubicBezTo>
                    <a:cubicBezTo>
                      <a:pt x="853577" y="99193"/>
                      <a:pt x="822202" y="87358"/>
                      <a:pt x="792299" y="76593"/>
                    </a:cubicBezTo>
                    <a:cubicBezTo>
                      <a:pt x="760197" y="65026"/>
                      <a:pt x="729816" y="54759"/>
                      <a:pt x="702016" y="46040"/>
                    </a:cubicBezTo>
                    <a:cubicBezTo>
                      <a:pt x="672266" y="36710"/>
                      <a:pt x="644255" y="28775"/>
                      <a:pt x="618750" y="22485"/>
                    </a:cubicBezTo>
                    <a:cubicBezTo>
                      <a:pt x="591772" y="15812"/>
                      <a:pt x="566591" y="10726"/>
                      <a:pt x="543916" y="7323"/>
                    </a:cubicBezTo>
                    <a:cubicBezTo>
                      <a:pt x="520131" y="3767"/>
                      <a:pt x="498277" y="1969"/>
                      <a:pt x="478947" y="1969"/>
                    </a:cubicBezTo>
                    <a:cubicBezTo>
                      <a:pt x="459636" y="1969"/>
                      <a:pt x="441396" y="3767"/>
                      <a:pt x="424762" y="7323"/>
                    </a:cubicBezTo>
                    <a:cubicBezTo>
                      <a:pt x="408912" y="10707"/>
                      <a:pt x="393998" y="15774"/>
                      <a:pt x="380404" y="22408"/>
                    </a:cubicBezTo>
                    <a:cubicBezTo>
                      <a:pt x="367556" y="28679"/>
                      <a:pt x="355453" y="36576"/>
                      <a:pt x="344421" y="45849"/>
                    </a:cubicBezTo>
                    <a:cubicBezTo>
                      <a:pt x="334116" y="54529"/>
                      <a:pt x="324346" y="64758"/>
                      <a:pt x="315378" y="76287"/>
                    </a:cubicBezTo>
                    <a:cubicBezTo>
                      <a:pt x="307042" y="87013"/>
                      <a:pt x="299356" y="98810"/>
                      <a:pt x="291880" y="112347"/>
                    </a:cubicBezTo>
                    <a:cubicBezTo>
                      <a:pt x="285227" y="124411"/>
                      <a:pt x="278898" y="137585"/>
                      <a:pt x="272551" y="152632"/>
                    </a:cubicBezTo>
                    <a:cubicBezTo>
                      <a:pt x="267254" y="165174"/>
                      <a:pt x="261843" y="179285"/>
                      <a:pt x="255993" y="195766"/>
                    </a:cubicBezTo>
                    <a:cubicBezTo>
                      <a:pt x="250792" y="210431"/>
                      <a:pt x="245745" y="225592"/>
                      <a:pt x="240850" y="240257"/>
                    </a:cubicBezTo>
                    <a:cubicBezTo>
                      <a:pt x="235917" y="255056"/>
                      <a:pt x="230851" y="270237"/>
                      <a:pt x="225650" y="284921"/>
                    </a:cubicBezTo>
                    <a:cubicBezTo>
                      <a:pt x="219799" y="301440"/>
                      <a:pt x="214369" y="315569"/>
                      <a:pt x="209054" y="328150"/>
                    </a:cubicBezTo>
                    <a:cubicBezTo>
                      <a:pt x="202668" y="343255"/>
                      <a:pt x="196320" y="356504"/>
                      <a:pt x="189648" y="368626"/>
                    </a:cubicBezTo>
                    <a:cubicBezTo>
                      <a:pt x="182134" y="382239"/>
                      <a:pt x="174390" y="394113"/>
                      <a:pt x="165997" y="404934"/>
                    </a:cubicBezTo>
                    <a:cubicBezTo>
                      <a:pt x="156953" y="416559"/>
                      <a:pt x="147107" y="426884"/>
                      <a:pt x="136686" y="435660"/>
                    </a:cubicBezTo>
                    <a:cubicBezTo>
                      <a:pt x="125540" y="445047"/>
                      <a:pt x="113303" y="453020"/>
                      <a:pt x="100321" y="459368"/>
                    </a:cubicBezTo>
                    <a:cubicBezTo>
                      <a:pt x="86593" y="466079"/>
                      <a:pt x="71527" y="471203"/>
                      <a:pt x="55523" y="474606"/>
                    </a:cubicBezTo>
                    <a:cubicBezTo>
                      <a:pt x="38775" y="478124"/>
                      <a:pt x="20401" y="479941"/>
                      <a:pt x="956" y="479941"/>
                    </a:cubicBezTo>
                    <a:cubicBezTo>
                      <a:pt x="421" y="479941"/>
                      <a:pt x="0" y="479520"/>
                      <a:pt x="0" y="478985"/>
                    </a:cubicBezTo>
                    <a:cubicBezTo>
                      <a:pt x="0" y="478449"/>
                      <a:pt x="421" y="478029"/>
                      <a:pt x="956" y="478029"/>
                    </a:cubicBezTo>
                    <a:cubicBezTo>
                      <a:pt x="20267" y="478029"/>
                      <a:pt x="38507" y="476232"/>
                      <a:pt x="55141" y="472675"/>
                    </a:cubicBezTo>
                    <a:cubicBezTo>
                      <a:pt x="70991" y="469291"/>
                      <a:pt x="85905" y="464224"/>
                      <a:pt x="99499" y="457590"/>
                    </a:cubicBezTo>
                    <a:cubicBezTo>
                      <a:pt x="112347" y="451319"/>
                      <a:pt x="124450" y="443422"/>
                      <a:pt x="135482" y="434149"/>
                    </a:cubicBezTo>
                    <a:cubicBezTo>
                      <a:pt x="145787" y="425469"/>
                      <a:pt x="155557" y="415240"/>
                      <a:pt x="164525" y="403711"/>
                    </a:cubicBezTo>
                    <a:cubicBezTo>
                      <a:pt x="172861" y="392985"/>
                      <a:pt x="180547" y="381188"/>
                      <a:pt x="188023" y="367651"/>
                    </a:cubicBezTo>
                    <a:cubicBezTo>
                      <a:pt x="194676" y="355587"/>
                      <a:pt x="201005" y="342413"/>
                      <a:pt x="207353" y="327366"/>
                    </a:cubicBezTo>
                    <a:cubicBezTo>
                      <a:pt x="212649" y="314824"/>
                      <a:pt x="218060" y="300713"/>
                      <a:pt x="223910" y="284232"/>
                    </a:cubicBezTo>
                    <a:cubicBezTo>
                      <a:pt x="229111" y="269568"/>
                      <a:pt x="234158" y="254406"/>
                      <a:pt x="239053" y="239741"/>
                    </a:cubicBezTo>
                    <a:cubicBezTo>
                      <a:pt x="243986" y="224942"/>
                      <a:pt x="249052" y="209761"/>
                      <a:pt x="254253" y="195078"/>
                    </a:cubicBezTo>
                    <a:cubicBezTo>
                      <a:pt x="260104" y="178558"/>
                      <a:pt x="265534" y="164429"/>
                      <a:pt x="270849" y="151848"/>
                    </a:cubicBezTo>
                    <a:cubicBezTo>
                      <a:pt x="277235" y="136744"/>
                      <a:pt x="283583" y="123494"/>
                      <a:pt x="290255" y="111372"/>
                    </a:cubicBezTo>
                    <a:cubicBezTo>
                      <a:pt x="297769" y="97759"/>
                      <a:pt x="305513" y="85885"/>
                      <a:pt x="313906" y="75064"/>
                    </a:cubicBezTo>
                    <a:cubicBezTo>
                      <a:pt x="322950" y="63439"/>
                      <a:pt x="332796" y="53114"/>
                      <a:pt x="343217" y="44338"/>
                    </a:cubicBezTo>
                    <a:cubicBezTo>
                      <a:pt x="354363" y="34951"/>
                      <a:pt x="366600" y="26978"/>
                      <a:pt x="379582" y="20630"/>
                    </a:cubicBezTo>
                    <a:cubicBezTo>
                      <a:pt x="393310" y="13919"/>
                      <a:pt x="408376" y="8795"/>
                      <a:pt x="424380" y="5392"/>
                    </a:cubicBezTo>
                    <a:cubicBezTo>
                      <a:pt x="441147" y="1816"/>
                      <a:pt x="459502" y="0"/>
                      <a:pt x="478966" y="0"/>
                    </a:cubicBezTo>
                    <a:cubicBezTo>
                      <a:pt x="498392" y="0"/>
                      <a:pt x="520360" y="1816"/>
                      <a:pt x="544222" y="5373"/>
                    </a:cubicBezTo>
                    <a:cubicBezTo>
                      <a:pt x="566955" y="8776"/>
                      <a:pt x="592193" y="13881"/>
                      <a:pt x="619228" y="20554"/>
                    </a:cubicBezTo>
                    <a:cubicBezTo>
                      <a:pt x="644772" y="26863"/>
                      <a:pt x="672820" y="34798"/>
                      <a:pt x="702609" y="44147"/>
                    </a:cubicBezTo>
                    <a:cubicBezTo>
                      <a:pt x="730428" y="52866"/>
                      <a:pt x="760847" y="63171"/>
                      <a:pt x="792968" y="74739"/>
                    </a:cubicBezTo>
                    <a:cubicBezTo>
                      <a:pt x="822890" y="85503"/>
                      <a:pt x="854285" y="97357"/>
                      <a:pt x="888910" y="110932"/>
                    </a:cubicBezTo>
                    <a:cubicBezTo>
                      <a:pt x="919769" y="123035"/>
                      <a:pt x="952521" y="136227"/>
                      <a:pt x="989059" y="151313"/>
                    </a:cubicBezTo>
                    <a:cubicBezTo>
                      <a:pt x="1019497" y="163874"/>
                      <a:pt x="1053167" y="178004"/>
                      <a:pt x="1091999" y="194485"/>
                    </a:cubicBezTo>
                    <a:cubicBezTo>
                      <a:pt x="1126567" y="209169"/>
                      <a:pt x="1161958" y="224331"/>
                      <a:pt x="1196182" y="238995"/>
                    </a:cubicBezTo>
                    <a:lnTo>
                      <a:pt x="1196488" y="239129"/>
                    </a:lnTo>
                    <a:cubicBezTo>
                      <a:pt x="1230712" y="253794"/>
                      <a:pt x="1266084" y="268956"/>
                      <a:pt x="1300652" y="283640"/>
                    </a:cubicBezTo>
                    <a:cubicBezTo>
                      <a:pt x="1339484" y="300140"/>
                      <a:pt x="1373154" y="314250"/>
                      <a:pt x="1403573" y="326812"/>
                    </a:cubicBezTo>
                    <a:cubicBezTo>
                      <a:pt x="1440091" y="341897"/>
                      <a:pt x="1472843" y="355090"/>
                      <a:pt x="1503683" y="367173"/>
                    </a:cubicBezTo>
                    <a:cubicBezTo>
                      <a:pt x="1538309" y="380748"/>
                      <a:pt x="1569684" y="392583"/>
                      <a:pt x="1599587" y="403348"/>
                    </a:cubicBezTo>
                    <a:cubicBezTo>
                      <a:pt x="1631689" y="414915"/>
                      <a:pt x="1662070" y="425182"/>
                      <a:pt x="1689870" y="433901"/>
                    </a:cubicBezTo>
                    <a:cubicBezTo>
                      <a:pt x="1719621" y="443231"/>
                      <a:pt x="1747631" y="451166"/>
                      <a:pt x="1773136" y="457456"/>
                    </a:cubicBezTo>
                    <a:cubicBezTo>
                      <a:pt x="1800114" y="464129"/>
                      <a:pt x="1825295" y="469215"/>
                      <a:pt x="1847971" y="472618"/>
                    </a:cubicBezTo>
                    <a:cubicBezTo>
                      <a:pt x="1871756" y="476174"/>
                      <a:pt x="1893609" y="477971"/>
                      <a:pt x="1912939" y="477971"/>
                    </a:cubicBezTo>
                    <a:cubicBezTo>
                      <a:pt x="1913475" y="477971"/>
                      <a:pt x="1913895" y="478392"/>
                      <a:pt x="1913895" y="478927"/>
                    </a:cubicBezTo>
                    <a:cubicBezTo>
                      <a:pt x="1913895" y="479463"/>
                      <a:pt x="1913456" y="479941"/>
                      <a:pt x="1912920" y="47994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8" name="任意多边形: 形状 57">
                <a:extLst>
                  <a:ext uri="{FF2B5EF4-FFF2-40B4-BE49-F238E27FC236}">
                    <a16:creationId xmlns:a16="http://schemas.microsoft.com/office/drawing/2014/main" id="{6285FE34-45CE-9F60-925C-8ED0C3C40DBF}"/>
                  </a:ext>
                </a:extLst>
              </p:cNvPr>
              <p:cNvSpPr/>
              <p:nvPr/>
            </p:nvSpPr>
            <p:spPr>
              <a:xfrm>
                <a:off x="9241143" y="1647790"/>
                <a:ext cx="1913895" cy="474549"/>
              </a:xfrm>
              <a:custGeom>
                <a:avLst/>
                <a:gdLst>
                  <a:gd name="connsiteX0" fmla="*/ 1912939 w 1913895"/>
                  <a:gd name="connsiteY0" fmla="*/ 474549 h 474549"/>
                  <a:gd name="connsiteX1" fmla="*/ 1847397 w 1913895"/>
                  <a:gd name="connsiteY1" fmla="*/ 468890 h 474549"/>
                  <a:gd name="connsiteX2" fmla="*/ 1771932 w 1913895"/>
                  <a:gd name="connsiteY2" fmla="*/ 453250 h 474549"/>
                  <a:gd name="connsiteX3" fmla="*/ 1688360 w 1913895"/>
                  <a:gd name="connsiteY3" fmla="*/ 429465 h 474549"/>
                  <a:gd name="connsiteX4" fmla="*/ 1598517 w 1913895"/>
                  <a:gd name="connsiteY4" fmla="*/ 399390 h 474549"/>
                  <a:gd name="connsiteX5" fmla="*/ 1502899 w 1913895"/>
                  <a:gd name="connsiteY5" fmla="*/ 363541 h 474549"/>
                  <a:gd name="connsiteX6" fmla="*/ 1403095 w 1913895"/>
                  <a:gd name="connsiteY6" fmla="*/ 323485 h 474549"/>
                  <a:gd name="connsiteX7" fmla="*/ 1300939 w 1913895"/>
                  <a:gd name="connsiteY7" fmla="*/ 281078 h 474549"/>
                  <a:gd name="connsiteX8" fmla="*/ 1285586 w 1913895"/>
                  <a:gd name="connsiteY8" fmla="*/ 274634 h 474549"/>
                  <a:gd name="connsiteX9" fmla="*/ 1198266 w 1913895"/>
                  <a:gd name="connsiteY9" fmla="*/ 238154 h 474549"/>
                  <a:gd name="connsiteX10" fmla="*/ 1110756 w 1913895"/>
                  <a:gd name="connsiteY10" fmla="*/ 201597 h 474549"/>
                  <a:gd name="connsiteX11" fmla="*/ 1095575 w 1913895"/>
                  <a:gd name="connsiteY11" fmla="*/ 195230 h 474549"/>
                  <a:gd name="connsiteX12" fmla="*/ 993437 w 1913895"/>
                  <a:gd name="connsiteY12" fmla="*/ 152823 h 474549"/>
                  <a:gd name="connsiteX13" fmla="*/ 893652 w 1913895"/>
                  <a:gd name="connsiteY13" fmla="*/ 112787 h 474549"/>
                  <a:gd name="connsiteX14" fmla="*/ 798092 w 1913895"/>
                  <a:gd name="connsiteY14" fmla="*/ 76956 h 474549"/>
                  <a:gd name="connsiteX15" fmla="*/ 708306 w 1913895"/>
                  <a:gd name="connsiteY15" fmla="*/ 46900 h 474549"/>
                  <a:gd name="connsiteX16" fmla="*/ 624849 w 1913895"/>
                  <a:gd name="connsiteY16" fmla="*/ 23154 h 474549"/>
                  <a:gd name="connsiteX17" fmla="*/ 549556 w 1913895"/>
                  <a:gd name="connsiteY17" fmla="*/ 7552 h 474549"/>
                  <a:gd name="connsiteX18" fmla="*/ 484301 w 1913895"/>
                  <a:gd name="connsiteY18" fmla="*/ 1912 h 474549"/>
                  <a:gd name="connsiteX19" fmla="*/ 430402 w 1913895"/>
                  <a:gd name="connsiteY19" fmla="*/ 7533 h 474549"/>
                  <a:gd name="connsiteX20" fmla="*/ 386504 w 1913895"/>
                  <a:gd name="connsiteY20" fmla="*/ 23077 h 474549"/>
                  <a:gd name="connsiteX21" fmla="*/ 350712 w 1913895"/>
                  <a:gd name="connsiteY21" fmla="*/ 46709 h 474549"/>
                  <a:gd name="connsiteX22" fmla="*/ 321153 w 1913895"/>
                  <a:gd name="connsiteY22" fmla="*/ 76651 h 474549"/>
                  <a:gd name="connsiteX23" fmla="*/ 297349 w 1913895"/>
                  <a:gd name="connsiteY23" fmla="*/ 112347 h 474549"/>
                  <a:gd name="connsiteX24" fmla="*/ 277675 w 1913895"/>
                  <a:gd name="connsiteY24" fmla="*/ 152326 h 474549"/>
                  <a:gd name="connsiteX25" fmla="*/ 260352 w 1913895"/>
                  <a:gd name="connsiteY25" fmla="*/ 194676 h 474549"/>
                  <a:gd name="connsiteX26" fmla="*/ 257905 w 1913895"/>
                  <a:gd name="connsiteY26" fmla="*/ 201100 h 474549"/>
                  <a:gd name="connsiteX27" fmla="*/ 243508 w 1913895"/>
                  <a:gd name="connsiteY27" fmla="*/ 237638 h 474549"/>
                  <a:gd name="connsiteX28" fmla="*/ 229149 w 1913895"/>
                  <a:gd name="connsiteY28" fmla="*/ 274118 h 474549"/>
                  <a:gd name="connsiteX29" fmla="*/ 226702 w 1913895"/>
                  <a:gd name="connsiteY29" fmla="*/ 280542 h 474549"/>
                  <a:gd name="connsiteX30" fmla="*/ 209341 w 1913895"/>
                  <a:gd name="connsiteY30" fmla="*/ 323007 h 474549"/>
                  <a:gd name="connsiteX31" fmla="*/ 189609 w 1913895"/>
                  <a:gd name="connsiteY31" fmla="*/ 363120 h 474549"/>
                  <a:gd name="connsiteX32" fmla="*/ 165595 w 1913895"/>
                  <a:gd name="connsiteY32" fmla="*/ 399103 h 474549"/>
                  <a:gd name="connsiteX33" fmla="*/ 135788 w 1913895"/>
                  <a:gd name="connsiteY33" fmla="*/ 429293 h 474549"/>
                  <a:gd name="connsiteX34" fmla="*/ 99613 w 1913895"/>
                  <a:gd name="connsiteY34" fmla="*/ 453173 h 474549"/>
                  <a:gd name="connsiteX35" fmla="*/ 55275 w 1913895"/>
                  <a:gd name="connsiteY35" fmla="*/ 468871 h 474549"/>
                  <a:gd name="connsiteX36" fmla="*/ 956 w 1913895"/>
                  <a:gd name="connsiteY36" fmla="*/ 474530 h 474549"/>
                  <a:gd name="connsiteX37" fmla="*/ 0 w 1913895"/>
                  <a:gd name="connsiteY37" fmla="*/ 473574 h 474549"/>
                  <a:gd name="connsiteX38" fmla="*/ 956 w 1913895"/>
                  <a:gd name="connsiteY38" fmla="*/ 472618 h 474549"/>
                  <a:gd name="connsiteX39" fmla="*/ 54854 w 1913895"/>
                  <a:gd name="connsiteY39" fmla="*/ 466997 h 474549"/>
                  <a:gd name="connsiteX40" fmla="*/ 98753 w 1913895"/>
                  <a:gd name="connsiteY40" fmla="*/ 451453 h 474549"/>
                  <a:gd name="connsiteX41" fmla="*/ 134545 w 1913895"/>
                  <a:gd name="connsiteY41" fmla="*/ 427821 h 474549"/>
                  <a:gd name="connsiteX42" fmla="*/ 164104 w 1913895"/>
                  <a:gd name="connsiteY42" fmla="*/ 397879 h 474549"/>
                  <a:gd name="connsiteX43" fmla="*/ 187908 w 1913895"/>
                  <a:gd name="connsiteY43" fmla="*/ 362183 h 474549"/>
                  <a:gd name="connsiteX44" fmla="*/ 207582 w 1913895"/>
                  <a:gd name="connsiteY44" fmla="*/ 322204 h 474549"/>
                  <a:gd name="connsiteX45" fmla="*/ 224904 w 1913895"/>
                  <a:gd name="connsiteY45" fmla="*/ 279854 h 474549"/>
                  <a:gd name="connsiteX46" fmla="*/ 227352 w 1913895"/>
                  <a:gd name="connsiteY46" fmla="*/ 273430 h 474549"/>
                  <a:gd name="connsiteX47" fmla="*/ 241749 w 1913895"/>
                  <a:gd name="connsiteY47" fmla="*/ 236892 h 474549"/>
                  <a:gd name="connsiteX48" fmla="*/ 256108 w 1913895"/>
                  <a:gd name="connsiteY48" fmla="*/ 200412 h 474549"/>
                  <a:gd name="connsiteX49" fmla="*/ 258555 w 1913895"/>
                  <a:gd name="connsiteY49" fmla="*/ 193988 h 474549"/>
                  <a:gd name="connsiteX50" fmla="*/ 275916 w 1913895"/>
                  <a:gd name="connsiteY50" fmla="*/ 151523 h 474549"/>
                  <a:gd name="connsiteX51" fmla="*/ 295647 w 1913895"/>
                  <a:gd name="connsiteY51" fmla="*/ 111410 h 474549"/>
                  <a:gd name="connsiteX52" fmla="*/ 319661 w 1913895"/>
                  <a:gd name="connsiteY52" fmla="*/ 75427 h 474549"/>
                  <a:gd name="connsiteX53" fmla="*/ 349469 w 1913895"/>
                  <a:gd name="connsiteY53" fmla="*/ 45237 h 474549"/>
                  <a:gd name="connsiteX54" fmla="*/ 385643 w 1913895"/>
                  <a:gd name="connsiteY54" fmla="*/ 21357 h 474549"/>
                  <a:gd name="connsiteX55" fmla="*/ 429982 w 1913895"/>
                  <a:gd name="connsiteY55" fmla="*/ 5659 h 474549"/>
                  <a:gd name="connsiteX56" fmla="*/ 484301 w 1913895"/>
                  <a:gd name="connsiteY56" fmla="*/ 0 h 474549"/>
                  <a:gd name="connsiteX57" fmla="*/ 549843 w 1913895"/>
                  <a:gd name="connsiteY57" fmla="*/ 5659 h 474549"/>
                  <a:gd name="connsiteX58" fmla="*/ 625308 w 1913895"/>
                  <a:gd name="connsiteY58" fmla="*/ 21299 h 474549"/>
                  <a:gd name="connsiteX59" fmla="*/ 708880 w 1913895"/>
                  <a:gd name="connsiteY59" fmla="*/ 45084 h 474549"/>
                  <a:gd name="connsiteX60" fmla="*/ 798723 w 1913895"/>
                  <a:gd name="connsiteY60" fmla="*/ 75159 h 474549"/>
                  <a:gd name="connsiteX61" fmla="*/ 894340 w 1913895"/>
                  <a:gd name="connsiteY61" fmla="*/ 111009 h 474549"/>
                  <a:gd name="connsiteX62" fmla="*/ 994145 w 1913895"/>
                  <a:gd name="connsiteY62" fmla="*/ 151064 h 474549"/>
                  <a:gd name="connsiteX63" fmla="*/ 1096301 w 1913895"/>
                  <a:gd name="connsiteY63" fmla="*/ 193471 h 474549"/>
                  <a:gd name="connsiteX64" fmla="*/ 1111482 w 1913895"/>
                  <a:gd name="connsiteY64" fmla="*/ 199838 h 474549"/>
                  <a:gd name="connsiteX65" fmla="*/ 1198974 w 1913895"/>
                  <a:gd name="connsiteY65" fmla="*/ 236395 h 474549"/>
                  <a:gd name="connsiteX66" fmla="*/ 1286312 w 1913895"/>
                  <a:gd name="connsiteY66" fmla="*/ 272875 h 474549"/>
                  <a:gd name="connsiteX67" fmla="*/ 1301665 w 1913895"/>
                  <a:gd name="connsiteY67" fmla="*/ 279319 h 474549"/>
                  <a:gd name="connsiteX68" fmla="*/ 1403802 w 1913895"/>
                  <a:gd name="connsiteY68" fmla="*/ 321726 h 474549"/>
                  <a:gd name="connsiteX69" fmla="*/ 1503588 w 1913895"/>
                  <a:gd name="connsiteY69" fmla="*/ 361762 h 474549"/>
                  <a:gd name="connsiteX70" fmla="*/ 1599148 w 1913895"/>
                  <a:gd name="connsiteY70" fmla="*/ 397593 h 474549"/>
                  <a:gd name="connsiteX71" fmla="*/ 1688934 w 1913895"/>
                  <a:gd name="connsiteY71" fmla="*/ 427649 h 474549"/>
                  <a:gd name="connsiteX72" fmla="*/ 1772391 w 1913895"/>
                  <a:gd name="connsiteY72" fmla="*/ 451395 h 474549"/>
                  <a:gd name="connsiteX73" fmla="*/ 1847684 w 1913895"/>
                  <a:gd name="connsiteY73" fmla="*/ 466997 h 474549"/>
                  <a:gd name="connsiteX74" fmla="*/ 1912939 w 1913895"/>
                  <a:gd name="connsiteY74" fmla="*/ 472637 h 474549"/>
                  <a:gd name="connsiteX75" fmla="*/ 1913895 w 1913895"/>
                  <a:gd name="connsiteY75" fmla="*/ 473593 h 474549"/>
                  <a:gd name="connsiteX76" fmla="*/ 1912939 w 1913895"/>
                  <a:gd name="connsiteY76" fmla="*/ 474549 h 47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95" h="474549">
                    <a:moveTo>
                      <a:pt x="1912939" y="474549"/>
                    </a:moveTo>
                    <a:cubicBezTo>
                      <a:pt x="1893667" y="474549"/>
                      <a:pt x="1871603" y="472637"/>
                      <a:pt x="1847397" y="468890"/>
                    </a:cubicBezTo>
                    <a:cubicBezTo>
                      <a:pt x="1824759" y="465391"/>
                      <a:pt x="1799388" y="460114"/>
                      <a:pt x="1771932" y="453250"/>
                    </a:cubicBezTo>
                    <a:cubicBezTo>
                      <a:pt x="1746312" y="446845"/>
                      <a:pt x="1718990" y="439063"/>
                      <a:pt x="1688360" y="429465"/>
                    </a:cubicBezTo>
                    <a:cubicBezTo>
                      <a:pt x="1660885" y="420861"/>
                      <a:pt x="1631498" y="411034"/>
                      <a:pt x="1598517" y="399390"/>
                    </a:cubicBezTo>
                    <a:cubicBezTo>
                      <a:pt x="1570526" y="389524"/>
                      <a:pt x="1539246" y="377785"/>
                      <a:pt x="1502899" y="363541"/>
                    </a:cubicBezTo>
                    <a:cubicBezTo>
                      <a:pt x="1468637" y="350099"/>
                      <a:pt x="1433419" y="335817"/>
                      <a:pt x="1403095" y="323485"/>
                    </a:cubicBezTo>
                    <a:cubicBezTo>
                      <a:pt x="1368660" y="309489"/>
                      <a:pt x="1333748" y="294863"/>
                      <a:pt x="1300939" y="281078"/>
                    </a:cubicBezTo>
                    <a:lnTo>
                      <a:pt x="1285586" y="274634"/>
                    </a:lnTo>
                    <a:cubicBezTo>
                      <a:pt x="1256849" y="262551"/>
                      <a:pt x="1227118" y="250066"/>
                      <a:pt x="1198266" y="238154"/>
                    </a:cubicBezTo>
                    <a:cubicBezTo>
                      <a:pt x="1169338" y="226204"/>
                      <a:pt x="1139550" y="213700"/>
                      <a:pt x="1110756" y="201597"/>
                    </a:cubicBezTo>
                    <a:lnTo>
                      <a:pt x="1095575" y="195230"/>
                    </a:lnTo>
                    <a:cubicBezTo>
                      <a:pt x="1062765" y="181445"/>
                      <a:pt x="1027853" y="166838"/>
                      <a:pt x="993437" y="152823"/>
                    </a:cubicBezTo>
                    <a:cubicBezTo>
                      <a:pt x="963133" y="140491"/>
                      <a:pt x="927914" y="126228"/>
                      <a:pt x="893652" y="112787"/>
                    </a:cubicBezTo>
                    <a:cubicBezTo>
                      <a:pt x="857325" y="98543"/>
                      <a:pt x="826064" y="86822"/>
                      <a:pt x="798092" y="76956"/>
                    </a:cubicBezTo>
                    <a:cubicBezTo>
                      <a:pt x="765168" y="65351"/>
                      <a:pt x="735800" y="55523"/>
                      <a:pt x="708306" y="46900"/>
                    </a:cubicBezTo>
                    <a:cubicBezTo>
                      <a:pt x="677734" y="37322"/>
                      <a:pt x="650431" y="29559"/>
                      <a:pt x="624849" y="23154"/>
                    </a:cubicBezTo>
                    <a:cubicBezTo>
                      <a:pt x="597489" y="16309"/>
                      <a:pt x="572155" y="11051"/>
                      <a:pt x="549556" y="7552"/>
                    </a:cubicBezTo>
                    <a:cubicBezTo>
                      <a:pt x="525446" y="3805"/>
                      <a:pt x="503497" y="1912"/>
                      <a:pt x="484301" y="1912"/>
                    </a:cubicBezTo>
                    <a:cubicBezTo>
                      <a:pt x="465143" y="1912"/>
                      <a:pt x="446998" y="3805"/>
                      <a:pt x="430402" y="7533"/>
                    </a:cubicBezTo>
                    <a:cubicBezTo>
                      <a:pt x="414877" y="11032"/>
                      <a:pt x="400098" y="16252"/>
                      <a:pt x="386504" y="23077"/>
                    </a:cubicBezTo>
                    <a:cubicBezTo>
                      <a:pt x="373789" y="29444"/>
                      <a:pt x="362069" y="37188"/>
                      <a:pt x="350712" y="46709"/>
                    </a:cubicBezTo>
                    <a:cubicBezTo>
                      <a:pt x="340483" y="55275"/>
                      <a:pt x="330827" y="65064"/>
                      <a:pt x="321153" y="76651"/>
                    </a:cubicBezTo>
                    <a:cubicBezTo>
                      <a:pt x="312950" y="86478"/>
                      <a:pt x="305169" y="98141"/>
                      <a:pt x="297349" y="112347"/>
                    </a:cubicBezTo>
                    <a:cubicBezTo>
                      <a:pt x="289949" y="125769"/>
                      <a:pt x="283315" y="140013"/>
                      <a:pt x="277675" y="152326"/>
                    </a:cubicBezTo>
                    <a:cubicBezTo>
                      <a:pt x="271250" y="166341"/>
                      <a:pt x="265591" y="180929"/>
                      <a:pt x="260352" y="194676"/>
                    </a:cubicBezTo>
                    <a:lnTo>
                      <a:pt x="257905" y="201100"/>
                    </a:lnTo>
                    <a:cubicBezTo>
                      <a:pt x="253316" y="213203"/>
                      <a:pt x="248555" y="225707"/>
                      <a:pt x="243508" y="237638"/>
                    </a:cubicBezTo>
                    <a:cubicBezTo>
                      <a:pt x="238479" y="249549"/>
                      <a:pt x="233738" y="262034"/>
                      <a:pt x="229149" y="274118"/>
                    </a:cubicBezTo>
                    <a:lnTo>
                      <a:pt x="226702" y="280542"/>
                    </a:lnTo>
                    <a:cubicBezTo>
                      <a:pt x="221444" y="294327"/>
                      <a:pt x="215784" y="308935"/>
                      <a:pt x="209341" y="323007"/>
                    </a:cubicBezTo>
                    <a:cubicBezTo>
                      <a:pt x="203682" y="335339"/>
                      <a:pt x="197028" y="349641"/>
                      <a:pt x="189609" y="363120"/>
                    </a:cubicBezTo>
                    <a:cubicBezTo>
                      <a:pt x="181732" y="377421"/>
                      <a:pt x="173874" y="389199"/>
                      <a:pt x="165595" y="399103"/>
                    </a:cubicBezTo>
                    <a:cubicBezTo>
                      <a:pt x="155844" y="410785"/>
                      <a:pt x="146093" y="420651"/>
                      <a:pt x="135788" y="429293"/>
                    </a:cubicBezTo>
                    <a:cubicBezTo>
                      <a:pt x="124297" y="438929"/>
                      <a:pt x="112462" y="446730"/>
                      <a:pt x="99613" y="453173"/>
                    </a:cubicBezTo>
                    <a:cubicBezTo>
                      <a:pt x="85866" y="460075"/>
                      <a:pt x="70934" y="465353"/>
                      <a:pt x="55275" y="468871"/>
                    </a:cubicBezTo>
                    <a:cubicBezTo>
                      <a:pt x="38545" y="472637"/>
                      <a:pt x="20267" y="474530"/>
                      <a:pt x="956" y="474530"/>
                    </a:cubicBezTo>
                    <a:cubicBezTo>
                      <a:pt x="421" y="474530"/>
                      <a:pt x="0" y="474109"/>
                      <a:pt x="0" y="473574"/>
                    </a:cubicBezTo>
                    <a:cubicBezTo>
                      <a:pt x="0" y="473039"/>
                      <a:pt x="421" y="472618"/>
                      <a:pt x="956" y="472618"/>
                    </a:cubicBezTo>
                    <a:cubicBezTo>
                      <a:pt x="20114" y="472618"/>
                      <a:pt x="38258" y="470725"/>
                      <a:pt x="54854" y="466997"/>
                    </a:cubicBezTo>
                    <a:cubicBezTo>
                      <a:pt x="70379" y="463517"/>
                      <a:pt x="85140" y="458278"/>
                      <a:pt x="98753" y="451453"/>
                    </a:cubicBezTo>
                    <a:cubicBezTo>
                      <a:pt x="111468" y="445086"/>
                      <a:pt x="123188" y="437342"/>
                      <a:pt x="134545" y="427821"/>
                    </a:cubicBezTo>
                    <a:cubicBezTo>
                      <a:pt x="144755" y="419255"/>
                      <a:pt x="154429" y="409466"/>
                      <a:pt x="164104" y="397879"/>
                    </a:cubicBezTo>
                    <a:cubicBezTo>
                      <a:pt x="172306" y="388052"/>
                      <a:pt x="180088" y="376389"/>
                      <a:pt x="187908" y="362183"/>
                    </a:cubicBezTo>
                    <a:cubicBezTo>
                      <a:pt x="195288" y="348761"/>
                      <a:pt x="201942" y="334517"/>
                      <a:pt x="207582" y="322204"/>
                    </a:cubicBezTo>
                    <a:cubicBezTo>
                      <a:pt x="214006" y="308189"/>
                      <a:pt x="219666" y="293601"/>
                      <a:pt x="224904" y="279854"/>
                    </a:cubicBezTo>
                    <a:lnTo>
                      <a:pt x="227352" y="273430"/>
                    </a:lnTo>
                    <a:cubicBezTo>
                      <a:pt x="231940" y="261327"/>
                      <a:pt x="236701" y="248823"/>
                      <a:pt x="241749" y="236892"/>
                    </a:cubicBezTo>
                    <a:cubicBezTo>
                      <a:pt x="246777" y="224981"/>
                      <a:pt x="251519" y="212496"/>
                      <a:pt x="256108" y="200412"/>
                    </a:cubicBezTo>
                    <a:lnTo>
                      <a:pt x="258555" y="193988"/>
                    </a:lnTo>
                    <a:cubicBezTo>
                      <a:pt x="263813" y="180202"/>
                      <a:pt x="269472" y="165595"/>
                      <a:pt x="275916" y="151523"/>
                    </a:cubicBezTo>
                    <a:cubicBezTo>
                      <a:pt x="281575" y="139191"/>
                      <a:pt x="288229" y="124889"/>
                      <a:pt x="295647" y="111410"/>
                    </a:cubicBezTo>
                    <a:cubicBezTo>
                      <a:pt x="303524" y="97109"/>
                      <a:pt x="311383" y="85331"/>
                      <a:pt x="319661" y="75427"/>
                    </a:cubicBezTo>
                    <a:cubicBezTo>
                      <a:pt x="329412" y="63764"/>
                      <a:pt x="339163" y="53879"/>
                      <a:pt x="349469" y="45237"/>
                    </a:cubicBezTo>
                    <a:cubicBezTo>
                      <a:pt x="360960" y="35601"/>
                      <a:pt x="372795" y="27800"/>
                      <a:pt x="385643" y="21357"/>
                    </a:cubicBezTo>
                    <a:cubicBezTo>
                      <a:pt x="399390" y="14454"/>
                      <a:pt x="414304" y="9177"/>
                      <a:pt x="429982" y="5659"/>
                    </a:cubicBezTo>
                    <a:cubicBezTo>
                      <a:pt x="446711" y="1893"/>
                      <a:pt x="464990" y="0"/>
                      <a:pt x="484301" y="0"/>
                    </a:cubicBezTo>
                    <a:cubicBezTo>
                      <a:pt x="503573" y="0"/>
                      <a:pt x="525637" y="1912"/>
                      <a:pt x="549843" y="5659"/>
                    </a:cubicBezTo>
                    <a:cubicBezTo>
                      <a:pt x="572499" y="9177"/>
                      <a:pt x="597890" y="14435"/>
                      <a:pt x="625308" y="21299"/>
                    </a:cubicBezTo>
                    <a:cubicBezTo>
                      <a:pt x="650928" y="27704"/>
                      <a:pt x="678250" y="35486"/>
                      <a:pt x="708880" y="45084"/>
                    </a:cubicBezTo>
                    <a:cubicBezTo>
                      <a:pt x="736393" y="53707"/>
                      <a:pt x="765780" y="63535"/>
                      <a:pt x="798723" y="75159"/>
                    </a:cubicBezTo>
                    <a:cubicBezTo>
                      <a:pt x="826714" y="85025"/>
                      <a:pt x="857994" y="96764"/>
                      <a:pt x="894340" y="111009"/>
                    </a:cubicBezTo>
                    <a:cubicBezTo>
                      <a:pt x="928622" y="124450"/>
                      <a:pt x="963821" y="138732"/>
                      <a:pt x="994145" y="151064"/>
                    </a:cubicBezTo>
                    <a:cubicBezTo>
                      <a:pt x="1028579" y="165060"/>
                      <a:pt x="1063492" y="179686"/>
                      <a:pt x="1096301" y="193471"/>
                    </a:cubicBezTo>
                    <a:lnTo>
                      <a:pt x="1111482" y="199838"/>
                    </a:lnTo>
                    <a:cubicBezTo>
                      <a:pt x="1140276" y="211941"/>
                      <a:pt x="1170065" y="224445"/>
                      <a:pt x="1198974" y="236395"/>
                    </a:cubicBezTo>
                    <a:cubicBezTo>
                      <a:pt x="1227844" y="248307"/>
                      <a:pt x="1257556" y="260811"/>
                      <a:pt x="1286312" y="272875"/>
                    </a:cubicBezTo>
                    <a:lnTo>
                      <a:pt x="1301665" y="279319"/>
                    </a:lnTo>
                    <a:cubicBezTo>
                      <a:pt x="1334475" y="293104"/>
                      <a:pt x="1369387" y="307711"/>
                      <a:pt x="1403802" y="321726"/>
                    </a:cubicBezTo>
                    <a:cubicBezTo>
                      <a:pt x="1434126" y="334058"/>
                      <a:pt x="1469325" y="348340"/>
                      <a:pt x="1503588" y="361762"/>
                    </a:cubicBezTo>
                    <a:cubicBezTo>
                      <a:pt x="1539915" y="376006"/>
                      <a:pt x="1571176" y="387727"/>
                      <a:pt x="1599148" y="397593"/>
                    </a:cubicBezTo>
                    <a:cubicBezTo>
                      <a:pt x="1632110" y="409217"/>
                      <a:pt x="1661478" y="419045"/>
                      <a:pt x="1688934" y="427649"/>
                    </a:cubicBezTo>
                    <a:cubicBezTo>
                      <a:pt x="1719506" y="437227"/>
                      <a:pt x="1746809" y="444990"/>
                      <a:pt x="1772391" y="451395"/>
                    </a:cubicBezTo>
                    <a:cubicBezTo>
                      <a:pt x="1799770" y="458259"/>
                      <a:pt x="1825104" y="463498"/>
                      <a:pt x="1847684" y="466997"/>
                    </a:cubicBezTo>
                    <a:cubicBezTo>
                      <a:pt x="1871794" y="470744"/>
                      <a:pt x="1893743" y="472637"/>
                      <a:pt x="1912939" y="472637"/>
                    </a:cubicBezTo>
                    <a:cubicBezTo>
                      <a:pt x="1913475" y="472637"/>
                      <a:pt x="1913895" y="473058"/>
                      <a:pt x="1913895" y="473593"/>
                    </a:cubicBezTo>
                    <a:cubicBezTo>
                      <a:pt x="1913895" y="474128"/>
                      <a:pt x="1913475" y="474549"/>
                      <a:pt x="1912939" y="474549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59" name="任意多边形: 形状 58">
                <a:extLst>
                  <a:ext uri="{FF2B5EF4-FFF2-40B4-BE49-F238E27FC236}">
                    <a16:creationId xmlns:a16="http://schemas.microsoft.com/office/drawing/2014/main" id="{1ED1BD8E-CCC2-E93D-F46F-CB68636AAEAB}"/>
                  </a:ext>
                </a:extLst>
              </p:cNvPr>
              <p:cNvSpPr/>
              <p:nvPr/>
            </p:nvSpPr>
            <p:spPr>
              <a:xfrm>
                <a:off x="9241201" y="1722701"/>
                <a:ext cx="1913837" cy="459387"/>
              </a:xfrm>
              <a:custGeom>
                <a:avLst/>
                <a:gdLst>
                  <a:gd name="connsiteX0" fmla="*/ 1912882 w 1913837"/>
                  <a:gd name="connsiteY0" fmla="*/ 459387 h 459387"/>
                  <a:gd name="connsiteX1" fmla="*/ 1847149 w 1913837"/>
                  <a:gd name="connsiteY1" fmla="*/ 453537 h 459387"/>
                  <a:gd name="connsiteX2" fmla="*/ 1771320 w 1913837"/>
                  <a:gd name="connsiteY2" fmla="*/ 437533 h 459387"/>
                  <a:gd name="connsiteX3" fmla="*/ 1687653 w 1913837"/>
                  <a:gd name="connsiteY3" fmla="*/ 413653 h 459387"/>
                  <a:gd name="connsiteX4" fmla="*/ 1598402 w 1913837"/>
                  <a:gd name="connsiteY4" fmla="*/ 384170 h 459387"/>
                  <a:gd name="connsiteX5" fmla="*/ 1504257 w 1913837"/>
                  <a:gd name="connsiteY5" fmla="*/ 349793 h 459387"/>
                  <a:gd name="connsiteX6" fmla="*/ 1405925 w 1913837"/>
                  <a:gd name="connsiteY6" fmla="*/ 311229 h 459387"/>
                  <a:gd name="connsiteX7" fmla="*/ 1320938 w 1913837"/>
                  <a:gd name="connsiteY7" fmla="*/ 276909 h 459387"/>
                  <a:gd name="connsiteX8" fmla="*/ 1305680 w 1913837"/>
                  <a:gd name="connsiteY8" fmla="*/ 270734 h 459387"/>
                  <a:gd name="connsiteX9" fmla="*/ 1205799 w 1913837"/>
                  <a:gd name="connsiteY9" fmla="*/ 230583 h 459387"/>
                  <a:gd name="connsiteX10" fmla="*/ 1105899 w 1913837"/>
                  <a:gd name="connsiteY10" fmla="*/ 190431 h 459387"/>
                  <a:gd name="connsiteX11" fmla="*/ 1090642 w 1913837"/>
                  <a:gd name="connsiteY11" fmla="*/ 184256 h 459387"/>
                  <a:gd name="connsiteX12" fmla="*/ 1005655 w 1913837"/>
                  <a:gd name="connsiteY12" fmla="*/ 149936 h 459387"/>
                  <a:gd name="connsiteX13" fmla="*/ 907361 w 1913837"/>
                  <a:gd name="connsiteY13" fmla="*/ 111372 h 459387"/>
                  <a:gd name="connsiteX14" fmla="*/ 813273 w 1913837"/>
                  <a:gd name="connsiteY14" fmla="*/ 77014 h 459387"/>
                  <a:gd name="connsiteX15" fmla="*/ 724080 w 1913837"/>
                  <a:gd name="connsiteY15" fmla="*/ 47550 h 459387"/>
                  <a:gd name="connsiteX16" fmla="*/ 640508 w 1913837"/>
                  <a:gd name="connsiteY16" fmla="*/ 23708 h 459387"/>
                  <a:gd name="connsiteX17" fmla="*/ 564852 w 1913837"/>
                  <a:gd name="connsiteY17" fmla="*/ 7743 h 459387"/>
                  <a:gd name="connsiteX18" fmla="*/ 499424 w 1913837"/>
                  <a:gd name="connsiteY18" fmla="*/ 1912 h 459387"/>
                  <a:gd name="connsiteX19" fmla="*/ 445736 w 1913837"/>
                  <a:gd name="connsiteY19" fmla="*/ 7724 h 459387"/>
                  <a:gd name="connsiteX20" fmla="*/ 402201 w 1913837"/>
                  <a:gd name="connsiteY20" fmla="*/ 23632 h 459387"/>
                  <a:gd name="connsiteX21" fmla="*/ 366485 w 1913837"/>
                  <a:gd name="connsiteY21" fmla="*/ 47378 h 459387"/>
                  <a:gd name="connsiteX22" fmla="*/ 336314 w 1913837"/>
                  <a:gd name="connsiteY22" fmla="*/ 76746 h 459387"/>
                  <a:gd name="connsiteX23" fmla="*/ 311038 w 1913837"/>
                  <a:gd name="connsiteY23" fmla="*/ 110970 h 459387"/>
                  <a:gd name="connsiteX24" fmla="*/ 289911 w 1913837"/>
                  <a:gd name="connsiteY24" fmla="*/ 149458 h 459387"/>
                  <a:gd name="connsiteX25" fmla="*/ 273583 w 1913837"/>
                  <a:gd name="connsiteY25" fmla="*/ 183682 h 459387"/>
                  <a:gd name="connsiteX26" fmla="*/ 270658 w 1913837"/>
                  <a:gd name="connsiteY26" fmla="*/ 189934 h 459387"/>
                  <a:gd name="connsiteX27" fmla="*/ 251041 w 1913837"/>
                  <a:gd name="connsiteY27" fmla="*/ 230124 h 459387"/>
                  <a:gd name="connsiteX28" fmla="*/ 231462 w 1913837"/>
                  <a:gd name="connsiteY28" fmla="*/ 270237 h 459387"/>
                  <a:gd name="connsiteX29" fmla="*/ 228556 w 1913837"/>
                  <a:gd name="connsiteY29" fmla="*/ 276470 h 459387"/>
                  <a:gd name="connsiteX30" fmla="*/ 212209 w 1913837"/>
                  <a:gd name="connsiteY30" fmla="*/ 310751 h 459387"/>
                  <a:gd name="connsiteX31" fmla="*/ 190986 w 1913837"/>
                  <a:gd name="connsiteY31" fmla="*/ 349392 h 459387"/>
                  <a:gd name="connsiteX32" fmla="*/ 165500 w 1913837"/>
                  <a:gd name="connsiteY32" fmla="*/ 383884 h 459387"/>
                  <a:gd name="connsiteX33" fmla="*/ 135119 w 1913837"/>
                  <a:gd name="connsiteY33" fmla="*/ 413443 h 459387"/>
                  <a:gd name="connsiteX34" fmla="*/ 99059 w 1913837"/>
                  <a:gd name="connsiteY34" fmla="*/ 437419 h 459387"/>
                  <a:gd name="connsiteX35" fmla="*/ 55084 w 1913837"/>
                  <a:gd name="connsiteY35" fmla="*/ 453498 h 459387"/>
                  <a:gd name="connsiteX36" fmla="*/ 956 w 1913837"/>
                  <a:gd name="connsiteY36" fmla="*/ 459349 h 459387"/>
                  <a:gd name="connsiteX37" fmla="*/ 0 w 1913837"/>
                  <a:gd name="connsiteY37" fmla="*/ 458393 h 459387"/>
                  <a:gd name="connsiteX38" fmla="*/ 956 w 1913837"/>
                  <a:gd name="connsiteY38" fmla="*/ 457437 h 459387"/>
                  <a:gd name="connsiteX39" fmla="*/ 54644 w 1913837"/>
                  <a:gd name="connsiteY39" fmla="*/ 451625 h 459387"/>
                  <a:gd name="connsiteX40" fmla="*/ 98179 w 1913837"/>
                  <a:gd name="connsiteY40" fmla="*/ 435717 h 459387"/>
                  <a:gd name="connsiteX41" fmla="*/ 133895 w 1913837"/>
                  <a:gd name="connsiteY41" fmla="*/ 411970 h 459387"/>
                  <a:gd name="connsiteX42" fmla="*/ 164066 w 1913837"/>
                  <a:gd name="connsiteY42" fmla="*/ 382603 h 459387"/>
                  <a:gd name="connsiteX43" fmla="*/ 189342 w 1913837"/>
                  <a:gd name="connsiteY43" fmla="*/ 348379 h 459387"/>
                  <a:gd name="connsiteX44" fmla="*/ 210469 w 1913837"/>
                  <a:gd name="connsiteY44" fmla="*/ 309891 h 459387"/>
                  <a:gd name="connsiteX45" fmla="*/ 226797 w 1913837"/>
                  <a:gd name="connsiteY45" fmla="*/ 275648 h 459387"/>
                  <a:gd name="connsiteX46" fmla="*/ 229703 w 1913837"/>
                  <a:gd name="connsiteY46" fmla="*/ 269415 h 459387"/>
                  <a:gd name="connsiteX47" fmla="*/ 249320 w 1913837"/>
                  <a:gd name="connsiteY47" fmla="*/ 229225 h 459387"/>
                  <a:gd name="connsiteX48" fmla="*/ 268899 w 1913837"/>
                  <a:gd name="connsiteY48" fmla="*/ 189112 h 459387"/>
                  <a:gd name="connsiteX49" fmla="*/ 271824 w 1913837"/>
                  <a:gd name="connsiteY49" fmla="*/ 182860 h 459387"/>
                  <a:gd name="connsiteX50" fmla="*/ 288171 w 1913837"/>
                  <a:gd name="connsiteY50" fmla="*/ 148598 h 459387"/>
                  <a:gd name="connsiteX51" fmla="*/ 309394 w 1913837"/>
                  <a:gd name="connsiteY51" fmla="*/ 109957 h 459387"/>
                  <a:gd name="connsiteX52" fmla="*/ 334881 w 1913837"/>
                  <a:gd name="connsiteY52" fmla="*/ 75465 h 459387"/>
                  <a:gd name="connsiteX53" fmla="*/ 365262 w 1913837"/>
                  <a:gd name="connsiteY53" fmla="*/ 45906 h 459387"/>
                  <a:gd name="connsiteX54" fmla="*/ 401321 w 1913837"/>
                  <a:gd name="connsiteY54" fmla="*/ 21930 h 459387"/>
                  <a:gd name="connsiteX55" fmla="*/ 445296 w 1913837"/>
                  <a:gd name="connsiteY55" fmla="*/ 5851 h 459387"/>
                  <a:gd name="connsiteX56" fmla="*/ 499424 w 1913837"/>
                  <a:gd name="connsiteY56" fmla="*/ 0 h 459387"/>
                  <a:gd name="connsiteX57" fmla="*/ 565157 w 1913837"/>
                  <a:gd name="connsiteY57" fmla="*/ 5851 h 459387"/>
                  <a:gd name="connsiteX58" fmla="*/ 640986 w 1913837"/>
                  <a:gd name="connsiteY58" fmla="*/ 21854 h 459387"/>
                  <a:gd name="connsiteX59" fmla="*/ 724654 w 1913837"/>
                  <a:gd name="connsiteY59" fmla="*/ 45734 h 459387"/>
                  <a:gd name="connsiteX60" fmla="*/ 813904 w 1913837"/>
                  <a:gd name="connsiteY60" fmla="*/ 75217 h 459387"/>
                  <a:gd name="connsiteX61" fmla="*/ 908049 w 1913837"/>
                  <a:gd name="connsiteY61" fmla="*/ 109594 h 459387"/>
                  <a:gd name="connsiteX62" fmla="*/ 1006381 w 1913837"/>
                  <a:gd name="connsiteY62" fmla="*/ 148158 h 459387"/>
                  <a:gd name="connsiteX63" fmla="*/ 1091368 w 1913837"/>
                  <a:gd name="connsiteY63" fmla="*/ 182478 h 459387"/>
                  <a:gd name="connsiteX64" fmla="*/ 1106626 w 1913837"/>
                  <a:gd name="connsiteY64" fmla="*/ 188653 h 459387"/>
                  <a:gd name="connsiteX65" fmla="*/ 1206507 w 1913837"/>
                  <a:gd name="connsiteY65" fmla="*/ 228804 h 459387"/>
                  <a:gd name="connsiteX66" fmla="*/ 1306407 w 1913837"/>
                  <a:gd name="connsiteY66" fmla="*/ 268956 h 459387"/>
                  <a:gd name="connsiteX67" fmla="*/ 1321664 w 1913837"/>
                  <a:gd name="connsiteY67" fmla="*/ 275131 h 459387"/>
                  <a:gd name="connsiteX68" fmla="*/ 1406651 w 1913837"/>
                  <a:gd name="connsiteY68" fmla="*/ 309451 h 459387"/>
                  <a:gd name="connsiteX69" fmla="*/ 1504945 w 1913837"/>
                  <a:gd name="connsiteY69" fmla="*/ 348015 h 459387"/>
                  <a:gd name="connsiteX70" fmla="*/ 1599033 w 1913837"/>
                  <a:gd name="connsiteY70" fmla="*/ 382373 h 459387"/>
                  <a:gd name="connsiteX71" fmla="*/ 1688226 w 1913837"/>
                  <a:gd name="connsiteY71" fmla="*/ 411837 h 459387"/>
                  <a:gd name="connsiteX72" fmla="*/ 1771798 w 1913837"/>
                  <a:gd name="connsiteY72" fmla="*/ 435679 h 459387"/>
                  <a:gd name="connsiteX73" fmla="*/ 1847455 w 1913837"/>
                  <a:gd name="connsiteY73" fmla="*/ 451644 h 459387"/>
                  <a:gd name="connsiteX74" fmla="*/ 1912882 w 1913837"/>
                  <a:gd name="connsiteY74" fmla="*/ 457475 h 459387"/>
                  <a:gd name="connsiteX75" fmla="*/ 1913838 w 1913837"/>
                  <a:gd name="connsiteY75" fmla="*/ 458431 h 459387"/>
                  <a:gd name="connsiteX76" fmla="*/ 1912882 w 1913837"/>
                  <a:gd name="connsiteY76" fmla="*/ 459387 h 4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37" h="459387">
                    <a:moveTo>
                      <a:pt x="1912882" y="459387"/>
                    </a:moveTo>
                    <a:cubicBezTo>
                      <a:pt x="1893667" y="459387"/>
                      <a:pt x="1871545" y="457418"/>
                      <a:pt x="1847149" y="453537"/>
                    </a:cubicBezTo>
                    <a:cubicBezTo>
                      <a:pt x="1824530" y="449942"/>
                      <a:pt x="1799005" y="444550"/>
                      <a:pt x="1771320" y="437533"/>
                    </a:cubicBezTo>
                    <a:cubicBezTo>
                      <a:pt x="1745910" y="431090"/>
                      <a:pt x="1718550" y="423289"/>
                      <a:pt x="1687653" y="413653"/>
                    </a:cubicBezTo>
                    <a:cubicBezTo>
                      <a:pt x="1660923" y="405317"/>
                      <a:pt x="1631728" y="395681"/>
                      <a:pt x="1598402" y="384170"/>
                    </a:cubicBezTo>
                    <a:cubicBezTo>
                      <a:pt x="1569876" y="374324"/>
                      <a:pt x="1539074" y="363082"/>
                      <a:pt x="1504257" y="349793"/>
                    </a:cubicBezTo>
                    <a:cubicBezTo>
                      <a:pt x="1475386" y="338781"/>
                      <a:pt x="1444126" y="326525"/>
                      <a:pt x="1405925" y="311229"/>
                    </a:cubicBezTo>
                    <a:cubicBezTo>
                      <a:pt x="1377742" y="299949"/>
                      <a:pt x="1348872" y="288247"/>
                      <a:pt x="1320938" y="276909"/>
                    </a:cubicBezTo>
                    <a:lnTo>
                      <a:pt x="1305680" y="270734"/>
                    </a:lnTo>
                    <a:cubicBezTo>
                      <a:pt x="1275261" y="258402"/>
                      <a:pt x="1239947" y="244119"/>
                      <a:pt x="1205799" y="230583"/>
                    </a:cubicBezTo>
                    <a:cubicBezTo>
                      <a:pt x="1171652" y="217046"/>
                      <a:pt x="1136319" y="202764"/>
                      <a:pt x="1105899" y="190431"/>
                    </a:cubicBezTo>
                    <a:lnTo>
                      <a:pt x="1090642" y="184256"/>
                    </a:lnTo>
                    <a:cubicBezTo>
                      <a:pt x="1062708" y="172937"/>
                      <a:pt x="1033837" y="161236"/>
                      <a:pt x="1005655" y="149936"/>
                    </a:cubicBezTo>
                    <a:cubicBezTo>
                      <a:pt x="967339" y="134602"/>
                      <a:pt x="936117" y="122346"/>
                      <a:pt x="907361" y="111372"/>
                    </a:cubicBezTo>
                    <a:cubicBezTo>
                      <a:pt x="872563" y="98103"/>
                      <a:pt x="841780" y="86860"/>
                      <a:pt x="813273" y="77014"/>
                    </a:cubicBezTo>
                    <a:cubicBezTo>
                      <a:pt x="779967" y="65523"/>
                      <a:pt x="750790" y="55887"/>
                      <a:pt x="724080" y="47550"/>
                    </a:cubicBezTo>
                    <a:cubicBezTo>
                      <a:pt x="693221" y="37933"/>
                      <a:pt x="665880" y="30132"/>
                      <a:pt x="640508" y="23708"/>
                    </a:cubicBezTo>
                    <a:cubicBezTo>
                      <a:pt x="612880" y="16691"/>
                      <a:pt x="587432" y="11319"/>
                      <a:pt x="564852" y="7743"/>
                    </a:cubicBezTo>
                    <a:cubicBezTo>
                      <a:pt x="540551" y="3881"/>
                      <a:pt x="518525" y="1912"/>
                      <a:pt x="499424" y="1912"/>
                    </a:cubicBezTo>
                    <a:cubicBezTo>
                      <a:pt x="480343" y="1912"/>
                      <a:pt x="462275" y="3862"/>
                      <a:pt x="445736" y="7724"/>
                    </a:cubicBezTo>
                    <a:cubicBezTo>
                      <a:pt x="430402" y="11300"/>
                      <a:pt x="415757" y="16653"/>
                      <a:pt x="402201" y="23632"/>
                    </a:cubicBezTo>
                    <a:cubicBezTo>
                      <a:pt x="389735" y="30037"/>
                      <a:pt x="378072" y="37819"/>
                      <a:pt x="366485" y="47378"/>
                    </a:cubicBezTo>
                    <a:cubicBezTo>
                      <a:pt x="356447" y="55676"/>
                      <a:pt x="346582" y="65274"/>
                      <a:pt x="336314" y="76746"/>
                    </a:cubicBezTo>
                    <a:cubicBezTo>
                      <a:pt x="327519" y="86555"/>
                      <a:pt x="319260" y="97759"/>
                      <a:pt x="311038" y="110970"/>
                    </a:cubicBezTo>
                    <a:cubicBezTo>
                      <a:pt x="304213" y="121945"/>
                      <a:pt x="297502" y="134181"/>
                      <a:pt x="289911" y="149458"/>
                    </a:cubicBezTo>
                    <a:cubicBezTo>
                      <a:pt x="284309" y="160700"/>
                      <a:pt x="278860" y="172383"/>
                      <a:pt x="273583" y="183682"/>
                    </a:cubicBezTo>
                    <a:lnTo>
                      <a:pt x="270658" y="189934"/>
                    </a:lnTo>
                    <a:cubicBezTo>
                      <a:pt x="264864" y="202286"/>
                      <a:pt x="258115" y="216606"/>
                      <a:pt x="251041" y="230124"/>
                    </a:cubicBezTo>
                    <a:cubicBezTo>
                      <a:pt x="243986" y="243584"/>
                      <a:pt x="237237" y="257885"/>
                      <a:pt x="231462" y="270237"/>
                    </a:cubicBezTo>
                    <a:lnTo>
                      <a:pt x="228556" y="276470"/>
                    </a:lnTo>
                    <a:cubicBezTo>
                      <a:pt x="223279" y="287789"/>
                      <a:pt x="217811" y="299471"/>
                      <a:pt x="212209" y="310751"/>
                    </a:cubicBezTo>
                    <a:cubicBezTo>
                      <a:pt x="204580" y="326085"/>
                      <a:pt x="197850" y="338360"/>
                      <a:pt x="190986" y="349392"/>
                    </a:cubicBezTo>
                    <a:cubicBezTo>
                      <a:pt x="182707" y="362718"/>
                      <a:pt x="174371" y="373999"/>
                      <a:pt x="165500" y="383884"/>
                    </a:cubicBezTo>
                    <a:cubicBezTo>
                      <a:pt x="155156" y="395413"/>
                      <a:pt x="145214" y="405087"/>
                      <a:pt x="135119" y="413443"/>
                    </a:cubicBezTo>
                    <a:cubicBezTo>
                      <a:pt x="123436" y="423098"/>
                      <a:pt x="111640" y="430937"/>
                      <a:pt x="99059" y="437419"/>
                    </a:cubicBezTo>
                    <a:cubicBezTo>
                      <a:pt x="85350" y="444474"/>
                      <a:pt x="70571" y="449885"/>
                      <a:pt x="55084" y="453498"/>
                    </a:cubicBezTo>
                    <a:cubicBezTo>
                      <a:pt x="38392" y="457380"/>
                      <a:pt x="20190" y="459349"/>
                      <a:pt x="956" y="459349"/>
                    </a:cubicBezTo>
                    <a:cubicBezTo>
                      <a:pt x="421" y="459349"/>
                      <a:pt x="0" y="458928"/>
                      <a:pt x="0" y="458393"/>
                    </a:cubicBezTo>
                    <a:cubicBezTo>
                      <a:pt x="0" y="457858"/>
                      <a:pt x="421" y="457437"/>
                      <a:pt x="956" y="457437"/>
                    </a:cubicBezTo>
                    <a:cubicBezTo>
                      <a:pt x="20037" y="457437"/>
                      <a:pt x="38105" y="455487"/>
                      <a:pt x="54644" y="451625"/>
                    </a:cubicBezTo>
                    <a:cubicBezTo>
                      <a:pt x="69978" y="448049"/>
                      <a:pt x="84624" y="442696"/>
                      <a:pt x="98179" y="435717"/>
                    </a:cubicBezTo>
                    <a:cubicBezTo>
                      <a:pt x="110645" y="429312"/>
                      <a:pt x="122327" y="421530"/>
                      <a:pt x="133895" y="411970"/>
                    </a:cubicBezTo>
                    <a:cubicBezTo>
                      <a:pt x="143933" y="403673"/>
                      <a:pt x="153798" y="394075"/>
                      <a:pt x="164066" y="382603"/>
                    </a:cubicBezTo>
                    <a:cubicBezTo>
                      <a:pt x="172861" y="372794"/>
                      <a:pt x="181120" y="361590"/>
                      <a:pt x="189342" y="348379"/>
                    </a:cubicBezTo>
                    <a:cubicBezTo>
                      <a:pt x="196168" y="337385"/>
                      <a:pt x="202879" y="325167"/>
                      <a:pt x="210469" y="309891"/>
                    </a:cubicBezTo>
                    <a:cubicBezTo>
                      <a:pt x="216071" y="298629"/>
                      <a:pt x="221520" y="286947"/>
                      <a:pt x="226797" y="275648"/>
                    </a:cubicBezTo>
                    <a:lnTo>
                      <a:pt x="229703" y="269415"/>
                    </a:lnTo>
                    <a:cubicBezTo>
                      <a:pt x="235497" y="257063"/>
                      <a:pt x="242246" y="242743"/>
                      <a:pt x="249320" y="229225"/>
                    </a:cubicBezTo>
                    <a:cubicBezTo>
                      <a:pt x="256375" y="215765"/>
                      <a:pt x="263125" y="201463"/>
                      <a:pt x="268899" y="189112"/>
                    </a:cubicBezTo>
                    <a:lnTo>
                      <a:pt x="271824" y="182860"/>
                    </a:lnTo>
                    <a:cubicBezTo>
                      <a:pt x="277101" y="171560"/>
                      <a:pt x="282569" y="159859"/>
                      <a:pt x="288171" y="148598"/>
                    </a:cubicBezTo>
                    <a:cubicBezTo>
                      <a:pt x="295800" y="133264"/>
                      <a:pt x="302549" y="120989"/>
                      <a:pt x="309394" y="109957"/>
                    </a:cubicBezTo>
                    <a:cubicBezTo>
                      <a:pt x="317673" y="96631"/>
                      <a:pt x="326009" y="85350"/>
                      <a:pt x="334881" y="75465"/>
                    </a:cubicBezTo>
                    <a:cubicBezTo>
                      <a:pt x="345224" y="63936"/>
                      <a:pt x="355166" y="54261"/>
                      <a:pt x="365262" y="45906"/>
                    </a:cubicBezTo>
                    <a:cubicBezTo>
                      <a:pt x="376944" y="36251"/>
                      <a:pt x="388741" y="28412"/>
                      <a:pt x="401321" y="21930"/>
                    </a:cubicBezTo>
                    <a:cubicBezTo>
                      <a:pt x="415030" y="14875"/>
                      <a:pt x="429810" y="9464"/>
                      <a:pt x="445296" y="5851"/>
                    </a:cubicBezTo>
                    <a:cubicBezTo>
                      <a:pt x="461988" y="1969"/>
                      <a:pt x="480190" y="0"/>
                      <a:pt x="499424" y="0"/>
                    </a:cubicBezTo>
                    <a:cubicBezTo>
                      <a:pt x="518639" y="0"/>
                      <a:pt x="540761" y="1969"/>
                      <a:pt x="565157" y="5851"/>
                    </a:cubicBezTo>
                    <a:cubicBezTo>
                      <a:pt x="587776" y="9445"/>
                      <a:pt x="613301" y="14837"/>
                      <a:pt x="640986" y="21854"/>
                    </a:cubicBezTo>
                    <a:cubicBezTo>
                      <a:pt x="666396" y="28297"/>
                      <a:pt x="693756" y="36098"/>
                      <a:pt x="724654" y="45734"/>
                    </a:cubicBezTo>
                    <a:cubicBezTo>
                      <a:pt x="751383" y="54070"/>
                      <a:pt x="780578" y="63707"/>
                      <a:pt x="813904" y="75217"/>
                    </a:cubicBezTo>
                    <a:cubicBezTo>
                      <a:pt x="842431" y="85063"/>
                      <a:pt x="873232" y="96306"/>
                      <a:pt x="908049" y="109594"/>
                    </a:cubicBezTo>
                    <a:cubicBezTo>
                      <a:pt x="936824" y="120568"/>
                      <a:pt x="968066" y="132824"/>
                      <a:pt x="1006381" y="148158"/>
                    </a:cubicBezTo>
                    <a:cubicBezTo>
                      <a:pt x="1034564" y="159438"/>
                      <a:pt x="1063434" y="171140"/>
                      <a:pt x="1091368" y="182478"/>
                    </a:cubicBezTo>
                    <a:lnTo>
                      <a:pt x="1106626" y="188653"/>
                    </a:lnTo>
                    <a:cubicBezTo>
                      <a:pt x="1137045" y="200985"/>
                      <a:pt x="1172359" y="215268"/>
                      <a:pt x="1206507" y="228804"/>
                    </a:cubicBezTo>
                    <a:cubicBezTo>
                      <a:pt x="1240654" y="242341"/>
                      <a:pt x="1275988" y="256624"/>
                      <a:pt x="1306407" y="268956"/>
                    </a:cubicBezTo>
                    <a:lnTo>
                      <a:pt x="1321664" y="275131"/>
                    </a:lnTo>
                    <a:cubicBezTo>
                      <a:pt x="1349598" y="286450"/>
                      <a:pt x="1378469" y="298151"/>
                      <a:pt x="1406651" y="309451"/>
                    </a:cubicBezTo>
                    <a:cubicBezTo>
                      <a:pt x="1444852" y="324747"/>
                      <a:pt x="1476094" y="337002"/>
                      <a:pt x="1504945" y="348015"/>
                    </a:cubicBezTo>
                    <a:cubicBezTo>
                      <a:pt x="1539743" y="361284"/>
                      <a:pt x="1570526" y="372527"/>
                      <a:pt x="1599033" y="382373"/>
                    </a:cubicBezTo>
                    <a:cubicBezTo>
                      <a:pt x="1632339" y="393864"/>
                      <a:pt x="1661516" y="403501"/>
                      <a:pt x="1688226" y="411837"/>
                    </a:cubicBezTo>
                    <a:cubicBezTo>
                      <a:pt x="1719085" y="421454"/>
                      <a:pt x="1746426" y="429255"/>
                      <a:pt x="1771798" y="435679"/>
                    </a:cubicBezTo>
                    <a:cubicBezTo>
                      <a:pt x="1799426" y="442696"/>
                      <a:pt x="1824874" y="448068"/>
                      <a:pt x="1847455" y="451644"/>
                    </a:cubicBezTo>
                    <a:cubicBezTo>
                      <a:pt x="1871756" y="455506"/>
                      <a:pt x="1893781" y="457475"/>
                      <a:pt x="1912882" y="457475"/>
                    </a:cubicBezTo>
                    <a:cubicBezTo>
                      <a:pt x="1913417" y="457475"/>
                      <a:pt x="1913838" y="457896"/>
                      <a:pt x="1913838" y="458431"/>
                    </a:cubicBezTo>
                    <a:cubicBezTo>
                      <a:pt x="1913838" y="458967"/>
                      <a:pt x="1913417" y="459387"/>
                      <a:pt x="1912882" y="45938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0" name="任意多边形: 形状 59">
                <a:extLst>
                  <a:ext uri="{FF2B5EF4-FFF2-40B4-BE49-F238E27FC236}">
                    <a16:creationId xmlns:a16="http://schemas.microsoft.com/office/drawing/2014/main" id="{0FFCCF5C-9764-069B-DE8C-F2D401F7F0EA}"/>
                  </a:ext>
                </a:extLst>
              </p:cNvPr>
              <p:cNvSpPr/>
              <p:nvPr/>
            </p:nvSpPr>
            <p:spPr>
              <a:xfrm>
                <a:off x="9241182" y="1806005"/>
                <a:ext cx="1913876" cy="435831"/>
              </a:xfrm>
              <a:custGeom>
                <a:avLst/>
                <a:gdLst>
                  <a:gd name="connsiteX0" fmla="*/ 1912901 w 1913876"/>
                  <a:gd name="connsiteY0" fmla="*/ 435832 h 435831"/>
                  <a:gd name="connsiteX1" fmla="*/ 1847110 w 1913876"/>
                  <a:gd name="connsiteY1" fmla="*/ 429924 h 435831"/>
                  <a:gd name="connsiteX2" fmla="*/ 1771855 w 1913876"/>
                  <a:gd name="connsiteY2" fmla="*/ 414475 h 435831"/>
                  <a:gd name="connsiteX3" fmla="*/ 1689010 w 1913876"/>
                  <a:gd name="connsiteY3" fmla="*/ 391417 h 435831"/>
                  <a:gd name="connsiteX4" fmla="*/ 1600505 w 1913876"/>
                  <a:gd name="connsiteY4" fmla="*/ 362680 h 435831"/>
                  <a:gd name="connsiteX5" fmla="*/ 1507966 w 1913876"/>
                  <a:gd name="connsiteY5" fmla="*/ 329909 h 435831"/>
                  <a:gd name="connsiteX6" fmla="*/ 1412024 w 1913876"/>
                  <a:gd name="connsiteY6" fmla="*/ 293735 h 435831"/>
                  <a:gd name="connsiteX7" fmla="*/ 1338872 w 1913876"/>
                  <a:gd name="connsiteY7" fmla="*/ 265476 h 435831"/>
                  <a:gd name="connsiteX8" fmla="*/ 1314609 w 1913876"/>
                  <a:gd name="connsiteY8" fmla="*/ 256069 h 435831"/>
                  <a:gd name="connsiteX9" fmla="*/ 1217634 w 1913876"/>
                  <a:gd name="connsiteY9" fmla="*/ 218843 h 435831"/>
                  <a:gd name="connsiteX10" fmla="*/ 1120660 w 1913876"/>
                  <a:gd name="connsiteY10" fmla="*/ 181617 h 435831"/>
                  <a:gd name="connsiteX11" fmla="*/ 1096378 w 1913876"/>
                  <a:gd name="connsiteY11" fmla="*/ 172210 h 435831"/>
                  <a:gd name="connsiteX12" fmla="*/ 1023245 w 1913876"/>
                  <a:gd name="connsiteY12" fmla="*/ 143952 h 435831"/>
                  <a:gd name="connsiteX13" fmla="*/ 927341 w 1913876"/>
                  <a:gd name="connsiteY13" fmla="*/ 107777 h 435831"/>
                  <a:gd name="connsiteX14" fmla="*/ 834859 w 1913876"/>
                  <a:gd name="connsiteY14" fmla="*/ 75025 h 435831"/>
                  <a:gd name="connsiteX15" fmla="*/ 746393 w 1913876"/>
                  <a:gd name="connsiteY15" fmla="*/ 46289 h 435831"/>
                  <a:gd name="connsiteX16" fmla="*/ 663643 w 1913876"/>
                  <a:gd name="connsiteY16" fmla="*/ 23249 h 435831"/>
                  <a:gd name="connsiteX17" fmla="*/ 588541 w 1913876"/>
                  <a:gd name="connsiteY17" fmla="*/ 7839 h 435831"/>
                  <a:gd name="connsiteX18" fmla="*/ 523056 w 1913876"/>
                  <a:gd name="connsiteY18" fmla="*/ 1950 h 435831"/>
                  <a:gd name="connsiteX19" fmla="*/ 469425 w 1913876"/>
                  <a:gd name="connsiteY19" fmla="*/ 7820 h 435831"/>
                  <a:gd name="connsiteX20" fmla="*/ 425297 w 1913876"/>
                  <a:gd name="connsiteY20" fmla="*/ 23192 h 435831"/>
                  <a:gd name="connsiteX21" fmla="*/ 388779 w 1913876"/>
                  <a:gd name="connsiteY21" fmla="*/ 46117 h 435831"/>
                  <a:gd name="connsiteX22" fmla="*/ 357862 w 1913876"/>
                  <a:gd name="connsiteY22" fmla="*/ 74758 h 435831"/>
                  <a:gd name="connsiteX23" fmla="*/ 330961 w 1913876"/>
                  <a:gd name="connsiteY23" fmla="*/ 107414 h 435831"/>
                  <a:gd name="connsiteX24" fmla="*/ 307425 w 1913876"/>
                  <a:gd name="connsiteY24" fmla="*/ 143531 h 435831"/>
                  <a:gd name="connsiteX25" fmla="*/ 290714 w 1913876"/>
                  <a:gd name="connsiteY25" fmla="*/ 171943 h 435831"/>
                  <a:gd name="connsiteX26" fmla="*/ 285342 w 1913876"/>
                  <a:gd name="connsiteY26" fmla="*/ 181178 h 435831"/>
                  <a:gd name="connsiteX27" fmla="*/ 262799 w 1913876"/>
                  <a:gd name="connsiteY27" fmla="*/ 218442 h 435831"/>
                  <a:gd name="connsiteX28" fmla="*/ 240296 w 1913876"/>
                  <a:gd name="connsiteY28" fmla="*/ 255629 h 435831"/>
                  <a:gd name="connsiteX29" fmla="*/ 234904 w 1913876"/>
                  <a:gd name="connsiteY29" fmla="*/ 264902 h 435831"/>
                  <a:gd name="connsiteX30" fmla="*/ 218212 w 1913876"/>
                  <a:gd name="connsiteY30" fmla="*/ 293295 h 435831"/>
                  <a:gd name="connsiteX31" fmla="*/ 194600 w 1913876"/>
                  <a:gd name="connsiteY31" fmla="*/ 329546 h 435831"/>
                  <a:gd name="connsiteX32" fmla="*/ 167526 w 1913876"/>
                  <a:gd name="connsiteY32" fmla="*/ 362412 h 435831"/>
                  <a:gd name="connsiteX33" fmla="*/ 136419 w 1913876"/>
                  <a:gd name="connsiteY33" fmla="*/ 391226 h 435831"/>
                  <a:gd name="connsiteX34" fmla="*/ 99537 w 1913876"/>
                  <a:gd name="connsiteY34" fmla="*/ 414399 h 435831"/>
                  <a:gd name="connsiteX35" fmla="*/ 55026 w 1913876"/>
                  <a:gd name="connsiteY35" fmla="*/ 429905 h 435831"/>
                  <a:gd name="connsiteX36" fmla="*/ 956 w 1913876"/>
                  <a:gd name="connsiteY36" fmla="*/ 435813 h 435831"/>
                  <a:gd name="connsiteX37" fmla="*/ 0 w 1913876"/>
                  <a:gd name="connsiteY37" fmla="*/ 434857 h 435831"/>
                  <a:gd name="connsiteX38" fmla="*/ 956 w 1913876"/>
                  <a:gd name="connsiteY38" fmla="*/ 433901 h 435831"/>
                  <a:gd name="connsiteX39" fmla="*/ 54587 w 1913876"/>
                  <a:gd name="connsiteY39" fmla="*/ 428031 h 435831"/>
                  <a:gd name="connsiteX40" fmla="*/ 98715 w 1913876"/>
                  <a:gd name="connsiteY40" fmla="*/ 412659 h 435831"/>
                  <a:gd name="connsiteX41" fmla="*/ 135233 w 1913876"/>
                  <a:gd name="connsiteY41" fmla="*/ 389734 h 435831"/>
                  <a:gd name="connsiteX42" fmla="*/ 166150 w 1913876"/>
                  <a:gd name="connsiteY42" fmla="*/ 361093 h 435831"/>
                  <a:gd name="connsiteX43" fmla="*/ 193051 w 1913876"/>
                  <a:gd name="connsiteY43" fmla="*/ 328437 h 435831"/>
                  <a:gd name="connsiteX44" fmla="*/ 216587 w 1913876"/>
                  <a:gd name="connsiteY44" fmla="*/ 292320 h 435831"/>
                  <a:gd name="connsiteX45" fmla="*/ 233260 w 1913876"/>
                  <a:gd name="connsiteY45" fmla="*/ 263946 h 435831"/>
                  <a:gd name="connsiteX46" fmla="*/ 238651 w 1913876"/>
                  <a:gd name="connsiteY46" fmla="*/ 254654 h 435831"/>
                  <a:gd name="connsiteX47" fmla="*/ 261193 w 1913876"/>
                  <a:gd name="connsiteY47" fmla="*/ 217390 h 435831"/>
                  <a:gd name="connsiteX48" fmla="*/ 283697 w 1913876"/>
                  <a:gd name="connsiteY48" fmla="*/ 180202 h 435831"/>
                  <a:gd name="connsiteX49" fmla="*/ 289070 w 1913876"/>
                  <a:gd name="connsiteY49" fmla="*/ 170968 h 435831"/>
                  <a:gd name="connsiteX50" fmla="*/ 305800 w 1913876"/>
                  <a:gd name="connsiteY50" fmla="*/ 142518 h 435831"/>
                  <a:gd name="connsiteX51" fmla="*/ 329412 w 1913876"/>
                  <a:gd name="connsiteY51" fmla="*/ 106267 h 435831"/>
                  <a:gd name="connsiteX52" fmla="*/ 356486 w 1913876"/>
                  <a:gd name="connsiteY52" fmla="*/ 73400 h 435831"/>
                  <a:gd name="connsiteX53" fmla="*/ 387593 w 1913876"/>
                  <a:gd name="connsiteY53" fmla="*/ 44587 h 435831"/>
                  <a:gd name="connsiteX54" fmla="*/ 424475 w 1913876"/>
                  <a:gd name="connsiteY54" fmla="*/ 21414 h 435831"/>
                  <a:gd name="connsiteX55" fmla="*/ 468986 w 1913876"/>
                  <a:gd name="connsiteY55" fmla="*/ 5908 h 435831"/>
                  <a:gd name="connsiteX56" fmla="*/ 523056 w 1913876"/>
                  <a:gd name="connsiteY56" fmla="*/ 0 h 435831"/>
                  <a:gd name="connsiteX57" fmla="*/ 588847 w 1913876"/>
                  <a:gd name="connsiteY57" fmla="*/ 5908 h 435831"/>
                  <a:gd name="connsiteX58" fmla="*/ 664102 w 1913876"/>
                  <a:gd name="connsiteY58" fmla="*/ 21357 h 435831"/>
                  <a:gd name="connsiteX59" fmla="*/ 746947 w 1913876"/>
                  <a:gd name="connsiteY59" fmla="*/ 44415 h 435831"/>
                  <a:gd name="connsiteX60" fmla="*/ 835452 w 1913876"/>
                  <a:gd name="connsiteY60" fmla="*/ 73152 h 435831"/>
                  <a:gd name="connsiteX61" fmla="*/ 927991 w 1913876"/>
                  <a:gd name="connsiteY61" fmla="*/ 105923 h 435831"/>
                  <a:gd name="connsiteX62" fmla="*/ 1023933 w 1913876"/>
                  <a:gd name="connsiteY62" fmla="*/ 142097 h 435831"/>
                  <a:gd name="connsiteX63" fmla="*/ 1097085 w 1913876"/>
                  <a:gd name="connsiteY63" fmla="*/ 170356 h 435831"/>
                  <a:gd name="connsiteX64" fmla="*/ 1121367 w 1913876"/>
                  <a:gd name="connsiteY64" fmla="*/ 179763 h 435831"/>
                  <a:gd name="connsiteX65" fmla="*/ 1218342 w 1913876"/>
                  <a:gd name="connsiteY65" fmla="*/ 216989 h 435831"/>
                  <a:gd name="connsiteX66" fmla="*/ 1315317 w 1913876"/>
                  <a:gd name="connsiteY66" fmla="*/ 254215 h 435831"/>
                  <a:gd name="connsiteX67" fmla="*/ 1339599 w 1913876"/>
                  <a:gd name="connsiteY67" fmla="*/ 263621 h 435831"/>
                  <a:gd name="connsiteX68" fmla="*/ 1412731 w 1913876"/>
                  <a:gd name="connsiteY68" fmla="*/ 291880 h 435831"/>
                  <a:gd name="connsiteX69" fmla="*/ 1508635 w 1913876"/>
                  <a:gd name="connsiteY69" fmla="*/ 328055 h 435831"/>
                  <a:gd name="connsiteX70" fmla="*/ 1601117 w 1913876"/>
                  <a:gd name="connsiteY70" fmla="*/ 360806 h 435831"/>
                  <a:gd name="connsiteX71" fmla="*/ 1689584 w 1913876"/>
                  <a:gd name="connsiteY71" fmla="*/ 389543 h 435831"/>
                  <a:gd name="connsiteX72" fmla="*/ 1772333 w 1913876"/>
                  <a:gd name="connsiteY72" fmla="*/ 412582 h 435831"/>
                  <a:gd name="connsiteX73" fmla="*/ 1847435 w 1913876"/>
                  <a:gd name="connsiteY73" fmla="*/ 427993 h 435831"/>
                  <a:gd name="connsiteX74" fmla="*/ 1912920 w 1913876"/>
                  <a:gd name="connsiteY74" fmla="*/ 433882 h 435831"/>
                  <a:gd name="connsiteX75" fmla="*/ 1913876 w 1913876"/>
                  <a:gd name="connsiteY75" fmla="*/ 434838 h 435831"/>
                  <a:gd name="connsiteX76" fmla="*/ 1912901 w 1913876"/>
                  <a:gd name="connsiteY76" fmla="*/ 435832 h 43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76" h="435831">
                    <a:moveTo>
                      <a:pt x="1912901" y="435832"/>
                    </a:moveTo>
                    <a:cubicBezTo>
                      <a:pt x="1893743" y="435832"/>
                      <a:pt x="1872234" y="433901"/>
                      <a:pt x="1847110" y="429924"/>
                    </a:cubicBezTo>
                    <a:cubicBezTo>
                      <a:pt x="1824932" y="426406"/>
                      <a:pt x="1800305" y="421358"/>
                      <a:pt x="1771855" y="414475"/>
                    </a:cubicBezTo>
                    <a:cubicBezTo>
                      <a:pt x="1747344" y="408548"/>
                      <a:pt x="1720232" y="400996"/>
                      <a:pt x="1689010" y="391417"/>
                    </a:cubicBezTo>
                    <a:cubicBezTo>
                      <a:pt x="1663772" y="383673"/>
                      <a:pt x="1635647" y="374534"/>
                      <a:pt x="1600505" y="362680"/>
                    </a:cubicBezTo>
                    <a:cubicBezTo>
                      <a:pt x="1572227" y="353139"/>
                      <a:pt x="1541961" y="342413"/>
                      <a:pt x="1507966" y="329909"/>
                    </a:cubicBezTo>
                    <a:cubicBezTo>
                      <a:pt x="1479573" y="319470"/>
                      <a:pt x="1449097" y="307979"/>
                      <a:pt x="1412024" y="293735"/>
                    </a:cubicBezTo>
                    <a:cubicBezTo>
                      <a:pt x="1387723" y="284404"/>
                      <a:pt x="1363307" y="274940"/>
                      <a:pt x="1338872" y="265476"/>
                    </a:cubicBezTo>
                    <a:lnTo>
                      <a:pt x="1314609" y="256069"/>
                    </a:lnTo>
                    <a:cubicBezTo>
                      <a:pt x="1283502" y="244024"/>
                      <a:pt x="1250214" y="231175"/>
                      <a:pt x="1217634" y="218843"/>
                    </a:cubicBezTo>
                    <a:cubicBezTo>
                      <a:pt x="1185093" y="206511"/>
                      <a:pt x="1151786" y="193663"/>
                      <a:pt x="1120660" y="181617"/>
                    </a:cubicBezTo>
                    <a:lnTo>
                      <a:pt x="1096378" y="172210"/>
                    </a:lnTo>
                    <a:cubicBezTo>
                      <a:pt x="1071962" y="162746"/>
                      <a:pt x="1047527" y="153282"/>
                      <a:pt x="1023245" y="143952"/>
                    </a:cubicBezTo>
                    <a:cubicBezTo>
                      <a:pt x="986191" y="129708"/>
                      <a:pt x="955714" y="118217"/>
                      <a:pt x="927341" y="107777"/>
                    </a:cubicBezTo>
                    <a:cubicBezTo>
                      <a:pt x="893365" y="95273"/>
                      <a:pt x="863118" y="84566"/>
                      <a:pt x="834859" y="75025"/>
                    </a:cubicBezTo>
                    <a:cubicBezTo>
                      <a:pt x="799736" y="63171"/>
                      <a:pt x="771630" y="54032"/>
                      <a:pt x="746393" y="46289"/>
                    </a:cubicBezTo>
                    <a:cubicBezTo>
                      <a:pt x="715208" y="36710"/>
                      <a:pt x="688135" y="29177"/>
                      <a:pt x="663643" y="23249"/>
                    </a:cubicBezTo>
                    <a:cubicBezTo>
                      <a:pt x="635250" y="16366"/>
                      <a:pt x="610681" y="11338"/>
                      <a:pt x="588541" y="7839"/>
                    </a:cubicBezTo>
                    <a:cubicBezTo>
                      <a:pt x="563513" y="3881"/>
                      <a:pt x="542099" y="1950"/>
                      <a:pt x="523056" y="1950"/>
                    </a:cubicBezTo>
                    <a:cubicBezTo>
                      <a:pt x="504032" y="1950"/>
                      <a:pt x="486480" y="3862"/>
                      <a:pt x="469425" y="7820"/>
                    </a:cubicBezTo>
                    <a:cubicBezTo>
                      <a:pt x="454340" y="11319"/>
                      <a:pt x="439905" y="16347"/>
                      <a:pt x="425297" y="23192"/>
                    </a:cubicBezTo>
                    <a:cubicBezTo>
                      <a:pt x="412717" y="29081"/>
                      <a:pt x="400786" y="36595"/>
                      <a:pt x="388779" y="46117"/>
                    </a:cubicBezTo>
                    <a:cubicBezTo>
                      <a:pt x="379047" y="53841"/>
                      <a:pt x="369239" y="62942"/>
                      <a:pt x="357862" y="74758"/>
                    </a:cubicBezTo>
                    <a:cubicBezTo>
                      <a:pt x="348723" y="84260"/>
                      <a:pt x="339928" y="94948"/>
                      <a:pt x="330961" y="107414"/>
                    </a:cubicBezTo>
                    <a:cubicBezTo>
                      <a:pt x="323466" y="117834"/>
                      <a:pt x="315990" y="129325"/>
                      <a:pt x="307425" y="143531"/>
                    </a:cubicBezTo>
                    <a:cubicBezTo>
                      <a:pt x="301765" y="152919"/>
                      <a:pt x="296144" y="162593"/>
                      <a:pt x="290714" y="171943"/>
                    </a:cubicBezTo>
                    <a:lnTo>
                      <a:pt x="285342" y="181178"/>
                    </a:lnTo>
                    <a:cubicBezTo>
                      <a:pt x="278325" y="193204"/>
                      <a:pt x="270753" y="206033"/>
                      <a:pt x="262799" y="218442"/>
                    </a:cubicBezTo>
                    <a:cubicBezTo>
                      <a:pt x="254865" y="230812"/>
                      <a:pt x="247293" y="243622"/>
                      <a:pt x="240296" y="255629"/>
                    </a:cubicBezTo>
                    <a:lnTo>
                      <a:pt x="234904" y="264902"/>
                    </a:lnTo>
                    <a:cubicBezTo>
                      <a:pt x="229474" y="274252"/>
                      <a:pt x="223853" y="283926"/>
                      <a:pt x="218212" y="293295"/>
                    </a:cubicBezTo>
                    <a:cubicBezTo>
                      <a:pt x="209628" y="307558"/>
                      <a:pt x="202114" y="319068"/>
                      <a:pt x="194600" y="329546"/>
                    </a:cubicBezTo>
                    <a:cubicBezTo>
                      <a:pt x="185594" y="342088"/>
                      <a:pt x="176723" y="352834"/>
                      <a:pt x="167526" y="362412"/>
                    </a:cubicBezTo>
                    <a:cubicBezTo>
                      <a:pt x="156093" y="374305"/>
                      <a:pt x="146208" y="383463"/>
                      <a:pt x="136419" y="391226"/>
                    </a:cubicBezTo>
                    <a:cubicBezTo>
                      <a:pt x="124297" y="400843"/>
                      <a:pt x="112232" y="408433"/>
                      <a:pt x="99537" y="414399"/>
                    </a:cubicBezTo>
                    <a:cubicBezTo>
                      <a:pt x="84815" y="421301"/>
                      <a:pt x="70246" y="426368"/>
                      <a:pt x="55026" y="429905"/>
                    </a:cubicBezTo>
                    <a:cubicBezTo>
                      <a:pt x="37819" y="433882"/>
                      <a:pt x="20133" y="435813"/>
                      <a:pt x="956" y="435813"/>
                    </a:cubicBezTo>
                    <a:cubicBezTo>
                      <a:pt x="421" y="435813"/>
                      <a:pt x="0" y="435392"/>
                      <a:pt x="0" y="434857"/>
                    </a:cubicBezTo>
                    <a:cubicBezTo>
                      <a:pt x="0" y="434321"/>
                      <a:pt x="421" y="433901"/>
                      <a:pt x="956" y="433901"/>
                    </a:cubicBezTo>
                    <a:cubicBezTo>
                      <a:pt x="19980" y="433901"/>
                      <a:pt x="37532" y="431989"/>
                      <a:pt x="54587" y="428031"/>
                    </a:cubicBezTo>
                    <a:cubicBezTo>
                      <a:pt x="69672" y="424532"/>
                      <a:pt x="84107" y="419504"/>
                      <a:pt x="98715" y="412659"/>
                    </a:cubicBezTo>
                    <a:cubicBezTo>
                      <a:pt x="111295" y="406770"/>
                      <a:pt x="123226" y="399256"/>
                      <a:pt x="135233" y="389734"/>
                    </a:cubicBezTo>
                    <a:cubicBezTo>
                      <a:pt x="144965" y="382010"/>
                      <a:pt x="154774" y="372909"/>
                      <a:pt x="166150" y="361093"/>
                    </a:cubicBezTo>
                    <a:cubicBezTo>
                      <a:pt x="175289" y="351591"/>
                      <a:pt x="184084" y="340903"/>
                      <a:pt x="193051" y="328437"/>
                    </a:cubicBezTo>
                    <a:cubicBezTo>
                      <a:pt x="200546" y="318017"/>
                      <a:pt x="208022" y="306526"/>
                      <a:pt x="216587" y="292320"/>
                    </a:cubicBezTo>
                    <a:cubicBezTo>
                      <a:pt x="222228" y="282951"/>
                      <a:pt x="227849" y="273296"/>
                      <a:pt x="233260" y="263946"/>
                    </a:cubicBezTo>
                    <a:lnTo>
                      <a:pt x="238651" y="254654"/>
                    </a:lnTo>
                    <a:cubicBezTo>
                      <a:pt x="245668" y="242628"/>
                      <a:pt x="253240" y="229799"/>
                      <a:pt x="261193" y="217390"/>
                    </a:cubicBezTo>
                    <a:cubicBezTo>
                      <a:pt x="269128" y="205020"/>
                      <a:pt x="276699" y="192210"/>
                      <a:pt x="283697" y="180202"/>
                    </a:cubicBezTo>
                    <a:lnTo>
                      <a:pt x="289070" y="170968"/>
                    </a:lnTo>
                    <a:cubicBezTo>
                      <a:pt x="294500" y="161599"/>
                      <a:pt x="300140" y="151925"/>
                      <a:pt x="305800" y="142518"/>
                    </a:cubicBezTo>
                    <a:cubicBezTo>
                      <a:pt x="314384" y="128254"/>
                      <a:pt x="321898" y="116744"/>
                      <a:pt x="329412" y="106267"/>
                    </a:cubicBezTo>
                    <a:cubicBezTo>
                      <a:pt x="338418" y="93724"/>
                      <a:pt x="347289" y="82979"/>
                      <a:pt x="356486" y="73400"/>
                    </a:cubicBezTo>
                    <a:cubicBezTo>
                      <a:pt x="367919" y="61508"/>
                      <a:pt x="377804" y="52350"/>
                      <a:pt x="387593" y="44587"/>
                    </a:cubicBezTo>
                    <a:cubicBezTo>
                      <a:pt x="399715" y="34970"/>
                      <a:pt x="411780" y="27379"/>
                      <a:pt x="424475" y="21414"/>
                    </a:cubicBezTo>
                    <a:cubicBezTo>
                      <a:pt x="439197" y="14512"/>
                      <a:pt x="453766" y="9445"/>
                      <a:pt x="468986" y="5908"/>
                    </a:cubicBezTo>
                    <a:cubicBezTo>
                      <a:pt x="486193" y="1931"/>
                      <a:pt x="503879" y="0"/>
                      <a:pt x="523056" y="0"/>
                    </a:cubicBezTo>
                    <a:cubicBezTo>
                      <a:pt x="542214" y="0"/>
                      <a:pt x="563724" y="1931"/>
                      <a:pt x="588847" y="5908"/>
                    </a:cubicBezTo>
                    <a:cubicBezTo>
                      <a:pt x="611026" y="9426"/>
                      <a:pt x="635652" y="14474"/>
                      <a:pt x="664102" y="21357"/>
                    </a:cubicBezTo>
                    <a:cubicBezTo>
                      <a:pt x="688613" y="27284"/>
                      <a:pt x="715725" y="34836"/>
                      <a:pt x="746947" y="44415"/>
                    </a:cubicBezTo>
                    <a:cubicBezTo>
                      <a:pt x="772185" y="52158"/>
                      <a:pt x="800310" y="61298"/>
                      <a:pt x="835452" y="73152"/>
                    </a:cubicBezTo>
                    <a:cubicBezTo>
                      <a:pt x="863730" y="82692"/>
                      <a:pt x="893996" y="93419"/>
                      <a:pt x="927991" y="105923"/>
                    </a:cubicBezTo>
                    <a:cubicBezTo>
                      <a:pt x="956384" y="116362"/>
                      <a:pt x="986860" y="127853"/>
                      <a:pt x="1023933" y="142097"/>
                    </a:cubicBezTo>
                    <a:cubicBezTo>
                      <a:pt x="1048234" y="151427"/>
                      <a:pt x="1072650" y="160892"/>
                      <a:pt x="1097085" y="170356"/>
                    </a:cubicBezTo>
                    <a:lnTo>
                      <a:pt x="1121367" y="179763"/>
                    </a:lnTo>
                    <a:cubicBezTo>
                      <a:pt x="1152494" y="191808"/>
                      <a:pt x="1185800" y="204656"/>
                      <a:pt x="1218342" y="216989"/>
                    </a:cubicBezTo>
                    <a:cubicBezTo>
                      <a:pt x="1250922" y="229321"/>
                      <a:pt x="1284209" y="242169"/>
                      <a:pt x="1315317" y="254215"/>
                    </a:cubicBezTo>
                    <a:lnTo>
                      <a:pt x="1339599" y="263621"/>
                    </a:lnTo>
                    <a:cubicBezTo>
                      <a:pt x="1364014" y="273086"/>
                      <a:pt x="1388449" y="282550"/>
                      <a:pt x="1412731" y="291880"/>
                    </a:cubicBezTo>
                    <a:cubicBezTo>
                      <a:pt x="1449785" y="306124"/>
                      <a:pt x="1480262" y="317615"/>
                      <a:pt x="1508635" y="328055"/>
                    </a:cubicBezTo>
                    <a:cubicBezTo>
                      <a:pt x="1542611" y="340559"/>
                      <a:pt x="1572858" y="351266"/>
                      <a:pt x="1601117" y="360806"/>
                    </a:cubicBezTo>
                    <a:cubicBezTo>
                      <a:pt x="1636240" y="372661"/>
                      <a:pt x="1664346" y="381800"/>
                      <a:pt x="1689584" y="389543"/>
                    </a:cubicBezTo>
                    <a:cubicBezTo>
                      <a:pt x="1720768" y="399122"/>
                      <a:pt x="1747841" y="406655"/>
                      <a:pt x="1772333" y="412582"/>
                    </a:cubicBezTo>
                    <a:cubicBezTo>
                      <a:pt x="1800745" y="419465"/>
                      <a:pt x="1825295" y="424494"/>
                      <a:pt x="1847435" y="427993"/>
                    </a:cubicBezTo>
                    <a:cubicBezTo>
                      <a:pt x="1872463" y="431950"/>
                      <a:pt x="1893877" y="433882"/>
                      <a:pt x="1912920" y="433882"/>
                    </a:cubicBezTo>
                    <a:cubicBezTo>
                      <a:pt x="1913455" y="433882"/>
                      <a:pt x="1913876" y="434302"/>
                      <a:pt x="1913876" y="434838"/>
                    </a:cubicBezTo>
                    <a:cubicBezTo>
                      <a:pt x="1913876" y="435373"/>
                      <a:pt x="1913436" y="435832"/>
                      <a:pt x="1912901" y="435832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1" name="任意多边形: 形状 60">
                <a:extLst>
                  <a:ext uri="{FF2B5EF4-FFF2-40B4-BE49-F238E27FC236}">
                    <a16:creationId xmlns:a16="http://schemas.microsoft.com/office/drawing/2014/main" id="{E1AE1C6D-4A94-5C91-5ABE-62F8C84B7F9C}"/>
                  </a:ext>
                </a:extLst>
              </p:cNvPr>
              <p:cNvSpPr/>
              <p:nvPr/>
            </p:nvSpPr>
            <p:spPr>
              <a:xfrm>
                <a:off x="9241162" y="1896364"/>
                <a:ext cx="1913933" cy="405221"/>
              </a:xfrm>
              <a:custGeom>
                <a:avLst/>
                <a:gdLst>
                  <a:gd name="connsiteX0" fmla="*/ 1912920 w 1913933"/>
                  <a:gd name="connsiteY0" fmla="*/ 405221 h 405221"/>
                  <a:gd name="connsiteX1" fmla="*/ 1848047 w 1913933"/>
                  <a:gd name="connsiteY1" fmla="*/ 400231 h 405221"/>
                  <a:gd name="connsiteX2" fmla="*/ 1774303 w 1913933"/>
                  <a:gd name="connsiteY2" fmla="*/ 386293 h 405221"/>
                  <a:gd name="connsiteX3" fmla="*/ 1693235 w 1913933"/>
                  <a:gd name="connsiteY3" fmla="*/ 365013 h 405221"/>
                  <a:gd name="connsiteX4" fmla="*/ 1606413 w 1913933"/>
                  <a:gd name="connsiteY4" fmla="*/ 337958 h 405221"/>
                  <a:gd name="connsiteX5" fmla="*/ 1515404 w 1913933"/>
                  <a:gd name="connsiteY5" fmla="*/ 306717 h 405221"/>
                  <a:gd name="connsiteX6" fmla="*/ 1421775 w 1913933"/>
                  <a:gd name="connsiteY6" fmla="*/ 272837 h 405221"/>
                  <a:gd name="connsiteX7" fmla="*/ 1359024 w 1913933"/>
                  <a:gd name="connsiteY7" fmla="*/ 249702 h 405221"/>
                  <a:gd name="connsiteX8" fmla="*/ 1327094 w 1913933"/>
                  <a:gd name="connsiteY8" fmla="*/ 237905 h 405221"/>
                  <a:gd name="connsiteX9" fmla="*/ 1232949 w 1913933"/>
                  <a:gd name="connsiteY9" fmla="*/ 203509 h 405221"/>
                  <a:gd name="connsiteX10" fmla="*/ 1138804 w 1913933"/>
                  <a:gd name="connsiteY10" fmla="*/ 169113 h 405221"/>
                  <a:gd name="connsiteX11" fmla="*/ 1106874 w 1913933"/>
                  <a:gd name="connsiteY11" fmla="*/ 157316 h 405221"/>
                  <a:gd name="connsiteX12" fmla="*/ 1044124 w 1913933"/>
                  <a:gd name="connsiteY12" fmla="*/ 134181 h 405221"/>
                  <a:gd name="connsiteX13" fmla="*/ 950514 w 1913933"/>
                  <a:gd name="connsiteY13" fmla="*/ 100321 h 405221"/>
                  <a:gd name="connsiteX14" fmla="*/ 859543 w 1913933"/>
                  <a:gd name="connsiteY14" fmla="*/ 69079 h 405221"/>
                  <a:gd name="connsiteX15" fmla="*/ 772778 w 1913933"/>
                  <a:gd name="connsiteY15" fmla="*/ 42044 h 405221"/>
                  <a:gd name="connsiteX16" fmla="*/ 691806 w 1913933"/>
                  <a:gd name="connsiteY16" fmla="*/ 20783 h 405221"/>
                  <a:gd name="connsiteX17" fmla="*/ 618214 w 1913933"/>
                  <a:gd name="connsiteY17" fmla="*/ 6883 h 405221"/>
                  <a:gd name="connsiteX18" fmla="*/ 553609 w 1913933"/>
                  <a:gd name="connsiteY18" fmla="*/ 1912 h 405221"/>
                  <a:gd name="connsiteX19" fmla="*/ 499023 w 1913933"/>
                  <a:gd name="connsiteY19" fmla="*/ 6883 h 405221"/>
                  <a:gd name="connsiteX20" fmla="*/ 453384 w 1913933"/>
                  <a:gd name="connsiteY20" fmla="*/ 20745 h 405221"/>
                  <a:gd name="connsiteX21" fmla="*/ 415068 w 1913933"/>
                  <a:gd name="connsiteY21" fmla="*/ 41929 h 405221"/>
                  <a:gd name="connsiteX22" fmla="*/ 382488 w 1913933"/>
                  <a:gd name="connsiteY22" fmla="*/ 68869 h 405221"/>
                  <a:gd name="connsiteX23" fmla="*/ 354058 w 1913933"/>
                  <a:gd name="connsiteY23" fmla="*/ 100034 h 405221"/>
                  <a:gd name="connsiteX24" fmla="*/ 328208 w 1913933"/>
                  <a:gd name="connsiteY24" fmla="*/ 133856 h 405221"/>
                  <a:gd name="connsiteX25" fmla="*/ 311688 w 1913933"/>
                  <a:gd name="connsiteY25" fmla="*/ 157049 h 405221"/>
                  <a:gd name="connsiteX26" fmla="*/ 303390 w 1913933"/>
                  <a:gd name="connsiteY26" fmla="*/ 168769 h 405221"/>
                  <a:gd name="connsiteX27" fmla="*/ 278019 w 1913933"/>
                  <a:gd name="connsiteY27" fmla="*/ 203203 h 405221"/>
                  <a:gd name="connsiteX28" fmla="*/ 252685 w 1913933"/>
                  <a:gd name="connsiteY28" fmla="*/ 237561 h 405221"/>
                  <a:gd name="connsiteX29" fmla="*/ 244406 w 1913933"/>
                  <a:gd name="connsiteY29" fmla="*/ 249243 h 405221"/>
                  <a:gd name="connsiteX30" fmla="*/ 227849 w 1913933"/>
                  <a:gd name="connsiteY30" fmla="*/ 272493 h 405221"/>
                  <a:gd name="connsiteX31" fmla="*/ 201942 w 1913933"/>
                  <a:gd name="connsiteY31" fmla="*/ 306411 h 405221"/>
                  <a:gd name="connsiteX32" fmla="*/ 173358 w 1913933"/>
                  <a:gd name="connsiteY32" fmla="*/ 337729 h 405221"/>
                  <a:gd name="connsiteX33" fmla="*/ 140529 w 1913933"/>
                  <a:gd name="connsiteY33" fmla="*/ 364879 h 405221"/>
                  <a:gd name="connsiteX34" fmla="*/ 101889 w 1913933"/>
                  <a:gd name="connsiteY34" fmla="*/ 386236 h 405221"/>
                  <a:gd name="connsiteX35" fmla="*/ 55868 w 1913933"/>
                  <a:gd name="connsiteY35" fmla="*/ 400212 h 405221"/>
                  <a:gd name="connsiteX36" fmla="*/ 956 w 1913933"/>
                  <a:gd name="connsiteY36" fmla="*/ 405221 h 405221"/>
                  <a:gd name="connsiteX37" fmla="*/ 0 w 1913933"/>
                  <a:gd name="connsiteY37" fmla="*/ 404265 h 405221"/>
                  <a:gd name="connsiteX38" fmla="*/ 956 w 1913933"/>
                  <a:gd name="connsiteY38" fmla="*/ 403309 h 405221"/>
                  <a:gd name="connsiteX39" fmla="*/ 55543 w 1913933"/>
                  <a:gd name="connsiteY39" fmla="*/ 398338 h 405221"/>
                  <a:gd name="connsiteX40" fmla="*/ 101181 w 1913933"/>
                  <a:gd name="connsiteY40" fmla="*/ 384477 h 405221"/>
                  <a:gd name="connsiteX41" fmla="*/ 139497 w 1913933"/>
                  <a:gd name="connsiteY41" fmla="*/ 363292 h 405221"/>
                  <a:gd name="connsiteX42" fmla="*/ 172077 w 1913933"/>
                  <a:gd name="connsiteY42" fmla="*/ 336352 h 405221"/>
                  <a:gd name="connsiteX43" fmla="*/ 200508 w 1913933"/>
                  <a:gd name="connsiteY43" fmla="*/ 305187 h 405221"/>
                  <a:gd name="connsiteX44" fmla="*/ 226357 w 1913933"/>
                  <a:gd name="connsiteY44" fmla="*/ 271365 h 405221"/>
                  <a:gd name="connsiteX45" fmla="*/ 242915 w 1913933"/>
                  <a:gd name="connsiteY45" fmla="*/ 248135 h 405221"/>
                  <a:gd name="connsiteX46" fmla="*/ 251194 w 1913933"/>
                  <a:gd name="connsiteY46" fmla="*/ 236452 h 405221"/>
                  <a:gd name="connsiteX47" fmla="*/ 276566 w 1913933"/>
                  <a:gd name="connsiteY47" fmla="*/ 202018 h 405221"/>
                  <a:gd name="connsiteX48" fmla="*/ 301899 w 1913933"/>
                  <a:gd name="connsiteY48" fmla="*/ 167660 h 405221"/>
                  <a:gd name="connsiteX49" fmla="*/ 310197 w 1913933"/>
                  <a:gd name="connsiteY49" fmla="*/ 155940 h 405221"/>
                  <a:gd name="connsiteX50" fmla="*/ 326736 w 1913933"/>
                  <a:gd name="connsiteY50" fmla="*/ 132728 h 405221"/>
                  <a:gd name="connsiteX51" fmla="*/ 352643 w 1913933"/>
                  <a:gd name="connsiteY51" fmla="*/ 98810 h 405221"/>
                  <a:gd name="connsiteX52" fmla="*/ 381227 w 1913933"/>
                  <a:gd name="connsiteY52" fmla="*/ 67492 h 405221"/>
                  <a:gd name="connsiteX53" fmla="*/ 414055 w 1913933"/>
                  <a:gd name="connsiteY53" fmla="*/ 40342 h 405221"/>
                  <a:gd name="connsiteX54" fmla="*/ 452696 w 1913933"/>
                  <a:gd name="connsiteY54" fmla="*/ 18986 h 405221"/>
                  <a:gd name="connsiteX55" fmla="*/ 498717 w 1913933"/>
                  <a:gd name="connsiteY55" fmla="*/ 5009 h 405221"/>
                  <a:gd name="connsiteX56" fmla="*/ 553667 w 1913933"/>
                  <a:gd name="connsiteY56" fmla="*/ 0 h 405221"/>
                  <a:gd name="connsiteX57" fmla="*/ 618540 w 1913933"/>
                  <a:gd name="connsiteY57" fmla="*/ 4990 h 405221"/>
                  <a:gd name="connsiteX58" fmla="*/ 692284 w 1913933"/>
                  <a:gd name="connsiteY58" fmla="*/ 18928 h 405221"/>
                  <a:gd name="connsiteX59" fmla="*/ 773351 w 1913933"/>
                  <a:gd name="connsiteY59" fmla="*/ 40209 h 405221"/>
                  <a:gd name="connsiteX60" fmla="*/ 860174 w 1913933"/>
                  <a:gd name="connsiteY60" fmla="*/ 67263 h 405221"/>
                  <a:gd name="connsiteX61" fmla="*/ 951183 w 1913933"/>
                  <a:gd name="connsiteY61" fmla="*/ 98504 h 405221"/>
                  <a:gd name="connsiteX62" fmla="*/ 1044812 w 1913933"/>
                  <a:gd name="connsiteY62" fmla="*/ 132384 h 405221"/>
                  <a:gd name="connsiteX63" fmla="*/ 1107563 w 1913933"/>
                  <a:gd name="connsiteY63" fmla="*/ 155519 h 405221"/>
                  <a:gd name="connsiteX64" fmla="*/ 1139492 w 1913933"/>
                  <a:gd name="connsiteY64" fmla="*/ 167316 h 405221"/>
                  <a:gd name="connsiteX65" fmla="*/ 1233637 w 1913933"/>
                  <a:gd name="connsiteY65" fmla="*/ 201712 h 405221"/>
                  <a:gd name="connsiteX66" fmla="*/ 1327783 w 1913933"/>
                  <a:gd name="connsiteY66" fmla="*/ 236108 h 405221"/>
                  <a:gd name="connsiteX67" fmla="*/ 1359712 w 1913933"/>
                  <a:gd name="connsiteY67" fmla="*/ 247905 h 405221"/>
                  <a:gd name="connsiteX68" fmla="*/ 1422463 w 1913933"/>
                  <a:gd name="connsiteY68" fmla="*/ 271040 h 405221"/>
                  <a:gd name="connsiteX69" fmla="*/ 1516073 w 1913933"/>
                  <a:gd name="connsiteY69" fmla="*/ 304901 h 405221"/>
                  <a:gd name="connsiteX70" fmla="*/ 1607044 w 1913933"/>
                  <a:gd name="connsiteY70" fmla="*/ 336142 h 405221"/>
                  <a:gd name="connsiteX71" fmla="*/ 1693809 w 1913933"/>
                  <a:gd name="connsiteY71" fmla="*/ 363177 h 405221"/>
                  <a:gd name="connsiteX72" fmla="*/ 1774781 w 1913933"/>
                  <a:gd name="connsiteY72" fmla="*/ 384438 h 405221"/>
                  <a:gd name="connsiteX73" fmla="*/ 1848372 w 1913933"/>
                  <a:gd name="connsiteY73" fmla="*/ 398338 h 405221"/>
                  <a:gd name="connsiteX74" fmla="*/ 1912978 w 1913933"/>
                  <a:gd name="connsiteY74" fmla="*/ 403309 h 405221"/>
                  <a:gd name="connsiteX75" fmla="*/ 1913934 w 1913933"/>
                  <a:gd name="connsiteY75" fmla="*/ 404265 h 405221"/>
                  <a:gd name="connsiteX76" fmla="*/ 1912920 w 1913933"/>
                  <a:gd name="connsiteY76" fmla="*/ 405221 h 40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933" h="405221">
                    <a:moveTo>
                      <a:pt x="1912920" y="405221"/>
                    </a:moveTo>
                    <a:cubicBezTo>
                      <a:pt x="1893590" y="405221"/>
                      <a:pt x="1871756" y="403539"/>
                      <a:pt x="1848047" y="400231"/>
                    </a:cubicBezTo>
                    <a:cubicBezTo>
                      <a:pt x="1825715" y="397115"/>
                      <a:pt x="1800898" y="392430"/>
                      <a:pt x="1774303" y="386293"/>
                    </a:cubicBezTo>
                    <a:cubicBezTo>
                      <a:pt x="1749543" y="380595"/>
                      <a:pt x="1722259" y="373444"/>
                      <a:pt x="1693235" y="365013"/>
                    </a:cubicBezTo>
                    <a:cubicBezTo>
                      <a:pt x="1666411" y="357231"/>
                      <a:pt x="1637999" y="348379"/>
                      <a:pt x="1606413" y="337958"/>
                    </a:cubicBezTo>
                    <a:cubicBezTo>
                      <a:pt x="1578728" y="328819"/>
                      <a:pt x="1548959" y="318609"/>
                      <a:pt x="1515404" y="306717"/>
                    </a:cubicBezTo>
                    <a:cubicBezTo>
                      <a:pt x="1488388" y="297138"/>
                      <a:pt x="1458638" y="286374"/>
                      <a:pt x="1421775" y="272837"/>
                    </a:cubicBezTo>
                    <a:cubicBezTo>
                      <a:pt x="1400915" y="265170"/>
                      <a:pt x="1379960" y="257446"/>
                      <a:pt x="1359024" y="249702"/>
                    </a:cubicBezTo>
                    <a:lnTo>
                      <a:pt x="1327094" y="237905"/>
                    </a:lnTo>
                    <a:cubicBezTo>
                      <a:pt x="1299103" y="227581"/>
                      <a:pt x="1266026" y="215421"/>
                      <a:pt x="1232949" y="203509"/>
                    </a:cubicBezTo>
                    <a:cubicBezTo>
                      <a:pt x="1199872" y="191598"/>
                      <a:pt x="1166795" y="179438"/>
                      <a:pt x="1138804" y="169113"/>
                    </a:cubicBezTo>
                    <a:lnTo>
                      <a:pt x="1106874" y="157316"/>
                    </a:lnTo>
                    <a:cubicBezTo>
                      <a:pt x="1085938" y="149573"/>
                      <a:pt x="1064983" y="141848"/>
                      <a:pt x="1044124" y="134181"/>
                    </a:cubicBezTo>
                    <a:cubicBezTo>
                      <a:pt x="1007261" y="120645"/>
                      <a:pt x="977530" y="109880"/>
                      <a:pt x="950514" y="100321"/>
                    </a:cubicBezTo>
                    <a:cubicBezTo>
                      <a:pt x="916959" y="88428"/>
                      <a:pt x="887209" y="78199"/>
                      <a:pt x="859543" y="69079"/>
                    </a:cubicBezTo>
                    <a:cubicBezTo>
                      <a:pt x="827976" y="58659"/>
                      <a:pt x="799583" y="49826"/>
                      <a:pt x="772778" y="42044"/>
                    </a:cubicBezTo>
                    <a:cubicBezTo>
                      <a:pt x="743773" y="33631"/>
                      <a:pt x="716547" y="26481"/>
                      <a:pt x="691806" y="20783"/>
                    </a:cubicBezTo>
                    <a:cubicBezTo>
                      <a:pt x="665268" y="14665"/>
                      <a:pt x="640508" y="10000"/>
                      <a:pt x="618214" y="6883"/>
                    </a:cubicBezTo>
                    <a:cubicBezTo>
                      <a:pt x="594602" y="3575"/>
                      <a:pt x="572863" y="1912"/>
                      <a:pt x="553609" y="1912"/>
                    </a:cubicBezTo>
                    <a:cubicBezTo>
                      <a:pt x="534375" y="1912"/>
                      <a:pt x="516020" y="3594"/>
                      <a:pt x="499023" y="6883"/>
                    </a:cubicBezTo>
                    <a:cubicBezTo>
                      <a:pt x="483020" y="9980"/>
                      <a:pt x="467666" y="14646"/>
                      <a:pt x="453384" y="20745"/>
                    </a:cubicBezTo>
                    <a:cubicBezTo>
                      <a:pt x="440096" y="26404"/>
                      <a:pt x="427209" y="33536"/>
                      <a:pt x="415068" y="41929"/>
                    </a:cubicBezTo>
                    <a:cubicBezTo>
                      <a:pt x="403845" y="49673"/>
                      <a:pt x="393195" y="58487"/>
                      <a:pt x="382488" y="68869"/>
                    </a:cubicBezTo>
                    <a:cubicBezTo>
                      <a:pt x="373101" y="77970"/>
                      <a:pt x="363789" y="88161"/>
                      <a:pt x="354058" y="100034"/>
                    </a:cubicBezTo>
                    <a:cubicBezTo>
                      <a:pt x="346199" y="109613"/>
                      <a:pt x="337997" y="120358"/>
                      <a:pt x="328208" y="133856"/>
                    </a:cubicBezTo>
                    <a:cubicBezTo>
                      <a:pt x="322644" y="141543"/>
                      <a:pt x="317080" y="149420"/>
                      <a:pt x="311688" y="157049"/>
                    </a:cubicBezTo>
                    <a:cubicBezTo>
                      <a:pt x="308916" y="160949"/>
                      <a:pt x="306163" y="164869"/>
                      <a:pt x="303390" y="168769"/>
                    </a:cubicBezTo>
                    <a:cubicBezTo>
                      <a:pt x="296029" y="179132"/>
                      <a:pt x="287254" y="191311"/>
                      <a:pt x="278019" y="203203"/>
                    </a:cubicBezTo>
                    <a:cubicBezTo>
                      <a:pt x="268803" y="215057"/>
                      <a:pt x="260046" y="227218"/>
                      <a:pt x="252685" y="237561"/>
                    </a:cubicBezTo>
                    <a:cubicBezTo>
                      <a:pt x="249913" y="241443"/>
                      <a:pt x="247160" y="245343"/>
                      <a:pt x="244406" y="249243"/>
                    </a:cubicBezTo>
                    <a:cubicBezTo>
                      <a:pt x="238996" y="256891"/>
                      <a:pt x="233413" y="264788"/>
                      <a:pt x="227849" y="272493"/>
                    </a:cubicBezTo>
                    <a:cubicBezTo>
                      <a:pt x="218040" y="286030"/>
                      <a:pt x="209819" y="296813"/>
                      <a:pt x="201942" y="306411"/>
                    </a:cubicBezTo>
                    <a:cubicBezTo>
                      <a:pt x="192152" y="318342"/>
                      <a:pt x="182803" y="328571"/>
                      <a:pt x="173358" y="337729"/>
                    </a:cubicBezTo>
                    <a:cubicBezTo>
                      <a:pt x="162574" y="348187"/>
                      <a:pt x="151829" y="357059"/>
                      <a:pt x="140529" y="364879"/>
                    </a:cubicBezTo>
                    <a:cubicBezTo>
                      <a:pt x="128293" y="373330"/>
                      <a:pt x="115291" y="380519"/>
                      <a:pt x="101889" y="386236"/>
                    </a:cubicBezTo>
                    <a:cubicBezTo>
                      <a:pt x="87472" y="392373"/>
                      <a:pt x="71985" y="397076"/>
                      <a:pt x="55868" y="400212"/>
                    </a:cubicBezTo>
                    <a:cubicBezTo>
                      <a:pt x="38794" y="403539"/>
                      <a:pt x="20305" y="405221"/>
                      <a:pt x="956" y="405221"/>
                    </a:cubicBezTo>
                    <a:cubicBezTo>
                      <a:pt x="421" y="405221"/>
                      <a:pt x="0" y="404801"/>
                      <a:pt x="0" y="404265"/>
                    </a:cubicBezTo>
                    <a:cubicBezTo>
                      <a:pt x="0" y="403730"/>
                      <a:pt x="421" y="403309"/>
                      <a:pt x="956" y="403309"/>
                    </a:cubicBezTo>
                    <a:cubicBezTo>
                      <a:pt x="20190" y="403309"/>
                      <a:pt x="38545" y="401627"/>
                      <a:pt x="55543" y="398338"/>
                    </a:cubicBezTo>
                    <a:cubicBezTo>
                      <a:pt x="71546" y="395241"/>
                      <a:pt x="86899" y="390576"/>
                      <a:pt x="101181" y="384477"/>
                    </a:cubicBezTo>
                    <a:cubicBezTo>
                      <a:pt x="114469" y="378817"/>
                      <a:pt x="127356" y="371685"/>
                      <a:pt x="139497" y="363292"/>
                    </a:cubicBezTo>
                    <a:cubicBezTo>
                      <a:pt x="150720" y="355549"/>
                      <a:pt x="161370" y="346734"/>
                      <a:pt x="172077" y="336352"/>
                    </a:cubicBezTo>
                    <a:cubicBezTo>
                      <a:pt x="181465" y="327251"/>
                      <a:pt x="190776" y="317061"/>
                      <a:pt x="200508" y="305187"/>
                    </a:cubicBezTo>
                    <a:cubicBezTo>
                      <a:pt x="208366" y="295608"/>
                      <a:pt x="216568" y="284863"/>
                      <a:pt x="226357" y="271365"/>
                    </a:cubicBezTo>
                    <a:cubicBezTo>
                      <a:pt x="231921" y="263679"/>
                      <a:pt x="237504" y="255782"/>
                      <a:pt x="242915" y="248135"/>
                    </a:cubicBezTo>
                    <a:cubicBezTo>
                      <a:pt x="245668" y="244234"/>
                      <a:pt x="248421" y="240334"/>
                      <a:pt x="251194" y="236452"/>
                    </a:cubicBezTo>
                    <a:cubicBezTo>
                      <a:pt x="258555" y="226090"/>
                      <a:pt x="267331" y="213910"/>
                      <a:pt x="276566" y="202018"/>
                    </a:cubicBezTo>
                    <a:cubicBezTo>
                      <a:pt x="285781" y="190164"/>
                      <a:pt x="294538" y="178004"/>
                      <a:pt x="301899" y="167660"/>
                    </a:cubicBezTo>
                    <a:cubicBezTo>
                      <a:pt x="304672" y="163760"/>
                      <a:pt x="307425" y="159859"/>
                      <a:pt x="310197" y="155940"/>
                    </a:cubicBezTo>
                    <a:cubicBezTo>
                      <a:pt x="315589" y="148311"/>
                      <a:pt x="321172" y="140415"/>
                      <a:pt x="326736" y="132728"/>
                    </a:cubicBezTo>
                    <a:cubicBezTo>
                      <a:pt x="336544" y="119192"/>
                      <a:pt x="344765" y="108408"/>
                      <a:pt x="352643" y="98810"/>
                    </a:cubicBezTo>
                    <a:cubicBezTo>
                      <a:pt x="362432" y="86880"/>
                      <a:pt x="371781" y="76651"/>
                      <a:pt x="381227" y="67492"/>
                    </a:cubicBezTo>
                    <a:cubicBezTo>
                      <a:pt x="392010" y="57034"/>
                      <a:pt x="402755" y="48162"/>
                      <a:pt x="414055" y="40342"/>
                    </a:cubicBezTo>
                    <a:cubicBezTo>
                      <a:pt x="426292" y="31892"/>
                      <a:pt x="439293" y="24703"/>
                      <a:pt x="452696" y="18986"/>
                    </a:cubicBezTo>
                    <a:cubicBezTo>
                      <a:pt x="467112" y="12848"/>
                      <a:pt x="482599" y="8145"/>
                      <a:pt x="498717" y="5009"/>
                    </a:cubicBezTo>
                    <a:cubicBezTo>
                      <a:pt x="515829" y="1683"/>
                      <a:pt x="534298" y="0"/>
                      <a:pt x="553667" y="0"/>
                    </a:cubicBezTo>
                    <a:cubicBezTo>
                      <a:pt x="572997" y="0"/>
                      <a:pt x="594831" y="1683"/>
                      <a:pt x="618540" y="4990"/>
                    </a:cubicBezTo>
                    <a:cubicBezTo>
                      <a:pt x="640871" y="8107"/>
                      <a:pt x="665689" y="12791"/>
                      <a:pt x="692284" y="18928"/>
                    </a:cubicBezTo>
                    <a:cubicBezTo>
                      <a:pt x="717044" y="24626"/>
                      <a:pt x="744328" y="31777"/>
                      <a:pt x="773351" y="40209"/>
                    </a:cubicBezTo>
                    <a:cubicBezTo>
                      <a:pt x="800176" y="47990"/>
                      <a:pt x="828588" y="56843"/>
                      <a:pt x="860174" y="67263"/>
                    </a:cubicBezTo>
                    <a:cubicBezTo>
                      <a:pt x="887859" y="76402"/>
                      <a:pt x="917628" y="86612"/>
                      <a:pt x="951183" y="98504"/>
                    </a:cubicBezTo>
                    <a:cubicBezTo>
                      <a:pt x="978199" y="108083"/>
                      <a:pt x="1007949" y="118848"/>
                      <a:pt x="1044812" y="132384"/>
                    </a:cubicBezTo>
                    <a:cubicBezTo>
                      <a:pt x="1065671" y="140051"/>
                      <a:pt x="1086627" y="147776"/>
                      <a:pt x="1107563" y="155519"/>
                    </a:cubicBezTo>
                    <a:lnTo>
                      <a:pt x="1139492" y="167316"/>
                    </a:lnTo>
                    <a:cubicBezTo>
                      <a:pt x="1167484" y="177640"/>
                      <a:pt x="1200561" y="189801"/>
                      <a:pt x="1233637" y="201712"/>
                    </a:cubicBezTo>
                    <a:cubicBezTo>
                      <a:pt x="1266715" y="213623"/>
                      <a:pt x="1299792" y="225784"/>
                      <a:pt x="1327783" y="236108"/>
                    </a:cubicBezTo>
                    <a:lnTo>
                      <a:pt x="1359712" y="247905"/>
                    </a:lnTo>
                    <a:cubicBezTo>
                      <a:pt x="1380648" y="255649"/>
                      <a:pt x="1401604" y="263373"/>
                      <a:pt x="1422463" y="271040"/>
                    </a:cubicBezTo>
                    <a:cubicBezTo>
                      <a:pt x="1459326" y="284577"/>
                      <a:pt x="1489057" y="295341"/>
                      <a:pt x="1516073" y="304901"/>
                    </a:cubicBezTo>
                    <a:cubicBezTo>
                      <a:pt x="1549628" y="316793"/>
                      <a:pt x="1579378" y="327022"/>
                      <a:pt x="1607044" y="336142"/>
                    </a:cubicBezTo>
                    <a:cubicBezTo>
                      <a:pt x="1638611" y="346562"/>
                      <a:pt x="1667003" y="355396"/>
                      <a:pt x="1693809" y="363177"/>
                    </a:cubicBezTo>
                    <a:cubicBezTo>
                      <a:pt x="1722814" y="371590"/>
                      <a:pt x="1750040" y="378741"/>
                      <a:pt x="1774781" y="384438"/>
                    </a:cubicBezTo>
                    <a:cubicBezTo>
                      <a:pt x="1801319" y="390557"/>
                      <a:pt x="1826079" y="395222"/>
                      <a:pt x="1848372" y="398338"/>
                    </a:cubicBezTo>
                    <a:cubicBezTo>
                      <a:pt x="1871985" y="401646"/>
                      <a:pt x="1893724" y="403309"/>
                      <a:pt x="1912978" y="403309"/>
                    </a:cubicBezTo>
                    <a:cubicBezTo>
                      <a:pt x="1913513" y="403309"/>
                      <a:pt x="1913934" y="403730"/>
                      <a:pt x="1913934" y="404265"/>
                    </a:cubicBezTo>
                    <a:cubicBezTo>
                      <a:pt x="1913934" y="404801"/>
                      <a:pt x="1913456" y="405221"/>
                      <a:pt x="1912920" y="40522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6830B56A-D854-A3FB-A0E5-E450B51A51A0}"/>
                  </a:ext>
                </a:extLst>
              </p:cNvPr>
              <p:cNvSpPr/>
              <p:nvPr/>
            </p:nvSpPr>
            <p:spPr>
              <a:xfrm>
                <a:off x="9241124" y="1992288"/>
                <a:ext cx="1913914" cy="369104"/>
              </a:xfrm>
              <a:custGeom>
                <a:avLst/>
                <a:gdLst>
                  <a:gd name="connsiteX0" fmla="*/ 1912958 w 1913914"/>
                  <a:gd name="connsiteY0" fmla="*/ 369047 h 369104"/>
                  <a:gd name="connsiteX1" fmla="*/ 1848697 w 1913914"/>
                  <a:gd name="connsiteY1" fmla="*/ 364649 h 369104"/>
                  <a:gd name="connsiteX2" fmla="*/ 1776425 w 1913914"/>
                  <a:gd name="connsiteY2" fmla="*/ 352203 h 369104"/>
                  <a:gd name="connsiteX3" fmla="*/ 1697614 w 1913914"/>
                  <a:gd name="connsiteY3" fmla="*/ 333178 h 369104"/>
                  <a:gd name="connsiteX4" fmla="*/ 1613755 w 1913914"/>
                  <a:gd name="connsiteY4" fmla="*/ 309088 h 369104"/>
                  <a:gd name="connsiteX5" fmla="*/ 1525518 w 1913914"/>
                  <a:gd name="connsiteY5" fmla="*/ 280619 h 369104"/>
                  <a:gd name="connsiteX6" fmla="*/ 1436210 w 1913914"/>
                  <a:gd name="connsiteY6" fmla="*/ 250066 h 369104"/>
                  <a:gd name="connsiteX7" fmla="*/ 1434681 w 1913914"/>
                  <a:gd name="connsiteY7" fmla="*/ 249530 h 369104"/>
                  <a:gd name="connsiteX8" fmla="*/ 1354665 w 1913914"/>
                  <a:gd name="connsiteY8" fmla="*/ 221520 h 369104"/>
                  <a:gd name="connsiteX9" fmla="*/ 1342696 w 1913914"/>
                  <a:gd name="connsiteY9" fmla="*/ 217294 h 369104"/>
                  <a:gd name="connsiteX10" fmla="*/ 1251075 w 1913914"/>
                  <a:gd name="connsiteY10" fmla="*/ 185422 h 369104"/>
                  <a:gd name="connsiteX11" fmla="*/ 1159434 w 1913914"/>
                  <a:gd name="connsiteY11" fmla="*/ 153550 h 369104"/>
                  <a:gd name="connsiteX12" fmla="*/ 1147465 w 1913914"/>
                  <a:gd name="connsiteY12" fmla="*/ 149324 h 369104"/>
                  <a:gd name="connsiteX13" fmla="*/ 1067469 w 1913914"/>
                  <a:gd name="connsiteY13" fmla="*/ 121314 h 369104"/>
                  <a:gd name="connsiteX14" fmla="*/ 1065939 w 1913914"/>
                  <a:gd name="connsiteY14" fmla="*/ 120779 h 369104"/>
                  <a:gd name="connsiteX15" fmla="*/ 976631 w 1913914"/>
                  <a:gd name="connsiteY15" fmla="*/ 90225 h 369104"/>
                  <a:gd name="connsiteX16" fmla="*/ 888452 w 1913914"/>
                  <a:gd name="connsiteY16" fmla="*/ 61775 h 369104"/>
                  <a:gd name="connsiteX17" fmla="*/ 804650 w 1913914"/>
                  <a:gd name="connsiteY17" fmla="*/ 37704 h 369104"/>
                  <a:gd name="connsiteX18" fmla="*/ 725935 w 1913914"/>
                  <a:gd name="connsiteY18" fmla="*/ 18718 h 369104"/>
                  <a:gd name="connsiteX19" fmla="*/ 653815 w 1913914"/>
                  <a:gd name="connsiteY19" fmla="*/ 6290 h 369104"/>
                  <a:gd name="connsiteX20" fmla="*/ 589803 w 1913914"/>
                  <a:gd name="connsiteY20" fmla="*/ 1912 h 369104"/>
                  <a:gd name="connsiteX21" fmla="*/ 534604 w 1913914"/>
                  <a:gd name="connsiteY21" fmla="*/ 6290 h 369104"/>
                  <a:gd name="connsiteX22" fmla="*/ 487474 w 1913914"/>
                  <a:gd name="connsiteY22" fmla="*/ 18680 h 369104"/>
                  <a:gd name="connsiteX23" fmla="*/ 446883 w 1913914"/>
                  <a:gd name="connsiteY23" fmla="*/ 37627 h 369104"/>
                  <a:gd name="connsiteX24" fmla="*/ 411340 w 1913914"/>
                  <a:gd name="connsiteY24" fmla="*/ 61642 h 369104"/>
                  <a:gd name="connsiteX25" fmla="*/ 380137 w 1913914"/>
                  <a:gd name="connsiteY25" fmla="*/ 90015 h 369104"/>
                  <a:gd name="connsiteX26" fmla="*/ 351974 w 1913914"/>
                  <a:gd name="connsiteY26" fmla="*/ 120549 h 369104"/>
                  <a:gd name="connsiteX27" fmla="*/ 351496 w 1913914"/>
                  <a:gd name="connsiteY27" fmla="*/ 121085 h 369104"/>
                  <a:gd name="connsiteX28" fmla="*/ 327539 w 1913914"/>
                  <a:gd name="connsiteY28" fmla="*/ 149057 h 369104"/>
                  <a:gd name="connsiteX29" fmla="*/ 323982 w 1913914"/>
                  <a:gd name="connsiteY29" fmla="*/ 153301 h 369104"/>
                  <a:gd name="connsiteX30" fmla="*/ 296068 w 1913914"/>
                  <a:gd name="connsiteY30" fmla="*/ 185212 h 369104"/>
                  <a:gd name="connsiteX31" fmla="*/ 268229 w 1913914"/>
                  <a:gd name="connsiteY31" fmla="*/ 217046 h 369104"/>
                  <a:gd name="connsiteX32" fmla="*/ 264673 w 1913914"/>
                  <a:gd name="connsiteY32" fmla="*/ 221290 h 369104"/>
                  <a:gd name="connsiteX33" fmla="*/ 240678 w 1913914"/>
                  <a:gd name="connsiteY33" fmla="*/ 249301 h 369104"/>
                  <a:gd name="connsiteX34" fmla="*/ 240200 w 1913914"/>
                  <a:gd name="connsiteY34" fmla="*/ 249836 h 369104"/>
                  <a:gd name="connsiteX35" fmla="*/ 211979 w 1913914"/>
                  <a:gd name="connsiteY35" fmla="*/ 280428 h 369104"/>
                  <a:gd name="connsiteX36" fmla="*/ 180604 w 1913914"/>
                  <a:gd name="connsiteY36" fmla="*/ 308973 h 369104"/>
                  <a:gd name="connsiteX37" fmla="*/ 144831 w 1913914"/>
                  <a:gd name="connsiteY37" fmla="*/ 333140 h 369104"/>
                  <a:gd name="connsiteX38" fmla="*/ 103953 w 1913914"/>
                  <a:gd name="connsiteY38" fmla="*/ 352222 h 369104"/>
                  <a:gd name="connsiteX39" fmla="*/ 56479 w 1913914"/>
                  <a:gd name="connsiteY39" fmla="*/ 364707 h 369104"/>
                  <a:gd name="connsiteX40" fmla="*/ 956 w 1913914"/>
                  <a:gd name="connsiteY40" fmla="*/ 369104 h 369104"/>
                  <a:gd name="connsiteX41" fmla="*/ 0 w 1913914"/>
                  <a:gd name="connsiteY41" fmla="*/ 368148 h 369104"/>
                  <a:gd name="connsiteX42" fmla="*/ 956 w 1913914"/>
                  <a:gd name="connsiteY42" fmla="*/ 367192 h 369104"/>
                  <a:gd name="connsiteX43" fmla="*/ 56154 w 1913914"/>
                  <a:gd name="connsiteY43" fmla="*/ 362814 h 369104"/>
                  <a:gd name="connsiteX44" fmla="*/ 103284 w 1913914"/>
                  <a:gd name="connsiteY44" fmla="*/ 350424 h 369104"/>
                  <a:gd name="connsiteX45" fmla="*/ 143875 w 1913914"/>
                  <a:gd name="connsiteY45" fmla="*/ 331477 h 369104"/>
                  <a:gd name="connsiteX46" fmla="*/ 179419 w 1913914"/>
                  <a:gd name="connsiteY46" fmla="*/ 307463 h 369104"/>
                  <a:gd name="connsiteX47" fmla="*/ 210622 w 1913914"/>
                  <a:gd name="connsiteY47" fmla="*/ 279089 h 369104"/>
                  <a:gd name="connsiteX48" fmla="*/ 238785 w 1913914"/>
                  <a:gd name="connsiteY48" fmla="*/ 248555 h 369104"/>
                  <a:gd name="connsiteX49" fmla="*/ 239263 w 1913914"/>
                  <a:gd name="connsiteY49" fmla="*/ 248020 h 369104"/>
                  <a:gd name="connsiteX50" fmla="*/ 263220 w 1913914"/>
                  <a:gd name="connsiteY50" fmla="*/ 220048 h 369104"/>
                  <a:gd name="connsiteX51" fmla="*/ 266776 w 1913914"/>
                  <a:gd name="connsiteY51" fmla="*/ 215803 h 369104"/>
                  <a:gd name="connsiteX52" fmla="*/ 294691 w 1913914"/>
                  <a:gd name="connsiteY52" fmla="*/ 183892 h 369104"/>
                  <a:gd name="connsiteX53" fmla="*/ 322529 w 1913914"/>
                  <a:gd name="connsiteY53" fmla="*/ 152058 h 369104"/>
                  <a:gd name="connsiteX54" fmla="*/ 326085 w 1913914"/>
                  <a:gd name="connsiteY54" fmla="*/ 147814 h 369104"/>
                  <a:gd name="connsiteX55" fmla="*/ 350081 w 1913914"/>
                  <a:gd name="connsiteY55" fmla="*/ 119804 h 369104"/>
                  <a:gd name="connsiteX56" fmla="*/ 350559 w 1913914"/>
                  <a:gd name="connsiteY56" fmla="*/ 119268 h 369104"/>
                  <a:gd name="connsiteX57" fmla="*/ 378779 w 1913914"/>
                  <a:gd name="connsiteY57" fmla="*/ 88677 h 369104"/>
                  <a:gd name="connsiteX58" fmla="*/ 410155 w 1913914"/>
                  <a:gd name="connsiteY58" fmla="*/ 60131 h 369104"/>
                  <a:gd name="connsiteX59" fmla="*/ 445927 w 1913914"/>
                  <a:gd name="connsiteY59" fmla="*/ 35964 h 369104"/>
                  <a:gd name="connsiteX60" fmla="*/ 486805 w 1913914"/>
                  <a:gd name="connsiteY60" fmla="*/ 16883 h 369104"/>
                  <a:gd name="connsiteX61" fmla="*/ 534279 w 1913914"/>
                  <a:gd name="connsiteY61" fmla="*/ 4397 h 369104"/>
                  <a:gd name="connsiteX62" fmla="*/ 589803 w 1913914"/>
                  <a:gd name="connsiteY62" fmla="*/ 0 h 369104"/>
                  <a:gd name="connsiteX63" fmla="*/ 654064 w 1913914"/>
                  <a:gd name="connsiteY63" fmla="*/ 4397 h 369104"/>
                  <a:gd name="connsiteX64" fmla="*/ 726336 w 1913914"/>
                  <a:gd name="connsiteY64" fmla="*/ 16844 h 369104"/>
                  <a:gd name="connsiteX65" fmla="*/ 805147 w 1913914"/>
                  <a:gd name="connsiteY65" fmla="*/ 35868 h 369104"/>
                  <a:gd name="connsiteX66" fmla="*/ 889006 w 1913914"/>
                  <a:gd name="connsiteY66" fmla="*/ 59959 h 369104"/>
                  <a:gd name="connsiteX67" fmla="*/ 977243 w 1913914"/>
                  <a:gd name="connsiteY67" fmla="*/ 88428 h 369104"/>
                  <a:gd name="connsiteX68" fmla="*/ 1066551 w 1913914"/>
                  <a:gd name="connsiteY68" fmla="*/ 118981 h 369104"/>
                  <a:gd name="connsiteX69" fmla="*/ 1068081 w 1913914"/>
                  <a:gd name="connsiteY69" fmla="*/ 119517 h 369104"/>
                  <a:gd name="connsiteX70" fmla="*/ 1148096 w 1913914"/>
                  <a:gd name="connsiteY70" fmla="*/ 147527 h 369104"/>
                  <a:gd name="connsiteX71" fmla="*/ 1160065 w 1913914"/>
                  <a:gd name="connsiteY71" fmla="*/ 151752 h 369104"/>
                  <a:gd name="connsiteX72" fmla="*/ 1251687 w 1913914"/>
                  <a:gd name="connsiteY72" fmla="*/ 183625 h 369104"/>
                  <a:gd name="connsiteX73" fmla="*/ 1343327 w 1913914"/>
                  <a:gd name="connsiteY73" fmla="*/ 215497 h 369104"/>
                  <a:gd name="connsiteX74" fmla="*/ 1355296 w 1913914"/>
                  <a:gd name="connsiteY74" fmla="*/ 219723 h 369104"/>
                  <a:gd name="connsiteX75" fmla="*/ 1435292 w 1913914"/>
                  <a:gd name="connsiteY75" fmla="*/ 247733 h 369104"/>
                  <a:gd name="connsiteX76" fmla="*/ 1436822 w 1913914"/>
                  <a:gd name="connsiteY76" fmla="*/ 248268 h 369104"/>
                  <a:gd name="connsiteX77" fmla="*/ 1526130 w 1913914"/>
                  <a:gd name="connsiteY77" fmla="*/ 278821 h 369104"/>
                  <a:gd name="connsiteX78" fmla="*/ 1614310 w 1913914"/>
                  <a:gd name="connsiteY78" fmla="*/ 307271 h 369104"/>
                  <a:gd name="connsiteX79" fmla="*/ 1698111 w 1913914"/>
                  <a:gd name="connsiteY79" fmla="*/ 331343 h 369104"/>
                  <a:gd name="connsiteX80" fmla="*/ 1776827 w 1913914"/>
                  <a:gd name="connsiteY80" fmla="*/ 350329 h 369104"/>
                  <a:gd name="connsiteX81" fmla="*/ 1848946 w 1913914"/>
                  <a:gd name="connsiteY81" fmla="*/ 362757 h 369104"/>
                  <a:gd name="connsiteX82" fmla="*/ 1912958 w 1913914"/>
                  <a:gd name="connsiteY82" fmla="*/ 367135 h 369104"/>
                  <a:gd name="connsiteX83" fmla="*/ 1913914 w 1913914"/>
                  <a:gd name="connsiteY83" fmla="*/ 368091 h 369104"/>
                  <a:gd name="connsiteX84" fmla="*/ 1912958 w 1913914"/>
                  <a:gd name="connsiteY84" fmla="*/ 369047 h 36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913914" h="369104">
                    <a:moveTo>
                      <a:pt x="1912958" y="369047"/>
                    </a:moveTo>
                    <a:cubicBezTo>
                      <a:pt x="1893514" y="369047"/>
                      <a:pt x="1871889" y="367575"/>
                      <a:pt x="1848697" y="364649"/>
                    </a:cubicBezTo>
                    <a:cubicBezTo>
                      <a:pt x="1826557" y="361858"/>
                      <a:pt x="1802237" y="357671"/>
                      <a:pt x="1776425" y="352203"/>
                    </a:cubicBezTo>
                    <a:cubicBezTo>
                      <a:pt x="1752048" y="347021"/>
                      <a:pt x="1725528" y="340635"/>
                      <a:pt x="1697614" y="333178"/>
                    </a:cubicBezTo>
                    <a:cubicBezTo>
                      <a:pt x="1671649" y="326257"/>
                      <a:pt x="1643429" y="318150"/>
                      <a:pt x="1613755" y="309088"/>
                    </a:cubicBezTo>
                    <a:cubicBezTo>
                      <a:pt x="1588058" y="301249"/>
                      <a:pt x="1559188" y="291937"/>
                      <a:pt x="1525518" y="280619"/>
                    </a:cubicBezTo>
                    <a:cubicBezTo>
                      <a:pt x="1496036" y="270715"/>
                      <a:pt x="1465616" y="260218"/>
                      <a:pt x="1436210" y="250066"/>
                    </a:cubicBezTo>
                    <a:lnTo>
                      <a:pt x="1434681" y="249530"/>
                    </a:lnTo>
                    <a:cubicBezTo>
                      <a:pt x="1408200" y="240391"/>
                      <a:pt x="1380993" y="230793"/>
                      <a:pt x="1354665" y="221520"/>
                    </a:cubicBezTo>
                    <a:lnTo>
                      <a:pt x="1342696" y="217294"/>
                    </a:lnTo>
                    <a:cubicBezTo>
                      <a:pt x="1313252" y="206913"/>
                      <a:pt x="1281915" y="195919"/>
                      <a:pt x="1251075" y="185422"/>
                    </a:cubicBezTo>
                    <a:cubicBezTo>
                      <a:pt x="1220216" y="174925"/>
                      <a:pt x="1188878" y="163913"/>
                      <a:pt x="1159434" y="153550"/>
                    </a:cubicBezTo>
                    <a:lnTo>
                      <a:pt x="1147465" y="149324"/>
                    </a:lnTo>
                    <a:cubicBezTo>
                      <a:pt x="1121157" y="140051"/>
                      <a:pt x="1093930" y="130453"/>
                      <a:pt x="1067469" y="121314"/>
                    </a:cubicBezTo>
                    <a:lnTo>
                      <a:pt x="1065939" y="120779"/>
                    </a:lnTo>
                    <a:cubicBezTo>
                      <a:pt x="1036533" y="110626"/>
                      <a:pt x="1006114" y="100129"/>
                      <a:pt x="976631" y="90225"/>
                    </a:cubicBezTo>
                    <a:cubicBezTo>
                      <a:pt x="942981" y="78926"/>
                      <a:pt x="914129" y="69615"/>
                      <a:pt x="888452" y="61775"/>
                    </a:cubicBezTo>
                    <a:cubicBezTo>
                      <a:pt x="858797" y="52713"/>
                      <a:pt x="830595" y="44625"/>
                      <a:pt x="804650" y="37704"/>
                    </a:cubicBezTo>
                    <a:cubicBezTo>
                      <a:pt x="776774" y="30266"/>
                      <a:pt x="750293" y="23880"/>
                      <a:pt x="725935" y="18718"/>
                    </a:cubicBezTo>
                    <a:cubicBezTo>
                      <a:pt x="700180" y="13250"/>
                      <a:pt x="675918" y="9063"/>
                      <a:pt x="653815" y="6290"/>
                    </a:cubicBezTo>
                    <a:cubicBezTo>
                      <a:pt x="630700" y="3384"/>
                      <a:pt x="609171" y="1912"/>
                      <a:pt x="589803" y="1912"/>
                    </a:cubicBezTo>
                    <a:cubicBezTo>
                      <a:pt x="570454" y="1912"/>
                      <a:pt x="551869" y="3384"/>
                      <a:pt x="534604" y="6290"/>
                    </a:cubicBezTo>
                    <a:cubicBezTo>
                      <a:pt x="518104" y="9063"/>
                      <a:pt x="502254" y="13231"/>
                      <a:pt x="487474" y="18680"/>
                    </a:cubicBezTo>
                    <a:cubicBezTo>
                      <a:pt x="473517" y="23842"/>
                      <a:pt x="459847" y="30209"/>
                      <a:pt x="446883" y="37627"/>
                    </a:cubicBezTo>
                    <a:cubicBezTo>
                      <a:pt x="434819" y="44530"/>
                      <a:pt x="422850" y="52598"/>
                      <a:pt x="411340" y="61642"/>
                    </a:cubicBezTo>
                    <a:cubicBezTo>
                      <a:pt x="401360" y="69462"/>
                      <a:pt x="391169" y="78735"/>
                      <a:pt x="380137" y="90015"/>
                    </a:cubicBezTo>
                    <a:cubicBezTo>
                      <a:pt x="370481" y="99900"/>
                      <a:pt x="361074" y="110397"/>
                      <a:pt x="351974" y="120549"/>
                    </a:cubicBezTo>
                    <a:lnTo>
                      <a:pt x="351496" y="121085"/>
                    </a:lnTo>
                    <a:cubicBezTo>
                      <a:pt x="343312" y="130205"/>
                      <a:pt x="335301" y="139784"/>
                      <a:pt x="327539" y="149057"/>
                    </a:cubicBezTo>
                    <a:lnTo>
                      <a:pt x="323982" y="153301"/>
                    </a:lnTo>
                    <a:cubicBezTo>
                      <a:pt x="315264" y="163702"/>
                      <a:pt x="305914" y="174734"/>
                      <a:pt x="296068" y="185212"/>
                    </a:cubicBezTo>
                    <a:cubicBezTo>
                      <a:pt x="286259" y="195670"/>
                      <a:pt x="276929" y="206664"/>
                      <a:pt x="268229" y="217046"/>
                    </a:cubicBezTo>
                    <a:lnTo>
                      <a:pt x="264673" y="221290"/>
                    </a:lnTo>
                    <a:cubicBezTo>
                      <a:pt x="256911" y="230564"/>
                      <a:pt x="248880" y="240162"/>
                      <a:pt x="240678" y="249301"/>
                    </a:cubicBezTo>
                    <a:lnTo>
                      <a:pt x="240200" y="249836"/>
                    </a:lnTo>
                    <a:cubicBezTo>
                      <a:pt x="231099" y="260008"/>
                      <a:pt x="221673" y="270504"/>
                      <a:pt x="211979" y="280428"/>
                    </a:cubicBezTo>
                    <a:cubicBezTo>
                      <a:pt x="200909" y="291765"/>
                      <a:pt x="190642" y="301096"/>
                      <a:pt x="180604" y="308973"/>
                    </a:cubicBezTo>
                    <a:cubicBezTo>
                      <a:pt x="169018" y="318055"/>
                      <a:pt x="156972" y="326200"/>
                      <a:pt x="144831" y="333140"/>
                    </a:cubicBezTo>
                    <a:cubicBezTo>
                      <a:pt x="131773" y="340616"/>
                      <a:pt x="118006" y="347021"/>
                      <a:pt x="103953" y="352222"/>
                    </a:cubicBezTo>
                    <a:cubicBezTo>
                      <a:pt x="89059" y="357709"/>
                      <a:pt x="73094" y="361915"/>
                      <a:pt x="56479" y="364707"/>
                    </a:cubicBezTo>
                    <a:cubicBezTo>
                      <a:pt x="39100" y="367632"/>
                      <a:pt x="20420" y="369104"/>
                      <a:pt x="956" y="369104"/>
                    </a:cubicBezTo>
                    <a:cubicBezTo>
                      <a:pt x="421" y="369104"/>
                      <a:pt x="0" y="368684"/>
                      <a:pt x="0" y="368148"/>
                    </a:cubicBezTo>
                    <a:cubicBezTo>
                      <a:pt x="0" y="367613"/>
                      <a:pt x="421" y="367192"/>
                      <a:pt x="956" y="367192"/>
                    </a:cubicBezTo>
                    <a:cubicBezTo>
                      <a:pt x="20305" y="367192"/>
                      <a:pt x="38889" y="365720"/>
                      <a:pt x="56154" y="362814"/>
                    </a:cubicBezTo>
                    <a:cubicBezTo>
                      <a:pt x="72655" y="360042"/>
                      <a:pt x="88505" y="355873"/>
                      <a:pt x="103284" y="350424"/>
                    </a:cubicBezTo>
                    <a:cubicBezTo>
                      <a:pt x="117242" y="345262"/>
                      <a:pt x="130912" y="338895"/>
                      <a:pt x="143875" y="331477"/>
                    </a:cubicBezTo>
                    <a:cubicBezTo>
                      <a:pt x="155940" y="324575"/>
                      <a:pt x="167909" y="316506"/>
                      <a:pt x="179419" y="307463"/>
                    </a:cubicBezTo>
                    <a:cubicBezTo>
                      <a:pt x="189380" y="299643"/>
                      <a:pt x="199590" y="290370"/>
                      <a:pt x="210622" y="279089"/>
                    </a:cubicBezTo>
                    <a:cubicBezTo>
                      <a:pt x="220277" y="269204"/>
                      <a:pt x="229684" y="258708"/>
                      <a:pt x="238785" y="248555"/>
                    </a:cubicBezTo>
                    <a:lnTo>
                      <a:pt x="239263" y="248020"/>
                    </a:lnTo>
                    <a:cubicBezTo>
                      <a:pt x="247446" y="238900"/>
                      <a:pt x="255458" y="229321"/>
                      <a:pt x="263220" y="220048"/>
                    </a:cubicBezTo>
                    <a:lnTo>
                      <a:pt x="266776" y="215803"/>
                    </a:lnTo>
                    <a:cubicBezTo>
                      <a:pt x="275495" y="205402"/>
                      <a:pt x="284844" y="194370"/>
                      <a:pt x="294691" y="183892"/>
                    </a:cubicBezTo>
                    <a:cubicBezTo>
                      <a:pt x="304499" y="173434"/>
                      <a:pt x="313830" y="162440"/>
                      <a:pt x="322529" y="152058"/>
                    </a:cubicBezTo>
                    <a:lnTo>
                      <a:pt x="326085" y="147814"/>
                    </a:lnTo>
                    <a:cubicBezTo>
                      <a:pt x="333848" y="138541"/>
                      <a:pt x="341878" y="128943"/>
                      <a:pt x="350081" y="119804"/>
                    </a:cubicBezTo>
                    <a:lnTo>
                      <a:pt x="350559" y="119268"/>
                    </a:lnTo>
                    <a:cubicBezTo>
                      <a:pt x="359660" y="109096"/>
                      <a:pt x="369086" y="98600"/>
                      <a:pt x="378779" y="88677"/>
                    </a:cubicBezTo>
                    <a:cubicBezTo>
                      <a:pt x="389850" y="77339"/>
                      <a:pt x="400117" y="68008"/>
                      <a:pt x="410155" y="60131"/>
                    </a:cubicBezTo>
                    <a:cubicBezTo>
                      <a:pt x="421741" y="51049"/>
                      <a:pt x="433786" y="42904"/>
                      <a:pt x="445927" y="35964"/>
                    </a:cubicBezTo>
                    <a:cubicBezTo>
                      <a:pt x="458986" y="28488"/>
                      <a:pt x="472752" y="22083"/>
                      <a:pt x="486805" y="16883"/>
                    </a:cubicBezTo>
                    <a:cubicBezTo>
                      <a:pt x="501699" y="11395"/>
                      <a:pt x="517664" y="7189"/>
                      <a:pt x="534279" y="4397"/>
                    </a:cubicBezTo>
                    <a:cubicBezTo>
                      <a:pt x="551659" y="1472"/>
                      <a:pt x="570339" y="0"/>
                      <a:pt x="589803" y="0"/>
                    </a:cubicBezTo>
                    <a:cubicBezTo>
                      <a:pt x="609247" y="0"/>
                      <a:pt x="630872" y="1472"/>
                      <a:pt x="654064" y="4397"/>
                    </a:cubicBezTo>
                    <a:cubicBezTo>
                      <a:pt x="676204" y="7189"/>
                      <a:pt x="700525" y="11376"/>
                      <a:pt x="726336" y="16844"/>
                    </a:cubicBezTo>
                    <a:cubicBezTo>
                      <a:pt x="750714" y="22026"/>
                      <a:pt x="777233" y="28412"/>
                      <a:pt x="805147" y="35868"/>
                    </a:cubicBezTo>
                    <a:cubicBezTo>
                      <a:pt x="831112" y="42790"/>
                      <a:pt x="859332" y="50896"/>
                      <a:pt x="889006" y="59959"/>
                    </a:cubicBezTo>
                    <a:cubicBezTo>
                      <a:pt x="914703" y="67798"/>
                      <a:pt x="943573" y="77109"/>
                      <a:pt x="977243" y="88428"/>
                    </a:cubicBezTo>
                    <a:cubicBezTo>
                      <a:pt x="1006726" y="98332"/>
                      <a:pt x="1037145" y="108829"/>
                      <a:pt x="1066551" y="118981"/>
                    </a:cubicBezTo>
                    <a:lnTo>
                      <a:pt x="1068081" y="119517"/>
                    </a:lnTo>
                    <a:cubicBezTo>
                      <a:pt x="1094561" y="128656"/>
                      <a:pt x="1121769" y="138254"/>
                      <a:pt x="1148096" y="147527"/>
                    </a:cubicBezTo>
                    <a:lnTo>
                      <a:pt x="1160065" y="151752"/>
                    </a:lnTo>
                    <a:cubicBezTo>
                      <a:pt x="1189509" y="162115"/>
                      <a:pt x="1220827" y="173128"/>
                      <a:pt x="1251687" y="183625"/>
                    </a:cubicBezTo>
                    <a:cubicBezTo>
                      <a:pt x="1282527" y="194122"/>
                      <a:pt x="1313864" y="205134"/>
                      <a:pt x="1343327" y="215497"/>
                    </a:cubicBezTo>
                    <a:lnTo>
                      <a:pt x="1355296" y="219723"/>
                    </a:lnTo>
                    <a:cubicBezTo>
                      <a:pt x="1381604" y="228996"/>
                      <a:pt x="1408831" y="238594"/>
                      <a:pt x="1435292" y="247733"/>
                    </a:cubicBezTo>
                    <a:lnTo>
                      <a:pt x="1436822" y="248268"/>
                    </a:lnTo>
                    <a:cubicBezTo>
                      <a:pt x="1466228" y="258421"/>
                      <a:pt x="1496647" y="268917"/>
                      <a:pt x="1526130" y="278821"/>
                    </a:cubicBezTo>
                    <a:cubicBezTo>
                      <a:pt x="1559780" y="290121"/>
                      <a:pt x="1588632" y="299432"/>
                      <a:pt x="1614310" y="307271"/>
                    </a:cubicBezTo>
                    <a:cubicBezTo>
                      <a:pt x="1643964" y="316334"/>
                      <a:pt x="1672166" y="324422"/>
                      <a:pt x="1698111" y="331343"/>
                    </a:cubicBezTo>
                    <a:cubicBezTo>
                      <a:pt x="1725987" y="338781"/>
                      <a:pt x="1752468" y="345167"/>
                      <a:pt x="1776827" y="350329"/>
                    </a:cubicBezTo>
                    <a:cubicBezTo>
                      <a:pt x="1802581" y="355797"/>
                      <a:pt x="1826844" y="359984"/>
                      <a:pt x="1848946" y="362757"/>
                    </a:cubicBezTo>
                    <a:cubicBezTo>
                      <a:pt x="1872061" y="365663"/>
                      <a:pt x="1893590" y="367135"/>
                      <a:pt x="1912958" y="367135"/>
                    </a:cubicBezTo>
                    <a:cubicBezTo>
                      <a:pt x="1913494" y="367135"/>
                      <a:pt x="1913914" y="367556"/>
                      <a:pt x="1913914" y="368091"/>
                    </a:cubicBezTo>
                    <a:cubicBezTo>
                      <a:pt x="1913914" y="368626"/>
                      <a:pt x="1913494" y="369047"/>
                      <a:pt x="1912958" y="36904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92AD6939-58A8-0322-07F0-955ED611E765}"/>
                  </a:ext>
                </a:extLst>
              </p:cNvPr>
              <p:cNvSpPr/>
              <p:nvPr/>
            </p:nvSpPr>
            <p:spPr>
              <a:xfrm>
                <a:off x="9241143" y="2092417"/>
                <a:ext cx="1913895" cy="328704"/>
              </a:xfrm>
              <a:custGeom>
                <a:avLst/>
                <a:gdLst>
                  <a:gd name="connsiteX0" fmla="*/ 1912939 w 1913895"/>
                  <a:gd name="connsiteY0" fmla="*/ 328666 h 328704"/>
                  <a:gd name="connsiteX1" fmla="*/ 1849022 w 1913895"/>
                  <a:gd name="connsiteY1" fmla="*/ 324613 h 328704"/>
                  <a:gd name="connsiteX2" fmla="*/ 1777974 w 1913895"/>
                  <a:gd name="connsiteY2" fmla="*/ 313371 h 328704"/>
                  <a:gd name="connsiteX3" fmla="*/ 1701170 w 1913895"/>
                  <a:gd name="connsiteY3" fmla="*/ 296354 h 328704"/>
                  <a:gd name="connsiteX4" fmla="*/ 1620007 w 1913895"/>
                  <a:gd name="connsiteY4" fmla="*/ 274959 h 328704"/>
                  <a:gd name="connsiteX5" fmla="*/ 1535345 w 1913895"/>
                  <a:gd name="connsiteY5" fmla="*/ 250066 h 328704"/>
                  <a:gd name="connsiteX6" fmla="*/ 1448064 w 1913895"/>
                  <a:gd name="connsiteY6" fmla="*/ 222552 h 328704"/>
                  <a:gd name="connsiteX7" fmla="*/ 1370955 w 1913895"/>
                  <a:gd name="connsiteY7" fmla="*/ 197525 h 328704"/>
                  <a:gd name="connsiteX8" fmla="*/ 1359579 w 1913895"/>
                  <a:gd name="connsiteY8" fmla="*/ 193816 h 328704"/>
                  <a:gd name="connsiteX9" fmla="*/ 1271265 w 1913895"/>
                  <a:gd name="connsiteY9" fmla="*/ 165251 h 328704"/>
                  <a:gd name="connsiteX10" fmla="*/ 1182951 w 1913895"/>
                  <a:gd name="connsiteY10" fmla="*/ 136686 h 328704"/>
                  <a:gd name="connsiteX11" fmla="*/ 1171518 w 1913895"/>
                  <a:gd name="connsiteY11" fmla="*/ 132958 h 328704"/>
                  <a:gd name="connsiteX12" fmla="*/ 1094466 w 1913895"/>
                  <a:gd name="connsiteY12" fmla="*/ 107949 h 328704"/>
                  <a:gd name="connsiteX13" fmla="*/ 1007223 w 1913895"/>
                  <a:gd name="connsiteY13" fmla="*/ 80436 h 328704"/>
                  <a:gd name="connsiteX14" fmla="*/ 922618 w 1913895"/>
                  <a:gd name="connsiteY14" fmla="*/ 55562 h 328704"/>
                  <a:gd name="connsiteX15" fmla="*/ 841513 w 1913895"/>
                  <a:gd name="connsiteY15" fmla="*/ 34186 h 328704"/>
                  <a:gd name="connsiteX16" fmla="*/ 764805 w 1913895"/>
                  <a:gd name="connsiteY16" fmla="*/ 17189 h 328704"/>
                  <a:gd name="connsiteX17" fmla="*/ 693890 w 1913895"/>
                  <a:gd name="connsiteY17" fmla="*/ 5965 h 328704"/>
                  <a:gd name="connsiteX18" fmla="*/ 630203 w 1913895"/>
                  <a:gd name="connsiteY18" fmla="*/ 1912 h 328704"/>
                  <a:gd name="connsiteX19" fmla="*/ 574660 w 1913895"/>
                  <a:gd name="connsiteY19" fmla="*/ 5965 h 328704"/>
                  <a:gd name="connsiteX20" fmla="*/ 526287 w 1913895"/>
                  <a:gd name="connsiteY20" fmla="*/ 17170 h 328704"/>
                  <a:gd name="connsiteX21" fmla="*/ 483670 w 1913895"/>
                  <a:gd name="connsiteY21" fmla="*/ 34129 h 328704"/>
                  <a:gd name="connsiteX22" fmla="*/ 445392 w 1913895"/>
                  <a:gd name="connsiteY22" fmla="*/ 55466 h 328704"/>
                  <a:gd name="connsiteX23" fmla="*/ 410613 w 1913895"/>
                  <a:gd name="connsiteY23" fmla="*/ 80283 h 328704"/>
                  <a:gd name="connsiteX24" fmla="*/ 378416 w 1913895"/>
                  <a:gd name="connsiteY24" fmla="*/ 107758 h 328704"/>
                  <a:gd name="connsiteX25" fmla="*/ 351323 w 1913895"/>
                  <a:gd name="connsiteY25" fmla="*/ 132824 h 328704"/>
                  <a:gd name="connsiteX26" fmla="*/ 347404 w 1913895"/>
                  <a:gd name="connsiteY26" fmla="*/ 136495 h 328704"/>
                  <a:gd name="connsiteX27" fmla="*/ 316201 w 1913895"/>
                  <a:gd name="connsiteY27" fmla="*/ 165079 h 328704"/>
                  <a:gd name="connsiteX28" fmla="*/ 285036 w 1913895"/>
                  <a:gd name="connsiteY28" fmla="*/ 193624 h 328704"/>
                  <a:gd name="connsiteX29" fmla="*/ 281154 w 1913895"/>
                  <a:gd name="connsiteY29" fmla="*/ 197257 h 328704"/>
                  <a:gd name="connsiteX30" fmla="*/ 254004 w 1913895"/>
                  <a:gd name="connsiteY30" fmla="*/ 222380 h 328704"/>
                  <a:gd name="connsiteX31" fmla="*/ 221711 w 1913895"/>
                  <a:gd name="connsiteY31" fmla="*/ 249932 h 328704"/>
                  <a:gd name="connsiteX32" fmla="*/ 186761 w 1913895"/>
                  <a:gd name="connsiteY32" fmla="*/ 274883 h 328704"/>
                  <a:gd name="connsiteX33" fmla="*/ 148311 w 1913895"/>
                  <a:gd name="connsiteY33" fmla="*/ 296316 h 328704"/>
                  <a:gd name="connsiteX34" fmla="*/ 105445 w 1913895"/>
                  <a:gd name="connsiteY34" fmla="*/ 313371 h 328704"/>
                  <a:gd name="connsiteX35" fmla="*/ 56785 w 1913895"/>
                  <a:gd name="connsiteY35" fmla="*/ 324632 h 328704"/>
                  <a:gd name="connsiteX36" fmla="*/ 956 w 1913895"/>
                  <a:gd name="connsiteY36" fmla="*/ 328705 h 328704"/>
                  <a:gd name="connsiteX37" fmla="*/ 0 w 1913895"/>
                  <a:gd name="connsiteY37" fmla="*/ 327749 h 328704"/>
                  <a:gd name="connsiteX38" fmla="*/ 956 w 1913895"/>
                  <a:gd name="connsiteY38" fmla="*/ 326793 h 328704"/>
                  <a:gd name="connsiteX39" fmla="*/ 56499 w 1913895"/>
                  <a:gd name="connsiteY39" fmla="*/ 322739 h 328704"/>
                  <a:gd name="connsiteX40" fmla="*/ 104871 w 1913895"/>
                  <a:gd name="connsiteY40" fmla="*/ 311535 h 328704"/>
                  <a:gd name="connsiteX41" fmla="*/ 147489 w 1913895"/>
                  <a:gd name="connsiteY41" fmla="*/ 294576 h 328704"/>
                  <a:gd name="connsiteX42" fmla="*/ 185766 w 1913895"/>
                  <a:gd name="connsiteY42" fmla="*/ 273239 h 328704"/>
                  <a:gd name="connsiteX43" fmla="*/ 220545 w 1913895"/>
                  <a:gd name="connsiteY43" fmla="*/ 248421 h 328704"/>
                  <a:gd name="connsiteX44" fmla="*/ 252743 w 1913895"/>
                  <a:gd name="connsiteY44" fmla="*/ 220946 h 328704"/>
                  <a:gd name="connsiteX45" fmla="*/ 279873 w 1913895"/>
                  <a:gd name="connsiteY45" fmla="*/ 195842 h 328704"/>
                  <a:gd name="connsiteX46" fmla="*/ 283755 w 1913895"/>
                  <a:gd name="connsiteY46" fmla="*/ 192210 h 328704"/>
                  <a:gd name="connsiteX47" fmla="*/ 314958 w 1913895"/>
                  <a:gd name="connsiteY47" fmla="*/ 163626 h 328704"/>
                  <a:gd name="connsiteX48" fmla="*/ 346123 w 1913895"/>
                  <a:gd name="connsiteY48" fmla="*/ 135080 h 328704"/>
                  <a:gd name="connsiteX49" fmla="*/ 350042 w 1913895"/>
                  <a:gd name="connsiteY49" fmla="*/ 131409 h 328704"/>
                  <a:gd name="connsiteX50" fmla="*/ 377154 w 1913895"/>
                  <a:gd name="connsiteY50" fmla="*/ 106324 h 328704"/>
                  <a:gd name="connsiteX51" fmla="*/ 409447 w 1913895"/>
                  <a:gd name="connsiteY51" fmla="*/ 78773 h 328704"/>
                  <a:gd name="connsiteX52" fmla="*/ 444398 w 1913895"/>
                  <a:gd name="connsiteY52" fmla="*/ 53822 h 328704"/>
                  <a:gd name="connsiteX53" fmla="*/ 482847 w 1913895"/>
                  <a:gd name="connsiteY53" fmla="*/ 32389 h 328704"/>
                  <a:gd name="connsiteX54" fmla="*/ 525714 w 1913895"/>
                  <a:gd name="connsiteY54" fmla="*/ 15334 h 328704"/>
                  <a:gd name="connsiteX55" fmla="*/ 574373 w 1913895"/>
                  <a:gd name="connsiteY55" fmla="*/ 4072 h 328704"/>
                  <a:gd name="connsiteX56" fmla="*/ 630203 w 1913895"/>
                  <a:gd name="connsiteY56" fmla="*/ 0 h 328704"/>
                  <a:gd name="connsiteX57" fmla="*/ 694119 w 1913895"/>
                  <a:gd name="connsiteY57" fmla="*/ 4053 h 328704"/>
                  <a:gd name="connsiteX58" fmla="*/ 765168 w 1913895"/>
                  <a:gd name="connsiteY58" fmla="*/ 15296 h 328704"/>
                  <a:gd name="connsiteX59" fmla="*/ 841972 w 1913895"/>
                  <a:gd name="connsiteY59" fmla="*/ 32312 h 328704"/>
                  <a:gd name="connsiteX60" fmla="*/ 923135 w 1913895"/>
                  <a:gd name="connsiteY60" fmla="*/ 53707 h 328704"/>
                  <a:gd name="connsiteX61" fmla="*/ 1007796 w 1913895"/>
                  <a:gd name="connsiteY61" fmla="*/ 78601 h 328704"/>
                  <a:gd name="connsiteX62" fmla="*/ 1095077 w 1913895"/>
                  <a:gd name="connsiteY62" fmla="*/ 106114 h 328704"/>
                  <a:gd name="connsiteX63" fmla="*/ 1172130 w 1913895"/>
                  <a:gd name="connsiteY63" fmla="*/ 131122 h 328704"/>
                  <a:gd name="connsiteX64" fmla="*/ 1183563 w 1913895"/>
                  <a:gd name="connsiteY64" fmla="*/ 134851 h 328704"/>
                  <a:gd name="connsiteX65" fmla="*/ 1271877 w 1913895"/>
                  <a:gd name="connsiteY65" fmla="*/ 163415 h 328704"/>
                  <a:gd name="connsiteX66" fmla="*/ 1360190 w 1913895"/>
                  <a:gd name="connsiteY66" fmla="*/ 191980 h 328704"/>
                  <a:gd name="connsiteX67" fmla="*/ 1371567 w 1913895"/>
                  <a:gd name="connsiteY67" fmla="*/ 195689 h 328704"/>
                  <a:gd name="connsiteX68" fmla="*/ 1448676 w 1913895"/>
                  <a:gd name="connsiteY68" fmla="*/ 220717 h 328704"/>
                  <a:gd name="connsiteX69" fmla="*/ 1535919 w 1913895"/>
                  <a:gd name="connsiteY69" fmla="*/ 248230 h 328704"/>
                  <a:gd name="connsiteX70" fmla="*/ 1620523 w 1913895"/>
                  <a:gd name="connsiteY70" fmla="*/ 273105 h 328704"/>
                  <a:gd name="connsiteX71" fmla="*/ 1701629 w 1913895"/>
                  <a:gd name="connsiteY71" fmla="*/ 294480 h 328704"/>
                  <a:gd name="connsiteX72" fmla="*/ 1778337 w 1913895"/>
                  <a:gd name="connsiteY72" fmla="*/ 311478 h 328704"/>
                  <a:gd name="connsiteX73" fmla="*/ 1849252 w 1913895"/>
                  <a:gd name="connsiteY73" fmla="*/ 322701 h 328704"/>
                  <a:gd name="connsiteX74" fmla="*/ 1912939 w 1913895"/>
                  <a:gd name="connsiteY74" fmla="*/ 326754 h 328704"/>
                  <a:gd name="connsiteX75" fmla="*/ 1913895 w 1913895"/>
                  <a:gd name="connsiteY75" fmla="*/ 327710 h 328704"/>
                  <a:gd name="connsiteX76" fmla="*/ 1912939 w 1913895"/>
                  <a:gd name="connsiteY76" fmla="*/ 328666 h 32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95" h="328704">
                    <a:moveTo>
                      <a:pt x="1912939" y="328666"/>
                    </a:moveTo>
                    <a:cubicBezTo>
                      <a:pt x="1893667" y="328666"/>
                      <a:pt x="1872176" y="327309"/>
                      <a:pt x="1849022" y="324613"/>
                    </a:cubicBezTo>
                    <a:cubicBezTo>
                      <a:pt x="1827379" y="322089"/>
                      <a:pt x="1803479" y="318304"/>
                      <a:pt x="1777974" y="313371"/>
                    </a:cubicBezTo>
                    <a:cubicBezTo>
                      <a:pt x="1754170" y="308763"/>
                      <a:pt x="1729047" y="303180"/>
                      <a:pt x="1701170" y="296354"/>
                    </a:cubicBezTo>
                    <a:cubicBezTo>
                      <a:pt x="1676200" y="290217"/>
                      <a:pt x="1649643" y="283219"/>
                      <a:pt x="1620007" y="274959"/>
                    </a:cubicBezTo>
                    <a:cubicBezTo>
                      <a:pt x="1594062" y="267713"/>
                      <a:pt x="1566358" y="259587"/>
                      <a:pt x="1535345" y="250066"/>
                    </a:cubicBezTo>
                    <a:cubicBezTo>
                      <a:pt x="1509457" y="242131"/>
                      <a:pt x="1481734" y="233374"/>
                      <a:pt x="1448064" y="222552"/>
                    </a:cubicBezTo>
                    <a:cubicBezTo>
                      <a:pt x="1422463" y="214312"/>
                      <a:pt x="1396269" y="205784"/>
                      <a:pt x="1370955" y="197525"/>
                    </a:cubicBezTo>
                    <a:lnTo>
                      <a:pt x="1359579" y="193816"/>
                    </a:lnTo>
                    <a:cubicBezTo>
                      <a:pt x="1331090" y="184543"/>
                      <a:pt x="1300824" y="174677"/>
                      <a:pt x="1271265" y="165251"/>
                    </a:cubicBezTo>
                    <a:cubicBezTo>
                      <a:pt x="1241725" y="155825"/>
                      <a:pt x="1211440" y="145978"/>
                      <a:pt x="1182951" y="136686"/>
                    </a:cubicBezTo>
                    <a:lnTo>
                      <a:pt x="1171518" y="132958"/>
                    </a:lnTo>
                    <a:cubicBezTo>
                      <a:pt x="1146203" y="124717"/>
                      <a:pt x="1120048" y="116190"/>
                      <a:pt x="1094466" y="107949"/>
                    </a:cubicBezTo>
                    <a:cubicBezTo>
                      <a:pt x="1060758" y="97109"/>
                      <a:pt x="1033034" y="88371"/>
                      <a:pt x="1007223" y="80436"/>
                    </a:cubicBezTo>
                    <a:cubicBezTo>
                      <a:pt x="976230" y="70934"/>
                      <a:pt x="948545" y="62789"/>
                      <a:pt x="922618" y="55562"/>
                    </a:cubicBezTo>
                    <a:cubicBezTo>
                      <a:pt x="893002" y="47302"/>
                      <a:pt x="866464" y="40304"/>
                      <a:pt x="841513" y="34186"/>
                    </a:cubicBezTo>
                    <a:cubicBezTo>
                      <a:pt x="813675" y="27360"/>
                      <a:pt x="788570" y="21796"/>
                      <a:pt x="764805" y="17189"/>
                    </a:cubicBezTo>
                    <a:cubicBezTo>
                      <a:pt x="739357" y="12256"/>
                      <a:pt x="715495" y="8489"/>
                      <a:pt x="693890" y="5965"/>
                    </a:cubicBezTo>
                    <a:cubicBezTo>
                      <a:pt x="670813" y="3269"/>
                      <a:pt x="649399" y="1912"/>
                      <a:pt x="630203" y="1912"/>
                    </a:cubicBezTo>
                    <a:cubicBezTo>
                      <a:pt x="611026" y="1912"/>
                      <a:pt x="592327" y="3269"/>
                      <a:pt x="574660" y="5965"/>
                    </a:cubicBezTo>
                    <a:cubicBezTo>
                      <a:pt x="558121" y="8470"/>
                      <a:pt x="541851" y="12237"/>
                      <a:pt x="526287" y="17170"/>
                    </a:cubicBezTo>
                    <a:cubicBezTo>
                      <a:pt x="511756" y="21758"/>
                      <a:pt x="497818" y="27303"/>
                      <a:pt x="483670" y="34129"/>
                    </a:cubicBezTo>
                    <a:cubicBezTo>
                      <a:pt x="470993" y="40247"/>
                      <a:pt x="458470" y="47206"/>
                      <a:pt x="445392" y="55466"/>
                    </a:cubicBezTo>
                    <a:cubicBezTo>
                      <a:pt x="433959" y="62674"/>
                      <a:pt x="422582" y="70800"/>
                      <a:pt x="410613" y="80283"/>
                    </a:cubicBezTo>
                    <a:cubicBezTo>
                      <a:pt x="400652" y="88199"/>
                      <a:pt x="390423" y="96917"/>
                      <a:pt x="378416" y="107758"/>
                    </a:cubicBezTo>
                    <a:cubicBezTo>
                      <a:pt x="369277" y="115999"/>
                      <a:pt x="360157" y="124545"/>
                      <a:pt x="351323" y="132824"/>
                    </a:cubicBezTo>
                    <a:lnTo>
                      <a:pt x="347404" y="136495"/>
                    </a:lnTo>
                    <a:cubicBezTo>
                      <a:pt x="337500" y="145768"/>
                      <a:pt x="326927" y="155615"/>
                      <a:pt x="316201" y="165079"/>
                    </a:cubicBezTo>
                    <a:cubicBezTo>
                      <a:pt x="305494" y="174524"/>
                      <a:pt x="294940" y="184351"/>
                      <a:pt x="285036" y="193624"/>
                    </a:cubicBezTo>
                    <a:lnTo>
                      <a:pt x="281154" y="197257"/>
                    </a:lnTo>
                    <a:cubicBezTo>
                      <a:pt x="272302" y="205536"/>
                      <a:pt x="263163" y="214102"/>
                      <a:pt x="254004" y="222380"/>
                    </a:cubicBezTo>
                    <a:cubicBezTo>
                      <a:pt x="241997" y="233240"/>
                      <a:pt x="231730" y="241997"/>
                      <a:pt x="221711" y="249932"/>
                    </a:cubicBezTo>
                    <a:cubicBezTo>
                      <a:pt x="209685" y="259472"/>
                      <a:pt x="198252" y="267637"/>
                      <a:pt x="186761" y="274883"/>
                    </a:cubicBezTo>
                    <a:cubicBezTo>
                      <a:pt x="173625" y="283162"/>
                      <a:pt x="161045" y="290179"/>
                      <a:pt x="148311" y="296316"/>
                    </a:cubicBezTo>
                    <a:cubicBezTo>
                      <a:pt x="134086" y="303180"/>
                      <a:pt x="120071" y="308744"/>
                      <a:pt x="105445" y="313371"/>
                    </a:cubicBezTo>
                    <a:cubicBezTo>
                      <a:pt x="89786" y="318323"/>
                      <a:pt x="73419" y="322108"/>
                      <a:pt x="56785" y="324632"/>
                    </a:cubicBezTo>
                    <a:cubicBezTo>
                      <a:pt x="39023" y="327328"/>
                      <a:pt x="20229" y="328705"/>
                      <a:pt x="956" y="328705"/>
                    </a:cubicBezTo>
                    <a:cubicBezTo>
                      <a:pt x="421" y="328705"/>
                      <a:pt x="0" y="328284"/>
                      <a:pt x="0" y="327749"/>
                    </a:cubicBezTo>
                    <a:cubicBezTo>
                      <a:pt x="0" y="327213"/>
                      <a:pt x="421" y="326793"/>
                      <a:pt x="956" y="326793"/>
                    </a:cubicBezTo>
                    <a:cubicBezTo>
                      <a:pt x="20133" y="326793"/>
                      <a:pt x="38832" y="325435"/>
                      <a:pt x="56499" y="322739"/>
                    </a:cubicBezTo>
                    <a:cubicBezTo>
                      <a:pt x="73037" y="320235"/>
                      <a:pt x="89308" y="316468"/>
                      <a:pt x="104871" y="311535"/>
                    </a:cubicBezTo>
                    <a:cubicBezTo>
                      <a:pt x="119402" y="306946"/>
                      <a:pt x="133340" y="301402"/>
                      <a:pt x="147489" y="294576"/>
                    </a:cubicBezTo>
                    <a:cubicBezTo>
                      <a:pt x="160165" y="288458"/>
                      <a:pt x="172689" y="281498"/>
                      <a:pt x="185766" y="273239"/>
                    </a:cubicBezTo>
                    <a:cubicBezTo>
                      <a:pt x="197200" y="266030"/>
                      <a:pt x="208576" y="257905"/>
                      <a:pt x="220545" y="248421"/>
                    </a:cubicBezTo>
                    <a:cubicBezTo>
                      <a:pt x="230526" y="240506"/>
                      <a:pt x="240755" y="231768"/>
                      <a:pt x="252743" y="220946"/>
                    </a:cubicBezTo>
                    <a:cubicBezTo>
                      <a:pt x="261882" y="212687"/>
                      <a:pt x="271021" y="204121"/>
                      <a:pt x="279873" y="195842"/>
                    </a:cubicBezTo>
                    <a:lnTo>
                      <a:pt x="283755" y="192210"/>
                    </a:lnTo>
                    <a:cubicBezTo>
                      <a:pt x="293659" y="182937"/>
                      <a:pt x="304232" y="173090"/>
                      <a:pt x="314958" y="163626"/>
                    </a:cubicBezTo>
                    <a:cubicBezTo>
                      <a:pt x="325665" y="154181"/>
                      <a:pt x="336238" y="144334"/>
                      <a:pt x="346123" y="135080"/>
                    </a:cubicBezTo>
                    <a:lnTo>
                      <a:pt x="350042" y="131409"/>
                    </a:lnTo>
                    <a:cubicBezTo>
                      <a:pt x="358876" y="123130"/>
                      <a:pt x="368015" y="114584"/>
                      <a:pt x="377154" y="106324"/>
                    </a:cubicBezTo>
                    <a:cubicBezTo>
                      <a:pt x="389180" y="95464"/>
                      <a:pt x="399428" y="86708"/>
                      <a:pt x="409447" y="78773"/>
                    </a:cubicBezTo>
                    <a:cubicBezTo>
                      <a:pt x="421473" y="69232"/>
                      <a:pt x="432888" y="61087"/>
                      <a:pt x="444398" y="53822"/>
                    </a:cubicBezTo>
                    <a:cubicBezTo>
                      <a:pt x="457533" y="45543"/>
                      <a:pt x="470114" y="38526"/>
                      <a:pt x="482847" y="32389"/>
                    </a:cubicBezTo>
                    <a:cubicBezTo>
                      <a:pt x="497072" y="25525"/>
                      <a:pt x="511106" y="19942"/>
                      <a:pt x="525714" y="15334"/>
                    </a:cubicBezTo>
                    <a:cubicBezTo>
                      <a:pt x="541373" y="10382"/>
                      <a:pt x="557739" y="6596"/>
                      <a:pt x="574373" y="4072"/>
                    </a:cubicBezTo>
                    <a:cubicBezTo>
                      <a:pt x="592135" y="1377"/>
                      <a:pt x="610930" y="0"/>
                      <a:pt x="630203" y="0"/>
                    </a:cubicBezTo>
                    <a:cubicBezTo>
                      <a:pt x="649475" y="0"/>
                      <a:pt x="670966" y="1358"/>
                      <a:pt x="694119" y="4053"/>
                    </a:cubicBezTo>
                    <a:cubicBezTo>
                      <a:pt x="715763" y="6577"/>
                      <a:pt x="739682" y="10363"/>
                      <a:pt x="765168" y="15296"/>
                    </a:cubicBezTo>
                    <a:cubicBezTo>
                      <a:pt x="788972" y="19904"/>
                      <a:pt x="814095" y="25467"/>
                      <a:pt x="841972" y="32312"/>
                    </a:cubicBezTo>
                    <a:cubicBezTo>
                      <a:pt x="866942" y="38450"/>
                      <a:pt x="893499" y="45447"/>
                      <a:pt x="923135" y="53707"/>
                    </a:cubicBezTo>
                    <a:cubicBezTo>
                      <a:pt x="949080" y="60953"/>
                      <a:pt x="976784" y="69079"/>
                      <a:pt x="1007796" y="78601"/>
                    </a:cubicBezTo>
                    <a:cubicBezTo>
                      <a:pt x="1033627" y="86516"/>
                      <a:pt x="1061350" y="95273"/>
                      <a:pt x="1095077" y="106114"/>
                    </a:cubicBezTo>
                    <a:cubicBezTo>
                      <a:pt x="1120660" y="114354"/>
                      <a:pt x="1146834" y="122882"/>
                      <a:pt x="1172130" y="131122"/>
                    </a:cubicBezTo>
                    <a:lnTo>
                      <a:pt x="1183563" y="134851"/>
                    </a:lnTo>
                    <a:cubicBezTo>
                      <a:pt x="1212051" y="144143"/>
                      <a:pt x="1242337" y="153990"/>
                      <a:pt x="1271877" y="163415"/>
                    </a:cubicBezTo>
                    <a:cubicBezTo>
                      <a:pt x="1301436" y="172841"/>
                      <a:pt x="1331702" y="182688"/>
                      <a:pt x="1360190" y="191980"/>
                    </a:cubicBezTo>
                    <a:lnTo>
                      <a:pt x="1371567" y="195689"/>
                    </a:lnTo>
                    <a:cubicBezTo>
                      <a:pt x="1396900" y="203949"/>
                      <a:pt x="1423075" y="212476"/>
                      <a:pt x="1448676" y="220717"/>
                    </a:cubicBezTo>
                    <a:cubicBezTo>
                      <a:pt x="1482327" y="231558"/>
                      <a:pt x="1510050" y="240296"/>
                      <a:pt x="1535919" y="248230"/>
                    </a:cubicBezTo>
                    <a:cubicBezTo>
                      <a:pt x="1566912" y="257733"/>
                      <a:pt x="1594597" y="265877"/>
                      <a:pt x="1620523" y="273105"/>
                    </a:cubicBezTo>
                    <a:cubicBezTo>
                      <a:pt x="1650140" y="281364"/>
                      <a:pt x="1676678" y="288362"/>
                      <a:pt x="1701629" y="294480"/>
                    </a:cubicBezTo>
                    <a:cubicBezTo>
                      <a:pt x="1729467" y="301306"/>
                      <a:pt x="1754552" y="306870"/>
                      <a:pt x="1778337" y="311478"/>
                    </a:cubicBezTo>
                    <a:cubicBezTo>
                      <a:pt x="1803785" y="316411"/>
                      <a:pt x="1827647" y="320177"/>
                      <a:pt x="1849252" y="322701"/>
                    </a:cubicBezTo>
                    <a:cubicBezTo>
                      <a:pt x="1872329" y="325397"/>
                      <a:pt x="1893743" y="326754"/>
                      <a:pt x="1912939" y="326754"/>
                    </a:cubicBezTo>
                    <a:cubicBezTo>
                      <a:pt x="1913475" y="326754"/>
                      <a:pt x="1913895" y="327175"/>
                      <a:pt x="1913895" y="327710"/>
                    </a:cubicBezTo>
                    <a:cubicBezTo>
                      <a:pt x="1913895" y="328246"/>
                      <a:pt x="1913475" y="328666"/>
                      <a:pt x="1912939" y="32866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2DAC9EBD-4280-2BB1-CB42-FECCB33F2528}"/>
                  </a:ext>
                </a:extLst>
              </p:cNvPr>
              <p:cNvSpPr/>
              <p:nvPr/>
            </p:nvSpPr>
            <p:spPr>
              <a:xfrm>
                <a:off x="9241182" y="2195338"/>
                <a:ext cx="1913856" cy="285494"/>
              </a:xfrm>
              <a:custGeom>
                <a:avLst/>
                <a:gdLst>
                  <a:gd name="connsiteX0" fmla="*/ 1912901 w 1913856"/>
                  <a:gd name="connsiteY0" fmla="*/ 285494 h 285494"/>
                  <a:gd name="connsiteX1" fmla="*/ 1849386 w 1913856"/>
                  <a:gd name="connsiteY1" fmla="*/ 281804 h 285494"/>
                  <a:gd name="connsiteX2" fmla="*/ 1779867 w 1913856"/>
                  <a:gd name="connsiteY2" fmla="*/ 272091 h 285494"/>
                  <a:gd name="connsiteX3" fmla="*/ 1705357 w 1913856"/>
                  <a:gd name="connsiteY3" fmla="*/ 257369 h 285494"/>
                  <a:gd name="connsiteX4" fmla="*/ 1626948 w 1913856"/>
                  <a:gd name="connsiteY4" fmla="*/ 238728 h 285494"/>
                  <a:gd name="connsiteX5" fmla="*/ 1545919 w 1913856"/>
                  <a:gd name="connsiteY5" fmla="*/ 217447 h 285494"/>
                  <a:gd name="connsiteX6" fmla="*/ 1462519 w 1913856"/>
                  <a:gd name="connsiteY6" fmla="*/ 193816 h 285494"/>
                  <a:gd name="connsiteX7" fmla="*/ 1377819 w 1913856"/>
                  <a:gd name="connsiteY7" fmla="*/ 168865 h 285494"/>
                  <a:gd name="connsiteX8" fmla="*/ 1324571 w 1913856"/>
                  <a:gd name="connsiteY8" fmla="*/ 153072 h 285494"/>
                  <a:gd name="connsiteX9" fmla="*/ 1264458 w 1913856"/>
                  <a:gd name="connsiteY9" fmla="*/ 135233 h 285494"/>
                  <a:gd name="connsiteX10" fmla="*/ 1207903 w 1913856"/>
                  <a:gd name="connsiteY10" fmla="*/ 118465 h 285494"/>
                  <a:gd name="connsiteX11" fmla="*/ 1123222 w 1913856"/>
                  <a:gd name="connsiteY11" fmla="*/ 93514 h 285494"/>
                  <a:gd name="connsiteX12" fmla="*/ 1039860 w 1913856"/>
                  <a:gd name="connsiteY12" fmla="*/ 69882 h 285494"/>
                  <a:gd name="connsiteX13" fmla="*/ 958869 w 1913856"/>
                  <a:gd name="connsiteY13" fmla="*/ 48621 h 285494"/>
                  <a:gd name="connsiteX14" fmla="*/ 880498 w 1913856"/>
                  <a:gd name="connsiteY14" fmla="*/ 29980 h 285494"/>
                  <a:gd name="connsiteX15" fmla="*/ 806084 w 1913856"/>
                  <a:gd name="connsiteY15" fmla="*/ 15277 h 285494"/>
                  <a:gd name="connsiteX16" fmla="*/ 736680 w 1913856"/>
                  <a:gd name="connsiteY16" fmla="*/ 5564 h 285494"/>
                  <a:gd name="connsiteX17" fmla="*/ 673356 w 1913856"/>
                  <a:gd name="connsiteY17" fmla="*/ 1893 h 285494"/>
                  <a:gd name="connsiteX18" fmla="*/ 617411 w 1913856"/>
                  <a:gd name="connsiteY18" fmla="*/ 5564 h 285494"/>
                  <a:gd name="connsiteX19" fmla="*/ 567490 w 1913856"/>
                  <a:gd name="connsiteY19" fmla="*/ 15257 h 285494"/>
                  <a:gd name="connsiteX20" fmla="*/ 522559 w 1913856"/>
                  <a:gd name="connsiteY20" fmla="*/ 29922 h 285494"/>
                  <a:gd name="connsiteX21" fmla="*/ 481528 w 1913856"/>
                  <a:gd name="connsiteY21" fmla="*/ 48526 h 285494"/>
                  <a:gd name="connsiteX22" fmla="*/ 443117 w 1913856"/>
                  <a:gd name="connsiteY22" fmla="*/ 69748 h 285494"/>
                  <a:gd name="connsiteX23" fmla="*/ 407057 w 1913856"/>
                  <a:gd name="connsiteY23" fmla="*/ 93342 h 285494"/>
                  <a:gd name="connsiteX24" fmla="*/ 372259 w 1913856"/>
                  <a:gd name="connsiteY24" fmla="*/ 118274 h 285494"/>
                  <a:gd name="connsiteX25" fmla="*/ 349258 w 1913856"/>
                  <a:gd name="connsiteY25" fmla="*/ 135042 h 285494"/>
                  <a:gd name="connsiteX26" fmla="*/ 325722 w 1913856"/>
                  <a:gd name="connsiteY26" fmla="*/ 152250 h 285494"/>
                  <a:gd name="connsiteX27" fmla="*/ 303180 w 1913856"/>
                  <a:gd name="connsiteY27" fmla="*/ 168692 h 285494"/>
                  <a:gd name="connsiteX28" fmla="*/ 268363 w 1913856"/>
                  <a:gd name="connsiteY28" fmla="*/ 193644 h 285494"/>
                  <a:gd name="connsiteX29" fmla="*/ 232189 w 1913856"/>
                  <a:gd name="connsiteY29" fmla="*/ 217314 h 285494"/>
                  <a:gd name="connsiteX30" fmla="*/ 193644 w 1913856"/>
                  <a:gd name="connsiteY30" fmla="*/ 238613 h 285494"/>
                  <a:gd name="connsiteX31" fmla="*/ 152460 w 1913856"/>
                  <a:gd name="connsiteY31" fmla="*/ 257293 h 285494"/>
                  <a:gd name="connsiteX32" fmla="*/ 107299 w 1913856"/>
                  <a:gd name="connsiteY32" fmla="*/ 272034 h 285494"/>
                  <a:gd name="connsiteX33" fmla="*/ 57149 w 1913856"/>
                  <a:gd name="connsiteY33" fmla="*/ 281766 h 285494"/>
                  <a:gd name="connsiteX34" fmla="*/ 956 w 1913856"/>
                  <a:gd name="connsiteY34" fmla="*/ 285456 h 285494"/>
                  <a:gd name="connsiteX35" fmla="*/ 0 w 1913856"/>
                  <a:gd name="connsiteY35" fmla="*/ 284500 h 285494"/>
                  <a:gd name="connsiteX36" fmla="*/ 956 w 1913856"/>
                  <a:gd name="connsiteY36" fmla="*/ 283544 h 285494"/>
                  <a:gd name="connsiteX37" fmla="*/ 56900 w 1913856"/>
                  <a:gd name="connsiteY37" fmla="*/ 279873 h 285494"/>
                  <a:gd name="connsiteX38" fmla="*/ 106821 w 1913856"/>
                  <a:gd name="connsiteY38" fmla="*/ 270179 h 285494"/>
                  <a:gd name="connsiteX39" fmla="*/ 151753 w 1913856"/>
                  <a:gd name="connsiteY39" fmla="*/ 255515 h 285494"/>
                  <a:gd name="connsiteX40" fmla="*/ 192783 w 1913856"/>
                  <a:gd name="connsiteY40" fmla="*/ 236911 h 285494"/>
                  <a:gd name="connsiteX41" fmla="*/ 231195 w 1913856"/>
                  <a:gd name="connsiteY41" fmla="*/ 215688 h 285494"/>
                  <a:gd name="connsiteX42" fmla="*/ 267254 w 1913856"/>
                  <a:gd name="connsiteY42" fmla="*/ 192095 h 285494"/>
                  <a:gd name="connsiteX43" fmla="*/ 302052 w 1913856"/>
                  <a:gd name="connsiteY43" fmla="*/ 167163 h 285494"/>
                  <a:gd name="connsiteX44" fmla="*/ 324594 w 1913856"/>
                  <a:gd name="connsiteY44" fmla="*/ 150720 h 285494"/>
                  <a:gd name="connsiteX45" fmla="*/ 348130 w 1913856"/>
                  <a:gd name="connsiteY45" fmla="*/ 133531 h 285494"/>
                  <a:gd name="connsiteX46" fmla="*/ 371131 w 1913856"/>
                  <a:gd name="connsiteY46" fmla="*/ 116764 h 285494"/>
                  <a:gd name="connsiteX47" fmla="*/ 405948 w 1913856"/>
                  <a:gd name="connsiteY47" fmla="*/ 91812 h 285494"/>
                  <a:gd name="connsiteX48" fmla="*/ 442123 w 1913856"/>
                  <a:gd name="connsiteY48" fmla="*/ 68142 h 285494"/>
                  <a:gd name="connsiteX49" fmla="*/ 480668 w 1913856"/>
                  <a:gd name="connsiteY49" fmla="*/ 46843 h 285494"/>
                  <a:gd name="connsiteX50" fmla="*/ 521852 w 1913856"/>
                  <a:gd name="connsiteY50" fmla="*/ 28163 h 285494"/>
                  <a:gd name="connsiteX51" fmla="*/ 567012 w 1913856"/>
                  <a:gd name="connsiteY51" fmla="*/ 13422 h 285494"/>
                  <a:gd name="connsiteX52" fmla="*/ 617163 w 1913856"/>
                  <a:gd name="connsiteY52" fmla="*/ 3690 h 285494"/>
                  <a:gd name="connsiteX53" fmla="*/ 673356 w 1913856"/>
                  <a:gd name="connsiteY53" fmla="*/ 0 h 285494"/>
                  <a:gd name="connsiteX54" fmla="*/ 736871 w 1913856"/>
                  <a:gd name="connsiteY54" fmla="*/ 3690 h 285494"/>
                  <a:gd name="connsiteX55" fmla="*/ 806390 w 1913856"/>
                  <a:gd name="connsiteY55" fmla="*/ 13403 h 285494"/>
                  <a:gd name="connsiteX56" fmla="*/ 880899 w 1913856"/>
                  <a:gd name="connsiteY56" fmla="*/ 28125 h 285494"/>
                  <a:gd name="connsiteX57" fmla="*/ 959309 w 1913856"/>
                  <a:gd name="connsiteY57" fmla="*/ 46767 h 285494"/>
                  <a:gd name="connsiteX58" fmla="*/ 1040338 w 1913856"/>
                  <a:gd name="connsiteY58" fmla="*/ 68047 h 285494"/>
                  <a:gd name="connsiteX59" fmla="*/ 1123738 w 1913856"/>
                  <a:gd name="connsiteY59" fmla="*/ 91679 h 285494"/>
                  <a:gd name="connsiteX60" fmla="*/ 1208438 w 1913856"/>
                  <a:gd name="connsiteY60" fmla="*/ 116630 h 285494"/>
                  <a:gd name="connsiteX61" fmla="*/ 1264994 w 1913856"/>
                  <a:gd name="connsiteY61" fmla="*/ 133398 h 285494"/>
                  <a:gd name="connsiteX62" fmla="*/ 1325106 w 1913856"/>
                  <a:gd name="connsiteY62" fmla="*/ 151236 h 285494"/>
                  <a:gd name="connsiteX63" fmla="*/ 1378354 w 1913856"/>
                  <a:gd name="connsiteY63" fmla="*/ 167029 h 285494"/>
                  <a:gd name="connsiteX64" fmla="*/ 1463035 w 1913856"/>
                  <a:gd name="connsiteY64" fmla="*/ 191980 h 285494"/>
                  <a:gd name="connsiteX65" fmla="*/ 1546397 w 1913856"/>
                  <a:gd name="connsiteY65" fmla="*/ 215612 h 285494"/>
                  <a:gd name="connsiteX66" fmla="*/ 1627387 w 1913856"/>
                  <a:gd name="connsiteY66" fmla="*/ 236873 h 285494"/>
                  <a:gd name="connsiteX67" fmla="*/ 1705759 w 1913856"/>
                  <a:gd name="connsiteY67" fmla="*/ 255515 h 285494"/>
                  <a:gd name="connsiteX68" fmla="*/ 1780173 w 1913856"/>
                  <a:gd name="connsiteY68" fmla="*/ 270218 h 285494"/>
                  <a:gd name="connsiteX69" fmla="*/ 1849577 w 1913856"/>
                  <a:gd name="connsiteY69" fmla="*/ 279930 h 285494"/>
                  <a:gd name="connsiteX70" fmla="*/ 1912901 w 1913856"/>
                  <a:gd name="connsiteY70" fmla="*/ 283601 h 285494"/>
                  <a:gd name="connsiteX71" fmla="*/ 1913857 w 1913856"/>
                  <a:gd name="connsiteY71" fmla="*/ 284557 h 285494"/>
                  <a:gd name="connsiteX72" fmla="*/ 1912901 w 1913856"/>
                  <a:gd name="connsiteY72" fmla="*/ 285494 h 28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913856" h="285494">
                    <a:moveTo>
                      <a:pt x="1912901" y="285494"/>
                    </a:moveTo>
                    <a:cubicBezTo>
                      <a:pt x="1893705" y="285494"/>
                      <a:pt x="1872922" y="284290"/>
                      <a:pt x="1849386" y="281804"/>
                    </a:cubicBezTo>
                    <a:cubicBezTo>
                      <a:pt x="1828354" y="279586"/>
                      <a:pt x="1805621" y="276412"/>
                      <a:pt x="1779867" y="272091"/>
                    </a:cubicBezTo>
                    <a:cubicBezTo>
                      <a:pt x="1757305" y="268306"/>
                      <a:pt x="1732947" y="263488"/>
                      <a:pt x="1705357" y="257369"/>
                    </a:cubicBezTo>
                    <a:cubicBezTo>
                      <a:pt x="1682433" y="252283"/>
                      <a:pt x="1656774" y="246184"/>
                      <a:pt x="1626948" y="238728"/>
                    </a:cubicBezTo>
                    <a:cubicBezTo>
                      <a:pt x="1601117" y="232265"/>
                      <a:pt x="1573852" y="225095"/>
                      <a:pt x="1545919" y="217447"/>
                    </a:cubicBezTo>
                    <a:cubicBezTo>
                      <a:pt x="1519514" y="210220"/>
                      <a:pt x="1491447" y="202266"/>
                      <a:pt x="1462519" y="193816"/>
                    </a:cubicBezTo>
                    <a:cubicBezTo>
                      <a:pt x="1437969" y="186646"/>
                      <a:pt x="1411068" y="178711"/>
                      <a:pt x="1377819" y="168865"/>
                    </a:cubicBezTo>
                    <a:cubicBezTo>
                      <a:pt x="1360076" y="163607"/>
                      <a:pt x="1342333" y="158349"/>
                      <a:pt x="1324571" y="153072"/>
                    </a:cubicBezTo>
                    <a:lnTo>
                      <a:pt x="1264458" y="135233"/>
                    </a:lnTo>
                    <a:cubicBezTo>
                      <a:pt x="1245606" y="129631"/>
                      <a:pt x="1226754" y="124029"/>
                      <a:pt x="1207903" y="118465"/>
                    </a:cubicBezTo>
                    <a:cubicBezTo>
                      <a:pt x="1174902" y="108695"/>
                      <a:pt x="1147982" y="100760"/>
                      <a:pt x="1123222" y="93514"/>
                    </a:cubicBezTo>
                    <a:cubicBezTo>
                      <a:pt x="1094313" y="85063"/>
                      <a:pt x="1066264" y="77109"/>
                      <a:pt x="1039860" y="69882"/>
                    </a:cubicBezTo>
                    <a:cubicBezTo>
                      <a:pt x="1011926" y="62234"/>
                      <a:pt x="984681" y="55084"/>
                      <a:pt x="958869" y="48621"/>
                    </a:cubicBezTo>
                    <a:cubicBezTo>
                      <a:pt x="929043" y="41165"/>
                      <a:pt x="903422" y="35065"/>
                      <a:pt x="880498" y="29980"/>
                    </a:cubicBezTo>
                    <a:cubicBezTo>
                      <a:pt x="852946" y="23880"/>
                      <a:pt x="828626" y="19062"/>
                      <a:pt x="806084" y="15277"/>
                    </a:cubicBezTo>
                    <a:cubicBezTo>
                      <a:pt x="780368" y="10956"/>
                      <a:pt x="757654" y="7782"/>
                      <a:pt x="736680" y="5564"/>
                    </a:cubicBezTo>
                    <a:cubicBezTo>
                      <a:pt x="713201" y="3097"/>
                      <a:pt x="692475" y="1893"/>
                      <a:pt x="673356" y="1893"/>
                    </a:cubicBezTo>
                    <a:cubicBezTo>
                      <a:pt x="654236" y="1893"/>
                      <a:pt x="635938" y="3097"/>
                      <a:pt x="617411" y="5564"/>
                    </a:cubicBezTo>
                    <a:cubicBezTo>
                      <a:pt x="600854" y="7763"/>
                      <a:pt x="584526" y="10936"/>
                      <a:pt x="567490" y="15257"/>
                    </a:cubicBezTo>
                    <a:cubicBezTo>
                      <a:pt x="552558" y="19043"/>
                      <a:pt x="537874" y="23842"/>
                      <a:pt x="522559" y="29922"/>
                    </a:cubicBezTo>
                    <a:cubicBezTo>
                      <a:pt x="509806" y="34989"/>
                      <a:pt x="496384" y="41069"/>
                      <a:pt x="481528" y="48526"/>
                    </a:cubicBezTo>
                    <a:cubicBezTo>
                      <a:pt x="468680" y="54969"/>
                      <a:pt x="455755" y="62120"/>
                      <a:pt x="443117" y="69748"/>
                    </a:cubicBezTo>
                    <a:cubicBezTo>
                      <a:pt x="431167" y="76976"/>
                      <a:pt x="419026" y="84910"/>
                      <a:pt x="407057" y="93342"/>
                    </a:cubicBezTo>
                    <a:cubicBezTo>
                      <a:pt x="396790" y="100569"/>
                      <a:pt x="385739" y="108485"/>
                      <a:pt x="372259" y="118274"/>
                    </a:cubicBezTo>
                    <a:cubicBezTo>
                      <a:pt x="364573" y="123857"/>
                      <a:pt x="356925" y="129440"/>
                      <a:pt x="349258" y="135042"/>
                    </a:cubicBezTo>
                    <a:lnTo>
                      <a:pt x="325722" y="152250"/>
                    </a:lnTo>
                    <a:cubicBezTo>
                      <a:pt x="318208" y="157737"/>
                      <a:pt x="310713" y="163224"/>
                      <a:pt x="303180" y="168692"/>
                    </a:cubicBezTo>
                    <a:cubicBezTo>
                      <a:pt x="289643" y="178520"/>
                      <a:pt x="278592" y="186455"/>
                      <a:pt x="268363" y="193644"/>
                    </a:cubicBezTo>
                    <a:cubicBezTo>
                      <a:pt x="256356" y="202094"/>
                      <a:pt x="244177" y="210067"/>
                      <a:pt x="232189" y="217314"/>
                    </a:cubicBezTo>
                    <a:cubicBezTo>
                      <a:pt x="219513" y="224981"/>
                      <a:pt x="206530" y="232150"/>
                      <a:pt x="193644" y="238613"/>
                    </a:cubicBezTo>
                    <a:cubicBezTo>
                      <a:pt x="178730" y="246089"/>
                      <a:pt x="165270" y="252188"/>
                      <a:pt x="152460" y="257293"/>
                    </a:cubicBezTo>
                    <a:cubicBezTo>
                      <a:pt x="137069" y="263411"/>
                      <a:pt x="122308" y="268229"/>
                      <a:pt x="107299" y="272034"/>
                    </a:cubicBezTo>
                    <a:cubicBezTo>
                      <a:pt x="90187" y="276374"/>
                      <a:pt x="73783" y="279548"/>
                      <a:pt x="57149" y="281766"/>
                    </a:cubicBezTo>
                    <a:cubicBezTo>
                      <a:pt x="38545" y="284251"/>
                      <a:pt x="20152" y="285456"/>
                      <a:pt x="956" y="285456"/>
                    </a:cubicBezTo>
                    <a:cubicBezTo>
                      <a:pt x="421" y="285456"/>
                      <a:pt x="0" y="285035"/>
                      <a:pt x="0" y="284500"/>
                    </a:cubicBezTo>
                    <a:cubicBezTo>
                      <a:pt x="0" y="283965"/>
                      <a:pt x="421" y="283544"/>
                      <a:pt x="956" y="283544"/>
                    </a:cubicBezTo>
                    <a:cubicBezTo>
                      <a:pt x="20076" y="283544"/>
                      <a:pt x="38373" y="282339"/>
                      <a:pt x="56900" y="279873"/>
                    </a:cubicBezTo>
                    <a:cubicBezTo>
                      <a:pt x="73458" y="277674"/>
                      <a:pt x="89786" y="274500"/>
                      <a:pt x="106821" y="270179"/>
                    </a:cubicBezTo>
                    <a:cubicBezTo>
                      <a:pt x="121735" y="266394"/>
                      <a:pt x="136438" y="261595"/>
                      <a:pt x="151753" y="255515"/>
                    </a:cubicBezTo>
                    <a:cubicBezTo>
                      <a:pt x="164505" y="250448"/>
                      <a:pt x="177927" y="244349"/>
                      <a:pt x="192783" y="236911"/>
                    </a:cubicBezTo>
                    <a:cubicBezTo>
                      <a:pt x="205632" y="230468"/>
                      <a:pt x="218557" y="223317"/>
                      <a:pt x="231195" y="215688"/>
                    </a:cubicBezTo>
                    <a:cubicBezTo>
                      <a:pt x="243144" y="208461"/>
                      <a:pt x="255285" y="200527"/>
                      <a:pt x="267254" y="192095"/>
                    </a:cubicBezTo>
                    <a:cubicBezTo>
                      <a:pt x="277464" y="184906"/>
                      <a:pt x="288535" y="176971"/>
                      <a:pt x="302052" y="167163"/>
                    </a:cubicBezTo>
                    <a:cubicBezTo>
                      <a:pt x="309585" y="161695"/>
                      <a:pt x="317080" y="156207"/>
                      <a:pt x="324594" y="150720"/>
                    </a:cubicBezTo>
                    <a:lnTo>
                      <a:pt x="348130" y="133531"/>
                    </a:lnTo>
                    <a:cubicBezTo>
                      <a:pt x="355797" y="127929"/>
                      <a:pt x="363445" y="122327"/>
                      <a:pt x="371131" y="116764"/>
                    </a:cubicBezTo>
                    <a:cubicBezTo>
                      <a:pt x="384611" y="106974"/>
                      <a:pt x="395681" y="99040"/>
                      <a:pt x="405948" y="91812"/>
                    </a:cubicBezTo>
                    <a:cubicBezTo>
                      <a:pt x="417955" y="83362"/>
                      <a:pt x="430135" y="75389"/>
                      <a:pt x="442123" y="68142"/>
                    </a:cubicBezTo>
                    <a:cubicBezTo>
                      <a:pt x="454799" y="60475"/>
                      <a:pt x="467781" y="53306"/>
                      <a:pt x="480668" y="46843"/>
                    </a:cubicBezTo>
                    <a:cubicBezTo>
                      <a:pt x="495581" y="39367"/>
                      <a:pt x="509041" y="33268"/>
                      <a:pt x="521852" y="28163"/>
                    </a:cubicBezTo>
                    <a:cubicBezTo>
                      <a:pt x="537243" y="22045"/>
                      <a:pt x="552003" y="17227"/>
                      <a:pt x="567012" y="13422"/>
                    </a:cubicBezTo>
                    <a:cubicBezTo>
                      <a:pt x="584124" y="9082"/>
                      <a:pt x="600529" y="5908"/>
                      <a:pt x="617163" y="3690"/>
                    </a:cubicBezTo>
                    <a:cubicBezTo>
                      <a:pt x="635766" y="1205"/>
                      <a:pt x="654159" y="0"/>
                      <a:pt x="673356" y="0"/>
                    </a:cubicBezTo>
                    <a:cubicBezTo>
                      <a:pt x="692552" y="0"/>
                      <a:pt x="713335" y="1205"/>
                      <a:pt x="736871" y="3690"/>
                    </a:cubicBezTo>
                    <a:cubicBezTo>
                      <a:pt x="757903" y="5908"/>
                      <a:pt x="780636" y="9082"/>
                      <a:pt x="806390" y="13403"/>
                    </a:cubicBezTo>
                    <a:cubicBezTo>
                      <a:pt x="828951" y="17189"/>
                      <a:pt x="853310" y="22007"/>
                      <a:pt x="880899" y="28125"/>
                    </a:cubicBezTo>
                    <a:cubicBezTo>
                      <a:pt x="903824" y="33211"/>
                      <a:pt x="929482" y="39310"/>
                      <a:pt x="959309" y="46767"/>
                    </a:cubicBezTo>
                    <a:cubicBezTo>
                      <a:pt x="985140" y="53229"/>
                      <a:pt x="1012404" y="60399"/>
                      <a:pt x="1040338" y="68047"/>
                    </a:cubicBezTo>
                    <a:cubicBezTo>
                      <a:pt x="1066761" y="75274"/>
                      <a:pt x="1094810" y="83228"/>
                      <a:pt x="1123738" y="91679"/>
                    </a:cubicBezTo>
                    <a:cubicBezTo>
                      <a:pt x="1148517" y="98925"/>
                      <a:pt x="1175418" y="106840"/>
                      <a:pt x="1208438" y="116630"/>
                    </a:cubicBezTo>
                    <a:cubicBezTo>
                      <a:pt x="1227271" y="122213"/>
                      <a:pt x="1246123" y="127815"/>
                      <a:pt x="1264994" y="133398"/>
                    </a:cubicBezTo>
                    <a:lnTo>
                      <a:pt x="1325106" y="151236"/>
                    </a:lnTo>
                    <a:cubicBezTo>
                      <a:pt x="1342868" y="156513"/>
                      <a:pt x="1360611" y="161771"/>
                      <a:pt x="1378354" y="167029"/>
                    </a:cubicBezTo>
                    <a:cubicBezTo>
                      <a:pt x="1411584" y="176876"/>
                      <a:pt x="1438505" y="184791"/>
                      <a:pt x="1463035" y="191980"/>
                    </a:cubicBezTo>
                    <a:cubicBezTo>
                      <a:pt x="1491944" y="200431"/>
                      <a:pt x="1519992" y="208385"/>
                      <a:pt x="1546397" y="215612"/>
                    </a:cubicBezTo>
                    <a:cubicBezTo>
                      <a:pt x="1574330" y="223260"/>
                      <a:pt x="1601576" y="230411"/>
                      <a:pt x="1627387" y="236873"/>
                    </a:cubicBezTo>
                    <a:cubicBezTo>
                      <a:pt x="1657214" y="244330"/>
                      <a:pt x="1682834" y="250429"/>
                      <a:pt x="1705759" y="255515"/>
                    </a:cubicBezTo>
                    <a:cubicBezTo>
                      <a:pt x="1733291" y="261614"/>
                      <a:pt x="1757630" y="266432"/>
                      <a:pt x="1780173" y="270218"/>
                    </a:cubicBezTo>
                    <a:cubicBezTo>
                      <a:pt x="1805888" y="274539"/>
                      <a:pt x="1828602" y="277713"/>
                      <a:pt x="1849577" y="279930"/>
                    </a:cubicBezTo>
                    <a:cubicBezTo>
                      <a:pt x="1873056" y="282397"/>
                      <a:pt x="1893781" y="283601"/>
                      <a:pt x="1912901" y="283601"/>
                    </a:cubicBezTo>
                    <a:cubicBezTo>
                      <a:pt x="1913436" y="283601"/>
                      <a:pt x="1913857" y="284022"/>
                      <a:pt x="1913857" y="284557"/>
                    </a:cubicBezTo>
                    <a:cubicBezTo>
                      <a:pt x="1913857" y="285093"/>
                      <a:pt x="1913436" y="285494"/>
                      <a:pt x="1912901" y="28549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C565B423-FAAD-4477-1AD5-031009C381EA}"/>
                  </a:ext>
                </a:extLst>
              </p:cNvPr>
              <p:cNvSpPr/>
              <p:nvPr/>
            </p:nvSpPr>
            <p:spPr>
              <a:xfrm>
                <a:off x="9241162" y="2299655"/>
                <a:ext cx="1913856" cy="240926"/>
              </a:xfrm>
              <a:custGeom>
                <a:avLst/>
                <a:gdLst>
                  <a:gd name="connsiteX0" fmla="*/ 1912920 w 1913856"/>
                  <a:gd name="connsiteY0" fmla="*/ 240926 h 240926"/>
                  <a:gd name="connsiteX1" fmla="*/ 1850418 w 1913856"/>
                  <a:gd name="connsiteY1" fmla="*/ 238231 h 240926"/>
                  <a:gd name="connsiteX2" fmla="*/ 1783021 w 1913856"/>
                  <a:gd name="connsiteY2" fmla="*/ 230640 h 240926"/>
                  <a:gd name="connsiteX3" fmla="*/ 1711437 w 1913856"/>
                  <a:gd name="connsiteY3" fmla="*/ 218843 h 240926"/>
                  <a:gd name="connsiteX4" fmla="*/ 1636374 w 1913856"/>
                  <a:gd name="connsiteY4" fmla="*/ 203548 h 240926"/>
                  <a:gd name="connsiteX5" fmla="*/ 1558519 w 1913856"/>
                  <a:gd name="connsiteY5" fmla="*/ 185460 h 240926"/>
                  <a:gd name="connsiteX6" fmla="*/ 1478560 w 1913856"/>
                  <a:gd name="connsiteY6" fmla="*/ 165270 h 240926"/>
                  <a:gd name="connsiteX7" fmla="*/ 1397206 w 1913856"/>
                  <a:gd name="connsiteY7" fmla="*/ 143684 h 240926"/>
                  <a:gd name="connsiteX8" fmla="*/ 1315278 w 1913856"/>
                  <a:gd name="connsiteY8" fmla="*/ 121429 h 240926"/>
                  <a:gd name="connsiteX9" fmla="*/ 1315030 w 1913856"/>
                  <a:gd name="connsiteY9" fmla="*/ 121352 h 240926"/>
                  <a:gd name="connsiteX10" fmla="*/ 1233121 w 1913856"/>
                  <a:gd name="connsiteY10" fmla="*/ 99097 h 240926"/>
                  <a:gd name="connsiteX11" fmla="*/ 1151786 w 1913856"/>
                  <a:gd name="connsiteY11" fmla="*/ 77511 h 240926"/>
                  <a:gd name="connsiteX12" fmla="*/ 1071866 w 1913856"/>
                  <a:gd name="connsiteY12" fmla="*/ 57321 h 240926"/>
                  <a:gd name="connsiteX13" fmla="*/ 994049 w 1913856"/>
                  <a:gd name="connsiteY13" fmla="*/ 39234 h 240926"/>
                  <a:gd name="connsiteX14" fmla="*/ 919043 w 1913856"/>
                  <a:gd name="connsiteY14" fmla="*/ 23957 h 240926"/>
                  <a:gd name="connsiteX15" fmla="*/ 847555 w 1913856"/>
                  <a:gd name="connsiteY15" fmla="*/ 12179 h 240926"/>
                  <a:gd name="connsiteX16" fmla="*/ 780273 w 1913856"/>
                  <a:gd name="connsiteY16" fmla="*/ 4608 h 240926"/>
                  <a:gd name="connsiteX17" fmla="*/ 717923 w 1913856"/>
                  <a:gd name="connsiteY17" fmla="*/ 1931 h 240926"/>
                  <a:gd name="connsiteX18" fmla="*/ 660947 w 1913856"/>
                  <a:gd name="connsiteY18" fmla="*/ 4608 h 240926"/>
                  <a:gd name="connsiteX19" fmla="*/ 608884 w 1913856"/>
                  <a:gd name="connsiteY19" fmla="*/ 12179 h 240926"/>
                  <a:gd name="connsiteX20" fmla="*/ 561009 w 1913856"/>
                  <a:gd name="connsiteY20" fmla="*/ 23938 h 240926"/>
                  <a:gd name="connsiteX21" fmla="*/ 516632 w 1913856"/>
                  <a:gd name="connsiteY21" fmla="*/ 39195 h 240926"/>
                  <a:gd name="connsiteX22" fmla="*/ 475027 w 1913856"/>
                  <a:gd name="connsiteY22" fmla="*/ 57263 h 240926"/>
                  <a:gd name="connsiteX23" fmla="*/ 435507 w 1913856"/>
                  <a:gd name="connsiteY23" fmla="*/ 77434 h 240926"/>
                  <a:gd name="connsiteX24" fmla="*/ 397383 w 1913856"/>
                  <a:gd name="connsiteY24" fmla="*/ 99001 h 240926"/>
                  <a:gd name="connsiteX25" fmla="*/ 359985 w 1913856"/>
                  <a:gd name="connsiteY25" fmla="*/ 121257 h 240926"/>
                  <a:gd name="connsiteX26" fmla="*/ 322453 w 1913856"/>
                  <a:gd name="connsiteY26" fmla="*/ 143588 h 240926"/>
                  <a:gd name="connsiteX27" fmla="*/ 284271 w 1913856"/>
                  <a:gd name="connsiteY27" fmla="*/ 165194 h 240926"/>
                  <a:gd name="connsiteX28" fmla="*/ 244674 w 1913856"/>
                  <a:gd name="connsiteY28" fmla="*/ 185403 h 240926"/>
                  <a:gd name="connsiteX29" fmla="*/ 202955 w 1913856"/>
                  <a:gd name="connsiteY29" fmla="*/ 203528 h 240926"/>
                  <a:gd name="connsiteX30" fmla="*/ 158425 w 1913856"/>
                  <a:gd name="connsiteY30" fmla="*/ 218843 h 240926"/>
                  <a:gd name="connsiteX31" fmla="*/ 110378 w 1913856"/>
                  <a:gd name="connsiteY31" fmla="*/ 230640 h 240926"/>
                  <a:gd name="connsiteX32" fmla="*/ 58124 w 1913856"/>
                  <a:gd name="connsiteY32" fmla="*/ 238250 h 240926"/>
                  <a:gd name="connsiteX33" fmla="*/ 956 w 1913856"/>
                  <a:gd name="connsiteY33" fmla="*/ 240926 h 240926"/>
                  <a:gd name="connsiteX34" fmla="*/ 0 w 1913856"/>
                  <a:gd name="connsiteY34" fmla="*/ 239970 h 240926"/>
                  <a:gd name="connsiteX35" fmla="*/ 956 w 1913856"/>
                  <a:gd name="connsiteY35" fmla="*/ 239014 h 240926"/>
                  <a:gd name="connsiteX36" fmla="*/ 57933 w 1913856"/>
                  <a:gd name="connsiteY36" fmla="*/ 236338 h 240926"/>
                  <a:gd name="connsiteX37" fmla="*/ 109995 w 1913856"/>
                  <a:gd name="connsiteY37" fmla="*/ 228766 h 240926"/>
                  <a:gd name="connsiteX38" fmla="*/ 157871 w 1913856"/>
                  <a:gd name="connsiteY38" fmla="*/ 217008 h 240926"/>
                  <a:gd name="connsiteX39" fmla="*/ 202248 w 1913856"/>
                  <a:gd name="connsiteY39" fmla="*/ 201750 h 240926"/>
                  <a:gd name="connsiteX40" fmla="*/ 243852 w 1913856"/>
                  <a:gd name="connsiteY40" fmla="*/ 183682 h 240926"/>
                  <a:gd name="connsiteX41" fmla="*/ 283372 w 1913856"/>
                  <a:gd name="connsiteY41" fmla="*/ 163511 h 240926"/>
                  <a:gd name="connsiteX42" fmla="*/ 321497 w 1913856"/>
                  <a:gd name="connsiteY42" fmla="*/ 141944 h 240926"/>
                  <a:gd name="connsiteX43" fmla="*/ 358895 w 1913856"/>
                  <a:gd name="connsiteY43" fmla="*/ 119689 h 240926"/>
                  <a:gd name="connsiteX44" fmla="*/ 396427 w 1913856"/>
                  <a:gd name="connsiteY44" fmla="*/ 97357 h 240926"/>
                  <a:gd name="connsiteX45" fmla="*/ 434609 w 1913856"/>
                  <a:gd name="connsiteY45" fmla="*/ 75752 h 240926"/>
                  <a:gd name="connsiteX46" fmla="*/ 474205 w 1913856"/>
                  <a:gd name="connsiteY46" fmla="*/ 55542 h 240926"/>
                  <a:gd name="connsiteX47" fmla="*/ 515924 w 1913856"/>
                  <a:gd name="connsiteY47" fmla="*/ 37417 h 240926"/>
                  <a:gd name="connsiteX48" fmla="*/ 560454 w 1913856"/>
                  <a:gd name="connsiteY48" fmla="*/ 22102 h 240926"/>
                  <a:gd name="connsiteX49" fmla="*/ 608502 w 1913856"/>
                  <a:gd name="connsiteY49" fmla="*/ 10306 h 240926"/>
                  <a:gd name="connsiteX50" fmla="*/ 660756 w 1913856"/>
                  <a:gd name="connsiteY50" fmla="*/ 2696 h 240926"/>
                  <a:gd name="connsiteX51" fmla="*/ 717904 w 1913856"/>
                  <a:gd name="connsiteY51" fmla="*/ 0 h 240926"/>
                  <a:gd name="connsiteX52" fmla="*/ 780406 w 1913856"/>
                  <a:gd name="connsiteY52" fmla="*/ 2696 h 240926"/>
                  <a:gd name="connsiteX53" fmla="*/ 847803 w 1913856"/>
                  <a:gd name="connsiteY53" fmla="*/ 10286 h 240926"/>
                  <a:gd name="connsiteX54" fmla="*/ 919387 w 1913856"/>
                  <a:gd name="connsiteY54" fmla="*/ 22083 h 240926"/>
                  <a:gd name="connsiteX55" fmla="*/ 994451 w 1913856"/>
                  <a:gd name="connsiteY55" fmla="*/ 37379 h 240926"/>
                  <a:gd name="connsiteX56" fmla="*/ 1072306 w 1913856"/>
                  <a:gd name="connsiteY56" fmla="*/ 55466 h 240926"/>
                  <a:gd name="connsiteX57" fmla="*/ 1152264 w 1913856"/>
                  <a:gd name="connsiteY57" fmla="*/ 75656 h 240926"/>
                  <a:gd name="connsiteX58" fmla="*/ 1233618 w 1913856"/>
                  <a:gd name="connsiteY58" fmla="*/ 97242 h 240926"/>
                  <a:gd name="connsiteX59" fmla="*/ 1315546 w 1913856"/>
                  <a:gd name="connsiteY59" fmla="*/ 119498 h 240926"/>
                  <a:gd name="connsiteX60" fmla="*/ 1315795 w 1913856"/>
                  <a:gd name="connsiteY60" fmla="*/ 119574 h 240926"/>
                  <a:gd name="connsiteX61" fmla="*/ 1397703 w 1913856"/>
                  <a:gd name="connsiteY61" fmla="*/ 141829 h 240926"/>
                  <a:gd name="connsiteX62" fmla="*/ 1479038 w 1913856"/>
                  <a:gd name="connsiteY62" fmla="*/ 163415 h 240926"/>
                  <a:gd name="connsiteX63" fmla="*/ 1558958 w 1913856"/>
                  <a:gd name="connsiteY63" fmla="*/ 183606 h 240926"/>
                  <a:gd name="connsiteX64" fmla="*/ 1636775 w 1913856"/>
                  <a:gd name="connsiteY64" fmla="*/ 201693 h 240926"/>
                  <a:gd name="connsiteX65" fmla="*/ 1711782 w 1913856"/>
                  <a:gd name="connsiteY65" fmla="*/ 216969 h 240926"/>
                  <a:gd name="connsiteX66" fmla="*/ 1783270 w 1913856"/>
                  <a:gd name="connsiteY66" fmla="*/ 228747 h 240926"/>
                  <a:gd name="connsiteX67" fmla="*/ 1850552 w 1913856"/>
                  <a:gd name="connsiteY67" fmla="*/ 236319 h 240926"/>
                  <a:gd name="connsiteX68" fmla="*/ 1912901 w 1913856"/>
                  <a:gd name="connsiteY68" fmla="*/ 238995 h 240926"/>
                  <a:gd name="connsiteX69" fmla="*/ 1913857 w 1913856"/>
                  <a:gd name="connsiteY69" fmla="*/ 239951 h 240926"/>
                  <a:gd name="connsiteX70" fmla="*/ 1912920 w 1913856"/>
                  <a:gd name="connsiteY70" fmla="*/ 240926 h 24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913856" h="240926">
                    <a:moveTo>
                      <a:pt x="1912920" y="240926"/>
                    </a:moveTo>
                    <a:cubicBezTo>
                      <a:pt x="1893514" y="240926"/>
                      <a:pt x="1872482" y="240028"/>
                      <a:pt x="1850418" y="238231"/>
                    </a:cubicBezTo>
                    <a:cubicBezTo>
                      <a:pt x="1829386" y="236529"/>
                      <a:pt x="1806711" y="233967"/>
                      <a:pt x="1783021" y="230640"/>
                    </a:cubicBezTo>
                    <a:cubicBezTo>
                      <a:pt x="1760632" y="227485"/>
                      <a:pt x="1736561" y="223528"/>
                      <a:pt x="1711437" y="218843"/>
                    </a:cubicBezTo>
                    <a:cubicBezTo>
                      <a:pt x="1687978" y="214484"/>
                      <a:pt x="1662721" y="209341"/>
                      <a:pt x="1636374" y="203548"/>
                    </a:cubicBezTo>
                    <a:cubicBezTo>
                      <a:pt x="1611824" y="198156"/>
                      <a:pt x="1586357" y="192248"/>
                      <a:pt x="1558519" y="185460"/>
                    </a:cubicBezTo>
                    <a:cubicBezTo>
                      <a:pt x="1533720" y="179419"/>
                      <a:pt x="1507565" y="172822"/>
                      <a:pt x="1478560" y="165270"/>
                    </a:cubicBezTo>
                    <a:cubicBezTo>
                      <a:pt x="1454374" y="158980"/>
                      <a:pt x="1427759" y="151905"/>
                      <a:pt x="1397206" y="143684"/>
                    </a:cubicBezTo>
                    <a:cubicBezTo>
                      <a:pt x="1369980" y="136342"/>
                      <a:pt x="1342639" y="128885"/>
                      <a:pt x="1315278" y="121429"/>
                    </a:cubicBezTo>
                    <a:lnTo>
                      <a:pt x="1315030" y="121352"/>
                    </a:lnTo>
                    <a:cubicBezTo>
                      <a:pt x="1287689" y="113896"/>
                      <a:pt x="1260348" y="106439"/>
                      <a:pt x="1233121" y="99097"/>
                    </a:cubicBezTo>
                    <a:cubicBezTo>
                      <a:pt x="1202587" y="90856"/>
                      <a:pt x="1175973" y="83801"/>
                      <a:pt x="1151786" y="77511"/>
                    </a:cubicBezTo>
                    <a:cubicBezTo>
                      <a:pt x="1122782" y="69978"/>
                      <a:pt x="1096645" y="63362"/>
                      <a:pt x="1071866" y="57321"/>
                    </a:cubicBezTo>
                    <a:cubicBezTo>
                      <a:pt x="1044047" y="50533"/>
                      <a:pt x="1018580" y="44625"/>
                      <a:pt x="994049" y="39234"/>
                    </a:cubicBezTo>
                    <a:cubicBezTo>
                      <a:pt x="967722" y="33459"/>
                      <a:pt x="942484" y="28316"/>
                      <a:pt x="919043" y="23957"/>
                    </a:cubicBezTo>
                    <a:cubicBezTo>
                      <a:pt x="893958" y="19292"/>
                      <a:pt x="869905" y="15334"/>
                      <a:pt x="847555" y="12179"/>
                    </a:cubicBezTo>
                    <a:cubicBezTo>
                      <a:pt x="823904" y="8852"/>
                      <a:pt x="801266" y="6290"/>
                      <a:pt x="780273" y="4608"/>
                    </a:cubicBezTo>
                    <a:cubicBezTo>
                      <a:pt x="758247" y="2830"/>
                      <a:pt x="737272" y="1931"/>
                      <a:pt x="717923" y="1931"/>
                    </a:cubicBezTo>
                    <a:cubicBezTo>
                      <a:pt x="698574" y="1931"/>
                      <a:pt x="679397" y="2830"/>
                      <a:pt x="660947" y="4608"/>
                    </a:cubicBezTo>
                    <a:cubicBezTo>
                      <a:pt x="643357" y="6309"/>
                      <a:pt x="625843" y="8852"/>
                      <a:pt x="608884" y="12179"/>
                    </a:cubicBezTo>
                    <a:cubicBezTo>
                      <a:pt x="592843" y="15334"/>
                      <a:pt x="576744" y="19292"/>
                      <a:pt x="561009" y="23938"/>
                    </a:cubicBezTo>
                    <a:cubicBezTo>
                      <a:pt x="546306" y="28297"/>
                      <a:pt x="531373" y="33421"/>
                      <a:pt x="516632" y="39195"/>
                    </a:cubicBezTo>
                    <a:cubicBezTo>
                      <a:pt x="502885" y="44568"/>
                      <a:pt x="489291" y="50476"/>
                      <a:pt x="475027" y="57263"/>
                    </a:cubicBezTo>
                    <a:cubicBezTo>
                      <a:pt x="462332" y="63305"/>
                      <a:pt x="449407" y="69901"/>
                      <a:pt x="435507" y="77434"/>
                    </a:cubicBezTo>
                    <a:cubicBezTo>
                      <a:pt x="423921" y="83706"/>
                      <a:pt x="411455" y="90780"/>
                      <a:pt x="397383" y="99001"/>
                    </a:cubicBezTo>
                    <a:cubicBezTo>
                      <a:pt x="384840" y="106343"/>
                      <a:pt x="372202" y="113915"/>
                      <a:pt x="359985" y="121257"/>
                    </a:cubicBezTo>
                    <a:cubicBezTo>
                      <a:pt x="347652" y="128656"/>
                      <a:pt x="335014" y="136246"/>
                      <a:pt x="322453" y="143588"/>
                    </a:cubicBezTo>
                    <a:cubicBezTo>
                      <a:pt x="308362" y="151829"/>
                      <a:pt x="295876" y="158903"/>
                      <a:pt x="284271" y="165194"/>
                    </a:cubicBezTo>
                    <a:cubicBezTo>
                      <a:pt x="270352" y="172746"/>
                      <a:pt x="257389" y="179361"/>
                      <a:pt x="244674" y="185403"/>
                    </a:cubicBezTo>
                    <a:cubicBezTo>
                      <a:pt x="230392" y="192190"/>
                      <a:pt x="216740" y="198118"/>
                      <a:pt x="202955" y="203528"/>
                    </a:cubicBezTo>
                    <a:cubicBezTo>
                      <a:pt x="188156" y="209322"/>
                      <a:pt x="173167" y="214465"/>
                      <a:pt x="158425" y="218843"/>
                    </a:cubicBezTo>
                    <a:cubicBezTo>
                      <a:pt x="142633" y="223528"/>
                      <a:pt x="126476" y="227485"/>
                      <a:pt x="110378" y="230640"/>
                    </a:cubicBezTo>
                    <a:cubicBezTo>
                      <a:pt x="93361" y="233986"/>
                      <a:pt x="75771" y="236529"/>
                      <a:pt x="58124" y="238250"/>
                    </a:cubicBezTo>
                    <a:cubicBezTo>
                      <a:pt x="39597" y="240028"/>
                      <a:pt x="20362" y="240926"/>
                      <a:pt x="956" y="240926"/>
                    </a:cubicBezTo>
                    <a:cubicBezTo>
                      <a:pt x="421" y="240926"/>
                      <a:pt x="0" y="240506"/>
                      <a:pt x="0" y="239970"/>
                    </a:cubicBezTo>
                    <a:cubicBezTo>
                      <a:pt x="0" y="239435"/>
                      <a:pt x="421" y="239014"/>
                      <a:pt x="956" y="239014"/>
                    </a:cubicBezTo>
                    <a:cubicBezTo>
                      <a:pt x="20305" y="239014"/>
                      <a:pt x="39482" y="238116"/>
                      <a:pt x="57933" y="236338"/>
                    </a:cubicBezTo>
                    <a:cubicBezTo>
                      <a:pt x="75523" y="234636"/>
                      <a:pt x="93036" y="232093"/>
                      <a:pt x="109995" y="228766"/>
                    </a:cubicBezTo>
                    <a:cubicBezTo>
                      <a:pt x="126037" y="225612"/>
                      <a:pt x="142135" y="221654"/>
                      <a:pt x="157871" y="217008"/>
                    </a:cubicBezTo>
                    <a:cubicBezTo>
                      <a:pt x="172574" y="212648"/>
                      <a:pt x="187506" y="207524"/>
                      <a:pt x="202248" y="201750"/>
                    </a:cubicBezTo>
                    <a:cubicBezTo>
                      <a:pt x="215995" y="196378"/>
                      <a:pt x="229589" y="190470"/>
                      <a:pt x="243852" y="183682"/>
                    </a:cubicBezTo>
                    <a:cubicBezTo>
                      <a:pt x="256547" y="177640"/>
                      <a:pt x="269472" y="171044"/>
                      <a:pt x="283372" y="163511"/>
                    </a:cubicBezTo>
                    <a:cubicBezTo>
                      <a:pt x="294959" y="157240"/>
                      <a:pt x="307425" y="150166"/>
                      <a:pt x="321497" y="141944"/>
                    </a:cubicBezTo>
                    <a:cubicBezTo>
                      <a:pt x="334039" y="134602"/>
                      <a:pt x="346677" y="127031"/>
                      <a:pt x="358895" y="119689"/>
                    </a:cubicBezTo>
                    <a:cubicBezTo>
                      <a:pt x="371227" y="112290"/>
                      <a:pt x="383865" y="104699"/>
                      <a:pt x="396427" y="97357"/>
                    </a:cubicBezTo>
                    <a:cubicBezTo>
                      <a:pt x="410518" y="89117"/>
                      <a:pt x="423003" y="82042"/>
                      <a:pt x="434609" y="75752"/>
                    </a:cubicBezTo>
                    <a:cubicBezTo>
                      <a:pt x="448528" y="68200"/>
                      <a:pt x="461491" y="61584"/>
                      <a:pt x="474205" y="55542"/>
                    </a:cubicBezTo>
                    <a:cubicBezTo>
                      <a:pt x="488488" y="48755"/>
                      <a:pt x="502139" y="42828"/>
                      <a:pt x="515924" y="37417"/>
                    </a:cubicBezTo>
                    <a:cubicBezTo>
                      <a:pt x="530723" y="31624"/>
                      <a:pt x="545713" y="26481"/>
                      <a:pt x="560454" y="22102"/>
                    </a:cubicBezTo>
                    <a:cubicBezTo>
                      <a:pt x="576247" y="17418"/>
                      <a:pt x="592403" y="13460"/>
                      <a:pt x="608502" y="10306"/>
                    </a:cubicBezTo>
                    <a:cubicBezTo>
                      <a:pt x="625518" y="6960"/>
                      <a:pt x="643108" y="4417"/>
                      <a:pt x="660756" y="2696"/>
                    </a:cubicBezTo>
                    <a:cubicBezTo>
                      <a:pt x="679263" y="918"/>
                      <a:pt x="698498" y="0"/>
                      <a:pt x="717904" y="0"/>
                    </a:cubicBezTo>
                    <a:cubicBezTo>
                      <a:pt x="737311" y="0"/>
                      <a:pt x="758342" y="899"/>
                      <a:pt x="780406" y="2696"/>
                    </a:cubicBezTo>
                    <a:cubicBezTo>
                      <a:pt x="801438" y="4397"/>
                      <a:pt x="824114" y="6960"/>
                      <a:pt x="847803" y="10286"/>
                    </a:cubicBezTo>
                    <a:cubicBezTo>
                      <a:pt x="870192" y="13441"/>
                      <a:pt x="894264" y="17399"/>
                      <a:pt x="919387" y="22083"/>
                    </a:cubicBezTo>
                    <a:cubicBezTo>
                      <a:pt x="942847" y="26442"/>
                      <a:pt x="968104" y="31586"/>
                      <a:pt x="994451" y="37379"/>
                    </a:cubicBezTo>
                    <a:cubicBezTo>
                      <a:pt x="1019000" y="42771"/>
                      <a:pt x="1044468" y="48679"/>
                      <a:pt x="1072306" y="55466"/>
                    </a:cubicBezTo>
                    <a:cubicBezTo>
                      <a:pt x="1097104" y="61508"/>
                      <a:pt x="1123260" y="68104"/>
                      <a:pt x="1152264" y="75656"/>
                    </a:cubicBezTo>
                    <a:cubicBezTo>
                      <a:pt x="1176451" y="81947"/>
                      <a:pt x="1203065" y="89021"/>
                      <a:pt x="1233618" y="97242"/>
                    </a:cubicBezTo>
                    <a:cubicBezTo>
                      <a:pt x="1260845" y="104584"/>
                      <a:pt x="1288186" y="112041"/>
                      <a:pt x="1315546" y="119498"/>
                    </a:cubicBezTo>
                    <a:lnTo>
                      <a:pt x="1315795" y="119574"/>
                    </a:lnTo>
                    <a:cubicBezTo>
                      <a:pt x="1343136" y="127031"/>
                      <a:pt x="1370477" y="134487"/>
                      <a:pt x="1397703" y="141829"/>
                    </a:cubicBezTo>
                    <a:cubicBezTo>
                      <a:pt x="1428237" y="150070"/>
                      <a:pt x="1454852" y="157125"/>
                      <a:pt x="1479038" y="163415"/>
                    </a:cubicBezTo>
                    <a:cubicBezTo>
                      <a:pt x="1508043" y="170949"/>
                      <a:pt x="1534179" y="177564"/>
                      <a:pt x="1558958" y="183606"/>
                    </a:cubicBezTo>
                    <a:cubicBezTo>
                      <a:pt x="1586777" y="190393"/>
                      <a:pt x="1612245" y="196301"/>
                      <a:pt x="1636775" y="201693"/>
                    </a:cubicBezTo>
                    <a:cubicBezTo>
                      <a:pt x="1663103" y="207467"/>
                      <a:pt x="1688341" y="212610"/>
                      <a:pt x="1711782" y="216969"/>
                    </a:cubicBezTo>
                    <a:cubicBezTo>
                      <a:pt x="1736866" y="221635"/>
                      <a:pt x="1760919" y="225592"/>
                      <a:pt x="1783270" y="228747"/>
                    </a:cubicBezTo>
                    <a:cubicBezTo>
                      <a:pt x="1806921" y="232074"/>
                      <a:pt x="1829559" y="234636"/>
                      <a:pt x="1850552" y="236319"/>
                    </a:cubicBezTo>
                    <a:cubicBezTo>
                      <a:pt x="1872578" y="238097"/>
                      <a:pt x="1893552" y="238995"/>
                      <a:pt x="1912901" y="238995"/>
                    </a:cubicBezTo>
                    <a:cubicBezTo>
                      <a:pt x="1913436" y="238995"/>
                      <a:pt x="1913857" y="239416"/>
                      <a:pt x="1913857" y="239951"/>
                    </a:cubicBezTo>
                    <a:cubicBezTo>
                      <a:pt x="1913857" y="240487"/>
                      <a:pt x="1913456" y="240926"/>
                      <a:pt x="1912920" y="24092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6" name="任意多边形: 形状 65">
                <a:extLst>
                  <a:ext uri="{FF2B5EF4-FFF2-40B4-BE49-F238E27FC236}">
                    <a16:creationId xmlns:a16="http://schemas.microsoft.com/office/drawing/2014/main" id="{55E3F3C5-F9B9-2708-BBF2-5E00B9E4882B}"/>
                  </a:ext>
                </a:extLst>
              </p:cNvPr>
              <p:cNvSpPr/>
              <p:nvPr/>
            </p:nvSpPr>
            <p:spPr>
              <a:xfrm>
                <a:off x="9241182" y="2403990"/>
                <a:ext cx="1913856" cy="196339"/>
              </a:xfrm>
              <a:custGeom>
                <a:avLst/>
                <a:gdLst>
                  <a:gd name="connsiteX0" fmla="*/ 1912901 w 1913856"/>
                  <a:gd name="connsiteY0" fmla="*/ 196339 h 196339"/>
                  <a:gd name="connsiteX1" fmla="*/ 1851412 w 1913856"/>
                  <a:gd name="connsiteY1" fmla="*/ 194638 h 196339"/>
                  <a:gd name="connsiteX2" fmla="*/ 1786157 w 1913856"/>
                  <a:gd name="connsiteY2" fmla="*/ 189170 h 196339"/>
                  <a:gd name="connsiteX3" fmla="*/ 1717498 w 1913856"/>
                  <a:gd name="connsiteY3" fmla="*/ 180298 h 196339"/>
                  <a:gd name="connsiteX4" fmla="*/ 1645780 w 1913856"/>
                  <a:gd name="connsiteY4" fmla="*/ 168348 h 196339"/>
                  <a:gd name="connsiteX5" fmla="*/ 1571099 w 1913856"/>
                  <a:gd name="connsiteY5" fmla="*/ 153435 h 196339"/>
                  <a:gd name="connsiteX6" fmla="*/ 1494601 w 1913856"/>
                  <a:gd name="connsiteY6" fmla="*/ 136686 h 196339"/>
                  <a:gd name="connsiteX7" fmla="*/ 1416612 w 1913856"/>
                  <a:gd name="connsiteY7" fmla="*/ 118446 h 196339"/>
                  <a:gd name="connsiteX8" fmla="*/ 1337495 w 1913856"/>
                  <a:gd name="connsiteY8" fmla="*/ 99078 h 196339"/>
                  <a:gd name="connsiteX9" fmla="*/ 1258378 w 1913856"/>
                  <a:gd name="connsiteY9" fmla="*/ 79710 h 196339"/>
                  <a:gd name="connsiteX10" fmla="*/ 1180408 w 1913856"/>
                  <a:gd name="connsiteY10" fmla="*/ 61470 h 196339"/>
                  <a:gd name="connsiteX11" fmla="*/ 1103930 w 1913856"/>
                  <a:gd name="connsiteY11" fmla="*/ 44721 h 196339"/>
                  <a:gd name="connsiteX12" fmla="*/ 1029287 w 1913856"/>
                  <a:gd name="connsiteY12" fmla="*/ 29827 h 196339"/>
                  <a:gd name="connsiteX13" fmla="*/ 957646 w 1913856"/>
                  <a:gd name="connsiteY13" fmla="*/ 17896 h 196339"/>
                  <a:gd name="connsiteX14" fmla="*/ 889063 w 1913856"/>
                  <a:gd name="connsiteY14" fmla="*/ 9025 h 196339"/>
                  <a:gd name="connsiteX15" fmla="*/ 823923 w 1913856"/>
                  <a:gd name="connsiteY15" fmla="*/ 3575 h 196339"/>
                  <a:gd name="connsiteX16" fmla="*/ 762530 w 1913856"/>
                  <a:gd name="connsiteY16" fmla="*/ 1893 h 196339"/>
                  <a:gd name="connsiteX17" fmla="*/ 704540 w 1913856"/>
                  <a:gd name="connsiteY17" fmla="*/ 3575 h 196339"/>
                  <a:gd name="connsiteX18" fmla="*/ 650316 w 1913856"/>
                  <a:gd name="connsiteY18" fmla="*/ 9025 h 196339"/>
                  <a:gd name="connsiteX19" fmla="*/ 599496 w 1913856"/>
                  <a:gd name="connsiteY19" fmla="*/ 17877 h 196339"/>
                  <a:gd name="connsiteX20" fmla="*/ 551755 w 1913856"/>
                  <a:gd name="connsiteY20" fmla="*/ 29788 h 196339"/>
                  <a:gd name="connsiteX21" fmla="*/ 506976 w 1913856"/>
                  <a:gd name="connsiteY21" fmla="*/ 44683 h 196339"/>
                  <a:gd name="connsiteX22" fmla="*/ 464015 w 1913856"/>
                  <a:gd name="connsiteY22" fmla="*/ 61412 h 196339"/>
                  <a:gd name="connsiteX23" fmla="*/ 422544 w 1913856"/>
                  <a:gd name="connsiteY23" fmla="*/ 79633 h 196339"/>
                  <a:gd name="connsiteX24" fmla="*/ 382183 w 1913856"/>
                  <a:gd name="connsiteY24" fmla="*/ 99001 h 196339"/>
                  <a:gd name="connsiteX25" fmla="*/ 341783 w 1913856"/>
                  <a:gd name="connsiteY25" fmla="*/ 118389 h 196339"/>
                  <a:gd name="connsiteX26" fmla="*/ 300217 w 1913856"/>
                  <a:gd name="connsiteY26" fmla="*/ 136648 h 196339"/>
                  <a:gd name="connsiteX27" fmla="*/ 257178 w 1913856"/>
                  <a:gd name="connsiteY27" fmla="*/ 153416 h 196339"/>
                  <a:gd name="connsiteX28" fmla="*/ 212285 w 1913856"/>
                  <a:gd name="connsiteY28" fmla="*/ 168348 h 196339"/>
                  <a:gd name="connsiteX29" fmla="*/ 164391 w 1913856"/>
                  <a:gd name="connsiteY29" fmla="*/ 180298 h 196339"/>
                  <a:gd name="connsiteX30" fmla="*/ 113456 w 1913856"/>
                  <a:gd name="connsiteY30" fmla="*/ 189170 h 196339"/>
                  <a:gd name="connsiteX31" fmla="*/ 59080 w 1913856"/>
                  <a:gd name="connsiteY31" fmla="*/ 194638 h 196339"/>
                  <a:gd name="connsiteX32" fmla="*/ 956 w 1913856"/>
                  <a:gd name="connsiteY32" fmla="*/ 196339 h 196339"/>
                  <a:gd name="connsiteX33" fmla="*/ 0 w 1913856"/>
                  <a:gd name="connsiteY33" fmla="*/ 195383 h 196339"/>
                  <a:gd name="connsiteX34" fmla="*/ 956 w 1913856"/>
                  <a:gd name="connsiteY34" fmla="*/ 194427 h 196339"/>
                  <a:gd name="connsiteX35" fmla="*/ 58946 w 1913856"/>
                  <a:gd name="connsiteY35" fmla="*/ 192745 h 196339"/>
                  <a:gd name="connsiteX36" fmla="*/ 113169 w 1913856"/>
                  <a:gd name="connsiteY36" fmla="*/ 187296 h 196339"/>
                  <a:gd name="connsiteX37" fmla="*/ 163989 w 1913856"/>
                  <a:gd name="connsiteY37" fmla="*/ 178443 h 196339"/>
                  <a:gd name="connsiteX38" fmla="*/ 211731 w 1913856"/>
                  <a:gd name="connsiteY38" fmla="*/ 166532 h 196339"/>
                  <a:gd name="connsiteX39" fmla="*/ 256509 w 1913856"/>
                  <a:gd name="connsiteY39" fmla="*/ 151638 h 196339"/>
                  <a:gd name="connsiteX40" fmla="*/ 299471 w 1913856"/>
                  <a:gd name="connsiteY40" fmla="*/ 134908 h 196339"/>
                  <a:gd name="connsiteX41" fmla="*/ 340941 w 1913856"/>
                  <a:gd name="connsiteY41" fmla="*/ 116687 h 196339"/>
                  <a:gd name="connsiteX42" fmla="*/ 381303 w 1913856"/>
                  <a:gd name="connsiteY42" fmla="*/ 97319 h 196339"/>
                  <a:gd name="connsiteX43" fmla="*/ 421703 w 1913856"/>
                  <a:gd name="connsiteY43" fmla="*/ 77951 h 196339"/>
                  <a:gd name="connsiteX44" fmla="*/ 463250 w 1913856"/>
                  <a:gd name="connsiteY44" fmla="*/ 59692 h 196339"/>
                  <a:gd name="connsiteX45" fmla="*/ 506288 w 1913856"/>
                  <a:gd name="connsiteY45" fmla="*/ 42924 h 196339"/>
                  <a:gd name="connsiteX46" fmla="*/ 551181 w 1913856"/>
                  <a:gd name="connsiteY46" fmla="*/ 27991 h 196339"/>
                  <a:gd name="connsiteX47" fmla="*/ 599076 w 1913856"/>
                  <a:gd name="connsiteY47" fmla="*/ 16041 h 196339"/>
                  <a:gd name="connsiteX48" fmla="*/ 650010 w 1913856"/>
                  <a:gd name="connsiteY48" fmla="*/ 7170 h 196339"/>
                  <a:gd name="connsiteX49" fmla="*/ 704387 w 1913856"/>
                  <a:gd name="connsiteY49" fmla="*/ 1702 h 196339"/>
                  <a:gd name="connsiteX50" fmla="*/ 762510 w 1913856"/>
                  <a:gd name="connsiteY50" fmla="*/ 0 h 196339"/>
                  <a:gd name="connsiteX51" fmla="*/ 823999 w 1913856"/>
                  <a:gd name="connsiteY51" fmla="*/ 1702 h 196339"/>
                  <a:gd name="connsiteX52" fmla="*/ 889255 w 1913856"/>
                  <a:gd name="connsiteY52" fmla="*/ 7170 h 196339"/>
                  <a:gd name="connsiteX53" fmla="*/ 957913 w 1913856"/>
                  <a:gd name="connsiteY53" fmla="*/ 16041 h 196339"/>
                  <a:gd name="connsiteX54" fmla="*/ 1029631 w 1913856"/>
                  <a:gd name="connsiteY54" fmla="*/ 27991 h 196339"/>
                  <a:gd name="connsiteX55" fmla="*/ 1104312 w 1913856"/>
                  <a:gd name="connsiteY55" fmla="*/ 42904 h 196339"/>
                  <a:gd name="connsiteX56" fmla="*/ 1180810 w 1913856"/>
                  <a:gd name="connsiteY56" fmla="*/ 59653 h 196339"/>
                  <a:gd name="connsiteX57" fmla="*/ 1258799 w 1913856"/>
                  <a:gd name="connsiteY57" fmla="*/ 77893 h 196339"/>
                  <a:gd name="connsiteX58" fmla="*/ 1337916 w 1913856"/>
                  <a:gd name="connsiteY58" fmla="*/ 97262 h 196339"/>
                  <a:gd name="connsiteX59" fmla="*/ 1417033 w 1913856"/>
                  <a:gd name="connsiteY59" fmla="*/ 116630 h 196339"/>
                  <a:gd name="connsiteX60" fmla="*/ 1495003 w 1913856"/>
                  <a:gd name="connsiteY60" fmla="*/ 134870 h 196339"/>
                  <a:gd name="connsiteX61" fmla="*/ 1571482 w 1913856"/>
                  <a:gd name="connsiteY61" fmla="*/ 151619 h 196339"/>
                  <a:gd name="connsiteX62" fmla="*/ 1646125 w 1913856"/>
                  <a:gd name="connsiteY62" fmla="*/ 166513 h 196339"/>
                  <a:gd name="connsiteX63" fmla="*/ 1717766 w 1913856"/>
                  <a:gd name="connsiteY63" fmla="*/ 178443 h 196339"/>
                  <a:gd name="connsiteX64" fmla="*/ 1786348 w 1913856"/>
                  <a:gd name="connsiteY64" fmla="*/ 187315 h 196339"/>
                  <a:gd name="connsiteX65" fmla="*/ 1851508 w 1913856"/>
                  <a:gd name="connsiteY65" fmla="*/ 192764 h 196339"/>
                  <a:gd name="connsiteX66" fmla="*/ 1912901 w 1913856"/>
                  <a:gd name="connsiteY66" fmla="*/ 194447 h 196339"/>
                  <a:gd name="connsiteX67" fmla="*/ 1913857 w 1913856"/>
                  <a:gd name="connsiteY67" fmla="*/ 195403 h 196339"/>
                  <a:gd name="connsiteX68" fmla="*/ 1912901 w 1913856"/>
                  <a:gd name="connsiteY68" fmla="*/ 196339 h 1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56" h="196339">
                    <a:moveTo>
                      <a:pt x="1912901" y="196339"/>
                    </a:moveTo>
                    <a:cubicBezTo>
                      <a:pt x="1892520" y="196339"/>
                      <a:pt x="1871832" y="195766"/>
                      <a:pt x="1851412" y="194638"/>
                    </a:cubicBezTo>
                    <a:cubicBezTo>
                      <a:pt x="1829922" y="193452"/>
                      <a:pt x="1807972" y="191617"/>
                      <a:pt x="1786157" y="189170"/>
                    </a:cubicBezTo>
                    <a:cubicBezTo>
                      <a:pt x="1763041" y="186588"/>
                      <a:pt x="1739945" y="183606"/>
                      <a:pt x="1717498" y="180298"/>
                    </a:cubicBezTo>
                    <a:cubicBezTo>
                      <a:pt x="1693561" y="176780"/>
                      <a:pt x="1669431" y="172765"/>
                      <a:pt x="1645780" y="168348"/>
                    </a:cubicBezTo>
                    <a:cubicBezTo>
                      <a:pt x="1622894" y="164104"/>
                      <a:pt x="1598479" y="159209"/>
                      <a:pt x="1571099" y="153435"/>
                    </a:cubicBezTo>
                    <a:cubicBezTo>
                      <a:pt x="1548423" y="148636"/>
                      <a:pt x="1524103" y="143321"/>
                      <a:pt x="1494601" y="136686"/>
                    </a:cubicBezTo>
                    <a:cubicBezTo>
                      <a:pt x="1471276" y="131447"/>
                      <a:pt x="1445770" y="125482"/>
                      <a:pt x="1416612" y="118446"/>
                    </a:cubicBezTo>
                    <a:cubicBezTo>
                      <a:pt x="1389577" y="111926"/>
                      <a:pt x="1362695" y="105311"/>
                      <a:pt x="1337495" y="99078"/>
                    </a:cubicBezTo>
                    <a:cubicBezTo>
                      <a:pt x="1312143" y="92807"/>
                      <a:pt x="1285127" y="86153"/>
                      <a:pt x="1258378" y="79710"/>
                    </a:cubicBezTo>
                    <a:cubicBezTo>
                      <a:pt x="1229221" y="72693"/>
                      <a:pt x="1203715" y="66728"/>
                      <a:pt x="1180408" y="61470"/>
                    </a:cubicBezTo>
                    <a:cubicBezTo>
                      <a:pt x="1150907" y="54835"/>
                      <a:pt x="1126606" y="49520"/>
                      <a:pt x="1103930" y="44721"/>
                    </a:cubicBezTo>
                    <a:cubicBezTo>
                      <a:pt x="1076570" y="38947"/>
                      <a:pt x="1052154" y="34071"/>
                      <a:pt x="1029287" y="29827"/>
                    </a:cubicBezTo>
                    <a:cubicBezTo>
                      <a:pt x="1005655" y="25429"/>
                      <a:pt x="981545" y="21414"/>
                      <a:pt x="957646" y="17896"/>
                    </a:cubicBezTo>
                    <a:cubicBezTo>
                      <a:pt x="935237" y="14588"/>
                      <a:pt x="912160" y="11606"/>
                      <a:pt x="889063" y="9025"/>
                    </a:cubicBezTo>
                    <a:cubicBezTo>
                      <a:pt x="867286" y="6596"/>
                      <a:pt x="845375" y="4761"/>
                      <a:pt x="823923" y="3575"/>
                    </a:cubicBezTo>
                    <a:cubicBezTo>
                      <a:pt x="803541" y="2447"/>
                      <a:pt x="782892" y="1893"/>
                      <a:pt x="762530" y="1893"/>
                    </a:cubicBezTo>
                    <a:cubicBezTo>
                      <a:pt x="742186" y="1893"/>
                      <a:pt x="722665" y="2466"/>
                      <a:pt x="704540" y="3575"/>
                    </a:cubicBezTo>
                    <a:cubicBezTo>
                      <a:pt x="685458" y="4761"/>
                      <a:pt x="667218" y="6596"/>
                      <a:pt x="650316" y="9025"/>
                    </a:cubicBezTo>
                    <a:cubicBezTo>
                      <a:pt x="632401" y="11606"/>
                      <a:pt x="615308" y="14588"/>
                      <a:pt x="599496" y="17877"/>
                    </a:cubicBezTo>
                    <a:cubicBezTo>
                      <a:pt x="582652" y="21395"/>
                      <a:pt x="566591" y="25391"/>
                      <a:pt x="551755" y="29788"/>
                    </a:cubicBezTo>
                    <a:cubicBezTo>
                      <a:pt x="537396" y="34033"/>
                      <a:pt x="522750" y="38908"/>
                      <a:pt x="506976" y="44683"/>
                    </a:cubicBezTo>
                    <a:cubicBezTo>
                      <a:pt x="493918" y="49462"/>
                      <a:pt x="480266" y="54778"/>
                      <a:pt x="464015" y="61412"/>
                    </a:cubicBezTo>
                    <a:cubicBezTo>
                      <a:pt x="451204" y="66651"/>
                      <a:pt x="437649" y="72597"/>
                      <a:pt x="422544" y="79633"/>
                    </a:cubicBezTo>
                    <a:cubicBezTo>
                      <a:pt x="408701" y="86077"/>
                      <a:pt x="395012" y="92730"/>
                      <a:pt x="382183" y="99001"/>
                    </a:cubicBezTo>
                    <a:cubicBezTo>
                      <a:pt x="369372" y="105253"/>
                      <a:pt x="355702" y="111907"/>
                      <a:pt x="341783" y="118389"/>
                    </a:cubicBezTo>
                    <a:cubicBezTo>
                      <a:pt x="326659" y="125425"/>
                      <a:pt x="313065" y="131390"/>
                      <a:pt x="300217" y="136648"/>
                    </a:cubicBezTo>
                    <a:cubicBezTo>
                      <a:pt x="283946" y="143302"/>
                      <a:pt x="270275" y="148617"/>
                      <a:pt x="257178" y="153416"/>
                    </a:cubicBezTo>
                    <a:cubicBezTo>
                      <a:pt x="241366" y="159190"/>
                      <a:pt x="226682" y="164085"/>
                      <a:pt x="212285" y="168348"/>
                    </a:cubicBezTo>
                    <a:cubicBezTo>
                      <a:pt x="197410" y="172765"/>
                      <a:pt x="181292" y="176780"/>
                      <a:pt x="164391" y="180298"/>
                    </a:cubicBezTo>
                    <a:cubicBezTo>
                      <a:pt x="148540" y="183606"/>
                      <a:pt x="131409" y="186588"/>
                      <a:pt x="113456" y="189170"/>
                    </a:cubicBezTo>
                    <a:cubicBezTo>
                      <a:pt x="96516" y="191617"/>
                      <a:pt x="78218" y="193452"/>
                      <a:pt x="59080" y="194638"/>
                    </a:cubicBezTo>
                    <a:cubicBezTo>
                      <a:pt x="40897" y="195766"/>
                      <a:pt x="21357" y="196339"/>
                      <a:pt x="956" y="196339"/>
                    </a:cubicBezTo>
                    <a:cubicBezTo>
                      <a:pt x="421" y="196339"/>
                      <a:pt x="0" y="195919"/>
                      <a:pt x="0" y="195383"/>
                    </a:cubicBezTo>
                    <a:cubicBezTo>
                      <a:pt x="0" y="194848"/>
                      <a:pt x="421" y="194427"/>
                      <a:pt x="956" y="194427"/>
                    </a:cubicBezTo>
                    <a:cubicBezTo>
                      <a:pt x="21299" y="194427"/>
                      <a:pt x="40820" y="193854"/>
                      <a:pt x="58946" y="192745"/>
                    </a:cubicBezTo>
                    <a:cubicBezTo>
                      <a:pt x="78027" y="191559"/>
                      <a:pt x="96267" y="189724"/>
                      <a:pt x="113169" y="187296"/>
                    </a:cubicBezTo>
                    <a:cubicBezTo>
                      <a:pt x="131084" y="184715"/>
                      <a:pt x="148177" y="181732"/>
                      <a:pt x="163989" y="178443"/>
                    </a:cubicBezTo>
                    <a:cubicBezTo>
                      <a:pt x="180834" y="174925"/>
                      <a:pt x="196894" y="170929"/>
                      <a:pt x="211731" y="166532"/>
                    </a:cubicBezTo>
                    <a:cubicBezTo>
                      <a:pt x="226090" y="162287"/>
                      <a:pt x="240735" y="157412"/>
                      <a:pt x="256509" y="151638"/>
                    </a:cubicBezTo>
                    <a:cubicBezTo>
                      <a:pt x="269568" y="146858"/>
                      <a:pt x="283219" y="141543"/>
                      <a:pt x="299471" y="134908"/>
                    </a:cubicBezTo>
                    <a:cubicBezTo>
                      <a:pt x="312281" y="129669"/>
                      <a:pt x="325837" y="123723"/>
                      <a:pt x="340941" y="116687"/>
                    </a:cubicBezTo>
                    <a:cubicBezTo>
                      <a:pt x="354841" y="110225"/>
                      <a:pt x="368512" y="103571"/>
                      <a:pt x="381303" y="97319"/>
                    </a:cubicBezTo>
                    <a:cubicBezTo>
                      <a:pt x="394151" y="91048"/>
                      <a:pt x="407841" y="84394"/>
                      <a:pt x="421703" y="77951"/>
                    </a:cubicBezTo>
                    <a:cubicBezTo>
                      <a:pt x="436826" y="70915"/>
                      <a:pt x="450421" y="64949"/>
                      <a:pt x="463250" y="59692"/>
                    </a:cubicBezTo>
                    <a:cubicBezTo>
                      <a:pt x="479521" y="53038"/>
                      <a:pt x="493191" y="47723"/>
                      <a:pt x="506288" y="42924"/>
                    </a:cubicBezTo>
                    <a:cubicBezTo>
                      <a:pt x="522100" y="37149"/>
                      <a:pt x="536784" y="32255"/>
                      <a:pt x="551181" y="27991"/>
                    </a:cubicBezTo>
                    <a:cubicBezTo>
                      <a:pt x="566056" y="23594"/>
                      <a:pt x="582174" y="19559"/>
                      <a:pt x="599076" y="16041"/>
                    </a:cubicBezTo>
                    <a:cubicBezTo>
                      <a:pt x="614926" y="12734"/>
                      <a:pt x="632057" y="9751"/>
                      <a:pt x="650010" y="7170"/>
                    </a:cubicBezTo>
                    <a:cubicBezTo>
                      <a:pt x="666950" y="4723"/>
                      <a:pt x="685248" y="2887"/>
                      <a:pt x="704387" y="1702"/>
                    </a:cubicBezTo>
                    <a:cubicBezTo>
                      <a:pt x="722569" y="574"/>
                      <a:pt x="742110" y="0"/>
                      <a:pt x="762510" y="0"/>
                    </a:cubicBezTo>
                    <a:cubicBezTo>
                      <a:pt x="782892" y="0"/>
                      <a:pt x="803579" y="574"/>
                      <a:pt x="823999" y="1702"/>
                    </a:cubicBezTo>
                    <a:cubicBezTo>
                      <a:pt x="845490" y="2887"/>
                      <a:pt x="867439" y="4723"/>
                      <a:pt x="889255" y="7170"/>
                    </a:cubicBezTo>
                    <a:cubicBezTo>
                      <a:pt x="912370" y="9751"/>
                      <a:pt x="935467" y="12734"/>
                      <a:pt x="957913" y="16041"/>
                    </a:cubicBezTo>
                    <a:cubicBezTo>
                      <a:pt x="981851" y="19559"/>
                      <a:pt x="1005980" y="23575"/>
                      <a:pt x="1029631" y="27991"/>
                    </a:cubicBezTo>
                    <a:cubicBezTo>
                      <a:pt x="1052517" y="32236"/>
                      <a:pt x="1076933" y="37130"/>
                      <a:pt x="1104312" y="42904"/>
                    </a:cubicBezTo>
                    <a:cubicBezTo>
                      <a:pt x="1126988" y="47703"/>
                      <a:pt x="1151308" y="53019"/>
                      <a:pt x="1180810" y="59653"/>
                    </a:cubicBezTo>
                    <a:cubicBezTo>
                      <a:pt x="1204136" y="64892"/>
                      <a:pt x="1229642" y="70857"/>
                      <a:pt x="1258799" y="77893"/>
                    </a:cubicBezTo>
                    <a:cubicBezTo>
                      <a:pt x="1285567" y="84337"/>
                      <a:pt x="1312563" y="90990"/>
                      <a:pt x="1337916" y="97262"/>
                    </a:cubicBezTo>
                    <a:cubicBezTo>
                      <a:pt x="1363116" y="103495"/>
                      <a:pt x="1389998" y="110110"/>
                      <a:pt x="1417033" y="116630"/>
                    </a:cubicBezTo>
                    <a:cubicBezTo>
                      <a:pt x="1446191" y="123666"/>
                      <a:pt x="1471696" y="129612"/>
                      <a:pt x="1495003" y="134870"/>
                    </a:cubicBezTo>
                    <a:cubicBezTo>
                      <a:pt x="1524505" y="141504"/>
                      <a:pt x="1548806" y="146820"/>
                      <a:pt x="1571482" y="151619"/>
                    </a:cubicBezTo>
                    <a:cubicBezTo>
                      <a:pt x="1598842" y="157393"/>
                      <a:pt x="1623258" y="162268"/>
                      <a:pt x="1646125" y="166513"/>
                    </a:cubicBezTo>
                    <a:cubicBezTo>
                      <a:pt x="1669757" y="170910"/>
                      <a:pt x="1693866" y="174925"/>
                      <a:pt x="1717766" y="178443"/>
                    </a:cubicBezTo>
                    <a:cubicBezTo>
                      <a:pt x="1740174" y="181751"/>
                      <a:pt x="1763252" y="184734"/>
                      <a:pt x="1786348" y="187315"/>
                    </a:cubicBezTo>
                    <a:cubicBezTo>
                      <a:pt x="1808125" y="189743"/>
                      <a:pt x="1830036" y="191579"/>
                      <a:pt x="1851508" y="192764"/>
                    </a:cubicBezTo>
                    <a:cubicBezTo>
                      <a:pt x="1871889" y="193892"/>
                      <a:pt x="1892539" y="194447"/>
                      <a:pt x="1912901" y="194447"/>
                    </a:cubicBezTo>
                    <a:cubicBezTo>
                      <a:pt x="1913436" y="194447"/>
                      <a:pt x="1913857" y="194867"/>
                      <a:pt x="1913857" y="195403"/>
                    </a:cubicBezTo>
                    <a:cubicBezTo>
                      <a:pt x="1913857" y="195938"/>
                      <a:pt x="1913436" y="196339"/>
                      <a:pt x="1912901" y="196339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747857CE-EC6B-4582-E1D0-41C34F01881D}"/>
                  </a:ext>
                </a:extLst>
              </p:cNvPr>
              <p:cNvSpPr/>
              <p:nvPr/>
            </p:nvSpPr>
            <p:spPr>
              <a:xfrm>
                <a:off x="9241182" y="2506931"/>
                <a:ext cx="1913876" cy="153148"/>
              </a:xfrm>
              <a:custGeom>
                <a:avLst/>
                <a:gdLst>
                  <a:gd name="connsiteX0" fmla="*/ 1912901 w 1913876"/>
                  <a:gd name="connsiteY0" fmla="*/ 153148 h 153148"/>
                  <a:gd name="connsiteX1" fmla="*/ 1851795 w 1913876"/>
                  <a:gd name="connsiteY1" fmla="*/ 151829 h 153148"/>
                  <a:gd name="connsiteX2" fmla="*/ 1788069 w 1913876"/>
                  <a:gd name="connsiteY2" fmla="*/ 147890 h 153148"/>
                  <a:gd name="connsiteX3" fmla="*/ 1721724 w 1913876"/>
                  <a:gd name="connsiteY3" fmla="*/ 141332 h 153148"/>
                  <a:gd name="connsiteX4" fmla="*/ 1652759 w 1913876"/>
                  <a:gd name="connsiteY4" fmla="*/ 132136 h 153148"/>
                  <a:gd name="connsiteX5" fmla="*/ 1581711 w 1913876"/>
                  <a:gd name="connsiteY5" fmla="*/ 120836 h 153148"/>
                  <a:gd name="connsiteX6" fmla="*/ 1509075 w 1913876"/>
                  <a:gd name="connsiteY6" fmla="*/ 107968 h 153148"/>
                  <a:gd name="connsiteX7" fmla="*/ 1434872 w 1913876"/>
                  <a:gd name="connsiteY7" fmla="*/ 93533 h 153148"/>
                  <a:gd name="connsiteX8" fmla="*/ 1359101 w 1913876"/>
                  <a:gd name="connsiteY8" fmla="*/ 77511 h 153148"/>
                  <a:gd name="connsiteX9" fmla="*/ 1283349 w 1913876"/>
                  <a:gd name="connsiteY9" fmla="*/ 61489 h 153148"/>
                  <a:gd name="connsiteX10" fmla="*/ 1209184 w 1913876"/>
                  <a:gd name="connsiteY10" fmla="*/ 47053 h 153148"/>
                  <a:gd name="connsiteX11" fmla="*/ 1136586 w 1913876"/>
                  <a:gd name="connsiteY11" fmla="*/ 34186 h 153148"/>
                  <a:gd name="connsiteX12" fmla="*/ 1065557 w 1913876"/>
                  <a:gd name="connsiteY12" fmla="*/ 22905 h 153148"/>
                  <a:gd name="connsiteX13" fmla="*/ 996650 w 1913876"/>
                  <a:gd name="connsiteY13" fmla="*/ 13728 h 153148"/>
                  <a:gd name="connsiteX14" fmla="*/ 930362 w 1913876"/>
                  <a:gd name="connsiteY14" fmla="*/ 7170 h 153148"/>
                  <a:gd name="connsiteX15" fmla="*/ 866712 w 1913876"/>
                  <a:gd name="connsiteY15" fmla="*/ 3231 h 153148"/>
                  <a:gd name="connsiteX16" fmla="*/ 805683 w 1913876"/>
                  <a:gd name="connsiteY16" fmla="*/ 1912 h 153148"/>
                  <a:gd name="connsiteX17" fmla="*/ 747291 w 1913876"/>
                  <a:gd name="connsiteY17" fmla="*/ 3231 h 153148"/>
                  <a:gd name="connsiteX18" fmla="*/ 691519 w 1913876"/>
                  <a:gd name="connsiteY18" fmla="*/ 7170 h 153148"/>
                  <a:gd name="connsiteX19" fmla="*/ 638386 w 1913876"/>
                  <a:gd name="connsiteY19" fmla="*/ 13728 h 153148"/>
                  <a:gd name="connsiteX20" fmla="*/ 587891 w 1913876"/>
                  <a:gd name="connsiteY20" fmla="*/ 22905 h 153148"/>
                  <a:gd name="connsiteX21" fmla="*/ 539461 w 1913876"/>
                  <a:gd name="connsiteY21" fmla="*/ 34186 h 153148"/>
                  <a:gd name="connsiteX22" fmla="*/ 492618 w 1913876"/>
                  <a:gd name="connsiteY22" fmla="*/ 47034 h 153148"/>
                  <a:gd name="connsiteX23" fmla="*/ 447342 w 1913876"/>
                  <a:gd name="connsiteY23" fmla="*/ 61470 h 153148"/>
                  <a:gd name="connsiteX24" fmla="*/ 403654 w 1913876"/>
                  <a:gd name="connsiteY24" fmla="*/ 77473 h 153148"/>
                  <a:gd name="connsiteX25" fmla="*/ 359889 w 1913876"/>
                  <a:gd name="connsiteY25" fmla="*/ 93495 h 153148"/>
                  <a:gd name="connsiteX26" fmla="*/ 314537 w 1913876"/>
                  <a:gd name="connsiteY26" fmla="*/ 107949 h 153148"/>
                  <a:gd name="connsiteX27" fmla="*/ 267618 w 1913876"/>
                  <a:gd name="connsiteY27" fmla="*/ 120817 h 153148"/>
                  <a:gd name="connsiteX28" fmla="*/ 219130 w 1913876"/>
                  <a:gd name="connsiteY28" fmla="*/ 132117 h 153148"/>
                  <a:gd name="connsiteX29" fmla="*/ 168521 w 1913876"/>
                  <a:gd name="connsiteY29" fmla="*/ 141313 h 153148"/>
                  <a:gd name="connsiteX30" fmla="*/ 115291 w 1913876"/>
                  <a:gd name="connsiteY30" fmla="*/ 147890 h 153148"/>
                  <a:gd name="connsiteX31" fmla="*/ 59443 w 1913876"/>
                  <a:gd name="connsiteY31" fmla="*/ 151829 h 153148"/>
                  <a:gd name="connsiteX32" fmla="*/ 956 w 1913876"/>
                  <a:gd name="connsiteY32" fmla="*/ 153148 h 153148"/>
                  <a:gd name="connsiteX33" fmla="*/ 0 w 1913876"/>
                  <a:gd name="connsiteY33" fmla="*/ 152192 h 153148"/>
                  <a:gd name="connsiteX34" fmla="*/ 956 w 1913876"/>
                  <a:gd name="connsiteY34" fmla="*/ 151236 h 153148"/>
                  <a:gd name="connsiteX35" fmla="*/ 59347 w 1913876"/>
                  <a:gd name="connsiteY35" fmla="*/ 149917 h 153148"/>
                  <a:gd name="connsiteX36" fmla="*/ 115100 w 1913876"/>
                  <a:gd name="connsiteY36" fmla="*/ 145978 h 153148"/>
                  <a:gd name="connsiteX37" fmla="*/ 168234 w 1913876"/>
                  <a:gd name="connsiteY37" fmla="*/ 139420 h 153148"/>
                  <a:gd name="connsiteX38" fmla="*/ 218729 w 1913876"/>
                  <a:gd name="connsiteY38" fmla="*/ 130243 h 153148"/>
                  <a:gd name="connsiteX39" fmla="*/ 267159 w 1913876"/>
                  <a:gd name="connsiteY39" fmla="*/ 118962 h 153148"/>
                  <a:gd name="connsiteX40" fmla="*/ 314002 w 1913876"/>
                  <a:gd name="connsiteY40" fmla="*/ 106114 h 153148"/>
                  <a:gd name="connsiteX41" fmla="*/ 359277 w 1913876"/>
                  <a:gd name="connsiteY41" fmla="*/ 91678 h 153148"/>
                  <a:gd name="connsiteX42" fmla="*/ 402966 w 1913876"/>
                  <a:gd name="connsiteY42" fmla="*/ 75675 h 153148"/>
                  <a:gd name="connsiteX43" fmla="*/ 446730 w 1913876"/>
                  <a:gd name="connsiteY43" fmla="*/ 59653 h 153148"/>
                  <a:gd name="connsiteX44" fmla="*/ 492082 w 1913876"/>
                  <a:gd name="connsiteY44" fmla="*/ 45199 h 153148"/>
                  <a:gd name="connsiteX45" fmla="*/ 539002 w 1913876"/>
                  <a:gd name="connsiteY45" fmla="*/ 32331 h 153148"/>
                  <a:gd name="connsiteX46" fmla="*/ 587489 w 1913876"/>
                  <a:gd name="connsiteY46" fmla="*/ 21032 h 153148"/>
                  <a:gd name="connsiteX47" fmla="*/ 638099 w 1913876"/>
                  <a:gd name="connsiteY47" fmla="*/ 11835 h 153148"/>
                  <a:gd name="connsiteX48" fmla="*/ 691328 w 1913876"/>
                  <a:gd name="connsiteY48" fmla="*/ 5258 h 153148"/>
                  <a:gd name="connsiteX49" fmla="*/ 747196 w 1913876"/>
                  <a:gd name="connsiteY49" fmla="*/ 1319 h 153148"/>
                  <a:gd name="connsiteX50" fmla="*/ 805683 w 1913876"/>
                  <a:gd name="connsiteY50" fmla="*/ 0 h 153148"/>
                  <a:gd name="connsiteX51" fmla="*/ 866789 w 1913876"/>
                  <a:gd name="connsiteY51" fmla="*/ 1319 h 153148"/>
                  <a:gd name="connsiteX52" fmla="*/ 930515 w 1913876"/>
                  <a:gd name="connsiteY52" fmla="*/ 5258 h 153148"/>
                  <a:gd name="connsiteX53" fmla="*/ 996860 w 1913876"/>
                  <a:gd name="connsiteY53" fmla="*/ 11816 h 153148"/>
                  <a:gd name="connsiteX54" fmla="*/ 1065824 w 1913876"/>
                  <a:gd name="connsiteY54" fmla="*/ 21012 h 153148"/>
                  <a:gd name="connsiteX55" fmla="*/ 1136873 w 1913876"/>
                  <a:gd name="connsiteY55" fmla="*/ 32312 h 153148"/>
                  <a:gd name="connsiteX56" fmla="*/ 1209509 w 1913876"/>
                  <a:gd name="connsiteY56" fmla="*/ 45180 h 153148"/>
                  <a:gd name="connsiteX57" fmla="*/ 1283712 w 1913876"/>
                  <a:gd name="connsiteY57" fmla="*/ 59615 h 153148"/>
                  <a:gd name="connsiteX58" fmla="*/ 1359502 w 1913876"/>
                  <a:gd name="connsiteY58" fmla="*/ 75637 h 153148"/>
                  <a:gd name="connsiteX59" fmla="*/ 1435254 w 1913876"/>
                  <a:gd name="connsiteY59" fmla="*/ 91659 h 153148"/>
                  <a:gd name="connsiteX60" fmla="*/ 1509419 w 1913876"/>
                  <a:gd name="connsiteY60" fmla="*/ 106095 h 153148"/>
                  <a:gd name="connsiteX61" fmla="*/ 1582017 w 1913876"/>
                  <a:gd name="connsiteY61" fmla="*/ 118962 h 153148"/>
                  <a:gd name="connsiteX62" fmla="*/ 1653046 w 1913876"/>
                  <a:gd name="connsiteY62" fmla="*/ 130243 h 153148"/>
                  <a:gd name="connsiteX63" fmla="*/ 1721953 w 1913876"/>
                  <a:gd name="connsiteY63" fmla="*/ 139420 h 153148"/>
                  <a:gd name="connsiteX64" fmla="*/ 1788241 w 1913876"/>
                  <a:gd name="connsiteY64" fmla="*/ 145978 h 153148"/>
                  <a:gd name="connsiteX65" fmla="*/ 1851890 w 1913876"/>
                  <a:gd name="connsiteY65" fmla="*/ 149917 h 153148"/>
                  <a:gd name="connsiteX66" fmla="*/ 1912920 w 1913876"/>
                  <a:gd name="connsiteY66" fmla="*/ 151236 h 153148"/>
                  <a:gd name="connsiteX67" fmla="*/ 1913876 w 1913876"/>
                  <a:gd name="connsiteY67" fmla="*/ 152192 h 153148"/>
                  <a:gd name="connsiteX68" fmla="*/ 1912901 w 1913876"/>
                  <a:gd name="connsiteY68" fmla="*/ 153148 h 15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76" h="153148">
                    <a:moveTo>
                      <a:pt x="1912901" y="153148"/>
                    </a:moveTo>
                    <a:cubicBezTo>
                      <a:pt x="1893055" y="153148"/>
                      <a:pt x="1872501" y="152708"/>
                      <a:pt x="1851795" y="151829"/>
                    </a:cubicBezTo>
                    <a:cubicBezTo>
                      <a:pt x="1831069" y="150949"/>
                      <a:pt x="1809636" y="149630"/>
                      <a:pt x="1788069" y="147890"/>
                    </a:cubicBezTo>
                    <a:cubicBezTo>
                      <a:pt x="1766502" y="146150"/>
                      <a:pt x="1744189" y="143932"/>
                      <a:pt x="1721724" y="141332"/>
                    </a:cubicBezTo>
                    <a:cubicBezTo>
                      <a:pt x="1699296" y="138713"/>
                      <a:pt x="1676085" y="135635"/>
                      <a:pt x="1652759" y="132136"/>
                    </a:cubicBezTo>
                    <a:cubicBezTo>
                      <a:pt x="1629471" y="128656"/>
                      <a:pt x="1605572" y="124851"/>
                      <a:pt x="1581711" y="120836"/>
                    </a:cubicBezTo>
                    <a:cubicBezTo>
                      <a:pt x="1557907" y="116840"/>
                      <a:pt x="1533472" y="112500"/>
                      <a:pt x="1509075" y="107968"/>
                    </a:cubicBezTo>
                    <a:cubicBezTo>
                      <a:pt x="1484678" y="103437"/>
                      <a:pt x="1459708" y="98562"/>
                      <a:pt x="1434872" y="93533"/>
                    </a:cubicBezTo>
                    <a:cubicBezTo>
                      <a:pt x="1409959" y="88466"/>
                      <a:pt x="1384453" y="83075"/>
                      <a:pt x="1359101" y="77511"/>
                    </a:cubicBezTo>
                    <a:cubicBezTo>
                      <a:pt x="1333748" y="71947"/>
                      <a:pt x="1308262" y="66555"/>
                      <a:pt x="1283349" y="61489"/>
                    </a:cubicBezTo>
                    <a:cubicBezTo>
                      <a:pt x="1258512" y="56441"/>
                      <a:pt x="1233561" y="51585"/>
                      <a:pt x="1209184" y="47053"/>
                    </a:cubicBezTo>
                    <a:cubicBezTo>
                      <a:pt x="1184806" y="42522"/>
                      <a:pt x="1160371" y="38201"/>
                      <a:pt x="1136586" y="34186"/>
                    </a:cubicBezTo>
                    <a:cubicBezTo>
                      <a:pt x="1112725" y="30171"/>
                      <a:pt x="1088825" y="26385"/>
                      <a:pt x="1065557" y="22905"/>
                    </a:cubicBezTo>
                    <a:cubicBezTo>
                      <a:pt x="1042231" y="19425"/>
                      <a:pt x="1019058" y="16328"/>
                      <a:pt x="996650" y="13728"/>
                    </a:cubicBezTo>
                    <a:cubicBezTo>
                      <a:pt x="974222" y="11108"/>
                      <a:pt x="951929" y="8910"/>
                      <a:pt x="930362" y="7170"/>
                    </a:cubicBezTo>
                    <a:cubicBezTo>
                      <a:pt x="908814" y="5430"/>
                      <a:pt x="887400" y="4111"/>
                      <a:pt x="866712" y="3231"/>
                    </a:cubicBezTo>
                    <a:cubicBezTo>
                      <a:pt x="846044" y="2352"/>
                      <a:pt x="825510" y="1912"/>
                      <a:pt x="805683" y="1912"/>
                    </a:cubicBezTo>
                    <a:cubicBezTo>
                      <a:pt x="785856" y="1912"/>
                      <a:pt x="766220" y="2352"/>
                      <a:pt x="747291" y="3231"/>
                    </a:cubicBezTo>
                    <a:cubicBezTo>
                      <a:pt x="728363" y="4111"/>
                      <a:pt x="709587" y="5430"/>
                      <a:pt x="691519" y="7170"/>
                    </a:cubicBezTo>
                    <a:cubicBezTo>
                      <a:pt x="673451" y="8910"/>
                      <a:pt x="655574" y="11108"/>
                      <a:pt x="638386" y="13728"/>
                    </a:cubicBezTo>
                    <a:cubicBezTo>
                      <a:pt x="621197" y="16328"/>
                      <a:pt x="604219" y="19425"/>
                      <a:pt x="587891" y="22905"/>
                    </a:cubicBezTo>
                    <a:cubicBezTo>
                      <a:pt x="571582" y="26385"/>
                      <a:pt x="555292" y="30171"/>
                      <a:pt x="539461" y="34186"/>
                    </a:cubicBezTo>
                    <a:cubicBezTo>
                      <a:pt x="523668" y="38182"/>
                      <a:pt x="507913" y="42503"/>
                      <a:pt x="492618" y="47034"/>
                    </a:cubicBezTo>
                    <a:cubicBezTo>
                      <a:pt x="477322" y="51566"/>
                      <a:pt x="462103" y="56422"/>
                      <a:pt x="447342" y="61470"/>
                    </a:cubicBezTo>
                    <a:cubicBezTo>
                      <a:pt x="432563" y="66517"/>
                      <a:pt x="417879" y="71909"/>
                      <a:pt x="403654" y="77473"/>
                    </a:cubicBezTo>
                    <a:cubicBezTo>
                      <a:pt x="389410" y="83056"/>
                      <a:pt x="374688" y="88447"/>
                      <a:pt x="359889" y="93495"/>
                    </a:cubicBezTo>
                    <a:cubicBezTo>
                      <a:pt x="345110" y="98542"/>
                      <a:pt x="329871" y="103418"/>
                      <a:pt x="314537" y="107949"/>
                    </a:cubicBezTo>
                    <a:cubicBezTo>
                      <a:pt x="299222" y="112481"/>
                      <a:pt x="283430" y="116821"/>
                      <a:pt x="267618" y="120817"/>
                    </a:cubicBezTo>
                    <a:cubicBezTo>
                      <a:pt x="251767" y="124832"/>
                      <a:pt x="235458" y="128637"/>
                      <a:pt x="219130" y="132117"/>
                    </a:cubicBezTo>
                    <a:cubicBezTo>
                      <a:pt x="202764" y="135615"/>
                      <a:pt x="185728" y="138694"/>
                      <a:pt x="168521" y="141313"/>
                    </a:cubicBezTo>
                    <a:cubicBezTo>
                      <a:pt x="151275" y="143932"/>
                      <a:pt x="133379" y="146150"/>
                      <a:pt x="115291" y="147890"/>
                    </a:cubicBezTo>
                    <a:cubicBezTo>
                      <a:pt x="97204" y="149630"/>
                      <a:pt x="78410" y="150968"/>
                      <a:pt x="59443" y="151829"/>
                    </a:cubicBezTo>
                    <a:cubicBezTo>
                      <a:pt x="40495" y="152708"/>
                      <a:pt x="20821" y="153148"/>
                      <a:pt x="956" y="153148"/>
                    </a:cubicBezTo>
                    <a:cubicBezTo>
                      <a:pt x="421" y="153148"/>
                      <a:pt x="0" y="152728"/>
                      <a:pt x="0" y="152192"/>
                    </a:cubicBezTo>
                    <a:cubicBezTo>
                      <a:pt x="0" y="151657"/>
                      <a:pt x="421" y="151236"/>
                      <a:pt x="956" y="151236"/>
                    </a:cubicBezTo>
                    <a:cubicBezTo>
                      <a:pt x="20783" y="151236"/>
                      <a:pt x="40419" y="150796"/>
                      <a:pt x="59347" y="149917"/>
                    </a:cubicBezTo>
                    <a:cubicBezTo>
                      <a:pt x="78295" y="149037"/>
                      <a:pt x="97051" y="147718"/>
                      <a:pt x="115100" y="145978"/>
                    </a:cubicBezTo>
                    <a:cubicBezTo>
                      <a:pt x="133149" y="144238"/>
                      <a:pt x="151026" y="142040"/>
                      <a:pt x="168234" y="139420"/>
                    </a:cubicBezTo>
                    <a:cubicBezTo>
                      <a:pt x="185422" y="136820"/>
                      <a:pt x="202401" y="133723"/>
                      <a:pt x="218729" y="130243"/>
                    </a:cubicBezTo>
                    <a:cubicBezTo>
                      <a:pt x="235038" y="126763"/>
                      <a:pt x="251328" y="122977"/>
                      <a:pt x="267159" y="118962"/>
                    </a:cubicBezTo>
                    <a:cubicBezTo>
                      <a:pt x="282952" y="114966"/>
                      <a:pt x="298706" y="110645"/>
                      <a:pt x="314002" y="106114"/>
                    </a:cubicBezTo>
                    <a:cubicBezTo>
                      <a:pt x="329298" y="101583"/>
                      <a:pt x="344517" y="96726"/>
                      <a:pt x="359277" y="91678"/>
                    </a:cubicBezTo>
                    <a:cubicBezTo>
                      <a:pt x="374038" y="86631"/>
                      <a:pt x="388741" y="81239"/>
                      <a:pt x="402966" y="75675"/>
                    </a:cubicBezTo>
                    <a:cubicBezTo>
                      <a:pt x="417210" y="70092"/>
                      <a:pt x="431932" y="64701"/>
                      <a:pt x="446730" y="59653"/>
                    </a:cubicBezTo>
                    <a:cubicBezTo>
                      <a:pt x="461510" y="54606"/>
                      <a:pt x="476767" y="49730"/>
                      <a:pt x="492082" y="45199"/>
                    </a:cubicBezTo>
                    <a:cubicBezTo>
                      <a:pt x="507397" y="40667"/>
                      <a:pt x="523190" y="36327"/>
                      <a:pt x="539002" y="32331"/>
                    </a:cubicBezTo>
                    <a:cubicBezTo>
                      <a:pt x="554852" y="28316"/>
                      <a:pt x="571161" y="24511"/>
                      <a:pt x="587489" y="21032"/>
                    </a:cubicBezTo>
                    <a:cubicBezTo>
                      <a:pt x="603856" y="17533"/>
                      <a:pt x="620891" y="14454"/>
                      <a:pt x="638099" y="11835"/>
                    </a:cubicBezTo>
                    <a:cubicBezTo>
                      <a:pt x="655326" y="9216"/>
                      <a:pt x="673241" y="7017"/>
                      <a:pt x="691328" y="5258"/>
                    </a:cubicBezTo>
                    <a:cubicBezTo>
                      <a:pt x="709434" y="3518"/>
                      <a:pt x="728210" y="2199"/>
                      <a:pt x="747196" y="1319"/>
                    </a:cubicBezTo>
                    <a:cubicBezTo>
                      <a:pt x="766143" y="440"/>
                      <a:pt x="785817" y="0"/>
                      <a:pt x="805683" y="0"/>
                    </a:cubicBezTo>
                    <a:cubicBezTo>
                      <a:pt x="825548" y="0"/>
                      <a:pt x="846082" y="440"/>
                      <a:pt x="866789" y="1319"/>
                    </a:cubicBezTo>
                    <a:cubicBezTo>
                      <a:pt x="887496" y="2199"/>
                      <a:pt x="908929" y="3518"/>
                      <a:pt x="930515" y="5258"/>
                    </a:cubicBezTo>
                    <a:cubicBezTo>
                      <a:pt x="952101" y="6998"/>
                      <a:pt x="974413" y="9216"/>
                      <a:pt x="996860" y="11816"/>
                    </a:cubicBezTo>
                    <a:cubicBezTo>
                      <a:pt x="1019287" y="14435"/>
                      <a:pt x="1042498" y="17514"/>
                      <a:pt x="1065824" y="21012"/>
                    </a:cubicBezTo>
                    <a:cubicBezTo>
                      <a:pt x="1089112" y="24492"/>
                      <a:pt x="1113012" y="28297"/>
                      <a:pt x="1136873" y="32312"/>
                    </a:cubicBezTo>
                    <a:cubicBezTo>
                      <a:pt x="1160677" y="36308"/>
                      <a:pt x="1185112" y="40648"/>
                      <a:pt x="1209509" y="45180"/>
                    </a:cubicBezTo>
                    <a:cubicBezTo>
                      <a:pt x="1233905" y="49711"/>
                      <a:pt x="1258875" y="54586"/>
                      <a:pt x="1283712" y="59615"/>
                    </a:cubicBezTo>
                    <a:cubicBezTo>
                      <a:pt x="1308625" y="64682"/>
                      <a:pt x="1334130" y="70073"/>
                      <a:pt x="1359502" y="75637"/>
                    </a:cubicBezTo>
                    <a:cubicBezTo>
                      <a:pt x="1384855" y="81201"/>
                      <a:pt x="1410341" y="86593"/>
                      <a:pt x="1435254" y="91659"/>
                    </a:cubicBezTo>
                    <a:cubicBezTo>
                      <a:pt x="1460091" y="96707"/>
                      <a:pt x="1485042" y="101563"/>
                      <a:pt x="1509419" y="106095"/>
                    </a:cubicBezTo>
                    <a:cubicBezTo>
                      <a:pt x="1533797" y="110626"/>
                      <a:pt x="1558232" y="114947"/>
                      <a:pt x="1582017" y="118962"/>
                    </a:cubicBezTo>
                    <a:cubicBezTo>
                      <a:pt x="1605878" y="122977"/>
                      <a:pt x="1629777" y="126763"/>
                      <a:pt x="1653046" y="130243"/>
                    </a:cubicBezTo>
                    <a:cubicBezTo>
                      <a:pt x="1676372" y="133723"/>
                      <a:pt x="1699545" y="136820"/>
                      <a:pt x="1721953" y="139420"/>
                    </a:cubicBezTo>
                    <a:cubicBezTo>
                      <a:pt x="1744400" y="142040"/>
                      <a:pt x="1766693" y="144238"/>
                      <a:pt x="1788241" y="145978"/>
                    </a:cubicBezTo>
                    <a:cubicBezTo>
                      <a:pt x="1809770" y="147718"/>
                      <a:pt x="1831203" y="149037"/>
                      <a:pt x="1851890" y="149917"/>
                    </a:cubicBezTo>
                    <a:cubicBezTo>
                      <a:pt x="1872559" y="150796"/>
                      <a:pt x="1893093" y="151236"/>
                      <a:pt x="1912920" y="151236"/>
                    </a:cubicBezTo>
                    <a:cubicBezTo>
                      <a:pt x="1913455" y="151236"/>
                      <a:pt x="1913876" y="151657"/>
                      <a:pt x="1913876" y="152192"/>
                    </a:cubicBezTo>
                    <a:cubicBezTo>
                      <a:pt x="1913876" y="152728"/>
                      <a:pt x="1913436" y="153148"/>
                      <a:pt x="1912901" y="153148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0BDB7BB9-1958-923F-846B-071ABCA5FB6A}"/>
                  </a:ext>
                </a:extLst>
              </p:cNvPr>
              <p:cNvSpPr/>
              <p:nvPr/>
            </p:nvSpPr>
            <p:spPr>
              <a:xfrm>
                <a:off x="9241182" y="2607022"/>
                <a:ext cx="1913856" cy="112805"/>
              </a:xfrm>
              <a:custGeom>
                <a:avLst/>
                <a:gdLst>
                  <a:gd name="connsiteX0" fmla="*/ 1912901 w 1913856"/>
                  <a:gd name="connsiteY0" fmla="*/ 112806 h 112805"/>
                  <a:gd name="connsiteX1" fmla="*/ 1852139 w 1913856"/>
                  <a:gd name="connsiteY1" fmla="*/ 111831 h 112805"/>
                  <a:gd name="connsiteX2" fmla="*/ 1789637 w 1913856"/>
                  <a:gd name="connsiteY2" fmla="*/ 109097 h 112805"/>
                  <a:gd name="connsiteX3" fmla="*/ 1725299 w 1913856"/>
                  <a:gd name="connsiteY3" fmla="*/ 104527 h 112805"/>
                  <a:gd name="connsiteX4" fmla="*/ 1659030 w 1913856"/>
                  <a:gd name="connsiteY4" fmla="*/ 98026 h 112805"/>
                  <a:gd name="connsiteX5" fmla="*/ 1591557 w 1913856"/>
                  <a:gd name="connsiteY5" fmla="*/ 90302 h 112805"/>
                  <a:gd name="connsiteX6" fmla="*/ 1522497 w 1913856"/>
                  <a:gd name="connsiteY6" fmla="*/ 81010 h 112805"/>
                  <a:gd name="connsiteX7" fmla="*/ 1451774 w 1913856"/>
                  <a:gd name="connsiteY7" fmla="*/ 70054 h 112805"/>
                  <a:gd name="connsiteX8" fmla="*/ 1379291 w 1913856"/>
                  <a:gd name="connsiteY8" fmla="*/ 57340 h 112805"/>
                  <a:gd name="connsiteX9" fmla="*/ 1306866 w 1913856"/>
                  <a:gd name="connsiteY9" fmla="*/ 44644 h 112805"/>
                  <a:gd name="connsiteX10" fmla="*/ 1236180 w 1913856"/>
                  <a:gd name="connsiteY10" fmla="*/ 33689 h 112805"/>
                  <a:gd name="connsiteX11" fmla="*/ 1167159 w 1913856"/>
                  <a:gd name="connsiteY11" fmla="*/ 24397 h 112805"/>
                  <a:gd name="connsiteX12" fmla="*/ 1099704 w 1913856"/>
                  <a:gd name="connsiteY12" fmla="*/ 16672 h 112805"/>
                  <a:gd name="connsiteX13" fmla="*/ 1033493 w 1913856"/>
                  <a:gd name="connsiteY13" fmla="*/ 10191 h 112805"/>
                  <a:gd name="connsiteX14" fmla="*/ 969213 w 1913856"/>
                  <a:gd name="connsiteY14" fmla="*/ 5621 h 112805"/>
                  <a:gd name="connsiteX15" fmla="*/ 906768 w 1913856"/>
                  <a:gd name="connsiteY15" fmla="*/ 2887 h 112805"/>
                  <a:gd name="connsiteX16" fmla="*/ 846063 w 1913856"/>
                  <a:gd name="connsiteY16" fmla="*/ 1912 h 112805"/>
                  <a:gd name="connsiteX17" fmla="*/ 787328 w 1913856"/>
                  <a:gd name="connsiteY17" fmla="*/ 2887 h 112805"/>
                  <a:gd name="connsiteX18" fmla="*/ 730332 w 1913856"/>
                  <a:gd name="connsiteY18" fmla="*/ 5621 h 112805"/>
                  <a:gd name="connsiteX19" fmla="*/ 675191 w 1913856"/>
                  <a:gd name="connsiteY19" fmla="*/ 10191 h 112805"/>
                  <a:gd name="connsiteX20" fmla="*/ 621962 w 1913856"/>
                  <a:gd name="connsiteY20" fmla="*/ 16672 h 112805"/>
                  <a:gd name="connsiteX21" fmla="*/ 569957 w 1913856"/>
                  <a:gd name="connsiteY21" fmla="*/ 24378 h 112805"/>
                  <a:gd name="connsiteX22" fmla="*/ 519538 w 1913856"/>
                  <a:gd name="connsiteY22" fmla="*/ 33670 h 112805"/>
                  <a:gd name="connsiteX23" fmla="*/ 470764 w 1913856"/>
                  <a:gd name="connsiteY23" fmla="*/ 44625 h 112805"/>
                  <a:gd name="connsiteX24" fmla="*/ 423768 w 1913856"/>
                  <a:gd name="connsiteY24" fmla="*/ 57321 h 112805"/>
                  <a:gd name="connsiteX25" fmla="*/ 376676 w 1913856"/>
                  <a:gd name="connsiteY25" fmla="*/ 70035 h 112805"/>
                  <a:gd name="connsiteX26" fmla="*/ 327864 w 1913856"/>
                  <a:gd name="connsiteY26" fmla="*/ 80991 h 112805"/>
                  <a:gd name="connsiteX27" fmla="*/ 277369 w 1913856"/>
                  <a:gd name="connsiteY27" fmla="*/ 90283 h 112805"/>
                  <a:gd name="connsiteX28" fmla="*/ 225325 w 1913856"/>
                  <a:gd name="connsiteY28" fmla="*/ 98007 h 112805"/>
                  <a:gd name="connsiteX29" fmla="*/ 172039 w 1913856"/>
                  <a:gd name="connsiteY29" fmla="*/ 104508 h 112805"/>
                  <a:gd name="connsiteX30" fmla="*/ 116821 w 1913856"/>
                  <a:gd name="connsiteY30" fmla="*/ 109077 h 112805"/>
                  <a:gd name="connsiteX31" fmla="*/ 59768 w 1913856"/>
                  <a:gd name="connsiteY31" fmla="*/ 111812 h 112805"/>
                  <a:gd name="connsiteX32" fmla="*/ 956 w 1913856"/>
                  <a:gd name="connsiteY32" fmla="*/ 112787 h 112805"/>
                  <a:gd name="connsiteX33" fmla="*/ 0 w 1913856"/>
                  <a:gd name="connsiteY33" fmla="*/ 111831 h 112805"/>
                  <a:gd name="connsiteX34" fmla="*/ 956 w 1913856"/>
                  <a:gd name="connsiteY34" fmla="*/ 110875 h 112805"/>
                  <a:gd name="connsiteX35" fmla="*/ 59692 w 1913856"/>
                  <a:gd name="connsiteY35" fmla="*/ 109900 h 112805"/>
                  <a:gd name="connsiteX36" fmla="*/ 116687 w 1913856"/>
                  <a:gd name="connsiteY36" fmla="*/ 107165 h 112805"/>
                  <a:gd name="connsiteX37" fmla="*/ 171828 w 1913856"/>
                  <a:gd name="connsiteY37" fmla="*/ 102596 h 112805"/>
                  <a:gd name="connsiteX38" fmla="*/ 225057 w 1913856"/>
                  <a:gd name="connsiteY38" fmla="*/ 96114 h 112805"/>
                  <a:gd name="connsiteX39" fmla="*/ 277063 w 1913856"/>
                  <a:gd name="connsiteY39" fmla="*/ 88409 h 112805"/>
                  <a:gd name="connsiteX40" fmla="*/ 327481 w 1913856"/>
                  <a:gd name="connsiteY40" fmla="*/ 79117 h 112805"/>
                  <a:gd name="connsiteX41" fmla="*/ 376255 w 1913856"/>
                  <a:gd name="connsiteY41" fmla="*/ 68161 h 112805"/>
                  <a:gd name="connsiteX42" fmla="*/ 423252 w 1913856"/>
                  <a:gd name="connsiteY42" fmla="*/ 55466 h 112805"/>
                  <a:gd name="connsiteX43" fmla="*/ 470343 w 1913856"/>
                  <a:gd name="connsiteY43" fmla="*/ 42751 h 112805"/>
                  <a:gd name="connsiteX44" fmla="*/ 519156 w 1913856"/>
                  <a:gd name="connsiteY44" fmla="*/ 31796 h 112805"/>
                  <a:gd name="connsiteX45" fmla="*/ 569651 w 1913856"/>
                  <a:gd name="connsiteY45" fmla="*/ 22504 h 112805"/>
                  <a:gd name="connsiteX46" fmla="*/ 621694 w 1913856"/>
                  <a:gd name="connsiteY46" fmla="*/ 14779 h 112805"/>
                  <a:gd name="connsiteX47" fmla="*/ 674981 w 1913856"/>
                  <a:gd name="connsiteY47" fmla="*/ 8279 h 112805"/>
                  <a:gd name="connsiteX48" fmla="*/ 730198 w 1913856"/>
                  <a:gd name="connsiteY48" fmla="*/ 3709 h 112805"/>
                  <a:gd name="connsiteX49" fmla="*/ 787251 w 1913856"/>
                  <a:gd name="connsiteY49" fmla="*/ 975 h 112805"/>
                  <a:gd name="connsiteX50" fmla="*/ 846063 w 1913856"/>
                  <a:gd name="connsiteY50" fmla="*/ 0 h 112805"/>
                  <a:gd name="connsiteX51" fmla="*/ 906825 w 1913856"/>
                  <a:gd name="connsiteY51" fmla="*/ 975 h 112805"/>
                  <a:gd name="connsiteX52" fmla="*/ 969328 w 1913856"/>
                  <a:gd name="connsiteY52" fmla="*/ 3709 h 112805"/>
                  <a:gd name="connsiteX53" fmla="*/ 1033665 w 1913856"/>
                  <a:gd name="connsiteY53" fmla="*/ 8279 h 112805"/>
                  <a:gd name="connsiteX54" fmla="*/ 1099934 w 1913856"/>
                  <a:gd name="connsiteY54" fmla="*/ 14779 h 112805"/>
                  <a:gd name="connsiteX55" fmla="*/ 1167407 w 1913856"/>
                  <a:gd name="connsiteY55" fmla="*/ 22504 h 112805"/>
                  <a:gd name="connsiteX56" fmla="*/ 1236467 w 1913856"/>
                  <a:gd name="connsiteY56" fmla="*/ 31796 h 112805"/>
                  <a:gd name="connsiteX57" fmla="*/ 1307191 w 1913856"/>
                  <a:gd name="connsiteY57" fmla="*/ 42751 h 112805"/>
                  <a:gd name="connsiteX58" fmla="*/ 1379673 w 1913856"/>
                  <a:gd name="connsiteY58" fmla="*/ 55466 h 112805"/>
                  <a:gd name="connsiteX59" fmla="*/ 1452099 w 1913856"/>
                  <a:gd name="connsiteY59" fmla="*/ 68161 h 112805"/>
                  <a:gd name="connsiteX60" fmla="*/ 1522784 w 1913856"/>
                  <a:gd name="connsiteY60" fmla="*/ 79117 h 112805"/>
                  <a:gd name="connsiteX61" fmla="*/ 1591806 w 1913856"/>
                  <a:gd name="connsiteY61" fmla="*/ 88409 h 112805"/>
                  <a:gd name="connsiteX62" fmla="*/ 1659260 w 1913856"/>
                  <a:gd name="connsiteY62" fmla="*/ 96134 h 112805"/>
                  <a:gd name="connsiteX63" fmla="*/ 1725471 w 1913856"/>
                  <a:gd name="connsiteY63" fmla="*/ 102615 h 112805"/>
                  <a:gd name="connsiteX64" fmla="*/ 1789751 w 1913856"/>
                  <a:gd name="connsiteY64" fmla="*/ 107185 h 112805"/>
                  <a:gd name="connsiteX65" fmla="*/ 1852196 w 1913856"/>
                  <a:gd name="connsiteY65" fmla="*/ 109919 h 112805"/>
                  <a:gd name="connsiteX66" fmla="*/ 1912901 w 1913856"/>
                  <a:gd name="connsiteY66" fmla="*/ 110894 h 112805"/>
                  <a:gd name="connsiteX67" fmla="*/ 1913857 w 1913856"/>
                  <a:gd name="connsiteY67" fmla="*/ 111850 h 112805"/>
                  <a:gd name="connsiteX68" fmla="*/ 1912901 w 1913856"/>
                  <a:gd name="connsiteY68" fmla="*/ 112806 h 11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56" h="112805">
                    <a:moveTo>
                      <a:pt x="1912901" y="112806"/>
                    </a:moveTo>
                    <a:cubicBezTo>
                      <a:pt x="1893628" y="112806"/>
                      <a:pt x="1873190" y="112481"/>
                      <a:pt x="1852139" y="111831"/>
                    </a:cubicBezTo>
                    <a:cubicBezTo>
                      <a:pt x="1832331" y="111219"/>
                      <a:pt x="1811299" y="110301"/>
                      <a:pt x="1789637" y="109097"/>
                    </a:cubicBezTo>
                    <a:cubicBezTo>
                      <a:pt x="1769198" y="107968"/>
                      <a:pt x="1747535" y="106420"/>
                      <a:pt x="1725299" y="104527"/>
                    </a:cubicBezTo>
                    <a:cubicBezTo>
                      <a:pt x="1704268" y="102730"/>
                      <a:pt x="1681974" y="100550"/>
                      <a:pt x="1659030" y="98026"/>
                    </a:cubicBezTo>
                    <a:cubicBezTo>
                      <a:pt x="1637674" y="95694"/>
                      <a:pt x="1614711" y="93132"/>
                      <a:pt x="1591557" y="90302"/>
                    </a:cubicBezTo>
                    <a:cubicBezTo>
                      <a:pt x="1566453" y="87243"/>
                      <a:pt x="1543854" y="84203"/>
                      <a:pt x="1522497" y="81010"/>
                    </a:cubicBezTo>
                    <a:cubicBezTo>
                      <a:pt x="1501829" y="77912"/>
                      <a:pt x="1477279" y="74203"/>
                      <a:pt x="1451774" y="70054"/>
                    </a:cubicBezTo>
                    <a:cubicBezTo>
                      <a:pt x="1425656" y="65810"/>
                      <a:pt x="1401948" y="61642"/>
                      <a:pt x="1379291" y="57340"/>
                    </a:cubicBezTo>
                    <a:cubicBezTo>
                      <a:pt x="1356634" y="53038"/>
                      <a:pt x="1332945" y="48889"/>
                      <a:pt x="1306866" y="44644"/>
                    </a:cubicBezTo>
                    <a:cubicBezTo>
                      <a:pt x="1281379" y="40495"/>
                      <a:pt x="1256830" y="36786"/>
                      <a:pt x="1236180" y="33689"/>
                    </a:cubicBezTo>
                    <a:cubicBezTo>
                      <a:pt x="1214843" y="30496"/>
                      <a:pt x="1192263" y="27456"/>
                      <a:pt x="1167159" y="24397"/>
                    </a:cubicBezTo>
                    <a:cubicBezTo>
                      <a:pt x="1144005" y="21586"/>
                      <a:pt x="1121061" y="19024"/>
                      <a:pt x="1099704" y="16672"/>
                    </a:cubicBezTo>
                    <a:cubicBezTo>
                      <a:pt x="1076799" y="14168"/>
                      <a:pt x="1054506" y="11988"/>
                      <a:pt x="1033493" y="10191"/>
                    </a:cubicBezTo>
                    <a:cubicBezTo>
                      <a:pt x="1011257" y="8298"/>
                      <a:pt x="989633" y="6749"/>
                      <a:pt x="969213" y="5621"/>
                    </a:cubicBezTo>
                    <a:cubicBezTo>
                      <a:pt x="947569" y="4417"/>
                      <a:pt x="926557" y="3499"/>
                      <a:pt x="906768" y="2887"/>
                    </a:cubicBezTo>
                    <a:cubicBezTo>
                      <a:pt x="885737" y="2237"/>
                      <a:pt x="865317" y="1912"/>
                      <a:pt x="846063" y="1912"/>
                    </a:cubicBezTo>
                    <a:cubicBezTo>
                      <a:pt x="826810" y="1912"/>
                      <a:pt x="807059" y="2237"/>
                      <a:pt x="787328" y="2887"/>
                    </a:cubicBezTo>
                    <a:cubicBezTo>
                      <a:pt x="768743" y="3499"/>
                      <a:pt x="749586" y="4417"/>
                      <a:pt x="730332" y="5621"/>
                    </a:cubicBezTo>
                    <a:cubicBezTo>
                      <a:pt x="712168" y="6749"/>
                      <a:pt x="693622" y="8279"/>
                      <a:pt x="675191" y="10191"/>
                    </a:cubicBezTo>
                    <a:cubicBezTo>
                      <a:pt x="657754" y="11988"/>
                      <a:pt x="639858" y="14168"/>
                      <a:pt x="621962" y="16672"/>
                    </a:cubicBezTo>
                    <a:cubicBezTo>
                      <a:pt x="605290" y="19005"/>
                      <a:pt x="587451" y="21567"/>
                      <a:pt x="569957" y="24378"/>
                    </a:cubicBezTo>
                    <a:cubicBezTo>
                      <a:pt x="550990" y="27437"/>
                      <a:pt x="534509" y="30477"/>
                      <a:pt x="519538" y="33670"/>
                    </a:cubicBezTo>
                    <a:cubicBezTo>
                      <a:pt x="505064" y="36748"/>
                      <a:pt x="487952" y="40476"/>
                      <a:pt x="470764" y="44625"/>
                    </a:cubicBezTo>
                    <a:cubicBezTo>
                      <a:pt x="453174" y="48870"/>
                      <a:pt x="437802" y="53019"/>
                      <a:pt x="423768" y="57321"/>
                    </a:cubicBezTo>
                    <a:cubicBezTo>
                      <a:pt x="409715" y="61623"/>
                      <a:pt x="394304" y="65791"/>
                      <a:pt x="376676" y="70035"/>
                    </a:cubicBezTo>
                    <a:cubicBezTo>
                      <a:pt x="359468" y="74184"/>
                      <a:pt x="342337" y="77912"/>
                      <a:pt x="327864" y="80991"/>
                    </a:cubicBezTo>
                    <a:cubicBezTo>
                      <a:pt x="312874" y="84184"/>
                      <a:pt x="296354" y="87224"/>
                      <a:pt x="277369" y="90283"/>
                    </a:cubicBezTo>
                    <a:cubicBezTo>
                      <a:pt x="259836" y="93113"/>
                      <a:pt x="241997" y="95656"/>
                      <a:pt x="225325" y="98007"/>
                    </a:cubicBezTo>
                    <a:cubicBezTo>
                      <a:pt x="207410" y="100512"/>
                      <a:pt x="189495" y="102711"/>
                      <a:pt x="172039" y="104508"/>
                    </a:cubicBezTo>
                    <a:cubicBezTo>
                      <a:pt x="153588" y="106401"/>
                      <a:pt x="135004" y="107949"/>
                      <a:pt x="116821" y="109077"/>
                    </a:cubicBezTo>
                    <a:cubicBezTo>
                      <a:pt x="97568" y="110282"/>
                      <a:pt x="78371" y="111200"/>
                      <a:pt x="59768" y="111812"/>
                    </a:cubicBezTo>
                    <a:cubicBezTo>
                      <a:pt x="40017" y="112462"/>
                      <a:pt x="20229" y="112787"/>
                      <a:pt x="956" y="112787"/>
                    </a:cubicBezTo>
                    <a:cubicBezTo>
                      <a:pt x="421" y="112787"/>
                      <a:pt x="0" y="112366"/>
                      <a:pt x="0" y="111831"/>
                    </a:cubicBezTo>
                    <a:cubicBezTo>
                      <a:pt x="0" y="111295"/>
                      <a:pt x="421" y="110875"/>
                      <a:pt x="956" y="110875"/>
                    </a:cubicBezTo>
                    <a:cubicBezTo>
                      <a:pt x="20209" y="110875"/>
                      <a:pt x="39960" y="110550"/>
                      <a:pt x="59692" y="109900"/>
                    </a:cubicBezTo>
                    <a:cubicBezTo>
                      <a:pt x="78276" y="109288"/>
                      <a:pt x="97434" y="108370"/>
                      <a:pt x="116687" y="107165"/>
                    </a:cubicBezTo>
                    <a:cubicBezTo>
                      <a:pt x="134851" y="106037"/>
                      <a:pt x="153397" y="104508"/>
                      <a:pt x="171828" y="102596"/>
                    </a:cubicBezTo>
                    <a:cubicBezTo>
                      <a:pt x="189265" y="100799"/>
                      <a:pt x="207161" y="98619"/>
                      <a:pt x="225057" y="96114"/>
                    </a:cubicBezTo>
                    <a:cubicBezTo>
                      <a:pt x="241730" y="93782"/>
                      <a:pt x="259568" y="91220"/>
                      <a:pt x="277063" y="88409"/>
                    </a:cubicBezTo>
                    <a:cubicBezTo>
                      <a:pt x="296029" y="85350"/>
                      <a:pt x="312511" y="82310"/>
                      <a:pt x="327481" y="79117"/>
                    </a:cubicBezTo>
                    <a:cubicBezTo>
                      <a:pt x="341955" y="76039"/>
                      <a:pt x="359067" y="72310"/>
                      <a:pt x="376255" y="68161"/>
                    </a:cubicBezTo>
                    <a:cubicBezTo>
                      <a:pt x="393846" y="63917"/>
                      <a:pt x="409218" y="59768"/>
                      <a:pt x="423252" y="55466"/>
                    </a:cubicBezTo>
                    <a:cubicBezTo>
                      <a:pt x="437324" y="51164"/>
                      <a:pt x="452715" y="46996"/>
                      <a:pt x="470343" y="42751"/>
                    </a:cubicBezTo>
                    <a:cubicBezTo>
                      <a:pt x="487551" y="38603"/>
                      <a:pt x="504682" y="34874"/>
                      <a:pt x="519156" y="31796"/>
                    </a:cubicBezTo>
                    <a:cubicBezTo>
                      <a:pt x="534145" y="28603"/>
                      <a:pt x="550665" y="25563"/>
                      <a:pt x="569651" y="22504"/>
                    </a:cubicBezTo>
                    <a:cubicBezTo>
                      <a:pt x="587183" y="19674"/>
                      <a:pt x="605022" y="17131"/>
                      <a:pt x="621694" y="14779"/>
                    </a:cubicBezTo>
                    <a:cubicBezTo>
                      <a:pt x="639609" y="12275"/>
                      <a:pt x="657524" y="10076"/>
                      <a:pt x="674981" y="8279"/>
                    </a:cubicBezTo>
                    <a:cubicBezTo>
                      <a:pt x="693431" y="6386"/>
                      <a:pt x="712015" y="4837"/>
                      <a:pt x="730198" y="3709"/>
                    </a:cubicBezTo>
                    <a:cubicBezTo>
                      <a:pt x="749452" y="2505"/>
                      <a:pt x="768648" y="1587"/>
                      <a:pt x="787251" y="975"/>
                    </a:cubicBezTo>
                    <a:cubicBezTo>
                      <a:pt x="807002" y="325"/>
                      <a:pt x="826791" y="0"/>
                      <a:pt x="846063" y="0"/>
                    </a:cubicBezTo>
                    <a:cubicBezTo>
                      <a:pt x="865336" y="0"/>
                      <a:pt x="885775" y="325"/>
                      <a:pt x="906825" y="975"/>
                    </a:cubicBezTo>
                    <a:cubicBezTo>
                      <a:pt x="926633" y="1587"/>
                      <a:pt x="947665" y="2505"/>
                      <a:pt x="969328" y="3709"/>
                    </a:cubicBezTo>
                    <a:cubicBezTo>
                      <a:pt x="989766" y="4837"/>
                      <a:pt x="1011429" y="6386"/>
                      <a:pt x="1033665" y="8279"/>
                    </a:cubicBezTo>
                    <a:cubicBezTo>
                      <a:pt x="1054697" y="10076"/>
                      <a:pt x="1076990" y="12256"/>
                      <a:pt x="1099934" y="14779"/>
                    </a:cubicBezTo>
                    <a:cubicBezTo>
                      <a:pt x="1121290" y="17112"/>
                      <a:pt x="1144253" y="19674"/>
                      <a:pt x="1167407" y="22504"/>
                    </a:cubicBezTo>
                    <a:cubicBezTo>
                      <a:pt x="1192511" y="25563"/>
                      <a:pt x="1215111" y="28603"/>
                      <a:pt x="1236467" y="31796"/>
                    </a:cubicBezTo>
                    <a:cubicBezTo>
                      <a:pt x="1257136" y="34893"/>
                      <a:pt x="1281685" y="38603"/>
                      <a:pt x="1307191" y="42751"/>
                    </a:cubicBezTo>
                    <a:cubicBezTo>
                      <a:pt x="1333289" y="46996"/>
                      <a:pt x="1356997" y="51164"/>
                      <a:pt x="1379673" y="55466"/>
                    </a:cubicBezTo>
                    <a:cubicBezTo>
                      <a:pt x="1402311" y="59768"/>
                      <a:pt x="1426000" y="63917"/>
                      <a:pt x="1452099" y="68161"/>
                    </a:cubicBezTo>
                    <a:cubicBezTo>
                      <a:pt x="1477585" y="72310"/>
                      <a:pt x="1502135" y="76020"/>
                      <a:pt x="1522784" y="79117"/>
                    </a:cubicBezTo>
                    <a:cubicBezTo>
                      <a:pt x="1544121" y="82310"/>
                      <a:pt x="1566702" y="85350"/>
                      <a:pt x="1591806" y="88409"/>
                    </a:cubicBezTo>
                    <a:cubicBezTo>
                      <a:pt x="1614960" y="91220"/>
                      <a:pt x="1637903" y="93782"/>
                      <a:pt x="1659260" y="96134"/>
                    </a:cubicBezTo>
                    <a:cubicBezTo>
                      <a:pt x="1682184" y="98638"/>
                      <a:pt x="1704459" y="100818"/>
                      <a:pt x="1725471" y="102615"/>
                    </a:cubicBezTo>
                    <a:cubicBezTo>
                      <a:pt x="1747707" y="104508"/>
                      <a:pt x="1769332" y="106056"/>
                      <a:pt x="1789751" y="107185"/>
                    </a:cubicBezTo>
                    <a:cubicBezTo>
                      <a:pt x="1811395" y="108389"/>
                      <a:pt x="1832407" y="109307"/>
                      <a:pt x="1852196" y="109919"/>
                    </a:cubicBezTo>
                    <a:cubicBezTo>
                      <a:pt x="1873228" y="110569"/>
                      <a:pt x="1893648" y="110894"/>
                      <a:pt x="1912901" y="110894"/>
                    </a:cubicBezTo>
                    <a:cubicBezTo>
                      <a:pt x="1913436" y="110894"/>
                      <a:pt x="1913857" y="111314"/>
                      <a:pt x="1913857" y="111850"/>
                    </a:cubicBezTo>
                    <a:cubicBezTo>
                      <a:pt x="1913857" y="112385"/>
                      <a:pt x="1913436" y="112806"/>
                      <a:pt x="1912901" y="11280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B4AE4770-E105-6CF0-A2BB-50A309BDDE12}"/>
                  </a:ext>
                </a:extLst>
              </p:cNvPr>
              <p:cNvSpPr/>
              <p:nvPr/>
            </p:nvSpPr>
            <p:spPr>
              <a:xfrm>
                <a:off x="9241162" y="2702945"/>
                <a:ext cx="1913876" cy="76631"/>
              </a:xfrm>
              <a:custGeom>
                <a:avLst/>
                <a:gdLst>
                  <a:gd name="connsiteX0" fmla="*/ 1912920 w 1913876"/>
                  <a:gd name="connsiteY0" fmla="*/ 76631 h 76631"/>
                  <a:gd name="connsiteX1" fmla="*/ 1852770 w 1913876"/>
                  <a:gd name="connsiteY1" fmla="*/ 76249 h 76631"/>
                  <a:gd name="connsiteX2" fmla="*/ 1791759 w 1913876"/>
                  <a:gd name="connsiteY2" fmla="*/ 74987 h 76631"/>
                  <a:gd name="connsiteX3" fmla="*/ 1729697 w 1913876"/>
                  <a:gd name="connsiteY3" fmla="*/ 72674 h 76631"/>
                  <a:gd name="connsiteX4" fmla="*/ 1666391 w 1913876"/>
                  <a:gd name="connsiteY4" fmla="*/ 69137 h 76631"/>
                  <a:gd name="connsiteX5" fmla="*/ 1601691 w 1913876"/>
                  <a:gd name="connsiteY5" fmla="*/ 64204 h 76631"/>
                  <a:gd name="connsiteX6" fmla="*/ 1535422 w 1913876"/>
                  <a:gd name="connsiteY6" fmla="*/ 57703 h 76631"/>
                  <a:gd name="connsiteX7" fmla="*/ 1467394 w 1913876"/>
                  <a:gd name="connsiteY7" fmla="*/ 49443 h 76631"/>
                  <a:gd name="connsiteX8" fmla="*/ 1397436 w 1913876"/>
                  <a:gd name="connsiteY8" fmla="*/ 39253 h 76631"/>
                  <a:gd name="connsiteX9" fmla="*/ 1327534 w 1913876"/>
                  <a:gd name="connsiteY9" fmla="*/ 29081 h 76631"/>
                  <a:gd name="connsiteX10" fmla="*/ 1259545 w 1913876"/>
                  <a:gd name="connsiteY10" fmla="*/ 20821 h 76631"/>
                  <a:gd name="connsiteX11" fmla="*/ 1193314 w 1913876"/>
                  <a:gd name="connsiteY11" fmla="*/ 14321 h 76631"/>
                  <a:gd name="connsiteX12" fmla="*/ 1128652 w 1913876"/>
                  <a:gd name="connsiteY12" fmla="*/ 9388 h 76631"/>
                  <a:gd name="connsiteX13" fmla="*/ 1065385 w 1913876"/>
                  <a:gd name="connsiteY13" fmla="*/ 5851 h 76631"/>
                  <a:gd name="connsiteX14" fmla="*/ 1003341 w 1913876"/>
                  <a:gd name="connsiteY14" fmla="*/ 3556 h 76631"/>
                  <a:gd name="connsiteX15" fmla="*/ 942350 w 1913876"/>
                  <a:gd name="connsiteY15" fmla="*/ 2294 h 76631"/>
                  <a:gd name="connsiteX16" fmla="*/ 882238 w 1913876"/>
                  <a:gd name="connsiteY16" fmla="*/ 1912 h 76631"/>
                  <a:gd name="connsiteX17" fmla="*/ 822890 w 1913876"/>
                  <a:gd name="connsiteY17" fmla="*/ 2294 h 76631"/>
                  <a:gd name="connsiteX18" fmla="*/ 764403 w 1913876"/>
                  <a:gd name="connsiteY18" fmla="*/ 3556 h 76631"/>
                  <a:gd name="connsiteX19" fmla="*/ 706987 w 1913876"/>
                  <a:gd name="connsiteY19" fmla="*/ 5851 h 76631"/>
                  <a:gd name="connsiteX20" fmla="*/ 650794 w 1913876"/>
                  <a:gd name="connsiteY20" fmla="*/ 9388 h 76631"/>
                  <a:gd name="connsiteX21" fmla="*/ 595997 w 1913876"/>
                  <a:gd name="connsiteY21" fmla="*/ 14321 h 76631"/>
                  <a:gd name="connsiteX22" fmla="*/ 542788 w 1913876"/>
                  <a:gd name="connsiteY22" fmla="*/ 20821 h 76631"/>
                  <a:gd name="connsiteX23" fmla="*/ 491337 w 1913876"/>
                  <a:gd name="connsiteY23" fmla="*/ 29081 h 76631"/>
                  <a:gd name="connsiteX24" fmla="*/ 441817 w 1913876"/>
                  <a:gd name="connsiteY24" fmla="*/ 39253 h 76631"/>
                  <a:gd name="connsiteX25" fmla="*/ 392201 w 1913876"/>
                  <a:gd name="connsiteY25" fmla="*/ 49443 h 76631"/>
                  <a:gd name="connsiteX26" fmla="*/ 340674 w 1913876"/>
                  <a:gd name="connsiteY26" fmla="*/ 57703 h 76631"/>
                  <a:gd name="connsiteX27" fmla="*/ 287406 w 1913876"/>
                  <a:gd name="connsiteY27" fmla="*/ 64204 h 76631"/>
                  <a:gd name="connsiteX28" fmla="*/ 232552 w 1913876"/>
                  <a:gd name="connsiteY28" fmla="*/ 69137 h 76631"/>
                  <a:gd name="connsiteX29" fmla="*/ 176302 w 1913876"/>
                  <a:gd name="connsiteY29" fmla="*/ 72674 h 76631"/>
                  <a:gd name="connsiteX30" fmla="*/ 118848 w 1913876"/>
                  <a:gd name="connsiteY30" fmla="*/ 74987 h 76631"/>
                  <a:gd name="connsiteX31" fmla="*/ 60342 w 1913876"/>
                  <a:gd name="connsiteY31" fmla="*/ 76249 h 76631"/>
                  <a:gd name="connsiteX32" fmla="*/ 956 w 1913876"/>
                  <a:gd name="connsiteY32" fmla="*/ 76631 h 76631"/>
                  <a:gd name="connsiteX33" fmla="*/ 0 w 1913876"/>
                  <a:gd name="connsiteY33" fmla="*/ 75675 h 76631"/>
                  <a:gd name="connsiteX34" fmla="*/ 956 w 1913876"/>
                  <a:gd name="connsiteY34" fmla="*/ 74720 h 76631"/>
                  <a:gd name="connsiteX35" fmla="*/ 60303 w 1913876"/>
                  <a:gd name="connsiteY35" fmla="*/ 74337 h 76631"/>
                  <a:gd name="connsiteX36" fmla="*/ 118790 w 1913876"/>
                  <a:gd name="connsiteY36" fmla="*/ 73075 h 76631"/>
                  <a:gd name="connsiteX37" fmla="*/ 176207 w 1913876"/>
                  <a:gd name="connsiteY37" fmla="*/ 70781 h 76631"/>
                  <a:gd name="connsiteX38" fmla="*/ 232399 w 1913876"/>
                  <a:gd name="connsiteY38" fmla="*/ 67244 h 76631"/>
                  <a:gd name="connsiteX39" fmla="*/ 287196 w 1913876"/>
                  <a:gd name="connsiteY39" fmla="*/ 62311 h 76631"/>
                  <a:gd name="connsiteX40" fmla="*/ 340406 w 1913876"/>
                  <a:gd name="connsiteY40" fmla="*/ 55810 h 76631"/>
                  <a:gd name="connsiteX41" fmla="*/ 391857 w 1913876"/>
                  <a:gd name="connsiteY41" fmla="*/ 47550 h 76631"/>
                  <a:gd name="connsiteX42" fmla="*/ 441377 w 1913876"/>
                  <a:gd name="connsiteY42" fmla="*/ 37379 h 76631"/>
                  <a:gd name="connsiteX43" fmla="*/ 490992 w 1913876"/>
                  <a:gd name="connsiteY43" fmla="*/ 27188 h 76631"/>
                  <a:gd name="connsiteX44" fmla="*/ 542520 w 1913876"/>
                  <a:gd name="connsiteY44" fmla="*/ 18928 h 76631"/>
                  <a:gd name="connsiteX45" fmla="*/ 595787 w 1913876"/>
                  <a:gd name="connsiteY45" fmla="*/ 12428 h 76631"/>
                  <a:gd name="connsiteX46" fmla="*/ 650641 w 1913876"/>
                  <a:gd name="connsiteY46" fmla="*/ 7495 h 76631"/>
                  <a:gd name="connsiteX47" fmla="*/ 706891 w 1913876"/>
                  <a:gd name="connsiteY47" fmla="*/ 3958 h 76631"/>
                  <a:gd name="connsiteX48" fmla="*/ 764346 w 1913876"/>
                  <a:gd name="connsiteY48" fmla="*/ 1644 h 76631"/>
                  <a:gd name="connsiteX49" fmla="*/ 822852 w 1913876"/>
                  <a:gd name="connsiteY49" fmla="*/ 382 h 76631"/>
                  <a:gd name="connsiteX50" fmla="*/ 882238 w 1913876"/>
                  <a:gd name="connsiteY50" fmla="*/ 0 h 76631"/>
                  <a:gd name="connsiteX51" fmla="*/ 942388 w 1913876"/>
                  <a:gd name="connsiteY51" fmla="*/ 382 h 76631"/>
                  <a:gd name="connsiteX52" fmla="*/ 1003399 w 1913876"/>
                  <a:gd name="connsiteY52" fmla="*/ 1644 h 76631"/>
                  <a:gd name="connsiteX53" fmla="*/ 1065461 w 1913876"/>
                  <a:gd name="connsiteY53" fmla="*/ 3958 h 76631"/>
                  <a:gd name="connsiteX54" fmla="*/ 1128766 w 1913876"/>
                  <a:gd name="connsiteY54" fmla="*/ 7495 h 76631"/>
                  <a:gd name="connsiteX55" fmla="*/ 1193467 w 1913876"/>
                  <a:gd name="connsiteY55" fmla="*/ 12428 h 76631"/>
                  <a:gd name="connsiteX56" fmla="*/ 1259736 w 1913876"/>
                  <a:gd name="connsiteY56" fmla="*/ 18928 h 76631"/>
                  <a:gd name="connsiteX57" fmla="*/ 1327764 w 1913876"/>
                  <a:gd name="connsiteY57" fmla="*/ 27188 h 76631"/>
                  <a:gd name="connsiteX58" fmla="*/ 1397722 w 1913876"/>
                  <a:gd name="connsiteY58" fmla="*/ 37379 h 76631"/>
                  <a:gd name="connsiteX59" fmla="*/ 1467624 w 1913876"/>
                  <a:gd name="connsiteY59" fmla="*/ 47550 h 76631"/>
                  <a:gd name="connsiteX60" fmla="*/ 1535613 w 1913876"/>
                  <a:gd name="connsiteY60" fmla="*/ 55810 h 76631"/>
                  <a:gd name="connsiteX61" fmla="*/ 1601844 w 1913876"/>
                  <a:gd name="connsiteY61" fmla="*/ 62311 h 76631"/>
                  <a:gd name="connsiteX62" fmla="*/ 1666506 w 1913876"/>
                  <a:gd name="connsiteY62" fmla="*/ 67244 h 76631"/>
                  <a:gd name="connsiteX63" fmla="*/ 1729773 w 1913876"/>
                  <a:gd name="connsiteY63" fmla="*/ 70781 h 76631"/>
                  <a:gd name="connsiteX64" fmla="*/ 1791816 w 1913876"/>
                  <a:gd name="connsiteY64" fmla="*/ 73075 h 76631"/>
                  <a:gd name="connsiteX65" fmla="*/ 1852808 w 1913876"/>
                  <a:gd name="connsiteY65" fmla="*/ 74337 h 76631"/>
                  <a:gd name="connsiteX66" fmla="*/ 1912920 w 1913876"/>
                  <a:gd name="connsiteY66" fmla="*/ 74720 h 76631"/>
                  <a:gd name="connsiteX67" fmla="*/ 1913876 w 1913876"/>
                  <a:gd name="connsiteY67" fmla="*/ 75675 h 76631"/>
                  <a:gd name="connsiteX68" fmla="*/ 1912920 w 1913876"/>
                  <a:gd name="connsiteY68" fmla="*/ 76631 h 76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76" h="76631">
                    <a:moveTo>
                      <a:pt x="1912920" y="76631"/>
                    </a:moveTo>
                    <a:cubicBezTo>
                      <a:pt x="1892290" y="76631"/>
                      <a:pt x="1872061" y="76498"/>
                      <a:pt x="1852770" y="76249"/>
                    </a:cubicBezTo>
                    <a:cubicBezTo>
                      <a:pt x="1831968" y="75981"/>
                      <a:pt x="1811452" y="75561"/>
                      <a:pt x="1791759" y="74987"/>
                    </a:cubicBezTo>
                    <a:cubicBezTo>
                      <a:pt x="1770804" y="74395"/>
                      <a:pt x="1749925" y="73611"/>
                      <a:pt x="1729697" y="72674"/>
                    </a:cubicBezTo>
                    <a:cubicBezTo>
                      <a:pt x="1708436" y="71699"/>
                      <a:pt x="1687136" y="70513"/>
                      <a:pt x="1666391" y="69137"/>
                    </a:cubicBezTo>
                    <a:cubicBezTo>
                      <a:pt x="1644748" y="67722"/>
                      <a:pt x="1622971" y="66058"/>
                      <a:pt x="1601691" y="64204"/>
                    </a:cubicBezTo>
                    <a:cubicBezTo>
                      <a:pt x="1579665" y="62292"/>
                      <a:pt x="1557371" y="60093"/>
                      <a:pt x="1535422" y="57703"/>
                    </a:cubicBezTo>
                    <a:cubicBezTo>
                      <a:pt x="1512823" y="55237"/>
                      <a:pt x="1489936" y="52445"/>
                      <a:pt x="1467394" y="49443"/>
                    </a:cubicBezTo>
                    <a:cubicBezTo>
                      <a:pt x="1444221" y="46365"/>
                      <a:pt x="1420685" y="42924"/>
                      <a:pt x="1397436" y="39253"/>
                    </a:cubicBezTo>
                    <a:cubicBezTo>
                      <a:pt x="1374205" y="35582"/>
                      <a:pt x="1350688" y="32159"/>
                      <a:pt x="1327534" y="29081"/>
                    </a:cubicBezTo>
                    <a:cubicBezTo>
                      <a:pt x="1305011" y="26079"/>
                      <a:pt x="1282144" y="23307"/>
                      <a:pt x="1259545" y="20821"/>
                    </a:cubicBezTo>
                    <a:cubicBezTo>
                      <a:pt x="1237614" y="18412"/>
                      <a:pt x="1215321" y="16233"/>
                      <a:pt x="1193314" y="14321"/>
                    </a:cubicBezTo>
                    <a:cubicBezTo>
                      <a:pt x="1172053" y="12466"/>
                      <a:pt x="1150295" y="10822"/>
                      <a:pt x="1128652" y="9388"/>
                    </a:cubicBezTo>
                    <a:cubicBezTo>
                      <a:pt x="1107926" y="8030"/>
                      <a:pt x="1086646" y="6845"/>
                      <a:pt x="1065385" y="5851"/>
                    </a:cubicBezTo>
                    <a:cubicBezTo>
                      <a:pt x="1045156" y="4914"/>
                      <a:pt x="1024277" y="4149"/>
                      <a:pt x="1003341" y="3556"/>
                    </a:cubicBezTo>
                    <a:cubicBezTo>
                      <a:pt x="983648" y="3002"/>
                      <a:pt x="963133" y="2581"/>
                      <a:pt x="942350" y="2294"/>
                    </a:cubicBezTo>
                    <a:cubicBezTo>
                      <a:pt x="923077" y="2046"/>
                      <a:pt x="902849" y="1912"/>
                      <a:pt x="882238" y="1912"/>
                    </a:cubicBezTo>
                    <a:cubicBezTo>
                      <a:pt x="861627" y="1912"/>
                      <a:pt x="841647" y="2046"/>
                      <a:pt x="822890" y="2294"/>
                    </a:cubicBezTo>
                    <a:cubicBezTo>
                      <a:pt x="802662" y="2562"/>
                      <a:pt x="782988" y="2983"/>
                      <a:pt x="764403" y="3556"/>
                    </a:cubicBezTo>
                    <a:cubicBezTo>
                      <a:pt x="744653" y="4149"/>
                      <a:pt x="725342" y="4933"/>
                      <a:pt x="706987" y="5851"/>
                    </a:cubicBezTo>
                    <a:cubicBezTo>
                      <a:pt x="687695" y="6826"/>
                      <a:pt x="668786" y="8011"/>
                      <a:pt x="650794" y="9388"/>
                    </a:cubicBezTo>
                    <a:cubicBezTo>
                      <a:pt x="632000" y="10803"/>
                      <a:pt x="613568" y="12466"/>
                      <a:pt x="595997" y="14321"/>
                    </a:cubicBezTo>
                    <a:cubicBezTo>
                      <a:pt x="577815" y="16233"/>
                      <a:pt x="559900" y="18412"/>
                      <a:pt x="542788" y="20821"/>
                    </a:cubicBezTo>
                    <a:cubicBezTo>
                      <a:pt x="525159" y="23288"/>
                      <a:pt x="507837" y="26079"/>
                      <a:pt x="491337" y="29081"/>
                    </a:cubicBezTo>
                    <a:cubicBezTo>
                      <a:pt x="474358" y="32159"/>
                      <a:pt x="457686" y="35582"/>
                      <a:pt x="441817" y="39253"/>
                    </a:cubicBezTo>
                    <a:cubicBezTo>
                      <a:pt x="425909" y="42924"/>
                      <a:pt x="409218" y="46346"/>
                      <a:pt x="392201" y="49443"/>
                    </a:cubicBezTo>
                    <a:cubicBezTo>
                      <a:pt x="375663" y="52445"/>
                      <a:pt x="358340" y="55237"/>
                      <a:pt x="340674" y="57703"/>
                    </a:cubicBezTo>
                    <a:cubicBezTo>
                      <a:pt x="323543" y="60112"/>
                      <a:pt x="305608" y="62292"/>
                      <a:pt x="287406" y="64204"/>
                    </a:cubicBezTo>
                    <a:cubicBezTo>
                      <a:pt x="269816" y="66058"/>
                      <a:pt x="251366" y="67722"/>
                      <a:pt x="232552" y="69137"/>
                    </a:cubicBezTo>
                    <a:cubicBezTo>
                      <a:pt x="214541" y="70494"/>
                      <a:pt x="195613" y="71679"/>
                      <a:pt x="176302" y="72674"/>
                    </a:cubicBezTo>
                    <a:cubicBezTo>
                      <a:pt x="157928" y="73611"/>
                      <a:pt x="138598" y="74375"/>
                      <a:pt x="118848" y="74987"/>
                    </a:cubicBezTo>
                    <a:cubicBezTo>
                      <a:pt x="100263" y="75542"/>
                      <a:pt x="80589" y="75962"/>
                      <a:pt x="60342" y="76249"/>
                    </a:cubicBezTo>
                    <a:cubicBezTo>
                      <a:pt x="41566" y="76498"/>
                      <a:pt x="21586" y="76631"/>
                      <a:pt x="956" y="76631"/>
                    </a:cubicBezTo>
                    <a:cubicBezTo>
                      <a:pt x="421" y="76631"/>
                      <a:pt x="0" y="76211"/>
                      <a:pt x="0" y="75675"/>
                    </a:cubicBezTo>
                    <a:cubicBezTo>
                      <a:pt x="0" y="75140"/>
                      <a:pt x="421" y="74720"/>
                      <a:pt x="956" y="74720"/>
                    </a:cubicBezTo>
                    <a:cubicBezTo>
                      <a:pt x="21567" y="74720"/>
                      <a:pt x="41547" y="74586"/>
                      <a:pt x="60303" y="74337"/>
                    </a:cubicBezTo>
                    <a:cubicBezTo>
                      <a:pt x="80532" y="74069"/>
                      <a:pt x="100206" y="73649"/>
                      <a:pt x="118790" y="73075"/>
                    </a:cubicBezTo>
                    <a:cubicBezTo>
                      <a:pt x="138541" y="72483"/>
                      <a:pt x="157852" y="71699"/>
                      <a:pt x="176207" y="70781"/>
                    </a:cubicBezTo>
                    <a:cubicBezTo>
                      <a:pt x="195498" y="69806"/>
                      <a:pt x="214408" y="68620"/>
                      <a:pt x="232399" y="67244"/>
                    </a:cubicBezTo>
                    <a:cubicBezTo>
                      <a:pt x="251194" y="65829"/>
                      <a:pt x="269625" y="64165"/>
                      <a:pt x="287196" y="62311"/>
                    </a:cubicBezTo>
                    <a:cubicBezTo>
                      <a:pt x="305379" y="60399"/>
                      <a:pt x="323294" y="58219"/>
                      <a:pt x="340406" y="55810"/>
                    </a:cubicBezTo>
                    <a:cubicBezTo>
                      <a:pt x="358034" y="53344"/>
                      <a:pt x="375357" y="50552"/>
                      <a:pt x="391857" y="47550"/>
                    </a:cubicBezTo>
                    <a:cubicBezTo>
                      <a:pt x="408835" y="44472"/>
                      <a:pt x="425508" y="41050"/>
                      <a:pt x="441377" y="37379"/>
                    </a:cubicBezTo>
                    <a:cubicBezTo>
                      <a:pt x="457284" y="33708"/>
                      <a:pt x="473976" y="30286"/>
                      <a:pt x="490992" y="27188"/>
                    </a:cubicBezTo>
                    <a:cubicBezTo>
                      <a:pt x="507531" y="24186"/>
                      <a:pt x="524853" y="21395"/>
                      <a:pt x="542520" y="18928"/>
                    </a:cubicBezTo>
                    <a:cubicBezTo>
                      <a:pt x="559651" y="16519"/>
                      <a:pt x="577585" y="14340"/>
                      <a:pt x="595787" y="12428"/>
                    </a:cubicBezTo>
                    <a:cubicBezTo>
                      <a:pt x="613377" y="10573"/>
                      <a:pt x="631828" y="8910"/>
                      <a:pt x="650641" y="7495"/>
                    </a:cubicBezTo>
                    <a:cubicBezTo>
                      <a:pt x="668652" y="6137"/>
                      <a:pt x="687581" y="4952"/>
                      <a:pt x="706891" y="3958"/>
                    </a:cubicBezTo>
                    <a:cubicBezTo>
                      <a:pt x="725265" y="3021"/>
                      <a:pt x="744595" y="2256"/>
                      <a:pt x="764346" y="1644"/>
                    </a:cubicBezTo>
                    <a:cubicBezTo>
                      <a:pt x="782930" y="1090"/>
                      <a:pt x="802604" y="669"/>
                      <a:pt x="822852" y="382"/>
                    </a:cubicBezTo>
                    <a:cubicBezTo>
                      <a:pt x="841628" y="134"/>
                      <a:pt x="861608" y="0"/>
                      <a:pt x="882238" y="0"/>
                    </a:cubicBezTo>
                    <a:cubicBezTo>
                      <a:pt x="902868" y="0"/>
                      <a:pt x="923096" y="134"/>
                      <a:pt x="942388" y="382"/>
                    </a:cubicBezTo>
                    <a:cubicBezTo>
                      <a:pt x="963171" y="650"/>
                      <a:pt x="983706" y="1071"/>
                      <a:pt x="1003399" y="1644"/>
                    </a:cubicBezTo>
                    <a:cubicBezTo>
                      <a:pt x="1024354" y="2237"/>
                      <a:pt x="1045233" y="3021"/>
                      <a:pt x="1065461" y="3958"/>
                    </a:cubicBezTo>
                    <a:cubicBezTo>
                      <a:pt x="1086722" y="4933"/>
                      <a:pt x="1108022" y="6118"/>
                      <a:pt x="1128766" y="7495"/>
                    </a:cubicBezTo>
                    <a:cubicBezTo>
                      <a:pt x="1150410" y="8910"/>
                      <a:pt x="1172187" y="10573"/>
                      <a:pt x="1193467" y="12428"/>
                    </a:cubicBezTo>
                    <a:cubicBezTo>
                      <a:pt x="1215493" y="14340"/>
                      <a:pt x="1237787" y="16539"/>
                      <a:pt x="1259736" y="18928"/>
                    </a:cubicBezTo>
                    <a:cubicBezTo>
                      <a:pt x="1282335" y="21395"/>
                      <a:pt x="1305221" y="24186"/>
                      <a:pt x="1327764" y="27188"/>
                    </a:cubicBezTo>
                    <a:cubicBezTo>
                      <a:pt x="1350937" y="30266"/>
                      <a:pt x="1374473" y="33708"/>
                      <a:pt x="1397722" y="37379"/>
                    </a:cubicBezTo>
                    <a:cubicBezTo>
                      <a:pt x="1420953" y="41050"/>
                      <a:pt x="1444470" y="44472"/>
                      <a:pt x="1467624" y="47550"/>
                    </a:cubicBezTo>
                    <a:cubicBezTo>
                      <a:pt x="1490147" y="50552"/>
                      <a:pt x="1513014" y="53325"/>
                      <a:pt x="1535613" y="55810"/>
                    </a:cubicBezTo>
                    <a:cubicBezTo>
                      <a:pt x="1557543" y="58219"/>
                      <a:pt x="1579837" y="60399"/>
                      <a:pt x="1601844" y="62311"/>
                    </a:cubicBezTo>
                    <a:cubicBezTo>
                      <a:pt x="1623105" y="64165"/>
                      <a:pt x="1644863" y="65810"/>
                      <a:pt x="1666506" y="67244"/>
                    </a:cubicBezTo>
                    <a:cubicBezTo>
                      <a:pt x="1687232" y="68601"/>
                      <a:pt x="1708512" y="69787"/>
                      <a:pt x="1729773" y="70781"/>
                    </a:cubicBezTo>
                    <a:cubicBezTo>
                      <a:pt x="1750002" y="71718"/>
                      <a:pt x="1770880" y="72483"/>
                      <a:pt x="1791816" y="73075"/>
                    </a:cubicBezTo>
                    <a:cubicBezTo>
                      <a:pt x="1811510" y="73630"/>
                      <a:pt x="1832025" y="74050"/>
                      <a:pt x="1852808" y="74337"/>
                    </a:cubicBezTo>
                    <a:cubicBezTo>
                      <a:pt x="1872081" y="74586"/>
                      <a:pt x="1892309" y="74720"/>
                      <a:pt x="1912920" y="74720"/>
                    </a:cubicBezTo>
                    <a:cubicBezTo>
                      <a:pt x="1913456" y="74720"/>
                      <a:pt x="1913876" y="75140"/>
                      <a:pt x="1913876" y="75675"/>
                    </a:cubicBezTo>
                    <a:cubicBezTo>
                      <a:pt x="1913876" y="76211"/>
                      <a:pt x="1913456" y="76631"/>
                      <a:pt x="1912920" y="7663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928FAA4E-F395-7401-DA04-C6CAB67A4B78}"/>
                  </a:ext>
                </a:extLst>
              </p:cNvPr>
              <p:cNvSpPr/>
              <p:nvPr/>
            </p:nvSpPr>
            <p:spPr>
              <a:xfrm>
                <a:off x="9241182" y="2792411"/>
                <a:ext cx="1913876" cy="47780"/>
              </a:xfrm>
              <a:custGeom>
                <a:avLst/>
                <a:gdLst>
                  <a:gd name="connsiteX0" fmla="*/ 1810190 w 1913876"/>
                  <a:gd name="connsiteY0" fmla="*/ 47775 h 47780"/>
                  <a:gd name="connsiteX1" fmla="*/ 1794187 w 1913876"/>
                  <a:gd name="connsiteY1" fmla="*/ 47698 h 47780"/>
                  <a:gd name="connsiteX2" fmla="*/ 1774016 w 1913876"/>
                  <a:gd name="connsiteY2" fmla="*/ 47545 h 47780"/>
                  <a:gd name="connsiteX3" fmla="*/ 1733922 w 1913876"/>
                  <a:gd name="connsiteY3" fmla="*/ 47163 h 47780"/>
                  <a:gd name="connsiteX4" fmla="*/ 1672299 w 1913876"/>
                  <a:gd name="connsiteY4" fmla="*/ 45327 h 47780"/>
                  <a:gd name="connsiteX5" fmla="*/ 1609128 w 1913876"/>
                  <a:gd name="connsiteY5" fmla="*/ 41905 h 47780"/>
                  <a:gd name="connsiteX6" fmla="*/ 1545173 w 1913876"/>
                  <a:gd name="connsiteY6" fmla="*/ 37699 h 47780"/>
                  <a:gd name="connsiteX7" fmla="*/ 1479879 w 1913876"/>
                  <a:gd name="connsiteY7" fmla="*/ 32192 h 47780"/>
                  <a:gd name="connsiteX8" fmla="*/ 1412750 w 1913876"/>
                  <a:gd name="connsiteY8" fmla="*/ 24831 h 47780"/>
                  <a:gd name="connsiteX9" fmla="*/ 1345679 w 1913876"/>
                  <a:gd name="connsiteY9" fmla="*/ 17489 h 47780"/>
                  <a:gd name="connsiteX10" fmla="*/ 1280442 w 1913876"/>
                  <a:gd name="connsiteY10" fmla="*/ 11983 h 47780"/>
                  <a:gd name="connsiteX11" fmla="*/ 1216506 w 1913876"/>
                  <a:gd name="connsiteY11" fmla="*/ 7776 h 47780"/>
                  <a:gd name="connsiteX12" fmla="*/ 1153354 w 1913876"/>
                  <a:gd name="connsiteY12" fmla="*/ 4354 h 47780"/>
                  <a:gd name="connsiteX13" fmla="*/ 1091808 w 1913876"/>
                  <a:gd name="connsiteY13" fmla="*/ 2519 h 47780"/>
                  <a:gd name="connsiteX14" fmla="*/ 1051714 w 1913876"/>
                  <a:gd name="connsiteY14" fmla="*/ 2136 h 47780"/>
                  <a:gd name="connsiteX15" fmla="*/ 1031524 w 1913876"/>
                  <a:gd name="connsiteY15" fmla="*/ 1983 h 47780"/>
                  <a:gd name="connsiteX16" fmla="*/ 972062 w 1913876"/>
                  <a:gd name="connsiteY16" fmla="*/ 2251 h 47780"/>
                  <a:gd name="connsiteX17" fmla="*/ 964299 w 1913876"/>
                  <a:gd name="connsiteY17" fmla="*/ 2346 h 47780"/>
                  <a:gd name="connsiteX18" fmla="*/ 912829 w 1913876"/>
                  <a:gd name="connsiteY18" fmla="*/ 2767 h 47780"/>
                  <a:gd name="connsiteX19" fmla="*/ 860499 w 1913876"/>
                  <a:gd name="connsiteY19" fmla="*/ 2346 h 47780"/>
                  <a:gd name="connsiteX20" fmla="*/ 852545 w 1913876"/>
                  <a:gd name="connsiteY20" fmla="*/ 2251 h 47780"/>
                  <a:gd name="connsiteX21" fmla="*/ 792547 w 1913876"/>
                  <a:gd name="connsiteY21" fmla="*/ 1983 h 47780"/>
                  <a:gd name="connsiteX22" fmla="*/ 772663 w 1913876"/>
                  <a:gd name="connsiteY22" fmla="*/ 2136 h 47780"/>
                  <a:gd name="connsiteX23" fmla="*/ 733334 w 1913876"/>
                  <a:gd name="connsiteY23" fmla="*/ 2519 h 47780"/>
                  <a:gd name="connsiteX24" fmla="*/ 675459 w 1913876"/>
                  <a:gd name="connsiteY24" fmla="*/ 4354 h 47780"/>
                  <a:gd name="connsiteX25" fmla="*/ 619132 w 1913876"/>
                  <a:gd name="connsiteY25" fmla="*/ 7776 h 47780"/>
                  <a:gd name="connsiteX26" fmla="*/ 563609 w 1913876"/>
                  <a:gd name="connsiteY26" fmla="*/ 11983 h 47780"/>
                  <a:gd name="connsiteX27" fmla="*/ 509405 w 1913876"/>
                  <a:gd name="connsiteY27" fmla="*/ 17489 h 47780"/>
                  <a:gd name="connsiteX28" fmla="*/ 457055 w 1913876"/>
                  <a:gd name="connsiteY28" fmla="*/ 24831 h 47780"/>
                  <a:gd name="connsiteX29" fmla="*/ 404610 w 1913876"/>
                  <a:gd name="connsiteY29" fmla="*/ 32192 h 47780"/>
                  <a:gd name="connsiteX30" fmla="*/ 350348 w 1913876"/>
                  <a:gd name="connsiteY30" fmla="*/ 37718 h 47780"/>
                  <a:gd name="connsiteX31" fmla="*/ 294787 w 1913876"/>
                  <a:gd name="connsiteY31" fmla="*/ 41924 h 47780"/>
                  <a:gd name="connsiteX32" fmla="*/ 238441 w 1913876"/>
                  <a:gd name="connsiteY32" fmla="*/ 45346 h 47780"/>
                  <a:gd name="connsiteX33" fmla="*/ 180489 w 1913876"/>
                  <a:gd name="connsiteY33" fmla="*/ 47182 h 47780"/>
                  <a:gd name="connsiteX34" fmla="*/ 141141 w 1913876"/>
                  <a:gd name="connsiteY34" fmla="*/ 47564 h 47780"/>
                  <a:gd name="connsiteX35" fmla="*/ 121257 w 1913876"/>
                  <a:gd name="connsiteY35" fmla="*/ 47717 h 47780"/>
                  <a:gd name="connsiteX36" fmla="*/ 61221 w 1913876"/>
                  <a:gd name="connsiteY36" fmla="*/ 47450 h 47780"/>
                  <a:gd name="connsiteX37" fmla="*/ 53267 w 1913876"/>
                  <a:gd name="connsiteY37" fmla="*/ 47354 h 47780"/>
                  <a:gd name="connsiteX38" fmla="*/ 956 w 1913876"/>
                  <a:gd name="connsiteY38" fmla="*/ 46933 h 47780"/>
                  <a:gd name="connsiteX39" fmla="*/ 0 w 1913876"/>
                  <a:gd name="connsiteY39" fmla="*/ 45977 h 47780"/>
                  <a:gd name="connsiteX40" fmla="*/ 956 w 1913876"/>
                  <a:gd name="connsiteY40" fmla="*/ 45021 h 47780"/>
                  <a:gd name="connsiteX41" fmla="*/ 53286 w 1913876"/>
                  <a:gd name="connsiteY41" fmla="*/ 45442 h 47780"/>
                  <a:gd name="connsiteX42" fmla="*/ 61240 w 1913876"/>
                  <a:gd name="connsiteY42" fmla="*/ 45538 h 47780"/>
                  <a:gd name="connsiteX43" fmla="*/ 121238 w 1913876"/>
                  <a:gd name="connsiteY43" fmla="*/ 45805 h 47780"/>
                  <a:gd name="connsiteX44" fmla="*/ 141122 w 1913876"/>
                  <a:gd name="connsiteY44" fmla="*/ 45652 h 47780"/>
                  <a:gd name="connsiteX45" fmla="*/ 180470 w 1913876"/>
                  <a:gd name="connsiteY45" fmla="*/ 45270 h 47780"/>
                  <a:gd name="connsiteX46" fmla="*/ 238345 w 1913876"/>
                  <a:gd name="connsiteY46" fmla="*/ 43434 h 47780"/>
                  <a:gd name="connsiteX47" fmla="*/ 294672 w 1913876"/>
                  <a:gd name="connsiteY47" fmla="*/ 40012 h 47780"/>
                  <a:gd name="connsiteX48" fmla="*/ 350195 w 1913876"/>
                  <a:gd name="connsiteY48" fmla="*/ 35806 h 47780"/>
                  <a:gd name="connsiteX49" fmla="*/ 404400 w 1913876"/>
                  <a:gd name="connsiteY49" fmla="*/ 30299 h 47780"/>
                  <a:gd name="connsiteX50" fmla="*/ 456749 w 1913876"/>
                  <a:gd name="connsiteY50" fmla="*/ 22957 h 47780"/>
                  <a:gd name="connsiteX51" fmla="*/ 509194 w 1913876"/>
                  <a:gd name="connsiteY51" fmla="*/ 15596 h 47780"/>
                  <a:gd name="connsiteX52" fmla="*/ 563456 w 1913876"/>
                  <a:gd name="connsiteY52" fmla="*/ 10071 h 47780"/>
                  <a:gd name="connsiteX53" fmla="*/ 619018 w 1913876"/>
                  <a:gd name="connsiteY53" fmla="*/ 5864 h 47780"/>
                  <a:gd name="connsiteX54" fmla="*/ 675363 w 1913876"/>
                  <a:gd name="connsiteY54" fmla="*/ 2442 h 47780"/>
                  <a:gd name="connsiteX55" fmla="*/ 733315 w 1913876"/>
                  <a:gd name="connsiteY55" fmla="*/ 607 h 47780"/>
                  <a:gd name="connsiteX56" fmla="*/ 772663 w 1913876"/>
                  <a:gd name="connsiteY56" fmla="*/ 224 h 47780"/>
                  <a:gd name="connsiteX57" fmla="*/ 792547 w 1913876"/>
                  <a:gd name="connsiteY57" fmla="*/ 71 h 47780"/>
                  <a:gd name="connsiteX58" fmla="*/ 852583 w 1913876"/>
                  <a:gd name="connsiteY58" fmla="*/ 339 h 47780"/>
                  <a:gd name="connsiteX59" fmla="*/ 860537 w 1913876"/>
                  <a:gd name="connsiteY59" fmla="*/ 434 h 47780"/>
                  <a:gd name="connsiteX60" fmla="*/ 912848 w 1913876"/>
                  <a:gd name="connsiteY60" fmla="*/ 855 h 47780"/>
                  <a:gd name="connsiteX61" fmla="*/ 964299 w 1913876"/>
                  <a:gd name="connsiteY61" fmla="*/ 434 h 47780"/>
                  <a:gd name="connsiteX62" fmla="*/ 972062 w 1913876"/>
                  <a:gd name="connsiteY62" fmla="*/ 339 h 47780"/>
                  <a:gd name="connsiteX63" fmla="*/ 1031562 w 1913876"/>
                  <a:gd name="connsiteY63" fmla="*/ 71 h 47780"/>
                  <a:gd name="connsiteX64" fmla="*/ 1051733 w 1913876"/>
                  <a:gd name="connsiteY64" fmla="*/ 224 h 47780"/>
                  <a:gd name="connsiteX65" fmla="*/ 1091827 w 1913876"/>
                  <a:gd name="connsiteY65" fmla="*/ 607 h 47780"/>
                  <a:gd name="connsiteX66" fmla="*/ 1153450 w 1913876"/>
                  <a:gd name="connsiteY66" fmla="*/ 2442 h 47780"/>
                  <a:gd name="connsiteX67" fmla="*/ 1216621 w 1913876"/>
                  <a:gd name="connsiteY67" fmla="*/ 5864 h 47780"/>
                  <a:gd name="connsiteX68" fmla="*/ 1280576 w 1913876"/>
                  <a:gd name="connsiteY68" fmla="*/ 10071 h 47780"/>
                  <a:gd name="connsiteX69" fmla="*/ 1345870 w 1913876"/>
                  <a:gd name="connsiteY69" fmla="*/ 15577 h 47780"/>
                  <a:gd name="connsiteX70" fmla="*/ 1412999 w 1913876"/>
                  <a:gd name="connsiteY70" fmla="*/ 22938 h 47780"/>
                  <a:gd name="connsiteX71" fmla="*/ 1480071 w 1913876"/>
                  <a:gd name="connsiteY71" fmla="*/ 30280 h 47780"/>
                  <a:gd name="connsiteX72" fmla="*/ 1545307 w 1913876"/>
                  <a:gd name="connsiteY72" fmla="*/ 35787 h 47780"/>
                  <a:gd name="connsiteX73" fmla="*/ 1609243 w 1913876"/>
                  <a:gd name="connsiteY73" fmla="*/ 39993 h 47780"/>
                  <a:gd name="connsiteX74" fmla="*/ 1672395 w 1913876"/>
                  <a:gd name="connsiteY74" fmla="*/ 43415 h 47780"/>
                  <a:gd name="connsiteX75" fmla="*/ 1733941 w 1913876"/>
                  <a:gd name="connsiteY75" fmla="*/ 45251 h 47780"/>
                  <a:gd name="connsiteX76" fmla="*/ 1774035 w 1913876"/>
                  <a:gd name="connsiteY76" fmla="*/ 45633 h 47780"/>
                  <a:gd name="connsiteX77" fmla="*/ 1794225 w 1913876"/>
                  <a:gd name="connsiteY77" fmla="*/ 45786 h 47780"/>
                  <a:gd name="connsiteX78" fmla="*/ 1853688 w 1913876"/>
                  <a:gd name="connsiteY78" fmla="*/ 45519 h 47780"/>
                  <a:gd name="connsiteX79" fmla="*/ 1861450 w 1913876"/>
                  <a:gd name="connsiteY79" fmla="*/ 45423 h 47780"/>
                  <a:gd name="connsiteX80" fmla="*/ 1912920 w 1913876"/>
                  <a:gd name="connsiteY80" fmla="*/ 45002 h 47780"/>
                  <a:gd name="connsiteX81" fmla="*/ 1913876 w 1913876"/>
                  <a:gd name="connsiteY81" fmla="*/ 45958 h 47780"/>
                  <a:gd name="connsiteX82" fmla="*/ 1912920 w 1913876"/>
                  <a:gd name="connsiteY82" fmla="*/ 46914 h 47780"/>
                  <a:gd name="connsiteX83" fmla="*/ 1861469 w 1913876"/>
                  <a:gd name="connsiteY83" fmla="*/ 47335 h 47780"/>
                  <a:gd name="connsiteX84" fmla="*/ 1853707 w 1913876"/>
                  <a:gd name="connsiteY84" fmla="*/ 47431 h 47780"/>
                  <a:gd name="connsiteX85" fmla="*/ 1810190 w 1913876"/>
                  <a:gd name="connsiteY85" fmla="*/ 47775 h 4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76" h="47780">
                    <a:moveTo>
                      <a:pt x="1810190" y="47775"/>
                    </a:moveTo>
                    <a:cubicBezTo>
                      <a:pt x="1804894" y="47775"/>
                      <a:pt x="1799560" y="47756"/>
                      <a:pt x="1794187" y="47698"/>
                    </a:cubicBezTo>
                    <a:cubicBezTo>
                      <a:pt x="1787457" y="47641"/>
                      <a:pt x="1780727" y="47603"/>
                      <a:pt x="1774016" y="47545"/>
                    </a:cubicBezTo>
                    <a:cubicBezTo>
                      <a:pt x="1760900" y="47450"/>
                      <a:pt x="1747344" y="47354"/>
                      <a:pt x="1733922" y="47163"/>
                    </a:cubicBezTo>
                    <a:cubicBezTo>
                      <a:pt x="1710252" y="46838"/>
                      <a:pt x="1690654" y="46245"/>
                      <a:pt x="1672299" y="45327"/>
                    </a:cubicBezTo>
                    <a:cubicBezTo>
                      <a:pt x="1648878" y="44161"/>
                      <a:pt x="1628210" y="43033"/>
                      <a:pt x="1609128" y="41905"/>
                    </a:cubicBezTo>
                    <a:cubicBezTo>
                      <a:pt x="1586299" y="40567"/>
                      <a:pt x="1565382" y="39190"/>
                      <a:pt x="1545173" y="37699"/>
                    </a:cubicBezTo>
                    <a:cubicBezTo>
                      <a:pt x="1522860" y="36054"/>
                      <a:pt x="1500911" y="34200"/>
                      <a:pt x="1479879" y="32192"/>
                    </a:cubicBezTo>
                    <a:cubicBezTo>
                      <a:pt x="1457184" y="30012"/>
                      <a:pt x="1434604" y="27527"/>
                      <a:pt x="1412750" y="24831"/>
                    </a:cubicBezTo>
                    <a:cubicBezTo>
                      <a:pt x="1390935" y="22135"/>
                      <a:pt x="1368374" y="19669"/>
                      <a:pt x="1345679" y="17489"/>
                    </a:cubicBezTo>
                    <a:cubicBezTo>
                      <a:pt x="1324685" y="15462"/>
                      <a:pt x="1302717" y="13608"/>
                      <a:pt x="1280442" y="11983"/>
                    </a:cubicBezTo>
                    <a:cubicBezTo>
                      <a:pt x="1260233" y="10491"/>
                      <a:pt x="1239316" y="9134"/>
                      <a:pt x="1216506" y="7776"/>
                    </a:cubicBezTo>
                    <a:cubicBezTo>
                      <a:pt x="1197425" y="6648"/>
                      <a:pt x="1176776" y="5539"/>
                      <a:pt x="1153354" y="4354"/>
                    </a:cubicBezTo>
                    <a:cubicBezTo>
                      <a:pt x="1135018" y="3436"/>
                      <a:pt x="1115459" y="2844"/>
                      <a:pt x="1091808" y="2519"/>
                    </a:cubicBezTo>
                    <a:cubicBezTo>
                      <a:pt x="1078386" y="2327"/>
                      <a:pt x="1064830" y="2232"/>
                      <a:pt x="1051714" y="2136"/>
                    </a:cubicBezTo>
                    <a:cubicBezTo>
                      <a:pt x="1044984" y="2098"/>
                      <a:pt x="1038273" y="2041"/>
                      <a:pt x="1031524" y="1983"/>
                    </a:cubicBezTo>
                    <a:cubicBezTo>
                      <a:pt x="1011085" y="1792"/>
                      <a:pt x="990933" y="2021"/>
                      <a:pt x="972062" y="2251"/>
                    </a:cubicBezTo>
                    <a:lnTo>
                      <a:pt x="964299" y="2346"/>
                    </a:lnTo>
                    <a:cubicBezTo>
                      <a:pt x="947493" y="2557"/>
                      <a:pt x="930132" y="2767"/>
                      <a:pt x="912829" y="2767"/>
                    </a:cubicBezTo>
                    <a:cubicBezTo>
                      <a:pt x="895526" y="2767"/>
                      <a:pt x="877706" y="2557"/>
                      <a:pt x="860499" y="2346"/>
                    </a:cubicBezTo>
                    <a:lnTo>
                      <a:pt x="852545" y="2251"/>
                    </a:lnTo>
                    <a:cubicBezTo>
                      <a:pt x="833196" y="2021"/>
                      <a:pt x="812642" y="1811"/>
                      <a:pt x="792547" y="1983"/>
                    </a:cubicBezTo>
                    <a:cubicBezTo>
                      <a:pt x="785932" y="2041"/>
                      <a:pt x="779297" y="2079"/>
                      <a:pt x="772663" y="2136"/>
                    </a:cubicBezTo>
                    <a:cubicBezTo>
                      <a:pt x="759738" y="2232"/>
                      <a:pt x="746373" y="2327"/>
                      <a:pt x="733334" y="2519"/>
                    </a:cubicBezTo>
                    <a:cubicBezTo>
                      <a:pt x="710352" y="2844"/>
                      <a:pt x="691959" y="3436"/>
                      <a:pt x="675459" y="4354"/>
                    </a:cubicBezTo>
                    <a:cubicBezTo>
                      <a:pt x="654370" y="5520"/>
                      <a:pt x="635958" y="6648"/>
                      <a:pt x="619132" y="7776"/>
                    </a:cubicBezTo>
                    <a:cubicBezTo>
                      <a:pt x="599018" y="9115"/>
                      <a:pt x="580855" y="10491"/>
                      <a:pt x="563609" y="11983"/>
                    </a:cubicBezTo>
                    <a:cubicBezTo>
                      <a:pt x="544604" y="13608"/>
                      <a:pt x="526364" y="15462"/>
                      <a:pt x="509405" y="17489"/>
                    </a:cubicBezTo>
                    <a:cubicBezTo>
                      <a:pt x="491107" y="19669"/>
                      <a:pt x="473479" y="22154"/>
                      <a:pt x="457055" y="24831"/>
                    </a:cubicBezTo>
                    <a:cubicBezTo>
                      <a:pt x="440574" y="27527"/>
                      <a:pt x="422946" y="30012"/>
                      <a:pt x="404610" y="32192"/>
                    </a:cubicBezTo>
                    <a:cubicBezTo>
                      <a:pt x="387632" y="34219"/>
                      <a:pt x="369372" y="36073"/>
                      <a:pt x="350348" y="37718"/>
                    </a:cubicBezTo>
                    <a:cubicBezTo>
                      <a:pt x="333083" y="39209"/>
                      <a:pt x="314920" y="40586"/>
                      <a:pt x="294787" y="41924"/>
                    </a:cubicBezTo>
                    <a:cubicBezTo>
                      <a:pt x="277961" y="43052"/>
                      <a:pt x="259530" y="44161"/>
                      <a:pt x="238441" y="45346"/>
                    </a:cubicBezTo>
                    <a:cubicBezTo>
                      <a:pt x="221922" y="46264"/>
                      <a:pt x="203509" y="46857"/>
                      <a:pt x="180489" y="47182"/>
                    </a:cubicBezTo>
                    <a:cubicBezTo>
                      <a:pt x="167431" y="47373"/>
                      <a:pt x="154066" y="47469"/>
                      <a:pt x="141141" y="47564"/>
                    </a:cubicBezTo>
                    <a:cubicBezTo>
                      <a:pt x="134507" y="47603"/>
                      <a:pt x="127891" y="47660"/>
                      <a:pt x="121257" y="47717"/>
                    </a:cubicBezTo>
                    <a:cubicBezTo>
                      <a:pt x="101162" y="47889"/>
                      <a:pt x="80570" y="47679"/>
                      <a:pt x="61221" y="47450"/>
                    </a:cubicBezTo>
                    <a:lnTo>
                      <a:pt x="53267" y="47354"/>
                    </a:lnTo>
                    <a:cubicBezTo>
                      <a:pt x="36041" y="47144"/>
                      <a:pt x="18240" y="46933"/>
                      <a:pt x="956" y="46933"/>
                    </a:cubicBezTo>
                    <a:cubicBezTo>
                      <a:pt x="421" y="46933"/>
                      <a:pt x="0" y="46513"/>
                      <a:pt x="0" y="45977"/>
                    </a:cubicBezTo>
                    <a:cubicBezTo>
                      <a:pt x="0" y="45442"/>
                      <a:pt x="421" y="45021"/>
                      <a:pt x="956" y="45021"/>
                    </a:cubicBezTo>
                    <a:cubicBezTo>
                      <a:pt x="18259" y="45021"/>
                      <a:pt x="36079" y="45232"/>
                      <a:pt x="53286" y="45442"/>
                    </a:cubicBezTo>
                    <a:lnTo>
                      <a:pt x="61240" y="45538"/>
                    </a:lnTo>
                    <a:cubicBezTo>
                      <a:pt x="80589" y="45767"/>
                      <a:pt x="101143" y="45977"/>
                      <a:pt x="121238" y="45805"/>
                    </a:cubicBezTo>
                    <a:cubicBezTo>
                      <a:pt x="127853" y="45748"/>
                      <a:pt x="134488" y="45710"/>
                      <a:pt x="141122" y="45652"/>
                    </a:cubicBezTo>
                    <a:cubicBezTo>
                      <a:pt x="154047" y="45557"/>
                      <a:pt x="167412" y="45461"/>
                      <a:pt x="180470" y="45270"/>
                    </a:cubicBezTo>
                    <a:cubicBezTo>
                      <a:pt x="203452" y="44945"/>
                      <a:pt x="221845" y="44352"/>
                      <a:pt x="238345" y="43434"/>
                    </a:cubicBezTo>
                    <a:cubicBezTo>
                      <a:pt x="259434" y="42268"/>
                      <a:pt x="277847" y="41140"/>
                      <a:pt x="294672" y="40012"/>
                    </a:cubicBezTo>
                    <a:cubicBezTo>
                      <a:pt x="314786" y="38674"/>
                      <a:pt x="332949" y="37297"/>
                      <a:pt x="350195" y="35806"/>
                    </a:cubicBezTo>
                    <a:cubicBezTo>
                      <a:pt x="369200" y="34181"/>
                      <a:pt x="387440" y="32326"/>
                      <a:pt x="404400" y="30299"/>
                    </a:cubicBezTo>
                    <a:cubicBezTo>
                      <a:pt x="422697" y="28120"/>
                      <a:pt x="440306" y="25653"/>
                      <a:pt x="456749" y="22957"/>
                    </a:cubicBezTo>
                    <a:cubicBezTo>
                      <a:pt x="473211" y="20262"/>
                      <a:pt x="490859" y="17776"/>
                      <a:pt x="509194" y="15596"/>
                    </a:cubicBezTo>
                    <a:cubicBezTo>
                      <a:pt x="526173" y="13570"/>
                      <a:pt x="544432" y="11715"/>
                      <a:pt x="563456" y="10071"/>
                    </a:cubicBezTo>
                    <a:cubicBezTo>
                      <a:pt x="580721" y="8579"/>
                      <a:pt x="598885" y="7222"/>
                      <a:pt x="619018" y="5864"/>
                    </a:cubicBezTo>
                    <a:cubicBezTo>
                      <a:pt x="635843" y="4736"/>
                      <a:pt x="654274" y="3627"/>
                      <a:pt x="675363" y="2442"/>
                    </a:cubicBezTo>
                    <a:cubicBezTo>
                      <a:pt x="691882" y="1524"/>
                      <a:pt x="710295" y="932"/>
                      <a:pt x="733315" y="607"/>
                    </a:cubicBezTo>
                    <a:cubicBezTo>
                      <a:pt x="746373" y="415"/>
                      <a:pt x="759738" y="320"/>
                      <a:pt x="772663" y="224"/>
                    </a:cubicBezTo>
                    <a:cubicBezTo>
                      <a:pt x="779297" y="186"/>
                      <a:pt x="785913" y="129"/>
                      <a:pt x="792547" y="71"/>
                    </a:cubicBezTo>
                    <a:cubicBezTo>
                      <a:pt x="812642" y="-120"/>
                      <a:pt x="833234" y="109"/>
                      <a:pt x="852583" y="339"/>
                    </a:cubicBezTo>
                    <a:lnTo>
                      <a:pt x="860537" y="434"/>
                    </a:lnTo>
                    <a:cubicBezTo>
                      <a:pt x="877764" y="645"/>
                      <a:pt x="895564" y="855"/>
                      <a:pt x="912848" y="855"/>
                    </a:cubicBezTo>
                    <a:cubicBezTo>
                      <a:pt x="930132" y="855"/>
                      <a:pt x="947512" y="645"/>
                      <a:pt x="964299" y="434"/>
                    </a:cubicBezTo>
                    <a:lnTo>
                      <a:pt x="972062" y="339"/>
                    </a:lnTo>
                    <a:cubicBezTo>
                      <a:pt x="990952" y="109"/>
                      <a:pt x="1011104" y="-101"/>
                      <a:pt x="1031562" y="71"/>
                    </a:cubicBezTo>
                    <a:cubicBezTo>
                      <a:pt x="1038292" y="129"/>
                      <a:pt x="1045022" y="167"/>
                      <a:pt x="1051733" y="224"/>
                    </a:cubicBezTo>
                    <a:cubicBezTo>
                      <a:pt x="1064849" y="320"/>
                      <a:pt x="1078405" y="415"/>
                      <a:pt x="1091827" y="607"/>
                    </a:cubicBezTo>
                    <a:cubicBezTo>
                      <a:pt x="1115497" y="932"/>
                      <a:pt x="1135095" y="1524"/>
                      <a:pt x="1153450" y="2442"/>
                    </a:cubicBezTo>
                    <a:cubicBezTo>
                      <a:pt x="1176871" y="3608"/>
                      <a:pt x="1197540" y="4736"/>
                      <a:pt x="1216621" y="5864"/>
                    </a:cubicBezTo>
                    <a:cubicBezTo>
                      <a:pt x="1239450" y="7203"/>
                      <a:pt x="1260367" y="8579"/>
                      <a:pt x="1280576" y="10071"/>
                    </a:cubicBezTo>
                    <a:cubicBezTo>
                      <a:pt x="1302870" y="11715"/>
                      <a:pt x="1324838" y="13570"/>
                      <a:pt x="1345870" y="15577"/>
                    </a:cubicBezTo>
                    <a:cubicBezTo>
                      <a:pt x="1368584" y="17757"/>
                      <a:pt x="1391164" y="20242"/>
                      <a:pt x="1412999" y="22938"/>
                    </a:cubicBezTo>
                    <a:cubicBezTo>
                      <a:pt x="1434834" y="25634"/>
                      <a:pt x="1457395" y="28101"/>
                      <a:pt x="1480071" y="30280"/>
                    </a:cubicBezTo>
                    <a:cubicBezTo>
                      <a:pt x="1501064" y="32307"/>
                      <a:pt x="1523013" y="34162"/>
                      <a:pt x="1545307" y="35787"/>
                    </a:cubicBezTo>
                    <a:cubicBezTo>
                      <a:pt x="1565516" y="37278"/>
                      <a:pt x="1586433" y="38635"/>
                      <a:pt x="1609243" y="39993"/>
                    </a:cubicBezTo>
                    <a:cubicBezTo>
                      <a:pt x="1628324" y="41121"/>
                      <a:pt x="1648974" y="42230"/>
                      <a:pt x="1672395" y="43415"/>
                    </a:cubicBezTo>
                    <a:cubicBezTo>
                      <a:pt x="1690731" y="44333"/>
                      <a:pt x="1710290" y="44926"/>
                      <a:pt x="1733941" y="45251"/>
                    </a:cubicBezTo>
                    <a:cubicBezTo>
                      <a:pt x="1747363" y="45442"/>
                      <a:pt x="1760919" y="45538"/>
                      <a:pt x="1774035" y="45633"/>
                    </a:cubicBezTo>
                    <a:cubicBezTo>
                      <a:pt x="1780765" y="45671"/>
                      <a:pt x="1787476" y="45729"/>
                      <a:pt x="1794225" y="45786"/>
                    </a:cubicBezTo>
                    <a:cubicBezTo>
                      <a:pt x="1814664" y="45958"/>
                      <a:pt x="1834816" y="45748"/>
                      <a:pt x="1853688" y="45519"/>
                    </a:cubicBezTo>
                    <a:lnTo>
                      <a:pt x="1861450" y="45423"/>
                    </a:lnTo>
                    <a:cubicBezTo>
                      <a:pt x="1878256" y="45213"/>
                      <a:pt x="1895617" y="45002"/>
                      <a:pt x="1912920" y="45002"/>
                    </a:cubicBezTo>
                    <a:cubicBezTo>
                      <a:pt x="1913455" y="45002"/>
                      <a:pt x="1913876" y="45423"/>
                      <a:pt x="1913876" y="45958"/>
                    </a:cubicBezTo>
                    <a:cubicBezTo>
                      <a:pt x="1913876" y="46494"/>
                      <a:pt x="1913455" y="46914"/>
                      <a:pt x="1912920" y="46914"/>
                    </a:cubicBezTo>
                    <a:cubicBezTo>
                      <a:pt x="1895636" y="46914"/>
                      <a:pt x="1878256" y="47125"/>
                      <a:pt x="1861469" y="47335"/>
                    </a:cubicBezTo>
                    <a:lnTo>
                      <a:pt x="1853707" y="47431"/>
                    </a:lnTo>
                    <a:cubicBezTo>
                      <a:pt x="1839749" y="47603"/>
                      <a:pt x="1825123" y="47775"/>
                      <a:pt x="1810190" y="4777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A41708D8-9780-2939-FE49-A0614343E272}"/>
                  </a:ext>
                </a:extLst>
              </p:cNvPr>
              <p:cNvSpPr/>
              <p:nvPr/>
            </p:nvSpPr>
            <p:spPr>
              <a:xfrm>
                <a:off x="9241201" y="2875013"/>
                <a:ext cx="1913837" cy="25673"/>
              </a:xfrm>
              <a:custGeom>
                <a:avLst/>
                <a:gdLst>
                  <a:gd name="connsiteX0" fmla="*/ 1747153 w 1913837"/>
                  <a:gd name="connsiteY0" fmla="*/ 25667 h 25673"/>
                  <a:gd name="connsiteX1" fmla="*/ 1735203 w 1913837"/>
                  <a:gd name="connsiteY1" fmla="*/ 25648 h 25673"/>
                  <a:gd name="connsiteX2" fmla="*/ 1674326 w 1913837"/>
                  <a:gd name="connsiteY2" fmla="*/ 24539 h 25673"/>
                  <a:gd name="connsiteX3" fmla="*/ 1612780 w 1913837"/>
                  <a:gd name="connsiteY3" fmla="*/ 22723 h 25673"/>
                  <a:gd name="connsiteX4" fmla="*/ 1611996 w 1913837"/>
                  <a:gd name="connsiteY4" fmla="*/ 22704 h 25673"/>
                  <a:gd name="connsiteX5" fmla="*/ 1551215 w 1913837"/>
                  <a:gd name="connsiteY5" fmla="*/ 20906 h 25673"/>
                  <a:gd name="connsiteX6" fmla="*/ 1488770 w 1913837"/>
                  <a:gd name="connsiteY6" fmla="*/ 18230 h 25673"/>
                  <a:gd name="connsiteX7" fmla="*/ 1424566 w 1913837"/>
                  <a:gd name="connsiteY7" fmla="*/ 13794 h 25673"/>
                  <a:gd name="connsiteX8" fmla="*/ 1360420 w 1913837"/>
                  <a:gd name="connsiteY8" fmla="*/ 9358 h 25673"/>
                  <a:gd name="connsiteX9" fmla="*/ 1298013 w 1913837"/>
                  <a:gd name="connsiteY9" fmla="*/ 6681 h 25673"/>
                  <a:gd name="connsiteX10" fmla="*/ 1237232 w 1913837"/>
                  <a:gd name="connsiteY10" fmla="*/ 4884 h 25673"/>
                  <a:gd name="connsiteX11" fmla="*/ 1236448 w 1913837"/>
                  <a:gd name="connsiteY11" fmla="*/ 4865 h 25673"/>
                  <a:gd name="connsiteX12" fmla="*/ 1174883 w 1913837"/>
                  <a:gd name="connsiteY12" fmla="*/ 3049 h 25673"/>
                  <a:gd name="connsiteX13" fmla="*/ 1114044 w 1913837"/>
                  <a:gd name="connsiteY13" fmla="*/ 1940 h 25673"/>
                  <a:gd name="connsiteX14" fmla="*/ 1054601 w 1913837"/>
                  <a:gd name="connsiteY14" fmla="*/ 2227 h 25673"/>
                  <a:gd name="connsiteX15" fmla="*/ 1019230 w 1913837"/>
                  <a:gd name="connsiteY15" fmla="*/ 2705 h 25673"/>
                  <a:gd name="connsiteX16" fmla="*/ 995655 w 1913837"/>
                  <a:gd name="connsiteY16" fmla="*/ 3030 h 25673"/>
                  <a:gd name="connsiteX17" fmla="*/ 936365 w 1913837"/>
                  <a:gd name="connsiteY17" fmla="*/ 3488 h 25673"/>
                  <a:gd name="connsiteX18" fmla="*/ 876138 w 1913837"/>
                  <a:gd name="connsiteY18" fmla="*/ 3030 h 25673"/>
                  <a:gd name="connsiteX19" fmla="*/ 851914 w 1913837"/>
                  <a:gd name="connsiteY19" fmla="*/ 2705 h 25673"/>
                  <a:gd name="connsiteX20" fmla="*/ 815587 w 1913837"/>
                  <a:gd name="connsiteY20" fmla="*/ 2227 h 25673"/>
                  <a:gd name="connsiteX21" fmla="*/ 755570 w 1913837"/>
                  <a:gd name="connsiteY21" fmla="*/ 1940 h 25673"/>
                  <a:gd name="connsiteX22" fmla="*/ 696968 w 1913837"/>
                  <a:gd name="connsiteY22" fmla="*/ 3049 h 25673"/>
                  <a:gd name="connsiteX23" fmla="*/ 639017 w 1913837"/>
                  <a:gd name="connsiteY23" fmla="*/ 4865 h 25673"/>
                  <a:gd name="connsiteX24" fmla="*/ 638309 w 1913837"/>
                  <a:gd name="connsiteY24" fmla="*/ 4884 h 25673"/>
                  <a:gd name="connsiteX25" fmla="*/ 581084 w 1913837"/>
                  <a:gd name="connsiteY25" fmla="*/ 6681 h 25673"/>
                  <a:gd name="connsiteX26" fmla="*/ 524050 w 1913837"/>
                  <a:gd name="connsiteY26" fmla="*/ 9358 h 25673"/>
                  <a:gd name="connsiteX27" fmla="*/ 468775 w 1913837"/>
                  <a:gd name="connsiteY27" fmla="*/ 13794 h 25673"/>
                  <a:gd name="connsiteX28" fmla="*/ 413424 w 1913837"/>
                  <a:gd name="connsiteY28" fmla="*/ 18230 h 25673"/>
                  <a:gd name="connsiteX29" fmla="*/ 356333 w 1913837"/>
                  <a:gd name="connsiteY29" fmla="*/ 20906 h 25673"/>
                  <a:gd name="connsiteX30" fmla="*/ 299089 w 1913837"/>
                  <a:gd name="connsiteY30" fmla="*/ 22704 h 25673"/>
                  <a:gd name="connsiteX31" fmla="*/ 298381 w 1913837"/>
                  <a:gd name="connsiteY31" fmla="*/ 22723 h 25673"/>
                  <a:gd name="connsiteX32" fmla="*/ 240449 w 1913837"/>
                  <a:gd name="connsiteY32" fmla="*/ 24539 h 25673"/>
                  <a:gd name="connsiteX33" fmla="*/ 181770 w 1913837"/>
                  <a:gd name="connsiteY33" fmla="*/ 25648 h 25673"/>
                  <a:gd name="connsiteX34" fmla="*/ 121716 w 1913837"/>
                  <a:gd name="connsiteY34" fmla="*/ 25361 h 25673"/>
                  <a:gd name="connsiteX35" fmla="*/ 85388 w 1913837"/>
                  <a:gd name="connsiteY35" fmla="*/ 24883 h 25673"/>
                  <a:gd name="connsiteX36" fmla="*/ 61164 w 1913837"/>
                  <a:gd name="connsiteY36" fmla="*/ 24558 h 25673"/>
                  <a:gd name="connsiteX37" fmla="*/ 956 w 1913837"/>
                  <a:gd name="connsiteY37" fmla="*/ 24099 h 25673"/>
                  <a:gd name="connsiteX38" fmla="*/ 0 w 1913837"/>
                  <a:gd name="connsiteY38" fmla="*/ 23143 h 25673"/>
                  <a:gd name="connsiteX39" fmla="*/ 956 w 1913837"/>
                  <a:gd name="connsiteY39" fmla="*/ 22188 h 25673"/>
                  <a:gd name="connsiteX40" fmla="*/ 61183 w 1913837"/>
                  <a:gd name="connsiteY40" fmla="*/ 22646 h 25673"/>
                  <a:gd name="connsiteX41" fmla="*/ 85427 w 1913837"/>
                  <a:gd name="connsiteY41" fmla="*/ 22971 h 25673"/>
                  <a:gd name="connsiteX42" fmla="*/ 121754 w 1913837"/>
                  <a:gd name="connsiteY42" fmla="*/ 23449 h 25673"/>
                  <a:gd name="connsiteX43" fmla="*/ 181770 w 1913837"/>
                  <a:gd name="connsiteY43" fmla="*/ 23736 h 25673"/>
                  <a:gd name="connsiteX44" fmla="*/ 240372 w 1913837"/>
                  <a:gd name="connsiteY44" fmla="*/ 22627 h 25673"/>
                  <a:gd name="connsiteX45" fmla="*/ 298324 w 1913837"/>
                  <a:gd name="connsiteY45" fmla="*/ 20811 h 25673"/>
                  <a:gd name="connsiteX46" fmla="*/ 299012 w 1913837"/>
                  <a:gd name="connsiteY46" fmla="*/ 20792 h 25673"/>
                  <a:gd name="connsiteX47" fmla="*/ 356256 w 1913837"/>
                  <a:gd name="connsiteY47" fmla="*/ 18994 h 25673"/>
                  <a:gd name="connsiteX48" fmla="*/ 413290 w 1913837"/>
                  <a:gd name="connsiteY48" fmla="*/ 16318 h 25673"/>
                  <a:gd name="connsiteX49" fmla="*/ 468565 w 1913837"/>
                  <a:gd name="connsiteY49" fmla="*/ 11882 h 25673"/>
                  <a:gd name="connsiteX50" fmla="*/ 523916 w 1913837"/>
                  <a:gd name="connsiteY50" fmla="*/ 7446 h 25673"/>
                  <a:gd name="connsiteX51" fmla="*/ 581008 w 1913837"/>
                  <a:gd name="connsiteY51" fmla="*/ 4769 h 25673"/>
                  <a:gd name="connsiteX52" fmla="*/ 638252 w 1913837"/>
                  <a:gd name="connsiteY52" fmla="*/ 2972 h 25673"/>
                  <a:gd name="connsiteX53" fmla="*/ 638940 w 1913837"/>
                  <a:gd name="connsiteY53" fmla="*/ 2953 h 25673"/>
                  <a:gd name="connsiteX54" fmla="*/ 696873 w 1913837"/>
                  <a:gd name="connsiteY54" fmla="*/ 1137 h 25673"/>
                  <a:gd name="connsiteX55" fmla="*/ 755551 w 1913837"/>
                  <a:gd name="connsiteY55" fmla="*/ 28 h 25673"/>
                  <a:gd name="connsiteX56" fmla="*/ 815606 w 1913837"/>
                  <a:gd name="connsiteY56" fmla="*/ 315 h 25673"/>
                  <a:gd name="connsiteX57" fmla="*/ 851933 w 1913837"/>
                  <a:gd name="connsiteY57" fmla="*/ 793 h 25673"/>
                  <a:gd name="connsiteX58" fmla="*/ 876158 w 1913837"/>
                  <a:gd name="connsiteY58" fmla="*/ 1118 h 25673"/>
                  <a:gd name="connsiteX59" fmla="*/ 936365 w 1913837"/>
                  <a:gd name="connsiteY59" fmla="*/ 1577 h 25673"/>
                  <a:gd name="connsiteX60" fmla="*/ 995636 w 1913837"/>
                  <a:gd name="connsiteY60" fmla="*/ 1118 h 25673"/>
                  <a:gd name="connsiteX61" fmla="*/ 1019192 w 1913837"/>
                  <a:gd name="connsiteY61" fmla="*/ 793 h 25673"/>
                  <a:gd name="connsiteX62" fmla="*/ 1054563 w 1913837"/>
                  <a:gd name="connsiteY62" fmla="*/ 315 h 25673"/>
                  <a:gd name="connsiteX63" fmla="*/ 1114044 w 1913837"/>
                  <a:gd name="connsiteY63" fmla="*/ 28 h 25673"/>
                  <a:gd name="connsiteX64" fmla="*/ 1174921 w 1913837"/>
                  <a:gd name="connsiteY64" fmla="*/ 1137 h 25673"/>
                  <a:gd name="connsiteX65" fmla="*/ 1236467 w 1913837"/>
                  <a:gd name="connsiteY65" fmla="*/ 2953 h 25673"/>
                  <a:gd name="connsiteX66" fmla="*/ 1237251 w 1913837"/>
                  <a:gd name="connsiteY66" fmla="*/ 2972 h 25673"/>
                  <a:gd name="connsiteX67" fmla="*/ 1298032 w 1913837"/>
                  <a:gd name="connsiteY67" fmla="*/ 4769 h 25673"/>
                  <a:gd name="connsiteX68" fmla="*/ 1360477 w 1913837"/>
                  <a:gd name="connsiteY68" fmla="*/ 7446 h 25673"/>
                  <a:gd name="connsiteX69" fmla="*/ 1424700 w 1913837"/>
                  <a:gd name="connsiteY69" fmla="*/ 11882 h 25673"/>
                  <a:gd name="connsiteX70" fmla="*/ 1488846 w 1913837"/>
                  <a:gd name="connsiteY70" fmla="*/ 16318 h 25673"/>
                  <a:gd name="connsiteX71" fmla="*/ 1551253 w 1913837"/>
                  <a:gd name="connsiteY71" fmla="*/ 18994 h 25673"/>
                  <a:gd name="connsiteX72" fmla="*/ 1612034 w 1913837"/>
                  <a:gd name="connsiteY72" fmla="*/ 20792 h 25673"/>
                  <a:gd name="connsiteX73" fmla="*/ 1612818 w 1913837"/>
                  <a:gd name="connsiteY73" fmla="*/ 20811 h 25673"/>
                  <a:gd name="connsiteX74" fmla="*/ 1674384 w 1913837"/>
                  <a:gd name="connsiteY74" fmla="*/ 22627 h 25673"/>
                  <a:gd name="connsiteX75" fmla="*/ 1735203 w 1913837"/>
                  <a:gd name="connsiteY75" fmla="*/ 23736 h 25673"/>
                  <a:gd name="connsiteX76" fmla="*/ 1794646 w 1913837"/>
                  <a:gd name="connsiteY76" fmla="*/ 23449 h 25673"/>
                  <a:gd name="connsiteX77" fmla="*/ 1830017 w 1913837"/>
                  <a:gd name="connsiteY77" fmla="*/ 22971 h 25673"/>
                  <a:gd name="connsiteX78" fmla="*/ 1853592 w 1913837"/>
                  <a:gd name="connsiteY78" fmla="*/ 22646 h 25673"/>
                  <a:gd name="connsiteX79" fmla="*/ 1912882 w 1913837"/>
                  <a:gd name="connsiteY79" fmla="*/ 22188 h 25673"/>
                  <a:gd name="connsiteX80" fmla="*/ 1913838 w 1913837"/>
                  <a:gd name="connsiteY80" fmla="*/ 23143 h 25673"/>
                  <a:gd name="connsiteX81" fmla="*/ 1912882 w 1913837"/>
                  <a:gd name="connsiteY81" fmla="*/ 24099 h 25673"/>
                  <a:gd name="connsiteX82" fmla="*/ 1853611 w 1913837"/>
                  <a:gd name="connsiteY82" fmla="*/ 24558 h 25673"/>
                  <a:gd name="connsiteX83" fmla="*/ 1830056 w 1913837"/>
                  <a:gd name="connsiteY83" fmla="*/ 24883 h 25673"/>
                  <a:gd name="connsiteX84" fmla="*/ 1794684 w 1913837"/>
                  <a:gd name="connsiteY84" fmla="*/ 25361 h 25673"/>
                  <a:gd name="connsiteX85" fmla="*/ 1747153 w 1913837"/>
                  <a:gd name="connsiteY85" fmla="*/ 25667 h 25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37" h="25673">
                    <a:moveTo>
                      <a:pt x="1747153" y="25667"/>
                    </a:moveTo>
                    <a:cubicBezTo>
                      <a:pt x="1743080" y="25667"/>
                      <a:pt x="1739103" y="25667"/>
                      <a:pt x="1735203" y="25648"/>
                    </a:cubicBezTo>
                    <a:cubicBezTo>
                      <a:pt x="1713407" y="25553"/>
                      <a:pt x="1693484" y="25189"/>
                      <a:pt x="1674326" y="24539"/>
                    </a:cubicBezTo>
                    <a:cubicBezTo>
                      <a:pt x="1653715" y="23832"/>
                      <a:pt x="1632894" y="23277"/>
                      <a:pt x="1612780" y="22723"/>
                    </a:cubicBezTo>
                    <a:lnTo>
                      <a:pt x="1611996" y="22704"/>
                    </a:lnTo>
                    <a:cubicBezTo>
                      <a:pt x="1592112" y="22168"/>
                      <a:pt x="1571577" y="21614"/>
                      <a:pt x="1551215" y="20906"/>
                    </a:cubicBezTo>
                    <a:cubicBezTo>
                      <a:pt x="1528080" y="20123"/>
                      <a:pt x="1507660" y="19243"/>
                      <a:pt x="1488770" y="18230"/>
                    </a:cubicBezTo>
                    <a:cubicBezTo>
                      <a:pt x="1466113" y="17006"/>
                      <a:pt x="1445120" y="15553"/>
                      <a:pt x="1424566" y="13794"/>
                    </a:cubicBezTo>
                    <a:cubicBezTo>
                      <a:pt x="1404032" y="12035"/>
                      <a:pt x="1383038" y="10582"/>
                      <a:pt x="1360420" y="9358"/>
                    </a:cubicBezTo>
                    <a:cubicBezTo>
                      <a:pt x="1341530" y="8345"/>
                      <a:pt x="1321129" y="7465"/>
                      <a:pt x="1298013" y="6681"/>
                    </a:cubicBezTo>
                    <a:cubicBezTo>
                      <a:pt x="1277670" y="5993"/>
                      <a:pt x="1257117" y="5439"/>
                      <a:pt x="1237232" y="4884"/>
                    </a:cubicBezTo>
                    <a:lnTo>
                      <a:pt x="1236448" y="4865"/>
                    </a:lnTo>
                    <a:cubicBezTo>
                      <a:pt x="1216315" y="4311"/>
                      <a:pt x="1195494" y="3756"/>
                      <a:pt x="1174883" y="3049"/>
                    </a:cubicBezTo>
                    <a:cubicBezTo>
                      <a:pt x="1155725" y="2399"/>
                      <a:pt x="1135841" y="2035"/>
                      <a:pt x="1114044" y="1940"/>
                    </a:cubicBezTo>
                    <a:cubicBezTo>
                      <a:pt x="1096569" y="1863"/>
                      <a:pt x="1078233" y="1959"/>
                      <a:pt x="1054601" y="2227"/>
                    </a:cubicBezTo>
                    <a:cubicBezTo>
                      <a:pt x="1042785" y="2360"/>
                      <a:pt x="1031008" y="2532"/>
                      <a:pt x="1019230" y="2705"/>
                    </a:cubicBezTo>
                    <a:cubicBezTo>
                      <a:pt x="1011372" y="2819"/>
                      <a:pt x="1003533" y="2934"/>
                      <a:pt x="995655" y="3030"/>
                    </a:cubicBezTo>
                    <a:cubicBezTo>
                      <a:pt x="979423" y="3240"/>
                      <a:pt x="958028" y="3488"/>
                      <a:pt x="936365" y="3488"/>
                    </a:cubicBezTo>
                    <a:cubicBezTo>
                      <a:pt x="914703" y="3488"/>
                      <a:pt x="892792" y="3240"/>
                      <a:pt x="876138" y="3030"/>
                    </a:cubicBezTo>
                    <a:cubicBezTo>
                      <a:pt x="868070" y="2934"/>
                      <a:pt x="859982" y="2800"/>
                      <a:pt x="851914" y="2705"/>
                    </a:cubicBezTo>
                    <a:cubicBezTo>
                      <a:pt x="839792" y="2532"/>
                      <a:pt x="827670" y="2360"/>
                      <a:pt x="815587" y="2227"/>
                    </a:cubicBezTo>
                    <a:cubicBezTo>
                      <a:pt x="791381" y="1940"/>
                      <a:pt x="772873" y="1863"/>
                      <a:pt x="755570" y="1940"/>
                    </a:cubicBezTo>
                    <a:cubicBezTo>
                      <a:pt x="733984" y="2035"/>
                      <a:pt x="714807" y="2399"/>
                      <a:pt x="696968" y="3049"/>
                    </a:cubicBezTo>
                    <a:cubicBezTo>
                      <a:pt x="677753" y="3756"/>
                      <a:pt x="658060" y="4311"/>
                      <a:pt x="639017" y="4865"/>
                    </a:cubicBezTo>
                    <a:lnTo>
                      <a:pt x="638309" y="4884"/>
                    </a:lnTo>
                    <a:cubicBezTo>
                      <a:pt x="619496" y="5420"/>
                      <a:pt x="600051" y="5974"/>
                      <a:pt x="581084" y="6681"/>
                    </a:cubicBezTo>
                    <a:cubicBezTo>
                      <a:pt x="559536" y="7465"/>
                      <a:pt x="540876" y="8345"/>
                      <a:pt x="524050" y="9358"/>
                    </a:cubicBezTo>
                    <a:cubicBezTo>
                      <a:pt x="503860" y="10582"/>
                      <a:pt x="485792" y="12035"/>
                      <a:pt x="468775" y="13794"/>
                    </a:cubicBezTo>
                    <a:cubicBezTo>
                      <a:pt x="451740" y="15553"/>
                      <a:pt x="433633" y="17006"/>
                      <a:pt x="413424" y="18230"/>
                    </a:cubicBezTo>
                    <a:cubicBezTo>
                      <a:pt x="396560" y="19243"/>
                      <a:pt x="377900" y="20123"/>
                      <a:pt x="356333" y="20906"/>
                    </a:cubicBezTo>
                    <a:cubicBezTo>
                      <a:pt x="337347" y="21595"/>
                      <a:pt x="317902" y="22149"/>
                      <a:pt x="299089" y="22704"/>
                    </a:cubicBezTo>
                    <a:lnTo>
                      <a:pt x="298381" y="22723"/>
                    </a:lnTo>
                    <a:cubicBezTo>
                      <a:pt x="279338" y="23277"/>
                      <a:pt x="259664" y="23832"/>
                      <a:pt x="240449" y="24539"/>
                    </a:cubicBezTo>
                    <a:cubicBezTo>
                      <a:pt x="222572" y="25189"/>
                      <a:pt x="203395" y="25553"/>
                      <a:pt x="181770" y="25648"/>
                    </a:cubicBezTo>
                    <a:cubicBezTo>
                      <a:pt x="164544" y="25725"/>
                      <a:pt x="145462" y="25629"/>
                      <a:pt x="121716" y="25361"/>
                    </a:cubicBezTo>
                    <a:cubicBezTo>
                      <a:pt x="109632" y="25227"/>
                      <a:pt x="97510" y="25055"/>
                      <a:pt x="85388" y="24883"/>
                    </a:cubicBezTo>
                    <a:cubicBezTo>
                      <a:pt x="77301" y="24769"/>
                      <a:pt x="69232" y="24654"/>
                      <a:pt x="61164" y="24558"/>
                    </a:cubicBezTo>
                    <a:cubicBezTo>
                      <a:pt x="44511" y="24348"/>
                      <a:pt x="22619" y="24099"/>
                      <a:pt x="956" y="24099"/>
                    </a:cubicBezTo>
                    <a:cubicBezTo>
                      <a:pt x="421" y="24099"/>
                      <a:pt x="0" y="23679"/>
                      <a:pt x="0" y="23143"/>
                    </a:cubicBezTo>
                    <a:cubicBezTo>
                      <a:pt x="0" y="22608"/>
                      <a:pt x="421" y="22188"/>
                      <a:pt x="956" y="22188"/>
                    </a:cubicBezTo>
                    <a:cubicBezTo>
                      <a:pt x="22619" y="22188"/>
                      <a:pt x="44530" y="22436"/>
                      <a:pt x="61183" y="22646"/>
                    </a:cubicBezTo>
                    <a:cubicBezTo>
                      <a:pt x="69251" y="22742"/>
                      <a:pt x="77339" y="22876"/>
                      <a:pt x="85427" y="22971"/>
                    </a:cubicBezTo>
                    <a:cubicBezTo>
                      <a:pt x="97548" y="23143"/>
                      <a:pt x="109670" y="23316"/>
                      <a:pt x="121754" y="23449"/>
                    </a:cubicBezTo>
                    <a:cubicBezTo>
                      <a:pt x="145481" y="23717"/>
                      <a:pt x="164563" y="23813"/>
                      <a:pt x="181770" y="23736"/>
                    </a:cubicBezTo>
                    <a:cubicBezTo>
                      <a:pt x="203357" y="23641"/>
                      <a:pt x="222534" y="23277"/>
                      <a:pt x="240372" y="22627"/>
                    </a:cubicBezTo>
                    <a:cubicBezTo>
                      <a:pt x="259587" y="21920"/>
                      <a:pt x="279281" y="21365"/>
                      <a:pt x="298324" y="20811"/>
                    </a:cubicBezTo>
                    <a:lnTo>
                      <a:pt x="299012" y="20792"/>
                    </a:lnTo>
                    <a:cubicBezTo>
                      <a:pt x="317826" y="20256"/>
                      <a:pt x="337270" y="19702"/>
                      <a:pt x="356256" y="18994"/>
                    </a:cubicBezTo>
                    <a:cubicBezTo>
                      <a:pt x="377804" y="18211"/>
                      <a:pt x="396465" y="17331"/>
                      <a:pt x="413290" y="16318"/>
                    </a:cubicBezTo>
                    <a:cubicBezTo>
                      <a:pt x="433481" y="15094"/>
                      <a:pt x="451549" y="13641"/>
                      <a:pt x="468565" y="11882"/>
                    </a:cubicBezTo>
                    <a:cubicBezTo>
                      <a:pt x="485601" y="10123"/>
                      <a:pt x="503707" y="8670"/>
                      <a:pt x="523916" y="7446"/>
                    </a:cubicBezTo>
                    <a:cubicBezTo>
                      <a:pt x="540780" y="6433"/>
                      <a:pt x="559441" y="5553"/>
                      <a:pt x="581008" y="4769"/>
                    </a:cubicBezTo>
                    <a:cubicBezTo>
                      <a:pt x="599993" y="4081"/>
                      <a:pt x="619438" y="3527"/>
                      <a:pt x="638252" y="2972"/>
                    </a:cubicBezTo>
                    <a:lnTo>
                      <a:pt x="638940" y="2953"/>
                    </a:lnTo>
                    <a:cubicBezTo>
                      <a:pt x="657983" y="2399"/>
                      <a:pt x="677657" y="1844"/>
                      <a:pt x="696873" y="1137"/>
                    </a:cubicBezTo>
                    <a:cubicBezTo>
                      <a:pt x="714750" y="487"/>
                      <a:pt x="733927" y="123"/>
                      <a:pt x="755551" y="28"/>
                    </a:cubicBezTo>
                    <a:cubicBezTo>
                      <a:pt x="772873" y="-49"/>
                      <a:pt x="791400" y="47"/>
                      <a:pt x="815606" y="315"/>
                    </a:cubicBezTo>
                    <a:cubicBezTo>
                      <a:pt x="827689" y="449"/>
                      <a:pt x="839811" y="621"/>
                      <a:pt x="851933" y="793"/>
                    </a:cubicBezTo>
                    <a:cubicBezTo>
                      <a:pt x="860021" y="907"/>
                      <a:pt x="868089" y="1022"/>
                      <a:pt x="876158" y="1118"/>
                    </a:cubicBezTo>
                    <a:cubicBezTo>
                      <a:pt x="892811" y="1328"/>
                      <a:pt x="914703" y="1577"/>
                      <a:pt x="936365" y="1577"/>
                    </a:cubicBezTo>
                    <a:cubicBezTo>
                      <a:pt x="958009" y="1577"/>
                      <a:pt x="979423" y="1328"/>
                      <a:pt x="995636" y="1118"/>
                    </a:cubicBezTo>
                    <a:cubicBezTo>
                      <a:pt x="1003494" y="1022"/>
                      <a:pt x="1011353" y="888"/>
                      <a:pt x="1019192" y="793"/>
                    </a:cubicBezTo>
                    <a:cubicBezTo>
                      <a:pt x="1030969" y="621"/>
                      <a:pt x="1042747" y="449"/>
                      <a:pt x="1054563" y="315"/>
                    </a:cubicBezTo>
                    <a:cubicBezTo>
                      <a:pt x="1078214" y="28"/>
                      <a:pt x="1096550" y="-49"/>
                      <a:pt x="1114044" y="28"/>
                    </a:cubicBezTo>
                    <a:cubicBezTo>
                      <a:pt x="1135841" y="123"/>
                      <a:pt x="1155763" y="487"/>
                      <a:pt x="1174921" y="1137"/>
                    </a:cubicBezTo>
                    <a:cubicBezTo>
                      <a:pt x="1195532" y="1844"/>
                      <a:pt x="1216334" y="2399"/>
                      <a:pt x="1236467" y="2953"/>
                    </a:cubicBezTo>
                    <a:lnTo>
                      <a:pt x="1237251" y="2972"/>
                    </a:lnTo>
                    <a:cubicBezTo>
                      <a:pt x="1257136" y="3508"/>
                      <a:pt x="1277670" y="4062"/>
                      <a:pt x="1298032" y="4769"/>
                    </a:cubicBezTo>
                    <a:cubicBezTo>
                      <a:pt x="1321167" y="5553"/>
                      <a:pt x="1341587" y="6433"/>
                      <a:pt x="1360477" y="7446"/>
                    </a:cubicBezTo>
                    <a:cubicBezTo>
                      <a:pt x="1383134" y="8670"/>
                      <a:pt x="1404127" y="10123"/>
                      <a:pt x="1424700" y="11882"/>
                    </a:cubicBezTo>
                    <a:cubicBezTo>
                      <a:pt x="1445235" y="13641"/>
                      <a:pt x="1466228" y="15094"/>
                      <a:pt x="1488846" y="16318"/>
                    </a:cubicBezTo>
                    <a:cubicBezTo>
                      <a:pt x="1507737" y="17331"/>
                      <a:pt x="1528137" y="18211"/>
                      <a:pt x="1551253" y="18994"/>
                    </a:cubicBezTo>
                    <a:cubicBezTo>
                      <a:pt x="1571596" y="19683"/>
                      <a:pt x="1592150" y="20237"/>
                      <a:pt x="1612034" y="20792"/>
                    </a:cubicBezTo>
                    <a:lnTo>
                      <a:pt x="1612818" y="20811"/>
                    </a:lnTo>
                    <a:cubicBezTo>
                      <a:pt x="1632951" y="21365"/>
                      <a:pt x="1653753" y="21920"/>
                      <a:pt x="1674384" y="22627"/>
                    </a:cubicBezTo>
                    <a:cubicBezTo>
                      <a:pt x="1693541" y="23277"/>
                      <a:pt x="1713426" y="23641"/>
                      <a:pt x="1735203" y="23736"/>
                    </a:cubicBezTo>
                    <a:cubicBezTo>
                      <a:pt x="1752564" y="23813"/>
                      <a:pt x="1771454" y="23717"/>
                      <a:pt x="1794646" y="23449"/>
                    </a:cubicBezTo>
                    <a:cubicBezTo>
                      <a:pt x="1806462" y="23316"/>
                      <a:pt x="1818240" y="23143"/>
                      <a:pt x="1830017" y="22971"/>
                    </a:cubicBezTo>
                    <a:cubicBezTo>
                      <a:pt x="1837876" y="22857"/>
                      <a:pt x="1845715" y="22742"/>
                      <a:pt x="1853592" y="22646"/>
                    </a:cubicBezTo>
                    <a:cubicBezTo>
                      <a:pt x="1869824" y="22436"/>
                      <a:pt x="1891219" y="22188"/>
                      <a:pt x="1912882" y="22188"/>
                    </a:cubicBezTo>
                    <a:cubicBezTo>
                      <a:pt x="1913417" y="22188"/>
                      <a:pt x="1913838" y="22608"/>
                      <a:pt x="1913838" y="23143"/>
                    </a:cubicBezTo>
                    <a:cubicBezTo>
                      <a:pt x="1913838" y="23679"/>
                      <a:pt x="1913417" y="24099"/>
                      <a:pt x="1912882" y="24099"/>
                    </a:cubicBezTo>
                    <a:cubicBezTo>
                      <a:pt x="1891238" y="24099"/>
                      <a:pt x="1869824" y="24348"/>
                      <a:pt x="1853611" y="24558"/>
                    </a:cubicBezTo>
                    <a:cubicBezTo>
                      <a:pt x="1845753" y="24654"/>
                      <a:pt x="1837895" y="24788"/>
                      <a:pt x="1830056" y="24883"/>
                    </a:cubicBezTo>
                    <a:cubicBezTo>
                      <a:pt x="1818278" y="25055"/>
                      <a:pt x="1806500" y="25227"/>
                      <a:pt x="1794684" y="25361"/>
                    </a:cubicBezTo>
                    <a:cubicBezTo>
                      <a:pt x="1776674" y="25553"/>
                      <a:pt x="1761263" y="25667"/>
                      <a:pt x="1747153" y="2566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EC71E8C4-54FF-E430-8859-EC367F85420B}"/>
                  </a:ext>
                </a:extLst>
              </p:cNvPr>
              <p:cNvSpPr/>
              <p:nvPr/>
            </p:nvSpPr>
            <p:spPr>
              <a:xfrm>
                <a:off x="9241124" y="2950561"/>
                <a:ext cx="1913876" cy="9182"/>
              </a:xfrm>
              <a:custGeom>
                <a:avLst/>
                <a:gdLst>
                  <a:gd name="connsiteX0" fmla="*/ 1740480 w 1913876"/>
                  <a:gd name="connsiteY0" fmla="*/ 9180 h 9182"/>
                  <a:gd name="connsiteX1" fmla="*/ 1734629 w 1913876"/>
                  <a:gd name="connsiteY1" fmla="*/ 9180 h 9182"/>
                  <a:gd name="connsiteX2" fmla="*/ 1674345 w 1913876"/>
                  <a:gd name="connsiteY2" fmla="*/ 8664 h 9182"/>
                  <a:gd name="connsiteX3" fmla="*/ 1614271 w 1913876"/>
                  <a:gd name="connsiteY3" fmla="*/ 8320 h 9182"/>
                  <a:gd name="connsiteX4" fmla="*/ 1554178 w 1913876"/>
                  <a:gd name="connsiteY4" fmla="*/ 7975 h 9182"/>
                  <a:gd name="connsiteX5" fmla="*/ 1518558 w 1913876"/>
                  <a:gd name="connsiteY5" fmla="*/ 7497 h 9182"/>
                  <a:gd name="connsiteX6" fmla="*/ 1493665 w 1913876"/>
                  <a:gd name="connsiteY6" fmla="*/ 7191 h 9182"/>
                  <a:gd name="connsiteX7" fmla="*/ 1432233 w 1913876"/>
                  <a:gd name="connsiteY7" fmla="*/ 5547 h 9182"/>
                  <a:gd name="connsiteX8" fmla="*/ 1370859 w 1913876"/>
                  <a:gd name="connsiteY8" fmla="*/ 3903 h 9182"/>
                  <a:gd name="connsiteX9" fmla="*/ 1345965 w 1913876"/>
                  <a:gd name="connsiteY9" fmla="*/ 3597 h 9182"/>
                  <a:gd name="connsiteX10" fmla="*/ 1310326 w 1913876"/>
                  <a:gd name="connsiteY10" fmla="*/ 3119 h 9182"/>
                  <a:gd name="connsiteX11" fmla="*/ 1250253 w 1913876"/>
                  <a:gd name="connsiteY11" fmla="*/ 2775 h 9182"/>
                  <a:gd name="connsiteX12" fmla="*/ 1190160 w 1913876"/>
                  <a:gd name="connsiteY12" fmla="*/ 2431 h 9182"/>
                  <a:gd name="connsiteX13" fmla="*/ 1129914 w 1913876"/>
                  <a:gd name="connsiteY13" fmla="*/ 1914 h 9182"/>
                  <a:gd name="connsiteX14" fmla="*/ 1070356 w 1913876"/>
                  <a:gd name="connsiteY14" fmla="*/ 2106 h 9182"/>
                  <a:gd name="connsiteX15" fmla="*/ 1029650 w 1913876"/>
                  <a:gd name="connsiteY15" fmla="*/ 2412 h 9182"/>
                  <a:gd name="connsiteX16" fmla="*/ 1011047 w 1913876"/>
                  <a:gd name="connsiteY16" fmla="*/ 2565 h 9182"/>
                  <a:gd name="connsiteX17" fmla="*/ 951565 w 1913876"/>
                  <a:gd name="connsiteY17" fmla="*/ 2832 h 9182"/>
                  <a:gd name="connsiteX18" fmla="*/ 891530 w 1913876"/>
                  <a:gd name="connsiteY18" fmla="*/ 2565 h 9182"/>
                  <a:gd name="connsiteX19" fmla="*/ 872640 w 1913876"/>
                  <a:gd name="connsiteY19" fmla="*/ 2412 h 9182"/>
                  <a:gd name="connsiteX20" fmla="*/ 831341 w 1913876"/>
                  <a:gd name="connsiteY20" fmla="*/ 2106 h 9182"/>
                  <a:gd name="connsiteX21" fmla="*/ 771401 w 1913876"/>
                  <a:gd name="connsiteY21" fmla="*/ 1914 h 9182"/>
                  <a:gd name="connsiteX22" fmla="*/ 712188 w 1913876"/>
                  <a:gd name="connsiteY22" fmla="*/ 2431 h 9182"/>
                  <a:gd name="connsiteX23" fmla="*/ 652764 w 1913876"/>
                  <a:gd name="connsiteY23" fmla="*/ 2775 h 9182"/>
                  <a:gd name="connsiteX24" fmla="*/ 593359 w 1913876"/>
                  <a:gd name="connsiteY24" fmla="*/ 3119 h 9182"/>
                  <a:gd name="connsiteX25" fmla="*/ 558657 w 1913876"/>
                  <a:gd name="connsiteY25" fmla="*/ 3597 h 9182"/>
                  <a:gd name="connsiteX26" fmla="*/ 534375 w 1913876"/>
                  <a:gd name="connsiteY26" fmla="*/ 3903 h 9182"/>
                  <a:gd name="connsiteX27" fmla="*/ 476309 w 1913876"/>
                  <a:gd name="connsiteY27" fmla="*/ 5547 h 9182"/>
                  <a:gd name="connsiteX28" fmla="*/ 418166 w 1913876"/>
                  <a:gd name="connsiteY28" fmla="*/ 7191 h 9182"/>
                  <a:gd name="connsiteX29" fmla="*/ 393884 w 1913876"/>
                  <a:gd name="connsiteY29" fmla="*/ 7497 h 9182"/>
                  <a:gd name="connsiteX30" fmla="*/ 359201 w 1913876"/>
                  <a:gd name="connsiteY30" fmla="*/ 7975 h 9182"/>
                  <a:gd name="connsiteX31" fmla="*/ 299777 w 1913876"/>
                  <a:gd name="connsiteY31" fmla="*/ 8320 h 9182"/>
                  <a:gd name="connsiteX32" fmla="*/ 240372 w 1913876"/>
                  <a:gd name="connsiteY32" fmla="*/ 8664 h 9182"/>
                  <a:gd name="connsiteX33" fmla="*/ 181120 w 1913876"/>
                  <a:gd name="connsiteY33" fmla="*/ 9180 h 9182"/>
                  <a:gd name="connsiteX34" fmla="*/ 121180 w 1913876"/>
                  <a:gd name="connsiteY34" fmla="*/ 8989 h 9182"/>
                  <a:gd name="connsiteX35" fmla="*/ 78524 w 1913876"/>
                  <a:gd name="connsiteY35" fmla="*/ 8683 h 9182"/>
                  <a:gd name="connsiteX36" fmla="*/ 60973 w 1913876"/>
                  <a:gd name="connsiteY36" fmla="*/ 8549 h 9182"/>
                  <a:gd name="connsiteX37" fmla="*/ 956 w 1913876"/>
                  <a:gd name="connsiteY37" fmla="*/ 8281 h 9182"/>
                  <a:gd name="connsiteX38" fmla="*/ 0 w 1913876"/>
                  <a:gd name="connsiteY38" fmla="*/ 7325 h 9182"/>
                  <a:gd name="connsiteX39" fmla="*/ 956 w 1913876"/>
                  <a:gd name="connsiteY39" fmla="*/ 6369 h 9182"/>
                  <a:gd name="connsiteX40" fmla="*/ 60992 w 1913876"/>
                  <a:gd name="connsiteY40" fmla="*/ 6637 h 9182"/>
                  <a:gd name="connsiteX41" fmla="*/ 78543 w 1913876"/>
                  <a:gd name="connsiteY41" fmla="*/ 6771 h 9182"/>
                  <a:gd name="connsiteX42" fmla="*/ 121180 w 1913876"/>
                  <a:gd name="connsiteY42" fmla="*/ 7077 h 9182"/>
                  <a:gd name="connsiteX43" fmla="*/ 181120 w 1913876"/>
                  <a:gd name="connsiteY43" fmla="*/ 7268 h 9182"/>
                  <a:gd name="connsiteX44" fmla="*/ 240334 w 1913876"/>
                  <a:gd name="connsiteY44" fmla="*/ 6752 h 9182"/>
                  <a:gd name="connsiteX45" fmla="*/ 299758 w 1913876"/>
                  <a:gd name="connsiteY45" fmla="*/ 6408 h 9182"/>
                  <a:gd name="connsiteX46" fmla="*/ 359162 w 1913876"/>
                  <a:gd name="connsiteY46" fmla="*/ 6063 h 9182"/>
                  <a:gd name="connsiteX47" fmla="*/ 393865 w 1913876"/>
                  <a:gd name="connsiteY47" fmla="*/ 5585 h 9182"/>
                  <a:gd name="connsiteX48" fmla="*/ 418147 w 1913876"/>
                  <a:gd name="connsiteY48" fmla="*/ 5279 h 9182"/>
                  <a:gd name="connsiteX49" fmla="*/ 476213 w 1913876"/>
                  <a:gd name="connsiteY49" fmla="*/ 3635 h 9182"/>
                  <a:gd name="connsiteX50" fmla="*/ 534356 w 1913876"/>
                  <a:gd name="connsiteY50" fmla="*/ 1991 h 9182"/>
                  <a:gd name="connsiteX51" fmla="*/ 558638 w 1913876"/>
                  <a:gd name="connsiteY51" fmla="*/ 1685 h 9182"/>
                  <a:gd name="connsiteX52" fmla="*/ 593321 w 1913876"/>
                  <a:gd name="connsiteY52" fmla="*/ 1207 h 9182"/>
                  <a:gd name="connsiteX53" fmla="*/ 652745 w 1913876"/>
                  <a:gd name="connsiteY53" fmla="*/ 863 h 9182"/>
                  <a:gd name="connsiteX54" fmla="*/ 712149 w 1913876"/>
                  <a:gd name="connsiteY54" fmla="*/ 519 h 9182"/>
                  <a:gd name="connsiteX55" fmla="*/ 771401 w 1913876"/>
                  <a:gd name="connsiteY55" fmla="*/ 2 h 9182"/>
                  <a:gd name="connsiteX56" fmla="*/ 831341 w 1913876"/>
                  <a:gd name="connsiteY56" fmla="*/ 194 h 9182"/>
                  <a:gd name="connsiteX57" fmla="*/ 872640 w 1913876"/>
                  <a:gd name="connsiteY57" fmla="*/ 500 h 9182"/>
                  <a:gd name="connsiteX58" fmla="*/ 891530 w 1913876"/>
                  <a:gd name="connsiteY58" fmla="*/ 653 h 9182"/>
                  <a:gd name="connsiteX59" fmla="*/ 951546 w 1913876"/>
                  <a:gd name="connsiteY59" fmla="*/ 920 h 9182"/>
                  <a:gd name="connsiteX60" fmla="*/ 1011008 w 1913876"/>
                  <a:gd name="connsiteY60" fmla="*/ 653 h 9182"/>
                  <a:gd name="connsiteX61" fmla="*/ 1029593 w 1913876"/>
                  <a:gd name="connsiteY61" fmla="*/ 500 h 9182"/>
                  <a:gd name="connsiteX62" fmla="*/ 1070298 w 1913876"/>
                  <a:gd name="connsiteY62" fmla="*/ 194 h 9182"/>
                  <a:gd name="connsiteX63" fmla="*/ 1129856 w 1913876"/>
                  <a:gd name="connsiteY63" fmla="*/ 2 h 9182"/>
                  <a:gd name="connsiteX64" fmla="*/ 1190140 w 1913876"/>
                  <a:gd name="connsiteY64" fmla="*/ 519 h 9182"/>
                  <a:gd name="connsiteX65" fmla="*/ 1250214 w 1913876"/>
                  <a:gd name="connsiteY65" fmla="*/ 863 h 9182"/>
                  <a:gd name="connsiteX66" fmla="*/ 1310307 w 1913876"/>
                  <a:gd name="connsiteY66" fmla="*/ 1207 h 9182"/>
                  <a:gd name="connsiteX67" fmla="*/ 1345927 w 1913876"/>
                  <a:gd name="connsiteY67" fmla="*/ 1685 h 9182"/>
                  <a:gd name="connsiteX68" fmla="*/ 1370821 w 1913876"/>
                  <a:gd name="connsiteY68" fmla="*/ 1991 h 9182"/>
                  <a:gd name="connsiteX69" fmla="*/ 1432252 w 1913876"/>
                  <a:gd name="connsiteY69" fmla="*/ 3635 h 9182"/>
                  <a:gd name="connsiteX70" fmla="*/ 1493626 w 1913876"/>
                  <a:gd name="connsiteY70" fmla="*/ 5279 h 9182"/>
                  <a:gd name="connsiteX71" fmla="*/ 1518520 w 1913876"/>
                  <a:gd name="connsiteY71" fmla="*/ 5585 h 9182"/>
                  <a:gd name="connsiteX72" fmla="*/ 1554159 w 1913876"/>
                  <a:gd name="connsiteY72" fmla="*/ 6063 h 9182"/>
                  <a:gd name="connsiteX73" fmla="*/ 1614233 w 1913876"/>
                  <a:gd name="connsiteY73" fmla="*/ 6408 h 9182"/>
                  <a:gd name="connsiteX74" fmla="*/ 1674326 w 1913876"/>
                  <a:gd name="connsiteY74" fmla="*/ 6752 h 9182"/>
                  <a:gd name="connsiteX75" fmla="*/ 1734572 w 1913876"/>
                  <a:gd name="connsiteY75" fmla="*/ 7268 h 9182"/>
                  <a:gd name="connsiteX76" fmla="*/ 1794130 w 1913876"/>
                  <a:gd name="connsiteY76" fmla="*/ 7077 h 9182"/>
                  <a:gd name="connsiteX77" fmla="*/ 1836136 w 1913876"/>
                  <a:gd name="connsiteY77" fmla="*/ 6771 h 9182"/>
                  <a:gd name="connsiteX78" fmla="*/ 1853439 w 1913876"/>
                  <a:gd name="connsiteY78" fmla="*/ 6637 h 9182"/>
                  <a:gd name="connsiteX79" fmla="*/ 1912920 w 1913876"/>
                  <a:gd name="connsiteY79" fmla="*/ 6369 h 9182"/>
                  <a:gd name="connsiteX80" fmla="*/ 1913876 w 1913876"/>
                  <a:gd name="connsiteY80" fmla="*/ 7325 h 9182"/>
                  <a:gd name="connsiteX81" fmla="*/ 1912920 w 1913876"/>
                  <a:gd name="connsiteY81" fmla="*/ 8281 h 9182"/>
                  <a:gd name="connsiteX82" fmla="*/ 1853458 w 1913876"/>
                  <a:gd name="connsiteY82" fmla="*/ 8549 h 9182"/>
                  <a:gd name="connsiteX83" fmla="*/ 1836155 w 1913876"/>
                  <a:gd name="connsiteY83" fmla="*/ 8683 h 9182"/>
                  <a:gd name="connsiteX84" fmla="*/ 1794149 w 1913876"/>
                  <a:gd name="connsiteY84" fmla="*/ 8989 h 9182"/>
                  <a:gd name="connsiteX85" fmla="*/ 1740480 w 1913876"/>
                  <a:gd name="connsiteY85" fmla="*/ 9180 h 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76" h="9182">
                    <a:moveTo>
                      <a:pt x="1740480" y="9180"/>
                    </a:moveTo>
                    <a:cubicBezTo>
                      <a:pt x="1738530" y="9180"/>
                      <a:pt x="1736580" y="9180"/>
                      <a:pt x="1734629" y="9180"/>
                    </a:cubicBezTo>
                    <a:cubicBezTo>
                      <a:pt x="1712546" y="9161"/>
                      <a:pt x="1692834" y="8989"/>
                      <a:pt x="1674345" y="8664"/>
                    </a:cubicBezTo>
                    <a:cubicBezTo>
                      <a:pt x="1654078" y="8320"/>
                      <a:pt x="1633850" y="8320"/>
                      <a:pt x="1614271" y="8320"/>
                    </a:cubicBezTo>
                    <a:cubicBezTo>
                      <a:pt x="1594693" y="8339"/>
                      <a:pt x="1574445" y="8339"/>
                      <a:pt x="1554178" y="7975"/>
                    </a:cubicBezTo>
                    <a:cubicBezTo>
                      <a:pt x="1542248" y="7765"/>
                      <a:pt x="1530393" y="7631"/>
                      <a:pt x="1518558" y="7497"/>
                    </a:cubicBezTo>
                    <a:cubicBezTo>
                      <a:pt x="1510261" y="7402"/>
                      <a:pt x="1501982" y="7306"/>
                      <a:pt x="1493665" y="7191"/>
                    </a:cubicBezTo>
                    <a:cubicBezTo>
                      <a:pt x="1476954" y="6962"/>
                      <a:pt x="1454871" y="6560"/>
                      <a:pt x="1432233" y="5547"/>
                    </a:cubicBezTo>
                    <a:cubicBezTo>
                      <a:pt x="1409634" y="4534"/>
                      <a:pt x="1387570" y="4132"/>
                      <a:pt x="1370859" y="3903"/>
                    </a:cubicBezTo>
                    <a:cubicBezTo>
                      <a:pt x="1362542" y="3788"/>
                      <a:pt x="1354263" y="3693"/>
                      <a:pt x="1345965" y="3597"/>
                    </a:cubicBezTo>
                    <a:cubicBezTo>
                      <a:pt x="1334111" y="3463"/>
                      <a:pt x="1322257" y="3329"/>
                      <a:pt x="1310326" y="3119"/>
                    </a:cubicBezTo>
                    <a:cubicBezTo>
                      <a:pt x="1290060" y="2775"/>
                      <a:pt x="1269831" y="2775"/>
                      <a:pt x="1250253" y="2775"/>
                    </a:cubicBezTo>
                    <a:cubicBezTo>
                      <a:pt x="1230674" y="2794"/>
                      <a:pt x="1210426" y="2794"/>
                      <a:pt x="1190160" y="2431"/>
                    </a:cubicBezTo>
                    <a:cubicBezTo>
                      <a:pt x="1171690" y="2106"/>
                      <a:pt x="1151997" y="1953"/>
                      <a:pt x="1129914" y="1914"/>
                    </a:cubicBezTo>
                    <a:cubicBezTo>
                      <a:pt x="1109780" y="1895"/>
                      <a:pt x="1089399" y="1991"/>
                      <a:pt x="1070356" y="2106"/>
                    </a:cubicBezTo>
                    <a:cubicBezTo>
                      <a:pt x="1056762" y="2182"/>
                      <a:pt x="1043206" y="2297"/>
                      <a:pt x="1029650" y="2412"/>
                    </a:cubicBezTo>
                    <a:lnTo>
                      <a:pt x="1011047" y="2565"/>
                    </a:lnTo>
                    <a:cubicBezTo>
                      <a:pt x="993399" y="2698"/>
                      <a:pt x="972540" y="2832"/>
                      <a:pt x="951565" y="2832"/>
                    </a:cubicBezTo>
                    <a:cubicBezTo>
                      <a:pt x="930591" y="2832"/>
                      <a:pt x="909445" y="2698"/>
                      <a:pt x="891530" y="2565"/>
                    </a:cubicBezTo>
                    <a:lnTo>
                      <a:pt x="872640" y="2412"/>
                    </a:lnTo>
                    <a:cubicBezTo>
                      <a:pt x="858854" y="2297"/>
                      <a:pt x="845088" y="2182"/>
                      <a:pt x="831341" y="2106"/>
                    </a:cubicBezTo>
                    <a:cubicBezTo>
                      <a:pt x="812088" y="1991"/>
                      <a:pt x="791496" y="1876"/>
                      <a:pt x="771401" y="1914"/>
                    </a:cubicBezTo>
                    <a:cubicBezTo>
                      <a:pt x="749375" y="1934"/>
                      <a:pt x="730007" y="2106"/>
                      <a:pt x="712188" y="2431"/>
                    </a:cubicBezTo>
                    <a:cubicBezTo>
                      <a:pt x="692609" y="2775"/>
                      <a:pt x="672361" y="2775"/>
                      <a:pt x="652764" y="2775"/>
                    </a:cubicBezTo>
                    <a:cubicBezTo>
                      <a:pt x="633185" y="2756"/>
                      <a:pt x="612918" y="2756"/>
                      <a:pt x="593359" y="3119"/>
                    </a:cubicBezTo>
                    <a:cubicBezTo>
                      <a:pt x="581849" y="3329"/>
                      <a:pt x="570243" y="3463"/>
                      <a:pt x="558657" y="3597"/>
                    </a:cubicBezTo>
                    <a:cubicBezTo>
                      <a:pt x="550550" y="3693"/>
                      <a:pt x="542463" y="3788"/>
                      <a:pt x="534375" y="3903"/>
                    </a:cubicBezTo>
                    <a:cubicBezTo>
                      <a:pt x="518142" y="4132"/>
                      <a:pt x="496881" y="4534"/>
                      <a:pt x="476309" y="5547"/>
                    </a:cubicBezTo>
                    <a:cubicBezTo>
                      <a:pt x="455698" y="6560"/>
                      <a:pt x="434417" y="6962"/>
                      <a:pt x="418166" y="7191"/>
                    </a:cubicBezTo>
                    <a:cubicBezTo>
                      <a:pt x="410097" y="7306"/>
                      <a:pt x="401990" y="7402"/>
                      <a:pt x="393884" y="7497"/>
                    </a:cubicBezTo>
                    <a:cubicBezTo>
                      <a:pt x="382297" y="7631"/>
                      <a:pt x="370711" y="7765"/>
                      <a:pt x="359201" y="7975"/>
                    </a:cubicBezTo>
                    <a:cubicBezTo>
                      <a:pt x="339622" y="8320"/>
                      <a:pt x="319375" y="8320"/>
                      <a:pt x="299777" y="8320"/>
                    </a:cubicBezTo>
                    <a:cubicBezTo>
                      <a:pt x="280198" y="8300"/>
                      <a:pt x="259932" y="8300"/>
                      <a:pt x="240372" y="8664"/>
                    </a:cubicBezTo>
                    <a:cubicBezTo>
                      <a:pt x="222534" y="8989"/>
                      <a:pt x="203146" y="9142"/>
                      <a:pt x="181120" y="9180"/>
                    </a:cubicBezTo>
                    <a:cubicBezTo>
                      <a:pt x="161045" y="9199"/>
                      <a:pt x="140434" y="9103"/>
                      <a:pt x="121180" y="8989"/>
                    </a:cubicBezTo>
                    <a:cubicBezTo>
                      <a:pt x="106994" y="8912"/>
                      <a:pt x="92749" y="8798"/>
                      <a:pt x="78524" y="8683"/>
                    </a:cubicBezTo>
                    <a:lnTo>
                      <a:pt x="60973" y="8549"/>
                    </a:lnTo>
                    <a:cubicBezTo>
                      <a:pt x="43057" y="8415"/>
                      <a:pt x="21930" y="8281"/>
                      <a:pt x="956" y="8281"/>
                    </a:cubicBezTo>
                    <a:cubicBezTo>
                      <a:pt x="421" y="8281"/>
                      <a:pt x="0" y="7861"/>
                      <a:pt x="0" y="7325"/>
                    </a:cubicBezTo>
                    <a:cubicBezTo>
                      <a:pt x="0" y="6790"/>
                      <a:pt x="421" y="6369"/>
                      <a:pt x="956" y="6369"/>
                    </a:cubicBezTo>
                    <a:cubicBezTo>
                      <a:pt x="21930" y="6369"/>
                      <a:pt x="43077" y="6503"/>
                      <a:pt x="60992" y="6637"/>
                    </a:cubicBezTo>
                    <a:lnTo>
                      <a:pt x="78543" y="6771"/>
                    </a:lnTo>
                    <a:cubicBezTo>
                      <a:pt x="92769" y="6886"/>
                      <a:pt x="106994" y="7000"/>
                      <a:pt x="121180" y="7077"/>
                    </a:cubicBezTo>
                    <a:cubicBezTo>
                      <a:pt x="140434" y="7191"/>
                      <a:pt x="161026" y="7287"/>
                      <a:pt x="181120" y="7268"/>
                    </a:cubicBezTo>
                    <a:cubicBezTo>
                      <a:pt x="203146" y="7249"/>
                      <a:pt x="222514" y="7077"/>
                      <a:pt x="240334" y="6752"/>
                    </a:cubicBezTo>
                    <a:cubicBezTo>
                      <a:pt x="259912" y="6408"/>
                      <a:pt x="280160" y="6408"/>
                      <a:pt x="299758" y="6408"/>
                    </a:cubicBezTo>
                    <a:cubicBezTo>
                      <a:pt x="319336" y="6427"/>
                      <a:pt x="339603" y="6427"/>
                      <a:pt x="359162" y="6063"/>
                    </a:cubicBezTo>
                    <a:cubicBezTo>
                      <a:pt x="370673" y="5853"/>
                      <a:pt x="382278" y="5719"/>
                      <a:pt x="393865" y="5585"/>
                    </a:cubicBezTo>
                    <a:cubicBezTo>
                      <a:pt x="401971" y="5490"/>
                      <a:pt x="410059" y="5394"/>
                      <a:pt x="418147" y="5279"/>
                    </a:cubicBezTo>
                    <a:cubicBezTo>
                      <a:pt x="434379" y="5050"/>
                      <a:pt x="455640" y="4649"/>
                      <a:pt x="476213" y="3635"/>
                    </a:cubicBezTo>
                    <a:cubicBezTo>
                      <a:pt x="496805" y="2622"/>
                      <a:pt x="518104" y="2220"/>
                      <a:pt x="534356" y="1991"/>
                    </a:cubicBezTo>
                    <a:cubicBezTo>
                      <a:pt x="542424" y="1876"/>
                      <a:pt x="550531" y="1781"/>
                      <a:pt x="558638" y="1685"/>
                    </a:cubicBezTo>
                    <a:cubicBezTo>
                      <a:pt x="570224" y="1551"/>
                      <a:pt x="581811" y="1417"/>
                      <a:pt x="593321" y="1207"/>
                    </a:cubicBezTo>
                    <a:cubicBezTo>
                      <a:pt x="612899" y="863"/>
                      <a:pt x="633147" y="863"/>
                      <a:pt x="652745" y="863"/>
                    </a:cubicBezTo>
                    <a:cubicBezTo>
                      <a:pt x="672323" y="882"/>
                      <a:pt x="692590" y="882"/>
                      <a:pt x="712149" y="519"/>
                    </a:cubicBezTo>
                    <a:cubicBezTo>
                      <a:pt x="729988" y="194"/>
                      <a:pt x="749375" y="41"/>
                      <a:pt x="771401" y="2"/>
                    </a:cubicBezTo>
                    <a:cubicBezTo>
                      <a:pt x="791496" y="-17"/>
                      <a:pt x="812088" y="79"/>
                      <a:pt x="831341" y="194"/>
                    </a:cubicBezTo>
                    <a:cubicBezTo>
                      <a:pt x="845088" y="270"/>
                      <a:pt x="858873" y="385"/>
                      <a:pt x="872640" y="500"/>
                    </a:cubicBezTo>
                    <a:lnTo>
                      <a:pt x="891530" y="653"/>
                    </a:lnTo>
                    <a:cubicBezTo>
                      <a:pt x="909445" y="786"/>
                      <a:pt x="930572" y="920"/>
                      <a:pt x="951546" y="920"/>
                    </a:cubicBezTo>
                    <a:cubicBezTo>
                      <a:pt x="972521" y="920"/>
                      <a:pt x="993380" y="786"/>
                      <a:pt x="1011008" y="653"/>
                    </a:cubicBezTo>
                    <a:lnTo>
                      <a:pt x="1029593" y="500"/>
                    </a:lnTo>
                    <a:cubicBezTo>
                      <a:pt x="1043149" y="385"/>
                      <a:pt x="1056704" y="270"/>
                      <a:pt x="1070298" y="194"/>
                    </a:cubicBezTo>
                    <a:cubicBezTo>
                      <a:pt x="1089342" y="79"/>
                      <a:pt x="1109742" y="2"/>
                      <a:pt x="1129856" y="2"/>
                    </a:cubicBezTo>
                    <a:cubicBezTo>
                      <a:pt x="1151939" y="22"/>
                      <a:pt x="1171652" y="194"/>
                      <a:pt x="1190140" y="519"/>
                    </a:cubicBezTo>
                    <a:cubicBezTo>
                      <a:pt x="1210407" y="863"/>
                      <a:pt x="1230636" y="863"/>
                      <a:pt x="1250214" y="863"/>
                    </a:cubicBezTo>
                    <a:cubicBezTo>
                      <a:pt x="1269793" y="863"/>
                      <a:pt x="1290041" y="844"/>
                      <a:pt x="1310307" y="1207"/>
                    </a:cubicBezTo>
                    <a:cubicBezTo>
                      <a:pt x="1322238" y="1417"/>
                      <a:pt x="1334092" y="1551"/>
                      <a:pt x="1345927" y="1685"/>
                    </a:cubicBezTo>
                    <a:cubicBezTo>
                      <a:pt x="1354225" y="1781"/>
                      <a:pt x="1362504" y="1876"/>
                      <a:pt x="1370821" y="1991"/>
                    </a:cubicBezTo>
                    <a:cubicBezTo>
                      <a:pt x="1387532" y="2220"/>
                      <a:pt x="1409615" y="2622"/>
                      <a:pt x="1432252" y="3635"/>
                    </a:cubicBezTo>
                    <a:cubicBezTo>
                      <a:pt x="1454852" y="4649"/>
                      <a:pt x="1476916" y="5050"/>
                      <a:pt x="1493626" y="5279"/>
                    </a:cubicBezTo>
                    <a:cubicBezTo>
                      <a:pt x="1501944" y="5394"/>
                      <a:pt x="1510222" y="5490"/>
                      <a:pt x="1518520" y="5585"/>
                    </a:cubicBezTo>
                    <a:cubicBezTo>
                      <a:pt x="1530374" y="5719"/>
                      <a:pt x="1542229" y="5853"/>
                      <a:pt x="1554159" y="6063"/>
                    </a:cubicBezTo>
                    <a:cubicBezTo>
                      <a:pt x="1574426" y="6408"/>
                      <a:pt x="1594655" y="6408"/>
                      <a:pt x="1614233" y="6408"/>
                    </a:cubicBezTo>
                    <a:cubicBezTo>
                      <a:pt x="1633812" y="6388"/>
                      <a:pt x="1654059" y="6388"/>
                      <a:pt x="1674326" y="6752"/>
                    </a:cubicBezTo>
                    <a:cubicBezTo>
                      <a:pt x="1692796" y="7077"/>
                      <a:pt x="1712489" y="7230"/>
                      <a:pt x="1734572" y="7268"/>
                    </a:cubicBezTo>
                    <a:cubicBezTo>
                      <a:pt x="1754705" y="7287"/>
                      <a:pt x="1775087" y="7191"/>
                      <a:pt x="1794130" y="7077"/>
                    </a:cubicBezTo>
                    <a:cubicBezTo>
                      <a:pt x="1808145" y="7000"/>
                      <a:pt x="1822140" y="6886"/>
                      <a:pt x="1836136" y="6771"/>
                    </a:cubicBezTo>
                    <a:lnTo>
                      <a:pt x="1853439" y="6637"/>
                    </a:lnTo>
                    <a:cubicBezTo>
                      <a:pt x="1871086" y="6503"/>
                      <a:pt x="1891946" y="6369"/>
                      <a:pt x="1912920" y="6369"/>
                    </a:cubicBezTo>
                    <a:cubicBezTo>
                      <a:pt x="1913456" y="6369"/>
                      <a:pt x="1913876" y="6790"/>
                      <a:pt x="1913876" y="7325"/>
                    </a:cubicBezTo>
                    <a:cubicBezTo>
                      <a:pt x="1913876" y="7861"/>
                      <a:pt x="1913456" y="8281"/>
                      <a:pt x="1912920" y="8281"/>
                    </a:cubicBezTo>
                    <a:cubicBezTo>
                      <a:pt x="1891946" y="8281"/>
                      <a:pt x="1871086" y="8415"/>
                      <a:pt x="1853458" y="8549"/>
                    </a:cubicBezTo>
                    <a:lnTo>
                      <a:pt x="1836155" y="8683"/>
                    </a:lnTo>
                    <a:cubicBezTo>
                      <a:pt x="1822159" y="8798"/>
                      <a:pt x="1808183" y="8912"/>
                      <a:pt x="1794149" y="8989"/>
                    </a:cubicBezTo>
                    <a:cubicBezTo>
                      <a:pt x="1776999" y="9084"/>
                      <a:pt x="1758701" y="9180"/>
                      <a:pt x="1740480" y="9180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0" name="图形 2288">
              <a:extLst>
                <a:ext uri="{FF2B5EF4-FFF2-40B4-BE49-F238E27FC236}">
                  <a16:creationId xmlns:a16="http://schemas.microsoft.com/office/drawing/2014/main" id="{B12C237F-0873-E04B-8859-7723E20DCDAE}"/>
                </a:ext>
              </a:extLst>
            </p:cNvPr>
            <p:cNvGrpSpPr/>
            <p:nvPr/>
          </p:nvGrpSpPr>
          <p:grpSpPr>
            <a:xfrm>
              <a:off x="9294964" y="1104602"/>
              <a:ext cx="1800918" cy="1913969"/>
              <a:chOff x="9294964" y="1104602"/>
              <a:chExt cx="1800918" cy="1913969"/>
            </a:xfrm>
            <a:grpFill/>
          </p:grpSpPr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49A3671B-C448-55D9-9105-133D74403AB0}"/>
                  </a:ext>
                </a:extLst>
              </p:cNvPr>
              <p:cNvSpPr/>
              <p:nvPr/>
            </p:nvSpPr>
            <p:spPr>
              <a:xfrm>
                <a:off x="9294964" y="1104717"/>
                <a:ext cx="8452" cy="1913854"/>
              </a:xfrm>
              <a:custGeom>
                <a:avLst/>
                <a:gdLst>
                  <a:gd name="connsiteX0" fmla="*/ 6903 w 8452"/>
                  <a:gd name="connsiteY0" fmla="*/ 1913855 h 1913854"/>
                  <a:gd name="connsiteX1" fmla="*/ 5947 w 8452"/>
                  <a:gd name="connsiteY1" fmla="*/ 1912899 h 1913854"/>
                  <a:gd name="connsiteX2" fmla="*/ 6234 w 8452"/>
                  <a:gd name="connsiteY2" fmla="*/ 1853418 h 1913854"/>
                  <a:gd name="connsiteX3" fmla="*/ 6425 w 8452"/>
                  <a:gd name="connsiteY3" fmla="*/ 1793879 h 1913854"/>
                  <a:gd name="connsiteX4" fmla="*/ 6482 w 8452"/>
                  <a:gd name="connsiteY4" fmla="*/ 1768316 h 1913854"/>
                  <a:gd name="connsiteX5" fmla="*/ 6482 w 8452"/>
                  <a:gd name="connsiteY5" fmla="*/ 1734188 h 1913854"/>
                  <a:gd name="connsiteX6" fmla="*/ 6406 w 8452"/>
                  <a:gd name="connsiteY6" fmla="*/ 1723443 h 1913854"/>
                  <a:gd name="connsiteX7" fmla="*/ 5584 w 8452"/>
                  <a:gd name="connsiteY7" fmla="*/ 1673560 h 1913854"/>
                  <a:gd name="connsiteX8" fmla="*/ 5048 w 8452"/>
                  <a:gd name="connsiteY8" fmla="*/ 1630789 h 1913854"/>
                  <a:gd name="connsiteX9" fmla="*/ 4991 w 8452"/>
                  <a:gd name="connsiteY9" fmla="*/ 1613180 h 1913854"/>
                  <a:gd name="connsiteX10" fmla="*/ 4953 w 8452"/>
                  <a:gd name="connsiteY10" fmla="*/ 1591709 h 1913854"/>
                  <a:gd name="connsiteX11" fmla="*/ 4647 w 8452"/>
                  <a:gd name="connsiteY11" fmla="*/ 1553106 h 1913854"/>
                  <a:gd name="connsiteX12" fmla="*/ 4360 w 8452"/>
                  <a:gd name="connsiteY12" fmla="*/ 1518021 h 1913854"/>
                  <a:gd name="connsiteX13" fmla="*/ 4265 w 8452"/>
                  <a:gd name="connsiteY13" fmla="*/ 1492956 h 1913854"/>
                  <a:gd name="connsiteX14" fmla="*/ 4112 w 8452"/>
                  <a:gd name="connsiteY14" fmla="*/ 1475423 h 1913854"/>
                  <a:gd name="connsiteX15" fmla="*/ 3270 w 8452"/>
                  <a:gd name="connsiteY15" fmla="*/ 1432251 h 1913854"/>
                  <a:gd name="connsiteX16" fmla="*/ 2429 w 8452"/>
                  <a:gd name="connsiteY16" fmla="*/ 1389002 h 1913854"/>
                  <a:gd name="connsiteX17" fmla="*/ 2276 w 8452"/>
                  <a:gd name="connsiteY17" fmla="*/ 1371489 h 1913854"/>
                  <a:gd name="connsiteX18" fmla="*/ 2181 w 8452"/>
                  <a:gd name="connsiteY18" fmla="*/ 1346404 h 1913854"/>
                  <a:gd name="connsiteX19" fmla="*/ 1894 w 8452"/>
                  <a:gd name="connsiteY19" fmla="*/ 1311377 h 1913854"/>
                  <a:gd name="connsiteX20" fmla="*/ 1588 w 8452"/>
                  <a:gd name="connsiteY20" fmla="*/ 1272736 h 1913854"/>
                  <a:gd name="connsiteX21" fmla="*/ 1550 w 8452"/>
                  <a:gd name="connsiteY21" fmla="*/ 1251284 h 1913854"/>
                  <a:gd name="connsiteX22" fmla="*/ 1492 w 8452"/>
                  <a:gd name="connsiteY22" fmla="*/ 1233674 h 1913854"/>
                  <a:gd name="connsiteX23" fmla="*/ 957 w 8452"/>
                  <a:gd name="connsiteY23" fmla="*/ 1190961 h 1913854"/>
                  <a:gd name="connsiteX24" fmla="*/ 135 w 8452"/>
                  <a:gd name="connsiteY24" fmla="*/ 1141040 h 1913854"/>
                  <a:gd name="connsiteX25" fmla="*/ 58 w 8452"/>
                  <a:gd name="connsiteY25" fmla="*/ 1130276 h 1913854"/>
                  <a:gd name="connsiteX26" fmla="*/ 58 w 8452"/>
                  <a:gd name="connsiteY26" fmla="*/ 1096128 h 1913854"/>
                  <a:gd name="connsiteX27" fmla="*/ 116 w 8452"/>
                  <a:gd name="connsiteY27" fmla="*/ 1070584 h 1913854"/>
                  <a:gd name="connsiteX28" fmla="*/ 307 w 8452"/>
                  <a:gd name="connsiteY28" fmla="*/ 1011007 h 1913854"/>
                  <a:gd name="connsiteX29" fmla="*/ 594 w 8452"/>
                  <a:gd name="connsiteY29" fmla="*/ 951545 h 1913854"/>
                  <a:gd name="connsiteX30" fmla="*/ 307 w 8452"/>
                  <a:gd name="connsiteY30" fmla="*/ 891529 h 1913854"/>
                  <a:gd name="connsiteX31" fmla="*/ 116 w 8452"/>
                  <a:gd name="connsiteY31" fmla="*/ 831570 h 1913854"/>
                  <a:gd name="connsiteX32" fmla="*/ 58 w 8452"/>
                  <a:gd name="connsiteY32" fmla="*/ 805911 h 1913854"/>
                  <a:gd name="connsiteX33" fmla="*/ 58 w 8452"/>
                  <a:gd name="connsiteY33" fmla="*/ 771744 h 1913854"/>
                  <a:gd name="connsiteX34" fmla="*/ 135 w 8452"/>
                  <a:gd name="connsiteY34" fmla="*/ 761152 h 1913854"/>
                  <a:gd name="connsiteX35" fmla="*/ 957 w 8452"/>
                  <a:gd name="connsiteY35" fmla="*/ 712875 h 1913854"/>
                  <a:gd name="connsiteX36" fmla="*/ 1492 w 8452"/>
                  <a:gd name="connsiteY36" fmla="*/ 671233 h 1913854"/>
                  <a:gd name="connsiteX37" fmla="*/ 1550 w 8452"/>
                  <a:gd name="connsiteY37" fmla="*/ 653738 h 1913854"/>
                  <a:gd name="connsiteX38" fmla="*/ 1588 w 8452"/>
                  <a:gd name="connsiteY38" fmla="*/ 632362 h 1913854"/>
                  <a:gd name="connsiteX39" fmla="*/ 1894 w 8452"/>
                  <a:gd name="connsiteY39" fmla="*/ 594314 h 1913854"/>
                  <a:gd name="connsiteX40" fmla="*/ 2181 w 8452"/>
                  <a:gd name="connsiteY40" fmla="*/ 559842 h 1913854"/>
                  <a:gd name="connsiteX41" fmla="*/ 2276 w 8452"/>
                  <a:gd name="connsiteY41" fmla="*/ 534948 h 1913854"/>
                  <a:gd name="connsiteX42" fmla="*/ 2429 w 8452"/>
                  <a:gd name="connsiteY42" fmla="*/ 517740 h 1913854"/>
                  <a:gd name="connsiteX43" fmla="*/ 3270 w 8452"/>
                  <a:gd name="connsiteY43" fmla="*/ 476174 h 1913854"/>
                  <a:gd name="connsiteX44" fmla="*/ 4112 w 8452"/>
                  <a:gd name="connsiteY44" fmla="*/ 434685 h 1913854"/>
                  <a:gd name="connsiteX45" fmla="*/ 4265 w 8452"/>
                  <a:gd name="connsiteY45" fmla="*/ 417458 h 1913854"/>
                  <a:gd name="connsiteX46" fmla="*/ 4360 w 8452"/>
                  <a:gd name="connsiteY46" fmla="*/ 392583 h 1913854"/>
                  <a:gd name="connsiteX47" fmla="*/ 4647 w 8452"/>
                  <a:gd name="connsiteY47" fmla="*/ 358072 h 1913854"/>
                  <a:gd name="connsiteX48" fmla="*/ 4953 w 8452"/>
                  <a:gd name="connsiteY48" fmla="*/ 320082 h 1913854"/>
                  <a:gd name="connsiteX49" fmla="*/ 4991 w 8452"/>
                  <a:gd name="connsiteY49" fmla="*/ 298687 h 1913854"/>
                  <a:gd name="connsiteX50" fmla="*/ 5048 w 8452"/>
                  <a:gd name="connsiteY50" fmla="*/ 281211 h 1913854"/>
                  <a:gd name="connsiteX51" fmla="*/ 5584 w 8452"/>
                  <a:gd name="connsiteY51" fmla="*/ 239511 h 1913854"/>
                  <a:gd name="connsiteX52" fmla="*/ 6406 w 8452"/>
                  <a:gd name="connsiteY52" fmla="*/ 191273 h 1913854"/>
                  <a:gd name="connsiteX53" fmla="*/ 6482 w 8452"/>
                  <a:gd name="connsiteY53" fmla="*/ 180700 h 1913854"/>
                  <a:gd name="connsiteX54" fmla="*/ 6482 w 8452"/>
                  <a:gd name="connsiteY54" fmla="*/ 146571 h 1913854"/>
                  <a:gd name="connsiteX55" fmla="*/ 6425 w 8452"/>
                  <a:gd name="connsiteY55" fmla="*/ 120912 h 1913854"/>
                  <a:gd name="connsiteX56" fmla="*/ 6234 w 8452"/>
                  <a:gd name="connsiteY56" fmla="*/ 60992 h 1913854"/>
                  <a:gd name="connsiteX57" fmla="*/ 5947 w 8452"/>
                  <a:gd name="connsiteY57" fmla="*/ 956 h 1913854"/>
                  <a:gd name="connsiteX58" fmla="*/ 6903 w 8452"/>
                  <a:gd name="connsiteY58" fmla="*/ 0 h 1913854"/>
                  <a:gd name="connsiteX59" fmla="*/ 7859 w 8452"/>
                  <a:gd name="connsiteY59" fmla="*/ 956 h 1913854"/>
                  <a:gd name="connsiteX60" fmla="*/ 8146 w 8452"/>
                  <a:gd name="connsiteY60" fmla="*/ 60972 h 1913854"/>
                  <a:gd name="connsiteX61" fmla="*/ 8337 w 8452"/>
                  <a:gd name="connsiteY61" fmla="*/ 120932 h 1913854"/>
                  <a:gd name="connsiteX62" fmla="*/ 8394 w 8452"/>
                  <a:gd name="connsiteY62" fmla="*/ 146590 h 1913854"/>
                  <a:gd name="connsiteX63" fmla="*/ 8394 w 8452"/>
                  <a:gd name="connsiteY63" fmla="*/ 180757 h 1913854"/>
                  <a:gd name="connsiteX64" fmla="*/ 8318 w 8452"/>
                  <a:gd name="connsiteY64" fmla="*/ 191330 h 1913854"/>
                  <a:gd name="connsiteX65" fmla="*/ 7496 w 8452"/>
                  <a:gd name="connsiteY65" fmla="*/ 239626 h 1913854"/>
                  <a:gd name="connsiteX66" fmla="*/ 6960 w 8452"/>
                  <a:gd name="connsiteY66" fmla="*/ 281250 h 1913854"/>
                  <a:gd name="connsiteX67" fmla="*/ 6903 w 8452"/>
                  <a:gd name="connsiteY67" fmla="*/ 298744 h 1913854"/>
                  <a:gd name="connsiteX68" fmla="*/ 6865 w 8452"/>
                  <a:gd name="connsiteY68" fmla="*/ 320120 h 1913854"/>
                  <a:gd name="connsiteX69" fmla="*/ 6559 w 8452"/>
                  <a:gd name="connsiteY69" fmla="*/ 358168 h 1913854"/>
                  <a:gd name="connsiteX70" fmla="*/ 6272 w 8452"/>
                  <a:gd name="connsiteY70" fmla="*/ 392621 h 1913854"/>
                  <a:gd name="connsiteX71" fmla="*/ 6177 w 8452"/>
                  <a:gd name="connsiteY71" fmla="*/ 417515 h 1913854"/>
                  <a:gd name="connsiteX72" fmla="*/ 6024 w 8452"/>
                  <a:gd name="connsiteY72" fmla="*/ 434723 h 1913854"/>
                  <a:gd name="connsiteX73" fmla="*/ 5182 w 8452"/>
                  <a:gd name="connsiteY73" fmla="*/ 476308 h 1913854"/>
                  <a:gd name="connsiteX74" fmla="*/ 4341 w 8452"/>
                  <a:gd name="connsiteY74" fmla="*/ 517798 h 1913854"/>
                  <a:gd name="connsiteX75" fmla="*/ 4188 w 8452"/>
                  <a:gd name="connsiteY75" fmla="*/ 535024 h 1913854"/>
                  <a:gd name="connsiteX76" fmla="*/ 4092 w 8452"/>
                  <a:gd name="connsiteY76" fmla="*/ 559880 h 1913854"/>
                  <a:gd name="connsiteX77" fmla="*/ 3806 w 8452"/>
                  <a:gd name="connsiteY77" fmla="*/ 594391 h 1913854"/>
                  <a:gd name="connsiteX78" fmla="*/ 3500 w 8452"/>
                  <a:gd name="connsiteY78" fmla="*/ 632382 h 1913854"/>
                  <a:gd name="connsiteX79" fmla="*/ 3462 w 8452"/>
                  <a:gd name="connsiteY79" fmla="*/ 653776 h 1913854"/>
                  <a:gd name="connsiteX80" fmla="*/ 3404 w 8452"/>
                  <a:gd name="connsiteY80" fmla="*/ 671252 h 1913854"/>
                  <a:gd name="connsiteX81" fmla="*/ 2869 w 8452"/>
                  <a:gd name="connsiteY81" fmla="*/ 712952 h 1913854"/>
                  <a:gd name="connsiteX82" fmla="*/ 2047 w 8452"/>
                  <a:gd name="connsiteY82" fmla="*/ 761171 h 1913854"/>
                  <a:gd name="connsiteX83" fmla="*/ 1970 w 8452"/>
                  <a:gd name="connsiteY83" fmla="*/ 771764 h 1913854"/>
                  <a:gd name="connsiteX84" fmla="*/ 1970 w 8452"/>
                  <a:gd name="connsiteY84" fmla="*/ 805892 h 1913854"/>
                  <a:gd name="connsiteX85" fmla="*/ 2028 w 8452"/>
                  <a:gd name="connsiteY85" fmla="*/ 831551 h 1913854"/>
                  <a:gd name="connsiteX86" fmla="*/ 2219 w 8452"/>
                  <a:gd name="connsiteY86" fmla="*/ 891471 h 1913854"/>
                  <a:gd name="connsiteX87" fmla="*/ 2506 w 8452"/>
                  <a:gd name="connsiteY87" fmla="*/ 951507 h 1913854"/>
                  <a:gd name="connsiteX88" fmla="*/ 2219 w 8452"/>
                  <a:gd name="connsiteY88" fmla="*/ 1010988 h 1913854"/>
                  <a:gd name="connsiteX89" fmla="*/ 2028 w 8452"/>
                  <a:gd name="connsiteY89" fmla="*/ 1070527 h 1913854"/>
                  <a:gd name="connsiteX90" fmla="*/ 1970 w 8452"/>
                  <a:gd name="connsiteY90" fmla="*/ 1096090 h 1913854"/>
                  <a:gd name="connsiteX91" fmla="*/ 1970 w 8452"/>
                  <a:gd name="connsiteY91" fmla="*/ 1130218 h 1913854"/>
                  <a:gd name="connsiteX92" fmla="*/ 2047 w 8452"/>
                  <a:gd name="connsiteY92" fmla="*/ 1140983 h 1913854"/>
                  <a:gd name="connsiteX93" fmla="*/ 2869 w 8452"/>
                  <a:gd name="connsiteY93" fmla="*/ 1190846 h 1913854"/>
                  <a:gd name="connsiteX94" fmla="*/ 3404 w 8452"/>
                  <a:gd name="connsiteY94" fmla="*/ 1233617 h 1913854"/>
                  <a:gd name="connsiteX95" fmla="*/ 3462 w 8452"/>
                  <a:gd name="connsiteY95" fmla="*/ 1251207 h 1913854"/>
                  <a:gd name="connsiteX96" fmla="*/ 3500 w 8452"/>
                  <a:gd name="connsiteY96" fmla="*/ 1272679 h 1913854"/>
                  <a:gd name="connsiteX97" fmla="*/ 3806 w 8452"/>
                  <a:gd name="connsiteY97" fmla="*/ 1311281 h 1913854"/>
                  <a:gd name="connsiteX98" fmla="*/ 4092 w 8452"/>
                  <a:gd name="connsiteY98" fmla="*/ 1346366 h 1913854"/>
                  <a:gd name="connsiteX99" fmla="*/ 4188 w 8452"/>
                  <a:gd name="connsiteY99" fmla="*/ 1371412 h 1913854"/>
                  <a:gd name="connsiteX100" fmla="*/ 4341 w 8452"/>
                  <a:gd name="connsiteY100" fmla="*/ 1388945 h 1913854"/>
                  <a:gd name="connsiteX101" fmla="*/ 5182 w 8452"/>
                  <a:gd name="connsiteY101" fmla="*/ 1432136 h 1913854"/>
                  <a:gd name="connsiteX102" fmla="*/ 6024 w 8452"/>
                  <a:gd name="connsiteY102" fmla="*/ 1475385 h 1913854"/>
                  <a:gd name="connsiteX103" fmla="*/ 6177 w 8452"/>
                  <a:gd name="connsiteY103" fmla="*/ 1492898 h 1913854"/>
                  <a:gd name="connsiteX104" fmla="*/ 6272 w 8452"/>
                  <a:gd name="connsiteY104" fmla="*/ 1517983 h 1913854"/>
                  <a:gd name="connsiteX105" fmla="*/ 6559 w 8452"/>
                  <a:gd name="connsiteY105" fmla="*/ 1553010 h 1913854"/>
                  <a:gd name="connsiteX106" fmla="*/ 6865 w 8452"/>
                  <a:gd name="connsiteY106" fmla="*/ 1591651 h 1913854"/>
                  <a:gd name="connsiteX107" fmla="*/ 6903 w 8452"/>
                  <a:gd name="connsiteY107" fmla="*/ 1613103 h 1913854"/>
                  <a:gd name="connsiteX108" fmla="*/ 6960 w 8452"/>
                  <a:gd name="connsiteY108" fmla="*/ 1630712 h 1913854"/>
                  <a:gd name="connsiteX109" fmla="*/ 7496 w 8452"/>
                  <a:gd name="connsiteY109" fmla="*/ 1673426 h 1913854"/>
                  <a:gd name="connsiteX110" fmla="*/ 8318 w 8452"/>
                  <a:gd name="connsiteY110" fmla="*/ 1723366 h 1913854"/>
                  <a:gd name="connsiteX111" fmla="*/ 8394 w 8452"/>
                  <a:gd name="connsiteY111" fmla="*/ 1734111 h 1913854"/>
                  <a:gd name="connsiteX112" fmla="*/ 8394 w 8452"/>
                  <a:gd name="connsiteY112" fmla="*/ 1768259 h 1913854"/>
                  <a:gd name="connsiteX113" fmla="*/ 8337 w 8452"/>
                  <a:gd name="connsiteY113" fmla="*/ 1793803 h 1913854"/>
                  <a:gd name="connsiteX114" fmla="*/ 8146 w 8452"/>
                  <a:gd name="connsiteY114" fmla="*/ 1853380 h 1913854"/>
                  <a:gd name="connsiteX115" fmla="*/ 7859 w 8452"/>
                  <a:gd name="connsiteY115" fmla="*/ 1912842 h 1913854"/>
                  <a:gd name="connsiteX116" fmla="*/ 6903 w 8452"/>
                  <a:gd name="connsiteY116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8452" h="1913854">
                    <a:moveTo>
                      <a:pt x="6903" y="1913855"/>
                    </a:moveTo>
                    <a:cubicBezTo>
                      <a:pt x="6368" y="1913855"/>
                      <a:pt x="5947" y="1913434"/>
                      <a:pt x="5947" y="1912899"/>
                    </a:cubicBezTo>
                    <a:cubicBezTo>
                      <a:pt x="5947" y="1893913"/>
                      <a:pt x="6043" y="1874469"/>
                      <a:pt x="6234" y="1853418"/>
                    </a:cubicBezTo>
                    <a:cubicBezTo>
                      <a:pt x="6406" y="1832960"/>
                      <a:pt x="6482" y="1812923"/>
                      <a:pt x="6425" y="1793879"/>
                    </a:cubicBezTo>
                    <a:cubicBezTo>
                      <a:pt x="6406" y="1785314"/>
                      <a:pt x="6444" y="1776825"/>
                      <a:pt x="6482" y="1768316"/>
                    </a:cubicBezTo>
                    <a:cubicBezTo>
                      <a:pt x="6540" y="1757189"/>
                      <a:pt x="6578" y="1745660"/>
                      <a:pt x="6482" y="1734188"/>
                    </a:cubicBezTo>
                    <a:lnTo>
                      <a:pt x="6406" y="1723443"/>
                    </a:lnTo>
                    <a:cubicBezTo>
                      <a:pt x="6291" y="1707248"/>
                      <a:pt x="6157" y="1690480"/>
                      <a:pt x="5584" y="1673560"/>
                    </a:cubicBezTo>
                    <a:cubicBezTo>
                      <a:pt x="5087" y="1658990"/>
                      <a:pt x="5068" y="1644651"/>
                      <a:pt x="5048" y="1630789"/>
                    </a:cubicBezTo>
                    <a:cubicBezTo>
                      <a:pt x="5048" y="1624938"/>
                      <a:pt x="5029" y="1619069"/>
                      <a:pt x="4991" y="1613180"/>
                    </a:cubicBezTo>
                    <a:cubicBezTo>
                      <a:pt x="4934" y="1605991"/>
                      <a:pt x="4953" y="1598840"/>
                      <a:pt x="4953" y="1591709"/>
                    </a:cubicBezTo>
                    <a:cubicBezTo>
                      <a:pt x="4972" y="1579166"/>
                      <a:pt x="4991" y="1566203"/>
                      <a:pt x="4647" y="1553106"/>
                    </a:cubicBezTo>
                    <a:cubicBezTo>
                      <a:pt x="4341" y="1541195"/>
                      <a:pt x="4360" y="1529417"/>
                      <a:pt x="4360" y="1518021"/>
                    </a:cubicBezTo>
                    <a:cubicBezTo>
                      <a:pt x="4360" y="1509838"/>
                      <a:pt x="4379" y="1501387"/>
                      <a:pt x="4265" y="1492956"/>
                    </a:cubicBezTo>
                    <a:cubicBezTo>
                      <a:pt x="4188" y="1487086"/>
                      <a:pt x="4150" y="1481254"/>
                      <a:pt x="4112" y="1475423"/>
                    </a:cubicBezTo>
                    <a:cubicBezTo>
                      <a:pt x="4016" y="1461447"/>
                      <a:pt x="3940" y="1447011"/>
                      <a:pt x="3270" y="1432251"/>
                    </a:cubicBezTo>
                    <a:cubicBezTo>
                      <a:pt x="2601" y="1417452"/>
                      <a:pt x="2525" y="1402979"/>
                      <a:pt x="2429" y="1389002"/>
                    </a:cubicBezTo>
                    <a:cubicBezTo>
                      <a:pt x="2391" y="1383171"/>
                      <a:pt x="2353" y="1377358"/>
                      <a:pt x="2276" y="1371489"/>
                    </a:cubicBezTo>
                    <a:cubicBezTo>
                      <a:pt x="2161" y="1363038"/>
                      <a:pt x="2181" y="1354587"/>
                      <a:pt x="2181" y="1346404"/>
                    </a:cubicBezTo>
                    <a:cubicBezTo>
                      <a:pt x="2200" y="1335028"/>
                      <a:pt x="2200" y="1323250"/>
                      <a:pt x="1894" y="1311377"/>
                    </a:cubicBezTo>
                    <a:cubicBezTo>
                      <a:pt x="1550" y="1298261"/>
                      <a:pt x="1569" y="1285278"/>
                      <a:pt x="1588" y="1272736"/>
                    </a:cubicBezTo>
                    <a:cubicBezTo>
                      <a:pt x="1588" y="1265604"/>
                      <a:pt x="1607" y="1258473"/>
                      <a:pt x="1550" y="1251284"/>
                    </a:cubicBezTo>
                    <a:cubicBezTo>
                      <a:pt x="1511" y="1245395"/>
                      <a:pt x="1492" y="1239525"/>
                      <a:pt x="1492" y="1233674"/>
                    </a:cubicBezTo>
                    <a:cubicBezTo>
                      <a:pt x="1473" y="1219832"/>
                      <a:pt x="1454" y="1205511"/>
                      <a:pt x="957" y="1190961"/>
                    </a:cubicBezTo>
                    <a:cubicBezTo>
                      <a:pt x="383" y="1174021"/>
                      <a:pt x="249" y="1157253"/>
                      <a:pt x="135" y="1141040"/>
                    </a:cubicBezTo>
                    <a:lnTo>
                      <a:pt x="58" y="1130276"/>
                    </a:lnTo>
                    <a:cubicBezTo>
                      <a:pt x="-37" y="1118785"/>
                      <a:pt x="20" y="1107256"/>
                      <a:pt x="58" y="1096128"/>
                    </a:cubicBezTo>
                    <a:cubicBezTo>
                      <a:pt x="96" y="1087639"/>
                      <a:pt x="135" y="1079150"/>
                      <a:pt x="116" y="1070584"/>
                    </a:cubicBezTo>
                    <a:cubicBezTo>
                      <a:pt x="58" y="1051522"/>
                      <a:pt x="116" y="1031484"/>
                      <a:pt x="307" y="1011007"/>
                    </a:cubicBezTo>
                    <a:cubicBezTo>
                      <a:pt x="498" y="989976"/>
                      <a:pt x="594" y="970512"/>
                      <a:pt x="594" y="951545"/>
                    </a:cubicBezTo>
                    <a:cubicBezTo>
                      <a:pt x="594" y="932579"/>
                      <a:pt x="498" y="912943"/>
                      <a:pt x="307" y="891529"/>
                    </a:cubicBezTo>
                    <a:cubicBezTo>
                      <a:pt x="135" y="870708"/>
                      <a:pt x="58" y="850536"/>
                      <a:pt x="116" y="831570"/>
                    </a:cubicBezTo>
                    <a:cubicBezTo>
                      <a:pt x="135" y="823061"/>
                      <a:pt x="96" y="814496"/>
                      <a:pt x="58" y="805911"/>
                    </a:cubicBezTo>
                    <a:cubicBezTo>
                      <a:pt x="1" y="794669"/>
                      <a:pt x="-37" y="783044"/>
                      <a:pt x="58" y="771744"/>
                    </a:cubicBezTo>
                    <a:lnTo>
                      <a:pt x="135" y="761152"/>
                    </a:lnTo>
                    <a:cubicBezTo>
                      <a:pt x="249" y="745187"/>
                      <a:pt x="383" y="728668"/>
                      <a:pt x="957" y="712875"/>
                    </a:cubicBezTo>
                    <a:cubicBezTo>
                      <a:pt x="1454" y="699319"/>
                      <a:pt x="1473" y="685037"/>
                      <a:pt x="1492" y="671233"/>
                    </a:cubicBezTo>
                    <a:cubicBezTo>
                      <a:pt x="1492" y="665401"/>
                      <a:pt x="1511" y="659550"/>
                      <a:pt x="1550" y="653738"/>
                    </a:cubicBezTo>
                    <a:cubicBezTo>
                      <a:pt x="1607" y="646645"/>
                      <a:pt x="1588" y="639494"/>
                      <a:pt x="1588" y="632362"/>
                    </a:cubicBezTo>
                    <a:cubicBezTo>
                      <a:pt x="1569" y="619782"/>
                      <a:pt x="1550" y="606761"/>
                      <a:pt x="1894" y="594314"/>
                    </a:cubicBezTo>
                    <a:cubicBezTo>
                      <a:pt x="2200" y="583034"/>
                      <a:pt x="2181" y="571256"/>
                      <a:pt x="2181" y="559842"/>
                    </a:cubicBezTo>
                    <a:cubicBezTo>
                      <a:pt x="2181" y="551639"/>
                      <a:pt x="2161" y="543169"/>
                      <a:pt x="2276" y="534948"/>
                    </a:cubicBezTo>
                    <a:cubicBezTo>
                      <a:pt x="2353" y="529231"/>
                      <a:pt x="2391" y="523476"/>
                      <a:pt x="2429" y="517740"/>
                    </a:cubicBezTo>
                    <a:cubicBezTo>
                      <a:pt x="2525" y="503936"/>
                      <a:pt x="2601" y="489653"/>
                      <a:pt x="3270" y="476174"/>
                    </a:cubicBezTo>
                    <a:cubicBezTo>
                      <a:pt x="3940" y="462733"/>
                      <a:pt x="4016" y="448470"/>
                      <a:pt x="4112" y="434685"/>
                    </a:cubicBezTo>
                    <a:cubicBezTo>
                      <a:pt x="4150" y="428930"/>
                      <a:pt x="4188" y="423175"/>
                      <a:pt x="4265" y="417458"/>
                    </a:cubicBezTo>
                    <a:cubicBezTo>
                      <a:pt x="4379" y="409256"/>
                      <a:pt x="4360" y="400786"/>
                      <a:pt x="4360" y="392583"/>
                    </a:cubicBezTo>
                    <a:cubicBezTo>
                      <a:pt x="4341" y="381169"/>
                      <a:pt x="4341" y="369372"/>
                      <a:pt x="4647" y="358072"/>
                    </a:cubicBezTo>
                    <a:cubicBezTo>
                      <a:pt x="4991" y="345645"/>
                      <a:pt x="4972" y="332643"/>
                      <a:pt x="4953" y="320082"/>
                    </a:cubicBezTo>
                    <a:cubicBezTo>
                      <a:pt x="4953" y="312931"/>
                      <a:pt x="4934" y="305780"/>
                      <a:pt x="4991" y="298687"/>
                    </a:cubicBezTo>
                    <a:cubicBezTo>
                      <a:pt x="5029" y="292874"/>
                      <a:pt x="5048" y="287043"/>
                      <a:pt x="5048" y="281211"/>
                    </a:cubicBezTo>
                    <a:cubicBezTo>
                      <a:pt x="5068" y="267388"/>
                      <a:pt x="5087" y="253106"/>
                      <a:pt x="5584" y="239511"/>
                    </a:cubicBezTo>
                    <a:cubicBezTo>
                      <a:pt x="6157" y="223738"/>
                      <a:pt x="6291" y="207238"/>
                      <a:pt x="6406" y="191273"/>
                    </a:cubicBezTo>
                    <a:lnTo>
                      <a:pt x="6482" y="180700"/>
                    </a:lnTo>
                    <a:cubicBezTo>
                      <a:pt x="6578" y="169419"/>
                      <a:pt x="6521" y="157813"/>
                      <a:pt x="6482" y="146571"/>
                    </a:cubicBezTo>
                    <a:cubicBezTo>
                      <a:pt x="6444" y="137986"/>
                      <a:pt x="6406" y="129421"/>
                      <a:pt x="6425" y="120912"/>
                    </a:cubicBezTo>
                    <a:cubicBezTo>
                      <a:pt x="6482" y="101965"/>
                      <a:pt x="6425" y="81813"/>
                      <a:pt x="6234" y="60992"/>
                    </a:cubicBezTo>
                    <a:cubicBezTo>
                      <a:pt x="6043" y="39578"/>
                      <a:pt x="5947" y="19942"/>
                      <a:pt x="5947" y="956"/>
                    </a:cubicBezTo>
                    <a:cubicBezTo>
                      <a:pt x="5947" y="421"/>
                      <a:pt x="6368" y="0"/>
                      <a:pt x="6903" y="0"/>
                    </a:cubicBezTo>
                    <a:cubicBezTo>
                      <a:pt x="7438" y="0"/>
                      <a:pt x="7859" y="421"/>
                      <a:pt x="7859" y="956"/>
                    </a:cubicBezTo>
                    <a:cubicBezTo>
                      <a:pt x="7859" y="19923"/>
                      <a:pt x="7955" y="39558"/>
                      <a:pt x="8146" y="60972"/>
                    </a:cubicBezTo>
                    <a:cubicBezTo>
                      <a:pt x="8318" y="81794"/>
                      <a:pt x="8394" y="101965"/>
                      <a:pt x="8337" y="120932"/>
                    </a:cubicBezTo>
                    <a:cubicBezTo>
                      <a:pt x="8318" y="129440"/>
                      <a:pt x="8356" y="138005"/>
                      <a:pt x="8394" y="146590"/>
                    </a:cubicBezTo>
                    <a:cubicBezTo>
                      <a:pt x="8452" y="157832"/>
                      <a:pt x="8490" y="169457"/>
                      <a:pt x="8394" y="180757"/>
                    </a:cubicBezTo>
                    <a:lnTo>
                      <a:pt x="8318" y="191330"/>
                    </a:lnTo>
                    <a:cubicBezTo>
                      <a:pt x="8203" y="207314"/>
                      <a:pt x="8069" y="223833"/>
                      <a:pt x="7496" y="239626"/>
                    </a:cubicBezTo>
                    <a:cubicBezTo>
                      <a:pt x="6999" y="253182"/>
                      <a:pt x="6980" y="267445"/>
                      <a:pt x="6960" y="281250"/>
                    </a:cubicBezTo>
                    <a:cubicBezTo>
                      <a:pt x="6960" y="287100"/>
                      <a:pt x="6941" y="292932"/>
                      <a:pt x="6903" y="298744"/>
                    </a:cubicBezTo>
                    <a:cubicBezTo>
                      <a:pt x="6846" y="305837"/>
                      <a:pt x="6865" y="312988"/>
                      <a:pt x="6865" y="320120"/>
                    </a:cubicBezTo>
                    <a:cubicBezTo>
                      <a:pt x="6884" y="332701"/>
                      <a:pt x="6903" y="345721"/>
                      <a:pt x="6559" y="358168"/>
                    </a:cubicBezTo>
                    <a:cubicBezTo>
                      <a:pt x="6253" y="369429"/>
                      <a:pt x="6272" y="381226"/>
                      <a:pt x="6272" y="392621"/>
                    </a:cubicBezTo>
                    <a:cubicBezTo>
                      <a:pt x="6272" y="400824"/>
                      <a:pt x="6291" y="409294"/>
                      <a:pt x="6177" y="417515"/>
                    </a:cubicBezTo>
                    <a:cubicBezTo>
                      <a:pt x="6100" y="423232"/>
                      <a:pt x="6062" y="428987"/>
                      <a:pt x="6024" y="434723"/>
                    </a:cubicBezTo>
                    <a:cubicBezTo>
                      <a:pt x="5928" y="448527"/>
                      <a:pt x="5851" y="462810"/>
                      <a:pt x="5182" y="476308"/>
                    </a:cubicBezTo>
                    <a:cubicBezTo>
                      <a:pt x="4513" y="489749"/>
                      <a:pt x="4437" y="504012"/>
                      <a:pt x="4341" y="517798"/>
                    </a:cubicBezTo>
                    <a:cubicBezTo>
                      <a:pt x="4303" y="523553"/>
                      <a:pt x="4265" y="529308"/>
                      <a:pt x="4188" y="535024"/>
                    </a:cubicBezTo>
                    <a:cubicBezTo>
                      <a:pt x="4073" y="543227"/>
                      <a:pt x="4092" y="551697"/>
                      <a:pt x="4092" y="559880"/>
                    </a:cubicBezTo>
                    <a:cubicBezTo>
                      <a:pt x="4112" y="571294"/>
                      <a:pt x="4112" y="583091"/>
                      <a:pt x="3806" y="594391"/>
                    </a:cubicBezTo>
                    <a:cubicBezTo>
                      <a:pt x="3462" y="606819"/>
                      <a:pt x="3481" y="619820"/>
                      <a:pt x="3500" y="632382"/>
                    </a:cubicBezTo>
                    <a:cubicBezTo>
                      <a:pt x="3500" y="639532"/>
                      <a:pt x="3519" y="646683"/>
                      <a:pt x="3462" y="653776"/>
                    </a:cubicBezTo>
                    <a:cubicBezTo>
                      <a:pt x="3423" y="659589"/>
                      <a:pt x="3404" y="665420"/>
                      <a:pt x="3404" y="671252"/>
                    </a:cubicBezTo>
                    <a:cubicBezTo>
                      <a:pt x="3385" y="685075"/>
                      <a:pt x="3366" y="699358"/>
                      <a:pt x="2869" y="712952"/>
                    </a:cubicBezTo>
                    <a:cubicBezTo>
                      <a:pt x="2295" y="728725"/>
                      <a:pt x="2161" y="745226"/>
                      <a:pt x="2047" y="761171"/>
                    </a:cubicBezTo>
                    <a:lnTo>
                      <a:pt x="1970" y="771764"/>
                    </a:lnTo>
                    <a:cubicBezTo>
                      <a:pt x="1875" y="783044"/>
                      <a:pt x="1932" y="794650"/>
                      <a:pt x="1970" y="805892"/>
                    </a:cubicBezTo>
                    <a:cubicBezTo>
                      <a:pt x="2008" y="814477"/>
                      <a:pt x="2047" y="823042"/>
                      <a:pt x="2028" y="831551"/>
                    </a:cubicBezTo>
                    <a:cubicBezTo>
                      <a:pt x="1970" y="850498"/>
                      <a:pt x="2028" y="870650"/>
                      <a:pt x="2219" y="891471"/>
                    </a:cubicBezTo>
                    <a:cubicBezTo>
                      <a:pt x="2410" y="912885"/>
                      <a:pt x="2506" y="932521"/>
                      <a:pt x="2506" y="951507"/>
                    </a:cubicBezTo>
                    <a:cubicBezTo>
                      <a:pt x="2506" y="970493"/>
                      <a:pt x="2410" y="989938"/>
                      <a:pt x="2219" y="1010988"/>
                    </a:cubicBezTo>
                    <a:cubicBezTo>
                      <a:pt x="2047" y="1031446"/>
                      <a:pt x="1970" y="1051484"/>
                      <a:pt x="2028" y="1070527"/>
                    </a:cubicBezTo>
                    <a:cubicBezTo>
                      <a:pt x="2047" y="1079092"/>
                      <a:pt x="2008" y="1087582"/>
                      <a:pt x="1970" y="1096090"/>
                    </a:cubicBezTo>
                    <a:cubicBezTo>
                      <a:pt x="1913" y="1107217"/>
                      <a:pt x="1875" y="1118746"/>
                      <a:pt x="1970" y="1130218"/>
                    </a:cubicBezTo>
                    <a:lnTo>
                      <a:pt x="2047" y="1140983"/>
                    </a:lnTo>
                    <a:cubicBezTo>
                      <a:pt x="2161" y="1157177"/>
                      <a:pt x="2295" y="1173926"/>
                      <a:pt x="2869" y="1190846"/>
                    </a:cubicBezTo>
                    <a:cubicBezTo>
                      <a:pt x="3366" y="1205435"/>
                      <a:pt x="3385" y="1219755"/>
                      <a:pt x="3404" y="1233617"/>
                    </a:cubicBezTo>
                    <a:cubicBezTo>
                      <a:pt x="3404" y="1239468"/>
                      <a:pt x="3423" y="1245318"/>
                      <a:pt x="3462" y="1251207"/>
                    </a:cubicBezTo>
                    <a:cubicBezTo>
                      <a:pt x="3519" y="1258396"/>
                      <a:pt x="3500" y="1265547"/>
                      <a:pt x="3500" y="1272679"/>
                    </a:cubicBezTo>
                    <a:cubicBezTo>
                      <a:pt x="3481" y="1285221"/>
                      <a:pt x="3462" y="1298184"/>
                      <a:pt x="3806" y="1311281"/>
                    </a:cubicBezTo>
                    <a:cubicBezTo>
                      <a:pt x="4112" y="1323193"/>
                      <a:pt x="4092" y="1334970"/>
                      <a:pt x="4092" y="1346366"/>
                    </a:cubicBezTo>
                    <a:cubicBezTo>
                      <a:pt x="4092" y="1354549"/>
                      <a:pt x="4073" y="1363000"/>
                      <a:pt x="4188" y="1371412"/>
                    </a:cubicBezTo>
                    <a:cubicBezTo>
                      <a:pt x="4265" y="1377282"/>
                      <a:pt x="4303" y="1383113"/>
                      <a:pt x="4341" y="1388945"/>
                    </a:cubicBezTo>
                    <a:cubicBezTo>
                      <a:pt x="4437" y="1402921"/>
                      <a:pt x="4513" y="1417357"/>
                      <a:pt x="5182" y="1432136"/>
                    </a:cubicBezTo>
                    <a:cubicBezTo>
                      <a:pt x="5851" y="1446935"/>
                      <a:pt x="5928" y="1461408"/>
                      <a:pt x="6024" y="1475385"/>
                    </a:cubicBezTo>
                    <a:cubicBezTo>
                      <a:pt x="6062" y="1481216"/>
                      <a:pt x="6100" y="1487029"/>
                      <a:pt x="6177" y="1492898"/>
                    </a:cubicBezTo>
                    <a:cubicBezTo>
                      <a:pt x="6291" y="1501349"/>
                      <a:pt x="6272" y="1509800"/>
                      <a:pt x="6272" y="1517983"/>
                    </a:cubicBezTo>
                    <a:cubicBezTo>
                      <a:pt x="6253" y="1529359"/>
                      <a:pt x="6253" y="1541137"/>
                      <a:pt x="6559" y="1553010"/>
                    </a:cubicBezTo>
                    <a:cubicBezTo>
                      <a:pt x="6903" y="1566126"/>
                      <a:pt x="6884" y="1579109"/>
                      <a:pt x="6865" y="1591651"/>
                    </a:cubicBezTo>
                    <a:cubicBezTo>
                      <a:pt x="6865" y="1598783"/>
                      <a:pt x="6846" y="1605914"/>
                      <a:pt x="6903" y="1613103"/>
                    </a:cubicBezTo>
                    <a:cubicBezTo>
                      <a:pt x="6941" y="1618992"/>
                      <a:pt x="6960" y="1624862"/>
                      <a:pt x="6960" y="1630712"/>
                    </a:cubicBezTo>
                    <a:cubicBezTo>
                      <a:pt x="6980" y="1644555"/>
                      <a:pt x="6999" y="1658876"/>
                      <a:pt x="7496" y="1673426"/>
                    </a:cubicBezTo>
                    <a:cubicBezTo>
                      <a:pt x="8069" y="1690385"/>
                      <a:pt x="8203" y="1707153"/>
                      <a:pt x="8318" y="1723366"/>
                    </a:cubicBezTo>
                    <a:lnTo>
                      <a:pt x="8394" y="1734111"/>
                    </a:lnTo>
                    <a:cubicBezTo>
                      <a:pt x="8490" y="1745602"/>
                      <a:pt x="8433" y="1757132"/>
                      <a:pt x="8394" y="1768259"/>
                    </a:cubicBezTo>
                    <a:cubicBezTo>
                      <a:pt x="8356" y="1776748"/>
                      <a:pt x="8318" y="1785237"/>
                      <a:pt x="8337" y="1793803"/>
                    </a:cubicBezTo>
                    <a:cubicBezTo>
                      <a:pt x="8394" y="1812865"/>
                      <a:pt x="8337" y="1832902"/>
                      <a:pt x="8146" y="1853380"/>
                    </a:cubicBezTo>
                    <a:cubicBezTo>
                      <a:pt x="7955" y="1874411"/>
                      <a:pt x="7859" y="1893875"/>
                      <a:pt x="7859" y="1912842"/>
                    </a:cubicBezTo>
                    <a:cubicBezTo>
                      <a:pt x="7859" y="1913434"/>
                      <a:pt x="7438" y="1913855"/>
                      <a:pt x="6903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FC20013-6071-2299-29D3-43D2F578BA07}"/>
                  </a:ext>
                </a:extLst>
              </p:cNvPr>
              <p:cNvSpPr/>
              <p:nvPr/>
            </p:nvSpPr>
            <p:spPr>
              <a:xfrm>
                <a:off x="9338820" y="1104697"/>
                <a:ext cx="25057" cy="1913874"/>
              </a:xfrm>
              <a:custGeom>
                <a:avLst/>
                <a:gdLst>
                  <a:gd name="connsiteX0" fmla="*/ 22796 w 25057"/>
                  <a:gd name="connsiteY0" fmla="*/ 1913874 h 1913874"/>
                  <a:gd name="connsiteX1" fmla="*/ 21840 w 25057"/>
                  <a:gd name="connsiteY1" fmla="*/ 1912918 h 1913874"/>
                  <a:gd name="connsiteX2" fmla="*/ 22490 w 25057"/>
                  <a:gd name="connsiteY2" fmla="*/ 1858102 h 1913874"/>
                  <a:gd name="connsiteX3" fmla="*/ 22567 w 25057"/>
                  <a:gd name="connsiteY3" fmla="*/ 1853877 h 1913874"/>
                  <a:gd name="connsiteX4" fmla="*/ 23121 w 25057"/>
                  <a:gd name="connsiteY4" fmla="*/ 1794702 h 1913874"/>
                  <a:gd name="connsiteX5" fmla="*/ 23045 w 25057"/>
                  <a:gd name="connsiteY5" fmla="*/ 1781815 h 1913874"/>
                  <a:gd name="connsiteX6" fmla="*/ 22624 w 25057"/>
                  <a:gd name="connsiteY6" fmla="*/ 1734475 h 1913874"/>
                  <a:gd name="connsiteX7" fmla="*/ 20196 w 25057"/>
                  <a:gd name="connsiteY7" fmla="*/ 1672355 h 1913874"/>
                  <a:gd name="connsiteX8" fmla="*/ 18131 w 25057"/>
                  <a:gd name="connsiteY8" fmla="*/ 1610484 h 1913874"/>
                  <a:gd name="connsiteX9" fmla="*/ 18054 w 25057"/>
                  <a:gd name="connsiteY9" fmla="*/ 1604786 h 1913874"/>
                  <a:gd name="connsiteX10" fmla="*/ 16582 w 25057"/>
                  <a:gd name="connsiteY10" fmla="*/ 1549225 h 1913874"/>
                  <a:gd name="connsiteX11" fmla="*/ 15014 w 25057"/>
                  <a:gd name="connsiteY11" fmla="*/ 1500948 h 1913874"/>
                  <a:gd name="connsiteX12" fmla="*/ 14689 w 25057"/>
                  <a:gd name="connsiteY12" fmla="*/ 1487545 h 1913874"/>
                  <a:gd name="connsiteX13" fmla="*/ 11573 w 25057"/>
                  <a:gd name="connsiteY13" fmla="*/ 1424737 h 1913874"/>
                  <a:gd name="connsiteX14" fmla="*/ 8456 w 25057"/>
                  <a:gd name="connsiteY14" fmla="*/ 1361814 h 1913874"/>
                  <a:gd name="connsiteX15" fmla="*/ 8131 w 25057"/>
                  <a:gd name="connsiteY15" fmla="*/ 1348450 h 1913874"/>
                  <a:gd name="connsiteX16" fmla="*/ 6563 w 25057"/>
                  <a:gd name="connsiteY16" fmla="*/ 1300192 h 1913874"/>
                  <a:gd name="connsiteX17" fmla="*/ 5091 w 25057"/>
                  <a:gd name="connsiteY17" fmla="*/ 1244554 h 1913874"/>
                  <a:gd name="connsiteX18" fmla="*/ 5015 w 25057"/>
                  <a:gd name="connsiteY18" fmla="*/ 1238856 h 1913874"/>
                  <a:gd name="connsiteX19" fmla="*/ 2950 w 25057"/>
                  <a:gd name="connsiteY19" fmla="*/ 1177080 h 1913874"/>
                  <a:gd name="connsiteX20" fmla="*/ 522 w 25057"/>
                  <a:gd name="connsiteY20" fmla="*/ 1114865 h 1913874"/>
                  <a:gd name="connsiteX21" fmla="*/ 101 w 25057"/>
                  <a:gd name="connsiteY21" fmla="*/ 1067506 h 1913874"/>
                  <a:gd name="connsiteX22" fmla="*/ 24 w 25057"/>
                  <a:gd name="connsiteY22" fmla="*/ 1054619 h 1913874"/>
                  <a:gd name="connsiteX23" fmla="*/ 579 w 25057"/>
                  <a:gd name="connsiteY23" fmla="*/ 995406 h 1913874"/>
                  <a:gd name="connsiteX24" fmla="*/ 655 w 25057"/>
                  <a:gd name="connsiteY24" fmla="*/ 991180 h 1913874"/>
                  <a:gd name="connsiteX25" fmla="*/ 1305 w 25057"/>
                  <a:gd name="connsiteY25" fmla="*/ 936403 h 1913874"/>
                  <a:gd name="connsiteX26" fmla="*/ 655 w 25057"/>
                  <a:gd name="connsiteY26" fmla="*/ 880325 h 1913874"/>
                  <a:gd name="connsiteX27" fmla="*/ 579 w 25057"/>
                  <a:gd name="connsiteY27" fmla="*/ 875946 h 1913874"/>
                  <a:gd name="connsiteX28" fmla="*/ 24 w 25057"/>
                  <a:gd name="connsiteY28" fmla="*/ 815624 h 1913874"/>
                  <a:gd name="connsiteX29" fmla="*/ 101 w 25057"/>
                  <a:gd name="connsiteY29" fmla="*/ 802871 h 1913874"/>
                  <a:gd name="connsiteX30" fmla="*/ 522 w 25057"/>
                  <a:gd name="connsiteY30" fmla="*/ 756353 h 1913874"/>
                  <a:gd name="connsiteX31" fmla="*/ 2950 w 25057"/>
                  <a:gd name="connsiteY31" fmla="*/ 698975 h 1913874"/>
                  <a:gd name="connsiteX32" fmla="*/ 5015 w 25057"/>
                  <a:gd name="connsiteY32" fmla="*/ 641349 h 1913874"/>
                  <a:gd name="connsiteX33" fmla="*/ 5091 w 25057"/>
                  <a:gd name="connsiteY33" fmla="*/ 635823 h 1913874"/>
                  <a:gd name="connsiteX34" fmla="*/ 6563 w 25057"/>
                  <a:gd name="connsiteY34" fmla="*/ 583110 h 1913874"/>
                  <a:gd name="connsiteX35" fmla="*/ 8131 w 25057"/>
                  <a:gd name="connsiteY35" fmla="*/ 538007 h 1913874"/>
                  <a:gd name="connsiteX36" fmla="*/ 8456 w 25057"/>
                  <a:gd name="connsiteY36" fmla="*/ 525292 h 1913874"/>
                  <a:gd name="connsiteX37" fmla="*/ 11592 w 25057"/>
                  <a:gd name="connsiteY37" fmla="*/ 468584 h 1913874"/>
                  <a:gd name="connsiteX38" fmla="*/ 14708 w 25057"/>
                  <a:gd name="connsiteY38" fmla="*/ 412028 h 1913874"/>
                  <a:gd name="connsiteX39" fmla="*/ 15033 w 25057"/>
                  <a:gd name="connsiteY39" fmla="*/ 399275 h 1913874"/>
                  <a:gd name="connsiteX40" fmla="*/ 16601 w 25057"/>
                  <a:gd name="connsiteY40" fmla="*/ 354153 h 1913874"/>
                  <a:gd name="connsiteX41" fmla="*/ 18073 w 25057"/>
                  <a:gd name="connsiteY41" fmla="*/ 301516 h 1913874"/>
                  <a:gd name="connsiteX42" fmla="*/ 18150 w 25057"/>
                  <a:gd name="connsiteY42" fmla="*/ 295991 h 1913874"/>
                  <a:gd name="connsiteX43" fmla="*/ 20215 w 25057"/>
                  <a:gd name="connsiteY43" fmla="*/ 238250 h 1913874"/>
                  <a:gd name="connsiteX44" fmla="*/ 22643 w 25057"/>
                  <a:gd name="connsiteY44" fmla="*/ 180986 h 1913874"/>
                  <a:gd name="connsiteX45" fmla="*/ 23064 w 25057"/>
                  <a:gd name="connsiteY45" fmla="*/ 134507 h 1913874"/>
                  <a:gd name="connsiteX46" fmla="*/ 23140 w 25057"/>
                  <a:gd name="connsiteY46" fmla="*/ 121754 h 1913874"/>
                  <a:gd name="connsiteX47" fmla="*/ 22586 w 25057"/>
                  <a:gd name="connsiteY47" fmla="*/ 61470 h 1913874"/>
                  <a:gd name="connsiteX48" fmla="*/ 22509 w 25057"/>
                  <a:gd name="connsiteY48" fmla="*/ 57091 h 1913874"/>
                  <a:gd name="connsiteX49" fmla="*/ 21840 w 25057"/>
                  <a:gd name="connsiteY49" fmla="*/ 956 h 1913874"/>
                  <a:gd name="connsiteX50" fmla="*/ 22796 w 25057"/>
                  <a:gd name="connsiteY50" fmla="*/ 0 h 1913874"/>
                  <a:gd name="connsiteX51" fmla="*/ 23752 w 25057"/>
                  <a:gd name="connsiteY51" fmla="*/ 956 h 1913874"/>
                  <a:gd name="connsiteX52" fmla="*/ 24402 w 25057"/>
                  <a:gd name="connsiteY52" fmla="*/ 57034 h 1913874"/>
                  <a:gd name="connsiteX53" fmla="*/ 24478 w 25057"/>
                  <a:gd name="connsiteY53" fmla="*/ 61412 h 1913874"/>
                  <a:gd name="connsiteX54" fmla="*/ 25033 w 25057"/>
                  <a:gd name="connsiteY54" fmla="*/ 121735 h 1913874"/>
                  <a:gd name="connsiteX55" fmla="*/ 24956 w 25057"/>
                  <a:gd name="connsiteY55" fmla="*/ 134487 h 1913874"/>
                  <a:gd name="connsiteX56" fmla="*/ 24536 w 25057"/>
                  <a:gd name="connsiteY56" fmla="*/ 181005 h 1913874"/>
                  <a:gd name="connsiteX57" fmla="*/ 22108 w 25057"/>
                  <a:gd name="connsiteY57" fmla="*/ 238383 h 1913874"/>
                  <a:gd name="connsiteX58" fmla="*/ 20043 w 25057"/>
                  <a:gd name="connsiteY58" fmla="*/ 296010 h 1913874"/>
                  <a:gd name="connsiteX59" fmla="*/ 19966 w 25057"/>
                  <a:gd name="connsiteY59" fmla="*/ 301536 h 1913874"/>
                  <a:gd name="connsiteX60" fmla="*/ 18494 w 25057"/>
                  <a:gd name="connsiteY60" fmla="*/ 354248 h 1913874"/>
                  <a:gd name="connsiteX61" fmla="*/ 16926 w 25057"/>
                  <a:gd name="connsiteY61" fmla="*/ 399313 h 1913874"/>
                  <a:gd name="connsiteX62" fmla="*/ 16601 w 25057"/>
                  <a:gd name="connsiteY62" fmla="*/ 412066 h 1913874"/>
                  <a:gd name="connsiteX63" fmla="*/ 13466 w 25057"/>
                  <a:gd name="connsiteY63" fmla="*/ 468775 h 1913874"/>
                  <a:gd name="connsiteX64" fmla="*/ 10349 w 25057"/>
                  <a:gd name="connsiteY64" fmla="*/ 525331 h 1913874"/>
                  <a:gd name="connsiteX65" fmla="*/ 10024 w 25057"/>
                  <a:gd name="connsiteY65" fmla="*/ 538045 h 1913874"/>
                  <a:gd name="connsiteX66" fmla="*/ 8456 w 25057"/>
                  <a:gd name="connsiteY66" fmla="*/ 583225 h 1913874"/>
                  <a:gd name="connsiteX67" fmla="*/ 6984 w 25057"/>
                  <a:gd name="connsiteY67" fmla="*/ 635861 h 1913874"/>
                  <a:gd name="connsiteX68" fmla="*/ 6908 w 25057"/>
                  <a:gd name="connsiteY68" fmla="*/ 641387 h 1913874"/>
                  <a:gd name="connsiteX69" fmla="*/ 4843 w 25057"/>
                  <a:gd name="connsiteY69" fmla="*/ 699128 h 1913874"/>
                  <a:gd name="connsiteX70" fmla="*/ 2414 w 25057"/>
                  <a:gd name="connsiteY70" fmla="*/ 756391 h 1913874"/>
                  <a:gd name="connsiteX71" fmla="*/ 1994 w 25057"/>
                  <a:gd name="connsiteY71" fmla="*/ 802871 h 1913874"/>
                  <a:gd name="connsiteX72" fmla="*/ 1917 w 25057"/>
                  <a:gd name="connsiteY72" fmla="*/ 815624 h 1913874"/>
                  <a:gd name="connsiteX73" fmla="*/ 2472 w 25057"/>
                  <a:gd name="connsiteY73" fmla="*/ 875908 h 1913874"/>
                  <a:gd name="connsiteX74" fmla="*/ 2548 w 25057"/>
                  <a:gd name="connsiteY74" fmla="*/ 880287 h 1913874"/>
                  <a:gd name="connsiteX75" fmla="*/ 3198 w 25057"/>
                  <a:gd name="connsiteY75" fmla="*/ 936403 h 1913874"/>
                  <a:gd name="connsiteX76" fmla="*/ 2548 w 25057"/>
                  <a:gd name="connsiteY76" fmla="*/ 991219 h 1913874"/>
                  <a:gd name="connsiteX77" fmla="*/ 2472 w 25057"/>
                  <a:gd name="connsiteY77" fmla="*/ 995444 h 1913874"/>
                  <a:gd name="connsiteX78" fmla="*/ 1917 w 25057"/>
                  <a:gd name="connsiteY78" fmla="*/ 1054619 h 1913874"/>
                  <a:gd name="connsiteX79" fmla="*/ 1994 w 25057"/>
                  <a:gd name="connsiteY79" fmla="*/ 1067506 h 1913874"/>
                  <a:gd name="connsiteX80" fmla="*/ 2414 w 25057"/>
                  <a:gd name="connsiteY80" fmla="*/ 1114846 h 1913874"/>
                  <a:gd name="connsiteX81" fmla="*/ 4843 w 25057"/>
                  <a:gd name="connsiteY81" fmla="*/ 1176966 h 1913874"/>
                  <a:gd name="connsiteX82" fmla="*/ 6908 w 25057"/>
                  <a:gd name="connsiteY82" fmla="*/ 1238837 h 1913874"/>
                  <a:gd name="connsiteX83" fmla="*/ 6984 w 25057"/>
                  <a:gd name="connsiteY83" fmla="*/ 1244534 h 1913874"/>
                  <a:gd name="connsiteX84" fmla="*/ 8456 w 25057"/>
                  <a:gd name="connsiteY84" fmla="*/ 1300096 h 1913874"/>
                  <a:gd name="connsiteX85" fmla="*/ 10024 w 25057"/>
                  <a:gd name="connsiteY85" fmla="*/ 1348411 h 1913874"/>
                  <a:gd name="connsiteX86" fmla="*/ 10349 w 25057"/>
                  <a:gd name="connsiteY86" fmla="*/ 1361776 h 1913874"/>
                  <a:gd name="connsiteX87" fmla="*/ 13466 w 25057"/>
                  <a:gd name="connsiteY87" fmla="*/ 1424584 h 1913874"/>
                  <a:gd name="connsiteX88" fmla="*/ 16582 w 25057"/>
                  <a:gd name="connsiteY88" fmla="*/ 1487507 h 1913874"/>
                  <a:gd name="connsiteX89" fmla="*/ 16907 w 25057"/>
                  <a:gd name="connsiteY89" fmla="*/ 1500909 h 1913874"/>
                  <a:gd name="connsiteX90" fmla="*/ 18475 w 25057"/>
                  <a:gd name="connsiteY90" fmla="*/ 1549129 h 1913874"/>
                  <a:gd name="connsiteX91" fmla="*/ 19947 w 25057"/>
                  <a:gd name="connsiteY91" fmla="*/ 1604767 h 1913874"/>
                  <a:gd name="connsiteX92" fmla="*/ 20024 w 25057"/>
                  <a:gd name="connsiteY92" fmla="*/ 1610465 h 1913874"/>
                  <a:gd name="connsiteX93" fmla="*/ 22089 w 25057"/>
                  <a:gd name="connsiteY93" fmla="*/ 1672240 h 1913874"/>
                  <a:gd name="connsiteX94" fmla="*/ 24517 w 25057"/>
                  <a:gd name="connsiteY94" fmla="*/ 1734456 h 1913874"/>
                  <a:gd name="connsiteX95" fmla="*/ 24937 w 25057"/>
                  <a:gd name="connsiteY95" fmla="*/ 1781815 h 1913874"/>
                  <a:gd name="connsiteX96" fmla="*/ 25014 w 25057"/>
                  <a:gd name="connsiteY96" fmla="*/ 1794702 h 1913874"/>
                  <a:gd name="connsiteX97" fmla="*/ 24459 w 25057"/>
                  <a:gd name="connsiteY97" fmla="*/ 1853915 h 1913874"/>
                  <a:gd name="connsiteX98" fmla="*/ 24383 w 25057"/>
                  <a:gd name="connsiteY98" fmla="*/ 1858140 h 1913874"/>
                  <a:gd name="connsiteX99" fmla="*/ 23733 w 25057"/>
                  <a:gd name="connsiteY99" fmla="*/ 1912918 h 1913874"/>
                  <a:gd name="connsiteX100" fmla="*/ 22796 w 25057"/>
                  <a:gd name="connsiteY100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25057" h="1913874">
                    <a:moveTo>
                      <a:pt x="22796" y="1913874"/>
                    </a:moveTo>
                    <a:cubicBezTo>
                      <a:pt x="22261" y="1913874"/>
                      <a:pt x="21840" y="1913454"/>
                      <a:pt x="21840" y="1912918"/>
                    </a:cubicBezTo>
                    <a:cubicBezTo>
                      <a:pt x="21840" y="1894430"/>
                      <a:pt x="22165" y="1875960"/>
                      <a:pt x="22490" y="1858102"/>
                    </a:cubicBezTo>
                    <a:lnTo>
                      <a:pt x="22567" y="1853877"/>
                    </a:lnTo>
                    <a:cubicBezTo>
                      <a:pt x="22930" y="1833151"/>
                      <a:pt x="23236" y="1814376"/>
                      <a:pt x="23121" y="1794702"/>
                    </a:cubicBezTo>
                    <a:lnTo>
                      <a:pt x="23045" y="1781815"/>
                    </a:lnTo>
                    <a:cubicBezTo>
                      <a:pt x="22968" y="1766366"/>
                      <a:pt x="22892" y="1750382"/>
                      <a:pt x="22624" y="1734475"/>
                    </a:cubicBezTo>
                    <a:cubicBezTo>
                      <a:pt x="22222" y="1711072"/>
                      <a:pt x="21458" y="1691322"/>
                      <a:pt x="20196" y="1672355"/>
                    </a:cubicBezTo>
                    <a:cubicBezTo>
                      <a:pt x="18800" y="1651094"/>
                      <a:pt x="18418" y="1630961"/>
                      <a:pt x="18131" y="1610484"/>
                    </a:cubicBezTo>
                    <a:lnTo>
                      <a:pt x="18054" y="1604786"/>
                    </a:lnTo>
                    <a:cubicBezTo>
                      <a:pt x="17806" y="1586795"/>
                      <a:pt x="17538" y="1568191"/>
                      <a:pt x="16582" y="1549225"/>
                    </a:cubicBezTo>
                    <a:cubicBezTo>
                      <a:pt x="15760" y="1532839"/>
                      <a:pt x="15378" y="1516626"/>
                      <a:pt x="15014" y="1500948"/>
                    </a:cubicBezTo>
                    <a:cubicBezTo>
                      <a:pt x="14919" y="1496493"/>
                      <a:pt x="14804" y="1492019"/>
                      <a:pt x="14689" y="1487545"/>
                    </a:cubicBezTo>
                    <a:cubicBezTo>
                      <a:pt x="14192" y="1467928"/>
                      <a:pt x="13466" y="1446763"/>
                      <a:pt x="11573" y="1424737"/>
                    </a:cubicBezTo>
                    <a:cubicBezTo>
                      <a:pt x="9680" y="1402654"/>
                      <a:pt x="8953" y="1381450"/>
                      <a:pt x="8456" y="1361814"/>
                    </a:cubicBezTo>
                    <a:cubicBezTo>
                      <a:pt x="8342" y="1357359"/>
                      <a:pt x="8246" y="1352904"/>
                      <a:pt x="8131" y="1348450"/>
                    </a:cubicBezTo>
                    <a:cubicBezTo>
                      <a:pt x="7768" y="1332772"/>
                      <a:pt x="7386" y="1316577"/>
                      <a:pt x="6563" y="1300192"/>
                    </a:cubicBezTo>
                    <a:cubicBezTo>
                      <a:pt x="5607" y="1281168"/>
                      <a:pt x="5340" y="1262564"/>
                      <a:pt x="5091" y="1244554"/>
                    </a:cubicBezTo>
                    <a:lnTo>
                      <a:pt x="5015" y="1238856"/>
                    </a:lnTo>
                    <a:cubicBezTo>
                      <a:pt x="4728" y="1218417"/>
                      <a:pt x="4346" y="1198303"/>
                      <a:pt x="2950" y="1177080"/>
                    </a:cubicBezTo>
                    <a:cubicBezTo>
                      <a:pt x="1707" y="1158076"/>
                      <a:pt x="923" y="1138306"/>
                      <a:pt x="522" y="1114865"/>
                    </a:cubicBezTo>
                    <a:cubicBezTo>
                      <a:pt x="254" y="1098939"/>
                      <a:pt x="177" y="1082954"/>
                      <a:pt x="101" y="1067506"/>
                    </a:cubicBezTo>
                    <a:lnTo>
                      <a:pt x="24" y="1054619"/>
                    </a:lnTo>
                    <a:cubicBezTo>
                      <a:pt x="-90" y="1034926"/>
                      <a:pt x="216" y="1016150"/>
                      <a:pt x="579" y="995406"/>
                    </a:cubicBezTo>
                    <a:lnTo>
                      <a:pt x="655" y="991180"/>
                    </a:lnTo>
                    <a:cubicBezTo>
                      <a:pt x="980" y="973342"/>
                      <a:pt x="1305" y="954872"/>
                      <a:pt x="1305" y="936403"/>
                    </a:cubicBezTo>
                    <a:cubicBezTo>
                      <a:pt x="1305" y="917933"/>
                      <a:pt x="980" y="898813"/>
                      <a:pt x="655" y="880325"/>
                    </a:cubicBezTo>
                    <a:lnTo>
                      <a:pt x="579" y="875946"/>
                    </a:lnTo>
                    <a:cubicBezTo>
                      <a:pt x="216" y="854456"/>
                      <a:pt x="-90" y="835088"/>
                      <a:pt x="24" y="815624"/>
                    </a:cubicBezTo>
                    <a:lnTo>
                      <a:pt x="101" y="802871"/>
                    </a:lnTo>
                    <a:cubicBezTo>
                      <a:pt x="177" y="787556"/>
                      <a:pt x="254" y="771725"/>
                      <a:pt x="522" y="756353"/>
                    </a:cubicBezTo>
                    <a:cubicBezTo>
                      <a:pt x="923" y="733715"/>
                      <a:pt x="1688" y="715475"/>
                      <a:pt x="2950" y="698975"/>
                    </a:cubicBezTo>
                    <a:cubicBezTo>
                      <a:pt x="4346" y="680544"/>
                      <a:pt x="4728" y="661214"/>
                      <a:pt x="5015" y="641349"/>
                    </a:cubicBezTo>
                    <a:lnTo>
                      <a:pt x="5091" y="635823"/>
                    </a:lnTo>
                    <a:cubicBezTo>
                      <a:pt x="5340" y="618329"/>
                      <a:pt x="5607" y="600222"/>
                      <a:pt x="6563" y="583110"/>
                    </a:cubicBezTo>
                    <a:cubicBezTo>
                      <a:pt x="7386" y="568369"/>
                      <a:pt x="7768" y="552939"/>
                      <a:pt x="8131" y="538007"/>
                    </a:cubicBezTo>
                    <a:cubicBezTo>
                      <a:pt x="8227" y="533763"/>
                      <a:pt x="8342" y="529518"/>
                      <a:pt x="8456" y="525292"/>
                    </a:cubicBezTo>
                    <a:cubicBezTo>
                      <a:pt x="8953" y="506651"/>
                      <a:pt x="9699" y="486900"/>
                      <a:pt x="11592" y="468584"/>
                    </a:cubicBezTo>
                    <a:cubicBezTo>
                      <a:pt x="13485" y="450344"/>
                      <a:pt x="14211" y="430631"/>
                      <a:pt x="14708" y="412028"/>
                    </a:cubicBezTo>
                    <a:cubicBezTo>
                      <a:pt x="14823" y="407783"/>
                      <a:pt x="14919" y="403539"/>
                      <a:pt x="15033" y="399275"/>
                    </a:cubicBezTo>
                    <a:cubicBezTo>
                      <a:pt x="15397" y="384343"/>
                      <a:pt x="15779" y="368894"/>
                      <a:pt x="16601" y="354153"/>
                    </a:cubicBezTo>
                    <a:cubicBezTo>
                      <a:pt x="17557" y="337079"/>
                      <a:pt x="17806" y="319011"/>
                      <a:pt x="18073" y="301516"/>
                    </a:cubicBezTo>
                    <a:lnTo>
                      <a:pt x="18150" y="295991"/>
                    </a:lnTo>
                    <a:cubicBezTo>
                      <a:pt x="18437" y="276106"/>
                      <a:pt x="18819" y="256738"/>
                      <a:pt x="20215" y="238250"/>
                    </a:cubicBezTo>
                    <a:cubicBezTo>
                      <a:pt x="21458" y="221768"/>
                      <a:pt x="22222" y="203567"/>
                      <a:pt x="22643" y="180986"/>
                    </a:cubicBezTo>
                    <a:cubicBezTo>
                      <a:pt x="22911" y="165633"/>
                      <a:pt x="22987" y="149802"/>
                      <a:pt x="23064" y="134507"/>
                    </a:cubicBezTo>
                    <a:lnTo>
                      <a:pt x="23140" y="121754"/>
                    </a:lnTo>
                    <a:cubicBezTo>
                      <a:pt x="23255" y="102309"/>
                      <a:pt x="22949" y="82941"/>
                      <a:pt x="22586" y="61470"/>
                    </a:cubicBezTo>
                    <a:lnTo>
                      <a:pt x="22509" y="57091"/>
                    </a:lnTo>
                    <a:cubicBezTo>
                      <a:pt x="22165" y="38564"/>
                      <a:pt x="21840" y="19445"/>
                      <a:pt x="21840" y="956"/>
                    </a:cubicBezTo>
                    <a:cubicBezTo>
                      <a:pt x="21840" y="421"/>
                      <a:pt x="22261" y="0"/>
                      <a:pt x="22796" y="0"/>
                    </a:cubicBezTo>
                    <a:cubicBezTo>
                      <a:pt x="23331" y="0"/>
                      <a:pt x="23752" y="421"/>
                      <a:pt x="23752" y="956"/>
                    </a:cubicBezTo>
                    <a:cubicBezTo>
                      <a:pt x="23752" y="19426"/>
                      <a:pt x="24077" y="38545"/>
                      <a:pt x="24402" y="57034"/>
                    </a:cubicBezTo>
                    <a:lnTo>
                      <a:pt x="24478" y="61412"/>
                    </a:lnTo>
                    <a:cubicBezTo>
                      <a:pt x="24842" y="82903"/>
                      <a:pt x="25148" y="102271"/>
                      <a:pt x="25033" y="121735"/>
                    </a:cubicBezTo>
                    <a:lnTo>
                      <a:pt x="24956" y="134487"/>
                    </a:lnTo>
                    <a:cubicBezTo>
                      <a:pt x="24880" y="149802"/>
                      <a:pt x="24804" y="165633"/>
                      <a:pt x="24536" y="181005"/>
                    </a:cubicBezTo>
                    <a:cubicBezTo>
                      <a:pt x="24134" y="203643"/>
                      <a:pt x="23370" y="221883"/>
                      <a:pt x="22108" y="238383"/>
                    </a:cubicBezTo>
                    <a:cubicBezTo>
                      <a:pt x="20712" y="256815"/>
                      <a:pt x="20330" y="276145"/>
                      <a:pt x="20043" y="296010"/>
                    </a:cubicBezTo>
                    <a:lnTo>
                      <a:pt x="19966" y="301536"/>
                    </a:lnTo>
                    <a:cubicBezTo>
                      <a:pt x="19718" y="319030"/>
                      <a:pt x="19450" y="337136"/>
                      <a:pt x="18494" y="354248"/>
                    </a:cubicBezTo>
                    <a:cubicBezTo>
                      <a:pt x="17672" y="368970"/>
                      <a:pt x="17290" y="384400"/>
                      <a:pt x="16926" y="399313"/>
                    </a:cubicBezTo>
                    <a:cubicBezTo>
                      <a:pt x="16831" y="403577"/>
                      <a:pt x="16716" y="407822"/>
                      <a:pt x="16601" y="412066"/>
                    </a:cubicBezTo>
                    <a:cubicBezTo>
                      <a:pt x="16104" y="430708"/>
                      <a:pt x="15358" y="450458"/>
                      <a:pt x="13466" y="468775"/>
                    </a:cubicBezTo>
                    <a:cubicBezTo>
                      <a:pt x="11573" y="487015"/>
                      <a:pt x="10846" y="506727"/>
                      <a:pt x="10349" y="525331"/>
                    </a:cubicBezTo>
                    <a:cubicBezTo>
                      <a:pt x="10234" y="529556"/>
                      <a:pt x="10139" y="533801"/>
                      <a:pt x="10024" y="538045"/>
                    </a:cubicBezTo>
                    <a:cubicBezTo>
                      <a:pt x="9661" y="552997"/>
                      <a:pt x="9278" y="568445"/>
                      <a:pt x="8456" y="583225"/>
                    </a:cubicBezTo>
                    <a:cubicBezTo>
                      <a:pt x="7500" y="600299"/>
                      <a:pt x="7252" y="618367"/>
                      <a:pt x="6984" y="635861"/>
                    </a:cubicBezTo>
                    <a:lnTo>
                      <a:pt x="6908" y="641387"/>
                    </a:lnTo>
                    <a:cubicBezTo>
                      <a:pt x="6621" y="661271"/>
                      <a:pt x="6238" y="680639"/>
                      <a:pt x="4843" y="699128"/>
                    </a:cubicBezTo>
                    <a:cubicBezTo>
                      <a:pt x="3600" y="715609"/>
                      <a:pt x="2835" y="733811"/>
                      <a:pt x="2414" y="756391"/>
                    </a:cubicBezTo>
                    <a:cubicBezTo>
                      <a:pt x="2147" y="771744"/>
                      <a:pt x="2070" y="787575"/>
                      <a:pt x="1994" y="802871"/>
                    </a:cubicBezTo>
                    <a:lnTo>
                      <a:pt x="1917" y="815624"/>
                    </a:lnTo>
                    <a:cubicBezTo>
                      <a:pt x="1803" y="835069"/>
                      <a:pt x="2109" y="854437"/>
                      <a:pt x="2472" y="875908"/>
                    </a:cubicBezTo>
                    <a:lnTo>
                      <a:pt x="2548" y="880287"/>
                    </a:lnTo>
                    <a:cubicBezTo>
                      <a:pt x="2873" y="898775"/>
                      <a:pt x="3198" y="917914"/>
                      <a:pt x="3198" y="936403"/>
                    </a:cubicBezTo>
                    <a:cubicBezTo>
                      <a:pt x="3198" y="954891"/>
                      <a:pt x="2873" y="973361"/>
                      <a:pt x="2548" y="991219"/>
                    </a:cubicBezTo>
                    <a:lnTo>
                      <a:pt x="2472" y="995444"/>
                    </a:lnTo>
                    <a:cubicBezTo>
                      <a:pt x="2109" y="1016170"/>
                      <a:pt x="1803" y="1034945"/>
                      <a:pt x="1917" y="1054619"/>
                    </a:cubicBezTo>
                    <a:lnTo>
                      <a:pt x="1994" y="1067506"/>
                    </a:lnTo>
                    <a:cubicBezTo>
                      <a:pt x="2070" y="1082954"/>
                      <a:pt x="2147" y="1098939"/>
                      <a:pt x="2414" y="1114846"/>
                    </a:cubicBezTo>
                    <a:cubicBezTo>
                      <a:pt x="2816" y="1138249"/>
                      <a:pt x="3581" y="1157999"/>
                      <a:pt x="4843" y="1176966"/>
                    </a:cubicBezTo>
                    <a:cubicBezTo>
                      <a:pt x="6238" y="1198227"/>
                      <a:pt x="6621" y="1218360"/>
                      <a:pt x="6908" y="1238837"/>
                    </a:cubicBezTo>
                    <a:lnTo>
                      <a:pt x="6984" y="1244534"/>
                    </a:lnTo>
                    <a:cubicBezTo>
                      <a:pt x="7233" y="1262526"/>
                      <a:pt x="7500" y="1281129"/>
                      <a:pt x="8456" y="1300096"/>
                    </a:cubicBezTo>
                    <a:cubicBezTo>
                      <a:pt x="9278" y="1316501"/>
                      <a:pt x="9661" y="1332714"/>
                      <a:pt x="10024" y="1348411"/>
                    </a:cubicBezTo>
                    <a:cubicBezTo>
                      <a:pt x="10120" y="1352866"/>
                      <a:pt x="10234" y="1357302"/>
                      <a:pt x="10349" y="1361776"/>
                    </a:cubicBezTo>
                    <a:cubicBezTo>
                      <a:pt x="10846" y="1381374"/>
                      <a:pt x="11573" y="1402558"/>
                      <a:pt x="13466" y="1424584"/>
                    </a:cubicBezTo>
                    <a:cubicBezTo>
                      <a:pt x="15358" y="1446667"/>
                      <a:pt x="16085" y="1467871"/>
                      <a:pt x="16582" y="1487507"/>
                    </a:cubicBezTo>
                    <a:cubicBezTo>
                      <a:pt x="16697" y="1491981"/>
                      <a:pt x="16812" y="1496455"/>
                      <a:pt x="16907" y="1500909"/>
                    </a:cubicBezTo>
                    <a:cubicBezTo>
                      <a:pt x="17270" y="1516568"/>
                      <a:pt x="17653" y="1532763"/>
                      <a:pt x="18475" y="1549129"/>
                    </a:cubicBezTo>
                    <a:cubicBezTo>
                      <a:pt x="19431" y="1568153"/>
                      <a:pt x="19699" y="1586756"/>
                      <a:pt x="19947" y="1604767"/>
                    </a:cubicBezTo>
                    <a:lnTo>
                      <a:pt x="20024" y="1610465"/>
                    </a:lnTo>
                    <a:cubicBezTo>
                      <a:pt x="20310" y="1630904"/>
                      <a:pt x="20693" y="1651018"/>
                      <a:pt x="22089" y="1672240"/>
                    </a:cubicBezTo>
                    <a:cubicBezTo>
                      <a:pt x="23331" y="1691245"/>
                      <a:pt x="24115" y="1711015"/>
                      <a:pt x="24517" y="1734456"/>
                    </a:cubicBezTo>
                    <a:cubicBezTo>
                      <a:pt x="24784" y="1750382"/>
                      <a:pt x="24861" y="1766366"/>
                      <a:pt x="24937" y="1781815"/>
                    </a:cubicBezTo>
                    <a:lnTo>
                      <a:pt x="25014" y="1794702"/>
                    </a:lnTo>
                    <a:cubicBezTo>
                      <a:pt x="25129" y="1814395"/>
                      <a:pt x="24823" y="1833170"/>
                      <a:pt x="24459" y="1853915"/>
                    </a:cubicBezTo>
                    <a:lnTo>
                      <a:pt x="24383" y="1858140"/>
                    </a:lnTo>
                    <a:cubicBezTo>
                      <a:pt x="24058" y="1875979"/>
                      <a:pt x="23733" y="1894449"/>
                      <a:pt x="23733" y="1912918"/>
                    </a:cubicBezTo>
                    <a:cubicBezTo>
                      <a:pt x="23752" y="1913454"/>
                      <a:pt x="23331" y="1913874"/>
                      <a:pt x="22796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271C3492-33D3-EE04-408F-A336EACEFE49}"/>
                  </a:ext>
                </a:extLst>
              </p:cNvPr>
              <p:cNvSpPr/>
              <p:nvPr/>
            </p:nvSpPr>
            <p:spPr>
              <a:xfrm>
                <a:off x="9374665" y="1104697"/>
                <a:ext cx="49271" cy="1913874"/>
              </a:xfrm>
              <a:custGeom>
                <a:avLst/>
                <a:gdLst>
                  <a:gd name="connsiteX0" fmla="*/ 46700 w 49271"/>
                  <a:gd name="connsiteY0" fmla="*/ 1913874 h 1913874"/>
                  <a:gd name="connsiteX1" fmla="*/ 45744 w 49271"/>
                  <a:gd name="connsiteY1" fmla="*/ 1912918 h 1913874"/>
                  <a:gd name="connsiteX2" fmla="*/ 46260 w 49271"/>
                  <a:gd name="connsiteY2" fmla="*/ 1876055 h 1913874"/>
                  <a:gd name="connsiteX3" fmla="*/ 46662 w 49271"/>
                  <a:gd name="connsiteY3" fmla="*/ 1854068 h 1913874"/>
                  <a:gd name="connsiteX4" fmla="*/ 46948 w 49271"/>
                  <a:gd name="connsiteY4" fmla="*/ 1836899 h 1913874"/>
                  <a:gd name="connsiteX5" fmla="*/ 47331 w 49271"/>
                  <a:gd name="connsiteY5" fmla="*/ 1794988 h 1913874"/>
                  <a:gd name="connsiteX6" fmla="*/ 46012 w 49271"/>
                  <a:gd name="connsiteY6" fmla="*/ 1733959 h 1913874"/>
                  <a:gd name="connsiteX7" fmla="*/ 41805 w 49271"/>
                  <a:gd name="connsiteY7" fmla="*/ 1670061 h 1913874"/>
                  <a:gd name="connsiteX8" fmla="*/ 38077 w 49271"/>
                  <a:gd name="connsiteY8" fmla="*/ 1616507 h 1913874"/>
                  <a:gd name="connsiteX9" fmla="*/ 37484 w 49271"/>
                  <a:gd name="connsiteY9" fmla="*/ 1605953 h 1913874"/>
                  <a:gd name="connsiteX10" fmla="*/ 36261 w 49271"/>
                  <a:gd name="connsiteY10" fmla="*/ 1582818 h 1913874"/>
                  <a:gd name="connsiteX11" fmla="*/ 33928 w 49271"/>
                  <a:gd name="connsiteY11" fmla="*/ 1542667 h 1913874"/>
                  <a:gd name="connsiteX12" fmla="*/ 31825 w 49271"/>
                  <a:gd name="connsiteY12" fmla="*/ 1510680 h 1913874"/>
                  <a:gd name="connsiteX13" fmla="*/ 29722 w 49271"/>
                  <a:gd name="connsiteY13" fmla="*/ 1478712 h 1913874"/>
                  <a:gd name="connsiteX14" fmla="*/ 23680 w 49271"/>
                  <a:gd name="connsiteY14" fmla="*/ 1412978 h 1913874"/>
                  <a:gd name="connsiteX15" fmla="*/ 17638 w 49271"/>
                  <a:gd name="connsiteY15" fmla="*/ 1347149 h 1913874"/>
                  <a:gd name="connsiteX16" fmla="*/ 15535 w 49271"/>
                  <a:gd name="connsiteY16" fmla="*/ 1315162 h 1913874"/>
                  <a:gd name="connsiteX17" fmla="*/ 13432 w 49271"/>
                  <a:gd name="connsiteY17" fmla="*/ 1283194 h 1913874"/>
                  <a:gd name="connsiteX18" fmla="*/ 11099 w 49271"/>
                  <a:gd name="connsiteY18" fmla="*/ 1243005 h 1913874"/>
                  <a:gd name="connsiteX19" fmla="*/ 9875 w 49271"/>
                  <a:gd name="connsiteY19" fmla="*/ 1219889 h 1913874"/>
                  <a:gd name="connsiteX20" fmla="*/ 9283 w 49271"/>
                  <a:gd name="connsiteY20" fmla="*/ 1209335 h 1913874"/>
                  <a:gd name="connsiteX21" fmla="*/ 5554 w 49271"/>
                  <a:gd name="connsiteY21" fmla="*/ 1155858 h 1913874"/>
                  <a:gd name="connsiteX22" fmla="*/ 1348 w 49271"/>
                  <a:gd name="connsiteY22" fmla="*/ 1091845 h 1913874"/>
                  <a:gd name="connsiteX23" fmla="*/ 29 w 49271"/>
                  <a:gd name="connsiteY23" fmla="*/ 1030758 h 1913874"/>
                  <a:gd name="connsiteX24" fmla="*/ 411 w 49271"/>
                  <a:gd name="connsiteY24" fmla="*/ 988790 h 1913874"/>
                  <a:gd name="connsiteX25" fmla="*/ 698 w 49271"/>
                  <a:gd name="connsiteY25" fmla="*/ 971640 h 1913874"/>
                  <a:gd name="connsiteX26" fmla="*/ 1100 w 49271"/>
                  <a:gd name="connsiteY26" fmla="*/ 949652 h 1913874"/>
                  <a:gd name="connsiteX27" fmla="*/ 1616 w 49271"/>
                  <a:gd name="connsiteY27" fmla="*/ 912828 h 1913874"/>
                  <a:gd name="connsiteX28" fmla="*/ 1100 w 49271"/>
                  <a:gd name="connsiteY28" fmla="*/ 874990 h 1913874"/>
                  <a:gd name="connsiteX29" fmla="*/ 698 w 49271"/>
                  <a:gd name="connsiteY29" fmla="*/ 852181 h 1913874"/>
                  <a:gd name="connsiteX30" fmla="*/ 411 w 49271"/>
                  <a:gd name="connsiteY30" fmla="*/ 834457 h 1913874"/>
                  <a:gd name="connsiteX31" fmla="*/ 29 w 49271"/>
                  <a:gd name="connsiteY31" fmla="*/ 791744 h 1913874"/>
                  <a:gd name="connsiteX32" fmla="*/ 1348 w 49271"/>
                  <a:gd name="connsiteY32" fmla="*/ 733276 h 1913874"/>
                  <a:gd name="connsiteX33" fmla="*/ 5554 w 49271"/>
                  <a:gd name="connsiteY33" fmla="*/ 677657 h 1913874"/>
                  <a:gd name="connsiteX34" fmla="*/ 9283 w 49271"/>
                  <a:gd name="connsiteY34" fmla="*/ 631655 h 1913874"/>
                  <a:gd name="connsiteX35" fmla="*/ 9875 w 49271"/>
                  <a:gd name="connsiteY35" fmla="*/ 622286 h 1913874"/>
                  <a:gd name="connsiteX36" fmla="*/ 11099 w 49271"/>
                  <a:gd name="connsiteY36" fmla="*/ 601599 h 1913874"/>
                  <a:gd name="connsiteX37" fmla="*/ 13432 w 49271"/>
                  <a:gd name="connsiteY37" fmla="*/ 566056 h 1913874"/>
                  <a:gd name="connsiteX38" fmla="*/ 15535 w 49271"/>
                  <a:gd name="connsiteY38" fmla="*/ 538294 h 1913874"/>
                  <a:gd name="connsiteX39" fmla="*/ 17638 w 49271"/>
                  <a:gd name="connsiteY39" fmla="*/ 510513 h 1913874"/>
                  <a:gd name="connsiteX40" fmla="*/ 23680 w 49271"/>
                  <a:gd name="connsiteY40" fmla="*/ 456730 h 1913874"/>
                  <a:gd name="connsiteX41" fmla="*/ 29702 w 49271"/>
                  <a:gd name="connsiteY41" fmla="*/ 403099 h 1913874"/>
                  <a:gd name="connsiteX42" fmla="*/ 31806 w 49271"/>
                  <a:gd name="connsiteY42" fmla="*/ 375337 h 1913874"/>
                  <a:gd name="connsiteX43" fmla="*/ 33909 w 49271"/>
                  <a:gd name="connsiteY43" fmla="*/ 347556 h 1913874"/>
                  <a:gd name="connsiteX44" fmla="*/ 36241 w 49271"/>
                  <a:gd name="connsiteY44" fmla="*/ 312070 h 1913874"/>
                  <a:gd name="connsiteX45" fmla="*/ 37465 w 49271"/>
                  <a:gd name="connsiteY45" fmla="*/ 291364 h 1913874"/>
                  <a:gd name="connsiteX46" fmla="*/ 38058 w 49271"/>
                  <a:gd name="connsiteY46" fmla="*/ 282014 h 1913874"/>
                  <a:gd name="connsiteX47" fmla="*/ 41786 w 49271"/>
                  <a:gd name="connsiteY47" fmla="*/ 235898 h 1913874"/>
                  <a:gd name="connsiteX48" fmla="*/ 45973 w 49271"/>
                  <a:gd name="connsiteY48" fmla="*/ 180432 h 1913874"/>
                  <a:gd name="connsiteX49" fmla="*/ 47293 w 49271"/>
                  <a:gd name="connsiteY49" fmla="*/ 122021 h 1913874"/>
                  <a:gd name="connsiteX50" fmla="*/ 46910 w 49271"/>
                  <a:gd name="connsiteY50" fmla="*/ 79366 h 1913874"/>
                  <a:gd name="connsiteX51" fmla="*/ 46623 w 49271"/>
                  <a:gd name="connsiteY51" fmla="*/ 61642 h 1913874"/>
                  <a:gd name="connsiteX52" fmla="*/ 46222 w 49271"/>
                  <a:gd name="connsiteY52" fmla="*/ 38851 h 1913874"/>
                  <a:gd name="connsiteX53" fmla="*/ 45706 w 49271"/>
                  <a:gd name="connsiteY53" fmla="*/ 956 h 1913874"/>
                  <a:gd name="connsiteX54" fmla="*/ 46662 w 49271"/>
                  <a:gd name="connsiteY54" fmla="*/ 0 h 1913874"/>
                  <a:gd name="connsiteX55" fmla="*/ 47618 w 49271"/>
                  <a:gd name="connsiteY55" fmla="*/ 956 h 1913874"/>
                  <a:gd name="connsiteX56" fmla="*/ 48134 w 49271"/>
                  <a:gd name="connsiteY56" fmla="*/ 38794 h 1913874"/>
                  <a:gd name="connsiteX57" fmla="*/ 48535 w 49271"/>
                  <a:gd name="connsiteY57" fmla="*/ 61603 h 1913874"/>
                  <a:gd name="connsiteX58" fmla="*/ 48822 w 49271"/>
                  <a:gd name="connsiteY58" fmla="*/ 79327 h 1913874"/>
                  <a:gd name="connsiteX59" fmla="*/ 49205 w 49271"/>
                  <a:gd name="connsiteY59" fmla="*/ 122041 h 1913874"/>
                  <a:gd name="connsiteX60" fmla="*/ 47885 w 49271"/>
                  <a:gd name="connsiteY60" fmla="*/ 180508 h 1913874"/>
                  <a:gd name="connsiteX61" fmla="*/ 43679 w 49271"/>
                  <a:gd name="connsiteY61" fmla="*/ 236127 h 1913874"/>
                  <a:gd name="connsiteX62" fmla="*/ 39951 w 49271"/>
                  <a:gd name="connsiteY62" fmla="*/ 282129 h 1913874"/>
                  <a:gd name="connsiteX63" fmla="*/ 39358 w 49271"/>
                  <a:gd name="connsiteY63" fmla="*/ 291498 h 1913874"/>
                  <a:gd name="connsiteX64" fmla="*/ 38134 w 49271"/>
                  <a:gd name="connsiteY64" fmla="*/ 312185 h 1913874"/>
                  <a:gd name="connsiteX65" fmla="*/ 35802 w 49271"/>
                  <a:gd name="connsiteY65" fmla="*/ 347729 h 1913874"/>
                  <a:gd name="connsiteX66" fmla="*/ 33698 w 49271"/>
                  <a:gd name="connsiteY66" fmla="*/ 375490 h 1913874"/>
                  <a:gd name="connsiteX67" fmla="*/ 31595 w 49271"/>
                  <a:gd name="connsiteY67" fmla="*/ 403271 h 1913874"/>
                  <a:gd name="connsiteX68" fmla="*/ 25554 w 49271"/>
                  <a:gd name="connsiteY68" fmla="*/ 457055 h 1913874"/>
                  <a:gd name="connsiteX69" fmla="*/ 19531 w 49271"/>
                  <a:gd name="connsiteY69" fmla="*/ 510685 h 1913874"/>
                  <a:gd name="connsiteX70" fmla="*/ 17428 w 49271"/>
                  <a:gd name="connsiteY70" fmla="*/ 538447 h 1913874"/>
                  <a:gd name="connsiteX71" fmla="*/ 15325 w 49271"/>
                  <a:gd name="connsiteY71" fmla="*/ 566228 h 1913874"/>
                  <a:gd name="connsiteX72" fmla="*/ 12992 w 49271"/>
                  <a:gd name="connsiteY72" fmla="*/ 601714 h 1913874"/>
                  <a:gd name="connsiteX73" fmla="*/ 11768 w 49271"/>
                  <a:gd name="connsiteY73" fmla="*/ 622420 h 1913874"/>
                  <a:gd name="connsiteX74" fmla="*/ 11176 w 49271"/>
                  <a:gd name="connsiteY74" fmla="*/ 631770 h 1913874"/>
                  <a:gd name="connsiteX75" fmla="*/ 7447 w 49271"/>
                  <a:gd name="connsiteY75" fmla="*/ 677886 h 1913874"/>
                  <a:gd name="connsiteX76" fmla="*/ 3260 w 49271"/>
                  <a:gd name="connsiteY76" fmla="*/ 733352 h 1913874"/>
                  <a:gd name="connsiteX77" fmla="*/ 1941 w 49271"/>
                  <a:gd name="connsiteY77" fmla="*/ 791763 h 1913874"/>
                  <a:gd name="connsiteX78" fmla="*/ 2323 w 49271"/>
                  <a:gd name="connsiteY78" fmla="*/ 834419 h 1913874"/>
                  <a:gd name="connsiteX79" fmla="*/ 2610 w 49271"/>
                  <a:gd name="connsiteY79" fmla="*/ 852142 h 1913874"/>
                  <a:gd name="connsiteX80" fmla="*/ 3011 w 49271"/>
                  <a:gd name="connsiteY80" fmla="*/ 874933 h 1913874"/>
                  <a:gd name="connsiteX81" fmla="*/ 3528 w 49271"/>
                  <a:gd name="connsiteY81" fmla="*/ 912828 h 1913874"/>
                  <a:gd name="connsiteX82" fmla="*/ 3011 w 49271"/>
                  <a:gd name="connsiteY82" fmla="*/ 949691 h 1913874"/>
                  <a:gd name="connsiteX83" fmla="*/ 2610 w 49271"/>
                  <a:gd name="connsiteY83" fmla="*/ 971678 h 1913874"/>
                  <a:gd name="connsiteX84" fmla="*/ 2323 w 49271"/>
                  <a:gd name="connsiteY84" fmla="*/ 988848 h 1913874"/>
                  <a:gd name="connsiteX85" fmla="*/ 1941 w 49271"/>
                  <a:gd name="connsiteY85" fmla="*/ 1030758 h 1913874"/>
                  <a:gd name="connsiteX86" fmla="*/ 3260 w 49271"/>
                  <a:gd name="connsiteY86" fmla="*/ 1091788 h 1913874"/>
                  <a:gd name="connsiteX87" fmla="*/ 7466 w 49271"/>
                  <a:gd name="connsiteY87" fmla="*/ 1155686 h 1913874"/>
                  <a:gd name="connsiteX88" fmla="*/ 11195 w 49271"/>
                  <a:gd name="connsiteY88" fmla="*/ 1209240 h 1913874"/>
                  <a:gd name="connsiteX89" fmla="*/ 11787 w 49271"/>
                  <a:gd name="connsiteY89" fmla="*/ 1219794 h 1913874"/>
                  <a:gd name="connsiteX90" fmla="*/ 13011 w 49271"/>
                  <a:gd name="connsiteY90" fmla="*/ 1242928 h 1913874"/>
                  <a:gd name="connsiteX91" fmla="*/ 15344 w 49271"/>
                  <a:gd name="connsiteY91" fmla="*/ 1283080 h 1913874"/>
                  <a:gd name="connsiteX92" fmla="*/ 17447 w 49271"/>
                  <a:gd name="connsiteY92" fmla="*/ 1315067 h 1913874"/>
                  <a:gd name="connsiteX93" fmla="*/ 19550 w 49271"/>
                  <a:gd name="connsiteY93" fmla="*/ 1347035 h 1913874"/>
                  <a:gd name="connsiteX94" fmla="*/ 25592 w 49271"/>
                  <a:gd name="connsiteY94" fmla="*/ 1412768 h 1913874"/>
                  <a:gd name="connsiteX95" fmla="*/ 31634 w 49271"/>
                  <a:gd name="connsiteY95" fmla="*/ 1478597 h 1913874"/>
                  <a:gd name="connsiteX96" fmla="*/ 33737 w 49271"/>
                  <a:gd name="connsiteY96" fmla="*/ 1510584 h 1913874"/>
                  <a:gd name="connsiteX97" fmla="*/ 35840 w 49271"/>
                  <a:gd name="connsiteY97" fmla="*/ 1542552 h 1913874"/>
                  <a:gd name="connsiteX98" fmla="*/ 38172 w 49271"/>
                  <a:gd name="connsiteY98" fmla="*/ 1582741 h 1913874"/>
                  <a:gd name="connsiteX99" fmla="*/ 39396 w 49271"/>
                  <a:gd name="connsiteY99" fmla="*/ 1605857 h 1913874"/>
                  <a:gd name="connsiteX100" fmla="*/ 39989 w 49271"/>
                  <a:gd name="connsiteY100" fmla="*/ 1616411 h 1913874"/>
                  <a:gd name="connsiteX101" fmla="*/ 43717 w 49271"/>
                  <a:gd name="connsiteY101" fmla="*/ 1669889 h 1913874"/>
                  <a:gd name="connsiteX102" fmla="*/ 47924 w 49271"/>
                  <a:gd name="connsiteY102" fmla="*/ 1733901 h 1913874"/>
                  <a:gd name="connsiteX103" fmla="*/ 49243 w 49271"/>
                  <a:gd name="connsiteY103" fmla="*/ 1794988 h 1913874"/>
                  <a:gd name="connsiteX104" fmla="*/ 48860 w 49271"/>
                  <a:gd name="connsiteY104" fmla="*/ 1836956 h 1913874"/>
                  <a:gd name="connsiteX105" fmla="*/ 48574 w 49271"/>
                  <a:gd name="connsiteY105" fmla="*/ 1854106 h 1913874"/>
                  <a:gd name="connsiteX106" fmla="*/ 48172 w 49271"/>
                  <a:gd name="connsiteY106" fmla="*/ 1876094 h 1913874"/>
                  <a:gd name="connsiteX107" fmla="*/ 47656 w 49271"/>
                  <a:gd name="connsiteY107" fmla="*/ 1912918 h 1913874"/>
                  <a:gd name="connsiteX108" fmla="*/ 46700 w 49271"/>
                  <a:gd name="connsiteY108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49271" h="1913874">
                    <a:moveTo>
                      <a:pt x="46700" y="1913874"/>
                    </a:moveTo>
                    <a:cubicBezTo>
                      <a:pt x="46165" y="1913874"/>
                      <a:pt x="45744" y="1913454"/>
                      <a:pt x="45744" y="1912918"/>
                    </a:cubicBezTo>
                    <a:cubicBezTo>
                      <a:pt x="45744" y="1900452"/>
                      <a:pt x="46012" y="1888063"/>
                      <a:pt x="46260" y="1876055"/>
                    </a:cubicBezTo>
                    <a:cubicBezTo>
                      <a:pt x="46413" y="1868752"/>
                      <a:pt x="46566" y="1861429"/>
                      <a:pt x="46662" y="1854068"/>
                    </a:cubicBezTo>
                    <a:cubicBezTo>
                      <a:pt x="46738" y="1848332"/>
                      <a:pt x="46834" y="1842615"/>
                      <a:pt x="46948" y="1836899"/>
                    </a:cubicBezTo>
                    <a:cubicBezTo>
                      <a:pt x="47197" y="1823285"/>
                      <a:pt x="47446" y="1809194"/>
                      <a:pt x="47331" y="1794988"/>
                    </a:cubicBezTo>
                    <a:cubicBezTo>
                      <a:pt x="47120" y="1771490"/>
                      <a:pt x="46700" y="1752103"/>
                      <a:pt x="46012" y="1733959"/>
                    </a:cubicBezTo>
                    <a:cubicBezTo>
                      <a:pt x="45170" y="1711684"/>
                      <a:pt x="43794" y="1690786"/>
                      <a:pt x="41805" y="1670061"/>
                    </a:cubicBezTo>
                    <a:cubicBezTo>
                      <a:pt x="40046" y="1651687"/>
                      <a:pt x="39052" y="1633810"/>
                      <a:pt x="38077" y="1616507"/>
                    </a:cubicBezTo>
                    <a:lnTo>
                      <a:pt x="37484" y="1605953"/>
                    </a:lnTo>
                    <a:cubicBezTo>
                      <a:pt x="37044" y="1598190"/>
                      <a:pt x="36643" y="1590504"/>
                      <a:pt x="36261" y="1582818"/>
                    </a:cubicBezTo>
                    <a:cubicBezTo>
                      <a:pt x="35610" y="1569759"/>
                      <a:pt x="34941" y="1556280"/>
                      <a:pt x="33928" y="1542667"/>
                    </a:cubicBezTo>
                    <a:cubicBezTo>
                      <a:pt x="33144" y="1531921"/>
                      <a:pt x="32475" y="1521119"/>
                      <a:pt x="31825" y="1510680"/>
                    </a:cubicBezTo>
                    <a:cubicBezTo>
                      <a:pt x="31175" y="1500240"/>
                      <a:pt x="30506" y="1489457"/>
                      <a:pt x="29722" y="1478712"/>
                    </a:cubicBezTo>
                    <a:cubicBezTo>
                      <a:pt x="28116" y="1456896"/>
                      <a:pt x="26452" y="1435444"/>
                      <a:pt x="23680" y="1412978"/>
                    </a:cubicBezTo>
                    <a:cubicBezTo>
                      <a:pt x="20907" y="1390475"/>
                      <a:pt x="19244" y="1369003"/>
                      <a:pt x="17638" y="1347149"/>
                    </a:cubicBezTo>
                    <a:cubicBezTo>
                      <a:pt x="16854" y="1336404"/>
                      <a:pt x="16185" y="1325602"/>
                      <a:pt x="15535" y="1315162"/>
                    </a:cubicBezTo>
                    <a:cubicBezTo>
                      <a:pt x="14885" y="1304723"/>
                      <a:pt x="14216" y="1293940"/>
                      <a:pt x="13432" y="1283194"/>
                    </a:cubicBezTo>
                    <a:cubicBezTo>
                      <a:pt x="12437" y="1269581"/>
                      <a:pt x="11749" y="1256064"/>
                      <a:pt x="11099" y="1243005"/>
                    </a:cubicBezTo>
                    <a:cubicBezTo>
                      <a:pt x="10717" y="1235319"/>
                      <a:pt x="10334" y="1227633"/>
                      <a:pt x="9875" y="1219889"/>
                    </a:cubicBezTo>
                    <a:lnTo>
                      <a:pt x="9283" y="1209335"/>
                    </a:lnTo>
                    <a:cubicBezTo>
                      <a:pt x="8308" y="1192051"/>
                      <a:pt x="7294" y="1174174"/>
                      <a:pt x="5554" y="1155858"/>
                    </a:cubicBezTo>
                    <a:cubicBezTo>
                      <a:pt x="3566" y="1135094"/>
                      <a:pt x="2208" y="1114158"/>
                      <a:pt x="1348" y="1091845"/>
                    </a:cubicBezTo>
                    <a:cubicBezTo>
                      <a:pt x="660" y="1073682"/>
                      <a:pt x="239" y="1054275"/>
                      <a:pt x="29" y="1030758"/>
                    </a:cubicBezTo>
                    <a:cubicBezTo>
                      <a:pt x="-86" y="1016514"/>
                      <a:pt x="163" y="1002423"/>
                      <a:pt x="411" y="988790"/>
                    </a:cubicBezTo>
                    <a:cubicBezTo>
                      <a:pt x="507" y="983074"/>
                      <a:pt x="622" y="977376"/>
                      <a:pt x="698" y="971640"/>
                    </a:cubicBezTo>
                    <a:cubicBezTo>
                      <a:pt x="794" y="964279"/>
                      <a:pt x="947" y="956956"/>
                      <a:pt x="1100" y="949652"/>
                    </a:cubicBezTo>
                    <a:cubicBezTo>
                      <a:pt x="1348" y="937665"/>
                      <a:pt x="1616" y="925275"/>
                      <a:pt x="1616" y="912828"/>
                    </a:cubicBezTo>
                    <a:cubicBezTo>
                      <a:pt x="1616" y="900381"/>
                      <a:pt x="1348" y="887476"/>
                      <a:pt x="1100" y="874990"/>
                    </a:cubicBezTo>
                    <a:cubicBezTo>
                      <a:pt x="947" y="867362"/>
                      <a:pt x="794" y="859752"/>
                      <a:pt x="698" y="852181"/>
                    </a:cubicBezTo>
                    <a:cubicBezTo>
                      <a:pt x="622" y="846292"/>
                      <a:pt x="526" y="840384"/>
                      <a:pt x="411" y="834457"/>
                    </a:cubicBezTo>
                    <a:cubicBezTo>
                      <a:pt x="163" y="820346"/>
                      <a:pt x="-86" y="805739"/>
                      <a:pt x="29" y="791744"/>
                    </a:cubicBezTo>
                    <a:cubicBezTo>
                      <a:pt x="239" y="768647"/>
                      <a:pt x="660" y="750063"/>
                      <a:pt x="1348" y="733276"/>
                    </a:cubicBezTo>
                    <a:cubicBezTo>
                      <a:pt x="2189" y="712665"/>
                      <a:pt x="3566" y="694463"/>
                      <a:pt x="5554" y="677657"/>
                    </a:cubicBezTo>
                    <a:cubicBezTo>
                      <a:pt x="7294" y="662839"/>
                      <a:pt x="8308" y="646989"/>
                      <a:pt x="9283" y="631655"/>
                    </a:cubicBezTo>
                    <a:cubicBezTo>
                      <a:pt x="9474" y="628538"/>
                      <a:pt x="9684" y="625403"/>
                      <a:pt x="9875" y="622286"/>
                    </a:cubicBezTo>
                    <a:cubicBezTo>
                      <a:pt x="10334" y="615442"/>
                      <a:pt x="10717" y="608520"/>
                      <a:pt x="11099" y="601599"/>
                    </a:cubicBezTo>
                    <a:cubicBezTo>
                      <a:pt x="11749" y="589840"/>
                      <a:pt x="12418" y="577680"/>
                      <a:pt x="13432" y="566056"/>
                    </a:cubicBezTo>
                    <a:cubicBezTo>
                      <a:pt x="14216" y="556897"/>
                      <a:pt x="14885" y="547433"/>
                      <a:pt x="15535" y="538294"/>
                    </a:cubicBezTo>
                    <a:cubicBezTo>
                      <a:pt x="16185" y="529136"/>
                      <a:pt x="16854" y="519690"/>
                      <a:pt x="17638" y="510513"/>
                    </a:cubicBezTo>
                    <a:cubicBezTo>
                      <a:pt x="19244" y="491852"/>
                      <a:pt x="20907" y="473689"/>
                      <a:pt x="23680" y="456730"/>
                    </a:cubicBezTo>
                    <a:cubicBezTo>
                      <a:pt x="26452" y="439828"/>
                      <a:pt x="28116" y="421702"/>
                      <a:pt x="29702" y="403099"/>
                    </a:cubicBezTo>
                    <a:cubicBezTo>
                      <a:pt x="30486" y="393941"/>
                      <a:pt x="31156" y="384476"/>
                      <a:pt x="31806" y="375337"/>
                    </a:cubicBezTo>
                    <a:cubicBezTo>
                      <a:pt x="32456" y="366179"/>
                      <a:pt x="33125" y="356734"/>
                      <a:pt x="33909" y="347556"/>
                    </a:cubicBezTo>
                    <a:cubicBezTo>
                      <a:pt x="34903" y="335951"/>
                      <a:pt x="35572" y="323810"/>
                      <a:pt x="36241" y="312070"/>
                    </a:cubicBezTo>
                    <a:cubicBezTo>
                      <a:pt x="36624" y="305149"/>
                      <a:pt x="37006" y="298228"/>
                      <a:pt x="37465" y="291364"/>
                    </a:cubicBezTo>
                    <a:cubicBezTo>
                      <a:pt x="37675" y="288247"/>
                      <a:pt x="37867" y="285131"/>
                      <a:pt x="38058" y="282014"/>
                    </a:cubicBezTo>
                    <a:cubicBezTo>
                      <a:pt x="39033" y="266661"/>
                      <a:pt x="40046" y="250773"/>
                      <a:pt x="41786" y="235898"/>
                    </a:cubicBezTo>
                    <a:cubicBezTo>
                      <a:pt x="43755" y="219149"/>
                      <a:pt x="45132" y="200985"/>
                      <a:pt x="45973" y="180432"/>
                    </a:cubicBezTo>
                    <a:cubicBezTo>
                      <a:pt x="46662" y="163664"/>
                      <a:pt x="47082" y="145099"/>
                      <a:pt x="47293" y="122021"/>
                    </a:cubicBezTo>
                    <a:cubicBezTo>
                      <a:pt x="47407" y="108064"/>
                      <a:pt x="47159" y="93476"/>
                      <a:pt x="46910" y="79366"/>
                    </a:cubicBezTo>
                    <a:cubicBezTo>
                      <a:pt x="46815" y="73458"/>
                      <a:pt x="46700" y="67531"/>
                      <a:pt x="46623" y="61642"/>
                    </a:cubicBezTo>
                    <a:cubicBezTo>
                      <a:pt x="46528" y="54070"/>
                      <a:pt x="46375" y="46461"/>
                      <a:pt x="46222" y="38851"/>
                    </a:cubicBezTo>
                    <a:cubicBezTo>
                      <a:pt x="45973" y="26347"/>
                      <a:pt x="45706" y="13422"/>
                      <a:pt x="45706" y="956"/>
                    </a:cubicBezTo>
                    <a:cubicBezTo>
                      <a:pt x="45706" y="421"/>
                      <a:pt x="46126" y="0"/>
                      <a:pt x="46662" y="0"/>
                    </a:cubicBezTo>
                    <a:cubicBezTo>
                      <a:pt x="47197" y="0"/>
                      <a:pt x="47618" y="421"/>
                      <a:pt x="47618" y="956"/>
                    </a:cubicBezTo>
                    <a:cubicBezTo>
                      <a:pt x="47618" y="13403"/>
                      <a:pt x="47885" y="26309"/>
                      <a:pt x="48134" y="38794"/>
                    </a:cubicBezTo>
                    <a:cubicBezTo>
                      <a:pt x="48287" y="46422"/>
                      <a:pt x="48440" y="54032"/>
                      <a:pt x="48535" y="61603"/>
                    </a:cubicBezTo>
                    <a:cubicBezTo>
                      <a:pt x="48612" y="67492"/>
                      <a:pt x="48707" y="73400"/>
                      <a:pt x="48822" y="79327"/>
                    </a:cubicBezTo>
                    <a:cubicBezTo>
                      <a:pt x="49071" y="93438"/>
                      <a:pt x="49319" y="108045"/>
                      <a:pt x="49205" y="122041"/>
                    </a:cubicBezTo>
                    <a:cubicBezTo>
                      <a:pt x="48994" y="145137"/>
                      <a:pt x="48574" y="163721"/>
                      <a:pt x="47885" y="180508"/>
                    </a:cubicBezTo>
                    <a:cubicBezTo>
                      <a:pt x="47044" y="201138"/>
                      <a:pt x="45667" y="219321"/>
                      <a:pt x="43679" y="236127"/>
                    </a:cubicBezTo>
                    <a:cubicBezTo>
                      <a:pt x="41939" y="250945"/>
                      <a:pt x="40926" y="266795"/>
                      <a:pt x="39951" y="282129"/>
                    </a:cubicBezTo>
                    <a:cubicBezTo>
                      <a:pt x="39759" y="285246"/>
                      <a:pt x="39549" y="288381"/>
                      <a:pt x="39358" y="291498"/>
                    </a:cubicBezTo>
                    <a:cubicBezTo>
                      <a:pt x="38899" y="298343"/>
                      <a:pt x="38517" y="305264"/>
                      <a:pt x="38134" y="312185"/>
                    </a:cubicBezTo>
                    <a:cubicBezTo>
                      <a:pt x="37484" y="323944"/>
                      <a:pt x="36815" y="336104"/>
                      <a:pt x="35802" y="347729"/>
                    </a:cubicBezTo>
                    <a:cubicBezTo>
                      <a:pt x="35018" y="356887"/>
                      <a:pt x="34349" y="366351"/>
                      <a:pt x="33698" y="375490"/>
                    </a:cubicBezTo>
                    <a:cubicBezTo>
                      <a:pt x="33048" y="384649"/>
                      <a:pt x="32379" y="394094"/>
                      <a:pt x="31595" y="403271"/>
                    </a:cubicBezTo>
                    <a:cubicBezTo>
                      <a:pt x="29989" y="421932"/>
                      <a:pt x="28326" y="440076"/>
                      <a:pt x="25554" y="457055"/>
                    </a:cubicBezTo>
                    <a:cubicBezTo>
                      <a:pt x="22781" y="473956"/>
                      <a:pt x="21118" y="492063"/>
                      <a:pt x="19531" y="510685"/>
                    </a:cubicBezTo>
                    <a:cubicBezTo>
                      <a:pt x="18747" y="519843"/>
                      <a:pt x="18078" y="529308"/>
                      <a:pt x="17428" y="538447"/>
                    </a:cubicBezTo>
                    <a:cubicBezTo>
                      <a:pt x="16778" y="547605"/>
                      <a:pt x="16108" y="557050"/>
                      <a:pt x="15325" y="566228"/>
                    </a:cubicBezTo>
                    <a:cubicBezTo>
                      <a:pt x="14330" y="577833"/>
                      <a:pt x="13661" y="589974"/>
                      <a:pt x="12992" y="601714"/>
                    </a:cubicBezTo>
                    <a:cubicBezTo>
                      <a:pt x="12610" y="608635"/>
                      <a:pt x="12227" y="615556"/>
                      <a:pt x="11768" y="622420"/>
                    </a:cubicBezTo>
                    <a:cubicBezTo>
                      <a:pt x="11558" y="625537"/>
                      <a:pt x="11367" y="628653"/>
                      <a:pt x="11176" y="631770"/>
                    </a:cubicBezTo>
                    <a:cubicBezTo>
                      <a:pt x="10200" y="647123"/>
                      <a:pt x="9187" y="663011"/>
                      <a:pt x="7447" y="677886"/>
                    </a:cubicBezTo>
                    <a:cubicBezTo>
                      <a:pt x="5478" y="694635"/>
                      <a:pt x="4101" y="712799"/>
                      <a:pt x="3260" y="733352"/>
                    </a:cubicBezTo>
                    <a:cubicBezTo>
                      <a:pt x="2572" y="750120"/>
                      <a:pt x="2151" y="768685"/>
                      <a:pt x="1941" y="791763"/>
                    </a:cubicBezTo>
                    <a:cubicBezTo>
                      <a:pt x="1826" y="805739"/>
                      <a:pt x="2075" y="820308"/>
                      <a:pt x="2323" y="834419"/>
                    </a:cubicBezTo>
                    <a:cubicBezTo>
                      <a:pt x="2419" y="840327"/>
                      <a:pt x="2533" y="846254"/>
                      <a:pt x="2610" y="852142"/>
                    </a:cubicBezTo>
                    <a:cubicBezTo>
                      <a:pt x="2706" y="859714"/>
                      <a:pt x="2859" y="867323"/>
                      <a:pt x="3011" y="874933"/>
                    </a:cubicBezTo>
                    <a:cubicBezTo>
                      <a:pt x="3260" y="887437"/>
                      <a:pt x="3528" y="900362"/>
                      <a:pt x="3528" y="912828"/>
                    </a:cubicBezTo>
                    <a:cubicBezTo>
                      <a:pt x="3528" y="925294"/>
                      <a:pt x="3260" y="937684"/>
                      <a:pt x="3011" y="949691"/>
                    </a:cubicBezTo>
                    <a:cubicBezTo>
                      <a:pt x="2859" y="956994"/>
                      <a:pt x="2706" y="964317"/>
                      <a:pt x="2610" y="971678"/>
                    </a:cubicBezTo>
                    <a:cubicBezTo>
                      <a:pt x="2533" y="977414"/>
                      <a:pt x="2438" y="983131"/>
                      <a:pt x="2323" y="988848"/>
                    </a:cubicBezTo>
                    <a:cubicBezTo>
                      <a:pt x="2075" y="1002461"/>
                      <a:pt x="1826" y="1016552"/>
                      <a:pt x="1941" y="1030758"/>
                    </a:cubicBezTo>
                    <a:cubicBezTo>
                      <a:pt x="2151" y="1054256"/>
                      <a:pt x="2572" y="1073643"/>
                      <a:pt x="3260" y="1091788"/>
                    </a:cubicBezTo>
                    <a:cubicBezTo>
                      <a:pt x="4101" y="1114062"/>
                      <a:pt x="5478" y="1134960"/>
                      <a:pt x="7466" y="1155686"/>
                    </a:cubicBezTo>
                    <a:cubicBezTo>
                      <a:pt x="9225" y="1174060"/>
                      <a:pt x="10220" y="1191936"/>
                      <a:pt x="11195" y="1209240"/>
                    </a:cubicBezTo>
                    <a:lnTo>
                      <a:pt x="11787" y="1219794"/>
                    </a:lnTo>
                    <a:cubicBezTo>
                      <a:pt x="12227" y="1227556"/>
                      <a:pt x="12629" y="1235242"/>
                      <a:pt x="13011" y="1242928"/>
                    </a:cubicBezTo>
                    <a:cubicBezTo>
                      <a:pt x="13661" y="1255987"/>
                      <a:pt x="14330" y="1269466"/>
                      <a:pt x="15344" y="1283080"/>
                    </a:cubicBezTo>
                    <a:cubicBezTo>
                      <a:pt x="16128" y="1293825"/>
                      <a:pt x="16797" y="1304627"/>
                      <a:pt x="17447" y="1315067"/>
                    </a:cubicBezTo>
                    <a:cubicBezTo>
                      <a:pt x="18097" y="1325506"/>
                      <a:pt x="18766" y="1336289"/>
                      <a:pt x="19550" y="1347035"/>
                    </a:cubicBezTo>
                    <a:cubicBezTo>
                      <a:pt x="21156" y="1368869"/>
                      <a:pt x="22819" y="1390322"/>
                      <a:pt x="25592" y="1412768"/>
                    </a:cubicBezTo>
                    <a:cubicBezTo>
                      <a:pt x="28364" y="1435291"/>
                      <a:pt x="30028" y="1456762"/>
                      <a:pt x="31634" y="1478597"/>
                    </a:cubicBezTo>
                    <a:cubicBezTo>
                      <a:pt x="32417" y="1489342"/>
                      <a:pt x="33087" y="1500145"/>
                      <a:pt x="33737" y="1510584"/>
                    </a:cubicBezTo>
                    <a:cubicBezTo>
                      <a:pt x="34387" y="1521023"/>
                      <a:pt x="35056" y="1531807"/>
                      <a:pt x="35840" y="1542552"/>
                    </a:cubicBezTo>
                    <a:cubicBezTo>
                      <a:pt x="36834" y="1556165"/>
                      <a:pt x="37522" y="1569683"/>
                      <a:pt x="38172" y="1582741"/>
                    </a:cubicBezTo>
                    <a:cubicBezTo>
                      <a:pt x="38555" y="1590428"/>
                      <a:pt x="38937" y="1598114"/>
                      <a:pt x="39396" y="1605857"/>
                    </a:cubicBezTo>
                    <a:lnTo>
                      <a:pt x="39989" y="1616411"/>
                    </a:lnTo>
                    <a:cubicBezTo>
                      <a:pt x="40964" y="1633695"/>
                      <a:pt x="41977" y="1651572"/>
                      <a:pt x="43717" y="1669889"/>
                    </a:cubicBezTo>
                    <a:cubicBezTo>
                      <a:pt x="45706" y="1690653"/>
                      <a:pt x="47063" y="1711589"/>
                      <a:pt x="47924" y="1733901"/>
                    </a:cubicBezTo>
                    <a:cubicBezTo>
                      <a:pt x="48612" y="1752065"/>
                      <a:pt x="49032" y="1771471"/>
                      <a:pt x="49243" y="1794988"/>
                    </a:cubicBezTo>
                    <a:cubicBezTo>
                      <a:pt x="49357" y="1809232"/>
                      <a:pt x="49109" y="1823324"/>
                      <a:pt x="48860" y="1836956"/>
                    </a:cubicBezTo>
                    <a:cubicBezTo>
                      <a:pt x="48765" y="1842673"/>
                      <a:pt x="48650" y="1848370"/>
                      <a:pt x="48574" y="1854106"/>
                    </a:cubicBezTo>
                    <a:cubicBezTo>
                      <a:pt x="48478" y="1861467"/>
                      <a:pt x="48325" y="1868790"/>
                      <a:pt x="48172" y="1876094"/>
                    </a:cubicBezTo>
                    <a:cubicBezTo>
                      <a:pt x="47924" y="1888082"/>
                      <a:pt x="47656" y="1900471"/>
                      <a:pt x="47656" y="1912918"/>
                    </a:cubicBezTo>
                    <a:cubicBezTo>
                      <a:pt x="47656" y="1913454"/>
                      <a:pt x="47235" y="1913874"/>
                      <a:pt x="46700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944F2344-27D6-63CF-BD9B-45D2D55F0122}"/>
                  </a:ext>
                </a:extLst>
              </p:cNvPr>
              <p:cNvSpPr/>
              <p:nvPr/>
            </p:nvSpPr>
            <p:spPr>
              <a:xfrm>
                <a:off x="9404845" y="1104697"/>
                <a:ext cx="77836" cy="1913874"/>
              </a:xfrm>
              <a:custGeom>
                <a:avLst/>
                <a:gdLst>
                  <a:gd name="connsiteX0" fmla="*/ 76269 w 77836"/>
                  <a:gd name="connsiteY0" fmla="*/ 1913874 h 1913874"/>
                  <a:gd name="connsiteX1" fmla="*/ 75313 w 77836"/>
                  <a:gd name="connsiteY1" fmla="*/ 1912918 h 1913874"/>
                  <a:gd name="connsiteX2" fmla="*/ 75618 w 77836"/>
                  <a:gd name="connsiteY2" fmla="*/ 1865406 h 1913874"/>
                  <a:gd name="connsiteX3" fmla="*/ 75733 w 77836"/>
                  <a:gd name="connsiteY3" fmla="*/ 1853571 h 1913874"/>
                  <a:gd name="connsiteX4" fmla="*/ 75791 w 77836"/>
                  <a:gd name="connsiteY4" fmla="*/ 1793899 h 1913874"/>
                  <a:gd name="connsiteX5" fmla="*/ 73745 w 77836"/>
                  <a:gd name="connsiteY5" fmla="*/ 1732161 h 1913874"/>
                  <a:gd name="connsiteX6" fmla="*/ 67856 w 77836"/>
                  <a:gd name="connsiteY6" fmla="*/ 1666581 h 1913874"/>
                  <a:gd name="connsiteX7" fmla="*/ 60552 w 77836"/>
                  <a:gd name="connsiteY7" fmla="*/ 1599509 h 1913874"/>
                  <a:gd name="connsiteX8" fmla="*/ 56786 w 77836"/>
                  <a:gd name="connsiteY8" fmla="*/ 1559893 h 1913874"/>
                  <a:gd name="connsiteX9" fmla="*/ 54300 w 77836"/>
                  <a:gd name="connsiteY9" fmla="*/ 1533528 h 1913874"/>
                  <a:gd name="connsiteX10" fmla="*/ 47360 w 77836"/>
                  <a:gd name="connsiteY10" fmla="*/ 1466857 h 1913874"/>
                  <a:gd name="connsiteX11" fmla="*/ 37972 w 77836"/>
                  <a:gd name="connsiteY11" fmla="*/ 1397759 h 1913874"/>
                  <a:gd name="connsiteX12" fmla="*/ 28565 w 77836"/>
                  <a:gd name="connsiteY12" fmla="*/ 1328584 h 1913874"/>
                  <a:gd name="connsiteX13" fmla="*/ 21625 w 77836"/>
                  <a:gd name="connsiteY13" fmla="*/ 1261876 h 1913874"/>
                  <a:gd name="connsiteX14" fmla="*/ 19139 w 77836"/>
                  <a:gd name="connsiteY14" fmla="*/ 1235491 h 1913874"/>
                  <a:gd name="connsiteX15" fmla="*/ 15372 w 77836"/>
                  <a:gd name="connsiteY15" fmla="*/ 1195875 h 1913874"/>
                  <a:gd name="connsiteX16" fmla="*/ 8088 w 77836"/>
                  <a:gd name="connsiteY16" fmla="*/ 1128861 h 1913874"/>
                  <a:gd name="connsiteX17" fmla="*/ 2180 w 77836"/>
                  <a:gd name="connsiteY17" fmla="*/ 1063166 h 1913874"/>
                  <a:gd name="connsiteX18" fmla="*/ 134 w 77836"/>
                  <a:gd name="connsiteY18" fmla="*/ 1001333 h 1913874"/>
                  <a:gd name="connsiteX19" fmla="*/ 191 w 77836"/>
                  <a:gd name="connsiteY19" fmla="*/ 941622 h 1913874"/>
                  <a:gd name="connsiteX20" fmla="*/ 306 w 77836"/>
                  <a:gd name="connsiteY20" fmla="*/ 929787 h 1913874"/>
                  <a:gd name="connsiteX21" fmla="*/ 612 w 77836"/>
                  <a:gd name="connsiteY21" fmla="*/ 882294 h 1913874"/>
                  <a:gd name="connsiteX22" fmla="*/ 306 w 77836"/>
                  <a:gd name="connsiteY22" fmla="*/ 834208 h 1913874"/>
                  <a:gd name="connsiteX23" fmla="*/ 191 w 77836"/>
                  <a:gd name="connsiteY23" fmla="*/ 822144 h 1913874"/>
                  <a:gd name="connsiteX24" fmla="*/ 134 w 77836"/>
                  <a:gd name="connsiteY24" fmla="*/ 762318 h 1913874"/>
                  <a:gd name="connsiteX25" fmla="*/ 2180 w 77836"/>
                  <a:gd name="connsiteY25" fmla="*/ 704558 h 1913874"/>
                  <a:gd name="connsiteX26" fmla="*/ 8088 w 77836"/>
                  <a:gd name="connsiteY26" fmla="*/ 650602 h 1913874"/>
                  <a:gd name="connsiteX27" fmla="*/ 15372 w 77836"/>
                  <a:gd name="connsiteY27" fmla="*/ 598176 h 1913874"/>
                  <a:gd name="connsiteX28" fmla="*/ 19139 w 77836"/>
                  <a:gd name="connsiteY28" fmla="*/ 566075 h 1913874"/>
                  <a:gd name="connsiteX29" fmla="*/ 21625 w 77836"/>
                  <a:gd name="connsiteY29" fmla="*/ 544661 h 1913874"/>
                  <a:gd name="connsiteX30" fmla="*/ 28565 w 77836"/>
                  <a:gd name="connsiteY30" fmla="*/ 491833 h 1913874"/>
                  <a:gd name="connsiteX31" fmla="*/ 37972 w 77836"/>
                  <a:gd name="connsiteY31" fmla="*/ 441415 h 1913874"/>
                  <a:gd name="connsiteX32" fmla="*/ 47360 w 77836"/>
                  <a:gd name="connsiteY32" fmla="*/ 391130 h 1913874"/>
                  <a:gd name="connsiteX33" fmla="*/ 54300 w 77836"/>
                  <a:gd name="connsiteY33" fmla="*/ 338360 h 1913874"/>
                  <a:gd name="connsiteX34" fmla="*/ 56786 w 77836"/>
                  <a:gd name="connsiteY34" fmla="*/ 316965 h 1913874"/>
                  <a:gd name="connsiteX35" fmla="*/ 60552 w 77836"/>
                  <a:gd name="connsiteY35" fmla="*/ 284863 h 1913874"/>
                  <a:gd name="connsiteX36" fmla="*/ 67856 w 77836"/>
                  <a:gd name="connsiteY36" fmla="*/ 232361 h 1913874"/>
                  <a:gd name="connsiteX37" fmla="*/ 73745 w 77836"/>
                  <a:gd name="connsiteY37" fmla="*/ 178596 h 1913874"/>
                  <a:gd name="connsiteX38" fmla="*/ 75791 w 77836"/>
                  <a:gd name="connsiteY38" fmla="*/ 120932 h 1913874"/>
                  <a:gd name="connsiteX39" fmla="*/ 75733 w 77836"/>
                  <a:gd name="connsiteY39" fmla="*/ 61145 h 1913874"/>
                  <a:gd name="connsiteX40" fmla="*/ 75618 w 77836"/>
                  <a:gd name="connsiteY40" fmla="*/ 49080 h 1913874"/>
                  <a:gd name="connsiteX41" fmla="*/ 75313 w 77836"/>
                  <a:gd name="connsiteY41" fmla="*/ 956 h 1913874"/>
                  <a:gd name="connsiteX42" fmla="*/ 76269 w 77836"/>
                  <a:gd name="connsiteY42" fmla="*/ 0 h 1913874"/>
                  <a:gd name="connsiteX43" fmla="*/ 77225 w 77836"/>
                  <a:gd name="connsiteY43" fmla="*/ 956 h 1913874"/>
                  <a:gd name="connsiteX44" fmla="*/ 77530 w 77836"/>
                  <a:gd name="connsiteY44" fmla="*/ 49042 h 1913874"/>
                  <a:gd name="connsiteX45" fmla="*/ 77645 w 77836"/>
                  <a:gd name="connsiteY45" fmla="*/ 61106 h 1913874"/>
                  <a:gd name="connsiteX46" fmla="*/ 77703 w 77836"/>
                  <a:gd name="connsiteY46" fmla="*/ 120932 h 1913874"/>
                  <a:gd name="connsiteX47" fmla="*/ 75657 w 77836"/>
                  <a:gd name="connsiteY47" fmla="*/ 178692 h 1913874"/>
                  <a:gd name="connsiteX48" fmla="*/ 69749 w 77836"/>
                  <a:gd name="connsiteY48" fmla="*/ 232648 h 1913874"/>
                  <a:gd name="connsiteX49" fmla="*/ 62464 w 77836"/>
                  <a:gd name="connsiteY49" fmla="*/ 285074 h 1913874"/>
                  <a:gd name="connsiteX50" fmla="*/ 58698 w 77836"/>
                  <a:gd name="connsiteY50" fmla="*/ 317175 h 1913874"/>
                  <a:gd name="connsiteX51" fmla="*/ 56212 w 77836"/>
                  <a:gd name="connsiteY51" fmla="*/ 338589 h 1913874"/>
                  <a:gd name="connsiteX52" fmla="*/ 49272 w 77836"/>
                  <a:gd name="connsiteY52" fmla="*/ 391417 h 1913874"/>
                  <a:gd name="connsiteX53" fmla="*/ 39865 w 77836"/>
                  <a:gd name="connsiteY53" fmla="*/ 441835 h 1913874"/>
                  <a:gd name="connsiteX54" fmla="*/ 30477 w 77836"/>
                  <a:gd name="connsiteY54" fmla="*/ 492120 h 1913874"/>
                  <a:gd name="connsiteX55" fmla="*/ 23537 w 77836"/>
                  <a:gd name="connsiteY55" fmla="*/ 544890 h 1913874"/>
                  <a:gd name="connsiteX56" fmla="*/ 21051 w 77836"/>
                  <a:gd name="connsiteY56" fmla="*/ 566285 h 1913874"/>
                  <a:gd name="connsiteX57" fmla="*/ 17284 w 77836"/>
                  <a:gd name="connsiteY57" fmla="*/ 598387 h 1913874"/>
                  <a:gd name="connsiteX58" fmla="*/ 9981 w 77836"/>
                  <a:gd name="connsiteY58" fmla="*/ 650889 h 1913874"/>
                  <a:gd name="connsiteX59" fmla="*/ 4092 w 77836"/>
                  <a:gd name="connsiteY59" fmla="*/ 704654 h 1913874"/>
                  <a:gd name="connsiteX60" fmla="*/ 2046 w 77836"/>
                  <a:gd name="connsiteY60" fmla="*/ 762318 h 1913874"/>
                  <a:gd name="connsiteX61" fmla="*/ 2103 w 77836"/>
                  <a:gd name="connsiteY61" fmla="*/ 822106 h 1913874"/>
                  <a:gd name="connsiteX62" fmla="*/ 2218 w 77836"/>
                  <a:gd name="connsiteY62" fmla="*/ 834170 h 1913874"/>
                  <a:gd name="connsiteX63" fmla="*/ 2524 w 77836"/>
                  <a:gd name="connsiteY63" fmla="*/ 882275 h 1913874"/>
                  <a:gd name="connsiteX64" fmla="*/ 2218 w 77836"/>
                  <a:gd name="connsiteY64" fmla="*/ 929787 h 1913874"/>
                  <a:gd name="connsiteX65" fmla="*/ 2103 w 77836"/>
                  <a:gd name="connsiteY65" fmla="*/ 941622 h 1913874"/>
                  <a:gd name="connsiteX66" fmla="*/ 2046 w 77836"/>
                  <a:gd name="connsiteY66" fmla="*/ 1001295 h 1913874"/>
                  <a:gd name="connsiteX67" fmla="*/ 4092 w 77836"/>
                  <a:gd name="connsiteY67" fmla="*/ 1063032 h 1913874"/>
                  <a:gd name="connsiteX68" fmla="*/ 9981 w 77836"/>
                  <a:gd name="connsiteY68" fmla="*/ 1128612 h 1913874"/>
                  <a:gd name="connsiteX69" fmla="*/ 17284 w 77836"/>
                  <a:gd name="connsiteY69" fmla="*/ 1195684 h 1913874"/>
                  <a:gd name="connsiteX70" fmla="*/ 21051 w 77836"/>
                  <a:gd name="connsiteY70" fmla="*/ 1235300 h 1913874"/>
                  <a:gd name="connsiteX71" fmla="*/ 23537 w 77836"/>
                  <a:gd name="connsiteY71" fmla="*/ 1261666 h 1913874"/>
                  <a:gd name="connsiteX72" fmla="*/ 30477 w 77836"/>
                  <a:gd name="connsiteY72" fmla="*/ 1328336 h 1913874"/>
                  <a:gd name="connsiteX73" fmla="*/ 39865 w 77836"/>
                  <a:gd name="connsiteY73" fmla="*/ 1397434 h 1913874"/>
                  <a:gd name="connsiteX74" fmla="*/ 49272 w 77836"/>
                  <a:gd name="connsiteY74" fmla="*/ 1466609 h 1913874"/>
                  <a:gd name="connsiteX75" fmla="*/ 56212 w 77836"/>
                  <a:gd name="connsiteY75" fmla="*/ 1533317 h 1913874"/>
                  <a:gd name="connsiteX76" fmla="*/ 58698 w 77836"/>
                  <a:gd name="connsiteY76" fmla="*/ 1559702 h 1913874"/>
                  <a:gd name="connsiteX77" fmla="*/ 62464 w 77836"/>
                  <a:gd name="connsiteY77" fmla="*/ 1599318 h 1913874"/>
                  <a:gd name="connsiteX78" fmla="*/ 69749 w 77836"/>
                  <a:gd name="connsiteY78" fmla="*/ 1666332 h 1913874"/>
                  <a:gd name="connsiteX79" fmla="*/ 75657 w 77836"/>
                  <a:gd name="connsiteY79" fmla="*/ 1732027 h 1913874"/>
                  <a:gd name="connsiteX80" fmla="*/ 77703 w 77836"/>
                  <a:gd name="connsiteY80" fmla="*/ 1793860 h 1913874"/>
                  <a:gd name="connsiteX81" fmla="*/ 77645 w 77836"/>
                  <a:gd name="connsiteY81" fmla="*/ 1853571 h 1913874"/>
                  <a:gd name="connsiteX82" fmla="*/ 77530 w 77836"/>
                  <a:gd name="connsiteY82" fmla="*/ 1865406 h 1913874"/>
                  <a:gd name="connsiteX83" fmla="*/ 77225 w 77836"/>
                  <a:gd name="connsiteY83" fmla="*/ 1912899 h 1913874"/>
                  <a:gd name="connsiteX84" fmla="*/ 76269 w 77836"/>
                  <a:gd name="connsiteY84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7836" h="1913874">
                    <a:moveTo>
                      <a:pt x="76269" y="1913874"/>
                    </a:moveTo>
                    <a:cubicBezTo>
                      <a:pt x="75733" y="1913874"/>
                      <a:pt x="75313" y="1913454"/>
                      <a:pt x="75313" y="1912918"/>
                    </a:cubicBezTo>
                    <a:cubicBezTo>
                      <a:pt x="75313" y="1896972"/>
                      <a:pt x="75466" y="1880931"/>
                      <a:pt x="75618" y="1865406"/>
                    </a:cubicBezTo>
                    <a:lnTo>
                      <a:pt x="75733" y="1853571"/>
                    </a:lnTo>
                    <a:cubicBezTo>
                      <a:pt x="75924" y="1831564"/>
                      <a:pt x="76020" y="1812999"/>
                      <a:pt x="75791" y="1793899"/>
                    </a:cubicBezTo>
                    <a:cubicBezTo>
                      <a:pt x="75523" y="1771586"/>
                      <a:pt x="74873" y="1751376"/>
                      <a:pt x="73745" y="1732161"/>
                    </a:cubicBezTo>
                    <a:cubicBezTo>
                      <a:pt x="72425" y="1709524"/>
                      <a:pt x="70514" y="1688071"/>
                      <a:pt x="67856" y="1666581"/>
                    </a:cubicBezTo>
                    <a:cubicBezTo>
                      <a:pt x="65428" y="1646850"/>
                      <a:pt x="63095" y="1625531"/>
                      <a:pt x="60552" y="1599509"/>
                    </a:cubicBezTo>
                    <a:cubicBezTo>
                      <a:pt x="59252" y="1586259"/>
                      <a:pt x="58028" y="1573067"/>
                      <a:pt x="56786" y="1559893"/>
                    </a:cubicBezTo>
                    <a:cubicBezTo>
                      <a:pt x="55963" y="1551118"/>
                      <a:pt x="55141" y="1542323"/>
                      <a:pt x="54300" y="1533528"/>
                    </a:cubicBezTo>
                    <a:cubicBezTo>
                      <a:pt x="52560" y="1515306"/>
                      <a:pt x="50208" y="1491273"/>
                      <a:pt x="47360" y="1466857"/>
                    </a:cubicBezTo>
                    <a:cubicBezTo>
                      <a:pt x="44473" y="1442136"/>
                      <a:pt x="41413" y="1419517"/>
                      <a:pt x="37972" y="1397759"/>
                    </a:cubicBezTo>
                    <a:cubicBezTo>
                      <a:pt x="34530" y="1375963"/>
                      <a:pt x="31452" y="1353344"/>
                      <a:pt x="28565" y="1328584"/>
                    </a:cubicBezTo>
                    <a:cubicBezTo>
                      <a:pt x="25716" y="1304149"/>
                      <a:pt x="23364" y="1280097"/>
                      <a:pt x="21625" y="1261876"/>
                    </a:cubicBezTo>
                    <a:cubicBezTo>
                      <a:pt x="20783" y="1253062"/>
                      <a:pt x="19961" y="1244286"/>
                      <a:pt x="19139" y="1235491"/>
                    </a:cubicBezTo>
                    <a:cubicBezTo>
                      <a:pt x="17915" y="1222298"/>
                      <a:pt x="16673" y="1209125"/>
                      <a:pt x="15372" y="1195875"/>
                    </a:cubicBezTo>
                    <a:cubicBezTo>
                      <a:pt x="12830" y="1169872"/>
                      <a:pt x="10516" y="1148573"/>
                      <a:pt x="8088" y="1128861"/>
                    </a:cubicBezTo>
                    <a:cubicBezTo>
                      <a:pt x="5430" y="1107332"/>
                      <a:pt x="3499" y="1085842"/>
                      <a:pt x="2180" y="1063166"/>
                    </a:cubicBezTo>
                    <a:cubicBezTo>
                      <a:pt x="1071" y="1043893"/>
                      <a:pt x="402" y="1023684"/>
                      <a:pt x="134" y="1001333"/>
                    </a:cubicBezTo>
                    <a:cubicBezTo>
                      <a:pt x="-95" y="982213"/>
                      <a:pt x="0" y="963629"/>
                      <a:pt x="191" y="941622"/>
                    </a:cubicBezTo>
                    <a:lnTo>
                      <a:pt x="306" y="929787"/>
                    </a:lnTo>
                    <a:cubicBezTo>
                      <a:pt x="459" y="914262"/>
                      <a:pt x="612" y="898221"/>
                      <a:pt x="612" y="882294"/>
                    </a:cubicBezTo>
                    <a:cubicBezTo>
                      <a:pt x="612" y="866367"/>
                      <a:pt x="459" y="850020"/>
                      <a:pt x="306" y="834208"/>
                    </a:cubicBezTo>
                    <a:lnTo>
                      <a:pt x="191" y="822144"/>
                    </a:lnTo>
                    <a:cubicBezTo>
                      <a:pt x="0" y="799736"/>
                      <a:pt x="-95" y="780998"/>
                      <a:pt x="134" y="762318"/>
                    </a:cubicBezTo>
                    <a:cubicBezTo>
                      <a:pt x="402" y="740484"/>
                      <a:pt x="1071" y="721594"/>
                      <a:pt x="2180" y="704558"/>
                    </a:cubicBezTo>
                    <a:cubicBezTo>
                      <a:pt x="3499" y="684502"/>
                      <a:pt x="5430" y="666854"/>
                      <a:pt x="8088" y="650602"/>
                    </a:cubicBezTo>
                    <a:cubicBezTo>
                      <a:pt x="10516" y="635747"/>
                      <a:pt x="12830" y="619093"/>
                      <a:pt x="15372" y="598176"/>
                    </a:cubicBezTo>
                    <a:cubicBezTo>
                      <a:pt x="16673" y="587527"/>
                      <a:pt x="17896" y="576801"/>
                      <a:pt x="19139" y="566075"/>
                    </a:cubicBezTo>
                    <a:cubicBezTo>
                      <a:pt x="19961" y="558924"/>
                      <a:pt x="20783" y="551792"/>
                      <a:pt x="21625" y="544661"/>
                    </a:cubicBezTo>
                    <a:cubicBezTo>
                      <a:pt x="23364" y="529900"/>
                      <a:pt x="25716" y="510570"/>
                      <a:pt x="28565" y="491833"/>
                    </a:cubicBezTo>
                    <a:cubicBezTo>
                      <a:pt x="31452" y="472828"/>
                      <a:pt x="34530" y="456328"/>
                      <a:pt x="37972" y="441415"/>
                    </a:cubicBezTo>
                    <a:cubicBezTo>
                      <a:pt x="41413" y="426540"/>
                      <a:pt x="44473" y="410078"/>
                      <a:pt x="47360" y="391130"/>
                    </a:cubicBezTo>
                    <a:cubicBezTo>
                      <a:pt x="50208" y="372412"/>
                      <a:pt x="52560" y="353101"/>
                      <a:pt x="54300" y="338360"/>
                    </a:cubicBezTo>
                    <a:cubicBezTo>
                      <a:pt x="55141" y="331247"/>
                      <a:pt x="55963" y="324097"/>
                      <a:pt x="56786" y="316965"/>
                    </a:cubicBezTo>
                    <a:cubicBezTo>
                      <a:pt x="58028" y="306239"/>
                      <a:pt x="59252" y="295513"/>
                      <a:pt x="60552" y="284863"/>
                    </a:cubicBezTo>
                    <a:cubicBezTo>
                      <a:pt x="63095" y="263927"/>
                      <a:pt x="65409" y="247255"/>
                      <a:pt x="67856" y="232361"/>
                    </a:cubicBezTo>
                    <a:cubicBezTo>
                      <a:pt x="70494" y="216186"/>
                      <a:pt x="72425" y="198596"/>
                      <a:pt x="73745" y="178596"/>
                    </a:cubicBezTo>
                    <a:cubicBezTo>
                      <a:pt x="74854" y="161599"/>
                      <a:pt x="75523" y="142747"/>
                      <a:pt x="75791" y="120932"/>
                    </a:cubicBezTo>
                    <a:cubicBezTo>
                      <a:pt x="76020" y="102271"/>
                      <a:pt x="75924" y="83534"/>
                      <a:pt x="75733" y="61145"/>
                    </a:cubicBezTo>
                    <a:lnTo>
                      <a:pt x="75618" y="49080"/>
                    </a:lnTo>
                    <a:cubicBezTo>
                      <a:pt x="75466" y="33249"/>
                      <a:pt x="75313" y="16883"/>
                      <a:pt x="75313" y="956"/>
                    </a:cubicBezTo>
                    <a:cubicBezTo>
                      <a:pt x="75313" y="421"/>
                      <a:pt x="75733" y="0"/>
                      <a:pt x="76269" y="0"/>
                    </a:cubicBezTo>
                    <a:cubicBezTo>
                      <a:pt x="76804" y="0"/>
                      <a:pt x="77225" y="421"/>
                      <a:pt x="77225" y="956"/>
                    </a:cubicBezTo>
                    <a:cubicBezTo>
                      <a:pt x="77225" y="16883"/>
                      <a:pt x="77377" y="33230"/>
                      <a:pt x="77530" y="49042"/>
                    </a:cubicBezTo>
                    <a:lnTo>
                      <a:pt x="77645" y="61106"/>
                    </a:lnTo>
                    <a:cubicBezTo>
                      <a:pt x="77836" y="83515"/>
                      <a:pt x="77932" y="102252"/>
                      <a:pt x="77703" y="120932"/>
                    </a:cubicBezTo>
                    <a:cubicBezTo>
                      <a:pt x="77435" y="142766"/>
                      <a:pt x="76766" y="161656"/>
                      <a:pt x="75657" y="178692"/>
                    </a:cubicBezTo>
                    <a:cubicBezTo>
                      <a:pt x="74337" y="198748"/>
                      <a:pt x="72406" y="216396"/>
                      <a:pt x="69749" y="232648"/>
                    </a:cubicBezTo>
                    <a:cubicBezTo>
                      <a:pt x="67321" y="247503"/>
                      <a:pt x="65007" y="264157"/>
                      <a:pt x="62464" y="285074"/>
                    </a:cubicBezTo>
                    <a:cubicBezTo>
                      <a:pt x="61164" y="295723"/>
                      <a:pt x="59940" y="306449"/>
                      <a:pt x="58698" y="317175"/>
                    </a:cubicBezTo>
                    <a:cubicBezTo>
                      <a:pt x="57875" y="324326"/>
                      <a:pt x="57053" y="331458"/>
                      <a:pt x="56212" y="338589"/>
                    </a:cubicBezTo>
                    <a:cubicBezTo>
                      <a:pt x="54472" y="353350"/>
                      <a:pt x="52120" y="372680"/>
                      <a:pt x="49272" y="391417"/>
                    </a:cubicBezTo>
                    <a:cubicBezTo>
                      <a:pt x="46385" y="410422"/>
                      <a:pt x="43306" y="426922"/>
                      <a:pt x="39865" y="441835"/>
                    </a:cubicBezTo>
                    <a:cubicBezTo>
                      <a:pt x="36423" y="456710"/>
                      <a:pt x="33364" y="473172"/>
                      <a:pt x="30477" y="492120"/>
                    </a:cubicBezTo>
                    <a:cubicBezTo>
                      <a:pt x="27628" y="510838"/>
                      <a:pt x="25276" y="530149"/>
                      <a:pt x="23537" y="544890"/>
                    </a:cubicBezTo>
                    <a:cubicBezTo>
                      <a:pt x="22695" y="552003"/>
                      <a:pt x="21873" y="559153"/>
                      <a:pt x="21051" y="566285"/>
                    </a:cubicBezTo>
                    <a:cubicBezTo>
                      <a:pt x="19808" y="577011"/>
                      <a:pt x="18585" y="587737"/>
                      <a:pt x="17284" y="598387"/>
                    </a:cubicBezTo>
                    <a:cubicBezTo>
                      <a:pt x="14742" y="619323"/>
                      <a:pt x="12428" y="635995"/>
                      <a:pt x="9981" y="650889"/>
                    </a:cubicBezTo>
                    <a:cubicBezTo>
                      <a:pt x="7342" y="667065"/>
                      <a:pt x="5411" y="684655"/>
                      <a:pt x="4092" y="704654"/>
                    </a:cubicBezTo>
                    <a:cubicBezTo>
                      <a:pt x="2983" y="721651"/>
                      <a:pt x="2314" y="740503"/>
                      <a:pt x="2046" y="762318"/>
                    </a:cubicBezTo>
                    <a:cubicBezTo>
                      <a:pt x="1817" y="780979"/>
                      <a:pt x="1912" y="799716"/>
                      <a:pt x="2103" y="822106"/>
                    </a:cubicBezTo>
                    <a:lnTo>
                      <a:pt x="2218" y="834170"/>
                    </a:lnTo>
                    <a:cubicBezTo>
                      <a:pt x="2371" y="849982"/>
                      <a:pt x="2524" y="866329"/>
                      <a:pt x="2524" y="882275"/>
                    </a:cubicBezTo>
                    <a:cubicBezTo>
                      <a:pt x="2524" y="898221"/>
                      <a:pt x="2371" y="914262"/>
                      <a:pt x="2218" y="929787"/>
                    </a:cubicBezTo>
                    <a:lnTo>
                      <a:pt x="2103" y="941622"/>
                    </a:lnTo>
                    <a:cubicBezTo>
                      <a:pt x="1912" y="963629"/>
                      <a:pt x="1817" y="982194"/>
                      <a:pt x="2046" y="1001295"/>
                    </a:cubicBezTo>
                    <a:cubicBezTo>
                      <a:pt x="2314" y="1023607"/>
                      <a:pt x="2964" y="1043817"/>
                      <a:pt x="4092" y="1063032"/>
                    </a:cubicBezTo>
                    <a:cubicBezTo>
                      <a:pt x="5411" y="1085670"/>
                      <a:pt x="7323" y="1107122"/>
                      <a:pt x="9981" y="1128612"/>
                    </a:cubicBezTo>
                    <a:cubicBezTo>
                      <a:pt x="12409" y="1148344"/>
                      <a:pt x="14742" y="1169662"/>
                      <a:pt x="17284" y="1195684"/>
                    </a:cubicBezTo>
                    <a:cubicBezTo>
                      <a:pt x="18585" y="1208934"/>
                      <a:pt x="19808" y="1222126"/>
                      <a:pt x="21051" y="1235300"/>
                    </a:cubicBezTo>
                    <a:cubicBezTo>
                      <a:pt x="21873" y="1244076"/>
                      <a:pt x="22695" y="1252871"/>
                      <a:pt x="23537" y="1261666"/>
                    </a:cubicBezTo>
                    <a:cubicBezTo>
                      <a:pt x="25276" y="1279887"/>
                      <a:pt x="27628" y="1303920"/>
                      <a:pt x="30477" y="1328336"/>
                    </a:cubicBezTo>
                    <a:cubicBezTo>
                      <a:pt x="33364" y="1353057"/>
                      <a:pt x="36423" y="1375676"/>
                      <a:pt x="39865" y="1397434"/>
                    </a:cubicBezTo>
                    <a:cubicBezTo>
                      <a:pt x="43306" y="1419230"/>
                      <a:pt x="46385" y="1441849"/>
                      <a:pt x="49272" y="1466609"/>
                    </a:cubicBezTo>
                    <a:cubicBezTo>
                      <a:pt x="52120" y="1491044"/>
                      <a:pt x="54472" y="1515096"/>
                      <a:pt x="56212" y="1533317"/>
                    </a:cubicBezTo>
                    <a:cubicBezTo>
                      <a:pt x="57053" y="1542131"/>
                      <a:pt x="57875" y="1550907"/>
                      <a:pt x="58698" y="1559702"/>
                    </a:cubicBezTo>
                    <a:cubicBezTo>
                      <a:pt x="59921" y="1572895"/>
                      <a:pt x="61164" y="1586068"/>
                      <a:pt x="62464" y="1599318"/>
                    </a:cubicBezTo>
                    <a:cubicBezTo>
                      <a:pt x="65007" y="1625321"/>
                      <a:pt x="67321" y="1646620"/>
                      <a:pt x="69749" y="1666332"/>
                    </a:cubicBezTo>
                    <a:cubicBezTo>
                      <a:pt x="72406" y="1687861"/>
                      <a:pt x="74337" y="1709352"/>
                      <a:pt x="75657" y="1732027"/>
                    </a:cubicBezTo>
                    <a:cubicBezTo>
                      <a:pt x="76766" y="1751300"/>
                      <a:pt x="77435" y="1771509"/>
                      <a:pt x="77703" y="1793860"/>
                    </a:cubicBezTo>
                    <a:cubicBezTo>
                      <a:pt x="77932" y="1812980"/>
                      <a:pt x="77836" y="1831564"/>
                      <a:pt x="77645" y="1853571"/>
                    </a:cubicBezTo>
                    <a:lnTo>
                      <a:pt x="77530" y="1865406"/>
                    </a:lnTo>
                    <a:cubicBezTo>
                      <a:pt x="77377" y="1880931"/>
                      <a:pt x="77225" y="1896972"/>
                      <a:pt x="77225" y="1912899"/>
                    </a:cubicBezTo>
                    <a:cubicBezTo>
                      <a:pt x="77225" y="1913454"/>
                      <a:pt x="76804" y="1913874"/>
                      <a:pt x="76269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1C98D00A-E331-10B5-BE94-CDB2A96C0943}"/>
                  </a:ext>
                </a:extLst>
              </p:cNvPr>
              <p:cNvSpPr/>
              <p:nvPr/>
            </p:nvSpPr>
            <p:spPr>
              <a:xfrm>
                <a:off x="9429022" y="1104697"/>
                <a:ext cx="112979" cy="1913874"/>
              </a:xfrm>
              <a:custGeom>
                <a:avLst/>
                <a:gdLst>
                  <a:gd name="connsiteX0" fmla="*/ 111841 w 112979"/>
                  <a:gd name="connsiteY0" fmla="*/ 1913874 h 1913874"/>
                  <a:gd name="connsiteX1" fmla="*/ 110885 w 112979"/>
                  <a:gd name="connsiteY1" fmla="*/ 1912918 h 1913874"/>
                  <a:gd name="connsiteX2" fmla="*/ 110942 w 112979"/>
                  <a:gd name="connsiteY2" fmla="*/ 1889497 h 1913874"/>
                  <a:gd name="connsiteX3" fmla="*/ 110961 w 112979"/>
                  <a:gd name="connsiteY3" fmla="*/ 1853246 h 1913874"/>
                  <a:gd name="connsiteX4" fmla="*/ 109547 w 112979"/>
                  <a:gd name="connsiteY4" fmla="*/ 1792120 h 1913874"/>
                  <a:gd name="connsiteX5" fmla="*/ 109126 w 112979"/>
                  <a:gd name="connsiteY5" fmla="*/ 1782943 h 1913874"/>
                  <a:gd name="connsiteX6" fmla="*/ 105914 w 112979"/>
                  <a:gd name="connsiteY6" fmla="*/ 1728758 h 1913874"/>
                  <a:gd name="connsiteX7" fmla="*/ 98515 w 112979"/>
                  <a:gd name="connsiteY7" fmla="*/ 1661667 h 1913874"/>
                  <a:gd name="connsiteX8" fmla="*/ 88438 w 112979"/>
                  <a:gd name="connsiteY8" fmla="*/ 1591823 h 1913874"/>
                  <a:gd name="connsiteX9" fmla="*/ 85532 w 112979"/>
                  <a:gd name="connsiteY9" fmla="*/ 1571078 h 1913874"/>
                  <a:gd name="connsiteX10" fmla="*/ 78630 w 112979"/>
                  <a:gd name="connsiteY10" fmla="*/ 1522247 h 1913874"/>
                  <a:gd name="connsiteX11" fmla="*/ 68076 w 112979"/>
                  <a:gd name="connsiteY11" fmla="*/ 1451963 h 1913874"/>
                  <a:gd name="connsiteX12" fmla="*/ 55514 w 112979"/>
                  <a:gd name="connsiteY12" fmla="*/ 1379672 h 1913874"/>
                  <a:gd name="connsiteX13" fmla="*/ 42934 w 112979"/>
                  <a:gd name="connsiteY13" fmla="*/ 1307323 h 1913874"/>
                  <a:gd name="connsiteX14" fmla="*/ 32380 w 112979"/>
                  <a:gd name="connsiteY14" fmla="*/ 1237001 h 1913874"/>
                  <a:gd name="connsiteX15" fmla="*/ 25477 w 112979"/>
                  <a:gd name="connsiteY15" fmla="*/ 1188170 h 1913874"/>
                  <a:gd name="connsiteX16" fmla="*/ 22571 w 112979"/>
                  <a:gd name="connsiteY16" fmla="*/ 1167425 h 1913874"/>
                  <a:gd name="connsiteX17" fmla="*/ 12495 w 112979"/>
                  <a:gd name="connsiteY17" fmla="*/ 1097600 h 1913874"/>
                  <a:gd name="connsiteX18" fmla="*/ 5077 w 112979"/>
                  <a:gd name="connsiteY18" fmla="*/ 1030375 h 1913874"/>
                  <a:gd name="connsiteX19" fmla="*/ 1865 w 112979"/>
                  <a:gd name="connsiteY19" fmla="*/ 976114 h 1913874"/>
                  <a:gd name="connsiteX20" fmla="*/ 1444 w 112979"/>
                  <a:gd name="connsiteY20" fmla="*/ 966956 h 1913874"/>
                  <a:gd name="connsiteX21" fmla="*/ 29 w 112979"/>
                  <a:gd name="connsiteY21" fmla="*/ 905754 h 1913874"/>
                  <a:gd name="connsiteX22" fmla="*/ 48 w 112979"/>
                  <a:gd name="connsiteY22" fmla="*/ 869484 h 1913874"/>
                  <a:gd name="connsiteX23" fmla="*/ 106 w 112979"/>
                  <a:gd name="connsiteY23" fmla="*/ 846081 h 1913874"/>
                  <a:gd name="connsiteX24" fmla="*/ 48 w 112979"/>
                  <a:gd name="connsiteY24" fmla="*/ 822564 h 1913874"/>
                  <a:gd name="connsiteX25" fmla="*/ 29 w 112979"/>
                  <a:gd name="connsiteY25" fmla="*/ 786256 h 1913874"/>
                  <a:gd name="connsiteX26" fmla="*/ 1444 w 112979"/>
                  <a:gd name="connsiteY26" fmla="*/ 727884 h 1913874"/>
                  <a:gd name="connsiteX27" fmla="*/ 1865 w 112979"/>
                  <a:gd name="connsiteY27" fmla="*/ 719567 h 1913874"/>
                  <a:gd name="connsiteX28" fmla="*/ 5096 w 112979"/>
                  <a:gd name="connsiteY28" fmla="*/ 671730 h 1913874"/>
                  <a:gd name="connsiteX29" fmla="*/ 12514 w 112979"/>
                  <a:gd name="connsiteY29" fmla="*/ 619285 h 1913874"/>
                  <a:gd name="connsiteX30" fmla="*/ 22590 w 112979"/>
                  <a:gd name="connsiteY30" fmla="*/ 569631 h 1913874"/>
                  <a:gd name="connsiteX31" fmla="*/ 25516 w 112979"/>
                  <a:gd name="connsiteY31" fmla="*/ 554718 h 1913874"/>
                  <a:gd name="connsiteX32" fmla="*/ 32418 w 112979"/>
                  <a:gd name="connsiteY32" fmla="*/ 519690 h 1913874"/>
                  <a:gd name="connsiteX33" fmla="*/ 42991 w 112979"/>
                  <a:gd name="connsiteY33" fmla="*/ 470477 h 1913874"/>
                  <a:gd name="connsiteX34" fmla="*/ 55572 w 112979"/>
                  <a:gd name="connsiteY34" fmla="*/ 423251 h 1913874"/>
                  <a:gd name="connsiteX35" fmla="*/ 68133 w 112979"/>
                  <a:gd name="connsiteY35" fmla="*/ 376140 h 1913874"/>
                  <a:gd name="connsiteX36" fmla="*/ 78687 w 112979"/>
                  <a:gd name="connsiteY36" fmla="*/ 326984 h 1913874"/>
                  <a:gd name="connsiteX37" fmla="*/ 85590 w 112979"/>
                  <a:gd name="connsiteY37" fmla="*/ 291976 h 1913874"/>
                  <a:gd name="connsiteX38" fmla="*/ 88515 w 112979"/>
                  <a:gd name="connsiteY38" fmla="*/ 277062 h 1913874"/>
                  <a:gd name="connsiteX39" fmla="*/ 98591 w 112979"/>
                  <a:gd name="connsiteY39" fmla="*/ 227371 h 1913874"/>
                  <a:gd name="connsiteX40" fmla="*/ 105990 w 112979"/>
                  <a:gd name="connsiteY40" fmla="*/ 175136 h 1913874"/>
                  <a:gd name="connsiteX41" fmla="*/ 109202 w 112979"/>
                  <a:gd name="connsiteY41" fmla="*/ 127394 h 1913874"/>
                  <a:gd name="connsiteX42" fmla="*/ 109623 w 112979"/>
                  <a:gd name="connsiteY42" fmla="*/ 119077 h 1913874"/>
                  <a:gd name="connsiteX43" fmla="*/ 111038 w 112979"/>
                  <a:gd name="connsiteY43" fmla="*/ 60781 h 1913874"/>
                  <a:gd name="connsiteX44" fmla="*/ 111019 w 112979"/>
                  <a:gd name="connsiteY44" fmla="*/ 24473 h 1913874"/>
                  <a:gd name="connsiteX45" fmla="*/ 110961 w 112979"/>
                  <a:gd name="connsiteY45" fmla="*/ 956 h 1913874"/>
                  <a:gd name="connsiteX46" fmla="*/ 111917 w 112979"/>
                  <a:gd name="connsiteY46" fmla="*/ 0 h 1913874"/>
                  <a:gd name="connsiteX47" fmla="*/ 112873 w 112979"/>
                  <a:gd name="connsiteY47" fmla="*/ 956 h 1913874"/>
                  <a:gd name="connsiteX48" fmla="*/ 112931 w 112979"/>
                  <a:gd name="connsiteY48" fmla="*/ 24473 h 1913874"/>
                  <a:gd name="connsiteX49" fmla="*/ 112950 w 112979"/>
                  <a:gd name="connsiteY49" fmla="*/ 60781 h 1913874"/>
                  <a:gd name="connsiteX50" fmla="*/ 111535 w 112979"/>
                  <a:gd name="connsiteY50" fmla="*/ 119153 h 1913874"/>
                  <a:gd name="connsiteX51" fmla="*/ 111114 w 112979"/>
                  <a:gd name="connsiteY51" fmla="*/ 127471 h 1913874"/>
                  <a:gd name="connsiteX52" fmla="*/ 107883 w 112979"/>
                  <a:gd name="connsiteY52" fmla="*/ 175308 h 1913874"/>
                  <a:gd name="connsiteX53" fmla="*/ 100465 w 112979"/>
                  <a:gd name="connsiteY53" fmla="*/ 227753 h 1913874"/>
                  <a:gd name="connsiteX54" fmla="*/ 90389 w 112979"/>
                  <a:gd name="connsiteY54" fmla="*/ 277407 h 1913874"/>
                  <a:gd name="connsiteX55" fmla="*/ 87463 w 112979"/>
                  <a:gd name="connsiteY55" fmla="*/ 292320 h 1913874"/>
                  <a:gd name="connsiteX56" fmla="*/ 80561 w 112979"/>
                  <a:gd name="connsiteY56" fmla="*/ 327347 h 1913874"/>
                  <a:gd name="connsiteX57" fmla="*/ 69988 w 112979"/>
                  <a:gd name="connsiteY57" fmla="*/ 376561 h 1913874"/>
                  <a:gd name="connsiteX58" fmla="*/ 57407 w 112979"/>
                  <a:gd name="connsiteY58" fmla="*/ 423786 h 1913874"/>
                  <a:gd name="connsiteX59" fmla="*/ 44846 w 112979"/>
                  <a:gd name="connsiteY59" fmla="*/ 470897 h 1913874"/>
                  <a:gd name="connsiteX60" fmla="*/ 34292 w 112979"/>
                  <a:gd name="connsiteY60" fmla="*/ 520054 h 1913874"/>
                  <a:gd name="connsiteX61" fmla="*/ 27389 w 112979"/>
                  <a:gd name="connsiteY61" fmla="*/ 555062 h 1913874"/>
                  <a:gd name="connsiteX62" fmla="*/ 24464 w 112979"/>
                  <a:gd name="connsiteY62" fmla="*/ 569975 h 1913874"/>
                  <a:gd name="connsiteX63" fmla="*/ 14388 w 112979"/>
                  <a:gd name="connsiteY63" fmla="*/ 619667 h 1913874"/>
                  <a:gd name="connsiteX64" fmla="*/ 6989 w 112979"/>
                  <a:gd name="connsiteY64" fmla="*/ 671902 h 1913874"/>
                  <a:gd name="connsiteX65" fmla="*/ 3777 w 112979"/>
                  <a:gd name="connsiteY65" fmla="*/ 719643 h 1913874"/>
                  <a:gd name="connsiteX66" fmla="*/ 3356 w 112979"/>
                  <a:gd name="connsiteY66" fmla="*/ 727960 h 1913874"/>
                  <a:gd name="connsiteX67" fmla="*/ 1941 w 112979"/>
                  <a:gd name="connsiteY67" fmla="*/ 786256 h 1913874"/>
                  <a:gd name="connsiteX68" fmla="*/ 1960 w 112979"/>
                  <a:gd name="connsiteY68" fmla="*/ 822564 h 1913874"/>
                  <a:gd name="connsiteX69" fmla="*/ 2018 w 112979"/>
                  <a:gd name="connsiteY69" fmla="*/ 846081 h 1913874"/>
                  <a:gd name="connsiteX70" fmla="*/ 1960 w 112979"/>
                  <a:gd name="connsiteY70" fmla="*/ 869503 h 1913874"/>
                  <a:gd name="connsiteX71" fmla="*/ 1941 w 112979"/>
                  <a:gd name="connsiteY71" fmla="*/ 905754 h 1913874"/>
                  <a:gd name="connsiteX72" fmla="*/ 3356 w 112979"/>
                  <a:gd name="connsiteY72" fmla="*/ 966879 h 1913874"/>
                  <a:gd name="connsiteX73" fmla="*/ 3777 w 112979"/>
                  <a:gd name="connsiteY73" fmla="*/ 976057 h 1913874"/>
                  <a:gd name="connsiteX74" fmla="*/ 6989 w 112979"/>
                  <a:gd name="connsiteY74" fmla="*/ 1030242 h 1913874"/>
                  <a:gd name="connsiteX75" fmla="*/ 14388 w 112979"/>
                  <a:gd name="connsiteY75" fmla="*/ 1097332 h 1913874"/>
                  <a:gd name="connsiteX76" fmla="*/ 24464 w 112979"/>
                  <a:gd name="connsiteY76" fmla="*/ 1167176 h 1913874"/>
                  <a:gd name="connsiteX77" fmla="*/ 27370 w 112979"/>
                  <a:gd name="connsiteY77" fmla="*/ 1187902 h 1913874"/>
                  <a:gd name="connsiteX78" fmla="*/ 34273 w 112979"/>
                  <a:gd name="connsiteY78" fmla="*/ 1236734 h 1913874"/>
                  <a:gd name="connsiteX79" fmla="*/ 44827 w 112979"/>
                  <a:gd name="connsiteY79" fmla="*/ 1307017 h 1913874"/>
                  <a:gd name="connsiteX80" fmla="*/ 57388 w 112979"/>
                  <a:gd name="connsiteY80" fmla="*/ 1379309 h 1913874"/>
                  <a:gd name="connsiteX81" fmla="*/ 69969 w 112979"/>
                  <a:gd name="connsiteY81" fmla="*/ 1451657 h 1913874"/>
                  <a:gd name="connsiteX82" fmla="*/ 80523 w 112979"/>
                  <a:gd name="connsiteY82" fmla="*/ 1521979 h 1913874"/>
                  <a:gd name="connsiteX83" fmla="*/ 87425 w 112979"/>
                  <a:gd name="connsiteY83" fmla="*/ 1570811 h 1913874"/>
                  <a:gd name="connsiteX84" fmla="*/ 90331 w 112979"/>
                  <a:gd name="connsiteY84" fmla="*/ 1591556 h 1913874"/>
                  <a:gd name="connsiteX85" fmla="*/ 100407 w 112979"/>
                  <a:gd name="connsiteY85" fmla="*/ 1661380 h 1913874"/>
                  <a:gd name="connsiteX86" fmla="*/ 107826 w 112979"/>
                  <a:gd name="connsiteY86" fmla="*/ 1728605 h 1913874"/>
                  <a:gd name="connsiteX87" fmla="*/ 111038 w 112979"/>
                  <a:gd name="connsiteY87" fmla="*/ 1782866 h 1913874"/>
                  <a:gd name="connsiteX88" fmla="*/ 111459 w 112979"/>
                  <a:gd name="connsiteY88" fmla="*/ 1792025 h 1913874"/>
                  <a:gd name="connsiteX89" fmla="*/ 112873 w 112979"/>
                  <a:gd name="connsiteY89" fmla="*/ 1853227 h 1913874"/>
                  <a:gd name="connsiteX90" fmla="*/ 112854 w 112979"/>
                  <a:gd name="connsiteY90" fmla="*/ 1889497 h 1913874"/>
                  <a:gd name="connsiteX91" fmla="*/ 112797 w 112979"/>
                  <a:gd name="connsiteY91" fmla="*/ 1912899 h 1913874"/>
                  <a:gd name="connsiteX92" fmla="*/ 111841 w 112979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12979" h="1913874">
                    <a:moveTo>
                      <a:pt x="111841" y="1913874"/>
                    </a:moveTo>
                    <a:cubicBezTo>
                      <a:pt x="111306" y="1913874"/>
                      <a:pt x="110885" y="1913454"/>
                      <a:pt x="110885" y="1912918"/>
                    </a:cubicBezTo>
                    <a:cubicBezTo>
                      <a:pt x="110885" y="1905098"/>
                      <a:pt x="110904" y="1897297"/>
                      <a:pt x="110942" y="1889497"/>
                    </a:cubicBezTo>
                    <a:cubicBezTo>
                      <a:pt x="110981" y="1877642"/>
                      <a:pt x="111019" y="1865387"/>
                      <a:pt x="110961" y="1853246"/>
                    </a:cubicBezTo>
                    <a:cubicBezTo>
                      <a:pt x="110866" y="1829710"/>
                      <a:pt x="110407" y="1810284"/>
                      <a:pt x="109547" y="1792120"/>
                    </a:cubicBezTo>
                    <a:lnTo>
                      <a:pt x="109126" y="1782943"/>
                    </a:lnTo>
                    <a:cubicBezTo>
                      <a:pt x="108323" y="1765429"/>
                      <a:pt x="107482" y="1747304"/>
                      <a:pt x="105914" y="1728758"/>
                    </a:cubicBezTo>
                    <a:cubicBezTo>
                      <a:pt x="103868" y="1704495"/>
                      <a:pt x="101822" y="1683789"/>
                      <a:pt x="98515" y="1661667"/>
                    </a:cubicBezTo>
                    <a:cubicBezTo>
                      <a:pt x="94844" y="1637137"/>
                      <a:pt x="91364" y="1612587"/>
                      <a:pt x="88438" y="1591823"/>
                    </a:cubicBezTo>
                    <a:lnTo>
                      <a:pt x="85532" y="1571078"/>
                    </a:lnTo>
                    <a:cubicBezTo>
                      <a:pt x="83257" y="1554827"/>
                      <a:pt x="80963" y="1538556"/>
                      <a:pt x="78630" y="1522247"/>
                    </a:cubicBezTo>
                    <a:cubicBezTo>
                      <a:pt x="75456" y="1500030"/>
                      <a:pt x="72015" y="1476283"/>
                      <a:pt x="68076" y="1451963"/>
                    </a:cubicBezTo>
                    <a:cubicBezTo>
                      <a:pt x="63411" y="1423207"/>
                      <a:pt x="59549" y="1400914"/>
                      <a:pt x="55514" y="1379672"/>
                    </a:cubicBezTo>
                    <a:cubicBezTo>
                      <a:pt x="51480" y="1358392"/>
                      <a:pt x="47599" y="1336098"/>
                      <a:pt x="42934" y="1307323"/>
                    </a:cubicBezTo>
                    <a:cubicBezTo>
                      <a:pt x="38995" y="1282965"/>
                      <a:pt x="35554" y="1259218"/>
                      <a:pt x="32380" y="1237001"/>
                    </a:cubicBezTo>
                    <a:cubicBezTo>
                      <a:pt x="30047" y="1220692"/>
                      <a:pt x="27753" y="1204421"/>
                      <a:pt x="25477" y="1188170"/>
                    </a:cubicBezTo>
                    <a:lnTo>
                      <a:pt x="22571" y="1167425"/>
                    </a:lnTo>
                    <a:cubicBezTo>
                      <a:pt x="19646" y="1146661"/>
                      <a:pt x="16166" y="1122131"/>
                      <a:pt x="12495" y="1097600"/>
                    </a:cubicBezTo>
                    <a:cubicBezTo>
                      <a:pt x="9188" y="1075421"/>
                      <a:pt x="7123" y="1054677"/>
                      <a:pt x="5077" y="1030375"/>
                    </a:cubicBezTo>
                    <a:cubicBezTo>
                      <a:pt x="3509" y="1011791"/>
                      <a:pt x="2668" y="993647"/>
                      <a:pt x="1865" y="976114"/>
                    </a:cubicBezTo>
                    <a:lnTo>
                      <a:pt x="1444" y="966956"/>
                    </a:lnTo>
                    <a:cubicBezTo>
                      <a:pt x="584" y="948754"/>
                      <a:pt x="125" y="929309"/>
                      <a:pt x="29" y="905754"/>
                    </a:cubicBezTo>
                    <a:cubicBezTo>
                      <a:pt x="-28" y="893594"/>
                      <a:pt x="10" y="881338"/>
                      <a:pt x="48" y="869484"/>
                    </a:cubicBezTo>
                    <a:cubicBezTo>
                      <a:pt x="67" y="861683"/>
                      <a:pt x="106" y="853901"/>
                      <a:pt x="106" y="846081"/>
                    </a:cubicBezTo>
                    <a:cubicBezTo>
                      <a:pt x="106" y="838262"/>
                      <a:pt x="87" y="830423"/>
                      <a:pt x="48" y="822564"/>
                    </a:cubicBezTo>
                    <a:cubicBezTo>
                      <a:pt x="10" y="810634"/>
                      <a:pt x="-28" y="798302"/>
                      <a:pt x="29" y="786256"/>
                    </a:cubicBezTo>
                    <a:cubicBezTo>
                      <a:pt x="125" y="762892"/>
                      <a:pt x="584" y="744346"/>
                      <a:pt x="1444" y="727884"/>
                    </a:cubicBezTo>
                    <a:lnTo>
                      <a:pt x="1865" y="719567"/>
                    </a:lnTo>
                    <a:cubicBezTo>
                      <a:pt x="2668" y="703640"/>
                      <a:pt x="3509" y="687178"/>
                      <a:pt x="5096" y="671730"/>
                    </a:cubicBezTo>
                    <a:cubicBezTo>
                      <a:pt x="7142" y="651520"/>
                      <a:pt x="9207" y="634867"/>
                      <a:pt x="12514" y="619285"/>
                    </a:cubicBezTo>
                    <a:cubicBezTo>
                      <a:pt x="16185" y="602096"/>
                      <a:pt x="19665" y="584544"/>
                      <a:pt x="22590" y="569631"/>
                    </a:cubicBezTo>
                    <a:lnTo>
                      <a:pt x="25516" y="554718"/>
                    </a:lnTo>
                    <a:cubicBezTo>
                      <a:pt x="27791" y="543016"/>
                      <a:pt x="30085" y="531334"/>
                      <a:pt x="32418" y="519690"/>
                    </a:cubicBezTo>
                    <a:cubicBezTo>
                      <a:pt x="35592" y="503821"/>
                      <a:pt x="39033" y="486958"/>
                      <a:pt x="42991" y="470477"/>
                    </a:cubicBezTo>
                    <a:cubicBezTo>
                      <a:pt x="47656" y="451013"/>
                      <a:pt x="51538" y="436444"/>
                      <a:pt x="55572" y="423251"/>
                    </a:cubicBezTo>
                    <a:cubicBezTo>
                      <a:pt x="59606" y="410078"/>
                      <a:pt x="63468" y="395547"/>
                      <a:pt x="68133" y="376140"/>
                    </a:cubicBezTo>
                    <a:cubicBezTo>
                      <a:pt x="72072" y="359697"/>
                      <a:pt x="75514" y="342834"/>
                      <a:pt x="78687" y="326984"/>
                    </a:cubicBezTo>
                    <a:cubicBezTo>
                      <a:pt x="81020" y="315340"/>
                      <a:pt x="83295" y="303658"/>
                      <a:pt x="85590" y="291976"/>
                    </a:cubicBezTo>
                    <a:lnTo>
                      <a:pt x="88515" y="277062"/>
                    </a:lnTo>
                    <a:cubicBezTo>
                      <a:pt x="91440" y="262149"/>
                      <a:pt x="94920" y="244578"/>
                      <a:pt x="98591" y="227371"/>
                    </a:cubicBezTo>
                    <a:cubicBezTo>
                      <a:pt x="101899" y="211884"/>
                      <a:pt x="103944" y="195288"/>
                      <a:pt x="105990" y="175136"/>
                    </a:cubicBezTo>
                    <a:cubicBezTo>
                      <a:pt x="107558" y="159725"/>
                      <a:pt x="108399" y="143282"/>
                      <a:pt x="109202" y="127394"/>
                    </a:cubicBezTo>
                    <a:lnTo>
                      <a:pt x="109623" y="119077"/>
                    </a:lnTo>
                    <a:cubicBezTo>
                      <a:pt x="110483" y="102634"/>
                      <a:pt x="110942" y="84107"/>
                      <a:pt x="111038" y="60781"/>
                    </a:cubicBezTo>
                    <a:cubicBezTo>
                      <a:pt x="111095" y="48736"/>
                      <a:pt x="111057" y="36404"/>
                      <a:pt x="111019" y="24473"/>
                    </a:cubicBezTo>
                    <a:cubicBezTo>
                      <a:pt x="111000" y="16634"/>
                      <a:pt x="110961" y="8776"/>
                      <a:pt x="110961" y="956"/>
                    </a:cubicBezTo>
                    <a:cubicBezTo>
                      <a:pt x="110961" y="421"/>
                      <a:pt x="111382" y="0"/>
                      <a:pt x="111917" y="0"/>
                    </a:cubicBezTo>
                    <a:cubicBezTo>
                      <a:pt x="112453" y="0"/>
                      <a:pt x="112873" y="421"/>
                      <a:pt x="112873" y="956"/>
                    </a:cubicBezTo>
                    <a:cubicBezTo>
                      <a:pt x="112873" y="8776"/>
                      <a:pt x="112893" y="16615"/>
                      <a:pt x="112931" y="24473"/>
                    </a:cubicBezTo>
                    <a:cubicBezTo>
                      <a:pt x="112969" y="36404"/>
                      <a:pt x="113007" y="48736"/>
                      <a:pt x="112950" y="60781"/>
                    </a:cubicBezTo>
                    <a:cubicBezTo>
                      <a:pt x="112854" y="84145"/>
                      <a:pt x="112395" y="102691"/>
                      <a:pt x="111535" y="119153"/>
                    </a:cubicBezTo>
                    <a:lnTo>
                      <a:pt x="111114" y="127471"/>
                    </a:lnTo>
                    <a:cubicBezTo>
                      <a:pt x="110311" y="143397"/>
                      <a:pt x="109470" y="159859"/>
                      <a:pt x="107883" y="175308"/>
                    </a:cubicBezTo>
                    <a:cubicBezTo>
                      <a:pt x="105837" y="195517"/>
                      <a:pt x="103772" y="212170"/>
                      <a:pt x="100465" y="227753"/>
                    </a:cubicBezTo>
                    <a:cubicBezTo>
                      <a:pt x="96794" y="244941"/>
                      <a:pt x="93314" y="262493"/>
                      <a:pt x="90389" y="277407"/>
                    </a:cubicBezTo>
                    <a:lnTo>
                      <a:pt x="87463" y="292320"/>
                    </a:lnTo>
                    <a:cubicBezTo>
                      <a:pt x="85188" y="304021"/>
                      <a:pt x="82894" y="315703"/>
                      <a:pt x="80561" y="327347"/>
                    </a:cubicBezTo>
                    <a:cubicBezTo>
                      <a:pt x="77387" y="343216"/>
                      <a:pt x="73946" y="360080"/>
                      <a:pt x="69988" y="376561"/>
                    </a:cubicBezTo>
                    <a:cubicBezTo>
                      <a:pt x="65323" y="396025"/>
                      <a:pt x="61442" y="410594"/>
                      <a:pt x="57407" y="423786"/>
                    </a:cubicBezTo>
                    <a:cubicBezTo>
                      <a:pt x="53373" y="436960"/>
                      <a:pt x="49511" y="451491"/>
                      <a:pt x="44846" y="470897"/>
                    </a:cubicBezTo>
                    <a:cubicBezTo>
                      <a:pt x="40907" y="487340"/>
                      <a:pt x="37466" y="504204"/>
                      <a:pt x="34292" y="520054"/>
                    </a:cubicBezTo>
                    <a:cubicBezTo>
                      <a:pt x="31959" y="531698"/>
                      <a:pt x="29684" y="543380"/>
                      <a:pt x="27389" y="555062"/>
                    </a:cubicBezTo>
                    <a:lnTo>
                      <a:pt x="24464" y="569975"/>
                    </a:lnTo>
                    <a:cubicBezTo>
                      <a:pt x="21539" y="584888"/>
                      <a:pt x="18059" y="602459"/>
                      <a:pt x="14388" y="619667"/>
                    </a:cubicBezTo>
                    <a:cubicBezTo>
                      <a:pt x="11080" y="635154"/>
                      <a:pt x="9035" y="651750"/>
                      <a:pt x="6989" y="671902"/>
                    </a:cubicBezTo>
                    <a:cubicBezTo>
                      <a:pt x="5421" y="687312"/>
                      <a:pt x="4580" y="703755"/>
                      <a:pt x="3777" y="719643"/>
                    </a:cubicBezTo>
                    <a:lnTo>
                      <a:pt x="3356" y="727960"/>
                    </a:lnTo>
                    <a:cubicBezTo>
                      <a:pt x="2496" y="744403"/>
                      <a:pt x="2037" y="762930"/>
                      <a:pt x="1941" y="786256"/>
                    </a:cubicBezTo>
                    <a:cubicBezTo>
                      <a:pt x="1884" y="798302"/>
                      <a:pt x="1922" y="810634"/>
                      <a:pt x="1960" y="822564"/>
                    </a:cubicBezTo>
                    <a:cubicBezTo>
                      <a:pt x="1979" y="830403"/>
                      <a:pt x="2018" y="838262"/>
                      <a:pt x="2018" y="846081"/>
                    </a:cubicBezTo>
                    <a:cubicBezTo>
                      <a:pt x="2018" y="853901"/>
                      <a:pt x="1999" y="861702"/>
                      <a:pt x="1960" y="869503"/>
                    </a:cubicBezTo>
                    <a:cubicBezTo>
                      <a:pt x="1922" y="881357"/>
                      <a:pt x="1884" y="893613"/>
                      <a:pt x="1941" y="905754"/>
                    </a:cubicBezTo>
                    <a:cubicBezTo>
                      <a:pt x="2037" y="929290"/>
                      <a:pt x="2496" y="948716"/>
                      <a:pt x="3356" y="966879"/>
                    </a:cubicBezTo>
                    <a:lnTo>
                      <a:pt x="3777" y="976057"/>
                    </a:lnTo>
                    <a:cubicBezTo>
                      <a:pt x="4580" y="993570"/>
                      <a:pt x="5421" y="1011696"/>
                      <a:pt x="6989" y="1030242"/>
                    </a:cubicBezTo>
                    <a:cubicBezTo>
                      <a:pt x="9035" y="1054505"/>
                      <a:pt x="11080" y="1075211"/>
                      <a:pt x="14388" y="1097332"/>
                    </a:cubicBezTo>
                    <a:cubicBezTo>
                      <a:pt x="18059" y="1121863"/>
                      <a:pt x="21539" y="1146412"/>
                      <a:pt x="24464" y="1167176"/>
                    </a:cubicBezTo>
                    <a:lnTo>
                      <a:pt x="27370" y="1187902"/>
                    </a:lnTo>
                    <a:cubicBezTo>
                      <a:pt x="29646" y="1204154"/>
                      <a:pt x="31940" y="1220425"/>
                      <a:pt x="34273" y="1236734"/>
                    </a:cubicBezTo>
                    <a:cubicBezTo>
                      <a:pt x="37446" y="1258951"/>
                      <a:pt x="40888" y="1282697"/>
                      <a:pt x="44827" y="1307017"/>
                    </a:cubicBezTo>
                    <a:cubicBezTo>
                      <a:pt x="49492" y="1335773"/>
                      <a:pt x="53354" y="1358067"/>
                      <a:pt x="57388" y="1379309"/>
                    </a:cubicBezTo>
                    <a:cubicBezTo>
                      <a:pt x="61422" y="1400589"/>
                      <a:pt x="65304" y="1422901"/>
                      <a:pt x="69969" y="1451657"/>
                    </a:cubicBezTo>
                    <a:cubicBezTo>
                      <a:pt x="73908" y="1476016"/>
                      <a:pt x="77349" y="1499762"/>
                      <a:pt x="80523" y="1521979"/>
                    </a:cubicBezTo>
                    <a:cubicBezTo>
                      <a:pt x="82856" y="1538288"/>
                      <a:pt x="85150" y="1554559"/>
                      <a:pt x="87425" y="1570811"/>
                    </a:cubicBezTo>
                    <a:lnTo>
                      <a:pt x="90331" y="1591556"/>
                    </a:lnTo>
                    <a:cubicBezTo>
                      <a:pt x="93257" y="1612320"/>
                      <a:pt x="96736" y="1636850"/>
                      <a:pt x="100407" y="1661380"/>
                    </a:cubicBezTo>
                    <a:cubicBezTo>
                      <a:pt x="103715" y="1683559"/>
                      <a:pt x="105780" y="1704304"/>
                      <a:pt x="107826" y="1728605"/>
                    </a:cubicBezTo>
                    <a:cubicBezTo>
                      <a:pt x="109394" y="1747189"/>
                      <a:pt x="110235" y="1765334"/>
                      <a:pt x="111038" y="1782866"/>
                    </a:cubicBezTo>
                    <a:lnTo>
                      <a:pt x="111459" y="1792025"/>
                    </a:lnTo>
                    <a:cubicBezTo>
                      <a:pt x="112319" y="1810227"/>
                      <a:pt x="112778" y="1829671"/>
                      <a:pt x="112873" y="1853227"/>
                    </a:cubicBezTo>
                    <a:cubicBezTo>
                      <a:pt x="112931" y="1865387"/>
                      <a:pt x="112893" y="1877642"/>
                      <a:pt x="112854" y="1889497"/>
                    </a:cubicBezTo>
                    <a:cubicBezTo>
                      <a:pt x="112835" y="1897297"/>
                      <a:pt x="112797" y="1905079"/>
                      <a:pt x="112797" y="1912899"/>
                    </a:cubicBezTo>
                    <a:cubicBezTo>
                      <a:pt x="112797" y="1913454"/>
                      <a:pt x="112376" y="1913874"/>
                      <a:pt x="111841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4D10ABD1-646A-D40D-A4D5-A3403FEB1061}"/>
                  </a:ext>
                </a:extLst>
              </p:cNvPr>
              <p:cNvSpPr/>
              <p:nvPr/>
            </p:nvSpPr>
            <p:spPr>
              <a:xfrm>
                <a:off x="9448393" y="1104717"/>
                <a:ext cx="153181" cy="1913854"/>
              </a:xfrm>
              <a:custGeom>
                <a:avLst/>
                <a:gdLst>
                  <a:gd name="connsiteX0" fmla="*/ 152219 w 153181"/>
                  <a:gd name="connsiteY0" fmla="*/ 1913855 h 1913854"/>
                  <a:gd name="connsiteX1" fmla="*/ 151263 w 153181"/>
                  <a:gd name="connsiteY1" fmla="*/ 1912899 h 1913854"/>
                  <a:gd name="connsiteX2" fmla="*/ 151263 w 153181"/>
                  <a:gd name="connsiteY2" fmla="*/ 1902919 h 1913854"/>
                  <a:gd name="connsiteX3" fmla="*/ 150995 w 153181"/>
                  <a:gd name="connsiteY3" fmla="*/ 1852902 h 1913854"/>
                  <a:gd name="connsiteX4" fmla="*/ 148108 w 153181"/>
                  <a:gd name="connsiteY4" fmla="*/ 1790323 h 1913854"/>
                  <a:gd name="connsiteX5" fmla="*/ 142066 w 153181"/>
                  <a:gd name="connsiteY5" fmla="*/ 1724571 h 1913854"/>
                  <a:gd name="connsiteX6" fmla="*/ 132353 w 153181"/>
                  <a:gd name="connsiteY6" fmla="*/ 1655167 h 1913854"/>
                  <a:gd name="connsiteX7" fmla="*/ 119486 w 153181"/>
                  <a:gd name="connsiteY7" fmla="*/ 1582550 h 1913854"/>
                  <a:gd name="connsiteX8" fmla="*/ 106102 w 153181"/>
                  <a:gd name="connsiteY8" fmla="*/ 1509418 h 1913854"/>
                  <a:gd name="connsiteX9" fmla="*/ 91667 w 153181"/>
                  <a:gd name="connsiteY9" fmla="*/ 1435234 h 1913854"/>
                  <a:gd name="connsiteX10" fmla="*/ 75644 w 153181"/>
                  <a:gd name="connsiteY10" fmla="*/ 1359482 h 1913854"/>
                  <a:gd name="connsiteX11" fmla="*/ 59622 w 153181"/>
                  <a:gd name="connsiteY11" fmla="*/ 1283711 h 1913854"/>
                  <a:gd name="connsiteX12" fmla="*/ 45187 w 153181"/>
                  <a:gd name="connsiteY12" fmla="*/ 1209507 h 1913854"/>
                  <a:gd name="connsiteX13" fmla="*/ 31803 w 153181"/>
                  <a:gd name="connsiteY13" fmla="*/ 1136356 h 1913854"/>
                  <a:gd name="connsiteX14" fmla="*/ 18935 w 153181"/>
                  <a:gd name="connsiteY14" fmla="*/ 1063739 h 1913854"/>
                  <a:gd name="connsiteX15" fmla="*/ 9204 w 153181"/>
                  <a:gd name="connsiteY15" fmla="*/ 994220 h 1913854"/>
                  <a:gd name="connsiteX16" fmla="*/ 3162 w 153181"/>
                  <a:gd name="connsiteY16" fmla="*/ 928411 h 1913854"/>
                  <a:gd name="connsiteX17" fmla="*/ 275 w 153181"/>
                  <a:gd name="connsiteY17" fmla="*/ 865717 h 1913854"/>
                  <a:gd name="connsiteX18" fmla="*/ 7 w 153181"/>
                  <a:gd name="connsiteY18" fmla="*/ 815624 h 1913854"/>
                  <a:gd name="connsiteX19" fmla="*/ 7 w 153181"/>
                  <a:gd name="connsiteY19" fmla="*/ 805682 h 1913854"/>
                  <a:gd name="connsiteX20" fmla="*/ 7 w 153181"/>
                  <a:gd name="connsiteY20" fmla="*/ 795740 h 1913854"/>
                  <a:gd name="connsiteX21" fmla="*/ 275 w 153181"/>
                  <a:gd name="connsiteY21" fmla="*/ 746181 h 1913854"/>
                  <a:gd name="connsiteX22" fmla="*/ 3162 w 153181"/>
                  <a:gd name="connsiteY22" fmla="*/ 689243 h 1913854"/>
                  <a:gd name="connsiteX23" fmla="*/ 9204 w 153181"/>
                  <a:gd name="connsiteY23" fmla="*/ 635498 h 1913854"/>
                  <a:gd name="connsiteX24" fmla="*/ 18935 w 153181"/>
                  <a:gd name="connsiteY24" fmla="*/ 585347 h 1913854"/>
                  <a:gd name="connsiteX25" fmla="*/ 31803 w 153181"/>
                  <a:gd name="connsiteY25" fmla="*/ 538447 h 1913854"/>
                  <a:gd name="connsiteX26" fmla="*/ 45206 w 153181"/>
                  <a:gd name="connsiteY26" fmla="*/ 492082 h 1913854"/>
                  <a:gd name="connsiteX27" fmla="*/ 59660 w 153181"/>
                  <a:gd name="connsiteY27" fmla="*/ 446730 h 1913854"/>
                  <a:gd name="connsiteX28" fmla="*/ 75683 w 153181"/>
                  <a:gd name="connsiteY28" fmla="*/ 402965 h 1913854"/>
                  <a:gd name="connsiteX29" fmla="*/ 91686 w 153181"/>
                  <a:gd name="connsiteY29" fmla="*/ 359277 h 1913854"/>
                  <a:gd name="connsiteX30" fmla="*/ 106121 w 153181"/>
                  <a:gd name="connsiteY30" fmla="*/ 314002 h 1913854"/>
                  <a:gd name="connsiteX31" fmla="*/ 119505 w 153181"/>
                  <a:gd name="connsiteY31" fmla="*/ 267656 h 1913854"/>
                  <a:gd name="connsiteX32" fmla="*/ 132372 w 153181"/>
                  <a:gd name="connsiteY32" fmla="*/ 220793 h 1913854"/>
                  <a:gd name="connsiteX33" fmla="*/ 142066 w 153181"/>
                  <a:gd name="connsiteY33" fmla="*/ 170872 h 1913854"/>
                  <a:gd name="connsiteX34" fmla="*/ 148108 w 153181"/>
                  <a:gd name="connsiteY34" fmla="*/ 117203 h 1913854"/>
                  <a:gd name="connsiteX35" fmla="*/ 150995 w 153181"/>
                  <a:gd name="connsiteY35" fmla="*/ 60418 h 1913854"/>
                  <a:gd name="connsiteX36" fmla="*/ 151263 w 153181"/>
                  <a:gd name="connsiteY36" fmla="*/ 10936 h 1913854"/>
                  <a:gd name="connsiteX37" fmla="*/ 151263 w 153181"/>
                  <a:gd name="connsiteY37" fmla="*/ 956 h 1913854"/>
                  <a:gd name="connsiteX38" fmla="*/ 152219 w 153181"/>
                  <a:gd name="connsiteY38" fmla="*/ 0 h 1913854"/>
                  <a:gd name="connsiteX39" fmla="*/ 153174 w 153181"/>
                  <a:gd name="connsiteY39" fmla="*/ 956 h 1913854"/>
                  <a:gd name="connsiteX40" fmla="*/ 153174 w 153181"/>
                  <a:gd name="connsiteY40" fmla="*/ 10936 h 1913854"/>
                  <a:gd name="connsiteX41" fmla="*/ 152907 w 153181"/>
                  <a:gd name="connsiteY41" fmla="*/ 60456 h 1913854"/>
                  <a:gd name="connsiteX42" fmla="*/ 150020 w 153181"/>
                  <a:gd name="connsiteY42" fmla="*/ 117394 h 1913854"/>
                  <a:gd name="connsiteX43" fmla="*/ 143978 w 153181"/>
                  <a:gd name="connsiteY43" fmla="*/ 171140 h 1913854"/>
                  <a:gd name="connsiteX44" fmla="*/ 134246 w 153181"/>
                  <a:gd name="connsiteY44" fmla="*/ 221291 h 1913854"/>
                  <a:gd name="connsiteX45" fmla="*/ 121379 w 153181"/>
                  <a:gd name="connsiteY45" fmla="*/ 268191 h 1913854"/>
                  <a:gd name="connsiteX46" fmla="*/ 107976 w 153181"/>
                  <a:gd name="connsiteY46" fmla="*/ 314556 h 1913854"/>
                  <a:gd name="connsiteX47" fmla="*/ 93521 w 153181"/>
                  <a:gd name="connsiteY47" fmla="*/ 359908 h 1913854"/>
                  <a:gd name="connsiteX48" fmla="*/ 77499 w 153181"/>
                  <a:gd name="connsiteY48" fmla="*/ 403673 h 1913854"/>
                  <a:gd name="connsiteX49" fmla="*/ 61496 w 153181"/>
                  <a:gd name="connsiteY49" fmla="*/ 447361 h 1913854"/>
                  <a:gd name="connsiteX50" fmla="*/ 47060 w 153181"/>
                  <a:gd name="connsiteY50" fmla="*/ 492636 h 1913854"/>
                  <a:gd name="connsiteX51" fmla="*/ 33677 w 153181"/>
                  <a:gd name="connsiteY51" fmla="*/ 538982 h 1913854"/>
                  <a:gd name="connsiteX52" fmla="*/ 20809 w 153181"/>
                  <a:gd name="connsiteY52" fmla="*/ 585844 h 1913854"/>
                  <a:gd name="connsiteX53" fmla="*/ 11116 w 153181"/>
                  <a:gd name="connsiteY53" fmla="*/ 635766 h 1913854"/>
                  <a:gd name="connsiteX54" fmla="*/ 5074 w 153181"/>
                  <a:gd name="connsiteY54" fmla="*/ 689434 h 1913854"/>
                  <a:gd name="connsiteX55" fmla="*/ 2187 w 153181"/>
                  <a:gd name="connsiteY55" fmla="*/ 746220 h 1913854"/>
                  <a:gd name="connsiteX56" fmla="*/ 1919 w 153181"/>
                  <a:gd name="connsiteY56" fmla="*/ 795740 h 1913854"/>
                  <a:gd name="connsiteX57" fmla="*/ 1919 w 153181"/>
                  <a:gd name="connsiteY57" fmla="*/ 805682 h 1913854"/>
                  <a:gd name="connsiteX58" fmla="*/ 1919 w 153181"/>
                  <a:gd name="connsiteY58" fmla="*/ 815624 h 1913854"/>
                  <a:gd name="connsiteX59" fmla="*/ 2187 w 153181"/>
                  <a:gd name="connsiteY59" fmla="*/ 865679 h 1913854"/>
                  <a:gd name="connsiteX60" fmla="*/ 5074 w 153181"/>
                  <a:gd name="connsiteY60" fmla="*/ 928258 h 1913854"/>
                  <a:gd name="connsiteX61" fmla="*/ 11116 w 153181"/>
                  <a:gd name="connsiteY61" fmla="*/ 994010 h 1913854"/>
                  <a:gd name="connsiteX62" fmla="*/ 20828 w 153181"/>
                  <a:gd name="connsiteY62" fmla="*/ 1063414 h 1913854"/>
                  <a:gd name="connsiteX63" fmla="*/ 33696 w 153181"/>
                  <a:gd name="connsiteY63" fmla="*/ 1136031 h 1913854"/>
                  <a:gd name="connsiteX64" fmla="*/ 47080 w 153181"/>
                  <a:gd name="connsiteY64" fmla="*/ 1209163 h 1913854"/>
                  <a:gd name="connsiteX65" fmla="*/ 61515 w 153181"/>
                  <a:gd name="connsiteY65" fmla="*/ 1283347 h 1913854"/>
                  <a:gd name="connsiteX66" fmla="*/ 77537 w 153181"/>
                  <a:gd name="connsiteY66" fmla="*/ 1359099 h 1913854"/>
                  <a:gd name="connsiteX67" fmla="*/ 93559 w 153181"/>
                  <a:gd name="connsiteY67" fmla="*/ 1434870 h 1913854"/>
                  <a:gd name="connsiteX68" fmla="*/ 107995 w 153181"/>
                  <a:gd name="connsiteY68" fmla="*/ 1509073 h 1913854"/>
                  <a:gd name="connsiteX69" fmla="*/ 121379 w 153181"/>
                  <a:gd name="connsiteY69" fmla="*/ 1582225 h 1913854"/>
                  <a:gd name="connsiteX70" fmla="*/ 134246 w 153181"/>
                  <a:gd name="connsiteY70" fmla="*/ 1654842 h 1913854"/>
                  <a:gd name="connsiteX71" fmla="*/ 143978 w 153181"/>
                  <a:gd name="connsiteY71" fmla="*/ 1724360 h 1913854"/>
                  <a:gd name="connsiteX72" fmla="*/ 150020 w 153181"/>
                  <a:gd name="connsiteY72" fmla="*/ 1790170 h 1913854"/>
                  <a:gd name="connsiteX73" fmla="*/ 152907 w 153181"/>
                  <a:gd name="connsiteY73" fmla="*/ 1852863 h 1913854"/>
                  <a:gd name="connsiteX74" fmla="*/ 153174 w 153181"/>
                  <a:gd name="connsiteY74" fmla="*/ 1902919 h 1913854"/>
                  <a:gd name="connsiteX75" fmla="*/ 153174 w 153181"/>
                  <a:gd name="connsiteY75" fmla="*/ 1912880 h 1913854"/>
                  <a:gd name="connsiteX76" fmla="*/ 152219 w 153181"/>
                  <a:gd name="connsiteY76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53181" h="1913854">
                    <a:moveTo>
                      <a:pt x="152219" y="1913855"/>
                    </a:moveTo>
                    <a:cubicBezTo>
                      <a:pt x="151683" y="1913855"/>
                      <a:pt x="151263" y="1913434"/>
                      <a:pt x="151263" y="1912899"/>
                    </a:cubicBezTo>
                    <a:lnTo>
                      <a:pt x="151263" y="1902919"/>
                    </a:lnTo>
                    <a:cubicBezTo>
                      <a:pt x="151282" y="1886629"/>
                      <a:pt x="151282" y="1869765"/>
                      <a:pt x="150995" y="1852902"/>
                    </a:cubicBezTo>
                    <a:cubicBezTo>
                      <a:pt x="150593" y="1829595"/>
                      <a:pt x="149676" y="1809710"/>
                      <a:pt x="148108" y="1790323"/>
                    </a:cubicBezTo>
                    <a:cubicBezTo>
                      <a:pt x="146521" y="1770687"/>
                      <a:pt x="144609" y="1747782"/>
                      <a:pt x="142066" y="1724571"/>
                    </a:cubicBezTo>
                    <a:cubicBezTo>
                      <a:pt x="139351" y="1699754"/>
                      <a:pt x="136177" y="1677059"/>
                      <a:pt x="132353" y="1655167"/>
                    </a:cubicBezTo>
                    <a:cubicBezTo>
                      <a:pt x="128166" y="1631171"/>
                      <a:pt x="123845" y="1606737"/>
                      <a:pt x="119486" y="1582550"/>
                    </a:cubicBezTo>
                    <a:cubicBezTo>
                      <a:pt x="115126" y="1558402"/>
                      <a:pt x="110633" y="1533795"/>
                      <a:pt x="106102" y="1509418"/>
                    </a:cubicBezTo>
                    <a:cubicBezTo>
                      <a:pt x="101590" y="1485117"/>
                      <a:pt x="96714" y="1460146"/>
                      <a:pt x="91667" y="1435234"/>
                    </a:cubicBezTo>
                    <a:cubicBezTo>
                      <a:pt x="86619" y="1410378"/>
                      <a:pt x="81227" y="1384892"/>
                      <a:pt x="75644" y="1359482"/>
                    </a:cubicBezTo>
                    <a:cubicBezTo>
                      <a:pt x="70081" y="1334091"/>
                      <a:pt x="64689" y="1308604"/>
                      <a:pt x="59622" y="1283711"/>
                    </a:cubicBezTo>
                    <a:cubicBezTo>
                      <a:pt x="54574" y="1258817"/>
                      <a:pt x="49699" y="1233847"/>
                      <a:pt x="45187" y="1209507"/>
                    </a:cubicBezTo>
                    <a:cubicBezTo>
                      <a:pt x="40655" y="1185187"/>
                      <a:pt x="36162" y="1160561"/>
                      <a:pt x="31803" y="1136356"/>
                    </a:cubicBezTo>
                    <a:cubicBezTo>
                      <a:pt x="27444" y="1112188"/>
                      <a:pt x="23123" y="1087754"/>
                      <a:pt x="18935" y="1063739"/>
                    </a:cubicBezTo>
                    <a:cubicBezTo>
                      <a:pt x="15112" y="1041809"/>
                      <a:pt x="11938" y="1019076"/>
                      <a:pt x="9204" y="994220"/>
                    </a:cubicBezTo>
                    <a:cubicBezTo>
                      <a:pt x="6661" y="970990"/>
                      <a:pt x="4749" y="948066"/>
                      <a:pt x="3162" y="928411"/>
                    </a:cubicBezTo>
                    <a:cubicBezTo>
                      <a:pt x="1594" y="908985"/>
                      <a:pt x="676" y="889062"/>
                      <a:pt x="275" y="865717"/>
                    </a:cubicBezTo>
                    <a:cubicBezTo>
                      <a:pt x="-12" y="848816"/>
                      <a:pt x="-12" y="831933"/>
                      <a:pt x="7" y="815624"/>
                    </a:cubicBezTo>
                    <a:lnTo>
                      <a:pt x="7" y="805682"/>
                    </a:lnTo>
                    <a:lnTo>
                      <a:pt x="7" y="795740"/>
                    </a:lnTo>
                    <a:cubicBezTo>
                      <a:pt x="-12" y="779392"/>
                      <a:pt x="-12" y="762510"/>
                      <a:pt x="275" y="746181"/>
                    </a:cubicBezTo>
                    <a:cubicBezTo>
                      <a:pt x="676" y="723620"/>
                      <a:pt x="1594" y="705533"/>
                      <a:pt x="3162" y="689243"/>
                    </a:cubicBezTo>
                    <a:cubicBezTo>
                      <a:pt x="4749" y="672743"/>
                      <a:pt x="6661" y="653643"/>
                      <a:pt x="9204" y="635498"/>
                    </a:cubicBezTo>
                    <a:cubicBezTo>
                      <a:pt x="11938" y="616072"/>
                      <a:pt x="15112" y="599668"/>
                      <a:pt x="18935" y="585347"/>
                    </a:cubicBezTo>
                    <a:cubicBezTo>
                      <a:pt x="23123" y="569707"/>
                      <a:pt x="27444" y="553934"/>
                      <a:pt x="31803" y="538447"/>
                    </a:cubicBezTo>
                    <a:cubicBezTo>
                      <a:pt x="36162" y="522979"/>
                      <a:pt x="40675" y="507377"/>
                      <a:pt x="45206" y="492082"/>
                    </a:cubicBezTo>
                    <a:cubicBezTo>
                      <a:pt x="49737" y="476786"/>
                      <a:pt x="54594" y="461529"/>
                      <a:pt x="59660" y="446730"/>
                    </a:cubicBezTo>
                    <a:cubicBezTo>
                      <a:pt x="64727" y="431950"/>
                      <a:pt x="70119" y="417209"/>
                      <a:pt x="75683" y="402965"/>
                    </a:cubicBezTo>
                    <a:cubicBezTo>
                      <a:pt x="81246" y="388721"/>
                      <a:pt x="86638" y="374018"/>
                      <a:pt x="91686" y="359277"/>
                    </a:cubicBezTo>
                    <a:cubicBezTo>
                      <a:pt x="96733" y="344516"/>
                      <a:pt x="101590" y="329278"/>
                      <a:pt x="106121" y="314002"/>
                    </a:cubicBezTo>
                    <a:cubicBezTo>
                      <a:pt x="110652" y="298687"/>
                      <a:pt x="115165" y="283085"/>
                      <a:pt x="119505" y="267656"/>
                    </a:cubicBezTo>
                    <a:cubicBezTo>
                      <a:pt x="123864" y="252188"/>
                      <a:pt x="128185" y="236414"/>
                      <a:pt x="132372" y="220793"/>
                    </a:cubicBezTo>
                    <a:cubicBezTo>
                      <a:pt x="136177" y="206549"/>
                      <a:pt x="139351" y="190221"/>
                      <a:pt x="142066" y="170872"/>
                    </a:cubicBezTo>
                    <a:cubicBezTo>
                      <a:pt x="144609" y="152747"/>
                      <a:pt x="146521" y="133665"/>
                      <a:pt x="148108" y="117203"/>
                    </a:cubicBezTo>
                    <a:cubicBezTo>
                      <a:pt x="149676" y="100952"/>
                      <a:pt x="150593" y="82922"/>
                      <a:pt x="150995" y="60418"/>
                    </a:cubicBezTo>
                    <a:cubicBezTo>
                      <a:pt x="151282" y="44128"/>
                      <a:pt x="151282" y="27245"/>
                      <a:pt x="151263" y="10936"/>
                    </a:cubicBezTo>
                    <a:lnTo>
                      <a:pt x="151263" y="956"/>
                    </a:lnTo>
                    <a:cubicBezTo>
                      <a:pt x="151263" y="421"/>
                      <a:pt x="151683" y="0"/>
                      <a:pt x="152219" y="0"/>
                    </a:cubicBezTo>
                    <a:cubicBezTo>
                      <a:pt x="152754" y="0"/>
                      <a:pt x="153174" y="421"/>
                      <a:pt x="153174" y="956"/>
                    </a:cubicBezTo>
                    <a:lnTo>
                      <a:pt x="153174" y="10936"/>
                    </a:lnTo>
                    <a:cubicBezTo>
                      <a:pt x="153194" y="27265"/>
                      <a:pt x="153194" y="44147"/>
                      <a:pt x="152907" y="60456"/>
                    </a:cubicBezTo>
                    <a:cubicBezTo>
                      <a:pt x="152505" y="82998"/>
                      <a:pt x="151588" y="101105"/>
                      <a:pt x="150020" y="117394"/>
                    </a:cubicBezTo>
                    <a:cubicBezTo>
                      <a:pt x="148433" y="133876"/>
                      <a:pt x="146521" y="152995"/>
                      <a:pt x="143978" y="171140"/>
                    </a:cubicBezTo>
                    <a:cubicBezTo>
                      <a:pt x="141244" y="190565"/>
                      <a:pt x="138070" y="206970"/>
                      <a:pt x="134246" y="221291"/>
                    </a:cubicBezTo>
                    <a:cubicBezTo>
                      <a:pt x="130059" y="236930"/>
                      <a:pt x="125738" y="252704"/>
                      <a:pt x="121379" y="268191"/>
                    </a:cubicBezTo>
                    <a:cubicBezTo>
                      <a:pt x="117019" y="283640"/>
                      <a:pt x="112526" y="299241"/>
                      <a:pt x="107976" y="314556"/>
                    </a:cubicBezTo>
                    <a:cubicBezTo>
                      <a:pt x="103444" y="329852"/>
                      <a:pt x="98588" y="345109"/>
                      <a:pt x="93521" y="359908"/>
                    </a:cubicBezTo>
                    <a:cubicBezTo>
                      <a:pt x="88474" y="374687"/>
                      <a:pt x="83082" y="389409"/>
                      <a:pt x="77499" y="403673"/>
                    </a:cubicBezTo>
                    <a:cubicBezTo>
                      <a:pt x="71935" y="417898"/>
                      <a:pt x="66543" y="432601"/>
                      <a:pt x="61496" y="447361"/>
                    </a:cubicBezTo>
                    <a:cubicBezTo>
                      <a:pt x="56448" y="462121"/>
                      <a:pt x="51592" y="477340"/>
                      <a:pt x="47060" y="492636"/>
                    </a:cubicBezTo>
                    <a:cubicBezTo>
                      <a:pt x="42529" y="507932"/>
                      <a:pt x="38036" y="523514"/>
                      <a:pt x="33677" y="538982"/>
                    </a:cubicBezTo>
                    <a:cubicBezTo>
                      <a:pt x="29317" y="554450"/>
                      <a:pt x="24996" y="570224"/>
                      <a:pt x="20809" y="585844"/>
                    </a:cubicBezTo>
                    <a:cubicBezTo>
                      <a:pt x="17004" y="600088"/>
                      <a:pt x="13831" y="616417"/>
                      <a:pt x="11116" y="635766"/>
                    </a:cubicBezTo>
                    <a:cubicBezTo>
                      <a:pt x="8573" y="653872"/>
                      <a:pt x="6661" y="672972"/>
                      <a:pt x="5074" y="689434"/>
                    </a:cubicBezTo>
                    <a:cubicBezTo>
                      <a:pt x="3506" y="705667"/>
                      <a:pt x="2588" y="723716"/>
                      <a:pt x="2187" y="746220"/>
                    </a:cubicBezTo>
                    <a:cubicBezTo>
                      <a:pt x="1900" y="762529"/>
                      <a:pt x="1900" y="779411"/>
                      <a:pt x="1919" y="795740"/>
                    </a:cubicBezTo>
                    <a:lnTo>
                      <a:pt x="1919" y="805682"/>
                    </a:lnTo>
                    <a:lnTo>
                      <a:pt x="1919" y="815624"/>
                    </a:lnTo>
                    <a:cubicBezTo>
                      <a:pt x="1900" y="831933"/>
                      <a:pt x="1900" y="848797"/>
                      <a:pt x="2187" y="865679"/>
                    </a:cubicBezTo>
                    <a:cubicBezTo>
                      <a:pt x="2588" y="888986"/>
                      <a:pt x="3506" y="908870"/>
                      <a:pt x="5074" y="928258"/>
                    </a:cubicBezTo>
                    <a:cubicBezTo>
                      <a:pt x="6661" y="947913"/>
                      <a:pt x="8573" y="970818"/>
                      <a:pt x="11116" y="994010"/>
                    </a:cubicBezTo>
                    <a:cubicBezTo>
                      <a:pt x="13831" y="1018827"/>
                      <a:pt x="17004" y="1041522"/>
                      <a:pt x="20828" y="1063414"/>
                    </a:cubicBezTo>
                    <a:cubicBezTo>
                      <a:pt x="25016" y="1087429"/>
                      <a:pt x="29337" y="1111863"/>
                      <a:pt x="33696" y="1136031"/>
                    </a:cubicBezTo>
                    <a:cubicBezTo>
                      <a:pt x="38055" y="1160236"/>
                      <a:pt x="42567" y="1184843"/>
                      <a:pt x="47080" y="1209163"/>
                    </a:cubicBezTo>
                    <a:cubicBezTo>
                      <a:pt x="51611" y="1233502"/>
                      <a:pt x="56467" y="1258454"/>
                      <a:pt x="61515" y="1283347"/>
                    </a:cubicBezTo>
                    <a:cubicBezTo>
                      <a:pt x="66563" y="1308241"/>
                      <a:pt x="71954" y="1333728"/>
                      <a:pt x="77537" y="1359099"/>
                    </a:cubicBezTo>
                    <a:cubicBezTo>
                      <a:pt x="83120" y="1384509"/>
                      <a:pt x="88512" y="1410015"/>
                      <a:pt x="93559" y="1434870"/>
                    </a:cubicBezTo>
                    <a:cubicBezTo>
                      <a:pt x="98626" y="1459783"/>
                      <a:pt x="103483" y="1484753"/>
                      <a:pt x="107995" y="1509073"/>
                    </a:cubicBezTo>
                    <a:cubicBezTo>
                      <a:pt x="112526" y="1533451"/>
                      <a:pt x="117038" y="1558058"/>
                      <a:pt x="121379" y="1582225"/>
                    </a:cubicBezTo>
                    <a:cubicBezTo>
                      <a:pt x="125738" y="1606412"/>
                      <a:pt x="130059" y="1630846"/>
                      <a:pt x="134246" y="1654842"/>
                    </a:cubicBezTo>
                    <a:cubicBezTo>
                      <a:pt x="138070" y="1676772"/>
                      <a:pt x="141244" y="1699505"/>
                      <a:pt x="143978" y="1724360"/>
                    </a:cubicBezTo>
                    <a:cubicBezTo>
                      <a:pt x="146521" y="1747610"/>
                      <a:pt x="148433" y="1770515"/>
                      <a:pt x="150020" y="1790170"/>
                    </a:cubicBezTo>
                    <a:cubicBezTo>
                      <a:pt x="151588" y="1809596"/>
                      <a:pt x="152505" y="1829518"/>
                      <a:pt x="152907" y="1852863"/>
                    </a:cubicBezTo>
                    <a:cubicBezTo>
                      <a:pt x="153194" y="1869746"/>
                      <a:pt x="153194" y="1886610"/>
                      <a:pt x="153174" y="1902919"/>
                    </a:cubicBezTo>
                    <a:lnTo>
                      <a:pt x="153174" y="1912880"/>
                    </a:lnTo>
                    <a:cubicBezTo>
                      <a:pt x="153174" y="1913434"/>
                      <a:pt x="152754" y="1913855"/>
                      <a:pt x="152219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6829BA0D-DEEE-CCE7-0EFF-CEBAE5CAEF93}"/>
                  </a:ext>
                </a:extLst>
              </p:cNvPr>
              <p:cNvSpPr/>
              <p:nvPr/>
            </p:nvSpPr>
            <p:spPr>
              <a:xfrm>
                <a:off x="9464977" y="1104697"/>
                <a:ext cx="196303" cy="1913874"/>
              </a:xfrm>
              <a:custGeom>
                <a:avLst/>
                <a:gdLst>
                  <a:gd name="connsiteX0" fmla="*/ 195384 w 196303"/>
                  <a:gd name="connsiteY0" fmla="*/ 1913874 h 1913874"/>
                  <a:gd name="connsiteX1" fmla="*/ 194428 w 196303"/>
                  <a:gd name="connsiteY1" fmla="*/ 1912918 h 1913874"/>
                  <a:gd name="connsiteX2" fmla="*/ 194428 w 196303"/>
                  <a:gd name="connsiteY2" fmla="*/ 1912115 h 1913874"/>
                  <a:gd name="connsiteX3" fmla="*/ 193395 w 196303"/>
                  <a:gd name="connsiteY3" fmla="*/ 1852175 h 1913874"/>
                  <a:gd name="connsiteX4" fmla="*/ 188596 w 196303"/>
                  <a:gd name="connsiteY4" fmla="*/ 1787685 h 1913874"/>
                  <a:gd name="connsiteX5" fmla="*/ 179725 w 196303"/>
                  <a:gd name="connsiteY5" fmla="*/ 1719103 h 1913874"/>
                  <a:gd name="connsiteX6" fmla="*/ 167278 w 196303"/>
                  <a:gd name="connsiteY6" fmla="*/ 1646945 h 1913874"/>
                  <a:gd name="connsiteX7" fmla="*/ 151714 w 196303"/>
                  <a:gd name="connsiteY7" fmla="*/ 1571652 h 1913874"/>
                  <a:gd name="connsiteX8" fmla="*/ 134832 w 196303"/>
                  <a:gd name="connsiteY8" fmla="*/ 1495040 h 1913874"/>
                  <a:gd name="connsiteX9" fmla="*/ 117681 w 196303"/>
                  <a:gd name="connsiteY9" fmla="*/ 1421601 h 1913874"/>
                  <a:gd name="connsiteX10" fmla="*/ 116611 w 196303"/>
                  <a:gd name="connsiteY10" fmla="*/ 1417070 h 1913874"/>
                  <a:gd name="connsiteX11" fmla="*/ 100703 w 196303"/>
                  <a:gd name="connsiteY11" fmla="*/ 1351948 h 1913874"/>
                  <a:gd name="connsiteX12" fmla="*/ 93782 w 196303"/>
                  <a:gd name="connsiteY12" fmla="*/ 1323996 h 1913874"/>
                  <a:gd name="connsiteX13" fmla="*/ 77855 w 196303"/>
                  <a:gd name="connsiteY13" fmla="*/ 1258836 h 1913874"/>
                  <a:gd name="connsiteX14" fmla="*/ 76746 w 196303"/>
                  <a:gd name="connsiteY14" fmla="*/ 1254209 h 1913874"/>
                  <a:gd name="connsiteX15" fmla="*/ 59615 w 196303"/>
                  <a:gd name="connsiteY15" fmla="*/ 1180847 h 1913874"/>
                  <a:gd name="connsiteX16" fmla="*/ 42732 w 196303"/>
                  <a:gd name="connsiteY16" fmla="*/ 1104216 h 1913874"/>
                  <a:gd name="connsiteX17" fmla="*/ 27169 w 196303"/>
                  <a:gd name="connsiteY17" fmla="*/ 1028884 h 1913874"/>
                  <a:gd name="connsiteX18" fmla="*/ 14703 w 196303"/>
                  <a:gd name="connsiteY18" fmla="*/ 956631 h 1913874"/>
                  <a:gd name="connsiteX19" fmla="*/ 5831 w 196303"/>
                  <a:gd name="connsiteY19" fmla="*/ 887973 h 1913874"/>
                  <a:gd name="connsiteX20" fmla="*/ 1032 w 196303"/>
                  <a:gd name="connsiteY20" fmla="*/ 823367 h 1913874"/>
                  <a:gd name="connsiteX21" fmla="*/ 0 w 196303"/>
                  <a:gd name="connsiteY21" fmla="*/ 763332 h 1913874"/>
                  <a:gd name="connsiteX22" fmla="*/ 0 w 196303"/>
                  <a:gd name="connsiteY22" fmla="*/ 761726 h 1913874"/>
                  <a:gd name="connsiteX23" fmla="*/ 1032 w 196303"/>
                  <a:gd name="connsiteY23" fmla="*/ 703755 h 1913874"/>
                  <a:gd name="connsiteX24" fmla="*/ 5831 w 196303"/>
                  <a:gd name="connsiteY24" fmla="*/ 648729 h 1913874"/>
                  <a:gd name="connsiteX25" fmla="*/ 14703 w 196303"/>
                  <a:gd name="connsiteY25" fmla="*/ 597794 h 1913874"/>
                  <a:gd name="connsiteX26" fmla="*/ 27188 w 196303"/>
                  <a:gd name="connsiteY26" fmla="*/ 550397 h 1913874"/>
                  <a:gd name="connsiteX27" fmla="*/ 42771 w 196303"/>
                  <a:gd name="connsiteY27" fmla="*/ 506173 h 1913874"/>
                  <a:gd name="connsiteX28" fmla="*/ 59653 w 196303"/>
                  <a:gd name="connsiteY28" fmla="*/ 463268 h 1913874"/>
                  <a:gd name="connsiteX29" fmla="*/ 76804 w 196303"/>
                  <a:gd name="connsiteY29" fmla="*/ 424131 h 1913874"/>
                  <a:gd name="connsiteX30" fmla="*/ 77893 w 196303"/>
                  <a:gd name="connsiteY30" fmla="*/ 421722 h 1913874"/>
                  <a:gd name="connsiteX31" fmla="*/ 93801 w 196303"/>
                  <a:gd name="connsiteY31" fmla="*/ 388396 h 1913874"/>
                  <a:gd name="connsiteX32" fmla="*/ 100722 w 196303"/>
                  <a:gd name="connsiteY32" fmla="*/ 374267 h 1913874"/>
                  <a:gd name="connsiteX33" fmla="*/ 116630 w 196303"/>
                  <a:gd name="connsiteY33" fmla="*/ 340960 h 1913874"/>
                  <a:gd name="connsiteX34" fmla="*/ 117720 w 196303"/>
                  <a:gd name="connsiteY34" fmla="*/ 338532 h 1913874"/>
                  <a:gd name="connsiteX35" fmla="*/ 134832 w 196303"/>
                  <a:gd name="connsiteY35" fmla="*/ 299471 h 1913874"/>
                  <a:gd name="connsiteX36" fmla="*/ 151695 w 196303"/>
                  <a:gd name="connsiteY36" fmla="*/ 256624 h 1913874"/>
                  <a:gd name="connsiteX37" fmla="*/ 167240 w 196303"/>
                  <a:gd name="connsiteY37" fmla="*/ 212476 h 1913874"/>
                  <a:gd name="connsiteX38" fmla="*/ 179667 w 196303"/>
                  <a:gd name="connsiteY38" fmla="*/ 165289 h 1913874"/>
                  <a:gd name="connsiteX39" fmla="*/ 188520 w 196303"/>
                  <a:gd name="connsiteY39" fmla="*/ 114469 h 1913874"/>
                  <a:gd name="connsiteX40" fmla="*/ 193319 w 196303"/>
                  <a:gd name="connsiteY40" fmla="*/ 59596 h 1913874"/>
                  <a:gd name="connsiteX41" fmla="*/ 194351 w 196303"/>
                  <a:gd name="connsiteY41" fmla="*/ 1740 h 1913874"/>
                  <a:gd name="connsiteX42" fmla="*/ 194351 w 196303"/>
                  <a:gd name="connsiteY42" fmla="*/ 956 h 1913874"/>
                  <a:gd name="connsiteX43" fmla="*/ 195307 w 196303"/>
                  <a:gd name="connsiteY43" fmla="*/ 0 h 1913874"/>
                  <a:gd name="connsiteX44" fmla="*/ 196263 w 196303"/>
                  <a:gd name="connsiteY44" fmla="*/ 956 h 1913874"/>
                  <a:gd name="connsiteX45" fmla="*/ 196263 w 196303"/>
                  <a:gd name="connsiteY45" fmla="*/ 1759 h 1913874"/>
                  <a:gd name="connsiteX46" fmla="*/ 195231 w 196303"/>
                  <a:gd name="connsiteY46" fmla="*/ 59730 h 1913874"/>
                  <a:gd name="connsiteX47" fmla="*/ 190432 w 196303"/>
                  <a:gd name="connsiteY47" fmla="*/ 114756 h 1913874"/>
                  <a:gd name="connsiteX48" fmla="*/ 181560 w 196303"/>
                  <a:gd name="connsiteY48" fmla="*/ 165691 h 1913874"/>
                  <a:gd name="connsiteX49" fmla="*/ 169075 w 196303"/>
                  <a:gd name="connsiteY49" fmla="*/ 213088 h 1913874"/>
                  <a:gd name="connsiteX50" fmla="*/ 153492 w 196303"/>
                  <a:gd name="connsiteY50" fmla="*/ 257312 h 1913874"/>
                  <a:gd name="connsiteX51" fmla="*/ 136610 w 196303"/>
                  <a:gd name="connsiteY51" fmla="*/ 300216 h 1913874"/>
                  <a:gd name="connsiteX52" fmla="*/ 119460 w 196303"/>
                  <a:gd name="connsiteY52" fmla="*/ 339335 h 1913874"/>
                  <a:gd name="connsiteX53" fmla="*/ 118370 w 196303"/>
                  <a:gd name="connsiteY53" fmla="*/ 341763 h 1913874"/>
                  <a:gd name="connsiteX54" fmla="*/ 102443 w 196303"/>
                  <a:gd name="connsiteY54" fmla="*/ 375127 h 1913874"/>
                  <a:gd name="connsiteX55" fmla="*/ 95522 w 196303"/>
                  <a:gd name="connsiteY55" fmla="*/ 389256 h 1913874"/>
                  <a:gd name="connsiteX56" fmla="*/ 79633 w 196303"/>
                  <a:gd name="connsiteY56" fmla="*/ 422525 h 1913874"/>
                  <a:gd name="connsiteX57" fmla="*/ 78543 w 196303"/>
                  <a:gd name="connsiteY57" fmla="*/ 424934 h 1913874"/>
                  <a:gd name="connsiteX58" fmla="*/ 61412 w 196303"/>
                  <a:gd name="connsiteY58" fmla="*/ 464014 h 1913874"/>
                  <a:gd name="connsiteX59" fmla="*/ 44549 w 196303"/>
                  <a:gd name="connsiteY59" fmla="*/ 506861 h 1913874"/>
                  <a:gd name="connsiteX60" fmla="*/ 29004 w 196303"/>
                  <a:gd name="connsiteY60" fmla="*/ 551008 h 1913874"/>
                  <a:gd name="connsiteX61" fmla="*/ 16577 w 196303"/>
                  <a:gd name="connsiteY61" fmla="*/ 598196 h 1913874"/>
                  <a:gd name="connsiteX62" fmla="*/ 7724 w 196303"/>
                  <a:gd name="connsiteY62" fmla="*/ 649016 h 1913874"/>
                  <a:gd name="connsiteX63" fmla="*/ 2925 w 196303"/>
                  <a:gd name="connsiteY63" fmla="*/ 703889 h 1913874"/>
                  <a:gd name="connsiteX64" fmla="*/ 1893 w 196303"/>
                  <a:gd name="connsiteY64" fmla="*/ 761745 h 1913874"/>
                  <a:gd name="connsiteX65" fmla="*/ 1893 w 196303"/>
                  <a:gd name="connsiteY65" fmla="*/ 763351 h 1913874"/>
                  <a:gd name="connsiteX66" fmla="*/ 2925 w 196303"/>
                  <a:gd name="connsiteY66" fmla="*/ 823291 h 1913874"/>
                  <a:gd name="connsiteX67" fmla="*/ 7724 w 196303"/>
                  <a:gd name="connsiteY67" fmla="*/ 887781 h 1913874"/>
                  <a:gd name="connsiteX68" fmla="*/ 16596 w 196303"/>
                  <a:gd name="connsiteY68" fmla="*/ 956364 h 1913874"/>
                  <a:gd name="connsiteX69" fmla="*/ 29043 w 196303"/>
                  <a:gd name="connsiteY69" fmla="*/ 1028521 h 1913874"/>
                  <a:gd name="connsiteX70" fmla="*/ 44606 w 196303"/>
                  <a:gd name="connsiteY70" fmla="*/ 1103814 h 1913874"/>
                  <a:gd name="connsiteX71" fmla="*/ 61489 w 196303"/>
                  <a:gd name="connsiteY71" fmla="*/ 1180426 h 1913874"/>
                  <a:gd name="connsiteX72" fmla="*/ 78620 w 196303"/>
                  <a:gd name="connsiteY72" fmla="*/ 1253769 h 1913874"/>
                  <a:gd name="connsiteX73" fmla="*/ 79729 w 196303"/>
                  <a:gd name="connsiteY73" fmla="*/ 1258396 h 1913874"/>
                  <a:gd name="connsiteX74" fmla="*/ 95636 w 196303"/>
                  <a:gd name="connsiteY74" fmla="*/ 1323537 h 1913874"/>
                  <a:gd name="connsiteX75" fmla="*/ 102558 w 196303"/>
                  <a:gd name="connsiteY75" fmla="*/ 1351490 h 1913874"/>
                  <a:gd name="connsiteX76" fmla="*/ 118465 w 196303"/>
                  <a:gd name="connsiteY76" fmla="*/ 1416630 h 1913874"/>
                  <a:gd name="connsiteX77" fmla="*/ 119536 w 196303"/>
                  <a:gd name="connsiteY77" fmla="*/ 1421161 h 1913874"/>
                  <a:gd name="connsiteX78" fmla="*/ 136686 w 196303"/>
                  <a:gd name="connsiteY78" fmla="*/ 1494619 h 1913874"/>
                  <a:gd name="connsiteX79" fmla="*/ 153569 w 196303"/>
                  <a:gd name="connsiteY79" fmla="*/ 1571251 h 1913874"/>
                  <a:gd name="connsiteX80" fmla="*/ 169132 w 196303"/>
                  <a:gd name="connsiteY80" fmla="*/ 1646582 h 1913874"/>
                  <a:gd name="connsiteX81" fmla="*/ 181598 w 196303"/>
                  <a:gd name="connsiteY81" fmla="*/ 1718835 h 1913874"/>
                  <a:gd name="connsiteX82" fmla="*/ 190470 w 196303"/>
                  <a:gd name="connsiteY82" fmla="*/ 1787493 h 1913874"/>
                  <a:gd name="connsiteX83" fmla="*/ 195269 w 196303"/>
                  <a:gd name="connsiteY83" fmla="*/ 1852099 h 1913874"/>
                  <a:gd name="connsiteX84" fmla="*/ 196301 w 196303"/>
                  <a:gd name="connsiteY84" fmla="*/ 1912134 h 1913874"/>
                  <a:gd name="connsiteX85" fmla="*/ 196301 w 196303"/>
                  <a:gd name="connsiteY85" fmla="*/ 1912937 h 1913874"/>
                  <a:gd name="connsiteX86" fmla="*/ 195384 w 196303"/>
                  <a:gd name="connsiteY8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96303" h="1913874">
                    <a:moveTo>
                      <a:pt x="195384" y="1913874"/>
                    </a:moveTo>
                    <a:cubicBezTo>
                      <a:pt x="194848" y="1913874"/>
                      <a:pt x="194428" y="1913454"/>
                      <a:pt x="194428" y="1912918"/>
                    </a:cubicBezTo>
                    <a:lnTo>
                      <a:pt x="194428" y="1912115"/>
                    </a:lnTo>
                    <a:cubicBezTo>
                      <a:pt x="194428" y="1892804"/>
                      <a:pt x="194428" y="1872843"/>
                      <a:pt x="193395" y="1852175"/>
                    </a:cubicBezTo>
                    <a:cubicBezTo>
                      <a:pt x="192439" y="1833208"/>
                      <a:pt x="191216" y="1811030"/>
                      <a:pt x="188596" y="1787685"/>
                    </a:cubicBezTo>
                    <a:cubicBezTo>
                      <a:pt x="185824" y="1762848"/>
                      <a:pt x="182918" y="1740402"/>
                      <a:pt x="179725" y="1719103"/>
                    </a:cubicBezTo>
                    <a:cubicBezTo>
                      <a:pt x="175958" y="1693846"/>
                      <a:pt x="171886" y="1670252"/>
                      <a:pt x="167278" y="1646945"/>
                    </a:cubicBezTo>
                    <a:cubicBezTo>
                      <a:pt x="162995" y="1625263"/>
                      <a:pt x="158196" y="1602033"/>
                      <a:pt x="151714" y="1571652"/>
                    </a:cubicBezTo>
                    <a:cubicBezTo>
                      <a:pt x="146055" y="1545114"/>
                      <a:pt x="140013" y="1518041"/>
                      <a:pt x="134832" y="1495040"/>
                    </a:cubicBezTo>
                    <a:cubicBezTo>
                      <a:pt x="129383" y="1470834"/>
                      <a:pt x="123436" y="1445807"/>
                      <a:pt x="117681" y="1421601"/>
                    </a:cubicBezTo>
                    <a:lnTo>
                      <a:pt x="116611" y="1417070"/>
                    </a:lnTo>
                    <a:cubicBezTo>
                      <a:pt x="111487" y="1395560"/>
                      <a:pt x="105999" y="1373382"/>
                      <a:pt x="100703" y="1351948"/>
                    </a:cubicBezTo>
                    <a:lnTo>
                      <a:pt x="93782" y="1323996"/>
                    </a:lnTo>
                    <a:cubicBezTo>
                      <a:pt x="88467" y="1302543"/>
                      <a:pt x="82979" y="1280365"/>
                      <a:pt x="77855" y="1258836"/>
                    </a:cubicBezTo>
                    <a:lnTo>
                      <a:pt x="76746" y="1254209"/>
                    </a:lnTo>
                    <a:cubicBezTo>
                      <a:pt x="70991" y="1230023"/>
                      <a:pt x="65045" y="1205033"/>
                      <a:pt x="59615" y="1180847"/>
                    </a:cubicBezTo>
                    <a:cubicBezTo>
                      <a:pt x="54453" y="1157846"/>
                      <a:pt x="48392" y="1130754"/>
                      <a:pt x="42732" y="1104216"/>
                    </a:cubicBezTo>
                    <a:cubicBezTo>
                      <a:pt x="36251" y="1073796"/>
                      <a:pt x="31452" y="1050566"/>
                      <a:pt x="27169" y="1028884"/>
                    </a:cubicBezTo>
                    <a:cubicBezTo>
                      <a:pt x="22561" y="1005558"/>
                      <a:pt x="18489" y="981926"/>
                      <a:pt x="14703" y="956631"/>
                    </a:cubicBezTo>
                    <a:cubicBezTo>
                      <a:pt x="11510" y="935294"/>
                      <a:pt x="8604" y="912847"/>
                      <a:pt x="5831" y="887973"/>
                    </a:cubicBezTo>
                    <a:cubicBezTo>
                      <a:pt x="3212" y="864570"/>
                      <a:pt x="1969" y="842353"/>
                      <a:pt x="1032" y="823367"/>
                    </a:cubicBezTo>
                    <a:cubicBezTo>
                      <a:pt x="0" y="802661"/>
                      <a:pt x="0" y="782662"/>
                      <a:pt x="0" y="763332"/>
                    </a:cubicBezTo>
                    <a:lnTo>
                      <a:pt x="0" y="761726"/>
                    </a:lnTo>
                    <a:cubicBezTo>
                      <a:pt x="0" y="742396"/>
                      <a:pt x="0" y="722397"/>
                      <a:pt x="1032" y="703755"/>
                    </a:cubicBezTo>
                    <a:cubicBezTo>
                      <a:pt x="1988" y="686662"/>
                      <a:pt x="3212" y="666912"/>
                      <a:pt x="5831" y="648729"/>
                    </a:cubicBezTo>
                    <a:cubicBezTo>
                      <a:pt x="8623" y="629418"/>
                      <a:pt x="11529" y="612746"/>
                      <a:pt x="14703" y="597794"/>
                    </a:cubicBezTo>
                    <a:cubicBezTo>
                      <a:pt x="18489" y="580051"/>
                      <a:pt x="22580" y="564545"/>
                      <a:pt x="27188" y="550397"/>
                    </a:cubicBezTo>
                    <a:cubicBezTo>
                      <a:pt x="31471" y="537261"/>
                      <a:pt x="36270" y="523629"/>
                      <a:pt x="42771" y="506173"/>
                    </a:cubicBezTo>
                    <a:cubicBezTo>
                      <a:pt x="48449" y="490915"/>
                      <a:pt x="54491" y="475926"/>
                      <a:pt x="59653" y="463268"/>
                    </a:cubicBezTo>
                    <a:cubicBezTo>
                      <a:pt x="65102" y="449942"/>
                      <a:pt x="71049" y="436826"/>
                      <a:pt x="76804" y="424131"/>
                    </a:cubicBezTo>
                    <a:lnTo>
                      <a:pt x="77893" y="421722"/>
                    </a:lnTo>
                    <a:cubicBezTo>
                      <a:pt x="83017" y="410422"/>
                      <a:pt x="88505" y="399237"/>
                      <a:pt x="93801" y="388396"/>
                    </a:cubicBezTo>
                    <a:lnTo>
                      <a:pt x="100722" y="374267"/>
                    </a:lnTo>
                    <a:cubicBezTo>
                      <a:pt x="106038" y="363445"/>
                      <a:pt x="111525" y="352241"/>
                      <a:pt x="116630" y="340960"/>
                    </a:cubicBezTo>
                    <a:lnTo>
                      <a:pt x="117720" y="338532"/>
                    </a:lnTo>
                    <a:cubicBezTo>
                      <a:pt x="123475" y="325856"/>
                      <a:pt x="129402" y="312759"/>
                      <a:pt x="134832" y="299471"/>
                    </a:cubicBezTo>
                    <a:cubicBezTo>
                      <a:pt x="139994" y="286833"/>
                      <a:pt x="146036" y="271862"/>
                      <a:pt x="151695" y="256624"/>
                    </a:cubicBezTo>
                    <a:cubicBezTo>
                      <a:pt x="158177" y="239206"/>
                      <a:pt x="162976" y="225592"/>
                      <a:pt x="167240" y="212476"/>
                    </a:cubicBezTo>
                    <a:cubicBezTo>
                      <a:pt x="171828" y="198404"/>
                      <a:pt x="175901" y="182956"/>
                      <a:pt x="179667" y="165289"/>
                    </a:cubicBezTo>
                    <a:cubicBezTo>
                      <a:pt x="182841" y="150357"/>
                      <a:pt x="185747" y="133742"/>
                      <a:pt x="188520" y="114469"/>
                    </a:cubicBezTo>
                    <a:cubicBezTo>
                      <a:pt x="191139" y="96363"/>
                      <a:pt x="192363" y="76651"/>
                      <a:pt x="193319" y="59596"/>
                    </a:cubicBezTo>
                    <a:cubicBezTo>
                      <a:pt x="194351" y="41012"/>
                      <a:pt x="194351" y="21051"/>
                      <a:pt x="194351" y="1740"/>
                    </a:cubicBezTo>
                    <a:lnTo>
                      <a:pt x="194351" y="956"/>
                    </a:lnTo>
                    <a:cubicBezTo>
                      <a:pt x="194351" y="421"/>
                      <a:pt x="194772" y="0"/>
                      <a:pt x="195307" y="0"/>
                    </a:cubicBezTo>
                    <a:cubicBezTo>
                      <a:pt x="195843" y="0"/>
                      <a:pt x="196263" y="421"/>
                      <a:pt x="196263" y="956"/>
                    </a:cubicBezTo>
                    <a:lnTo>
                      <a:pt x="196263" y="1759"/>
                    </a:lnTo>
                    <a:cubicBezTo>
                      <a:pt x="196263" y="21089"/>
                      <a:pt x="196263" y="41088"/>
                      <a:pt x="195231" y="59730"/>
                    </a:cubicBezTo>
                    <a:cubicBezTo>
                      <a:pt x="194275" y="76823"/>
                      <a:pt x="193051" y="96573"/>
                      <a:pt x="190432" y="114756"/>
                    </a:cubicBezTo>
                    <a:cubicBezTo>
                      <a:pt x="187640" y="134067"/>
                      <a:pt x="184734" y="150739"/>
                      <a:pt x="181560" y="165691"/>
                    </a:cubicBezTo>
                    <a:cubicBezTo>
                      <a:pt x="177774" y="183434"/>
                      <a:pt x="173683" y="198940"/>
                      <a:pt x="169075" y="213088"/>
                    </a:cubicBezTo>
                    <a:cubicBezTo>
                      <a:pt x="164792" y="226223"/>
                      <a:pt x="159993" y="239856"/>
                      <a:pt x="153492" y="257312"/>
                    </a:cubicBezTo>
                    <a:cubicBezTo>
                      <a:pt x="147814" y="272569"/>
                      <a:pt x="141772" y="287559"/>
                      <a:pt x="136610" y="300216"/>
                    </a:cubicBezTo>
                    <a:cubicBezTo>
                      <a:pt x="131161" y="313543"/>
                      <a:pt x="125215" y="326659"/>
                      <a:pt x="119460" y="339335"/>
                    </a:cubicBezTo>
                    <a:lnTo>
                      <a:pt x="118370" y="341763"/>
                    </a:lnTo>
                    <a:cubicBezTo>
                      <a:pt x="113246" y="353082"/>
                      <a:pt x="107739" y="364286"/>
                      <a:pt x="102443" y="375127"/>
                    </a:cubicBezTo>
                    <a:lnTo>
                      <a:pt x="95522" y="389256"/>
                    </a:lnTo>
                    <a:cubicBezTo>
                      <a:pt x="90226" y="400078"/>
                      <a:pt x="84738" y="411244"/>
                      <a:pt x="79633" y="422525"/>
                    </a:cubicBezTo>
                    <a:lnTo>
                      <a:pt x="78543" y="424934"/>
                    </a:lnTo>
                    <a:cubicBezTo>
                      <a:pt x="72788" y="437610"/>
                      <a:pt x="66842" y="450707"/>
                      <a:pt x="61412" y="464014"/>
                    </a:cubicBezTo>
                    <a:cubicBezTo>
                      <a:pt x="56250" y="476652"/>
                      <a:pt x="50208" y="491623"/>
                      <a:pt x="44549" y="506861"/>
                    </a:cubicBezTo>
                    <a:cubicBezTo>
                      <a:pt x="38067" y="524279"/>
                      <a:pt x="33268" y="537911"/>
                      <a:pt x="29004" y="551008"/>
                    </a:cubicBezTo>
                    <a:cubicBezTo>
                      <a:pt x="24416" y="565080"/>
                      <a:pt x="20343" y="580529"/>
                      <a:pt x="16577" y="598196"/>
                    </a:cubicBezTo>
                    <a:cubicBezTo>
                      <a:pt x="13403" y="613128"/>
                      <a:pt x="10497" y="629743"/>
                      <a:pt x="7724" y="649016"/>
                    </a:cubicBezTo>
                    <a:cubicBezTo>
                      <a:pt x="5105" y="667122"/>
                      <a:pt x="3881" y="686834"/>
                      <a:pt x="2925" y="703889"/>
                    </a:cubicBezTo>
                    <a:cubicBezTo>
                      <a:pt x="1893" y="722473"/>
                      <a:pt x="1893" y="742434"/>
                      <a:pt x="1893" y="761745"/>
                    </a:cubicBezTo>
                    <a:lnTo>
                      <a:pt x="1893" y="763351"/>
                    </a:lnTo>
                    <a:cubicBezTo>
                      <a:pt x="1893" y="782662"/>
                      <a:pt x="1893" y="802623"/>
                      <a:pt x="2925" y="823291"/>
                    </a:cubicBezTo>
                    <a:cubicBezTo>
                      <a:pt x="3881" y="842258"/>
                      <a:pt x="5105" y="864436"/>
                      <a:pt x="7724" y="887781"/>
                    </a:cubicBezTo>
                    <a:cubicBezTo>
                      <a:pt x="10497" y="912618"/>
                      <a:pt x="13403" y="935064"/>
                      <a:pt x="16596" y="956364"/>
                    </a:cubicBezTo>
                    <a:cubicBezTo>
                      <a:pt x="20362" y="981620"/>
                      <a:pt x="24435" y="1005233"/>
                      <a:pt x="29043" y="1028521"/>
                    </a:cubicBezTo>
                    <a:cubicBezTo>
                      <a:pt x="33326" y="1050203"/>
                      <a:pt x="38125" y="1073414"/>
                      <a:pt x="44606" y="1103814"/>
                    </a:cubicBezTo>
                    <a:cubicBezTo>
                      <a:pt x="50266" y="1130352"/>
                      <a:pt x="56307" y="1157425"/>
                      <a:pt x="61489" y="1180426"/>
                    </a:cubicBezTo>
                    <a:cubicBezTo>
                      <a:pt x="66919" y="1204594"/>
                      <a:pt x="72865" y="1229583"/>
                      <a:pt x="78620" y="1253769"/>
                    </a:cubicBezTo>
                    <a:lnTo>
                      <a:pt x="79729" y="1258396"/>
                    </a:lnTo>
                    <a:cubicBezTo>
                      <a:pt x="84853" y="1279925"/>
                      <a:pt x="90340" y="1302104"/>
                      <a:pt x="95636" y="1323537"/>
                    </a:cubicBezTo>
                    <a:lnTo>
                      <a:pt x="102558" y="1351490"/>
                    </a:lnTo>
                    <a:cubicBezTo>
                      <a:pt x="107854" y="1372923"/>
                      <a:pt x="113341" y="1395101"/>
                      <a:pt x="118465" y="1416630"/>
                    </a:cubicBezTo>
                    <a:lnTo>
                      <a:pt x="119536" y="1421161"/>
                    </a:lnTo>
                    <a:cubicBezTo>
                      <a:pt x="125291" y="1445367"/>
                      <a:pt x="131256" y="1470414"/>
                      <a:pt x="136686" y="1494619"/>
                    </a:cubicBezTo>
                    <a:cubicBezTo>
                      <a:pt x="141849" y="1517620"/>
                      <a:pt x="147910" y="1544712"/>
                      <a:pt x="153569" y="1571251"/>
                    </a:cubicBezTo>
                    <a:cubicBezTo>
                      <a:pt x="160051" y="1601651"/>
                      <a:pt x="164850" y="1624881"/>
                      <a:pt x="169132" y="1646582"/>
                    </a:cubicBezTo>
                    <a:cubicBezTo>
                      <a:pt x="173740" y="1669908"/>
                      <a:pt x="177813" y="1693559"/>
                      <a:pt x="181598" y="1718835"/>
                    </a:cubicBezTo>
                    <a:cubicBezTo>
                      <a:pt x="184791" y="1740172"/>
                      <a:pt x="187698" y="1762619"/>
                      <a:pt x="190470" y="1787493"/>
                    </a:cubicBezTo>
                    <a:cubicBezTo>
                      <a:pt x="193089" y="1810896"/>
                      <a:pt x="194332" y="1833113"/>
                      <a:pt x="195269" y="1852099"/>
                    </a:cubicBezTo>
                    <a:cubicBezTo>
                      <a:pt x="196301" y="1872805"/>
                      <a:pt x="196301" y="1892804"/>
                      <a:pt x="196301" y="1912134"/>
                    </a:cubicBezTo>
                    <a:lnTo>
                      <a:pt x="196301" y="1912937"/>
                    </a:lnTo>
                    <a:cubicBezTo>
                      <a:pt x="196340" y="1913454"/>
                      <a:pt x="195919" y="1913874"/>
                      <a:pt x="195384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33921DFC-3DC8-2E90-2D2C-7B23B65D7C7F}"/>
                  </a:ext>
                </a:extLst>
              </p:cNvPr>
              <p:cNvSpPr/>
              <p:nvPr/>
            </p:nvSpPr>
            <p:spPr>
              <a:xfrm>
                <a:off x="9480158" y="1104755"/>
                <a:ext cx="240907" cy="1913816"/>
              </a:xfrm>
              <a:custGeom>
                <a:avLst/>
                <a:gdLst>
                  <a:gd name="connsiteX0" fmla="*/ 239952 w 240907"/>
                  <a:gd name="connsiteY0" fmla="*/ 1913817 h 1913816"/>
                  <a:gd name="connsiteX1" fmla="*/ 238996 w 240907"/>
                  <a:gd name="connsiteY1" fmla="*/ 1912861 h 1913816"/>
                  <a:gd name="connsiteX2" fmla="*/ 236319 w 240907"/>
                  <a:gd name="connsiteY2" fmla="*/ 1850512 h 1913816"/>
                  <a:gd name="connsiteX3" fmla="*/ 228747 w 240907"/>
                  <a:gd name="connsiteY3" fmla="*/ 1783230 h 1913816"/>
                  <a:gd name="connsiteX4" fmla="*/ 216970 w 240907"/>
                  <a:gd name="connsiteY4" fmla="*/ 1711741 h 1913816"/>
                  <a:gd name="connsiteX5" fmla="*/ 201693 w 240907"/>
                  <a:gd name="connsiteY5" fmla="*/ 1636735 h 1913816"/>
                  <a:gd name="connsiteX6" fmla="*/ 183606 w 240907"/>
                  <a:gd name="connsiteY6" fmla="*/ 1558918 h 1913816"/>
                  <a:gd name="connsiteX7" fmla="*/ 163416 w 240907"/>
                  <a:gd name="connsiteY7" fmla="*/ 1478998 h 1913816"/>
                  <a:gd name="connsiteX8" fmla="*/ 141829 w 240907"/>
                  <a:gd name="connsiteY8" fmla="*/ 1397663 h 1913816"/>
                  <a:gd name="connsiteX9" fmla="*/ 119670 w 240907"/>
                  <a:gd name="connsiteY9" fmla="*/ 1316118 h 1913816"/>
                  <a:gd name="connsiteX10" fmla="*/ 119402 w 240907"/>
                  <a:gd name="connsiteY10" fmla="*/ 1315143 h 1913816"/>
                  <a:gd name="connsiteX11" fmla="*/ 97242 w 240907"/>
                  <a:gd name="connsiteY11" fmla="*/ 1233598 h 1913816"/>
                  <a:gd name="connsiteX12" fmla="*/ 75656 w 240907"/>
                  <a:gd name="connsiteY12" fmla="*/ 1152244 h 1913816"/>
                  <a:gd name="connsiteX13" fmla="*/ 55466 w 240907"/>
                  <a:gd name="connsiteY13" fmla="*/ 1072286 h 1913816"/>
                  <a:gd name="connsiteX14" fmla="*/ 37379 w 240907"/>
                  <a:gd name="connsiteY14" fmla="*/ 994431 h 1913816"/>
                  <a:gd name="connsiteX15" fmla="*/ 22083 w 240907"/>
                  <a:gd name="connsiteY15" fmla="*/ 919367 h 1913816"/>
                  <a:gd name="connsiteX16" fmla="*/ 10286 w 240907"/>
                  <a:gd name="connsiteY16" fmla="*/ 847783 h 1913816"/>
                  <a:gd name="connsiteX17" fmla="*/ 2696 w 240907"/>
                  <a:gd name="connsiteY17" fmla="*/ 780386 h 1913816"/>
                  <a:gd name="connsiteX18" fmla="*/ 0 w 240907"/>
                  <a:gd name="connsiteY18" fmla="*/ 717884 h 1913816"/>
                  <a:gd name="connsiteX19" fmla="*/ 2696 w 240907"/>
                  <a:gd name="connsiteY19" fmla="*/ 660736 h 1913816"/>
                  <a:gd name="connsiteX20" fmla="*/ 10286 w 240907"/>
                  <a:gd name="connsiteY20" fmla="*/ 608482 h 1913816"/>
                  <a:gd name="connsiteX21" fmla="*/ 22102 w 240907"/>
                  <a:gd name="connsiteY21" fmla="*/ 560434 h 1913816"/>
                  <a:gd name="connsiteX22" fmla="*/ 37417 w 240907"/>
                  <a:gd name="connsiteY22" fmla="*/ 515905 h 1913816"/>
                  <a:gd name="connsiteX23" fmla="*/ 55523 w 240907"/>
                  <a:gd name="connsiteY23" fmla="*/ 474186 h 1913816"/>
                  <a:gd name="connsiteX24" fmla="*/ 75733 w 240907"/>
                  <a:gd name="connsiteY24" fmla="*/ 434589 h 1913816"/>
                  <a:gd name="connsiteX25" fmla="*/ 97338 w 240907"/>
                  <a:gd name="connsiteY25" fmla="*/ 396407 h 1913816"/>
                  <a:gd name="connsiteX26" fmla="*/ 119498 w 240907"/>
                  <a:gd name="connsiteY26" fmla="*/ 359162 h 1913816"/>
                  <a:gd name="connsiteX27" fmla="*/ 119765 w 240907"/>
                  <a:gd name="connsiteY27" fmla="*/ 358722 h 1913816"/>
                  <a:gd name="connsiteX28" fmla="*/ 141925 w 240907"/>
                  <a:gd name="connsiteY28" fmla="*/ 321496 h 1913816"/>
                  <a:gd name="connsiteX29" fmla="*/ 163492 w 240907"/>
                  <a:gd name="connsiteY29" fmla="*/ 283372 h 1913816"/>
                  <a:gd name="connsiteX30" fmla="*/ 183663 w 240907"/>
                  <a:gd name="connsiteY30" fmla="*/ 243852 h 1913816"/>
                  <a:gd name="connsiteX31" fmla="*/ 201731 w 240907"/>
                  <a:gd name="connsiteY31" fmla="*/ 202247 h 1913816"/>
                  <a:gd name="connsiteX32" fmla="*/ 216989 w 240907"/>
                  <a:gd name="connsiteY32" fmla="*/ 157871 h 1913816"/>
                  <a:gd name="connsiteX33" fmla="*/ 228747 w 240907"/>
                  <a:gd name="connsiteY33" fmla="*/ 109995 h 1913816"/>
                  <a:gd name="connsiteX34" fmla="*/ 236319 w 240907"/>
                  <a:gd name="connsiteY34" fmla="*/ 57932 h 1913816"/>
                  <a:gd name="connsiteX35" fmla="*/ 238996 w 240907"/>
                  <a:gd name="connsiteY35" fmla="*/ 956 h 1913816"/>
                  <a:gd name="connsiteX36" fmla="*/ 239952 w 240907"/>
                  <a:gd name="connsiteY36" fmla="*/ 0 h 1913816"/>
                  <a:gd name="connsiteX37" fmla="*/ 240907 w 240907"/>
                  <a:gd name="connsiteY37" fmla="*/ 956 h 1913816"/>
                  <a:gd name="connsiteX38" fmla="*/ 238212 w 240907"/>
                  <a:gd name="connsiteY38" fmla="*/ 58105 h 1913816"/>
                  <a:gd name="connsiteX39" fmla="*/ 230621 w 240907"/>
                  <a:gd name="connsiteY39" fmla="*/ 110358 h 1913816"/>
                  <a:gd name="connsiteX40" fmla="*/ 218805 w 240907"/>
                  <a:gd name="connsiteY40" fmla="*/ 158406 h 1913816"/>
                  <a:gd name="connsiteX41" fmla="*/ 203490 w 240907"/>
                  <a:gd name="connsiteY41" fmla="*/ 202936 h 1913816"/>
                  <a:gd name="connsiteX42" fmla="*/ 185384 w 240907"/>
                  <a:gd name="connsiteY42" fmla="*/ 244655 h 1913816"/>
                  <a:gd name="connsiteX43" fmla="*/ 165175 w 240907"/>
                  <a:gd name="connsiteY43" fmla="*/ 284251 h 1913816"/>
                  <a:gd name="connsiteX44" fmla="*/ 143569 w 240907"/>
                  <a:gd name="connsiteY44" fmla="*/ 322433 h 1913816"/>
                  <a:gd name="connsiteX45" fmla="*/ 121410 w 240907"/>
                  <a:gd name="connsiteY45" fmla="*/ 359678 h 1913816"/>
                  <a:gd name="connsiteX46" fmla="*/ 121142 w 240907"/>
                  <a:gd name="connsiteY46" fmla="*/ 360118 h 1913816"/>
                  <a:gd name="connsiteX47" fmla="*/ 98982 w 240907"/>
                  <a:gd name="connsiteY47" fmla="*/ 397344 h 1913816"/>
                  <a:gd name="connsiteX48" fmla="*/ 77415 w 240907"/>
                  <a:gd name="connsiteY48" fmla="*/ 435468 h 1913816"/>
                  <a:gd name="connsiteX49" fmla="*/ 57244 w 240907"/>
                  <a:gd name="connsiteY49" fmla="*/ 474989 h 1913816"/>
                  <a:gd name="connsiteX50" fmla="*/ 39176 w 240907"/>
                  <a:gd name="connsiteY50" fmla="*/ 516593 h 1913816"/>
                  <a:gd name="connsiteX51" fmla="*/ 23919 w 240907"/>
                  <a:gd name="connsiteY51" fmla="*/ 560970 h 1913816"/>
                  <a:gd name="connsiteX52" fmla="*/ 12160 w 240907"/>
                  <a:gd name="connsiteY52" fmla="*/ 608845 h 1913816"/>
                  <a:gd name="connsiteX53" fmla="*/ 4589 w 240907"/>
                  <a:gd name="connsiteY53" fmla="*/ 660908 h 1913816"/>
                  <a:gd name="connsiteX54" fmla="*/ 1912 w 240907"/>
                  <a:gd name="connsiteY54" fmla="*/ 717884 h 1913816"/>
                  <a:gd name="connsiteX55" fmla="*/ 4589 w 240907"/>
                  <a:gd name="connsiteY55" fmla="*/ 780234 h 1913816"/>
                  <a:gd name="connsiteX56" fmla="*/ 12160 w 240907"/>
                  <a:gd name="connsiteY56" fmla="*/ 847515 h 1913816"/>
                  <a:gd name="connsiteX57" fmla="*/ 23938 w 240907"/>
                  <a:gd name="connsiteY57" fmla="*/ 919004 h 1913816"/>
                  <a:gd name="connsiteX58" fmla="*/ 39214 w 240907"/>
                  <a:gd name="connsiteY58" fmla="*/ 994010 h 1913816"/>
                  <a:gd name="connsiteX59" fmla="*/ 57302 w 240907"/>
                  <a:gd name="connsiteY59" fmla="*/ 1071827 h 1913816"/>
                  <a:gd name="connsiteX60" fmla="*/ 77492 w 240907"/>
                  <a:gd name="connsiteY60" fmla="*/ 1151747 h 1913816"/>
                  <a:gd name="connsiteX61" fmla="*/ 99078 w 240907"/>
                  <a:gd name="connsiteY61" fmla="*/ 1233082 h 1913816"/>
                  <a:gd name="connsiteX62" fmla="*/ 121238 w 240907"/>
                  <a:gd name="connsiteY62" fmla="*/ 1314627 h 1913816"/>
                  <a:gd name="connsiteX63" fmla="*/ 121505 w 240907"/>
                  <a:gd name="connsiteY63" fmla="*/ 1315602 h 1913816"/>
                  <a:gd name="connsiteX64" fmla="*/ 143665 w 240907"/>
                  <a:gd name="connsiteY64" fmla="*/ 1397147 h 1913816"/>
                  <a:gd name="connsiteX65" fmla="*/ 165251 w 240907"/>
                  <a:gd name="connsiteY65" fmla="*/ 1478501 h 1913816"/>
                  <a:gd name="connsiteX66" fmla="*/ 185441 w 240907"/>
                  <a:gd name="connsiteY66" fmla="*/ 1558460 h 1913816"/>
                  <a:gd name="connsiteX67" fmla="*/ 203529 w 240907"/>
                  <a:gd name="connsiteY67" fmla="*/ 1636315 h 1913816"/>
                  <a:gd name="connsiteX68" fmla="*/ 218824 w 240907"/>
                  <a:gd name="connsiteY68" fmla="*/ 1711378 h 1913816"/>
                  <a:gd name="connsiteX69" fmla="*/ 230621 w 240907"/>
                  <a:gd name="connsiteY69" fmla="*/ 1782962 h 1913816"/>
                  <a:gd name="connsiteX70" fmla="*/ 238212 w 240907"/>
                  <a:gd name="connsiteY70" fmla="*/ 1850359 h 1913816"/>
                  <a:gd name="connsiteX71" fmla="*/ 240907 w 240907"/>
                  <a:gd name="connsiteY71" fmla="*/ 1912861 h 1913816"/>
                  <a:gd name="connsiteX72" fmla="*/ 239952 w 240907"/>
                  <a:gd name="connsiteY72" fmla="*/ 1913817 h 1913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240907" h="1913816">
                    <a:moveTo>
                      <a:pt x="239952" y="1913817"/>
                    </a:moveTo>
                    <a:cubicBezTo>
                      <a:pt x="239416" y="1913817"/>
                      <a:pt x="238996" y="1913396"/>
                      <a:pt x="238996" y="1912861"/>
                    </a:cubicBezTo>
                    <a:cubicBezTo>
                      <a:pt x="238996" y="1893512"/>
                      <a:pt x="238097" y="1872518"/>
                      <a:pt x="236319" y="1850512"/>
                    </a:cubicBezTo>
                    <a:cubicBezTo>
                      <a:pt x="234617" y="1829518"/>
                      <a:pt x="232074" y="1806881"/>
                      <a:pt x="228747" y="1783230"/>
                    </a:cubicBezTo>
                    <a:cubicBezTo>
                      <a:pt x="225593" y="1760879"/>
                      <a:pt x="221635" y="1736826"/>
                      <a:pt x="216970" y="1711741"/>
                    </a:cubicBezTo>
                    <a:cubicBezTo>
                      <a:pt x="212610" y="1688301"/>
                      <a:pt x="207467" y="1663063"/>
                      <a:pt x="201693" y="1636735"/>
                    </a:cubicBezTo>
                    <a:cubicBezTo>
                      <a:pt x="196320" y="1612224"/>
                      <a:pt x="190393" y="1586776"/>
                      <a:pt x="183606" y="1558918"/>
                    </a:cubicBezTo>
                    <a:cubicBezTo>
                      <a:pt x="177564" y="1534139"/>
                      <a:pt x="170968" y="1507984"/>
                      <a:pt x="163416" y="1478998"/>
                    </a:cubicBezTo>
                    <a:cubicBezTo>
                      <a:pt x="157144" y="1454888"/>
                      <a:pt x="150089" y="1428293"/>
                      <a:pt x="141829" y="1397663"/>
                    </a:cubicBezTo>
                    <a:cubicBezTo>
                      <a:pt x="134526" y="1370552"/>
                      <a:pt x="127107" y="1343345"/>
                      <a:pt x="119670" y="1316118"/>
                    </a:cubicBezTo>
                    <a:lnTo>
                      <a:pt x="119402" y="1315143"/>
                    </a:lnTo>
                    <a:cubicBezTo>
                      <a:pt x="111984" y="1287917"/>
                      <a:pt x="104546" y="1260691"/>
                      <a:pt x="97242" y="1233598"/>
                    </a:cubicBezTo>
                    <a:cubicBezTo>
                      <a:pt x="88983" y="1202968"/>
                      <a:pt x="81928" y="1176354"/>
                      <a:pt x="75656" y="1152244"/>
                    </a:cubicBezTo>
                    <a:cubicBezTo>
                      <a:pt x="68104" y="1123240"/>
                      <a:pt x="61508" y="1097084"/>
                      <a:pt x="55466" y="1072286"/>
                    </a:cubicBezTo>
                    <a:cubicBezTo>
                      <a:pt x="48679" y="1044409"/>
                      <a:pt x="42752" y="1018942"/>
                      <a:pt x="37379" y="994431"/>
                    </a:cubicBezTo>
                    <a:cubicBezTo>
                      <a:pt x="31586" y="968065"/>
                      <a:pt x="26442" y="942808"/>
                      <a:pt x="22083" y="919367"/>
                    </a:cubicBezTo>
                    <a:cubicBezTo>
                      <a:pt x="17418" y="894263"/>
                      <a:pt x="13441" y="870172"/>
                      <a:pt x="10286" y="847783"/>
                    </a:cubicBezTo>
                    <a:cubicBezTo>
                      <a:pt x="6940" y="824094"/>
                      <a:pt x="4398" y="801418"/>
                      <a:pt x="2696" y="780386"/>
                    </a:cubicBezTo>
                    <a:cubicBezTo>
                      <a:pt x="918" y="758322"/>
                      <a:pt x="0" y="737291"/>
                      <a:pt x="0" y="717884"/>
                    </a:cubicBezTo>
                    <a:cubicBezTo>
                      <a:pt x="0" y="698478"/>
                      <a:pt x="899" y="679244"/>
                      <a:pt x="2696" y="660736"/>
                    </a:cubicBezTo>
                    <a:cubicBezTo>
                      <a:pt x="4398" y="643088"/>
                      <a:pt x="6960" y="625518"/>
                      <a:pt x="10286" y="608482"/>
                    </a:cubicBezTo>
                    <a:cubicBezTo>
                      <a:pt x="13441" y="592383"/>
                      <a:pt x="17418" y="576227"/>
                      <a:pt x="22102" y="560434"/>
                    </a:cubicBezTo>
                    <a:cubicBezTo>
                      <a:pt x="26462" y="545693"/>
                      <a:pt x="31624" y="530703"/>
                      <a:pt x="37417" y="515905"/>
                    </a:cubicBezTo>
                    <a:cubicBezTo>
                      <a:pt x="42809" y="502119"/>
                      <a:pt x="48736" y="488487"/>
                      <a:pt x="55523" y="474186"/>
                    </a:cubicBezTo>
                    <a:cubicBezTo>
                      <a:pt x="61565" y="461471"/>
                      <a:pt x="68181" y="448508"/>
                      <a:pt x="75733" y="434589"/>
                    </a:cubicBezTo>
                    <a:cubicBezTo>
                      <a:pt x="82004" y="423003"/>
                      <a:pt x="89078" y="410517"/>
                      <a:pt x="97338" y="396407"/>
                    </a:cubicBezTo>
                    <a:cubicBezTo>
                      <a:pt x="104642" y="383903"/>
                      <a:pt x="112194" y="371322"/>
                      <a:pt x="119498" y="359162"/>
                    </a:cubicBezTo>
                    <a:lnTo>
                      <a:pt x="119765" y="358722"/>
                    </a:lnTo>
                    <a:cubicBezTo>
                      <a:pt x="127069" y="346562"/>
                      <a:pt x="134602" y="333982"/>
                      <a:pt x="141925" y="321496"/>
                    </a:cubicBezTo>
                    <a:cubicBezTo>
                      <a:pt x="150166" y="307405"/>
                      <a:pt x="157221" y="294939"/>
                      <a:pt x="163492" y="283372"/>
                    </a:cubicBezTo>
                    <a:cubicBezTo>
                      <a:pt x="171025" y="269472"/>
                      <a:pt x="177621" y="256547"/>
                      <a:pt x="183663" y="243852"/>
                    </a:cubicBezTo>
                    <a:cubicBezTo>
                      <a:pt x="190451" y="229588"/>
                      <a:pt x="196359" y="215994"/>
                      <a:pt x="201731" y="202247"/>
                    </a:cubicBezTo>
                    <a:cubicBezTo>
                      <a:pt x="207505" y="187487"/>
                      <a:pt x="212630" y="172555"/>
                      <a:pt x="216989" y="157871"/>
                    </a:cubicBezTo>
                    <a:cubicBezTo>
                      <a:pt x="221654" y="142135"/>
                      <a:pt x="225612" y="126037"/>
                      <a:pt x="228747" y="109995"/>
                    </a:cubicBezTo>
                    <a:cubicBezTo>
                      <a:pt x="232074" y="93036"/>
                      <a:pt x="234617" y="75503"/>
                      <a:pt x="236319" y="57932"/>
                    </a:cubicBezTo>
                    <a:cubicBezTo>
                      <a:pt x="238097" y="39482"/>
                      <a:pt x="238996" y="20305"/>
                      <a:pt x="238996" y="956"/>
                    </a:cubicBezTo>
                    <a:cubicBezTo>
                      <a:pt x="238996" y="421"/>
                      <a:pt x="239416" y="0"/>
                      <a:pt x="239952" y="0"/>
                    </a:cubicBezTo>
                    <a:cubicBezTo>
                      <a:pt x="240487" y="0"/>
                      <a:pt x="240907" y="421"/>
                      <a:pt x="240907" y="956"/>
                    </a:cubicBezTo>
                    <a:cubicBezTo>
                      <a:pt x="240907" y="20362"/>
                      <a:pt x="240009" y="39597"/>
                      <a:pt x="238212" y="58105"/>
                    </a:cubicBezTo>
                    <a:cubicBezTo>
                      <a:pt x="236510" y="75752"/>
                      <a:pt x="233948" y="93323"/>
                      <a:pt x="230621" y="110358"/>
                    </a:cubicBezTo>
                    <a:cubicBezTo>
                      <a:pt x="227466" y="126457"/>
                      <a:pt x="223489" y="142613"/>
                      <a:pt x="218805" y="158406"/>
                    </a:cubicBezTo>
                    <a:cubicBezTo>
                      <a:pt x="214446" y="173147"/>
                      <a:pt x="209284" y="188137"/>
                      <a:pt x="203490" y="202936"/>
                    </a:cubicBezTo>
                    <a:cubicBezTo>
                      <a:pt x="198099" y="216721"/>
                      <a:pt x="192172" y="230353"/>
                      <a:pt x="185384" y="244655"/>
                    </a:cubicBezTo>
                    <a:cubicBezTo>
                      <a:pt x="179342" y="257369"/>
                      <a:pt x="172727" y="270332"/>
                      <a:pt x="165175" y="284251"/>
                    </a:cubicBezTo>
                    <a:cubicBezTo>
                      <a:pt x="158903" y="295838"/>
                      <a:pt x="151829" y="308323"/>
                      <a:pt x="143569" y="322433"/>
                    </a:cubicBezTo>
                    <a:cubicBezTo>
                      <a:pt x="136266" y="334938"/>
                      <a:pt x="128713" y="347518"/>
                      <a:pt x="121410" y="359678"/>
                    </a:cubicBezTo>
                    <a:lnTo>
                      <a:pt x="121142" y="360118"/>
                    </a:lnTo>
                    <a:cubicBezTo>
                      <a:pt x="113838" y="372278"/>
                      <a:pt x="106305" y="384859"/>
                      <a:pt x="98982" y="397344"/>
                    </a:cubicBezTo>
                    <a:cubicBezTo>
                      <a:pt x="90742" y="411435"/>
                      <a:pt x="83687" y="423901"/>
                      <a:pt x="77415" y="435468"/>
                    </a:cubicBezTo>
                    <a:cubicBezTo>
                      <a:pt x="69882" y="449368"/>
                      <a:pt x="63286" y="462293"/>
                      <a:pt x="57244" y="474989"/>
                    </a:cubicBezTo>
                    <a:cubicBezTo>
                      <a:pt x="50457" y="489252"/>
                      <a:pt x="44549" y="502846"/>
                      <a:pt x="39176" y="516593"/>
                    </a:cubicBezTo>
                    <a:cubicBezTo>
                      <a:pt x="33402" y="531353"/>
                      <a:pt x="28278" y="546286"/>
                      <a:pt x="23919" y="560970"/>
                    </a:cubicBezTo>
                    <a:cubicBezTo>
                      <a:pt x="19253" y="576705"/>
                      <a:pt x="15296" y="592804"/>
                      <a:pt x="12160" y="608845"/>
                    </a:cubicBezTo>
                    <a:cubicBezTo>
                      <a:pt x="8833" y="625804"/>
                      <a:pt x="6290" y="643337"/>
                      <a:pt x="4589" y="660908"/>
                    </a:cubicBezTo>
                    <a:cubicBezTo>
                      <a:pt x="2811" y="679358"/>
                      <a:pt x="1912" y="698535"/>
                      <a:pt x="1912" y="717884"/>
                    </a:cubicBezTo>
                    <a:cubicBezTo>
                      <a:pt x="1912" y="737233"/>
                      <a:pt x="2811" y="758227"/>
                      <a:pt x="4589" y="780234"/>
                    </a:cubicBezTo>
                    <a:cubicBezTo>
                      <a:pt x="6290" y="801227"/>
                      <a:pt x="8833" y="823864"/>
                      <a:pt x="12160" y="847515"/>
                    </a:cubicBezTo>
                    <a:cubicBezTo>
                      <a:pt x="15315" y="869866"/>
                      <a:pt x="19273" y="893919"/>
                      <a:pt x="23938" y="919004"/>
                    </a:cubicBezTo>
                    <a:cubicBezTo>
                      <a:pt x="28297" y="942444"/>
                      <a:pt x="33440" y="967682"/>
                      <a:pt x="39214" y="994010"/>
                    </a:cubicBezTo>
                    <a:cubicBezTo>
                      <a:pt x="44587" y="1018521"/>
                      <a:pt x="50514" y="1043970"/>
                      <a:pt x="57302" y="1071827"/>
                    </a:cubicBezTo>
                    <a:cubicBezTo>
                      <a:pt x="63343" y="1096606"/>
                      <a:pt x="69940" y="1122762"/>
                      <a:pt x="77492" y="1151747"/>
                    </a:cubicBezTo>
                    <a:cubicBezTo>
                      <a:pt x="83763" y="1175857"/>
                      <a:pt x="90818" y="1202452"/>
                      <a:pt x="99078" y="1233082"/>
                    </a:cubicBezTo>
                    <a:cubicBezTo>
                      <a:pt x="106382" y="1260193"/>
                      <a:pt x="113800" y="1287401"/>
                      <a:pt x="121238" y="1314627"/>
                    </a:cubicBezTo>
                    <a:lnTo>
                      <a:pt x="121505" y="1315602"/>
                    </a:lnTo>
                    <a:cubicBezTo>
                      <a:pt x="128924" y="1342828"/>
                      <a:pt x="136361" y="1370055"/>
                      <a:pt x="143665" y="1397147"/>
                    </a:cubicBezTo>
                    <a:cubicBezTo>
                      <a:pt x="151925" y="1427777"/>
                      <a:pt x="158980" y="1454391"/>
                      <a:pt x="165251" y="1478501"/>
                    </a:cubicBezTo>
                    <a:cubicBezTo>
                      <a:pt x="172803" y="1507506"/>
                      <a:pt x="179400" y="1533661"/>
                      <a:pt x="185441" y="1558460"/>
                    </a:cubicBezTo>
                    <a:cubicBezTo>
                      <a:pt x="192229" y="1586336"/>
                      <a:pt x="198156" y="1611803"/>
                      <a:pt x="203529" y="1636315"/>
                    </a:cubicBezTo>
                    <a:cubicBezTo>
                      <a:pt x="209322" y="1662681"/>
                      <a:pt x="214465" y="1687938"/>
                      <a:pt x="218824" y="1711378"/>
                    </a:cubicBezTo>
                    <a:cubicBezTo>
                      <a:pt x="223489" y="1736482"/>
                      <a:pt x="227466" y="1760573"/>
                      <a:pt x="230621" y="1782962"/>
                    </a:cubicBezTo>
                    <a:cubicBezTo>
                      <a:pt x="233967" y="1806651"/>
                      <a:pt x="236510" y="1829327"/>
                      <a:pt x="238212" y="1850359"/>
                    </a:cubicBezTo>
                    <a:cubicBezTo>
                      <a:pt x="239990" y="1872423"/>
                      <a:pt x="240907" y="1893454"/>
                      <a:pt x="240907" y="1912861"/>
                    </a:cubicBezTo>
                    <a:cubicBezTo>
                      <a:pt x="240907" y="1913396"/>
                      <a:pt x="240487" y="1913817"/>
                      <a:pt x="239952" y="191381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4A2977F-CA1A-9205-4DED-2322C5A2F0E0}"/>
                  </a:ext>
                </a:extLst>
              </p:cNvPr>
              <p:cNvSpPr/>
              <p:nvPr/>
            </p:nvSpPr>
            <p:spPr>
              <a:xfrm>
                <a:off x="9495320" y="1104697"/>
                <a:ext cx="285494" cy="1913874"/>
              </a:xfrm>
              <a:custGeom>
                <a:avLst/>
                <a:gdLst>
                  <a:gd name="connsiteX0" fmla="*/ 284539 w 285494"/>
                  <a:gd name="connsiteY0" fmla="*/ 1913874 h 1913874"/>
                  <a:gd name="connsiteX1" fmla="*/ 283583 w 285494"/>
                  <a:gd name="connsiteY1" fmla="*/ 1912918 h 1913874"/>
                  <a:gd name="connsiteX2" fmla="*/ 279261 w 285494"/>
                  <a:gd name="connsiteY2" fmla="*/ 1848944 h 1913874"/>
                  <a:gd name="connsiteX3" fmla="*/ 268899 w 285494"/>
                  <a:gd name="connsiteY3" fmla="*/ 1778871 h 1913874"/>
                  <a:gd name="connsiteX4" fmla="*/ 254196 w 285494"/>
                  <a:gd name="connsiteY4" fmla="*/ 1704457 h 1913874"/>
                  <a:gd name="connsiteX5" fmla="*/ 236089 w 285494"/>
                  <a:gd name="connsiteY5" fmla="*/ 1626602 h 1913874"/>
                  <a:gd name="connsiteX6" fmla="*/ 215478 w 285494"/>
                  <a:gd name="connsiteY6" fmla="*/ 1546261 h 1913874"/>
                  <a:gd name="connsiteX7" fmla="*/ 191980 w 285494"/>
                  <a:gd name="connsiteY7" fmla="*/ 1463033 h 1913874"/>
                  <a:gd name="connsiteX8" fmla="*/ 167029 w 285494"/>
                  <a:gd name="connsiteY8" fmla="*/ 1378353 h 1913874"/>
                  <a:gd name="connsiteX9" fmla="*/ 150261 w 285494"/>
                  <a:gd name="connsiteY9" fmla="*/ 1321854 h 1913874"/>
                  <a:gd name="connsiteX10" fmla="*/ 141830 w 285494"/>
                  <a:gd name="connsiteY10" fmla="*/ 1293385 h 1913874"/>
                  <a:gd name="connsiteX11" fmla="*/ 133474 w 285494"/>
                  <a:gd name="connsiteY11" fmla="*/ 1265165 h 1913874"/>
                  <a:gd name="connsiteX12" fmla="*/ 116630 w 285494"/>
                  <a:gd name="connsiteY12" fmla="*/ 1208437 h 1913874"/>
                  <a:gd name="connsiteX13" fmla="*/ 91679 w 285494"/>
                  <a:gd name="connsiteY13" fmla="*/ 1123737 h 1913874"/>
                  <a:gd name="connsiteX14" fmla="*/ 68181 w 285494"/>
                  <a:gd name="connsiteY14" fmla="*/ 1040471 h 1913874"/>
                  <a:gd name="connsiteX15" fmla="*/ 47570 w 285494"/>
                  <a:gd name="connsiteY15" fmla="*/ 960092 h 1913874"/>
                  <a:gd name="connsiteX16" fmla="*/ 29444 w 285494"/>
                  <a:gd name="connsiteY16" fmla="*/ 882198 h 1913874"/>
                  <a:gd name="connsiteX17" fmla="*/ 14722 w 285494"/>
                  <a:gd name="connsiteY17" fmla="*/ 807708 h 1913874"/>
                  <a:gd name="connsiteX18" fmla="*/ 4340 w 285494"/>
                  <a:gd name="connsiteY18" fmla="*/ 737539 h 1913874"/>
                  <a:gd name="connsiteX19" fmla="*/ 0 w 285494"/>
                  <a:gd name="connsiteY19" fmla="*/ 673355 h 1913874"/>
                  <a:gd name="connsiteX20" fmla="*/ 4340 w 285494"/>
                  <a:gd name="connsiteY20" fmla="*/ 617812 h 1913874"/>
                  <a:gd name="connsiteX21" fmla="*/ 14741 w 285494"/>
                  <a:gd name="connsiteY21" fmla="*/ 568331 h 1913874"/>
                  <a:gd name="connsiteX22" fmla="*/ 29483 w 285494"/>
                  <a:gd name="connsiteY22" fmla="*/ 523170 h 1913874"/>
                  <a:gd name="connsiteX23" fmla="*/ 47627 w 285494"/>
                  <a:gd name="connsiteY23" fmla="*/ 481489 h 1913874"/>
                  <a:gd name="connsiteX24" fmla="*/ 68276 w 285494"/>
                  <a:gd name="connsiteY24" fmla="*/ 442256 h 1913874"/>
                  <a:gd name="connsiteX25" fmla="*/ 91813 w 285494"/>
                  <a:gd name="connsiteY25" fmla="*/ 405948 h 1913874"/>
                  <a:gd name="connsiteX26" fmla="*/ 116764 w 285494"/>
                  <a:gd name="connsiteY26" fmla="*/ 371131 h 1913874"/>
                  <a:gd name="connsiteX27" fmla="*/ 133532 w 285494"/>
                  <a:gd name="connsiteY27" fmla="*/ 348207 h 1913874"/>
                  <a:gd name="connsiteX28" fmla="*/ 141963 w 285494"/>
                  <a:gd name="connsiteY28" fmla="*/ 336601 h 1913874"/>
                  <a:gd name="connsiteX29" fmla="*/ 150319 w 285494"/>
                  <a:gd name="connsiteY29" fmla="*/ 325110 h 1913874"/>
                  <a:gd name="connsiteX30" fmla="*/ 167182 w 285494"/>
                  <a:gd name="connsiteY30" fmla="*/ 302052 h 1913874"/>
                  <a:gd name="connsiteX31" fmla="*/ 192057 w 285494"/>
                  <a:gd name="connsiteY31" fmla="*/ 267331 h 1913874"/>
                  <a:gd name="connsiteX32" fmla="*/ 215555 w 285494"/>
                  <a:gd name="connsiteY32" fmla="*/ 231080 h 1913874"/>
                  <a:gd name="connsiteX33" fmla="*/ 236128 w 285494"/>
                  <a:gd name="connsiteY33" fmla="*/ 192037 h 1913874"/>
                  <a:gd name="connsiteX34" fmla="*/ 254215 w 285494"/>
                  <a:gd name="connsiteY34" fmla="*/ 150452 h 1913874"/>
                  <a:gd name="connsiteX35" fmla="*/ 268880 w 285494"/>
                  <a:gd name="connsiteY35" fmla="*/ 105521 h 1913874"/>
                  <a:gd name="connsiteX36" fmla="*/ 279223 w 285494"/>
                  <a:gd name="connsiteY36" fmla="*/ 56250 h 1913874"/>
                  <a:gd name="connsiteX37" fmla="*/ 283544 w 285494"/>
                  <a:gd name="connsiteY37" fmla="*/ 956 h 1913874"/>
                  <a:gd name="connsiteX38" fmla="*/ 284500 w 285494"/>
                  <a:gd name="connsiteY38" fmla="*/ 0 h 1913874"/>
                  <a:gd name="connsiteX39" fmla="*/ 285456 w 285494"/>
                  <a:gd name="connsiteY39" fmla="*/ 956 h 1913874"/>
                  <a:gd name="connsiteX40" fmla="*/ 281116 w 285494"/>
                  <a:gd name="connsiteY40" fmla="*/ 56498 h 1913874"/>
                  <a:gd name="connsiteX41" fmla="*/ 270715 w 285494"/>
                  <a:gd name="connsiteY41" fmla="*/ 105980 h 1913874"/>
                  <a:gd name="connsiteX42" fmla="*/ 255974 w 285494"/>
                  <a:gd name="connsiteY42" fmla="*/ 151141 h 1913874"/>
                  <a:gd name="connsiteX43" fmla="*/ 237829 w 285494"/>
                  <a:gd name="connsiteY43" fmla="*/ 192821 h 1913874"/>
                  <a:gd name="connsiteX44" fmla="*/ 217180 w 285494"/>
                  <a:gd name="connsiteY44" fmla="*/ 232055 h 1913874"/>
                  <a:gd name="connsiteX45" fmla="*/ 193644 w 285494"/>
                  <a:gd name="connsiteY45" fmla="*/ 268363 h 1913874"/>
                  <a:gd name="connsiteX46" fmla="*/ 168693 w 285494"/>
                  <a:gd name="connsiteY46" fmla="*/ 303180 h 1913874"/>
                  <a:gd name="connsiteX47" fmla="*/ 151848 w 285494"/>
                  <a:gd name="connsiteY47" fmla="*/ 326219 h 1913874"/>
                  <a:gd name="connsiteX48" fmla="*/ 143493 w 285494"/>
                  <a:gd name="connsiteY48" fmla="*/ 337729 h 1913874"/>
                  <a:gd name="connsiteX49" fmla="*/ 135061 w 285494"/>
                  <a:gd name="connsiteY49" fmla="*/ 349335 h 1913874"/>
                  <a:gd name="connsiteX50" fmla="*/ 118274 w 285494"/>
                  <a:gd name="connsiteY50" fmla="*/ 372278 h 1913874"/>
                  <a:gd name="connsiteX51" fmla="*/ 93399 w 285494"/>
                  <a:gd name="connsiteY51" fmla="*/ 406999 h 1913874"/>
                  <a:gd name="connsiteX52" fmla="*/ 69901 w 285494"/>
                  <a:gd name="connsiteY52" fmla="*/ 443250 h 1913874"/>
                  <a:gd name="connsiteX53" fmla="*/ 49329 w 285494"/>
                  <a:gd name="connsiteY53" fmla="*/ 482292 h 1913874"/>
                  <a:gd name="connsiteX54" fmla="*/ 31242 w 285494"/>
                  <a:gd name="connsiteY54" fmla="*/ 523878 h 1913874"/>
                  <a:gd name="connsiteX55" fmla="*/ 16577 w 285494"/>
                  <a:gd name="connsiteY55" fmla="*/ 568809 h 1913874"/>
                  <a:gd name="connsiteX56" fmla="*/ 6233 w 285494"/>
                  <a:gd name="connsiteY56" fmla="*/ 618080 h 1913874"/>
                  <a:gd name="connsiteX57" fmla="*/ 1912 w 285494"/>
                  <a:gd name="connsiteY57" fmla="*/ 673374 h 1913874"/>
                  <a:gd name="connsiteX58" fmla="*/ 6233 w 285494"/>
                  <a:gd name="connsiteY58" fmla="*/ 737348 h 1913874"/>
                  <a:gd name="connsiteX59" fmla="*/ 16596 w 285494"/>
                  <a:gd name="connsiteY59" fmla="*/ 807422 h 1913874"/>
                  <a:gd name="connsiteX60" fmla="*/ 31299 w 285494"/>
                  <a:gd name="connsiteY60" fmla="*/ 881835 h 1913874"/>
                  <a:gd name="connsiteX61" fmla="*/ 49405 w 285494"/>
                  <a:gd name="connsiteY61" fmla="*/ 959690 h 1913874"/>
                  <a:gd name="connsiteX62" fmla="*/ 70016 w 285494"/>
                  <a:gd name="connsiteY62" fmla="*/ 1040031 h 1913874"/>
                  <a:gd name="connsiteX63" fmla="*/ 93514 w 285494"/>
                  <a:gd name="connsiteY63" fmla="*/ 1123259 h 1913874"/>
                  <a:gd name="connsiteX64" fmla="*/ 118465 w 285494"/>
                  <a:gd name="connsiteY64" fmla="*/ 1207940 h 1913874"/>
                  <a:gd name="connsiteX65" fmla="*/ 135310 w 285494"/>
                  <a:gd name="connsiteY65" fmla="*/ 1264687 h 1913874"/>
                  <a:gd name="connsiteX66" fmla="*/ 143665 w 285494"/>
                  <a:gd name="connsiteY66" fmla="*/ 1292907 h 1913874"/>
                  <a:gd name="connsiteX67" fmla="*/ 152097 w 285494"/>
                  <a:gd name="connsiteY67" fmla="*/ 1321376 h 1913874"/>
                  <a:gd name="connsiteX68" fmla="*/ 168865 w 285494"/>
                  <a:gd name="connsiteY68" fmla="*/ 1377856 h 1913874"/>
                  <a:gd name="connsiteX69" fmla="*/ 193816 w 285494"/>
                  <a:gd name="connsiteY69" fmla="*/ 1462556 h 1913874"/>
                  <a:gd name="connsiteX70" fmla="*/ 217314 w 285494"/>
                  <a:gd name="connsiteY70" fmla="*/ 1545821 h 1913874"/>
                  <a:gd name="connsiteX71" fmla="*/ 237925 w 285494"/>
                  <a:gd name="connsiteY71" fmla="*/ 1626200 h 1913874"/>
                  <a:gd name="connsiteX72" fmla="*/ 256050 w 285494"/>
                  <a:gd name="connsiteY72" fmla="*/ 1704094 h 1913874"/>
                  <a:gd name="connsiteX73" fmla="*/ 270772 w 285494"/>
                  <a:gd name="connsiteY73" fmla="*/ 1778584 h 1913874"/>
                  <a:gd name="connsiteX74" fmla="*/ 281154 w 285494"/>
                  <a:gd name="connsiteY74" fmla="*/ 1848753 h 1913874"/>
                  <a:gd name="connsiteX75" fmla="*/ 285495 w 285494"/>
                  <a:gd name="connsiteY75" fmla="*/ 1912937 h 1913874"/>
                  <a:gd name="connsiteX76" fmla="*/ 284539 w 285494"/>
                  <a:gd name="connsiteY7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85494" h="1913874">
                    <a:moveTo>
                      <a:pt x="284539" y="1913874"/>
                    </a:moveTo>
                    <a:cubicBezTo>
                      <a:pt x="284003" y="1913874"/>
                      <a:pt x="283583" y="1913454"/>
                      <a:pt x="283583" y="1912918"/>
                    </a:cubicBezTo>
                    <a:cubicBezTo>
                      <a:pt x="283583" y="1891217"/>
                      <a:pt x="281269" y="1867318"/>
                      <a:pt x="279261" y="1848944"/>
                    </a:cubicBezTo>
                    <a:cubicBezTo>
                      <a:pt x="276814" y="1826593"/>
                      <a:pt x="272971" y="1803038"/>
                      <a:pt x="268899" y="1778871"/>
                    </a:cubicBezTo>
                    <a:cubicBezTo>
                      <a:pt x="265285" y="1757418"/>
                      <a:pt x="260486" y="1733060"/>
                      <a:pt x="254196" y="1704457"/>
                    </a:cubicBezTo>
                    <a:cubicBezTo>
                      <a:pt x="248383" y="1678015"/>
                      <a:pt x="241806" y="1650406"/>
                      <a:pt x="236089" y="1626602"/>
                    </a:cubicBezTo>
                    <a:cubicBezTo>
                      <a:pt x="229818" y="1600504"/>
                      <a:pt x="222878" y="1573487"/>
                      <a:pt x="215478" y="1546261"/>
                    </a:cubicBezTo>
                    <a:cubicBezTo>
                      <a:pt x="208079" y="1519054"/>
                      <a:pt x="200183" y="1491044"/>
                      <a:pt x="191980" y="1463033"/>
                    </a:cubicBezTo>
                    <a:cubicBezTo>
                      <a:pt x="183893" y="1435386"/>
                      <a:pt x="175557" y="1406822"/>
                      <a:pt x="167029" y="1378353"/>
                    </a:cubicBezTo>
                    <a:cubicBezTo>
                      <a:pt x="161389" y="1359463"/>
                      <a:pt x="155825" y="1340668"/>
                      <a:pt x="150261" y="1321854"/>
                    </a:cubicBezTo>
                    <a:cubicBezTo>
                      <a:pt x="147451" y="1312371"/>
                      <a:pt x="144640" y="1302888"/>
                      <a:pt x="141830" y="1293385"/>
                    </a:cubicBezTo>
                    <a:cubicBezTo>
                      <a:pt x="139038" y="1283978"/>
                      <a:pt x="136247" y="1274571"/>
                      <a:pt x="133474" y="1265165"/>
                    </a:cubicBezTo>
                    <a:cubicBezTo>
                      <a:pt x="127891" y="1246274"/>
                      <a:pt x="122289" y="1227384"/>
                      <a:pt x="116630" y="1208437"/>
                    </a:cubicBezTo>
                    <a:cubicBezTo>
                      <a:pt x="108122" y="1179948"/>
                      <a:pt x="99766" y="1151384"/>
                      <a:pt x="91679" y="1123737"/>
                    </a:cubicBezTo>
                    <a:cubicBezTo>
                      <a:pt x="83476" y="1095688"/>
                      <a:pt x="75580" y="1067678"/>
                      <a:pt x="68181" y="1040471"/>
                    </a:cubicBezTo>
                    <a:cubicBezTo>
                      <a:pt x="60762" y="1013225"/>
                      <a:pt x="53841" y="986190"/>
                      <a:pt x="47570" y="960092"/>
                    </a:cubicBezTo>
                    <a:cubicBezTo>
                      <a:pt x="41853" y="936288"/>
                      <a:pt x="35257" y="908698"/>
                      <a:pt x="29444" y="882198"/>
                    </a:cubicBezTo>
                    <a:cubicBezTo>
                      <a:pt x="23154" y="853557"/>
                      <a:pt x="18355" y="829199"/>
                      <a:pt x="14722" y="807708"/>
                    </a:cubicBezTo>
                    <a:cubicBezTo>
                      <a:pt x="10650" y="783503"/>
                      <a:pt x="6807" y="759928"/>
                      <a:pt x="4340" y="737539"/>
                    </a:cubicBezTo>
                    <a:cubicBezTo>
                      <a:pt x="2313" y="719108"/>
                      <a:pt x="0" y="695151"/>
                      <a:pt x="0" y="673355"/>
                    </a:cubicBezTo>
                    <a:cubicBezTo>
                      <a:pt x="0" y="651539"/>
                      <a:pt x="2313" y="632209"/>
                      <a:pt x="4340" y="617812"/>
                    </a:cubicBezTo>
                    <a:cubicBezTo>
                      <a:pt x="6807" y="600280"/>
                      <a:pt x="10650" y="584410"/>
                      <a:pt x="14741" y="568331"/>
                    </a:cubicBezTo>
                    <a:cubicBezTo>
                      <a:pt x="18355" y="554029"/>
                      <a:pt x="23192" y="539269"/>
                      <a:pt x="29483" y="523170"/>
                    </a:cubicBezTo>
                    <a:cubicBezTo>
                      <a:pt x="35295" y="508295"/>
                      <a:pt x="41891" y="493860"/>
                      <a:pt x="47627" y="481489"/>
                    </a:cubicBezTo>
                    <a:cubicBezTo>
                      <a:pt x="53917" y="467914"/>
                      <a:pt x="60858" y="454703"/>
                      <a:pt x="68276" y="442256"/>
                    </a:cubicBezTo>
                    <a:cubicBezTo>
                      <a:pt x="75695" y="429828"/>
                      <a:pt x="83610" y="417611"/>
                      <a:pt x="91813" y="405948"/>
                    </a:cubicBezTo>
                    <a:cubicBezTo>
                      <a:pt x="99938" y="394400"/>
                      <a:pt x="108294" y="382545"/>
                      <a:pt x="116764" y="371131"/>
                    </a:cubicBezTo>
                    <a:cubicBezTo>
                      <a:pt x="122404" y="363540"/>
                      <a:pt x="128063" y="355740"/>
                      <a:pt x="133532" y="348207"/>
                    </a:cubicBezTo>
                    <a:cubicBezTo>
                      <a:pt x="136342" y="344325"/>
                      <a:pt x="139153" y="340463"/>
                      <a:pt x="141963" y="336601"/>
                    </a:cubicBezTo>
                    <a:cubicBezTo>
                      <a:pt x="144755" y="332777"/>
                      <a:pt x="147546" y="328934"/>
                      <a:pt x="150319" y="325110"/>
                    </a:cubicBezTo>
                    <a:cubicBezTo>
                      <a:pt x="155825" y="317539"/>
                      <a:pt x="161504" y="309700"/>
                      <a:pt x="167182" y="302052"/>
                    </a:cubicBezTo>
                    <a:cubicBezTo>
                      <a:pt x="175652" y="290657"/>
                      <a:pt x="183988" y="278802"/>
                      <a:pt x="192057" y="267331"/>
                    </a:cubicBezTo>
                    <a:cubicBezTo>
                      <a:pt x="200278" y="255648"/>
                      <a:pt x="208175" y="243469"/>
                      <a:pt x="215555" y="231080"/>
                    </a:cubicBezTo>
                    <a:cubicBezTo>
                      <a:pt x="222954" y="218690"/>
                      <a:pt x="229856" y="205555"/>
                      <a:pt x="236128" y="192037"/>
                    </a:cubicBezTo>
                    <a:cubicBezTo>
                      <a:pt x="241844" y="179686"/>
                      <a:pt x="248421" y="165289"/>
                      <a:pt x="254215" y="150452"/>
                    </a:cubicBezTo>
                    <a:cubicBezTo>
                      <a:pt x="260486" y="134430"/>
                      <a:pt x="265285" y="119746"/>
                      <a:pt x="268880" y="105521"/>
                    </a:cubicBezTo>
                    <a:cubicBezTo>
                      <a:pt x="272933" y="89499"/>
                      <a:pt x="276795" y="73668"/>
                      <a:pt x="279223" y="56250"/>
                    </a:cubicBezTo>
                    <a:cubicBezTo>
                      <a:pt x="281231" y="41910"/>
                      <a:pt x="283544" y="22657"/>
                      <a:pt x="283544" y="956"/>
                    </a:cubicBezTo>
                    <a:cubicBezTo>
                      <a:pt x="283544" y="421"/>
                      <a:pt x="283965" y="0"/>
                      <a:pt x="284500" y="0"/>
                    </a:cubicBezTo>
                    <a:cubicBezTo>
                      <a:pt x="285036" y="0"/>
                      <a:pt x="285456" y="421"/>
                      <a:pt x="285456" y="956"/>
                    </a:cubicBezTo>
                    <a:cubicBezTo>
                      <a:pt x="285456" y="22771"/>
                      <a:pt x="283143" y="42101"/>
                      <a:pt x="281116" y="56498"/>
                    </a:cubicBezTo>
                    <a:cubicBezTo>
                      <a:pt x="278650" y="74031"/>
                      <a:pt x="274807" y="89900"/>
                      <a:pt x="270715" y="105980"/>
                    </a:cubicBezTo>
                    <a:cubicBezTo>
                      <a:pt x="267101" y="120282"/>
                      <a:pt x="262264" y="135042"/>
                      <a:pt x="255974" y="151141"/>
                    </a:cubicBezTo>
                    <a:cubicBezTo>
                      <a:pt x="250161" y="166016"/>
                      <a:pt x="243565" y="180451"/>
                      <a:pt x="237829" y="192821"/>
                    </a:cubicBezTo>
                    <a:cubicBezTo>
                      <a:pt x="231539" y="206396"/>
                      <a:pt x="224598" y="219589"/>
                      <a:pt x="217180" y="232055"/>
                    </a:cubicBezTo>
                    <a:cubicBezTo>
                      <a:pt x="209762" y="244502"/>
                      <a:pt x="201846" y="256719"/>
                      <a:pt x="193644" y="268363"/>
                    </a:cubicBezTo>
                    <a:cubicBezTo>
                      <a:pt x="185518" y="279911"/>
                      <a:pt x="177163" y="291765"/>
                      <a:pt x="168693" y="303180"/>
                    </a:cubicBezTo>
                    <a:cubicBezTo>
                      <a:pt x="163033" y="310809"/>
                      <a:pt x="157355" y="318628"/>
                      <a:pt x="151848" y="326219"/>
                    </a:cubicBezTo>
                    <a:cubicBezTo>
                      <a:pt x="149057" y="330062"/>
                      <a:pt x="146284" y="333886"/>
                      <a:pt x="143493" y="337729"/>
                    </a:cubicBezTo>
                    <a:cubicBezTo>
                      <a:pt x="140682" y="341591"/>
                      <a:pt x="137872" y="345453"/>
                      <a:pt x="135061" y="349335"/>
                    </a:cubicBezTo>
                    <a:cubicBezTo>
                      <a:pt x="129593" y="356887"/>
                      <a:pt x="123934" y="364688"/>
                      <a:pt x="118274" y="372278"/>
                    </a:cubicBezTo>
                    <a:cubicBezTo>
                      <a:pt x="109804" y="383673"/>
                      <a:pt x="101468" y="395528"/>
                      <a:pt x="93399" y="406999"/>
                    </a:cubicBezTo>
                    <a:cubicBezTo>
                      <a:pt x="85178" y="418681"/>
                      <a:pt x="77282" y="430861"/>
                      <a:pt x="69901" y="443250"/>
                    </a:cubicBezTo>
                    <a:cubicBezTo>
                      <a:pt x="62521" y="455640"/>
                      <a:pt x="55600" y="468775"/>
                      <a:pt x="49329" y="482292"/>
                    </a:cubicBezTo>
                    <a:cubicBezTo>
                      <a:pt x="43612" y="494644"/>
                      <a:pt x="37035" y="509041"/>
                      <a:pt x="31242" y="523878"/>
                    </a:cubicBezTo>
                    <a:cubicBezTo>
                      <a:pt x="24970" y="539900"/>
                      <a:pt x="20171" y="554584"/>
                      <a:pt x="16577" y="568809"/>
                    </a:cubicBezTo>
                    <a:cubicBezTo>
                      <a:pt x="12523" y="584831"/>
                      <a:pt x="8661" y="600662"/>
                      <a:pt x="6233" y="618080"/>
                    </a:cubicBezTo>
                    <a:cubicBezTo>
                      <a:pt x="4225" y="632420"/>
                      <a:pt x="1912" y="651673"/>
                      <a:pt x="1912" y="673374"/>
                    </a:cubicBezTo>
                    <a:cubicBezTo>
                      <a:pt x="1912" y="695075"/>
                      <a:pt x="4225" y="718974"/>
                      <a:pt x="6233" y="737348"/>
                    </a:cubicBezTo>
                    <a:cubicBezTo>
                      <a:pt x="8680" y="759699"/>
                      <a:pt x="12523" y="783254"/>
                      <a:pt x="16596" y="807422"/>
                    </a:cubicBezTo>
                    <a:cubicBezTo>
                      <a:pt x="20209" y="828893"/>
                      <a:pt x="25008" y="853232"/>
                      <a:pt x="31299" y="881835"/>
                    </a:cubicBezTo>
                    <a:cubicBezTo>
                      <a:pt x="37111" y="908297"/>
                      <a:pt x="43688" y="935905"/>
                      <a:pt x="49405" y="959690"/>
                    </a:cubicBezTo>
                    <a:cubicBezTo>
                      <a:pt x="55676" y="985769"/>
                      <a:pt x="62598" y="1012805"/>
                      <a:pt x="70016" y="1040031"/>
                    </a:cubicBezTo>
                    <a:cubicBezTo>
                      <a:pt x="77415" y="1067238"/>
                      <a:pt x="85312" y="1095229"/>
                      <a:pt x="93514" y="1123259"/>
                    </a:cubicBezTo>
                    <a:cubicBezTo>
                      <a:pt x="101602" y="1150887"/>
                      <a:pt x="109938" y="1179470"/>
                      <a:pt x="118465" y="1207940"/>
                    </a:cubicBezTo>
                    <a:cubicBezTo>
                      <a:pt x="124125" y="1226906"/>
                      <a:pt x="129727" y="1245796"/>
                      <a:pt x="135310" y="1264687"/>
                    </a:cubicBezTo>
                    <a:cubicBezTo>
                      <a:pt x="138101" y="1274093"/>
                      <a:pt x="140874" y="1283481"/>
                      <a:pt x="143665" y="1292907"/>
                    </a:cubicBezTo>
                    <a:cubicBezTo>
                      <a:pt x="146476" y="1302410"/>
                      <a:pt x="149286" y="1311893"/>
                      <a:pt x="152097" y="1321376"/>
                    </a:cubicBezTo>
                    <a:cubicBezTo>
                      <a:pt x="157661" y="1340171"/>
                      <a:pt x="163224" y="1358985"/>
                      <a:pt x="168865" y="1377856"/>
                    </a:cubicBezTo>
                    <a:cubicBezTo>
                      <a:pt x="177373" y="1406344"/>
                      <a:pt x="185728" y="1434908"/>
                      <a:pt x="193816" y="1462556"/>
                    </a:cubicBezTo>
                    <a:cubicBezTo>
                      <a:pt x="202018" y="1490585"/>
                      <a:pt x="209915" y="1518595"/>
                      <a:pt x="217314" y="1545821"/>
                    </a:cubicBezTo>
                    <a:cubicBezTo>
                      <a:pt x="224713" y="1573048"/>
                      <a:pt x="231654" y="1600102"/>
                      <a:pt x="237925" y="1626200"/>
                    </a:cubicBezTo>
                    <a:cubicBezTo>
                      <a:pt x="243642" y="1650004"/>
                      <a:pt x="250238" y="1677613"/>
                      <a:pt x="256050" y="1704094"/>
                    </a:cubicBezTo>
                    <a:cubicBezTo>
                      <a:pt x="262341" y="1732735"/>
                      <a:pt x="267140" y="1757093"/>
                      <a:pt x="270772" y="1778584"/>
                    </a:cubicBezTo>
                    <a:cubicBezTo>
                      <a:pt x="274845" y="1802789"/>
                      <a:pt x="278688" y="1826364"/>
                      <a:pt x="281154" y="1848753"/>
                    </a:cubicBezTo>
                    <a:cubicBezTo>
                      <a:pt x="283181" y="1867184"/>
                      <a:pt x="285495" y="1891141"/>
                      <a:pt x="285495" y="1912937"/>
                    </a:cubicBezTo>
                    <a:cubicBezTo>
                      <a:pt x="285495" y="1913454"/>
                      <a:pt x="285074" y="1913874"/>
                      <a:pt x="284539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9D5C7CC6-2AC2-DC57-F668-BD4F54CA3602}"/>
                  </a:ext>
                </a:extLst>
              </p:cNvPr>
              <p:cNvSpPr/>
              <p:nvPr/>
            </p:nvSpPr>
            <p:spPr>
              <a:xfrm>
                <a:off x="9511897" y="1104678"/>
                <a:ext cx="328704" cy="1913893"/>
              </a:xfrm>
              <a:custGeom>
                <a:avLst/>
                <a:gdLst>
                  <a:gd name="connsiteX0" fmla="*/ 327711 w 328704"/>
                  <a:gd name="connsiteY0" fmla="*/ 1913893 h 1913893"/>
                  <a:gd name="connsiteX1" fmla="*/ 326755 w 328704"/>
                  <a:gd name="connsiteY1" fmla="*/ 1912937 h 1913893"/>
                  <a:gd name="connsiteX2" fmla="*/ 321650 w 328704"/>
                  <a:gd name="connsiteY2" fmla="*/ 1848217 h 1913893"/>
                  <a:gd name="connsiteX3" fmla="*/ 309375 w 328704"/>
                  <a:gd name="connsiteY3" fmla="*/ 1776232 h 1913893"/>
                  <a:gd name="connsiteX4" fmla="*/ 291861 w 328704"/>
                  <a:gd name="connsiteY4" fmla="*/ 1699008 h 1913893"/>
                  <a:gd name="connsiteX5" fmla="*/ 276699 w 328704"/>
                  <a:gd name="connsiteY5" fmla="*/ 1640196 h 1913893"/>
                  <a:gd name="connsiteX6" fmla="*/ 271021 w 328704"/>
                  <a:gd name="connsiteY6" fmla="*/ 1618419 h 1913893"/>
                  <a:gd name="connsiteX7" fmla="*/ 247714 w 328704"/>
                  <a:gd name="connsiteY7" fmla="*/ 1535401 h 1913893"/>
                  <a:gd name="connsiteX8" fmla="*/ 220736 w 328704"/>
                  <a:gd name="connsiteY8" fmla="*/ 1448694 h 1913893"/>
                  <a:gd name="connsiteX9" fmla="*/ 195709 w 328704"/>
                  <a:gd name="connsiteY9" fmla="*/ 1371565 h 1913893"/>
                  <a:gd name="connsiteX10" fmla="*/ 192019 w 328704"/>
                  <a:gd name="connsiteY10" fmla="*/ 1360227 h 1913893"/>
                  <a:gd name="connsiteX11" fmla="*/ 163454 w 328704"/>
                  <a:gd name="connsiteY11" fmla="*/ 1271914 h 1913893"/>
                  <a:gd name="connsiteX12" fmla="*/ 134889 w 328704"/>
                  <a:gd name="connsiteY12" fmla="*/ 1183600 h 1913893"/>
                  <a:gd name="connsiteX13" fmla="*/ 131275 w 328704"/>
                  <a:gd name="connsiteY13" fmla="*/ 1172492 h 1913893"/>
                  <a:gd name="connsiteX14" fmla="*/ 106152 w 328704"/>
                  <a:gd name="connsiteY14" fmla="*/ 1095115 h 1913893"/>
                  <a:gd name="connsiteX15" fmla="*/ 79155 w 328704"/>
                  <a:gd name="connsiteY15" fmla="*/ 1008350 h 1913893"/>
                  <a:gd name="connsiteX16" fmla="*/ 55829 w 328704"/>
                  <a:gd name="connsiteY16" fmla="*/ 925256 h 1913893"/>
                  <a:gd name="connsiteX17" fmla="*/ 50132 w 328704"/>
                  <a:gd name="connsiteY17" fmla="*/ 903440 h 1913893"/>
                  <a:gd name="connsiteX18" fmla="*/ 34970 w 328704"/>
                  <a:gd name="connsiteY18" fmla="*/ 844628 h 1913893"/>
                  <a:gd name="connsiteX19" fmla="*/ 17418 w 328704"/>
                  <a:gd name="connsiteY19" fmla="*/ 767290 h 1913893"/>
                  <a:gd name="connsiteX20" fmla="*/ 5124 w 328704"/>
                  <a:gd name="connsiteY20" fmla="*/ 695209 h 1913893"/>
                  <a:gd name="connsiteX21" fmla="*/ 0 w 328704"/>
                  <a:gd name="connsiteY21" fmla="*/ 630221 h 1913893"/>
                  <a:gd name="connsiteX22" fmla="*/ 5124 w 328704"/>
                  <a:gd name="connsiteY22" fmla="*/ 575405 h 1913893"/>
                  <a:gd name="connsiteX23" fmla="*/ 17437 w 328704"/>
                  <a:gd name="connsiteY23" fmla="*/ 527835 h 1913893"/>
                  <a:gd name="connsiteX24" fmla="*/ 35027 w 328704"/>
                  <a:gd name="connsiteY24" fmla="*/ 485485 h 1913893"/>
                  <a:gd name="connsiteX25" fmla="*/ 50208 w 328704"/>
                  <a:gd name="connsiteY25" fmla="*/ 456978 h 1913893"/>
                  <a:gd name="connsiteX26" fmla="*/ 55906 w 328704"/>
                  <a:gd name="connsiteY26" fmla="*/ 446558 h 1913893"/>
                  <a:gd name="connsiteX27" fmla="*/ 79289 w 328704"/>
                  <a:gd name="connsiteY27" fmla="*/ 410001 h 1913893"/>
                  <a:gd name="connsiteX28" fmla="*/ 106343 w 328704"/>
                  <a:gd name="connsiteY28" fmla="*/ 377173 h 1913893"/>
                  <a:gd name="connsiteX29" fmla="*/ 131371 w 328704"/>
                  <a:gd name="connsiteY29" fmla="*/ 350119 h 1913893"/>
                  <a:gd name="connsiteX30" fmla="*/ 135099 w 328704"/>
                  <a:gd name="connsiteY30" fmla="*/ 346142 h 1913893"/>
                  <a:gd name="connsiteX31" fmla="*/ 163645 w 328704"/>
                  <a:gd name="connsiteY31" fmla="*/ 314977 h 1913893"/>
                  <a:gd name="connsiteX32" fmla="*/ 192229 w 328704"/>
                  <a:gd name="connsiteY32" fmla="*/ 283773 h 1913893"/>
                  <a:gd name="connsiteX33" fmla="*/ 195957 w 328704"/>
                  <a:gd name="connsiteY33" fmla="*/ 279777 h 1913893"/>
                  <a:gd name="connsiteX34" fmla="*/ 220947 w 328704"/>
                  <a:gd name="connsiteY34" fmla="*/ 252761 h 1913893"/>
                  <a:gd name="connsiteX35" fmla="*/ 247867 w 328704"/>
                  <a:gd name="connsiteY35" fmla="*/ 220067 h 1913893"/>
                  <a:gd name="connsiteX36" fmla="*/ 271097 w 328704"/>
                  <a:gd name="connsiteY36" fmla="*/ 183740 h 1913893"/>
                  <a:gd name="connsiteX37" fmla="*/ 276795 w 328704"/>
                  <a:gd name="connsiteY37" fmla="*/ 173319 h 1913893"/>
                  <a:gd name="connsiteX38" fmla="*/ 291938 w 328704"/>
                  <a:gd name="connsiteY38" fmla="*/ 144869 h 1913893"/>
                  <a:gd name="connsiteX39" fmla="*/ 309413 w 328704"/>
                  <a:gd name="connsiteY39" fmla="*/ 102787 h 1913893"/>
                  <a:gd name="connsiteX40" fmla="*/ 321669 w 328704"/>
                  <a:gd name="connsiteY40" fmla="*/ 55428 h 1913893"/>
                  <a:gd name="connsiteX41" fmla="*/ 326755 w 328704"/>
                  <a:gd name="connsiteY41" fmla="*/ 956 h 1913893"/>
                  <a:gd name="connsiteX42" fmla="*/ 327711 w 328704"/>
                  <a:gd name="connsiteY42" fmla="*/ 0 h 1913893"/>
                  <a:gd name="connsiteX43" fmla="*/ 328667 w 328704"/>
                  <a:gd name="connsiteY43" fmla="*/ 956 h 1913893"/>
                  <a:gd name="connsiteX44" fmla="*/ 323543 w 328704"/>
                  <a:gd name="connsiteY44" fmla="*/ 55772 h 1913893"/>
                  <a:gd name="connsiteX45" fmla="*/ 311230 w 328704"/>
                  <a:gd name="connsiteY45" fmla="*/ 103342 h 1913893"/>
                  <a:gd name="connsiteX46" fmla="*/ 293639 w 328704"/>
                  <a:gd name="connsiteY46" fmla="*/ 145692 h 1913893"/>
                  <a:gd name="connsiteX47" fmla="*/ 278458 w 328704"/>
                  <a:gd name="connsiteY47" fmla="*/ 174199 h 1913893"/>
                  <a:gd name="connsiteX48" fmla="*/ 272761 w 328704"/>
                  <a:gd name="connsiteY48" fmla="*/ 184600 h 1913893"/>
                  <a:gd name="connsiteX49" fmla="*/ 249377 w 328704"/>
                  <a:gd name="connsiteY49" fmla="*/ 221157 h 1913893"/>
                  <a:gd name="connsiteX50" fmla="*/ 222323 w 328704"/>
                  <a:gd name="connsiteY50" fmla="*/ 253985 h 1913893"/>
                  <a:gd name="connsiteX51" fmla="*/ 197315 w 328704"/>
                  <a:gd name="connsiteY51" fmla="*/ 281020 h 1913893"/>
                  <a:gd name="connsiteX52" fmla="*/ 193586 w 328704"/>
                  <a:gd name="connsiteY52" fmla="*/ 285016 h 1913893"/>
                  <a:gd name="connsiteX53" fmla="*/ 165041 w 328704"/>
                  <a:gd name="connsiteY53" fmla="*/ 316181 h 1913893"/>
                  <a:gd name="connsiteX54" fmla="*/ 136457 w 328704"/>
                  <a:gd name="connsiteY54" fmla="*/ 347384 h 1913893"/>
                  <a:gd name="connsiteX55" fmla="*/ 132729 w 328704"/>
                  <a:gd name="connsiteY55" fmla="*/ 351361 h 1913893"/>
                  <a:gd name="connsiteX56" fmla="*/ 107720 w 328704"/>
                  <a:gd name="connsiteY56" fmla="*/ 378377 h 1913893"/>
                  <a:gd name="connsiteX57" fmla="*/ 80800 w 328704"/>
                  <a:gd name="connsiteY57" fmla="*/ 411072 h 1913893"/>
                  <a:gd name="connsiteX58" fmla="*/ 57569 w 328704"/>
                  <a:gd name="connsiteY58" fmla="*/ 447399 h 1913893"/>
                  <a:gd name="connsiteX59" fmla="*/ 51872 w 328704"/>
                  <a:gd name="connsiteY59" fmla="*/ 457819 h 1913893"/>
                  <a:gd name="connsiteX60" fmla="*/ 36729 w 328704"/>
                  <a:gd name="connsiteY60" fmla="*/ 486250 h 1913893"/>
                  <a:gd name="connsiteX61" fmla="*/ 19253 w 328704"/>
                  <a:gd name="connsiteY61" fmla="*/ 528313 h 1913893"/>
                  <a:gd name="connsiteX62" fmla="*/ 6998 w 328704"/>
                  <a:gd name="connsiteY62" fmla="*/ 575673 h 1913893"/>
                  <a:gd name="connsiteX63" fmla="*/ 1912 w 328704"/>
                  <a:gd name="connsiteY63" fmla="*/ 630145 h 1913893"/>
                  <a:gd name="connsiteX64" fmla="*/ 7017 w 328704"/>
                  <a:gd name="connsiteY64" fmla="*/ 694864 h 1913893"/>
                  <a:gd name="connsiteX65" fmla="*/ 19292 w 328704"/>
                  <a:gd name="connsiteY65" fmla="*/ 766850 h 1913893"/>
                  <a:gd name="connsiteX66" fmla="*/ 36805 w 328704"/>
                  <a:gd name="connsiteY66" fmla="*/ 844074 h 1913893"/>
                  <a:gd name="connsiteX67" fmla="*/ 51967 w 328704"/>
                  <a:gd name="connsiteY67" fmla="*/ 902867 h 1913893"/>
                  <a:gd name="connsiteX68" fmla="*/ 57665 w 328704"/>
                  <a:gd name="connsiteY68" fmla="*/ 924682 h 1913893"/>
                  <a:gd name="connsiteX69" fmla="*/ 80972 w 328704"/>
                  <a:gd name="connsiteY69" fmla="*/ 1007700 h 1913893"/>
                  <a:gd name="connsiteX70" fmla="*/ 107949 w 328704"/>
                  <a:gd name="connsiteY70" fmla="*/ 1094407 h 1913893"/>
                  <a:gd name="connsiteX71" fmla="*/ 133073 w 328704"/>
                  <a:gd name="connsiteY71" fmla="*/ 1171784 h 1913893"/>
                  <a:gd name="connsiteX72" fmla="*/ 136686 w 328704"/>
                  <a:gd name="connsiteY72" fmla="*/ 1182893 h 1913893"/>
                  <a:gd name="connsiteX73" fmla="*/ 165251 w 328704"/>
                  <a:gd name="connsiteY73" fmla="*/ 1271206 h 1913893"/>
                  <a:gd name="connsiteX74" fmla="*/ 193816 w 328704"/>
                  <a:gd name="connsiteY74" fmla="*/ 1359520 h 1913893"/>
                  <a:gd name="connsiteX75" fmla="*/ 197506 w 328704"/>
                  <a:gd name="connsiteY75" fmla="*/ 1370877 h 1913893"/>
                  <a:gd name="connsiteX76" fmla="*/ 222553 w 328704"/>
                  <a:gd name="connsiteY76" fmla="*/ 1448025 h 1913893"/>
                  <a:gd name="connsiteX77" fmla="*/ 249550 w 328704"/>
                  <a:gd name="connsiteY77" fmla="*/ 1534789 h 1913893"/>
                  <a:gd name="connsiteX78" fmla="*/ 272876 w 328704"/>
                  <a:gd name="connsiteY78" fmla="*/ 1617883 h 1913893"/>
                  <a:gd name="connsiteX79" fmla="*/ 278554 w 328704"/>
                  <a:gd name="connsiteY79" fmla="*/ 1639661 h 1913893"/>
                  <a:gd name="connsiteX80" fmla="*/ 293735 w 328704"/>
                  <a:gd name="connsiteY80" fmla="*/ 1698511 h 1913893"/>
                  <a:gd name="connsiteX81" fmla="*/ 311287 w 328704"/>
                  <a:gd name="connsiteY81" fmla="*/ 1775850 h 1913893"/>
                  <a:gd name="connsiteX82" fmla="*/ 323581 w 328704"/>
                  <a:gd name="connsiteY82" fmla="*/ 1847931 h 1913893"/>
                  <a:gd name="connsiteX83" fmla="*/ 328705 w 328704"/>
                  <a:gd name="connsiteY83" fmla="*/ 1912918 h 1913893"/>
                  <a:gd name="connsiteX84" fmla="*/ 327711 w 328704"/>
                  <a:gd name="connsiteY84" fmla="*/ 1913893 h 1913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328704" h="1913893">
                    <a:moveTo>
                      <a:pt x="327711" y="1913893"/>
                    </a:moveTo>
                    <a:cubicBezTo>
                      <a:pt x="327175" y="1913893"/>
                      <a:pt x="326755" y="1913473"/>
                      <a:pt x="326755" y="1912937"/>
                    </a:cubicBezTo>
                    <a:cubicBezTo>
                      <a:pt x="326755" y="1894487"/>
                      <a:pt x="325091" y="1873321"/>
                      <a:pt x="321650" y="1848217"/>
                    </a:cubicBezTo>
                    <a:cubicBezTo>
                      <a:pt x="318897" y="1828008"/>
                      <a:pt x="315111" y="1805810"/>
                      <a:pt x="309375" y="1776232"/>
                    </a:cubicBezTo>
                    <a:cubicBezTo>
                      <a:pt x="305149" y="1754397"/>
                      <a:pt x="299586" y="1729867"/>
                      <a:pt x="291861" y="1699008"/>
                    </a:cubicBezTo>
                    <a:cubicBezTo>
                      <a:pt x="287005" y="1679601"/>
                      <a:pt x="281766" y="1659564"/>
                      <a:pt x="276699" y="1640196"/>
                    </a:cubicBezTo>
                    <a:cubicBezTo>
                      <a:pt x="274807" y="1632930"/>
                      <a:pt x="272895" y="1625665"/>
                      <a:pt x="271021" y="1618419"/>
                    </a:cubicBezTo>
                    <a:cubicBezTo>
                      <a:pt x="264329" y="1592703"/>
                      <a:pt x="256719" y="1565553"/>
                      <a:pt x="247714" y="1535401"/>
                    </a:cubicBezTo>
                    <a:cubicBezTo>
                      <a:pt x="239856" y="1509035"/>
                      <a:pt x="231023" y="1480662"/>
                      <a:pt x="220736" y="1448694"/>
                    </a:cubicBezTo>
                    <a:cubicBezTo>
                      <a:pt x="212496" y="1423093"/>
                      <a:pt x="203949" y="1396899"/>
                      <a:pt x="195709" y="1371565"/>
                    </a:cubicBezTo>
                    <a:lnTo>
                      <a:pt x="192019" y="1360227"/>
                    </a:lnTo>
                    <a:cubicBezTo>
                      <a:pt x="182765" y="1331816"/>
                      <a:pt x="172937" y="1301607"/>
                      <a:pt x="163454" y="1271914"/>
                    </a:cubicBezTo>
                    <a:cubicBezTo>
                      <a:pt x="153990" y="1242278"/>
                      <a:pt x="144162" y="1212050"/>
                      <a:pt x="134889" y="1183600"/>
                    </a:cubicBezTo>
                    <a:lnTo>
                      <a:pt x="131275" y="1172492"/>
                    </a:lnTo>
                    <a:cubicBezTo>
                      <a:pt x="122997" y="1147082"/>
                      <a:pt x="114431" y="1120792"/>
                      <a:pt x="106152" y="1095115"/>
                    </a:cubicBezTo>
                    <a:cubicBezTo>
                      <a:pt x="95866" y="1063147"/>
                      <a:pt x="87033" y="1034773"/>
                      <a:pt x="79155" y="1008350"/>
                    </a:cubicBezTo>
                    <a:cubicBezTo>
                      <a:pt x="70150" y="978160"/>
                      <a:pt x="62521" y="950972"/>
                      <a:pt x="55829" y="925256"/>
                    </a:cubicBezTo>
                    <a:cubicBezTo>
                      <a:pt x="53936" y="917990"/>
                      <a:pt x="52044" y="910725"/>
                      <a:pt x="50132" y="903440"/>
                    </a:cubicBezTo>
                    <a:cubicBezTo>
                      <a:pt x="45065" y="884072"/>
                      <a:pt x="39826" y="864035"/>
                      <a:pt x="34970" y="844628"/>
                    </a:cubicBezTo>
                    <a:cubicBezTo>
                      <a:pt x="27245" y="813750"/>
                      <a:pt x="21663" y="789162"/>
                      <a:pt x="17418" y="767290"/>
                    </a:cubicBezTo>
                    <a:cubicBezTo>
                      <a:pt x="11682" y="737673"/>
                      <a:pt x="7896" y="715456"/>
                      <a:pt x="5124" y="695209"/>
                    </a:cubicBezTo>
                    <a:cubicBezTo>
                      <a:pt x="1683" y="670009"/>
                      <a:pt x="0" y="648767"/>
                      <a:pt x="0" y="630221"/>
                    </a:cubicBezTo>
                    <a:cubicBezTo>
                      <a:pt x="0" y="611675"/>
                      <a:pt x="1683" y="593741"/>
                      <a:pt x="5124" y="575405"/>
                    </a:cubicBezTo>
                    <a:cubicBezTo>
                      <a:pt x="7896" y="560664"/>
                      <a:pt x="11682" y="545999"/>
                      <a:pt x="17437" y="527835"/>
                    </a:cubicBezTo>
                    <a:cubicBezTo>
                      <a:pt x="21682" y="514394"/>
                      <a:pt x="27284" y="500934"/>
                      <a:pt x="35027" y="485485"/>
                    </a:cubicBezTo>
                    <a:cubicBezTo>
                      <a:pt x="39884" y="475773"/>
                      <a:pt x="45141" y="466232"/>
                      <a:pt x="50208" y="456978"/>
                    </a:cubicBezTo>
                    <a:cubicBezTo>
                      <a:pt x="52101" y="453517"/>
                      <a:pt x="54013" y="450038"/>
                      <a:pt x="55906" y="446558"/>
                    </a:cubicBezTo>
                    <a:cubicBezTo>
                      <a:pt x="62617" y="434187"/>
                      <a:pt x="70265" y="422238"/>
                      <a:pt x="79289" y="410001"/>
                    </a:cubicBezTo>
                    <a:cubicBezTo>
                      <a:pt x="87186" y="399332"/>
                      <a:pt x="96019" y="388587"/>
                      <a:pt x="106343" y="377173"/>
                    </a:cubicBezTo>
                    <a:cubicBezTo>
                      <a:pt x="114584" y="368053"/>
                      <a:pt x="123111" y="358933"/>
                      <a:pt x="131371" y="350119"/>
                    </a:cubicBezTo>
                    <a:lnTo>
                      <a:pt x="135099" y="346142"/>
                    </a:lnTo>
                    <a:cubicBezTo>
                      <a:pt x="144353" y="336257"/>
                      <a:pt x="154162" y="325703"/>
                      <a:pt x="163645" y="314977"/>
                    </a:cubicBezTo>
                    <a:cubicBezTo>
                      <a:pt x="173147" y="304212"/>
                      <a:pt x="182975" y="293658"/>
                      <a:pt x="192229" y="283773"/>
                    </a:cubicBezTo>
                    <a:lnTo>
                      <a:pt x="195957" y="279777"/>
                    </a:lnTo>
                    <a:cubicBezTo>
                      <a:pt x="204198" y="270982"/>
                      <a:pt x="212725" y="261862"/>
                      <a:pt x="220947" y="252761"/>
                    </a:cubicBezTo>
                    <a:cubicBezTo>
                      <a:pt x="231214" y="241385"/>
                      <a:pt x="240028" y="230697"/>
                      <a:pt x="247867" y="220067"/>
                    </a:cubicBezTo>
                    <a:cubicBezTo>
                      <a:pt x="256834" y="207926"/>
                      <a:pt x="264444" y="196033"/>
                      <a:pt x="271097" y="183740"/>
                    </a:cubicBezTo>
                    <a:cubicBezTo>
                      <a:pt x="272990" y="180260"/>
                      <a:pt x="274883" y="176799"/>
                      <a:pt x="276795" y="173319"/>
                    </a:cubicBezTo>
                    <a:cubicBezTo>
                      <a:pt x="281862" y="164085"/>
                      <a:pt x="287101" y="154544"/>
                      <a:pt x="291938" y="144869"/>
                    </a:cubicBezTo>
                    <a:cubicBezTo>
                      <a:pt x="299643" y="129497"/>
                      <a:pt x="305207" y="116133"/>
                      <a:pt x="309413" y="102787"/>
                    </a:cubicBezTo>
                    <a:cubicBezTo>
                      <a:pt x="315130" y="84700"/>
                      <a:pt x="318916" y="70093"/>
                      <a:pt x="321669" y="55428"/>
                    </a:cubicBezTo>
                    <a:cubicBezTo>
                      <a:pt x="325091" y="37207"/>
                      <a:pt x="326755" y="19387"/>
                      <a:pt x="326755" y="956"/>
                    </a:cubicBezTo>
                    <a:cubicBezTo>
                      <a:pt x="326755" y="421"/>
                      <a:pt x="327175" y="0"/>
                      <a:pt x="327711" y="0"/>
                    </a:cubicBezTo>
                    <a:cubicBezTo>
                      <a:pt x="328246" y="0"/>
                      <a:pt x="328667" y="421"/>
                      <a:pt x="328667" y="956"/>
                    </a:cubicBezTo>
                    <a:cubicBezTo>
                      <a:pt x="328667" y="19502"/>
                      <a:pt x="326984" y="37436"/>
                      <a:pt x="323543" y="55772"/>
                    </a:cubicBezTo>
                    <a:cubicBezTo>
                      <a:pt x="320770" y="70513"/>
                      <a:pt x="316985" y="85178"/>
                      <a:pt x="311230" y="103342"/>
                    </a:cubicBezTo>
                    <a:cubicBezTo>
                      <a:pt x="306985" y="116783"/>
                      <a:pt x="301383" y="130243"/>
                      <a:pt x="293639" y="145692"/>
                    </a:cubicBezTo>
                    <a:cubicBezTo>
                      <a:pt x="288764" y="155404"/>
                      <a:pt x="283525" y="164964"/>
                      <a:pt x="278458" y="174199"/>
                    </a:cubicBezTo>
                    <a:cubicBezTo>
                      <a:pt x="276566" y="177660"/>
                      <a:pt x="274654" y="181120"/>
                      <a:pt x="272761" y="184600"/>
                    </a:cubicBezTo>
                    <a:cubicBezTo>
                      <a:pt x="266050" y="196970"/>
                      <a:pt x="258402" y="208939"/>
                      <a:pt x="249377" y="221157"/>
                    </a:cubicBezTo>
                    <a:cubicBezTo>
                      <a:pt x="241481" y="231845"/>
                      <a:pt x="232648" y="242571"/>
                      <a:pt x="222323" y="253985"/>
                    </a:cubicBezTo>
                    <a:cubicBezTo>
                      <a:pt x="214083" y="263105"/>
                      <a:pt x="205555" y="272206"/>
                      <a:pt x="197315" y="281020"/>
                    </a:cubicBezTo>
                    <a:lnTo>
                      <a:pt x="193586" y="285016"/>
                    </a:lnTo>
                    <a:cubicBezTo>
                      <a:pt x="184332" y="294901"/>
                      <a:pt x="174524" y="305436"/>
                      <a:pt x="165041" y="316181"/>
                    </a:cubicBezTo>
                    <a:cubicBezTo>
                      <a:pt x="155557" y="326946"/>
                      <a:pt x="145711" y="337500"/>
                      <a:pt x="136457" y="347384"/>
                    </a:cubicBezTo>
                    <a:lnTo>
                      <a:pt x="132729" y="351361"/>
                    </a:lnTo>
                    <a:cubicBezTo>
                      <a:pt x="124488" y="360175"/>
                      <a:pt x="115961" y="369276"/>
                      <a:pt x="107720" y="378377"/>
                    </a:cubicBezTo>
                    <a:cubicBezTo>
                      <a:pt x="97453" y="389753"/>
                      <a:pt x="88639" y="400441"/>
                      <a:pt x="80800" y="411072"/>
                    </a:cubicBezTo>
                    <a:cubicBezTo>
                      <a:pt x="71832" y="423213"/>
                      <a:pt x="64223" y="435105"/>
                      <a:pt x="57569" y="447399"/>
                    </a:cubicBezTo>
                    <a:cubicBezTo>
                      <a:pt x="55676" y="450879"/>
                      <a:pt x="53784" y="454359"/>
                      <a:pt x="51872" y="457819"/>
                    </a:cubicBezTo>
                    <a:cubicBezTo>
                      <a:pt x="46805" y="467054"/>
                      <a:pt x="41566" y="476595"/>
                      <a:pt x="36729" y="486250"/>
                    </a:cubicBezTo>
                    <a:cubicBezTo>
                      <a:pt x="29024" y="501622"/>
                      <a:pt x="23479" y="514987"/>
                      <a:pt x="19253" y="528313"/>
                    </a:cubicBezTo>
                    <a:cubicBezTo>
                      <a:pt x="13537" y="546401"/>
                      <a:pt x="9751" y="561008"/>
                      <a:pt x="6998" y="575673"/>
                    </a:cubicBezTo>
                    <a:cubicBezTo>
                      <a:pt x="3575" y="593894"/>
                      <a:pt x="1912" y="611713"/>
                      <a:pt x="1912" y="630145"/>
                    </a:cubicBezTo>
                    <a:cubicBezTo>
                      <a:pt x="1912" y="648595"/>
                      <a:pt x="3575" y="669760"/>
                      <a:pt x="7017" y="694864"/>
                    </a:cubicBezTo>
                    <a:cubicBezTo>
                      <a:pt x="9770" y="715074"/>
                      <a:pt x="13556" y="737272"/>
                      <a:pt x="19292" y="766850"/>
                    </a:cubicBezTo>
                    <a:cubicBezTo>
                      <a:pt x="23517" y="788684"/>
                      <a:pt x="29081" y="813234"/>
                      <a:pt x="36805" y="844074"/>
                    </a:cubicBezTo>
                    <a:cubicBezTo>
                      <a:pt x="41662" y="863480"/>
                      <a:pt x="46900" y="883499"/>
                      <a:pt x="51967" y="902867"/>
                    </a:cubicBezTo>
                    <a:cubicBezTo>
                      <a:pt x="53879" y="910132"/>
                      <a:pt x="55772" y="917417"/>
                      <a:pt x="57665" y="924682"/>
                    </a:cubicBezTo>
                    <a:cubicBezTo>
                      <a:pt x="64357" y="950379"/>
                      <a:pt x="71966" y="977529"/>
                      <a:pt x="80972" y="1007700"/>
                    </a:cubicBezTo>
                    <a:cubicBezTo>
                      <a:pt x="88849" y="1034104"/>
                      <a:pt x="97663" y="1062458"/>
                      <a:pt x="107949" y="1094407"/>
                    </a:cubicBezTo>
                    <a:cubicBezTo>
                      <a:pt x="116209" y="1120104"/>
                      <a:pt x="124775" y="1146374"/>
                      <a:pt x="133073" y="1171784"/>
                    </a:cubicBezTo>
                    <a:lnTo>
                      <a:pt x="136686" y="1182893"/>
                    </a:lnTo>
                    <a:cubicBezTo>
                      <a:pt x="145959" y="1211343"/>
                      <a:pt x="155787" y="1241571"/>
                      <a:pt x="165251" y="1271206"/>
                    </a:cubicBezTo>
                    <a:cubicBezTo>
                      <a:pt x="174734" y="1300899"/>
                      <a:pt x="184562" y="1331108"/>
                      <a:pt x="193816" y="1359520"/>
                    </a:cubicBezTo>
                    <a:lnTo>
                      <a:pt x="197506" y="1370877"/>
                    </a:lnTo>
                    <a:cubicBezTo>
                      <a:pt x="205766" y="1396210"/>
                      <a:pt x="214293" y="1422404"/>
                      <a:pt x="222553" y="1448025"/>
                    </a:cubicBezTo>
                    <a:cubicBezTo>
                      <a:pt x="232858" y="1480031"/>
                      <a:pt x="241672" y="1508404"/>
                      <a:pt x="249550" y="1534789"/>
                    </a:cubicBezTo>
                    <a:cubicBezTo>
                      <a:pt x="258555" y="1564960"/>
                      <a:pt x="266184" y="1592148"/>
                      <a:pt x="272876" y="1617883"/>
                    </a:cubicBezTo>
                    <a:cubicBezTo>
                      <a:pt x="274768" y="1625130"/>
                      <a:pt x="276661" y="1632395"/>
                      <a:pt x="278554" y="1639661"/>
                    </a:cubicBezTo>
                    <a:cubicBezTo>
                      <a:pt x="283621" y="1659048"/>
                      <a:pt x="288860" y="1679085"/>
                      <a:pt x="293735" y="1698511"/>
                    </a:cubicBezTo>
                    <a:cubicBezTo>
                      <a:pt x="301479" y="1729408"/>
                      <a:pt x="307042" y="1753977"/>
                      <a:pt x="311287" y="1775850"/>
                    </a:cubicBezTo>
                    <a:cubicBezTo>
                      <a:pt x="317023" y="1805466"/>
                      <a:pt x="320808" y="1827702"/>
                      <a:pt x="323581" y="1847931"/>
                    </a:cubicBezTo>
                    <a:cubicBezTo>
                      <a:pt x="327022" y="1873130"/>
                      <a:pt x="328705" y="1894372"/>
                      <a:pt x="328705" y="1912918"/>
                    </a:cubicBezTo>
                    <a:cubicBezTo>
                      <a:pt x="328667" y="1913473"/>
                      <a:pt x="328246" y="1913893"/>
                      <a:pt x="327711" y="1913893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5B2735DF-622E-B212-7377-CE3D876B3DAB}"/>
                  </a:ext>
                </a:extLst>
              </p:cNvPr>
              <p:cNvSpPr/>
              <p:nvPr/>
            </p:nvSpPr>
            <p:spPr>
              <a:xfrm>
                <a:off x="9531227" y="1104697"/>
                <a:ext cx="369085" cy="1913874"/>
              </a:xfrm>
              <a:custGeom>
                <a:avLst/>
                <a:gdLst>
                  <a:gd name="connsiteX0" fmla="*/ 368130 w 369085"/>
                  <a:gd name="connsiteY0" fmla="*/ 1913874 h 1913874"/>
                  <a:gd name="connsiteX1" fmla="*/ 367174 w 369085"/>
                  <a:gd name="connsiteY1" fmla="*/ 1912918 h 1913874"/>
                  <a:gd name="connsiteX2" fmla="*/ 361744 w 369085"/>
                  <a:gd name="connsiteY2" fmla="*/ 1847873 h 1913874"/>
                  <a:gd name="connsiteX3" fmla="*/ 347997 w 369085"/>
                  <a:gd name="connsiteY3" fmla="*/ 1774435 h 1913874"/>
                  <a:gd name="connsiteX4" fmla="*/ 328074 w 369085"/>
                  <a:gd name="connsiteY4" fmla="*/ 1694801 h 1913874"/>
                  <a:gd name="connsiteX5" fmla="*/ 313046 w 369085"/>
                  <a:gd name="connsiteY5" fmla="*/ 1640789 h 1913874"/>
                  <a:gd name="connsiteX6" fmla="*/ 304901 w 369085"/>
                  <a:gd name="connsiteY6" fmla="*/ 1611899 h 1913874"/>
                  <a:gd name="connsiteX7" fmla="*/ 278822 w 369085"/>
                  <a:gd name="connsiteY7" fmla="*/ 1526090 h 1913874"/>
                  <a:gd name="connsiteX8" fmla="*/ 248269 w 369085"/>
                  <a:gd name="connsiteY8" fmla="*/ 1435807 h 1913874"/>
                  <a:gd name="connsiteX9" fmla="*/ 227524 w 369085"/>
                  <a:gd name="connsiteY9" fmla="*/ 1376995 h 1913874"/>
                  <a:gd name="connsiteX10" fmla="*/ 215650 w 369085"/>
                  <a:gd name="connsiteY10" fmla="*/ 1343440 h 1913874"/>
                  <a:gd name="connsiteX11" fmla="*/ 214236 w 369085"/>
                  <a:gd name="connsiteY11" fmla="*/ 1339444 h 1913874"/>
                  <a:gd name="connsiteX12" fmla="*/ 183644 w 369085"/>
                  <a:gd name="connsiteY12" fmla="*/ 1251685 h 1913874"/>
                  <a:gd name="connsiteX13" fmla="*/ 153053 w 369085"/>
                  <a:gd name="connsiteY13" fmla="*/ 1163945 h 1913874"/>
                  <a:gd name="connsiteX14" fmla="*/ 151638 w 369085"/>
                  <a:gd name="connsiteY14" fmla="*/ 1159949 h 1913874"/>
                  <a:gd name="connsiteX15" fmla="*/ 139765 w 369085"/>
                  <a:gd name="connsiteY15" fmla="*/ 1126394 h 1913874"/>
                  <a:gd name="connsiteX16" fmla="*/ 119020 w 369085"/>
                  <a:gd name="connsiteY16" fmla="*/ 1067582 h 1913874"/>
                  <a:gd name="connsiteX17" fmla="*/ 88447 w 369085"/>
                  <a:gd name="connsiteY17" fmla="*/ 977261 h 1913874"/>
                  <a:gd name="connsiteX18" fmla="*/ 62330 w 369085"/>
                  <a:gd name="connsiteY18" fmla="*/ 891376 h 1913874"/>
                  <a:gd name="connsiteX19" fmla="*/ 54185 w 369085"/>
                  <a:gd name="connsiteY19" fmla="*/ 862505 h 1913874"/>
                  <a:gd name="connsiteX20" fmla="*/ 39157 w 369085"/>
                  <a:gd name="connsiteY20" fmla="*/ 808454 h 1913874"/>
                  <a:gd name="connsiteX21" fmla="*/ 19215 w 369085"/>
                  <a:gd name="connsiteY21" fmla="*/ 728744 h 1913874"/>
                  <a:gd name="connsiteX22" fmla="*/ 5449 w 369085"/>
                  <a:gd name="connsiteY22" fmla="*/ 655172 h 1913874"/>
                  <a:gd name="connsiteX23" fmla="*/ 0 w 369085"/>
                  <a:gd name="connsiteY23" fmla="*/ 589840 h 1913874"/>
                  <a:gd name="connsiteX24" fmla="*/ 5468 w 369085"/>
                  <a:gd name="connsiteY24" fmla="*/ 535330 h 1913874"/>
                  <a:gd name="connsiteX25" fmla="*/ 19273 w 369085"/>
                  <a:gd name="connsiteY25" fmla="*/ 489195 h 1913874"/>
                  <a:gd name="connsiteX26" fmla="*/ 39253 w 369085"/>
                  <a:gd name="connsiteY26" fmla="*/ 449235 h 1913874"/>
                  <a:gd name="connsiteX27" fmla="*/ 54300 w 369085"/>
                  <a:gd name="connsiteY27" fmla="*/ 425201 h 1913874"/>
                  <a:gd name="connsiteX28" fmla="*/ 62426 w 369085"/>
                  <a:gd name="connsiteY28" fmla="*/ 412601 h 1913874"/>
                  <a:gd name="connsiteX29" fmla="*/ 88620 w 369085"/>
                  <a:gd name="connsiteY29" fmla="*/ 378817 h 1913874"/>
                  <a:gd name="connsiteX30" fmla="*/ 119249 w 369085"/>
                  <a:gd name="connsiteY30" fmla="*/ 349564 h 1913874"/>
                  <a:gd name="connsiteX31" fmla="*/ 139994 w 369085"/>
                  <a:gd name="connsiteY31" fmla="*/ 332242 h 1913874"/>
                  <a:gd name="connsiteX32" fmla="*/ 151886 w 369085"/>
                  <a:gd name="connsiteY32" fmla="*/ 322433 h 1913874"/>
                  <a:gd name="connsiteX33" fmla="*/ 153320 w 369085"/>
                  <a:gd name="connsiteY33" fmla="*/ 321229 h 1913874"/>
                  <a:gd name="connsiteX34" fmla="*/ 183854 w 369085"/>
                  <a:gd name="connsiteY34" fmla="*/ 294729 h 1913874"/>
                  <a:gd name="connsiteX35" fmla="*/ 214465 w 369085"/>
                  <a:gd name="connsiteY35" fmla="*/ 268134 h 1913874"/>
                  <a:gd name="connsiteX36" fmla="*/ 215899 w 369085"/>
                  <a:gd name="connsiteY36" fmla="*/ 266929 h 1913874"/>
                  <a:gd name="connsiteX37" fmla="*/ 227791 w 369085"/>
                  <a:gd name="connsiteY37" fmla="*/ 257102 h 1913874"/>
                  <a:gd name="connsiteX38" fmla="*/ 248498 w 369085"/>
                  <a:gd name="connsiteY38" fmla="*/ 239798 h 1913874"/>
                  <a:gd name="connsiteX39" fmla="*/ 278975 w 369085"/>
                  <a:gd name="connsiteY39" fmla="*/ 210679 h 1913874"/>
                  <a:gd name="connsiteX40" fmla="*/ 304958 w 369085"/>
                  <a:gd name="connsiteY40" fmla="*/ 177162 h 1913874"/>
                  <a:gd name="connsiteX41" fmla="*/ 313103 w 369085"/>
                  <a:gd name="connsiteY41" fmla="*/ 164543 h 1913874"/>
                  <a:gd name="connsiteX42" fmla="*/ 328093 w 369085"/>
                  <a:gd name="connsiteY42" fmla="*/ 140606 h 1913874"/>
                  <a:gd name="connsiteX43" fmla="*/ 347958 w 369085"/>
                  <a:gd name="connsiteY43" fmla="*/ 100913 h 1913874"/>
                  <a:gd name="connsiteX44" fmla="*/ 361667 w 369085"/>
                  <a:gd name="connsiteY44" fmla="*/ 55065 h 1913874"/>
                  <a:gd name="connsiteX45" fmla="*/ 367097 w 369085"/>
                  <a:gd name="connsiteY45" fmla="*/ 956 h 1913874"/>
                  <a:gd name="connsiteX46" fmla="*/ 368053 w 369085"/>
                  <a:gd name="connsiteY46" fmla="*/ 0 h 1913874"/>
                  <a:gd name="connsiteX47" fmla="*/ 369009 w 369085"/>
                  <a:gd name="connsiteY47" fmla="*/ 956 h 1913874"/>
                  <a:gd name="connsiteX48" fmla="*/ 363541 w 369085"/>
                  <a:gd name="connsiteY48" fmla="*/ 55466 h 1913874"/>
                  <a:gd name="connsiteX49" fmla="*/ 349736 w 369085"/>
                  <a:gd name="connsiteY49" fmla="*/ 101602 h 1913874"/>
                  <a:gd name="connsiteX50" fmla="*/ 329756 w 369085"/>
                  <a:gd name="connsiteY50" fmla="*/ 141562 h 1913874"/>
                  <a:gd name="connsiteX51" fmla="*/ 314709 w 369085"/>
                  <a:gd name="connsiteY51" fmla="*/ 165595 h 1913874"/>
                  <a:gd name="connsiteX52" fmla="*/ 306583 w 369085"/>
                  <a:gd name="connsiteY52" fmla="*/ 178195 h 1913874"/>
                  <a:gd name="connsiteX53" fmla="*/ 280390 w 369085"/>
                  <a:gd name="connsiteY53" fmla="*/ 211979 h 1913874"/>
                  <a:gd name="connsiteX54" fmla="*/ 249760 w 369085"/>
                  <a:gd name="connsiteY54" fmla="*/ 241232 h 1913874"/>
                  <a:gd name="connsiteX55" fmla="*/ 229015 w 369085"/>
                  <a:gd name="connsiteY55" fmla="*/ 258555 h 1913874"/>
                  <a:gd name="connsiteX56" fmla="*/ 217123 w 369085"/>
                  <a:gd name="connsiteY56" fmla="*/ 268363 h 1913874"/>
                  <a:gd name="connsiteX57" fmla="*/ 215689 w 369085"/>
                  <a:gd name="connsiteY57" fmla="*/ 269568 h 1913874"/>
                  <a:gd name="connsiteX58" fmla="*/ 185155 w 369085"/>
                  <a:gd name="connsiteY58" fmla="*/ 296086 h 1913874"/>
                  <a:gd name="connsiteX59" fmla="*/ 154544 w 369085"/>
                  <a:gd name="connsiteY59" fmla="*/ 322663 h 1913874"/>
                  <a:gd name="connsiteX60" fmla="*/ 153110 w 369085"/>
                  <a:gd name="connsiteY60" fmla="*/ 323867 h 1913874"/>
                  <a:gd name="connsiteX61" fmla="*/ 141218 w 369085"/>
                  <a:gd name="connsiteY61" fmla="*/ 333695 h 1913874"/>
                  <a:gd name="connsiteX62" fmla="*/ 120511 w 369085"/>
                  <a:gd name="connsiteY62" fmla="*/ 350998 h 1913874"/>
                  <a:gd name="connsiteX63" fmla="*/ 90034 w 369085"/>
                  <a:gd name="connsiteY63" fmla="*/ 380117 h 1913874"/>
                  <a:gd name="connsiteX64" fmla="*/ 64051 w 369085"/>
                  <a:gd name="connsiteY64" fmla="*/ 413634 h 1913874"/>
                  <a:gd name="connsiteX65" fmla="*/ 55906 w 369085"/>
                  <a:gd name="connsiteY65" fmla="*/ 426253 h 1913874"/>
                  <a:gd name="connsiteX66" fmla="*/ 40916 w 369085"/>
                  <a:gd name="connsiteY66" fmla="*/ 450191 h 1913874"/>
                  <a:gd name="connsiteX67" fmla="*/ 21051 w 369085"/>
                  <a:gd name="connsiteY67" fmla="*/ 489883 h 1913874"/>
                  <a:gd name="connsiteX68" fmla="*/ 7342 w 369085"/>
                  <a:gd name="connsiteY68" fmla="*/ 535732 h 1913874"/>
                  <a:gd name="connsiteX69" fmla="*/ 1912 w 369085"/>
                  <a:gd name="connsiteY69" fmla="*/ 589840 h 1913874"/>
                  <a:gd name="connsiteX70" fmla="*/ 7342 w 369085"/>
                  <a:gd name="connsiteY70" fmla="*/ 654885 h 1913874"/>
                  <a:gd name="connsiteX71" fmla="*/ 21089 w 369085"/>
                  <a:gd name="connsiteY71" fmla="*/ 728324 h 1913874"/>
                  <a:gd name="connsiteX72" fmla="*/ 41012 w 369085"/>
                  <a:gd name="connsiteY72" fmla="*/ 807957 h 1913874"/>
                  <a:gd name="connsiteX73" fmla="*/ 56040 w 369085"/>
                  <a:gd name="connsiteY73" fmla="*/ 861970 h 1913874"/>
                  <a:gd name="connsiteX74" fmla="*/ 64185 w 369085"/>
                  <a:gd name="connsiteY74" fmla="*/ 890860 h 1913874"/>
                  <a:gd name="connsiteX75" fmla="*/ 90264 w 369085"/>
                  <a:gd name="connsiteY75" fmla="*/ 976669 h 1913874"/>
                  <a:gd name="connsiteX76" fmla="*/ 120817 w 369085"/>
                  <a:gd name="connsiteY76" fmla="*/ 1066951 h 1913874"/>
                  <a:gd name="connsiteX77" fmla="*/ 141562 w 369085"/>
                  <a:gd name="connsiteY77" fmla="*/ 1125763 h 1913874"/>
                  <a:gd name="connsiteX78" fmla="*/ 153435 w 369085"/>
                  <a:gd name="connsiteY78" fmla="*/ 1159318 h 1913874"/>
                  <a:gd name="connsiteX79" fmla="*/ 154850 w 369085"/>
                  <a:gd name="connsiteY79" fmla="*/ 1163314 h 1913874"/>
                  <a:gd name="connsiteX80" fmla="*/ 185441 w 369085"/>
                  <a:gd name="connsiteY80" fmla="*/ 1251073 h 1913874"/>
                  <a:gd name="connsiteX81" fmla="*/ 216033 w 369085"/>
                  <a:gd name="connsiteY81" fmla="*/ 1338813 h 1913874"/>
                  <a:gd name="connsiteX82" fmla="*/ 217448 w 369085"/>
                  <a:gd name="connsiteY82" fmla="*/ 1342809 h 1913874"/>
                  <a:gd name="connsiteX83" fmla="*/ 229321 w 369085"/>
                  <a:gd name="connsiteY83" fmla="*/ 1376364 h 1913874"/>
                  <a:gd name="connsiteX84" fmla="*/ 250066 w 369085"/>
                  <a:gd name="connsiteY84" fmla="*/ 1435176 h 1913874"/>
                  <a:gd name="connsiteX85" fmla="*/ 280638 w 369085"/>
                  <a:gd name="connsiteY85" fmla="*/ 1525497 h 1913874"/>
                  <a:gd name="connsiteX86" fmla="*/ 306756 w 369085"/>
                  <a:gd name="connsiteY86" fmla="*/ 1611383 h 1913874"/>
                  <a:gd name="connsiteX87" fmla="*/ 314900 w 369085"/>
                  <a:gd name="connsiteY87" fmla="*/ 1640253 h 1913874"/>
                  <a:gd name="connsiteX88" fmla="*/ 329929 w 369085"/>
                  <a:gd name="connsiteY88" fmla="*/ 1694304 h 1913874"/>
                  <a:gd name="connsiteX89" fmla="*/ 349870 w 369085"/>
                  <a:gd name="connsiteY89" fmla="*/ 1774014 h 1913874"/>
                  <a:gd name="connsiteX90" fmla="*/ 363636 w 369085"/>
                  <a:gd name="connsiteY90" fmla="*/ 1847586 h 1913874"/>
                  <a:gd name="connsiteX91" fmla="*/ 369086 w 369085"/>
                  <a:gd name="connsiteY91" fmla="*/ 1912918 h 1913874"/>
                  <a:gd name="connsiteX92" fmla="*/ 368130 w 369085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369085" h="1913874">
                    <a:moveTo>
                      <a:pt x="368130" y="1913874"/>
                    </a:moveTo>
                    <a:cubicBezTo>
                      <a:pt x="367594" y="1913874"/>
                      <a:pt x="367174" y="1913454"/>
                      <a:pt x="367174" y="1912918"/>
                    </a:cubicBezTo>
                    <a:cubicBezTo>
                      <a:pt x="367174" y="1894124"/>
                      <a:pt x="365395" y="1872843"/>
                      <a:pt x="361744" y="1847873"/>
                    </a:cubicBezTo>
                    <a:cubicBezTo>
                      <a:pt x="358646" y="1826708"/>
                      <a:pt x="354153" y="1802693"/>
                      <a:pt x="347997" y="1774435"/>
                    </a:cubicBezTo>
                    <a:cubicBezTo>
                      <a:pt x="342452" y="1748948"/>
                      <a:pt x="335416" y="1722219"/>
                      <a:pt x="328074" y="1694801"/>
                    </a:cubicBezTo>
                    <a:cubicBezTo>
                      <a:pt x="323332" y="1677059"/>
                      <a:pt x="318113" y="1658627"/>
                      <a:pt x="313046" y="1640789"/>
                    </a:cubicBezTo>
                    <a:cubicBezTo>
                      <a:pt x="310312" y="1631133"/>
                      <a:pt x="307578" y="1621497"/>
                      <a:pt x="304901" y="1611899"/>
                    </a:cubicBezTo>
                    <a:cubicBezTo>
                      <a:pt x="297655" y="1585934"/>
                      <a:pt x="289127" y="1557867"/>
                      <a:pt x="278822" y="1526090"/>
                    </a:cubicBezTo>
                    <a:cubicBezTo>
                      <a:pt x="270141" y="1499361"/>
                      <a:pt x="260448" y="1470681"/>
                      <a:pt x="248269" y="1435807"/>
                    </a:cubicBezTo>
                    <a:cubicBezTo>
                      <a:pt x="241462" y="1416324"/>
                      <a:pt x="234388" y="1396325"/>
                      <a:pt x="227524" y="1376995"/>
                    </a:cubicBezTo>
                    <a:cubicBezTo>
                      <a:pt x="223547" y="1365791"/>
                      <a:pt x="219589" y="1354606"/>
                      <a:pt x="215650" y="1343440"/>
                    </a:cubicBezTo>
                    <a:lnTo>
                      <a:pt x="214236" y="1339444"/>
                    </a:lnTo>
                    <a:cubicBezTo>
                      <a:pt x="204026" y="1310497"/>
                      <a:pt x="193472" y="1280575"/>
                      <a:pt x="183644" y="1251685"/>
                    </a:cubicBezTo>
                    <a:cubicBezTo>
                      <a:pt x="173817" y="1222815"/>
                      <a:pt x="163263" y="1192873"/>
                      <a:pt x="153053" y="1163945"/>
                    </a:cubicBezTo>
                    <a:lnTo>
                      <a:pt x="151638" y="1159949"/>
                    </a:lnTo>
                    <a:cubicBezTo>
                      <a:pt x="147699" y="1148783"/>
                      <a:pt x="143722" y="1137579"/>
                      <a:pt x="139765" y="1126394"/>
                    </a:cubicBezTo>
                    <a:cubicBezTo>
                      <a:pt x="132920" y="1107064"/>
                      <a:pt x="125826" y="1087084"/>
                      <a:pt x="119020" y="1067582"/>
                    </a:cubicBezTo>
                    <a:cubicBezTo>
                      <a:pt x="106841" y="1032689"/>
                      <a:pt x="97128" y="1003990"/>
                      <a:pt x="88447" y="977261"/>
                    </a:cubicBezTo>
                    <a:cubicBezTo>
                      <a:pt x="78123" y="945465"/>
                      <a:pt x="69595" y="917359"/>
                      <a:pt x="62330" y="891376"/>
                    </a:cubicBezTo>
                    <a:cubicBezTo>
                      <a:pt x="59653" y="881797"/>
                      <a:pt x="56919" y="872142"/>
                      <a:pt x="54185" y="862505"/>
                    </a:cubicBezTo>
                    <a:cubicBezTo>
                      <a:pt x="49137" y="844667"/>
                      <a:pt x="43899" y="826216"/>
                      <a:pt x="39157" y="808454"/>
                    </a:cubicBezTo>
                    <a:cubicBezTo>
                      <a:pt x="31815" y="781017"/>
                      <a:pt x="24779" y="754250"/>
                      <a:pt x="19215" y="728744"/>
                    </a:cubicBezTo>
                    <a:cubicBezTo>
                      <a:pt x="13059" y="700447"/>
                      <a:pt x="8546" y="676376"/>
                      <a:pt x="5449" y="655172"/>
                    </a:cubicBezTo>
                    <a:cubicBezTo>
                      <a:pt x="1778" y="630106"/>
                      <a:pt x="0" y="608731"/>
                      <a:pt x="0" y="589840"/>
                    </a:cubicBezTo>
                    <a:cubicBezTo>
                      <a:pt x="0" y="570931"/>
                      <a:pt x="1778" y="553112"/>
                      <a:pt x="5468" y="535330"/>
                    </a:cubicBezTo>
                    <a:cubicBezTo>
                      <a:pt x="8585" y="520302"/>
                      <a:pt x="13097" y="505198"/>
                      <a:pt x="19273" y="489195"/>
                    </a:cubicBezTo>
                    <a:cubicBezTo>
                      <a:pt x="24856" y="474740"/>
                      <a:pt x="31911" y="462045"/>
                      <a:pt x="39253" y="449235"/>
                    </a:cubicBezTo>
                    <a:cubicBezTo>
                      <a:pt x="44013" y="440956"/>
                      <a:pt x="49233" y="432945"/>
                      <a:pt x="54300" y="425201"/>
                    </a:cubicBezTo>
                    <a:cubicBezTo>
                      <a:pt x="57034" y="421033"/>
                      <a:pt x="59768" y="416846"/>
                      <a:pt x="62426" y="412601"/>
                    </a:cubicBezTo>
                    <a:cubicBezTo>
                      <a:pt x="69710" y="401053"/>
                      <a:pt x="78276" y="390002"/>
                      <a:pt x="88620" y="378817"/>
                    </a:cubicBezTo>
                    <a:cubicBezTo>
                      <a:pt x="97319" y="369410"/>
                      <a:pt x="107051" y="360118"/>
                      <a:pt x="119249" y="349564"/>
                    </a:cubicBezTo>
                    <a:cubicBezTo>
                      <a:pt x="126056" y="343675"/>
                      <a:pt x="133149" y="337863"/>
                      <a:pt x="139994" y="332242"/>
                    </a:cubicBezTo>
                    <a:cubicBezTo>
                      <a:pt x="143971" y="328972"/>
                      <a:pt x="147948" y="325722"/>
                      <a:pt x="151886" y="322433"/>
                    </a:cubicBezTo>
                    <a:lnTo>
                      <a:pt x="153320" y="321229"/>
                    </a:lnTo>
                    <a:cubicBezTo>
                      <a:pt x="163511" y="312721"/>
                      <a:pt x="174046" y="303926"/>
                      <a:pt x="183854" y="294729"/>
                    </a:cubicBezTo>
                    <a:cubicBezTo>
                      <a:pt x="193701" y="285494"/>
                      <a:pt x="204255" y="276661"/>
                      <a:pt x="214465" y="268134"/>
                    </a:cubicBezTo>
                    <a:lnTo>
                      <a:pt x="215899" y="266929"/>
                    </a:lnTo>
                    <a:cubicBezTo>
                      <a:pt x="219838" y="263640"/>
                      <a:pt x="223814" y="260371"/>
                      <a:pt x="227791" y="257102"/>
                    </a:cubicBezTo>
                    <a:cubicBezTo>
                      <a:pt x="234636" y="251480"/>
                      <a:pt x="241711" y="245687"/>
                      <a:pt x="248498" y="239798"/>
                    </a:cubicBezTo>
                    <a:cubicBezTo>
                      <a:pt x="260639" y="229283"/>
                      <a:pt x="270333" y="220029"/>
                      <a:pt x="278975" y="210679"/>
                    </a:cubicBezTo>
                    <a:cubicBezTo>
                      <a:pt x="289242" y="199571"/>
                      <a:pt x="297750" y="188615"/>
                      <a:pt x="304958" y="177162"/>
                    </a:cubicBezTo>
                    <a:cubicBezTo>
                      <a:pt x="307635" y="172918"/>
                      <a:pt x="310369" y="168731"/>
                      <a:pt x="313103" y="164543"/>
                    </a:cubicBezTo>
                    <a:cubicBezTo>
                      <a:pt x="318151" y="156819"/>
                      <a:pt x="323370" y="148846"/>
                      <a:pt x="328093" y="140606"/>
                    </a:cubicBezTo>
                    <a:cubicBezTo>
                      <a:pt x="335397" y="127872"/>
                      <a:pt x="342433" y="115253"/>
                      <a:pt x="347958" y="100913"/>
                    </a:cubicBezTo>
                    <a:cubicBezTo>
                      <a:pt x="354096" y="85006"/>
                      <a:pt x="358589" y="69997"/>
                      <a:pt x="361667" y="55065"/>
                    </a:cubicBezTo>
                    <a:cubicBezTo>
                      <a:pt x="365319" y="37436"/>
                      <a:pt x="367097" y="19731"/>
                      <a:pt x="367097" y="956"/>
                    </a:cubicBezTo>
                    <a:cubicBezTo>
                      <a:pt x="367097" y="421"/>
                      <a:pt x="367518" y="0"/>
                      <a:pt x="368053" y="0"/>
                    </a:cubicBezTo>
                    <a:cubicBezTo>
                      <a:pt x="368588" y="0"/>
                      <a:pt x="369009" y="421"/>
                      <a:pt x="369009" y="956"/>
                    </a:cubicBezTo>
                    <a:cubicBezTo>
                      <a:pt x="369009" y="19865"/>
                      <a:pt x="367231" y="37685"/>
                      <a:pt x="363541" y="55466"/>
                    </a:cubicBezTo>
                    <a:cubicBezTo>
                      <a:pt x="360424" y="70513"/>
                      <a:pt x="355912" y="85599"/>
                      <a:pt x="349736" y="101602"/>
                    </a:cubicBezTo>
                    <a:cubicBezTo>
                      <a:pt x="344154" y="116056"/>
                      <a:pt x="337098" y="128752"/>
                      <a:pt x="329756" y="141562"/>
                    </a:cubicBezTo>
                    <a:cubicBezTo>
                      <a:pt x="324996" y="149840"/>
                      <a:pt x="319776" y="157852"/>
                      <a:pt x="314709" y="165595"/>
                    </a:cubicBezTo>
                    <a:cubicBezTo>
                      <a:pt x="311975" y="169763"/>
                      <a:pt x="309241" y="173950"/>
                      <a:pt x="306583" y="178195"/>
                    </a:cubicBezTo>
                    <a:cubicBezTo>
                      <a:pt x="299299" y="189743"/>
                      <a:pt x="290733" y="200794"/>
                      <a:pt x="280390" y="211979"/>
                    </a:cubicBezTo>
                    <a:cubicBezTo>
                      <a:pt x="271690" y="221386"/>
                      <a:pt x="261958" y="230678"/>
                      <a:pt x="249760" y="241232"/>
                    </a:cubicBezTo>
                    <a:cubicBezTo>
                      <a:pt x="242953" y="247121"/>
                      <a:pt x="235860" y="252933"/>
                      <a:pt x="229015" y="258555"/>
                    </a:cubicBezTo>
                    <a:cubicBezTo>
                      <a:pt x="225038" y="261824"/>
                      <a:pt x="221061" y="265074"/>
                      <a:pt x="217123" y="268363"/>
                    </a:cubicBezTo>
                    <a:lnTo>
                      <a:pt x="215689" y="269568"/>
                    </a:lnTo>
                    <a:cubicBezTo>
                      <a:pt x="205498" y="278076"/>
                      <a:pt x="194963" y="286871"/>
                      <a:pt x="185155" y="296086"/>
                    </a:cubicBezTo>
                    <a:cubicBezTo>
                      <a:pt x="175327" y="305321"/>
                      <a:pt x="164754" y="314135"/>
                      <a:pt x="154544" y="322663"/>
                    </a:cubicBezTo>
                    <a:lnTo>
                      <a:pt x="153110" y="323867"/>
                    </a:lnTo>
                    <a:cubicBezTo>
                      <a:pt x="149171" y="327156"/>
                      <a:pt x="145195" y="330425"/>
                      <a:pt x="141218" y="333695"/>
                    </a:cubicBezTo>
                    <a:cubicBezTo>
                      <a:pt x="134373" y="339316"/>
                      <a:pt x="127299" y="345109"/>
                      <a:pt x="120511" y="350998"/>
                    </a:cubicBezTo>
                    <a:cubicBezTo>
                      <a:pt x="108370" y="361514"/>
                      <a:pt x="98676" y="370768"/>
                      <a:pt x="90034" y="380117"/>
                    </a:cubicBezTo>
                    <a:cubicBezTo>
                      <a:pt x="79767" y="391226"/>
                      <a:pt x="71259" y="402181"/>
                      <a:pt x="64051" y="413634"/>
                    </a:cubicBezTo>
                    <a:cubicBezTo>
                      <a:pt x="61374" y="417878"/>
                      <a:pt x="58640" y="422066"/>
                      <a:pt x="55906" y="426253"/>
                    </a:cubicBezTo>
                    <a:cubicBezTo>
                      <a:pt x="50858" y="433977"/>
                      <a:pt x="45639" y="441950"/>
                      <a:pt x="40916" y="450191"/>
                    </a:cubicBezTo>
                    <a:cubicBezTo>
                      <a:pt x="33612" y="462924"/>
                      <a:pt x="26576" y="475543"/>
                      <a:pt x="21051" y="489883"/>
                    </a:cubicBezTo>
                    <a:cubicBezTo>
                      <a:pt x="14913" y="505790"/>
                      <a:pt x="10420" y="520799"/>
                      <a:pt x="7342" y="535732"/>
                    </a:cubicBezTo>
                    <a:cubicBezTo>
                      <a:pt x="3690" y="553360"/>
                      <a:pt x="1912" y="571065"/>
                      <a:pt x="1912" y="589840"/>
                    </a:cubicBezTo>
                    <a:cubicBezTo>
                      <a:pt x="1912" y="608635"/>
                      <a:pt x="3690" y="629915"/>
                      <a:pt x="7342" y="654885"/>
                    </a:cubicBezTo>
                    <a:cubicBezTo>
                      <a:pt x="10439" y="676051"/>
                      <a:pt x="14932" y="700065"/>
                      <a:pt x="21089" y="728324"/>
                    </a:cubicBezTo>
                    <a:cubicBezTo>
                      <a:pt x="26634" y="753810"/>
                      <a:pt x="33670" y="780539"/>
                      <a:pt x="41012" y="807957"/>
                    </a:cubicBezTo>
                    <a:cubicBezTo>
                      <a:pt x="45753" y="825700"/>
                      <a:pt x="50973" y="844131"/>
                      <a:pt x="56040" y="861970"/>
                    </a:cubicBezTo>
                    <a:cubicBezTo>
                      <a:pt x="58774" y="871625"/>
                      <a:pt x="61508" y="881262"/>
                      <a:pt x="64185" y="890860"/>
                    </a:cubicBezTo>
                    <a:cubicBezTo>
                      <a:pt x="71431" y="916824"/>
                      <a:pt x="79958" y="944892"/>
                      <a:pt x="90264" y="976669"/>
                    </a:cubicBezTo>
                    <a:cubicBezTo>
                      <a:pt x="98944" y="1003398"/>
                      <a:pt x="108638" y="1032077"/>
                      <a:pt x="120817" y="1066951"/>
                    </a:cubicBezTo>
                    <a:cubicBezTo>
                      <a:pt x="127624" y="1086434"/>
                      <a:pt x="134698" y="1106433"/>
                      <a:pt x="141562" y="1125763"/>
                    </a:cubicBezTo>
                    <a:cubicBezTo>
                      <a:pt x="145539" y="1136967"/>
                      <a:pt x="149496" y="1148152"/>
                      <a:pt x="153435" y="1159318"/>
                    </a:cubicBezTo>
                    <a:lnTo>
                      <a:pt x="154850" y="1163314"/>
                    </a:lnTo>
                    <a:cubicBezTo>
                      <a:pt x="165060" y="1192261"/>
                      <a:pt x="175614" y="1222203"/>
                      <a:pt x="185441" y="1251073"/>
                    </a:cubicBezTo>
                    <a:cubicBezTo>
                      <a:pt x="195269" y="1279944"/>
                      <a:pt x="205823" y="1309866"/>
                      <a:pt x="216033" y="1338813"/>
                    </a:cubicBezTo>
                    <a:lnTo>
                      <a:pt x="217448" y="1342809"/>
                    </a:lnTo>
                    <a:cubicBezTo>
                      <a:pt x="221386" y="1353975"/>
                      <a:pt x="225363" y="1365179"/>
                      <a:pt x="229321" y="1376364"/>
                    </a:cubicBezTo>
                    <a:cubicBezTo>
                      <a:pt x="236166" y="1395694"/>
                      <a:pt x="243259" y="1415674"/>
                      <a:pt x="250066" y="1435176"/>
                    </a:cubicBezTo>
                    <a:cubicBezTo>
                      <a:pt x="262245" y="1470070"/>
                      <a:pt x="271958" y="1498768"/>
                      <a:pt x="280638" y="1525497"/>
                    </a:cubicBezTo>
                    <a:cubicBezTo>
                      <a:pt x="290963" y="1557293"/>
                      <a:pt x="299490" y="1585399"/>
                      <a:pt x="306756" y="1611383"/>
                    </a:cubicBezTo>
                    <a:cubicBezTo>
                      <a:pt x="309432" y="1620962"/>
                      <a:pt x="312166" y="1630617"/>
                      <a:pt x="314900" y="1640253"/>
                    </a:cubicBezTo>
                    <a:cubicBezTo>
                      <a:pt x="319948" y="1658092"/>
                      <a:pt x="325187" y="1676542"/>
                      <a:pt x="329929" y="1694304"/>
                    </a:cubicBezTo>
                    <a:cubicBezTo>
                      <a:pt x="337270" y="1721741"/>
                      <a:pt x="344307" y="1748509"/>
                      <a:pt x="349870" y="1774014"/>
                    </a:cubicBezTo>
                    <a:cubicBezTo>
                      <a:pt x="356027" y="1802311"/>
                      <a:pt x="360539" y="1826383"/>
                      <a:pt x="363636" y="1847586"/>
                    </a:cubicBezTo>
                    <a:cubicBezTo>
                      <a:pt x="367307" y="1872652"/>
                      <a:pt x="369086" y="1894028"/>
                      <a:pt x="369086" y="1912918"/>
                    </a:cubicBezTo>
                    <a:cubicBezTo>
                      <a:pt x="369086" y="1913454"/>
                      <a:pt x="368665" y="1913874"/>
                      <a:pt x="368130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2" name="任意多边形: 形状 21">
                <a:extLst>
                  <a:ext uri="{FF2B5EF4-FFF2-40B4-BE49-F238E27FC236}">
                    <a16:creationId xmlns:a16="http://schemas.microsoft.com/office/drawing/2014/main" id="{1ACC6730-29A2-C8D4-F911-6DA8338F87C3}"/>
                  </a:ext>
                </a:extLst>
              </p:cNvPr>
              <p:cNvSpPr/>
              <p:nvPr/>
            </p:nvSpPr>
            <p:spPr>
              <a:xfrm>
                <a:off x="9554820" y="1104697"/>
                <a:ext cx="405298" cy="1913874"/>
              </a:xfrm>
              <a:custGeom>
                <a:avLst/>
                <a:gdLst>
                  <a:gd name="connsiteX0" fmla="*/ 404285 w 405298"/>
                  <a:gd name="connsiteY0" fmla="*/ 1913874 h 1913874"/>
                  <a:gd name="connsiteX1" fmla="*/ 403329 w 405298"/>
                  <a:gd name="connsiteY1" fmla="*/ 1912918 h 1913874"/>
                  <a:gd name="connsiteX2" fmla="*/ 397555 w 405298"/>
                  <a:gd name="connsiteY2" fmla="*/ 1847548 h 1913874"/>
                  <a:gd name="connsiteX3" fmla="*/ 382335 w 405298"/>
                  <a:gd name="connsiteY3" fmla="*/ 1772657 h 1913874"/>
                  <a:gd name="connsiteX4" fmla="*/ 360807 w 405298"/>
                  <a:gd name="connsiteY4" fmla="*/ 1691417 h 1913874"/>
                  <a:gd name="connsiteX5" fmla="*/ 336162 w 405298"/>
                  <a:gd name="connsiteY5" fmla="*/ 1607119 h 1913874"/>
                  <a:gd name="connsiteX6" fmla="*/ 307253 w 405298"/>
                  <a:gd name="connsiteY6" fmla="*/ 1518404 h 1913874"/>
                  <a:gd name="connsiteX7" fmla="*/ 273124 w 405298"/>
                  <a:gd name="connsiteY7" fmla="*/ 1424546 h 1913874"/>
                  <a:gd name="connsiteX8" fmla="*/ 248976 w 405298"/>
                  <a:gd name="connsiteY8" fmla="*/ 1360533 h 1913874"/>
                  <a:gd name="connsiteX9" fmla="*/ 236892 w 405298"/>
                  <a:gd name="connsiteY9" fmla="*/ 1328565 h 1913874"/>
                  <a:gd name="connsiteX10" fmla="*/ 201712 w 405298"/>
                  <a:gd name="connsiteY10" fmla="*/ 1233617 h 1913874"/>
                  <a:gd name="connsiteX11" fmla="*/ 166532 w 405298"/>
                  <a:gd name="connsiteY11" fmla="*/ 1138707 h 1913874"/>
                  <a:gd name="connsiteX12" fmla="*/ 154448 w 405298"/>
                  <a:gd name="connsiteY12" fmla="*/ 1106739 h 1913874"/>
                  <a:gd name="connsiteX13" fmla="*/ 130300 w 405298"/>
                  <a:gd name="connsiteY13" fmla="*/ 1042708 h 1913874"/>
                  <a:gd name="connsiteX14" fmla="*/ 96153 w 405298"/>
                  <a:gd name="connsiteY14" fmla="*/ 948811 h 1913874"/>
                  <a:gd name="connsiteX15" fmla="*/ 67263 w 405298"/>
                  <a:gd name="connsiteY15" fmla="*/ 860134 h 1913874"/>
                  <a:gd name="connsiteX16" fmla="*/ 42579 w 405298"/>
                  <a:gd name="connsiteY16" fmla="*/ 775683 h 1913874"/>
                  <a:gd name="connsiteX17" fmla="*/ 21032 w 405298"/>
                  <a:gd name="connsiteY17" fmla="*/ 694367 h 1913874"/>
                  <a:gd name="connsiteX18" fmla="*/ 5793 w 405298"/>
                  <a:gd name="connsiteY18" fmla="*/ 619323 h 1913874"/>
                  <a:gd name="connsiteX19" fmla="*/ 0 w 405298"/>
                  <a:gd name="connsiteY19" fmla="*/ 553647 h 1913874"/>
                  <a:gd name="connsiteX20" fmla="*/ 5793 w 405298"/>
                  <a:gd name="connsiteY20" fmla="*/ 499462 h 1913874"/>
                  <a:gd name="connsiteX21" fmla="*/ 21089 w 405298"/>
                  <a:gd name="connsiteY21" fmla="*/ 454760 h 1913874"/>
                  <a:gd name="connsiteX22" fmla="*/ 42694 w 405298"/>
                  <a:gd name="connsiteY22" fmla="*/ 416425 h 1913874"/>
                  <a:gd name="connsiteX23" fmla="*/ 67358 w 405298"/>
                  <a:gd name="connsiteY23" fmla="*/ 381379 h 1913874"/>
                  <a:gd name="connsiteX24" fmla="*/ 96420 w 405298"/>
                  <a:gd name="connsiteY24" fmla="*/ 350310 h 1913874"/>
                  <a:gd name="connsiteX25" fmla="*/ 130645 w 405298"/>
                  <a:gd name="connsiteY25" fmla="*/ 324632 h 1913874"/>
                  <a:gd name="connsiteX26" fmla="*/ 154773 w 405298"/>
                  <a:gd name="connsiteY26" fmla="*/ 308897 h 1913874"/>
                  <a:gd name="connsiteX27" fmla="*/ 166876 w 405298"/>
                  <a:gd name="connsiteY27" fmla="*/ 301096 h 1913874"/>
                  <a:gd name="connsiteX28" fmla="*/ 201999 w 405298"/>
                  <a:gd name="connsiteY28" fmla="*/ 276584 h 1913874"/>
                  <a:gd name="connsiteX29" fmla="*/ 237256 w 405298"/>
                  <a:gd name="connsiteY29" fmla="*/ 251977 h 1913874"/>
                  <a:gd name="connsiteX30" fmla="*/ 249378 w 405298"/>
                  <a:gd name="connsiteY30" fmla="*/ 244177 h 1913874"/>
                  <a:gd name="connsiteX31" fmla="*/ 273468 w 405298"/>
                  <a:gd name="connsiteY31" fmla="*/ 228479 h 1913874"/>
                  <a:gd name="connsiteX32" fmla="*/ 307501 w 405298"/>
                  <a:gd name="connsiteY32" fmla="*/ 202936 h 1913874"/>
                  <a:gd name="connsiteX33" fmla="*/ 336238 w 405298"/>
                  <a:gd name="connsiteY33" fmla="*/ 172230 h 1913874"/>
                  <a:gd name="connsiteX34" fmla="*/ 360883 w 405298"/>
                  <a:gd name="connsiteY34" fmla="*/ 137202 h 1913874"/>
                  <a:gd name="connsiteX35" fmla="*/ 382355 w 405298"/>
                  <a:gd name="connsiteY35" fmla="*/ 99097 h 1913874"/>
                  <a:gd name="connsiteX36" fmla="*/ 397516 w 405298"/>
                  <a:gd name="connsiteY36" fmla="*/ 54759 h 1913874"/>
                  <a:gd name="connsiteX37" fmla="*/ 403329 w 405298"/>
                  <a:gd name="connsiteY37" fmla="*/ 956 h 1913874"/>
                  <a:gd name="connsiteX38" fmla="*/ 404285 w 405298"/>
                  <a:gd name="connsiteY38" fmla="*/ 0 h 1913874"/>
                  <a:gd name="connsiteX39" fmla="*/ 405241 w 405298"/>
                  <a:gd name="connsiteY39" fmla="*/ 956 h 1913874"/>
                  <a:gd name="connsiteX40" fmla="*/ 399448 w 405298"/>
                  <a:gd name="connsiteY40" fmla="*/ 55141 h 1913874"/>
                  <a:gd name="connsiteX41" fmla="*/ 384152 w 405298"/>
                  <a:gd name="connsiteY41" fmla="*/ 99843 h 1913874"/>
                  <a:gd name="connsiteX42" fmla="*/ 362547 w 405298"/>
                  <a:gd name="connsiteY42" fmla="*/ 138178 h 1913874"/>
                  <a:gd name="connsiteX43" fmla="*/ 337882 w 405298"/>
                  <a:gd name="connsiteY43" fmla="*/ 173224 h 1913874"/>
                  <a:gd name="connsiteX44" fmla="*/ 308820 w 405298"/>
                  <a:gd name="connsiteY44" fmla="*/ 204293 h 1913874"/>
                  <a:gd name="connsiteX45" fmla="*/ 274596 w 405298"/>
                  <a:gd name="connsiteY45" fmla="*/ 229971 h 1913874"/>
                  <a:gd name="connsiteX46" fmla="*/ 250467 w 405298"/>
                  <a:gd name="connsiteY46" fmla="*/ 245706 h 1913874"/>
                  <a:gd name="connsiteX47" fmla="*/ 238365 w 405298"/>
                  <a:gd name="connsiteY47" fmla="*/ 253507 h 1913874"/>
                  <a:gd name="connsiteX48" fmla="*/ 203242 w 405298"/>
                  <a:gd name="connsiteY48" fmla="*/ 278018 h 1913874"/>
                  <a:gd name="connsiteX49" fmla="*/ 167985 w 405298"/>
                  <a:gd name="connsiteY49" fmla="*/ 302625 h 1913874"/>
                  <a:gd name="connsiteX50" fmla="*/ 155863 w 405298"/>
                  <a:gd name="connsiteY50" fmla="*/ 310426 h 1913874"/>
                  <a:gd name="connsiteX51" fmla="*/ 131773 w 405298"/>
                  <a:gd name="connsiteY51" fmla="*/ 326123 h 1913874"/>
                  <a:gd name="connsiteX52" fmla="*/ 97740 w 405298"/>
                  <a:gd name="connsiteY52" fmla="*/ 351667 h 1913874"/>
                  <a:gd name="connsiteX53" fmla="*/ 69003 w 405298"/>
                  <a:gd name="connsiteY53" fmla="*/ 382373 h 1913874"/>
                  <a:gd name="connsiteX54" fmla="*/ 44358 w 405298"/>
                  <a:gd name="connsiteY54" fmla="*/ 417400 h 1913874"/>
                  <a:gd name="connsiteX55" fmla="*/ 22886 w 405298"/>
                  <a:gd name="connsiteY55" fmla="*/ 455506 h 1913874"/>
                  <a:gd name="connsiteX56" fmla="*/ 7724 w 405298"/>
                  <a:gd name="connsiteY56" fmla="*/ 499844 h 1913874"/>
                  <a:gd name="connsiteX57" fmla="*/ 1969 w 405298"/>
                  <a:gd name="connsiteY57" fmla="*/ 553609 h 1913874"/>
                  <a:gd name="connsiteX58" fmla="*/ 7743 w 405298"/>
                  <a:gd name="connsiteY58" fmla="*/ 618979 h 1913874"/>
                  <a:gd name="connsiteX59" fmla="*/ 22963 w 405298"/>
                  <a:gd name="connsiteY59" fmla="*/ 693870 h 1913874"/>
                  <a:gd name="connsiteX60" fmla="*/ 44491 w 405298"/>
                  <a:gd name="connsiteY60" fmla="*/ 775109 h 1913874"/>
                  <a:gd name="connsiteX61" fmla="*/ 69137 w 405298"/>
                  <a:gd name="connsiteY61" fmla="*/ 859408 h 1913874"/>
                  <a:gd name="connsiteX62" fmla="*/ 98046 w 405298"/>
                  <a:gd name="connsiteY62" fmla="*/ 948123 h 1913874"/>
                  <a:gd name="connsiteX63" fmla="*/ 132174 w 405298"/>
                  <a:gd name="connsiteY63" fmla="*/ 1041981 h 1913874"/>
                  <a:gd name="connsiteX64" fmla="*/ 156322 w 405298"/>
                  <a:gd name="connsiteY64" fmla="*/ 1105994 h 1913874"/>
                  <a:gd name="connsiteX65" fmla="*/ 168406 w 405298"/>
                  <a:gd name="connsiteY65" fmla="*/ 1137962 h 1913874"/>
                  <a:gd name="connsiteX66" fmla="*/ 203586 w 405298"/>
                  <a:gd name="connsiteY66" fmla="*/ 1232910 h 1913874"/>
                  <a:gd name="connsiteX67" fmla="*/ 238766 w 405298"/>
                  <a:gd name="connsiteY67" fmla="*/ 1327819 h 1913874"/>
                  <a:gd name="connsiteX68" fmla="*/ 250850 w 405298"/>
                  <a:gd name="connsiteY68" fmla="*/ 1359788 h 1913874"/>
                  <a:gd name="connsiteX69" fmla="*/ 274998 w 405298"/>
                  <a:gd name="connsiteY69" fmla="*/ 1423819 h 1913874"/>
                  <a:gd name="connsiteX70" fmla="*/ 309145 w 405298"/>
                  <a:gd name="connsiteY70" fmla="*/ 1517716 h 1913874"/>
                  <a:gd name="connsiteX71" fmla="*/ 338035 w 405298"/>
                  <a:gd name="connsiteY71" fmla="*/ 1606392 h 1913874"/>
                  <a:gd name="connsiteX72" fmla="*/ 362719 w 405298"/>
                  <a:gd name="connsiteY72" fmla="*/ 1690844 h 1913874"/>
                  <a:gd name="connsiteX73" fmla="*/ 384267 w 405298"/>
                  <a:gd name="connsiteY73" fmla="*/ 1772160 h 1913874"/>
                  <a:gd name="connsiteX74" fmla="*/ 399505 w 405298"/>
                  <a:gd name="connsiteY74" fmla="*/ 1847204 h 1913874"/>
                  <a:gd name="connsiteX75" fmla="*/ 405298 w 405298"/>
                  <a:gd name="connsiteY75" fmla="*/ 1912880 h 1913874"/>
                  <a:gd name="connsiteX76" fmla="*/ 404285 w 405298"/>
                  <a:gd name="connsiteY7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405298" h="1913874">
                    <a:moveTo>
                      <a:pt x="404285" y="1913874"/>
                    </a:moveTo>
                    <a:cubicBezTo>
                      <a:pt x="403749" y="1913874"/>
                      <a:pt x="403329" y="1913454"/>
                      <a:pt x="403329" y="1912918"/>
                    </a:cubicBezTo>
                    <a:cubicBezTo>
                      <a:pt x="403329" y="1893818"/>
                      <a:pt x="401436" y="1872442"/>
                      <a:pt x="397555" y="1847548"/>
                    </a:cubicBezTo>
                    <a:cubicBezTo>
                      <a:pt x="394094" y="1825350"/>
                      <a:pt x="389123" y="1800858"/>
                      <a:pt x="382335" y="1772657"/>
                    </a:cubicBezTo>
                    <a:cubicBezTo>
                      <a:pt x="376676" y="1749140"/>
                      <a:pt x="369640" y="1722563"/>
                      <a:pt x="360807" y="1691417"/>
                    </a:cubicBezTo>
                    <a:cubicBezTo>
                      <a:pt x="352949" y="1663675"/>
                      <a:pt x="344421" y="1634919"/>
                      <a:pt x="336162" y="1607119"/>
                    </a:cubicBezTo>
                    <a:cubicBezTo>
                      <a:pt x="328303" y="1580638"/>
                      <a:pt x="318858" y="1551653"/>
                      <a:pt x="307253" y="1518404"/>
                    </a:cubicBezTo>
                    <a:cubicBezTo>
                      <a:pt x="297884" y="1491579"/>
                      <a:pt x="287043" y="1461753"/>
                      <a:pt x="273124" y="1424546"/>
                    </a:cubicBezTo>
                    <a:cubicBezTo>
                      <a:pt x="265189" y="1403304"/>
                      <a:pt x="256949" y="1381565"/>
                      <a:pt x="248976" y="1360533"/>
                    </a:cubicBezTo>
                    <a:cubicBezTo>
                      <a:pt x="244942" y="1349864"/>
                      <a:pt x="240907" y="1339215"/>
                      <a:pt x="236892" y="1328565"/>
                    </a:cubicBezTo>
                    <a:cubicBezTo>
                      <a:pt x="226128" y="1300058"/>
                      <a:pt x="213528" y="1266484"/>
                      <a:pt x="201712" y="1233617"/>
                    </a:cubicBezTo>
                    <a:cubicBezTo>
                      <a:pt x="189877" y="1200751"/>
                      <a:pt x="177296" y="1167196"/>
                      <a:pt x="166532" y="1138707"/>
                    </a:cubicBezTo>
                    <a:cubicBezTo>
                      <a:pt x="162517" y="1128058"/>
                      <a:pt x="158483" y="1117408"/>
                      <a:pt x="154448" y="1106739"/>
                    </a:cubicBezTo>
                    <a:cubicBezTo>
                      <a:pt x="146476" y="1085708"/>
                      <a:pt x="138254" y="1063950"/>
                      <a:pt x="130300" y="1042708"/>
                    </a:cubicBezTo>
                    <a:cubicBezTo>
                      <a:pt x="116381" y="1005482"/>
                      <a:pt x="105521" y="975636"/>
                      <a:pt x="96153" y="948811"/>
                    </a:cubicBezTo>
                    <a:cubicBezTo>
                      <a:pt x="84547" y="915524"/>
                      <a:pt x="75083" y="886520"/>
                      <a:pt x="67263" y="860134"/>
                    </a:cubicBezTo>
                    <a:cubicBezTo>
                      <a:pt x="58984" y="832201"/>
                      <a:pt x="50438" y="803445"/>
                      <a:pt x="42579" y="775683"/>
                    </a:cubicBezTo>
                    <a:cubicBezTo>
                      <a:pt x="33746" y="744499"/>
                      <a:pt x="26691" y="717904"/>
                      <a:pt x="21032" y="694367"/>
                    </a:cubicBezTo>
                    <a:cubicBezTo>
                      <a:pt x="14244" y="666109"/>
                      <a:pt x="9254" y="641559"/>
                      <a:pt x="5793" y="619323"/>
                    </a:cubicBezTo>
                    <a:cubicBezTo>
                      <a:pt x="1893" y="594333"/>
                      <a:pt x="0" y="572843"/>
                      <a:pt x="0" y="553647"/>
                    </a:cubicBezTo>
                    <a:cubicBezTo>
                      <a:pt x="0" y="534432"/>
                      <a:pt x="1893" y="516708"/>
                      <a:pt x="5793" y="499462"/>
                    </a:cubicBezTo>
                    <a:cubicBezTo>
                      <a:pt x="9273" y="484090"/>
                      <a:pt x="14282" y="469463"/>
                      <a:pt x="21089" y="454760"/>
                    </a:cubicBezTo>
                    <a:cubicBezTo>
                      <a:pt x="26767" y="442505"/>
                      <a:pt x="33823" y="429962"/>
                      <a:pt x="42694" y="416425"/>
                    </a:cubicBezTo>
                    <a:cubicBezTo>
                      <a:pt x="50571" y="404380"/>
                      <a:pt x="59118" y="392679"/>
                      <a:pt x="67358" y="381379"/>
                    </a:cubicBezTo>
                    <a:cubicBezTo>
                      <a:pt x="75274" y="370538"/>
                      <a:pt x="84757" y="360386"/>
                      <a:pt x="96420" y="350310"/>
                    </a:cubicBezTo>
                    <a:cubicBezTo>
                      <a:pt x="105808" y="342184"/>
                      <a:pt x="116687" y="334020"/>
                      <a:pt x="130645" y="324632"/>
                    </a:cubicBezTo>
                    <a:cubicBezTo>
                      <a:pt x="138598" y="319279"/>
                      <a:pt x="146820" y="314002"/>
                      <a:pt x="154773" y="308897"/>
                    </a:cubicBezTo>
                    <a:cubicBezTo>
                      <a:pt x="158808" y="306296"/>
                      <a:pt x="162861" y="303715"/>
                      <a:pt x="166876" y="301096"/>
                    </a:cubicBezTo>
                    <a:cubicBezTo>
                      <a:pt x="177621" y="294117"/>
                      <a:pt x="190183" y="285762"/>
                      <a:pt x="201999" y="276584"/>
                    </a:cubicBezTo>
                    <a:cubicBezTo>
                      <a:pt x="213872" y="267350"/>
                      <a:pt x="226472" y="258956"/>
                      <a:pt x="237256" y="251977"/>
                    </a:cubicBezTo>
                    <a:cubicBezTo>
                      <a:pt x="241290" y="249358"/>
                      <a:pt x="245324" y="246777"/>
                      <a:pt x="249378" y="244177"/>
                    </a:cubicBezTo>
                    <a:cubicBezTo>
                      <a:pt x="257331" y="239072"/>
                      <a:pt x="265553" y="233814"/>
                      <a:pt x="273468" y="228479"/>
                    </a:cubicBezTo>
                    <a:cubicBezTo>
                      <a:pt x="287368" y="219130"/>
                      <a:pt x="298171" y="211004"/>
                      <a:pt x="307501" y="202936"/>
                    </a:cubicBezTo>
                    <a:cubicBezTo>
                      <a:pt x="319049" y="192936"/>
                      <a:pt x="328456" y="182898"/>
                      <a:pt x="336238" y="172230"/>
                    </a:cubicBezTo>
                    <a:cubicBezTo>
                      <a:pt x="344517" y="160892"/>
                      <a:pt x="353044" y="149210"/>
                      <a:pt x="360883" y="137202"/>
                    </a:cubicBezTo>
                    <a:cubicBezTo>
                      <a:pt x="369697" y="123742"/>
                      <a:pt x="376714" y="111276"/>
                      <a:pt x="382355" y="99097"/>
                    </a:cubicBezTo>
                    <a:cubicBezTo>
                      <a:pt x="389104" y="84509"/>
                      <a:pt x="394075" y="69997"/>
                      <a:pt x="397516" y="54759"/>
                    </a:cubicBezTo>
                    <a:cubicBezTo>
                      <a:pt x="401455" y="37608"/>
                      <a:pt x="403329" y="20037"/>
                      <a:pt x="403329" y="956"/>
                    </a:cubicBezTo>
                    <a:cubicBezTo>
                      <a:pt x="403329" y="421"/>
                      <a:pt x="403749" y="0"/>
                      <a:pt x="404285" y="0"/>
                    </a:cubicBezTo>
                    <a:cubicBezTo>
                      <a:pt x="404820" y="0"/>
                      <a:pt x="405241" y="421"/>
                      <a:pt x="405241" y="956"/>
                    </a:cubicBezTo>
                    <a:cubicBezTo>
                      <a:pt x="405241" y="20171"/>
                      <a:pt x="403348" y="37895"/>
                      <a:pt x="399448" y="55141"/>
                    </a:cubicBezTo>
                    <a:cubicBezTo>
                      <a:pt x="395968" y="70513"/>
                      <a:pt x="390958" y="85140"/>
                      <a:pt x="384152" y="99843"/>
                    </a:cubicBezTo>
                    <a:cubicBezTo>
                      <a:pt x="378473" y="112098"/>
                      <a:pt x="371418" y="124641"/>
                      <a:pt x="362547" y="138178"/>
                    </a:cubicBezTo>
                    <a:cubicBezTo>
                      <a:pt x="354669" y="150223"/>
                      <a:pt x="346123" y="161924"/>
                      <a:pt x="337882" y="173224"/>
                    </a:cubicBezTo>
                    <a:cubicBezTo>
                      <a:pt x="329967" y="184065"/>
                      <a:pt x="320483" y="194217"/>
                      <a:pt x="308820" y="204293"/>
                    </a:cubicBezTo>
                    <a:cubicBezTo>
                      <a:pt x="299433" y="212419"/>
                      <a:pt x="288554" y="220583"/>
                      <a:pt x="274596" y="229971"/>
                    </a:cubicBezTo>
                    <a:cubicBezTo>
                      <a:pt x="266643" y="235324"/>
                      <a:pt x="258421" y="240601"/>
                      <a:pt x="250467" y="245706"/>
                    </a:cubicBezTo>
                    <a:cubicBezTo>
                      <a:pt x="246433" y="248307"/>
                      <a:pt x="242380" y="250888"/>
                      <a:pt x="238365" y="253507"/>
                    </a:cubicBezTo>
                    <a:cubicBezTo>
                      <a:pt x="227619" y="260486"/>
                      <a:pt x="215058" y="268841"/>
                      <a:pt x="203242" y="278018"/>
                    </a:cubicBezTo>
                    <a:cubicBezTo>
                      <a:pt x="191369" y="287253"/>
                      <a:pt x="178769" y="295647"/>
                      <a:pt x="167985" y="302625"/>
                    </a:cubicBezTo>
                    <a:cubicBezTo>
                      <a:pt x="163951" y="305245"/>
                      <a:pt x="159917" y="307826"/>
                      <a:pt x="155863" y="310426"/>
                    </a:cubicBezTo>
                    <a:cubicBezTo>
                      <a:pt x="147910" y="315531"/>
                      <a:pt x="139688" y="320789"/>
                      <a:pt x="131773" y="326123"/>
                    </a:cubicBezTo>
                    <a:cubicBezTo>
                      <a:pt x="117873" y="335473"/>
                      <a:pt x="107070" y="343599"/>
                      <a:pt x="97740" y="351667"/>
                    </a:cubicBezTo>
                    <a:cubicBezTo>
                      <a:pt x="86191" y="361667"/>
                      <a:pt x="76784" y="371705"/>
                      <a:pt x="69003" y="382373"/>
                    </a:cubicBezTo>
                    <a:cubicBezTo>
                      <a:pt x="60724" y="393711"/>
                      <a:pt x="52197" y="405393"/>
                      <a:pt x="44358" y="417400"/>
                    </a:cubicBezTo>
                    <a:cubicBezTo>
                      <a:pt x="35543" y="430861"/>
                      <a:pt x="28527" y="443327"/>
                      <a:pt x="22886" y="455506"/>
                    </a:cubicBezTo>
                    <a:cubicBezTo>
                      <a:pt x="16137" y="470094"/>
                      <a:pt x="11166" y="484606"/>
                      <a:pt x="7724" y="499844"/>
                    </a:cubicBezTo>
                    <a:cubicBezTo>
                      <a:pt x="3862" y="516956"/>
                      <a:pt x="1969" y="534527"/>
                      <a:pt x="1969" y="553609"/>
                    </a:cubicBezTo>
                    <a:cubicBezTo>
                      <a:pt x="1969" y="572709"/>
                      <a:pt x="3862" y="594085"/>
                      <a:pt x="7743" y="618979"/>
                    </a:cubicBezTo>
                    <a:cubicBezTo>
                      <a:pt x="11204" y="641177"/>
                      <a:pt x="16175" y="665669"/>
                      <a:pt x="22963" y="693870"/>
                    </a:cubicBezTo>
                    <a:cubicBezTo>
                      <a:pt x="28622" y="717387"/>
                      <a:pt x="35658" y="743964"/>
                      <a:pt x="44491" y="775109"/>
                    </a:cubicBezTo>
                    <a:cubicBezTo>
                      <a:pt x="52350" y="802852"/>
                      <a:pt x="60877" y="831608"/>
                      <a:pt x="69137" y="859408"/>
                    </a:cubicBezTo>
                    <a:cubicBezTo>
                      <a:pt x="76995" y="885889"/>
                      <a:pt x="86440" y="914874"/>
                      <a:pt x="98046" y="948123"/>
                    </a:cubicBezTo>
                    <a:cubicBezTo>
                      <a:pt x="107414" y="974948"/>
                      <a:pt x="118255" y="1004774"/>
                      <a:pt x="132174" y="1041981"/>
                    </a:cubicBezTo>
                    <a:cubicBezTo>
                      <a:pt x="140109" y="1063223"/>
                      <a:pt x="148349" y="1084962"/>
                      <a:pt x="156322" y="1105994"/>
                    </a:cubicBezTo>
                    <a:cubicBezTo>
                      <a:pt x="160356" y="1116662"/>
                      <a:pt x="164391" y="1127312"/>
                      <a:pt x="168406" y="1137962"/>
                    </a:cubicBezTo>
                    <a:cubicBezTo>
                      <a:pt x="179170" y="1166469"/>
                      <a:pt x="191770" y="1200043"/>
                      <a:pt x="203586" y="1232910"/>
                    </a:cubicBezTo>
                    <a:cubicBezTo>
                      <a:pt x="215421" y="1265776"/>
                      <a:pt x="228002" y="1299331"/>
                      <a:pt x="238766" y="1327819"/>
                    </a:cubicBezTo>
                    <a:cubicBezTo>
                      <a:pt x="242781" y="1338469"/>
                      <a:pt x="246815" y="1349119"/>
                      <a:pt x="250850" y="1359788"/>
                    </a:cubicBezTo>
                    <a:cubicBezTo>
                      <a:pt x="258823" y="1380819"/>
                      <a:pt x="267044" y="1402577"/>
                      <a:pt x="274998" y="1423819"/>
                    </a:cubicBezTo>
                    <a:cubicBezTo>
                      <a:pt x="288917" y="1461045"/>
                      <a:pt x="299777" y="1490891"/>
                      <a:pt x="309145" y="1517716"/>
                    </a:cubicBezTo>
                    <a:cubicBezTo>
                      <a:pt x="320751" y="1551003"/>
                      <a:pt x="330215" y="1580007"/>
                      <a:pt x="338035" y="1606392"/>
                    </a:cubicBezTo>
                    <a:cubicBezTo>
                      <a:pt x="346314" y="1634326"/>
                      <a:pt x="354861" y="1663082"/>
                      <a:pt x="362719" y="1690844"/>
                    </a:cubicBezTo>
                    <a:cubicBezTo>
                      <a:pt x="371552" y="1722028"/>
                      <a:pt x="378607" y="1748623"/>
                      <a:pt x="384267" y="1772160"/>
                    </a:cubicBezTo>
                    <a:cubicBezTo>
                      <a:pt x="391054" y="1800418"/>
                      <a:pt x="396044" y="1824968"/>
                      <a:pt x="399505" y="1847204"/>
                    </a:cubicBezTo>
                    <a:cubicBezTo>
                      <a:pt x="403405" y="1872193"/>
                      <a:pt x="405298" y="1893684"/>
                      <a:pt x="405298" y="1912880"/>
                    </a:cubicBezTo>
                    <a:cubicBezTo>
                      <a:pt x="405241" y="1913454"/>
                      <a:pt x="404820" y="1913874"/>
                      <a:pt x="404285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3" name="任意多边形: 形状 22">
                <a:extLst>
                  <a:ext uri="{FF2B5EF4-FFF2-40B4-BE49-F238E27FC236}">
                    <a16:creationId xmlns:a16="http://schemas.microsoft.com/office/drawing/2014/main" id="{61D4753A-2953-72B6-E73D-8D02378956C1}"/>
                  </a:ext>
                </a:extLst>
              </p:cNvPr>
              <p:cNvSpPr/>
              <p:nvPr/>
            </p:nvSpPr>
            <p:spPr>
              <a:xfrm>
                <a:off x="9584035" y="1104602"/>
                <a:ext cx="435813" cy="1913969"/>
              </a:xfrm>
              <a:custGeom>
                <a:avLst/>
                <a:gdLst>
                  <a:gd name="connsiteX0" fmla="*/ 434819 w 435813"/>
                  <a:gd name="connsiteY0" fmla="*/ 1913970 h 1913969"/>
                  <a:gd name="connsiteX1" fmla="*/ 433863 w 435813"/>
                  <a:gd name="connsiteY1" fmla="*/ 1913014 h 1913969"/>
                  <a:gd name="connsiteX2" fmla="*/ 427592 w 435813"/>
                  <a:gd name="connsiteY2" fmla="*/ 1847127 h 1913969"/>
                  <a:gd name="connsiteX3" fmla="*/ 411780 w 435813"/>
                  <a:gd name="connsiteY3" fmla="*/ 1771624 h 1913969"/>
                  <a:gd name="connsiteX4" fmla="*/ 389524 w 435813"/>
                  <a:gd name="connsiteY4" fmla="*/ 1689658 h 1913969"/>
                  <a:gd name="connsiteX5" fmla="*/ 363158 w 435813"/>
                  <a:gd name="connsiteY5" fmla="*/ 1603544 h 1913969"/>
                  <a:gd name="connsiteX6" fmla="*/ 331324 w 435813"/>
                  <a:gd name="connsiteY6" fmla="*/ 1511999 h 1913969"/>
                  <a:gd name="connsiteX7" fmla="*/ 303314 w 435813"/>
                  <a:gd name="connsiteY7" fmla="*/ 1438312 h 1913969"/>
                  <a:gd name="connsiteX8" fmla="*/ 294500 w 435813"/>
                  <a:gd name="connsiteY8" fmla="*/ 1415426 h 1913969"/>
                  <a:gd name="connsiteX9" fmla="*/ 264482 w 435813"/>
                  <a:gd name="connsiteY9" fmla="*/ 1339196 h 1913969"/>
                  <a:gd name="connsiteX10" fmla="*/ 255534 w 435813"/>
                  <a:gd name="connsiteY10" fmla="*/ 1316692 h 1913969"/>
                  <a:gd name="connsiteX11" fmla="*/ 251022 w 435813"/>
                  <a:gd name="connsiteY11" fmla="*/ 1305335 h 1913969"/>
                  <a:gd name="connsiteX12" fmla="*/ 216989 w 435813"/>
                  <a:gd name="connsiteY12" fmla="*/ 1218379 h 1913969"/>
                  <a:gd name="connsiteX13" fmla="*/ 182975 w 435813"/>
                  <a:gd name="connsiteY13" fmla="*/ 1131461 h 1913969"/>
                  <a:gd name="connsiteX14" fmla="*/ 178463 w 435813"/>
                  <a:gd name="connsiteY14" fmla="*/ 1120104 h 1913969"/>
                  <a:gd name="connsiteX15" fmla="*/ 169496 w 435813"/>
                  <a:gd name="connsiteY15" fmla="*/ 1097600 h 1913969"/>
                  <a:gd name="connsiteX16" fmla="*/ 139478 w 435813"/>
                  <a:gd name="connsiteY16" fmla="*/ 1021370 h 1913969"/>
                  <a:gd name="connsiteX17" fmla="*/ 130625 w 435813"/>
                  <a:gd name="connsiteY17" fmla="*/ 998388 h 1913969"/>
                  <a:gd name="connsiteX18" fmla="*/ 102653 w 435813"/>
                  <a:gd name="connsiteY18" fmla="*/ 924778 h 1913969"/>
                  <a:gd name="connsiteX19" fmla="*/ 70800 w 435813"/>
                  <a:gd name="connsiteY19" fmla="*/ 833138 h 1913969"/>
                  <a:gd name="connsiteX20" fmla="*/ 44415 w 435813"/>
                  <a:gd name="connsiteY20" fmla="*/ 747004 h 1913969"/>
                  <a:gd name="connsiteX21" fmla="*/ 22141 w 435813"/>
                  <a:gd name="connsiteY21" fmla="*/ 664942 h 1913969"/>
                  <a:gd name="connsiteX22" fmla="*/ 6290 w 435813"/>
                  <a:gd name="connsiteY22" fmla="*/ 589286 h 1913969"/>
                  <a:gd name="connsiteX23" fmla="*/ 0 w 435813"/>
                  <a:gd name="connsiteY23" fmla="*/ 523094 h 1913969"/>
                  <a:gd name="connsiteX24" fmla="*/ 6309 w 435813"/>
                  <a:gd name="connsiteY24" fmla="*/ 469406 h 1913969"/>
                  <a:gd name="connsiteX25" fmla="*/ 22198 w 435813"/>
                  <a:gd name="connsiteY25" fmla="*/ 425297 h 1913969"/>
                  <a:gd name="connsiteX26" fmla="*/ 44549 w 435813"/>
                  <a:gd name="connsiteY26" fmla="*/ 387650 h 1913969"/>
                  <a:gd name="connsiteX27" fmla="*/ 70972 w 435813"/>
                  <a:gd name="connsiteY27" fmla="*/ 354210 h 1913969"/>
                  <a:gd name="connsiteX28" fmla="*/ 102998 w 435813"/>
                  <a:gd name="connsiteY28" fmla="*/ 326143 h 1913969"/>
                  <a:gd name="connsiteX29" fmla="*/ 131065 w 435813"/>
                  <a:gd name="connsiteY29" fmla="*/ 308438 h 1913969"/>
                  <a:gd name="connsiteX30" fmla="*/ 139898 w 435813"/>
                  <a:gd name="connsiteY30" fmla="*/ 303180 h 1913969"/>
                  <a:gd name="connsiteX31" fmla="*/ 169974 w 435813"/>
                  <a:gd name="connsiteY31" fmla="*/ 286966 h 1913969"/>
                  <a:gd name="connsiteX32" fmla="*/ 178922 w 435813"/>
                  <a:gd name="connsiteY32" fmla="*/ 282378 h 1913969"/>
                  <a:gd name="connsiteX33" fmla="*/ 183434 w 435813"/>
                  <a:gd name="connsiteY33" fmla="*/ 280045 h 1913969"/>
                  <a:gd name="connsiteX34" fmla="*/ 217390 w 435813"/>
                  <a:gd name="connsiteY34" fmla="*/ 261212 h 1913969"/>
                  <a:gd name="connsiteX35" fmla="*/ 251500 w 435813"/>
                  <a:gd name="connsiteY35" fmla="*/ 242284 h 1913969"/>
                  <a:gd name="connsiteX36" fmla="*/ 256012 w 435813"/>
                  <a:gd name="connsiteY36" fmla="*/ 239951 h 1913969"/>
                  <a:gd name="connsiteX37" fmla="*/ 264979 w 435813"/>
                  <a:gd name="connsiteY37" fmla="*/ 235363 h 1913969"/>
                  <a:gd name="connsiteX38" fmla="*/ 294940 w 435813"/>
                  <a:gd name="connsiteY38" fmla="*/ 219206 h 1913969"/>
                  <a:gd name="connsiteX39" fmla="*/ 303773 w 435813"/>
                  <a:gd name="connsiteY39" fmla="*/ 213949 h 1913969"/>
                  <a:gd name="connsiteX40" fmla="*/ 331707 w 435813"/>
                  <a:gd name="connsiteY40" fmla="*/ 196320 h 1913969"/>
                  <a:gd name="connsiteX41" fmla="*/ 363369 w 435813"/>
                  <a:gd name="connsiteY41" fmla="*/ 168578 h 1913969"/>
                  <a:gd name="connsiteX42" fmla="*/ 389697 w 435813"/>
                  <a:gd name="connsiteY42" fmla="*/ 135271 h 1913969"/>
                  <a:gd name="connsiteX43" fmla="*/ 411875 w 435813"/>
                  <a:gd name="connsiteY43" fmla="*/ 97931 h 1913969"/>
                  <a:gd name="connsiteX44" fmla="*/ 427630 w 435813"/>
                  <a:gd name="connsiteY44" fmla="*/ 54204 h 1913969"/>
                  <a:gd name="connsiteX45" fmla="*/ 433901 w 435813"/>
                  <a:gd name="connsiteY45" fmla="*/ 956 h 1913969"/>
                  <a:gd name="connsiteX46" fmla="*/ 434857 w 435813"/>
                  <a:gd name="connsiteY46" fmla="*/ 0 h 1913969"/>
                  <a:gd name="connsiteX47" fmla="*/ 435813 w 435813"/>
                  <a:gd name="connsiteY47" fmla="*/ 956 h 1913969"/>
                  <a:gd name="connsiteX48" fmla="*/ 429504 w 435813"/>
                  <a:gd name="connsiteY48" fmla="*/ 54644 h 1913969"/>
                  <a:gd name="connsiteX49" fmla="*/ 413615 w 435813"/>
                  <a:gd name="connsiteY49" fmla="*/ 98753 h 1913969"/>
                  <a:gd name="connsiteX50" fmla="*/ 391264 w 435813"/>
                  <a:gd name="connsiteY50" fmla="*/ 136399 h 1913969"/>
                  <a:gd name="connsiteX51" fmla="*/ 364841 w 435813"/>
                  <a:gd name="connsiteY51" fmla="*/ 169840 h 1913969"/>
                  <a:gd name="connsiteX52" fmla="*/ 332816 w 435813"/>
                  <a:gd name="connsiteY52" fmla="*/ 197907 h 1913969"/>
                  <a:gd name="connsiteX53" fmla="*/ 304729 w 435813"/>
                  <a:gd name="connsiteY53" fmla="*/ 215612 h 1913969"/>
                  <a:gd name="connsiteX54" fmla="*/ 295915 w 435813"/>
                  <a:gd name="connsiteY54" fmla="*/ 220851 h 1913969"/>
                  <a:gd name="connsiteX55" fmla="*/ 265839 w 435813"/>
                  <a:gd name="connsiteY55" fmla="*/ 237064 h 1913969"/>
                  <a:gd name="connsiteX56" fmla="*/ 256892 w 435813"/>
                  <a:gd name="connsiteY56" fmla="*/ 241653 h 1913969"/>
                  <a:gd name="connsiteX57" fmla="*/ 252379 w 435813"/>
                  <a:gd name="connsiteY57" fmla="*/ 243985 h 1913969"/>
                  <a:gd name="connsiteX58" fmla="*/ 218442 w 435813"/>
                  <a:gd name="connsiteY58" fmla="*/ 262818 h 1913969"/>
                  <a:gd name="connsiteX59" fmla="*/ 184332 w 435813"/>
                  <a:gd name="connsiteY59" fmla="*/ 281747 h 1913969"/>
                  <a:gd name="connsiteX60" fmla="*/ 179820 w 435813"/>
                  <a:gd name="connsiteY60" fmla="*/ 284079 h 1913969"/>
                  <a:gd name="connsiteX61" fmla="*/ 170853 w 435813"/>
                  <a:gd name="connsiteY61" fmla="*/ 288668 h 1913969"/>
                  <a:gd name="connsiteX62" fmla="*/ 140893 w 435813"/>
                  <a:gd name="connsiteY62" fmla="*/ 304824 h 1913969"/>
                  <a:gd name="connsiteX63" fmla="*/ 132059 w 435813"/>
                  <a:gd name="connsiteY63" fmla="*/ 310082 h 1913969"/>
                  <a:gd name="connsiteX64" fmla="*/ 104126 w 435813"/>
                  <a:gd name="connsiteY64" fmla="*/ 327691 h 1913969"/>
                  <a:gd name="connsiteX65" fmla="*/ 72463 w 435813"/>
                  <a:gd name="connsiteY65" fmla="*/ 355434 h 1913969"/>
                  <a:gd name="connsiteX66" fmla="*/ 46136 w 435813"/>
                  <a:gd name="connsiteY66" fmla="*/ 388740 h 1913969"/>
                  <a:gd name="connsiteX67" fmla="*/ 23957 w 435813"/>
                  <a:gd name="connsiteY67" fmla="*/ 426081 h 1913969"/>
                  <a:gd name="connsiteX68" fmla="*/ 8202 w 435813"/>
                  <a:gd name="connsiteY68" fmla="*/ 469807 h 1913969"/>
                  <a:gd name="connsiteX69" fmla="*/ 1931 w 435813"/>
                  <a:gd name="connsiteY69" fmla="*/ 523055 h 1913969"/>
                  <a:gd name="connsiteX70" fmla="*/ 8202 w 435813"/>
                  <a:gd name="connsiteY70" fmla="*/ 588942 h 1913969"/>
                  <a:gd name="connsiteX71" fmla="*/ 24014 w 435813"/>
                  <a:gd name="connsiteY71" fmla="*/ 664445 h 1913969"/>
                  <a:gd name="connsiteX72" fmla="*/ 46270 w 435813"/>
                  <a:gd name="connsiteY72" fmla="*/ 746411 h 1913969"/>
                  <a:gd name="connsiteX73" fmla="*/ 72636 w 435813"/>
                  <a:gd name="connsiteY73" fmla="*/ 832526 h 1913969"/>
                  <a:gd name="connsiteX74" fmla="*/ 104470 w 435813"/>
                  <a:gd name="connsiteY74" fmla="*/ 924070 h 1913969"/>
                  <a:gd name="connsiteX75" fmla="*/ 132442 w 435813"/>
                  <a:gd name="connsiteY75" fmla="*/ 997662 h 1913969"/>
                  <a:gd name="connsiteX76" fmla="*/ 141294 w 435813"/>
                  <a:gd name="connsiteY76" fmla="*/ 1020644 h 1913969"/>
                  <a:gd name="connsiteX77" fmla="*/ 171312 w 435813"/>
                  <a:gd name="connsiteY77" fmla="*/ 1096854 h 1913969"/>
                  <a:gd name="connsiteX78" fmla="*/ 180279 w 435813"/>
                  <a:gd name="connsiteY78" fmla="*/ 1119358 h 1913969"/>
                  <a:gd name="connsiteX79" fmla="*/ 184791 w 435813"/>
                  <a:gd name="connsiteY79" fmla="*/ 1130715 h 1913969"/>
                  <a:gd name="connsiteX80" fmla="*/ 218824 w 435813"/>
                  <a:gd name="connsiteY80" fmla="*/ 1217652 h 1913969"/>
                  <a:gd name="connsiteX81" fmla="*/ 252838 w 435813"/>
                  <a:gd name="connsiteY81" fmla="*/ 1304570 h 1913969"/>
                  <a:gd name="connsiteX82" fmla="*/ 257350 w 435813"/>
                  <a:gd name="connsiteY82" fmla="*/ 1315927 h 1913969"/>
                  <a:gd name="connsiteX83" fmla="*/ 266298 w 435813"/>
                  <a:gd name="connsiteY83" fmla="*/ 1338412 h 1913969"/>
                  <a:gd name="connsiteX84" fmla="*/ 296316 w 435813"/>
                  <a:gd name="connsiteY84" fmla="*/ 1414661 h 1913969"/>
                  <a:gd name="connsiteX85" fmla="*/ 305130 w 435813"/>
                  <a:gd name="connsiteY85" fmla="*/ 1437547 h 1913969"/>
                  <a:gd name="connsiteX86" fmla="*/ 333141 w 435813"/>
                  <a:gd name="connsiteY86" fmla="*/ 1511253 h 1913969"/>
                  <a:gd name="connsiteX87" fmla="*/ 364994 w 435813"/>
                  <a:gd name="connsiteY87" fmla="*/ 1602893 h 1913969"/>
                  <a:gd name="connsiteX88" fmla="*/ 391379 w 435813"/>
                  <a:gd name="connsiteY88" fmla="*/ 1689027 h 1913969"/>
                  <a:gd name="connsiteX89" fmla="*/ 413653 w 435813"/>
                  <a:gd name="connsiteY89" fmla="*/ 1771089 h 1913969"/>
                  <a:gd name="connsiteX90" fmla="*/ 429504 w 435813"/>
                  <a:gd name="connsiteY90" fmla="*/ 1846745 h 1913969"/>
                  <a:gd name="connsiteX91" fmla="*/ 435794 w 435813"/>
                  <a:gd name="connsiteY91" fmla="*/ 1912937 h 1913969"/>
                  <a:gd name="connsiteX92" fmla="*/ 434819 w 435813"/>
                  <a:gd name="connsiteY92" fmla="*/ 1913970 h 191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35813" h="1913969">
                    <a:moveTo>
                      <a:pt x="434819" y="1913970"/>
                    </a:moveTo>
                    <a:cubicBezTo>
                      <a:pt x="434284" y="1913970"/>
                      <a:pt x="433863" y="1913549"/>
                      <a:pt x="433863" y="1913014"/>
                    </a:cubicBezTo>
                    <a:cubicBezTo>
                      <a:pt x="433863" y="1895252"/>
                      <a:pt x="431817" y="1873704"/>
                      <a:pt x="427592" y="1847127"/>
                    </a:cubicBezTo>
                    <a:cubicBezTo>
                      <a:pt x="424341" y="1826631"/>
                      <a:pt x="419466" y="1803344"/>
                      <a:pt x="411780" y="1771624"/>
                    </a:cubicBezTo>
                    <a:cubicBezTo>
                      <a:pt x="405910" y="1747361"/>
                      <a:pt x="398625" y="1720556"/>
                      <a:pt x="389524" y="1689658"/>
                    </a:cubicBezTo>
                    <a:cubicBezTo>
                      <a:pt x="380825" y="1660138"/>
                      <a:pt x="371323" y="1629565"/>
                      <a:pt x="363158" y="1603544"/>
                    </a:cubicBezTo>
                    <a:cubicBezTo>
                      <a:pt x="353599" y="1573086"/>
                      <a:pt x="341706" y="1540181"/>
                      <a:pt x="331324" y="1511999"/>
                    </a:cubicBezTo>
                    <a:cubicBezTo>
                      <a:pt x="322453" y="1487908"/>
                      <a:pt x="312721" y="1462689"/>
                      <a:pt x="303314" y="1438312"/>
                    </a:cubicBezTo>
                    <a:cubicBezTo>
                      <a:pt x="300370" y="1430683"/>
                      <a:pt x="297425" y="1423035"/>
                      <a:pt x="294500" y="1415426"/>
                    </a:cubicBezTo>
                    <a:cubicBezTo>
                      <a:pt x="284883" y="1390417"/>
                      <a:pt x="274520" y="1364376"/>
                      <a:pt x="264482" y="1339196"/>
                    </a:cubicBezTo>
                    <a:cubicBezTo>
                      <a:pt x="261499" y="1331701"/>
                      <a:pt x="258498" y="1324187"/>
                      <a:pt x="255534" y="1316692"/>
                    </a:cubicBezTo>
                    <a:lnTo>
                      <a:pt x="251022" y="1305335"/>
                    </a:lnTo>
                    <a:cubicBezTo>
                      <a:pt x="239569" y="1276541"/>
                      <a:pt x="227734" y="1246771"/>
                      <a:pt x="216989" y="1218379"/>
                    </a:cubicBezTo>
                    <a:cubicBezTo>
                      <a:pt x="206244" y="1190005"/>
                      <a:pt x="194409" y="1160255"/>
                      <a:pt x="182975" y="1131461"/>
                    </a:cubicBezTo>
                    <a:lnTo>
                      <a:pt x="178463" y="1120104"/>
                    </a:lnTo>
                    <a:cubicBezTo>
                      <a:pt x="175480" y="1112609"/>
                      <a:pt x="172497" y="1105095"/>
                      <a:pt x="169496" y="1097600"/>
                    </a:cubicBezTo>
                    <a:cubicBezTo>
                      <a:pt x="159458" y="1072420"/>
                      <a:pt x="149095" y="1046379"/>
                      <a:pt x="139478" y="1021370"/>
                    </a:cubicBezTo>
                    <a:cubicBezTo>
                      <a:pt x="136533" y="1013722"/>
                      <a:pt x="133589" y="1006055"/>
                      <a:pt x="130625" y="998388"/>
                    </a:cubicBezTo>
                    <a:cubicBezTo>
                      <a:pt x="121238" y="974030"/>
                      <a:pt x="111506" y="948849"/>
                      <a:pt x="102653" y="924778"/>
                    </a:cubicBezTo>
                    <a:cubicBezTo>
                      <a:pt x="92271" y="896576"/>
                      <a:pt x="80360" y="863652"/>
                      <a:pt x="70800" y="833138"/>
                    </a:cubicBezTo>
                    <a:cubicBezTo>
                      <a:pt x="62636" y="807116"/>
                      <a:pt x="53114" y="776524"/>
                      <a:pt x="44415" y="747004"/>
                    </a:cubicBezTo>
                    <a:cubicBezTo>
                      <a:pt x="35314" y="716087"/>
                      <a:pt x="28029" y="689243"/>
                      <a:pt x="22141" y="664942"/>
                    </a:cubicBezTo>
                    <a:cubicBezTo>
                      <a:pt x="14454" y="633165"/>
                      <a:pt x="9560" y="609839"/>
                      <a:pt x="6290" y="589286"/>
                    </a:cubicBezTo>
                    <a:cubicBezTo>
                      <a:pt x="1988" y="562251"/>
                      <a:pt x="0" y="541219"/>
                      <a:pt x="0" y="523094"/>
                    </a:cubicBezTo>
                    <a:cubicBezTo>
                      <a:pt x="0" y="505198"/>
                      <a:pt x="2065" y="487646"/>
                      <a:pt x="6309" y="469406"/>
                    </a:cubicBezTo>
                    <a:cubicBezTo>
                      <a:pt x="9579" y="455334"/>
                      <a:pt x="14493" y="441740"/>
                      <a:pt x="22198" y="425297"/>
                    </a:cubicBezTo>
                    <a:cubicBezTo>
                      <a:pt x="28106" y="412716"/>
                      <a:pt x="35410" y="400403"/>
                      <a:pt x="44549" y="387650"/>
                    </a:cubicBezTo>
                    <a:cubicBezTo>
                      <a:pt x="53267" y="375490"/>
                      <a:pt x="62789" y="363923"/>
                      <a:pt x="70972" y="354210"/>
                    </a:cubicBezTo>
                    <a:cubicBezTo>
                      <a:pt x="80608" y="342777"/>
                      <a:pt x="92558" y="333599"/>
                      <a:pt x="102998" y="326143"/>
                    </a:cubicBezTo>
                    <a:cubicBezTo>
                      <a:pt x="111907" y="319776"/>
                      <a:pt x="121639" y="314002"/>
                      <a:pt x="131065" y="308438"/>
                    </a:cubicBezTo>
                    <a:cubicBezTo>
                      <a:pt x="134010" y="306698"/>
                      <a:pt x="136954" y="304958"/>
                      <a:pt x="139898" y="303180"/>
                    </a:cubicBezTo>
                    <a:cubicBezTo>
                      <a:pt x="149535" y="297367"/>
                      <a:pt x="159936" y="292090"/>
                      <a:pt x="169974" y="286966"/>
                    </a:cubicBezTo>
                    <a:cubicBezTo>
                      <a:pt x="172956" y="285437"/>
                      <a:pt x="175958" y="283926"/>
                      <a:pt x="178922" y="282378"/>
                    </a:cubicBezTo>
                    <a:lnTo>
                      <a:pt x="183434" y="280045"/>
                    </a:lnTo>
                    <a:cubicBezTo>
                      <a:pt x="194867" y="274156"/>
                      <a:pt x="206664" y="268076"/>
                      <a:pt x="217390" y="261212"/>
                    </a:cubicBezTo>
                    <a:cubicBezTo>
                      <a:pt x="228174" y="254291"/>
                      <a:pt x="240028" y="248192"/>
                      <a:pt x="251500" y="242284"/>
                    </a:cubicBezTo>
                    <a:lnTo>
                      <a:pt x="256012" y="239951"/>
                    </a:lnTo>
                    <a:cubicBezTo>
                      <a:pt x="258995" y="238403"/>
                      <a:pt x="261977" y="236892"/>
                      <a:pt x="264979" y="235363"/>
                    </a:cubicBezTo>
                    <a:cubicBezTo>
                      <a:pt x="274998" y="230258"/>
                      <a:pt x="285361" y="224981"/>
                      <a:pt x="294940" y="219206"/>
                    </a:cubicBezTo>
                    <a:cubicBezTo>
                      <a:pt x="297865" y="217447"/>
                      <a:pt x="300828" y="215708"/>
                      <a:pt x="303773" y="213949"/>
                    </a:cubicBezTo>
                    <a:cubicBezTo>
                      <a:pt x="313161" y="208385"/>
                      <a:pt x="322873" y="202649"/>
                      <a:pt x="331707" y="196320"/>
                    </a:cubicBezTo>
                    <a:cubicBezTo>
                      <a:pt x="342031" y="188921"/>
                      <a:pt x="353885" y="179858"/>
                      <a:pt x="363369" y="168578"/>
                    </a:cubicBezTo>
                    <a:cubicBezTo>
                      <a:pt x="371514" y="158903"/>
                      <a:pt x="381016" y="147374"/>
                      <a:pt x="389697" y="135271"/>
                    </a:cubicBezTo>
                    <a:cubicBezTo>
                      <a:pt x="398759" y="122614"/>
                      <a:pt x="406025" y="110416"/>
                      <a:pt x="411875" y="97931"/>
                    </a:cubicBezTo>
                    <a:cubicBezTo>
                      <a:pt x="419523" y="81622"/>
                      <a:pt x="424399" y="68123"/>
                      <a:pt x="427630" y="54204"/>
                    </a:cubicBezTo>
                    <a:cubicBezTo>
                      <a:pt x="431894" y="35868"/>
                      <a:pt x="433901" y="18948"/>
                      <a:pt x="433901" y="956"/>
                    </a:cubicBezTo>
                    <a:cubicBezTo>
                      <a:pt x="433901" y="421"/>
                      <a:pt x="434322" y="0"/>
                      <a:pt x="434857" y="0"/>
                    </a:cubicBezTo>
                    <a:cubicBezTo>
                      <a:pt x="435392" y="0"/>
                      <a:pt x="435813" y="421"/>
                      <a:pt x="435813" y="956"/>
                    </a:cubicBezTo>
                    <a:cubicBezTo>
                      <a:pt x="435813" y="18852"/>
                      <a:pt x="433748" y="36404"/>
                      <a:pt x="429504" y="54644"/>
                    </a:cubicBezTo>
                    <a:cubicBezTo>
                      <a:pt x="426234" y="68716"/>
                      <a:pt x="421320" y="82310"/>
                      <a:pt x="413615" y="98753"/>
                    </a:cubicBezTo>
                    <a:cubicBezTo>
                      <a:pt x="407707" y="111334"/>
                      <a:pt x="400404" y="123647"/>
                      <a:pt x="391264" y="136399"/>
                    </a:cubicBezTo>
                    <a:cubicBezTo>
                      <a:pt x="382546" y="148559"/>
                      <a:pt x="373024" y="160127"/>
                      <a:pt x="364841" y="169840"/>
                    </a:cubicBezTo>
                    <a:cubicBezTo>
                      <a:pt x="355205" y="181273"/>
                      <a:pt x="343255" y="190451"/>
                      <a:pt x="332816" y="197907"/>
                    </a:cubicBezTo>
                    <a:cubicBezTo>
                      <a:pt x="323906" y="204274"/>
                      <a:pt x="314155" y="210048"/>
                      <a:pt x="304729" y="215612"/>
                    </a:cubicBezTo>
                    <a:cubicBezTo>
                      <a:pt x="301784" y="217352"/>
                      <a:pt x="298840" y="219092"/>
                      <a:pt x="295915" y="220851"/>
                    </a:cubicBezTo>
                    <a:cubicBezTo>
                      <a:pt x="286278" y="226663"/>
                      <a:pt x="275877" y="231959"/>
                      <a:pt x="265839" y="237064"/>
                    </a:cubicBezTo>
                    <a:cubicBezTo>
                      <a:pt x="262857" y="238594"/>
                      <a:pt x="259855" y="240104"/>
                      <a:pt x="256892" y="241653"/>
                    </a:cubicBezTo>
                    <a:lnTo>
                      <a:pt x="252379" y="243985"/>
                    </a:lnTo>
                    <a:cubicBezTo>
                      <a:pt x="240965" y="249874"/>
                      <a:pt x="229149" y="255954"/>
                      <a:pt x="218442" y="262818"/>
                    </a:cubicBezTo>
                    <a:cubicBezTo>
                      <a:pt x="207658" y="269740"/>
                      <a:pt x="195804" y="275839"/>
                      <a:pt x="184332" y="281747"/>
                    </a:cubicBezTo>
                    <a:lnTo>
                      <a:pt x="179820" y="284079"/>
                    </a:lnTo>
                    <a:cubicBezTo>
                      <a:pt x="176838" y="285628"/>
                      <a:pt x="173855" y="287138"/>
                      <a:pt x="170853" y="288668"/>
                    </a:cubicBezTo>
                    <a:cubicBezTo>
                      <a:pt x="160834" y="293773"/>
                      <a:pt x="150472" y="299050"/>
                      <a:pt x="140893" y="304824"/>
                    </a:cubicBezTo>
                    <a:cubicBezTo>
                      <a:pt x="137967" y="306583"/>
                      <a:pt x="135004" y="308342"/>
                      <a:pt x="132059" y="310082"/>
                    </a:cubicBezTo>
                    <a:cubicBezTo>
                      <a:pt x="122672" y="315627"/>
                      <a:pt x="112959" y="321382"/>
                      <a:pt x="104126" y="327691"/>
                    </a:cubicBezTo>
                    <a:cubicBezTo>
                      <a:pt x="93801" y="335091"/>
                      <a:pt x="81947" y="344153"/>
                      <a:pt x="72463" y="355434"/>
                    </a:cubicBezTo>
                    <a:cubicBezTo>
                      <a:pt x="64318" y="365108"/>
                      <a:pt x="54816" y="376637"/>
                      <a:pt x="46136" y="388740"/>
                    </a:cubicBezTo>
                    <a:cubicBezTo>
                      <a:pt x="37073" y="401397"/>
                      <a:pt x="29808" y="413596"/>
                      <a:pt x="23957" y="426081"/>
                    </a:cubicBezTo>
                    <a:cubicBezTo>
                      <a:pt x="16309" y="442390"/>
                      <a:pt x="11434" y="455888"/>
                      <a:pt x="8202" y="469807"/>
                    </a:cubicBezTo>
                    <a:cubicBezTo>
                      <a:pt x="3939" y="488143"/>
                      <a:pt x="1931" y="505064"/>
                      <a:pt x="1931" y="523055"/>
                    </a:cubicBezTo>
                    <a:cubicBezTo>
                      <a:pt x="1931" y="540818"/>
                      <a:pt x="3977" y="562365"/>
                      <a:pt x="8202" y="588942"/>
                    </a:cubicBezTo>
                    <a:cubicBezTo>
                      <a:pt x="11453" y="609438"/>
                      <a:pt x="16328" y="632726"/>
                      <a:pt x="24014" y="664445"/>
                    </a:cubicBezTo>
                    <a:cubicBezTo>
                      <a:pt x="29884" y="688708"/>
                      <a:pt x="37169" y="715514"/>
                      <a:pt x="46270" y="746411"/>
                    </a:cubicBezTo>
                    <a:cubicBezTo>
                      <a:pt x="54969" y="775932"/>
                      <a:pt x="64471" y="806504"/>
                      <a:pt x="72636" y="832526"/>
                    </a:cubicBezTo>
                    <a:cubicBezTo>
                      <a:pt x="82195" y="863002"/>
                      <a:pt x="94088" y="895907"/>
                      <a:pt x="104470" y="924070"/>
                    </a:cubicBezTo>
                    <a:cubicBezTo>
                      <a:pt x="113341" y="948142"/>
                      <a:pt x="123054" y="973303"/>
                      <a:pt x="132442" y="997662"/>
                    </a:cubicBezTo>
                    <a:cubicBezTo>
                      <a:pt x="135405" y="1005329"/>
                      <a:pt x="138369" y="1012996"/>
                      <a:pt x="141294" y="1020644"/>
                    </a:cubicBezTo>
                    <a:cubicBezTo>
                      <a:pt x="150911" y="1045652"/>
                      <a:pt x="161274" y="1071674"/>
                      <a:pt x="171312" y="1096854"/>
                    </a:cubicBezTo>
                    <a:cubicBezTo>
                      <a:pt x="174295" y="1104368"/>
                      <a:pt x="177296" y="1111863"/>
                      <a:pt x="180279" y="1119358"/>
                    </a:cubicBezTo>
                    <a:lnTo>
                      <a:pt x="184791" y="1130715"/>
                    </a:lnTo>
                    <a:cubicBezTo>
                      <a:pt x="196244" y="1159510"/>
                      <a:pt x="208079" y="1189279"/>
                      <a:pt x="218824" y="1217652"/>
                    </a:cubicBezTo>
                    <a:cubicBezTo>
                      <a:pt x="229570" y="1246026"/>
                      <a:pt x="241405" y="1275795"/>
                      <a:pt x="252838" y="1304570"/>
                    </a:cubicBezTo>
                    <a:lnTo>
                      <a:pt x="257350" y="1315927"/>
                    </a:lnTo>
                    <a:cubicBezTo>
                      <a:pt x="260333" y="1323422"/>
                      <a:pt x="263316" y="1330917"/>
                      <a:pt x="266298" y="1338412"/>
                    </a:cubicBezTo>
                    <a:cubicBezTo>
                      <a:pt x="276336" y="1363592"/>
                      <a:pt x="286718" y="1389633"/>
                      <a:pt x="296316" y="1414661"/>
                    </a:cubicBezTo>
                    <a:cubicBezTo>
                      <a:pt x="299242" y="1422270"/>
                      <a:pt x="302186" y="1429918"/>
                      <a:pt x="305130" y="1437547"/>
                    </a:cubicBezTo>
                    <a:cubicBezTo>
                      <a:pt x="314537" y="1461925"/>
                      <a:pt x="324269" y="1487143"/>
                      <a:pt x="333141" y="1511253"/>
                    </a:cubicBezTo>
                    <a:cubicBezTo>
                      <a:pt x="343523" y="1539455"/>
                      <a:pt x="355434" y="1572379"/>
                      <a:pt x="364994" y="1602893"/>
                    </a:cubicBezTo>
                    <a:cubicBezTo>
                      <a:pt x="373158" y="1628915"/>
                      <a:pt x="382680" y="1659507"/>
                      <a:pt x="391379" y="1689027"/>
                    </a:cubicBezTo>
                    <a:cubicBezTo>
                      <a:pt x="400480" y="1719944"/>
                      <a:pt x="407765" y="1746788"/>
                      <a:pt x="413653" y="1771089"/>
                    </a:cubicBezTo>
                    <a:cubicBezTo>
                      <a:pt x="421340" y="1802866"/>
                      <a:pt x="426234" y="1826192"/>
                      <a:pt x="429504" y="1846745"/>
                    </a:cubicBezTo>
                    <a:cubicBezTo>
                      <a:pt x="433806" y="1873780"/>
                      <a:pt x="435794" y="1894812"/>
                      <a:pt x="435794" y="1912937"/>
                    </a:cubicBezTo>
                    <a:cubicBezTo>
                      <a:pt x="435775" y="1913549"/>
                      <a:pt x="435354" y="1913970"/>
                      <a:pt x="434819" y="1913970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4" name="任意多边形: 形状 23">
                <a:extLst>
                  <a:ext uri="{FF2B5EF4-FFF2-40B4-BE49-F238E27FC236}">
                    <a16:creationId xmlns:a16="http://schemas.microsoft.com/office/drawing/2014/main" id="{5A4E9EF9-CD08-74BC-39A8-2259BF3D1646}"/>
                  </a:ext>
                </a:extLst>
              </p:cNvPr>
              <p:cNvSpPr/>
              <p:nvPr/>
            </p:nvSpPr>
            <p:spPr>
              <a:xfrm>
                <a:off x="9620171" y="1104717"/>
                <a:ext cx="459387" cy="1913854"/>
              </a:xfrm>
              <a:custGeom>
                <a:avLst/>
                <a:gdLst>
                  <a:gd name="connsiteX0" fmla="*/ 458432 w 459387"/>
                  <a:gd name="connsiteY0" fmla="*/ 1913855 h 1913854"/>
                  <a:gd name="connsiteX1" fmla="*/ 457476 w 459387"/>
                  <a:gd name="connsiteY1" fmla="*/ 1912899 h 1913854"/>
                  <a:gd name="connsiteX2" fmla="*/ 451396 w 459387"/>
                  <a:gd name="connsiteY2" fmla="*/ 1847204 h 1913854"/>
                  <a:gd name="connsiteX3" fmla="*/ 435679 w 459387"/>
                  <a:gd name="connsiteY3" fmla="*/ 1771796 h 1913854"/>
                  <a:gd name="connsiteX4" fmla="*/ 412621 w 459387"/>
                  <a:gd name="connsiteY4" fmla="*/ 1689027 h 1913854"/>
                  <a:gd name="connsiteX5" fmla="*/ 384477 w 459387"/>
                  <a:gd name="connsiteY5" fmla="*/ 1601154 h 1913854"/>
                  <a:gd name="connsiteX6" fmla="*/ 350387 w 459387"/>
                  <a:gd name="connsiteY6" fmla="*/ 1507353 h 1913854"/>
                  <a:gd name="connsiteX7" fmla="*/ 324307 w 459387"/>
                  <a:gd name="connsiteY7" fmla="*/ 1441008 h 1913854"/>
                  <a:gd name="connsiteX8" fmla="*/ 311555 w 459387"/>
                  <a:gd name="connsiteY8" fmla="*/ 1408791 h 1913854"/>
                  <a:gd name="connsiteX9" fmla="*/ 270275 w 459387"/>
                  <a:gd name="connsiteY9" fmla="*/ 1307782 h 1913854"/>
                  <a:gd name="connsiteX10" fmla="*/ 269185 w 459387"/>
                  <a:gd name="connsiteY10" fmla="*/ 1305163 h 1913854"/>
                  <a:gd name="connsiteX11" fmla="*/ 228805 w 459387"/>
                  <a:gd name="connsiteY11" fmla="*/ 1206563 h 1913854"/>
                  <a:gd name="connsiteX12" fmla="*/ 188443 w 459387"/>
                  <a:gd name="connsiteY12" fmla="*/ 1107982 h 1913854"/>
                  <a:gd name="connsiteX13" fmla="*/ 187353 w 459387"/>
                  <a:gd name="connsiteY13" fmla="*/ 1105363 h 1913854"/>
                  <a:gd name="connsiteX14" fmla="*/ 146074 w 459387"/>
                  <a:gd name="connsiteY14" fmla="*/ 1004315 h 1913854"/>
                  <a:gd name="connsiteX15" fmla="*/ 133321 w 459387"/>
                  <a:gd name="connsiteY15" fmla="*/ 972099 h 1913854"/>
                  <a:gd name="connsiteX16" fmla="*/ 107242 w 459387"/>
                  <a:gd name="connsiteY16" fmla="*/ 905735 h 1913854"/>
                  <a:gd name="connsiteX17" fmla="*/ 73114 w 459387"/>
                  <a:gd name="connsiteY17" fmla="*/ 811838 h 1913854"/>
                  <a:gd name="connsiteX18" fmla="*/ 44950 w 459387"/>
                  <a:gd name="connsiteY18" fmla="*/ 723926 h 1913854"/>
                  <a:gd name="connsiteX19" fmla="*/ 21854 w 459387"/>
                  <a:gd name="connsiteY19" fmla="*/ 641043 h 1913854"/>
                  <a:gd name="connsiteX20" fmla="*/ 6118 w 459387"/>
                  <a:gd name="connsiteY20" fmla="*/ 565501 h 1913854"/>
                  <a:gd name="connsiteX21" fmla="*/ 0 w 459387"/>
                  <a:gd name="connsiteY21" fmla="*/ 499500 h 1913854"/>
                  <a:gd name="connsiteX22" fmla="*/ 6118 w 459387"/>
                  <a:gd name="connsiteY22" fmla="*/ 445621 h 1913854"/>
                  <a:gd name="connsiteX23" fmla="*/ 21911 w 459387"/>
                  <a:gd name="connsiteY23" fmla="*/ 401416 h 1913854"/>
                  <a:gd name="connsiteX24" fmla="*/ 45103 w 459387"/>
                  <a:gd name="connsiteY24" fmla="*/ 364573 h 1913854"/>
                  <a:gd name="connsiteX25" fmla="*/ 73324 w 459387"/>
                  <a:gd name="connsiteY25" fmla="*/ 332911 h 1913854"/>
                  <a:gd name="connsiteX26" fmla="*/ 107624 w 459387"/>
                  <a:gd name="connsiteY26" fmla="*/ 307099 h 1913854"/>
                  <a:gd name="connsiteX27" fmla="*/ 133799 w 459387"/>
                  <a:gd name="connsiteY27" fmla="*/ 292855 h 1913854"/>
                  <a:gd name="connsiteX28" fmla="*/ 146495 w 459387"/>
                  <a:gd name="connsiteY28" fmla="*/ 286163 h 1913854"/>
                  <a:gd name="connsiteX29" fmla="*/ 187870 w 459387"/>
                  <a:gd name="connsiteY29" fmla="*/ 267656 h 1913854"/>
                  <a:gd name="connsiteX30" fmla="*/ 188959 w 459387"/>
                  <a:gd name="connsiteY30" fmla="*/ 267216 h 1913854"/>
                  <a:gd name="connsiteX31" fmla="*/ 229245 w 459387"/>
                  <a:gd name="connsiteY31" fmla="*/ 249396 h 1913854"/>
                  <a:gd name="connsiteX32" fmla="*/ 269702 w 459387"/>
                  <a:gd name="connsiteY32" fmla="*/ 231500 h 1913854"/>
                  <a:gd name="connsiteX33" fmla="*/ 270791 w 459387"/>
                  <a:gd name="connsiteY33" fmla="*/ 231061 h 1913854"/>
                  <a:gd name="connsiteX34" fmla="*/ 311975 w 459387"/>
                  <a:gd name="connsiteY34" fmla="*/ 212629 h 1913854"/>
                  <a:gd name="connsiteX35" fmla="*/ 324690 w 459387"/>
                  <a:gd name="connsiteY35" fmla="*/ 205918 h 1913854"/>
                  <a:gd name="connsiteX36" fmla="*/ 350769 w 459387"/>
                  <a:gd name="connsiteY36" fmla="*/ 191732 h 1913854"/>
                  <a:gd name="connsiteX37" fmla="*/ 384668 w 459387"/>
                  <a:gd name="connsiteY37" fmla="*/ 166245 h 1913854"/>
                  <a:gd name="connsiteX38" fmla="*/ 412755 w 459387"/>
                  <a:gd name="connsiteY38" fmla="*/ 134717 h 1913854"/>
                  <a:gd name="connsiteX39" fmla="*/ 435718 w 459387"/>
                  <a:gd name="connsiteY39" fmla="*/ 98217 h 1913854"/>
                  <a:gd name="connsiteX40" fmla="*/ 451377 w 459387"/>
                  <a:gd name="connsiteY40" fmla="*/ 54376 h 1913854"/>
                  <a:gd name="connsiteX41" fmla="*/ 457457 w 459387"/>
                  <a:gd name="connsiteY41" fmla="*/ 956 h 1913854"/>
                  <a:gd name="connsiteX42" fmla="*/ 458413 w 459387"/>
                  <a:gd name="connsiteY42" fmla="*/ 0 h 1913854"/>
                  <a:gd name="connsiteX43" fmla="*/ 459369 w 459387"/>
                  <a:gd name="connsiteY43" fmla="*/ 956 h 1913854"/>
                  <a:gd name="connsiteX44" fmla="*/ 453250 w 459387"/>
                  <a:gd name="connsiteY44" fmla="*/ 54835 h 1913854"/>
                  <a:gd name="connsiteX45" fmla="*/ 437457 w 459387"/>
                  <a:gd name="connsiteY45" fmla="*/ 99040 h 1913854"/>
                  <a:gd name="connsiteX46" fmla="*/ 414265 w 459387"/>
                  <a:gd name="connsiteY46" fmla="*/ 135883 h 1913854"/>
                  <a:gd name="connsiteX47" fmla="*/ 386045 w 459387"/>
                  <a:gd name="connsiteY47" fmla="*/ 167545 h 1913854"/>
                  <a:gd name="connsiteX48" fmla="*/ 351744 w 459387"/>
                  <a:gd name="connsiteY48" fmla="*/ 193357 h 1913854"/>
                  <a:gd name="connsiteX49" fmla="*/ 325569 w 459387"/>
                  <a:gd name="connsiteY49" fmla="*/ 207601 h 1913854"/>
                  <a:gd name="connsiteX50" fmla="*/ 312874 w 459387"/>
                  <a:gd name="connsiteY50" fmla="*/ 214293 h 1913854"/>
                  <a:gd name="connsiteX51" fmla="*/ 271499 w 459387"/>
                  <a:gd name="connsiteY51" fmla="*/ 232801 h 1913854"/>
                  <a:gd name="connsiteX52" fmla="*/ 270409 w 459387"/>
                  <a:gd name="connsiteY52" fmla="*/ 233240 h 1913854"/>
                  <a:gd name="connsiteX53" fmla="*/ 230124 w 459387"/>
                  <a:gd name="connsiteY53" fmla="*/ 251060 h 1913854"/>
                  <a:gd name="connsiteX54" fmla="*/ 189667 w 459387"/>
                  <a:gd name="connsiteY54" fmla="*/ 268956 h 1913854"/>
                  <a:gd name="connsiteX55" fmla="*/ 188577 w 459387"/>
                  <a:gd name="connsiteY55" fmla="*/ 269395 h 1913854"/>
                  <a:gd name="connsiteX56" fmla="*/ 147393 w 459387"/>
                  <a:gd name="connsiteY56" fmla="*/ 287827 h 1913854"/>
                  <a:gd name="connsiteX57" fmla="*/ 134679 w 459387"/>
                  <a:gd name="connsiteY57" fmla="*/ 294538 h 1913854"/>
                  <a:gd name="connsiteX58" fmla="*/ 108600 w 459387"/>
                  <a:gd name="connsiteY58" fmla="*/ 308725 h 1913854"/>
                  <a:gd name="connsiteX59" fmla="*/ 74700 w 459387"/>
                  <a:gd name="connsiteY59" fmla="*/ 334211 h 1913854"/>
                  <a:gd name="connsiteX60" fmla="*/ 46614 w 459387"/>
                  <a:gd name="connsiteY60" fmla="*/ 365739 h 1913854"/>
                  <a:gd name="connsiteX61" fmla="*/ 23651 w 459387"/>
                  <a:gd name="connsiteY61" fmla="*/ 402239 h 1913854"/>
                  <a:gd name="connsiteX62" fmla="*/ 7992 w 459387"/>
                  <a:gd name="connsiteY62" fmla="*/ 446080 h 1913854"/>
                  <a:gd name="connsiteX63" fmla="*/ 1912 w 459387"/>
                  <a:gd name="connsiteY63" fmla="*/ 499500 h 1913854"/>
                  <a:gd name="connsiteX64" fmla="*/ 7992 w 459387"/>
                  <a:gd name="connsiteY64" fmla="*/ 565195 h 1913854"/>
                  <a:gd name="connsiteX65" fmla="*/ 23708 w 459387"/>
                  <a:gd name="connsiteY65" fmla="*/ 640603 h 1913854"/>
                  <a:gd name="connsiteX66" fmla="*/ 46767 w 459387"/>
                  <a:gd name="connsiteY66" fmla="*/ 723372 h 1913854"/>
                  <a:gd name="connsiteX67" fmla="*/ 74911 w 459387"/>
                  <a:gd name="connsiteY67" fmla="*/ 811246 h 1913854"/>
                  <a:gd name="connsiteX68" fmla="*/ 109001 w 459387"/>
                  <a:gd name="connsiteY68" fmla="*/ 905046 h 1913854"/>
                  <a:gd name="connsiteX69" fmla="*/ 135080 w 459387"/>
                  <a:gd name="connsiteY69" fmla="*/ 971392 h 1913854"/>
                  <a:gd name="connsiteX70" fmla="*/ 147833 w 459387"/>
                  <a:gd name="connsiteY70" fmla="*/ 1003608 h 1913854"/>
                  <a:gd name="connsiteX71" fmla="*/ 189112 w 459387"/>
                  <a:gd name="connsiteY71" fmla="*/ 1104617 h 1913854"/>
                  <a:gd name="connsiteX72" fmla="*/ 190202 w 459387"/>
                  <a:gd name="connsiteY72" fmla="*/ 1107236 h 1913854"/>
                  <a:gd name="connsiteX73" fmla="*/ 230583 w 459387"/>
                  <a:gd name="connsiteY73" fmla="*/ 1205836 h 1913854"/>
                  <a:gd name="connsiteX74" fmla="*/ 270944 w 459387"/>
                  <a:gd name="connsiteY74" fmla="*/ 1304417 h 1913854"/>
                  <a:gd name="connsiteX75" fmla="*/ 272034 w 459387"/>
                  <a:gd name="connsiteY75" fmla="*/ 1307036 h 1913854"/>
                  <a:gd name="connsiteX76" fmla="*/ 313314 w 459387"/>
                  <a:gd name="connsiteY76" fmla="*/ 1408084 h 1913854"/>
                  <a:gd name="connsiteX77" fmla="*/ 326066 w 459387"/>
                  <a:gd name="connsiteY77" fmla="*/ 1440300 h 1913854"/>
                  <a:gd name="connsiteX78" fmla="*/ 352146 w 459387"/>
                  <a:gd name="connsiteY78" fmla="*/ 1506665 h 1913854"/>
                  <a:gd name="connsiteX79" fmla="*/ 386274 w 459387"/>
                  <a:gd name="connsiteY79" fmla="*/ 1600561 h 1913854"/>
                  <a:gd name="connsiteX80" fmla="*/ 414437 w 459387"/>
                  <a:gd name="connsiteY80" fmla="*/ 1688492 h 1913854"/>
                  <a:gd name="connsiteX81" fmla="*/ 437534 w 459387"/>
                  <a:gd name="connsiteY81" fmla="*/ 1771376 h 1913854"/>
                  <a:gd name="connsiteX82" fmla="*/ 453269 w 459387"/>
                  <a:gd name="connsiteY82" fmla="*/ 1846917 h 1913854"/>
                  <a:gd name="connsiteX83" fmla="*/ 459388 w 459387"/>
                  <a:gd name="connsiteY83" fmla="*/ 1912918 h 1913854"/>
                  <a:gd name="connsiteX84" fmla="*/ 458432 w 459387"/>
                  <a:gd name="connsiteY84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459387" h="1913854">
                    <a:moveTo>
                      <a:pt x="458432" y="1913855"/>
                    </a:moveTo>
                    <a:cubicBezTo>
                      <a:pt x="457896" y="1913855"/>
                      <a:pt x="457476" y="1913434"/>
                      <a:pt x="457476" y="1912899"/>
                    </a:cubicBezTo>
                    <a:cubicBezTo>
                      <a:pt x="457476" y="1893971"/>
                      <a:pt x="455487" y="1872480"/>
                      <a:pt x="451396" y="1847204"/>
                    </a:cubicBezTo>
                    <a:cubicBezTo>
                      <a:pt x="447839" y="1825255"/>
                      <a:pt x="442696" y="1800590"/>
                      <a:pt x="435679" y="1771796"/>
                    </a:cubicBezTo>
                    <a:cubicBezTo>
                      <a:pt x="429790" y="1747667"/>
                      <a:pt x="422257" y="1720594"/>
                      <a:pt x="412621" y="1689027"/>
                    </a:cubicBezTo>
                    <a:cubicBezTo>
                      <a:pt x="403424" y="1658876"/>
                      <a:pt x="393234" y="1627692"/>
                      <a:pt x="384477" y="1601154"/>
                    </a:cubicBezTo>
                    <a:cubicBezTo>
                      <a:pt x="375873" y="1575094"/>
                      <a:pt x="365051" y="1545286"/>
                      <a:pt x="350387" y="1507353"/>
                    </a:cubicBezTo>
                    <a:cubicBezTo>
                      <a:pt x="341936" y="1485480"/>
                      <a:pt x="332969" y="1462861"/>
                      <a:pt x="324307" y="1441008"/>
                    </a:cubicBezTo>
                    <a:cubicBezTo>
                      <a:pt x="320044" y="1430243"/>
                      <a:pt x="315780" y="1419498"/>
                      <a:pt x="311555" y="1408791"/>
                    </a:cubicBezTo>
                    <a:cubicBezTo>
                      <a:pt x="298324" y="1375198"/>
                      <a:pt x="283430" y="1339387"/>
                      <a:pt x="270275" y="1307782"/>
                    </a:cubicBezTo>
                    <a:lnTo>
                      <a:pt x="269185" y="1305163"/>
                    </a:lnTo>
                    <a:cubicBezTo>
                      <a:pt x="255591" y="1272487"/>
                      <a:pt x="241558" y="1238703"/>
                      <a:pt x="228805" y="1206563"/>
                    </a:cubicBezTo>
                    <a:cubicBezTo>
                      <a:pt x="216071" y="1174423"/>
                      <a:pt x="202018" y="1140657"/>
                      <a:pt x="188443" y="1107982"/>
                    </a:cubicBezTo>
                    <a:lnTo>
                      <a:pt x="187353" y="1105363"/>
                    </a:lnTo>
                    <a:cubicBezTo>
                      <a:pt x="174199" y="1073739"/>
                      <a:pt x="159305" y="1037909"/>
                      <a:pt x="146074" y="1004315"/>
                    </a:cubicBezTo>
                    <a:cubicBezTo>
                      <a:pt x="141849" y="993609"/>
                      <a:pt x="137585" y="982844"/>
                      <a:pt x="133321" y="972099"/>
                    </a:cubicBezTo>
                    <a:cubicBezTo>
                      <a:pt x="124660" y="950226"/>
                      <a:pt x="115693" y="927627"/>
                      <a:pt x="107242" y="905735"/>
                    </a:cubicBezTo>
                    <a:cubicBezTo>
                      <a:pt x="92577" y="867782"/>
                      <a:pt x="81736" y="837937"/>
                      <a:pt x="73114" y="811838"/>
                    </a:cubicBezTo>
                    <a:cubicBezTo>
                      <a:pt x="64357" y="785281"/>
                      <a:pt x="54166" y="754078"/>
                      <a:pt x="44950" y="723926"/>
                    </a:cubicBezTo>
                    <a:cubicBezTo>
                      <a:pt x="35295" y="692321"/>
                      <a:pt x="27743" y="665210"/>
                      <a:pt x="21854" y="641043"/>
                    </a:cubicBezTo>
                    <a:cubicBezTo>
                      <a:pt x="14837" y="612210"/>
                      <a:pt x="9675" y="587508"/>
                      <a:pt x="6118" y="565501"/>
                    </a:cubicBezTo>
                    <a:cubicBezTo>
                      <a:pt x="2008" y="540129"/>
                      <a:pt x="0" y="518543"/>
                      <a:pt x="0" y="499500"/>
                    </a:cubicBezTo>
                    <a:cubicBezTo>
                      <a:pt x="0" y="480438"/>
                      <a:pt x="2008" y="462810"/>
                      <a:pt x="6118" y="445621"/>
                    </a:cubicBezTo>
                    <a:cubicBezTo>
                      <a:pt x="9694" y="430689"/>
                      <a:pt x="14856" y="416234"/>
                      <a:pt x="21911" y="401416"/>
                    </a:cubicBezTo>
                    <a:cubicBezTo>
                      <a:pt x="27819" y="388970"/>
                      <a:pt x="35410" y="376924"/>
                      <a:pt x="45103" y="364573"/>
                    </a:cubicBezTo>
                    <a:cubicBezTo>
                      <a:pt x="54338" y="352795"/>
                      <a:pt x="64548" y="341954"/>
                      <a:pt x="73324" y="332911"/>
                    </a:cubicBezTo>
                    <a:cubicBezTo>
                      <a:pt x="81985" y="323963"/>
                      <a:pt x="92902" y="315761"/>
                      <a:pt x="107624" y="307099"/>
                    </a:cubicBezTo>
                    <a:cubicBezTo>
                      <a:pt x="116114" y="302109"/>
                      <a:pt x="125100" y="297406"/>
                      <a:pt x="133799" y="292855"/>
                    </a:cubicBezTo>
                    <a:cubicBezTo>
                      <a:pt x="138044" y="290637"/>
                      <a:pt x="142288" y="288420"/>
                      <a:pt x="146495" y="286163"/>
                    </a:cubicBezTo>
                    <a:cubicBezTo>
                      <a:pt x="159802" y="279013"/>
                      <a:pt x="174715" y="272971"/>
                      <a:pt x="187870" y="267656"/>
                    </a:cubicBezTo>
                    <a:lnTo>
                      <a:pt x="188959" y="267216"/>
                    </a:lnTo>
                    <a:cubicBezTo>
                      <a:pt x="202515" y="261728"/>
                      <a:pt x="216549" y="256050"/>
                      <a:pt x="229245" y="249396"/>
                    </a:cubicBezTo>
                    <a:cubicBezTo>
                      <a:pt x="242016" y="242704"/>
                      <a:pt x="256089" y="237007"/>
                      <a:pt x="269702" y="231500"/>
                    </a:cubicBezTo>
                    <a:lnTo>
                      <a:pt x="270791" y="231061"/>
                    </a:lnTo>
                    <a:cubicBezTo>
                      <a:pt x="283908" y="225745"/>
                      <a:pt x="298764" y="219742"/>
                      <a:pt x="311975" y="212629"/>
                    </a:cubicBezTo>
                    <a:cubicBezTo>
                      <a:pt x="316182" y="210373"/>
                      <a:pt x="320445" y="208136"/>
                      <a:pt x="324690" y="205918"/>
                    </a:cubicBezTo>
                    <a:cubicBezTo>
                      <a:pt x="333351" y="201387"/>
                      <a:pt x="342318" y="196684"/>
                      <a:pt x="350769" y="191732"/>
                    </a:cubicBezTo>
                    <a:cubicBezTo>
                      <a:pt x="365357" y="183166"/>
                      <a:pt x="376122" y="175059"/>
                      <a:pt x="384668" y="166245"/>
                    </a:cubicBezTo>
                    <a:cubicBezTo>
                      <a:pt x="393406" y="157240"/>
                      <a:pt x="403577" y="146437"/>
                      <a:pt x="412755" y="134717"/>
                    </a:cubicBezTo>
                    <a:cubicBezTo>
                      <a:pt x="422353" y="122480"/>
                      <a:pt x="429867" y="110531"/>
                      <a:pt x="435718" y="98217"/>
                    </a:cubicBezTo>
                    <a:cubicBezTo>
                      <a:pt x="442715" y="83515"/>
                      <a:pt x="447820" y="69175"/>
                      <a:pt x="451377" y="54376"/>
                    </a:cubicBezTo>
                    <a:cubicBezTo>
                      <a:pt x="455468" y="37341"/>
                      <a:pt x="457457" y="19865"/>
                      <a:pt x="457457" y="956"/>
                    </a:cubicBezTo>
                    <a:cubicBezTo>
                      <a:pt x="457457" y="421"/>
                      <a:pt x="457877" y="0"/>
                      <a:pt x="458413" y="0"/>
                    </a:cubicBezTo>
                    <a:cubicBezTo>
                      <a:pt x="458948" y="0"/>
                      <a:pt x="459369" y="421"/>
                      <a:pt x="459369" y="956"/>
                    </a:cubicBezTo>
                    <a:cubicBezTo>
                      <a:pt x="459369" y="20018"/>
                      <a:pt x="457361" y="37647"/>
                      <a:pt x="453250" y="54835"/>
                    </a:cubicBezTo>
                    <a:cubicBezTo>
                      <a:pt x="449675" y="69768"/>
                      <a:pt x="444513" y="84222"/>
                      <a:pt x="437457" y="99040"/>
                    </a:cubicBezTo>
                    <a:cubicBezTo>
                      <a:pt x="431549" y="111487"/>
                      <a:pt x="423959" y="123532"/>
                      <a:pt x="414265" y="135883"/>
                    </a:cubicBezTo>
                    <a:cubicBezTo>
                      <a:pt x="405031" y="147661"/>
                      <a:pt x="394821" y="158502"/>
                      <a:pt x="386045" y="167545"/>
                    </a:cubicBezTo>
                    <a:cubicBezTo>
                      <a:pt x="377383" y="176493"/>
                      <a:pt x="366485" y="184696"/>
                      <a:pt x="351744" y="193357"/>
                    </a:cubicBezTo>
                    <a:cubicBezTo>
                      <a:pt x="343255" y="198347"/>
                      <a:pt x="334269" y="203050"/>
                      <a:pt x="325569" y="207601"/>
                    </a:cubicBezTo>
                    <a:cubicBezTo>
                      <a:pt x="321325" y="209819"/>
                      <a:pt x="317080" y="212037"/>
                      <a:pt x="312874" y="214293"/>
                    </a:cubicBezTo>
                    <a:cubicBezTo>
                      <a:pt x="299567" y="221443"/>
                      <a:pt x="284653" y="227485"/>
                      <a:pt x="271499" y="232801"/>
                    </a:cubicBezTo>
                    <a:lnTo>
                      <a:pt x="270409" y="233240"/>
                    </a:lnTo>
                    <a:cubicBezTo>
                      <a:pt x="256853" y="238728"/>
                      <a:pt x="242819" y="244406"/>
                      <a:pt x="230124" y="251060"/>
                    </a:cubicBezTo>
                    <a:cubicBezTo>
                      <a:pt x="217352" y="257752"/>
                      <a:pt x="203280" y="263449"/>
                      <a:pt x="189667" y="268956"/>
                    </a:cubicBezTo>
                    <a:lnTo>
                      <a:pt x="188577" y="269395"/>
                    </a:lnTo>
                    <a:cubicBezTo>
                      <a:pt x="175461" y="274711"/>
                      <a:pt x="160605" y="280714"/>
                      <a:pt x="147393" y="287827"/>
                    </a:cubicBezTo>
                    <a:cubicBezTo>
                      <a:pt x="143187" y="290083"/>
                      <a:pt x="138923" y="292320"/>
                      <a:pt x="134679" y="294538"/>
                    </a:cubicBezTo>
                    <a:cubicBezTo>
                      <a:pt x="126018" y="299069"/>
                      <a:pt x="117050" y="303753"/>
                      <a:pt x="108600" y="308725"/>
                    </a:cubicBezTo>
                    <a:cubicBezTo>
                      <a:pt x="94011" y="317290"/>
                      <a:pt x="83247" y="325397"/>
                      <a:pt x="74700" y="334211"/>
                    </a:cubicBezTo>
                    <a:cubicBezTo>
                      <a:pt x="65963" y="343216"/>
                      <a:pt x="55791" y="354019"/>
                      <a:pt x="46614" y="365739"/>
                    </a:cubicBezTo>
                    <a:cubicBezTo>
                      <a:pt x="37016" y="377976"/>
                      <a:pt x="29502" y="389926"/>
                      <a:pt x="23651" y="402239"/>
                    </a:cubicBezTo>
                    <a:cubicBezTo>
                      <a:pt x="16653" y="416942"/>
                      <a:pt x="11548" y="431281"/>
                      <a:pt x="7992" y="446080"/>
                    </a:cubicBezTo>
                    <a:cubicBezTo>
                      <a:pt x="3900" y="463115"/>
                      <a:pt x="1912" y="480591"/>
                      <a:pt x="1912" y="499500"/>
                    </a:cubicBezTo>
                    <a:cubicBezTo>
                      <a:pt x="1912" y="518429"/>
                      <a:pt x="3900" y="539919"/>
                      <a:pt x="7992" y="565195"/>
                    </a:cubicBezTo>
                    <a:cubicBezTo>
                      <a:pt x="11548" y="587144"/>
                      <a:pt x="16691" y="611809"/>
                      <a:pt x="23708" y="640603"/>
                    </a:cubicBezTo>
                    <a:cubicBezTo>
                      <a:pt x="29597" y="664732"/>
                      <a:pt x="37130" y="691805"/>
                      <a:pt x="46767" y="723372"/>
                    </a:cubicBezTo>
                    <a:cubicBezTo>
                      <a:pt x="55963" y="753504"/>
                      <a:pt x="66154" y="784708"/>
                      <a:pt x="74911" y="811246"/>
                    </a:cubicBezTo>
                    <a:cubicBezTo>
                      <a:pt x="83515" y="837325"/>
                      <a:pt x="94336" y="867132"/>
                      <a:pt x="109001" y="905046"/>
                    </a:cubicBezTo>
                    <a:cubicBezTo>
                      <a:pt x="117452" y="926919"/>
                      <a:pt x="126419" y="949538"/>
                      <a:pt x="135080" y="971392"/>
                    </a:cubicBezTo>
                    <a:cubicBezTo>
                      <a:pt x="139344" y="982156"/>
                      <a:pt x="143608" y="992901"/>
                      <a:pt x="147833" y="1003608"/>
                    </a:cubicBezTo>
                    <a:cubicBezTo>
                      <a:pt x="161064" y="1037201"/>
                      <a:pt x="175958" y="1073012"/>
                      <a:pt x="189112" y="1104617"/>
                    </a:cubicBezTo>
                    <a:lnTo>
                      <a:pt x="190202" y="1107236"/>
                    </a:lnTo>
                    <a:cubicBezTo>
                      <a:pt x="203796" y="1139912"/>
                      <a:pt x="217830" y="1173696"/>
                      <a:pt x="230583" y="1205836"/>
                    </a:cubicBezTo>
                    <a:cubicBezTo>
                      <a:pt x="243317" y="1237976"/>
                      <a:pt x="257369" y="1271742"/>
                      <a:pt x="270944" y="1304417"/>
                    </a:cubicBezTo>
                    <a:lnTo>
                      <a:pt x="272034" y="1307036"/>
                    </a:lnTo>
                    <a:cubicBezTo>
                      <a:pt x="285189" y="1338660"/>
                      <a:pt x="300083" y="1374491"/>
                      <a:pt x="313314" y="1408084"/>
                    </a:cubicBezTo>
                    <a:cubicBezTo>
                      <a:pt x="317539" y="1418791"/>
                      <a:pt x="321803" y="1429555"/>
                      <a:pt x="326066" y="1440300"/>
                    </a:cubicBezTo>
                    <a:cubicBezTo>
                      <a:pt x="334728" y="1462173"/>
                      <a:pt x="343695" y="1484773"/>
                      <a:pt x="352146" y="1506665"/>
                    </a:cubicBezTo>
                    <a:cubicBezTo>
                      <a:pt x="366810" y="1544636"/>
                      <a:pt x="377651" y="1574463"/>
                      <a:pt x="386274" y="1600561"/>
                    </a:cubicBezTo>
                    <a:cubicBezTo>
                      <a:pt x="395031" y="1627118"/>
                      <a:pt x="405222" y="1658321"/>
                      <a:pt x="414437" y="1688492"/>
                    </a:cubicBezTo>
                    <a:cubicBezTo>
                      <a:pt x="424093" y="1720097"/>
                      <a:pt x="431645" y="1747208"/>
                      <a:pt x="437534" y="1771376"/>
                    </a:cubicBezTo>
                    <a:cubicBezTo>
                      <a:pt x="444551" y="1800208"/>
                      <a:pt x="449713" y="1824911"/>
                      <a:pt x="453269" y="1846917"/>
                    </a:cubicBezTo>
                    <a:cubicBezTo>
                      <a:pt x="457380" y="1872289"/>
                      <a:pt x="459388" y="1893875"/>
                      <a:pt x="459388" y="1912918"/>
                    </a:cubicBezTo>
                    <a:cubicBezTo>
                      <a:pt x="459388" y="1913434"/>
                      <a:pt x="458967" y="1913855"/>
                      <a:pt x="458432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5" name="任意多边形: 形状 24">
                <a:extLst>
                  <a:ext uri="{FF2B5EF4-FFF2-40B4-BE49-F238E27FC236}">
                    <a16:creationId xmlns:a16="http://schemas.microsoft.com/office/drawing/2014/main" id="{637A96F0-240B-DCDB-94C0-EBF53577CFFC}"/>
                  </a:ext>
                </a:extLst>
              </p:cNvPr>
              <p:cNvSpPr/>
              <p:nvPr/>
            </p:nvSpPr>
            <p:spPr>
              <a:xfrm>
                <a:off x="9664777" y="1104697"/>
                <a:ext cx="474494" cy="1913874"/>
              </a:xfrm>
              <a:custGeom>
                <a:avLst/>
                <a:gdLst>
                  <a:gd name="connsiteX0" fmla="*/ 473574 w 474494"/>
                  <a:gd name="connsiteY0" fmla="*/ 1913874 h 1913874"/>
                  <a:gd name="connsiteX1" fmla="*/ 472618 w 474494"/>
                  <a:gd name="connsiteY1" fmla="*/ 1912918 h 1913874"/>
                  <a:gd name="connsiteX2" fmla="*/ 466978 w 474494"/>
                  <a:gd name="connsiteY2" fmla="*/ 1847663 h 1913874"/>
                  <a:gd name="connsiteX3" fmla="*/ 451625 w 474494"/>
                  <a:gd name="connsiteY3" fmla="*/ 1772638 h 1913874"/>
                  <a:gd name="connsiteX4" fmla="*/ 428012 w 474494"/>
                  <a:gd name="connsiteY4" fmla="*/ 1689314 h 1913874"/>
                  <a:gd name="connsiteX5" fmla="*/ 398358 w 474494"/>
                  <a:gd name="connsiteY5" fmla="*/ 1599930 h 1913874"/>
                  <a:gd name="connsiteX6" fmla="*/ 362795 w 474494"/>
                  <a:gd name="connsiteY6" fmla="*/ 1504638 h 1913874"/>
                  <a:gd name="connsiteX7" fmla="*/ 332969 w 474494"/>
                  <a:gd name="connsiteY7" fmla="*/ 1430071 h 1913874"/>
                  <a:gd name="connsiteX8" fmla="*/ 322759 w 474494"/>
                  <a:gd name="connsiteY8" fmla="*/ 1404872 h 1913874"/>
                  <a:gd name="connsiteX9" fmla="*/ 290332 w 474494"/>
                  <a:gd name="connsiteY9" fmla="*/ 1326940 h 1913874"/>
                  <a:gd name="connsiteX10" fmla="*/ 279969 w 474494"/>
                  <a:gd name="connsiteY10" fmla="*/ 1302333 h 1913874"/>
                  <a:gd name="connsiteX11" fmla="*/ 263277 w 474494"/>
                  <a:gd name="connsiteY11" fmla="*/ 1262889 h 1913874"/>
                  <a:gd name="connsiteX12" fmla="*/ 236376 w 474494"/>
                  <a:gd name="connsiteY12" fmla="*/ 1198991 h 1913874"/>
                  <a:gd name="connsiteX13" fmla="*/ 209494 w 474494"/>
                  <a:gd name="connsiteY13" fmla="*/ 1135132 h 1913874"/>
                  <a:gd name="connsiteX14" fmla="*/ 192783 w 474494"/>
                  <a:gd name="connsiteY14" fmla="*/ 1095669 h 1913874"/>
                  <a:gd name="connsiteX15" fmla="*/ 182421 w 474494"/>
                  <a:gd name="connsiteY15" fmla="*/ 1071062 h 1913874"/>
                  <a:gd name="connsiteX16" fmla="*/ 149994 w 474494"/>
                  <a:gd name="connsiteY16" fmla="*/ 993092 h 1913874"/>
                  <a:gd name="connsiteX17" fmla="*/ 139784 w 474494"/>
                  <a:gd name="connsiteY17" fmla="*/ 967893 h 1913874"/>
                  <a:gd name="connsiteX18" fmla="*/ 109938 w 474494"/>
                  <a:gd name="connsiteY18" fmla="*/ 893307 h 1913874"/>
                  <a:gd name="connsiteX19" fmla="*/ 74356 w 474494"/>
                  <a:gd name="connsiteY19" fmla="*/ 797938 h 1913874"/>
                  <a:gd name="connsiteX20" fmla="*/ 44683 w 474494"/>
                  <a:gd name="connsiteY20" fmla="*/ 708497 h 1913874"/>
                  <a:gd name="connsiteX21" fmla="*/ 21032 w 474494"/>
                  <a:gd name="connsiteY21" fmla="*/ 625059 h 1913874"/>
                  <a:gd name="connsiteX22" fmla="*/ 5659 w 474494"/>
                  <a:gd name="connsiteY22" fmla="*/ 549861 h 1913874"/>
                  <a:gd name="connsiteX23" fmla="*/ 0 w 474494"/>
                  <a:gd name="connsiteY23" fmla="*/ 484319 h 1913874"/>
                  <a:gd name="connsiteX24" fmla="*/ 5659 w 474494"/>
                  <a:gd name="connsiteY24" fmla="*/ 430000 h 1913874"/>
                  <a:gd name="connsiteX25" fmla="*/ 21089 w 474494"/>
                  <a:gd name="connsiteY25" fmla="*/ 385413 h 1913874"/>
                  <a:gd name="connsiteX26" fmla="*/ 44836 w 474494"/>
                  <a:gd name="connsiteY26" fmla="*/ 349105 h 1913874"/>
                  <a:gd name="connsiteX27" fmla="*/ 74605 w 474494"/>
                  <a:gd name="connsiteY27" fmla="*/ 318915 h 1913874"/>
                  <a:gd name="connsiteX28" fmla="*/ 110339 w 474494"/>
                  <a:gd name="connsiteY28" fmla="*/ 294633 h 1913874"/>
                  <a:gd name="connsiteX29" fmla="*/ 140281 w 474494"/>
                  <a:gd name="connsiteY29" fmla="*/ 279663 h 1913874"/>
                  <a:gd name="connsiteX30" fmla="*/ 150433 w 474494"/>
                  <a:gd name="connsiteY30" fmla="*/ 274883 h 1913874"/>
                  <a:gd name="connsiteX31" fmla="*/ 182956 w 474494"/>
                  <a:gd name="connsiteY31" fmla="*/ 261748 h 1913874"/>
                  <a:gd name="connsiteX32" fmla="*/ 193300 w 474494"/>
                  <a:gd name="connsiteY32" fmla="*/ 257885 h 1913874"/>
                  <a:gd name="connsiteX33" fmla="*/ 210029 w 474494"/>
                  <a:gd name="connsiteY33" fmla="*/ 251825 h 1913874"/>
                  <a:gd name="connsiteX34" fmla="*/ 236835 w 474494"/>
                  <a:gd name="connsiteY34" fmla="*/ 241749 h 1913874"/>
                  <a:gd name="connsiteX35" fmla="*/ 263736 w 474494"/>
                  <a:gd name="connsiteY35" fmla="*/ 231634 h 1913874"/>
                  <a:gd name="connsiteX36" fmla="*/ 280447 w 474494"/>
                  <a:gd name="connsiteY36" fmla="*/ 225573 h 1913874"/>
                  <a:gd name="connsiteX37" fmla="*/ 290810 w 474494"/>
                  <a:gd name="connsiteY37" fmla="*/ 221711 h 1913874"/>
                  <a:gd name="connsiteX38" fmla="*/ 323179 w 474494"/>
                  <a:gd name="connsiteY38" fmla="*/ 208652 h 1913874"/>
                  <a:gd name="connsiteX39" fmla="*/ 333351 w 474494"/>
                  <a:gd name="connsiteY39" fmla="*/ 203873 h 1913874"/>
                  <a:gd name="connsiteX40" fmla="*/ 363158 w 474494"/>
                  <a:gd name="connsiteY40" fmla="*/ 188978 h 1913874"/>
                  <a:gd name="connsiteX41" fmla="*/ 398568 w 474494"/>
                  <a:gd name="connsiteY41" fmla="*/ 164926 h 1913874"/>
                  <a:gd name="connsiteX42" fmla="*/ 428127 w 474494"/>
                  <a:gd name="connsiteY42" fmla="*/ 134965 h 1913874"/>
                  <a:gd name="connsiteX43" fmla="*/ 451644 w 474494"/>
                  <a:gd name="connsiteY43" fmla="*/ 99040 h 1913874"/>
                  <a:gd name="connsiteX44" fmla="*/ 466940 w 474494"/>
                  <a:gd name="connsiteY44" fmla="*/ 54854 h 1913874"/>
                  <a:gd name="connsiteX45" fmla="*/ 472561 w 474494"/>
                  <a:gd name="connsiteY45" fmla="*/ 956 h 1913874"/>
                  <a:gd name="connsiteX46" fmla="*/ 473517 w 474494"/>
                  <a:gd name="connsiteY46" fmla="*/ 0 h 1913874"/>
                  <a:gd name="connsiteX47" fmla="*/ 474473 w 474494"/>
                  <a:gd name="connsiteY47" fmla="*/ 956 h 1913874"/>
                  <a:gd name="connsiteX48" fmla="*/ 468814 w 474494"/>
                  <a:gd name="connsiteY48" fmla="*/ 55275 h 1913874"/>
                  <a:gd name="connsiteX49" fmla="*/ 453384 w 474494"/>
                  <a:gd name="connsiteY49" fmla="*/ 99862 h 1913874"/>
                  <a:gd name="connsiteX50" fmla="*/ 429637 w 474494"/>
                  <a:gd name="connsiteY50" fmla="*/ 136170 h 1913874"/>
                  <a:gd name="connsiteX51" fmla="*/ 399868 w 474494"/>
                  <a:gd name="connsiteY51" fmla="*/ 166360 h 1913874"/>
                  <a:gd name="connsiteX52" fmla="*/ 364134 w 474494"/>
                  <a:gd name="connsiteY52" fmla="*/ 190642 h 1913874"/>
                  <a:gd name="connsiteX53" fmla="*/ 334192 w 474494"/>
                  <a:gd name="connsiteY53" fmla="*/ 205612 h 1913874"/>
                  <a:gd name="connsiteX54" fmla="*/ 324040 w 474494"/>
                  <a:gd name="connsiteY54" fmla="*/ 210392 h 1913874"/>
                  <a:gd name="connsiteX55" fmla="*/ 291517 w 474494"/>
                  <a:gd name="connsiteY55" fmla="*/ 223528 h 1913874"/>
                  <a:gd name="connsiteX56" fmla="*/ 281173 w 474494"/>
                  <a:gd name="connsiteY56" fmla="*/ 227390 h 1913874"/>
                  <a:gd name="connsiteX57" fmla="*/ 264425 w 474494"/>
                  <a:gd name="connsiteY57" fmla="*/ 233451 h 1913874"/>
                  <a:gd name="connsiteX58" fmla="*/ 237619 w 474494"/>
                  <a:gd name="connsiteY58" fmla="*/ 243527 h 1913874"/>
                  <a:gd name="connsiteX59" fmla="*/ 210698 w 474494"/>
                  <a:gd name="connsiteY59" fmla="*/ 253660 h 1913874"/>
                  <a:gd name="connsiteX60" fmla="*/ 194007 w 474494"/>
                  <a:gd name="connsiteY60" fmla="*/ 259721 h 1913874"/>
                  <a:gd name="connsiteX61" fmla="*/ 183644 w 474494"/>
                  <a:gd name="connsiteY61" fmla="*/ 263583 h 1913874"/>
                  <a:gd name="connsiteX62" fmla="*/ 151275 w 474494"/>
                  <a:gd name="connsiteY62" fmla="*/ 276642 h 1913874"/>
                  <a:gd name="connsiteX63" fmla="*/ 141103 w 474494"/>
                  <a:gd name="connsiteY63" fmla="*/ 281422 h 1913874"/>
                  <a:gd name="connsiteX64" fmla="*/ 111295 w 474494"/>
                  <a:gd name="connsiteY64" fmla="*/ 296316 h 1913874"/>
                  <a:gd name="connsiteX65" fmla="*/ 75886 w 474494"/>
                  <a:gd name="connsiteY65" fmla="*/ 320368 h 1913874"/>
                  <a:gd name="connsiteX66" fmla="*/ 46327 w 474494"/>
                  <a:gd name="connsiteY66" fmla="*/ 350329 h 1913874"/>
                  <a:gd name="connsiteX67" fmla="*/ 22810 w 474494"/>
                  <a:gd name="connsiteY67" fmla="*/ 386255 h 1913874"/>
                  <a:gd name="connsiteX68" fmla="*/ 7514 w 474494"/>
                  <a:gd name="connsiteY68" fmla="*/ 430440 h 1913874"/>
                  <a:gd name="connsiteX69" fmla="*/ 1893 w 474494"/>
                  <a:gd name="connsiteY69" fmla="*/ 484338 h 1913874"/>
                  <a:gd name="connsiteX70" fmla="*/ 7533 w 474494"/>
                  <a:gd name="connsiteY70" fmla="*/ 549594 h 1913874"/>
                  <a:gd name="connsiteX71" fmla="*/ 22886 w 474494"/>
                  <a:gd name="connsiteY71" fmla="*/ 624619 h 1913874"/>
                  <a:gd name="connsiteX72" fmla="*/ 46499 w 474494"/>
                  <a:gd name="connsiteY72" fmla="*/ 707942 h 1913874"/>
                  <a:gd name="connsiteX73" fmla="*/ 76154 w 474494"/>
                  <a:gd name="connsiteY73" fmla="*/ 797326 h 1913874"/>
                  <a:gd name="connsiteX74" fmla="*/ 111716 w 474494"/>
                  <a:gd name="connsiteY74" fmla="*/ 892619 h 1913874"/>
                  <a:gd name="connsiteX75" fmla="*/ 141543 w 474494"/>
                  <a:gd name="connsiteY75" fmla="*/ 967185 h 1913874"/>
                  <a:gd name="connsiteX76" fmla="*/ 151753 w 474494"/>
                  <a:gd name="connsiteY76" fmla="*/ 992385 h 1913874"/>
                  <a:gd name="connsiteX77" fmla="*/ 184180 w 474494"/>
                  <a:gd name="connsiteY77" fmla="*/ 1070316 h 1913874"/>
                  <a:gd name="connsiteX78" fmla="*/ 194542 w 474494"/>
                  <a:gd name="connsiteY78" fmla="*/ 1094923 h 1913874"/>
                  <a:gd name="connsiteX79" fmla="*/ 211253 w 474494"/>
                  <a:gd name="connsiteY79" fmla="*/ 1134386 h 1913874"/>
                  <a:gd name="connsiteX80" fmla="*/ 238135 w 474494"/>
                  <a:gd name="connsiteY80" fmla="*/ 1198265 h 1913874"/>
                  <a:gd name="connsiteX81" fmla="*/ 265017 w 474494"/>
                  <a:gd name="connsiteY81" fmla="*/ 1262163 h 1913874"/>
                  <a:gd name="connsiteX82" fmla="*/ 281709 w 474494"/>
                  <a:gd name="connsiteY82" fmla="*/ 1301607 h 1913874"/>
                  <a:gd name="connsiteX83" fmla="*/ 292072 w 474494"/>
                  <a:gd name="connsiteY83" fmla="*/ 1326213 h 1913874"/>
                  <a:gd name="connsiteX84" fmla="*/ 324499 w 474494"/>
                  <a:gd name="connsiteY84" fmla="*/ 1404183 h 1913874"/>
                  <a:gd name="connsiteX85" fmla="*/ 334708 w 474494"/>
                  <a:gd name="connsiteY85" fmla="*/ 1429383 h 1913874"/>
                  <a:gd name="connsiteX86" fmla="*/ 364554 w 474494"/>
                  <a:gd name="connsiteY86" fmla="*/ 1503969 h 1913874"/>
                  <a:gd name="connsiteX87" fmla="*/ 400136 w 474494"/>
                  <a:gd name="connsiteY87" fmla="*/ 1599337 h 1913874"/>
                  <a:gd name="connsiteX88" fmla="*/ 429810 w 474494"/>
                  <a:gd name="connsiteY88" fmla="*/ 1688779 h 1913874"/>
                  <a:gd name="connsiteX89" fmla="*/ 453461 w 474494"/>
                  <a:gd name="connsiteY89" fmla="*/ 1772217 h 1913874"/>
                  <a:gd name="connsiteX90" fmla="*/ 468833 w 474494"/>
                  <a:gd name="connsiteY90" fmla="*/ 1847414 h 1913874"/>
                  <a:gd name="connsiteX91" fmla="*/ 474492 w 474494"/>
                  <a:gd name="connsiteY91" fmla="*/ 1912956 h 1913874"/>
                  <a:gd name="connsiteX92" fmla="*/ 473574 w 474494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74494" h="1913874">
                    <a:moveTo>
                      <a:pt x="473574" y="1913874"/>
                    </a:moveTo>
                    <a:cubicBezTo>
                      <a:pt x="473039" y="1913874"/>
                      <a:pt x="472618" y="1913454"/>
                      <a:pt x="472618" y="1912918"/>
                    </a:cubicBezTo>
                    <a:cubicBezTo>
                      <a:pt x="472618" y="1893607"/>
                      <a:pt x="470726" y="1871658"/>
                      <a:pt x="466978" y="1847663"/>
                    </a:cubicBezTo>
                    <a:cubicBezTo>
                      <a:pt x="463441" y="1824949"/>
                      <a:pt x="458279" y="1799692"/>
                      <a:pt x="451625" y="1772638"/>
                    </a:cubicBezTo>
                    <a:cubicBezTo>
                      <a:pt x="445947" y="1749503"/>
                      <a:pt x="438452" y="1723022"/>
                      <a:pt x="428012" y="1689314"/>
                    </a:cubicBezTo>
                    <a:cubicBezTo>
                      <a:pt x="418873" y="1659774"/>
                      <a:pt x="408357" y="1628896"/>
                      <a:pt x="398358" y="1599930"/>
                    </a:cubicBezTo>
                    <a:cubicBezTo>
                      <a:pt x="388435" y="1571174"/>
                      <a:pt x="376963" y="1541042"/>
                      <a:pt x="362795" y="1504638"/>
                    </a:cubicBezTo>
                    <a:cubicBezTo>
                      <a:pt x="353293" y="1480222"/>
                      <a:pt x="342949" y="1454716"/>
                      <a:pt x="332969" y="1430071"/>
                    </a:cubicBezTo>
                    <a:cubicBezTo>
                      <a:pt x="329565" y="1421659"/>
                      <a:pt x="326143" y="1413246"/>
                      <a:pt x="322759" y="1404872"/>
                    </a:cubicBezTo>
                    <a:cubicBezTo>
                      <a:pt x="312491" y="1379442"/>
                      <a:pt x="301230" y="1352752"/>
                      <a:pt x="290332" y="1326940"/>
                    </a:cubicBezTo>
                    <a:cubicBezTo>
                      <a:pt x="286871" y="1318738"/>
                      <a:pt x="283410" y="1310516"/>
                      <a:pt x="279969" y="1302333"/>
                    </a:cubicBezTo>
                    <a:cubicBezTo>
                      <a:pt x="274462" y="1289255"/>
                      <a:pt x="268880" y="1276082"/>
                      <a:pt x="263277" y="1262889"/>
                    </a:cubicBezTo>
                    <a:cubicBezTo>
                      <a:pt x="254310" y="1241800"/>
                      <a:pt x="245056" y="1220004"/>
                      <a:pt x="236376" y="1198991"/>
                    </a:cubicBezTo>
                    <a:cubicBezTo>
                      <a:pt x="227715" y="1177998"/>
                      <a:pt x="218461" y="1156202"/>
                      <a:pt x="209494" y="1135132"/>
                    </a:cubicBezTo>
                    <a:cubicBezTo>
                      <a:pt x="203892" y="1121939"/>
                      <a:pt x="198290" y="1108747"/>
                      <a:pt x="192783" y="1095669"/>
                    </a:cubicBezTo>
                    <a:cubicBezTo>
                      <a:pt x="189342" y="1087486"/>
                      <a:pt x="185881" y="1079284"/>
                      <a:pt x="182421" y="1071062"/>
                    </a:cubicBezTo>
                    <a:cubicBezTo>
                      <a:pt x="171522" y="1045251"/>
                      <a:pt x="160261" y="1018540"/>
                      <a:pt x="149994" y="993092"/>
                    </a:cubicBezTo>
                    <a:cubicBezTo>
                      <a:pt x="146609" y="984699"/>
                      <a:pt x="143206" y="976286"/>
                      <a:pt x="139784" y="967893"/>
                    </a:cubicBezTo>
                    <a:cubicBezTo>
                      <a:pt x="129784" y="943228"/>
                      <a:pt x="119440" y="917723"/>
                      <a:pt x="109938" y="893307"/>
                    </a:cubicBezTo>
                    <a:cubicBezTo>
                      <a:pt x="95751" y="856884"/>
                      <a:pt x="84279" y="826713"/>
                      <a:pt x="74356" y="797938"/>
                    </a:cubicBezTo>
                    <a:cubicBezTo>
                      <a:pt x="64357" y="768953"/>
                      <a:pt x="53822" y="738075"/>
                      <a:pt x="44683" y="708497"/>
                    </a:cubicBezTo>
                    <a:cubicBezTo>
                      <a:pt x="34243" y="674751"/>
                      <a:pt x="26729" y="648232"/>
                      <a:pt x="21032" y="625059"/>
                    </a:cubicBezTo>
                    <a:cubicBezTo>
                      <a:pt x="14378" y="597947"/>
                      <a:pt x="9197" y="572652"/>
                      <a:pt x="5659" y="549861"/>
                    </a:cubicBezTo>
                    <a:cubicBezTo>
                      <a:pt x="1912" y="525770"/>
                      <a:pt x="0" y="503726"/>
                      <a:pt x="0" y="484319"/>
                    </a:cubicBezTo>
                    <a:cubicBezTo>
                      <a:pt x="0" y="464894"/>
                      <a:pt x="1912" y="446615"/>
                      <a:pt x="5659" y="430000"/>
                    </a:cubicBezTo>
                    <a:cubicBezTo>
                      <a:pt x="9216" y="414265"/>
                      <a:pt x="14416" y="399275"/>
                      <a:pt x="21089" y="385413"/>
                    </a:cubicBezTo>
                    <a:cubicBezTo>
                      <a:pt x="26806" y="373559"/>
                      <a:pt x="34358" y="362030"/>
                      <a:pt x="44836" y="349105"/>
                    </a:cubicBezTo>
                    <a:cubicBezTo>
                      <a:pt x="54032" y="337786"/>
                      <a:pt x="64586" y="327921"/>
                      <a:pt x="74605" y="318915"/>
                    </a:cubicBezTo>
                    <a:cubicBezTo>
                      <a:pt x="84604" y="309948"/>
                      <a:pt x="96134" y="302721"/>
                      <a:pt x="110339" y="294633"/>
                    </a:cubicBezTo>
                    <a:cubicBezTo>
                      <a:pt x="119899" y="289203"/>
                      <a:pt x="130262" y="284347"/>
                      <a:pt x="140281" y="279663"/>
                    </a:cubicBezTo>
                    <a:cubicBezTo>
                      <a:pt x="143665" y="278076"/>
                      <a:pt x="147068" y="276489"/>
                      <a:pt x="150433" y="274883"/>
                    </a:cubicBezTo>
                    <a:cubicBezTo>
                      <a:pt x="160739" y="269950"/>
                      <a:pt x="172039" y="265782"/>
                      <a:pt x="182956" y="261748"/>
                    </a:cubicBezTo>
                    <a:cubicBezTo>
                      <a:pt x="186417" y="260467"/>
                      <a:pt x="189877" y="259186"/>
                      <a:pt x="193300" y="257885"/>
                    </a:cubicBezTo>
                    <a:cubicBezTo>
                      <a:pt x="198806" y="255801"/>
                      <a:pt x="204523" y="253775"/>
                      <a:pt x="210029" y="251825"/>
                    </a:cubicBezTo>
                    <a:cubicBezTo>
                      <a:pt x="218958" y="248670"/>
                      <a:pt x="228212" y="245381"/>
                      <a:pt x="236835" y="241749"/>
                    </a:cubicBezTo>
                    <a:cubicBezTo>
                      <a:pt x="245515" y="238078"/>
                      <a:pt x="254788" y="234808"/>
                      <a:pt x="263736" y="231634"/>
                    </a:cubicBezTo>
                    <a:cubicBezTo>
                      <a:pt x="269243" y="229684"/>
                      <a:pt x="274940" y="227657"/>
                      <a:pt x="280447" y="225573"/>
                    </a:cubicBezTo>
                    <a:cubicBezTo>
                      <a:pt x="283888" y="224273"/>
                      <a:pt x="287349" y="222992"/>
                      <a:pt x="290810" y="221711"/>
                    </a:cubicBezTo>
                    <a:cubicBezTo>
                      <a:pt x="301689" y="217696"/>
                      <a:pt x="312931" y="213547"/>
                      <a:pt x="323179" y="208652"/>
                    </a:cubicBezTo>
                    <a:cubicBezTo>
                      <a:pt x="326544" y="207046"/>
                      <a:pt x="329948" y="205459"/>
                      <a:pt x="333351" y="203873"/>
                    </a:cubicBezTo>
                    <a:cubicBezTo>
                      <a:pt x="343351" y="199207"/>
                      <a:pt x="353675" y="194389"/>
                      <a:pt x="363158" y="188978"/>
                    </a:cubicBezTo>
                    <a:cubicBezTo>
                      <a:pt x="377269" y="180948"/>
                      <a:pt x="388702" y="173778"/>
                      <a:pt x="398568" y="164926"/>
                    </a:cubicBezTo>
                    <a:cubicBezTo>
                      <a:pt x="408548" y="155978"/>
                      <a:pt x="419026" y="146170"/>
                      <a:pt x="428127" y="134965"/>
                    </a:cubicBezTo>
                    <a:cubicBezTo>
                      <a:pt x="438528" y="122174"/>
                      <a:pt x="445985" y="110760"/>
                      <a:pt x="451644" y="99040"/>
                    </a:cubicBezTo>
                    <a:cubicBezTo>
                      <a:pt x="458260" y="85312"/>
                      <a:pt x="463403" y="70437"/>
                      <a:pt x="466940" y="54854"/>
                    </a:cubicBezTo>
                    <a:cubicBezTo>
                      <a:pt x="470668" y="38373"/>
                      <a:pt x="472561" y="20248"/>
                      <a:pt x="472561" y="956"/>
                    </a:cubicBezTo>
                    <a:cubicBezTo>
                      <a:pt x="472561" y="421"/>
                      <a:pt x="472982" y="0"/>
                      <a:pt x="473517" y="0"/>
                    </a:cubicBezTo>
                    <a:cubicBezTo>
                      <a:pt x="474052" y="0"/>
                      <a:pt x="474473" y="421"/>
                      <a:pt x="474473" y="956"/>
                    </a:cubicBezTo>
                    <a:cubicBezTo>
                      <a:pt x="474473" y="20382"/>
                      <a:pt x="472561" y="38660"/>
                      <a:pt x="468814" y="55275"/>
                    </a:cubicBezTo>
                    <a:cubicBezTo>
                      <a:pt x="465257" y="71010"/>
                      <a:pt x="460057" y="86000"/>
                      <a:pt x="453384" y="99862"/>
                    </a:cubicBezTo>
                    <a:cubicBezTo>
                      <a:pt x="447667" y="111716"/>
                      <a:pt x="440115" y="123245"/>
                      <a:pt x="429637" y="136170"/>
                    </a:cubicBezTo>
                    <a:cubicBezTo>
                      <a:pt x="420441" y="147489"/>
                      <a:pt x="409887" y="157354"/>
                      <a:pt x="399868" y="166360"/>
                    </a:cubicBezTo>
                    <a:cubicBezTo>
                      <a:pt x="389869" y="175327"/>
                      <a:pt x="378339" y="182554"/>
                      <a:pt x="364134" y="190642"/>
                    </a:cubicBezTo>
                    <a:cubicBezTo>
                      <a:pt x="354574" y="196072"/>
                      <a:pt x="344211" y="200928"/>
                      <a:pt x="334192" y="205612"/>
                    </a:cubicBezTo>
                    <a:cubicBezTo>
                      <a:pt x="330808" y="207199"/>
                      <a:pt x="327405" y="208786"/>
                      <a:pt x="324040" y="210392"/>
                    </a:cubicBezTo>
                    <a:cubicBezTo>
                      <a:pt x="313734" y="215325"/>
                      <a:pt x="302434" y="219493"/>
                      <a:pt x="291517" y="223528"/>
                    </a:cubicBezTo>
                    <a:cubicBezTo>
                      <a:pt x="288057" y="224809"/>
                      <a:pt x="284596" y="226090"/>
                      <a:pt x="281173" y="227390"/>
                    </a:cubicBezTo>
                    <a:cubicBezTo>
                      <a:pt x="275648" y="229474"/>
                      <a:pt x="269950" y="231500"/>
                      <a:pt x="264425" y="233451"/>
                    </a:cubicBezTo>
                    <a:cubicBezTo>
                      <a:pt x="255496" y="236605"/>
                      <a:pt x="246261" y="239875"/>
                      <a:pt x="237619" y="243527"/>
                    </a:cubicBezTo>
                    <a:cubicBezTo>
                      <a:pt x="228919" y="247198"/>
                      <a:pt x="219666" y="250486"/>
                      <a:pt x="210698" y="253660"/>
                    </a:cubicBezTo>
                    <a:cubicBezTo>
                      <a:pt x="205192" y="255610"/>
                      <a:pt x="199494" y="257637"/>
                      <a:pt x="194007" y="259721"/>
                    </a:cubicBezTo>
                    <a:cubicBezTo>
                      <a:pt x="190565" y="261021"/>
                      <a:pt x="187105" y="262302"/>
                      <a:pt x="183644" y="263583"/>
                    </a:cubicBezTo>
                    <a:cubicBezTo>
                      <a:pt x="172765" y="267598"/>
                      <a:pt x="161523" y="271747"/>
                      <a:pt x="151275" y="276642"/>
                    </a:cubicBezTo>
                    <a:cubicBezTo>
                      <a:pt x="147910" y="278248"/>
                      <a:pt x="144506" y="279835"/>
                      <a:pt x="141103" y="281422"/>
                    </a:cubicBezTo>
                    <a:cubicBezTo>
                      <a:pt x="131103" y="286087"/>
                      <a:pt x="120779" y="290905"/>
                      <a:pt x="111295" y="296316"/>
                    </a:cubicBezTo>
                    <a:cubicBezTo>
                      <a:pt x="97185" y="304346"/>
                      <a:pt x="85752" y="311516"/>
                      <a:pt x="75886" y="320368"/>
                    </a:cubicBezTo>
                    <a:cubicBezTo>
                      <a:pt x="65905" y="329316"/>
                      <a:pt x="55428" y="339125"/>
                      <a:pt x="46327" y="350329"/>
                    </a:cubicBezTo>
                    <a:cubicBezTo>
                      <a:pt x="35926" y="363120"/>
                      <a:pt x="28469" y="374534"/>
                      <a:pt x="22810" y="386255"/>
                    </a:cubicBezTo>
                    <a:cubicBezTo>
                      <a:pt x="16194" y="399982"/>
                      <a:pt x="11051" y="414858"/>
                      <a:pt x="7514" y="430440"/>
                    </a:cubicBezTo>
                    <a:cubicBezTo>
                      <a:pt x="3786" y="446921"/>
                      <a:pt x="1893" y="465047"/>
                      <a:pt x="1893" y="484338"/>
                    </a:cubicBezTo>
                    <a:cubicBezTo>
                      <a:pt x="1893" y="503649"/>
                      <a:pt x="3786" y="525598"/>
                      <a:pt x="7533" y="549594"/>
                    </a:cubicBezTo>
                    <a:cubicBezTo>
                      <a:pt x="11070" y="572327"/>
                      <a:pt x="16233" y="597565"/>
                      <a:pt x="22886" y="624619"/>
                    </a:cubicBezTo>
                    <a:cubicBezTo>
                      <a:pt x="28565" y="647754"/>
                      <a:pt x="36060" y="674234"/>
                      <a:pt x="46499" y="707942"/>
                    </a:cubicBezTo>
                    <a:cubicBezTo>
                      <a:pt x="55638" y="737501"/>
                      <a:pt x="66154" y="768360"/>
                      <a:pt x="76154" y="797326"/>
                    </a:cubicBezTo>
                    <a:cubicBezTo>
                      <a:pt x="86077" y="826063"/>
                      <a:pt x="97548" y="856215"/>
                      <a:pt x="111716" y="892619"/>
                    </a:cubicBezTo>
                    <a:cubicBezTo>
                      <a:pt x="121219" y="917034"/>
                      <a:pt x="131562" y="942540"/>
                      <a:pt x="141543" y="967185"/>
                    </a:cubicBezTo>
                    <a:cubicBezTo>
                      <a:pt x="144946" y="975598"/>
                      <a:pt x="148368" y="984010"/>
                      <a:pt x="151753" y="992385"/>
                    </a:cubicBezTo>
                    <a:cubicBezTo>
                      <a:pt x="162020" y="1017814"/>
                      <a:pt x="173281" y="1044505"/>
                      <a:pt x="184180" y="1070316"/>
                    </a:cubicBezTo>
                    <a:cubicBezTo>
                      <a:pt x="187640" y="1078519"/>
                      <a:pt x="191101" y="1086740"/>
                      <a:pt x="194542" y="1094923"/>
                    </a:cubicBezTo>
                    <a:cubicBezTo>
                      <a:pt x="200049" y="1108001"/>
                      <a:pt x="205651" y="1121194"/>
                      <a:pt x="211253" y="1134386"/>
                    </a:cubicBezTo>
                    <a:cubicBezTo>
                      <a:pt x="220201" y="1155456"/>
                      <a:pt x="229474" y="1177252"/>
                      <a:pt x="238135" y="1198265"/>
                    </a:cubicBezTo>
                    <a:cubicBezTo>
                      <a:pt x="246815" y="1219277"/>
                      <a:pt x="256069" y="1241074"/>
                      <a:pt x="265017" y="1262163"/>
                    </a:cubicBezTo>
                    <a:cubicBezTo>
                      <a:pt x="270619" y="1275336"/>
                      <a:pt x="276221" y="1288529"/>
                      <a:pt x="281709" y="1301607"/>
                    </a:cubicBezTo>
                    <a:cubicBezTo>
                      <a:pt x="285150" y="1309790"/>
                      <a:pt x="288611" y="1317992"/>
                      <a:pt x="292072" y="1326213"/>
                    </a:cubicBezTo>
                    <a:cubicBezTo>
                      <a:pt x="302970" y="1352025"/>
                      <a:pt x="314231" y="1378735"/>
                      <a:pt x="324499" y="1404183"/>
                    </a:cubicBezTo>
                    <a:cubicBezTo>
                      <a:pt x="327883" y="1412577"/>
                      <a:pt x="331286" y="1420989"/>
                      <a:pt x="334708" y="1429383"/>
                    </a:cubicBezTo>
                    <a:cubicBezTo>
                      <a:pt x="344708" y="1454047"/>
                      <a:pt x="355052" y="1479553"/>
                      <a:pt x="364554" y="1503969"/>
                    </a:cubicBezTo>
                    <a:cubicBezTo>
                      <a:pt x="378722" y="1540391"/>
                      <a:pt x="390213" y="1570543"/>
                      <a:pt x="400136" y="1599337"/>
                    </a:cubicBezTo>
                    <a:cubicBezTo>
                      <a:pt x="410135" y="1628323"/>
                      <a:pt x="420670" y="1659220"/>
                      <a:pt x="429810" y="1688779"/>
                    </a:cubicBezTo>
                    <a:cubicBezTo>
                      <a:pt x="440249" y="1722525"/>
                      <a:pt x="447763" y="1749044"/>
                      <a:pt x="453461" y="1772217"/>
                    </a:cubicBezTo>
                    <a:cubicBezTo>
                      <a:pt x="460114" y="1799329"/>
                      <a:pt x="465296" y="1824624"/>
                      <a:pt x="468833" y="1847414"/>
                    </a:cubicBezTo>
                    <a:cubicBezTo>
                      <a:pt x="472580" y="1871505"/>
                      <a:pt x="474492" y="1893550"/>
                      <a:pt x="474492" y="1912956"/>
                    </a:cubicBezTo>
                    <a:cubicBezTo>
                      <a:pt x="474530" y="1913454"/>
                      <a:pt x="474110" y="1913874"/>
                      <a:pt x="473574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6" name="任意多边形: 形状 25">
                <a:extLst>
                  <a:ext uri="{FF2B5EF4-FFF2-40B4-BE49-F238E27FC236}">
                    <a16:creationId xmlns:a16="http://schemas.microsoft.com/office/drawing/2014/main" id="{7C47E0E9-0C02-C7B4-34C0-B9659101B85A}"/>
                  </a:ext>
                </a:extLst>
              </p:cNvPr>
              <p:cNvSpPr/>
              <p:nvPr/>
            </p:nvSpPr>
            <p:spPr>
              <a:xfrm>
                <a:off x="9719153" y="1104659"/>
                <a:ext cx="479960" cy="1913912"/>
              </a:xfrm>
              <a:custGeom>
                <a:avLst/>
                <a:gdLst>
                  <a:gd name="connsiteX0" fmla="*/ 478947 w 479960"/>
                  <a:gd name="connsiteY0" fmla="*/ 1913912 h 1913912"/>
                  <a:gd name="connsiteX1" fmla="*/ 477991 w 479960"/>
                  <a:gd name="connsiteY1" fmla="*/ 1912956 h 1913912"/>
                  <a:gd name="connsiteX2" fmla="*/ 472638 w 479960"/>
                  <a:gd name="connsiteY2" fmla="*/ 1847988 h 1913912"/>
                  <a:gd name="connsiteX3" fmla="*/ 457476 w 479960"/>
                  <a:gd name="connsiteY3" fmla="*/ 1773154 h 1913912"/>
                  <a:gd name="connsiteX4" fmla="*/ 433920 w 479960"/>
                  <a:gd name="connsiteY4" fmla="*/ 1689888 h 1913912"/>
                  <a:gd name="connsiteX5" fmla="*/ 403367 w 479960"/>
                  <a:gd name="connsiteY5" fmla="*/ 1599605 h 1913912"/>
                  <a:gd name="connsiteX6" fmla="*/ 367193 w 479960"/>
                  <a:gd name="connsiteY6" fmla="*/ 1503701 h 1913912"/>
                  <a:gd name="connsiteX7" fmla="*/ 326831 w 479960"/>
                  <a:gd name="connsiteY7" fmla="*/ 1403591 h 1913912"/>
                  <a:gd name="connsiteX8" fmla="*/ 283659 w 479960"/>
                  <a:gd name="connsiteY8" fmla="*/ 1300670 h 1913912"/>
                  <a:gd name="connsiteX9" fmla="*/ 239340 w 479960"/>
                  <a:gd name="connsiteY9" fmla="*/ 1196965 h 1913912"/>
                  <a:gd name="connsiteX10" fmla="*/ 238804 w 479960"/>
                  <a:gd name="connsiteY10" fmla="*/ 1195722 h 1913912"/>
                  <a:gd name="connsiteX11" fmla="*/ 194485 w 479960"/>
                  <a:gd name="connsiteY11" fmla="*/ 1092017 h 1913912"/>
                  <a:gd name="connsiteX12" fmla="*/ 151313 w 479960"/>
                  <a:gd name="connsiteY12" fmla="*/ 989077 h 1913912"/>
                  <a:gd name="connsiteX13" fmla="*/ 110932 w 479960"/>
                  <a:gd name="connsiteY13" fmla="*/ 888929 h 1913912"/>
                  <a:gd name="connsiteX14" fmla="*/ 74739 w 479960"/>
                  <a:gd name="connsiteY14" fmla="*/ 792986 h 1913912"/>
                  <a:gd name="connsiteX15" fmla="*/ 44147 w 479960"/>
                  <a:gd name="connsiteY15" fmla="*/ 702627 h 1913912"/>
                  <a:gd name="connsiteX16" fmla="*/ 20554 w 479960"/>
                  <a:gd name="connsiteY16" fmla="*/ 619246 h 1913912"/>
                  <a:gd name="connsiteX17" fmla="*/ 5373 w 479960"/>
                  <a:gd name="connsiteY17" fmla="*/ 544240 h 1913912"/>
                  <a:gd name="connsiteX18" fmla="*/ 0 w 479960"/>
                  <a:gd name="connsiteY18" fmla="*/ 478985 h 1913912"/>
                  <a:gd name="connsiteX19" fmla="*/ 5392 w 479960"/>
                  <a:gd name="connsiteY19" fmla="*/ 424398 h 1913912"/>
                  <a:gd name="connsiteX20" fmla="*/ 20630 w 479960"/>
                  <a:gd name="connsiteY20" fmla="*/ 379601 h 1913912"/>
                  <a:gd name="connsiteX21" fmla="*/ 44338 w 479960"/>
                  <a:gd name="connsiteY21" fmla="*/ 343235 h 1913912"/>
                  <a:gd name="connsiteX22" fmla="*/ 75064 w 479960"/>
                  <a:gd name="connsiteY22" fmla="*/ 313925 h 1913912"/>
                  <a:gd name="connsiteX23" fmla="*/ 111372 w 479960"/>
                  <a:gd name="connsiteY23" fmla="*/ 290274 h 1913912"/>
                  <a:gd name="connsiteX24" fmla="*/ 151848 w 479960"/>
                  <a:gd name="connsiteY24" fmla="*/ 270849 h 1913912"/>
                  <a:gd name="connsiteX25" fmla="*/ 195078 w 479960"/>
                  <a:gd name="connsiteY25" fmla="*/ 254253 h 1913912"/>
                  <a:gd name="connsiteX26" fmla="*/ 239416 w 479960"/>
                  <a:gd name="connsiteY26" fmla="*/ 239167 h 1913912"/>
                  <a:gd name="connsiteX27" fmla="*/ 239952 w 479960"/>
                  <a:gd name="connsiteY27" fmla="*/ 238995 h 1913912"/>
                  <a:gd name="connsiteX28" fmla="*/ 284252 w 479960"/>
                  <a:gd name="connsiteY28" fmla="*/ 223910 h 1913912"/>
                  <a:gd name="connsiteX29" fmla="*/ 327386 w 479960"/>
                  <a:gd name="connsiteY29" fmla="*/ 207352 h 1913912"/>
                  <a:gd name="connsiteX30" fmla="*/ 367671 w 479960"/>
                  <a:gd name="connsiteY30" fmla="*/ 188022 h 1913912"/>
                  <a:gd name="connsiteX31" fmla="*/ 403730 w 479960"/>
                  <a:gd name="connsiteY31" fmla="*/ 164524 h 1913912"/>
                  <a:gd name="connsiteX32" fmla="*/ 434169 w 479960"/>
                  <a:gd name="connsiteY32" fmla="*/ 135482 h 1913912"/>
                  <a:gd name="connsiteX33" fmla="*/ 457609 w 479960"/>
                  <a:gd name="connsiteY33" fmla="*/ 99499 h 1913912"/>
                  <a:gd name="connsiteX34" fmla="*/ 472695 w 479960"/>
                  <a:gd name="connsiteY34" fmla="*/ 55141 h 1913912"/>
                  <a:gd name="connsiteX35" fmla="*/ 478048 w 479960"/>
                  <a:gd name="connsiteY35" fmla="*/ 956 h 1913912"/>
                  <a:gd name="connsiteX36" fmla="*/ 479004 w 479960"/>
                  <a:gd name="connsiteY36" fmla="*/ 0 h 1913912"/>
                  <a:gd name="connsiteX37" fmla="*/ 479960 w 479960"/>
                  <a:gd name="connsiteY37" fmla="*/ 956 h 1913912"/>
                  <a:gd name="connsiteX38" fmla="*/ 474569 w 479960"/>
                  <a:gd name="connsiteY38" fmla="*/ 55543 h 1913912"/>
                  <a:gd name="connsiteX39" fmla="*/ 459330 w 479960"/>
                  <a:gd name="connsiteY39" fmla="*/ 100340 h 1913912"/>
                  <a:gd name="connsiteX40" fmla="*/ 435622 w 479960"/>
                  <a:gd name="connsiteY40" fmla="*/ 136705 h 1913912"/>
                  <a:gd name="connsiteX41" fmla="*/ 404897 w 479960"/>
                  <a:gd name="connsiteY41" fmla="*/ 166016 h 1913912"/>
                  <a:gd name="connsiteX42" fmla="*/ 368588 w 479960"/>
                  <a:gd name="connsiteY42" fmla="*/ 189667 h 1913912"/>
                  <a:gd name="connsiteX43" fmla="*/ 328112 w 479960"/>
                  <a:gd name="connsiteY43" fmla="*/ 209092 h 1913912"/>
                  <a:gd name="connsiteX44" fmla="*/ 284883 w 479960"/>
                  <a:gd name="connsiteY44" fmla="*/ 225688 h 1913912"/>
                  <a:gd name="connsiteX45" fmla="*/ 240544 w 479960"/>
                  <a:gd name="connsiteY45" fmla="*/ 240773 h 1913912"/>
                  <a:gd name="connsiteX46" fmla="*/ 240009 w 479960"/>
                  <a:gd name="connsiteY46" fmla="*/ 240945 h 1913912"/>
                  <a:gd name="connsiteX47" fmla="*/ 195709 w 479960"/>
                  <a:gd name="connsiteY47" fmla="*/ 256031 h 1913912"/>
                  <a:gd name="connsiteX48" fmla="*/ 152575 w 479960"/>
                  <a:gd name="connsiteY48" fmla="*/ 272588 h 1913912"/>
                  <a:gd name="connsiteX49" fmla="*/ 112290 w 479960"/>
                  <a:gd name="connsiteY49" fmla="*/ 291918 h 1913912"/>
                  <a:gd name="connsiteX50" fmla="*/ 76230 w 479960"/>
                  <a:gd name="connsiteY50" fmla="*/ 315416 h 1913912"/>
                  <a:gd name="connsiteX51" fmla="*/ 45792 w 479960"/>
                  <a:gd name="connsiteY51" fmla="*/ 344459 h 1913912"/>
                  <a:gd name="connsiteX52" fmla="*/ 22351 w 479960"/>
                  <a:gd name="connsiteY52" fmla="*/ 380442 h 1913912"/>
                  <a:gd name="connsiteX53" fmla="*/ 7265 w 479960"/>
                  <a:gd name="connsiteY53" fmla="*/ 424800 h 1913912"/>
                  <a:gd name="connsiteX54" fmla="*/ 1912 w 479960"/>
                  <a:gd name="connsiteY54" fmla="*/ 478985 h 1913912"/>
                  <a:gd name="connsiteX55" fmla="*/ 7265 w 479960"/>
                  <a:gd name="connsiteY55" fmla="*/ 543953 h 1913912"/>
                  <a:gd name="connsiteX56" fmla="*/ 22427 w 479960"/>
                  <a:gd name="connsiteY56" fmla="*/ 618787 h 1913912"/>
                  <a:gd name="connsiteX57" fmla="*/ 45983 w 479960"/>
                  <a:gd name="connsiteY57" fmla="*/ 702053 h 1913912"/>
                  <a:gd name="connsiteX58" fmla="*/ 76536 w 479960"/>
                  <a:gd name="connsiteY58" fmla="*/ 792336 h 1913912"/>
                  <a:gd name="connsiteX59" fmla="*/ 112710 w 479960"/>
                  <a:gd name="connsiteY59" fmla="*/ 888240 h 1913912"/>
                  <a:gd name="connsiteX60" fmla="*/ 153072 w 479960"/>
                  <a:gd name="connsiteY60" fmla="*/ 988351 h 1913912"/>
                  <a:gd name="connsiteX61" fmla="*/ 196244 w 479960"/>
                  <a:gd name="connsiteY61" fmla="*/ 1091272 h 1913912"/>
                  <a:gd name="connsiteX62" fmla="*/ 240563 w 479960"/>
                  <a:gd name="connsiteY62" fmla="*/ 1194976 h 1913912"/>
                  <a:gd name="connsiteX63" fmla="*/ 241099 w 479960"/>
                  <a:gd name="connsiteY63" fmla="*/ 1196219 h 1913912"/>
                  <a:gd name="connsiteX64" fmla="*/ 285418 w 479960"/>
                  <a:gd name="connsiteY64" fmla="*/ 1299924 h 1913912"/>
                  <a:gd name="connsiteX65" fmla="*/ 328590 w 479960"/>
                  <a:gd name="connsiteY65" fmla="*/ 1402864 h 1913912"/>
                  <a:gd name="connsiteX66" fmla="*/ 368971 w 479960"/>
                  <a:gd name="connsiteY66" fmla="*/ 1503013 h 1913912"/>
                  <a:gd name="connsiteX67" fmla="*/ 405164 w 479960"/>
                  <a:gd name="connsiteY67" fmla="*/ 1598955 h 1913912"/>
                  <a:gd name="connsiteX68" fmla="*/ 435756 w 479960"/>
                  <a:gd name="connsiteY68" fmla="*/ 1689314 h 1913912"/>
                  <a:gd name="connsiteX69" fmla="*/ 459349 w 479960"/>
                  <a:gd name="connsiteY69" fmla="*/ 1772695 h 1913912"/>
                  <a:gd name="connsiteX70" fmla="*/ 474530 w 479960"/>
                  <a:gd name="connsiteY70" fmla="*/ 1847701 h 1913912"/>
                  <a:gd name="connsiteX71" fmla="*/ 479903 w 479960"/>
                  <a:gd name="connsiteY71" fmla="*/ 1912956 h 1913912"/>
                  <a:gd name="connsiteX72" fmla="*/ 478947 w 479960"/>
                  <a:gd name="connsiteY72" fmla="*/ 1913912 h 191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79960" h="1913912">
                    <a:moveTo>
                      <a:pt x="478947" y="1913912"/>
                    </a:moveTo>
                    <a:cubicBezTo>
                      <a:pt x="478412" y="1913912"/>
                      <a:pt x="477991" y="1913492"/>
                      <a:pt x="477991" y="1912956"/>
                    </a:cubicBezTo>
                    <a:cubicBezTo>
                      <a:pt x="477991" y="1893626"/>
                      <a:pt x="476194" y="1871754"/>
                      <a:pt x="472638" y="1847988"/>
                    </a:cubicBezTo>
                    <a:cubicBezTo>
                      <a:pt x="469253" y="1825312"/>
                      <a:pt x="464148" y="1800131"/>
                      <a:pt x="457476" y="1773154"/>
                    </a:cubicBezTo>
                    <a:cubicBezTo>
                      <a:pt x="451166" y="1747648"/>
                      <a:pt x="443251" y="1719638"/>
                      <a:pt x="433920" y="1689888"/>
                    </a:cubicBezTo>
                    <a:cubicBezTo>
                      <a:pt x="425202" y="1662088"/>
                      <a:pt x="414915" y="1631726"/>
                      <a:pt x="403367" y="1599605"/>
                    </a:cubicBezTo>
                    <a:cubicBezTo>
                      <a:pt x="392603" y="1569721"/>
                      <a:pt x="380768" y="1538346"/>
                      <a:pt x="367193" y="1503701"/>
                    </a:cubicBezTo>
                    <a:cubicBezTo>
                      <a:pt x="355109" y="1472880"/>
                      <a:pt x="341897" y="1440128"/>
                      <a:pt x="326831" y="1403591"/>
                    </a:cubicBezTo>
                    <a:cubicBezTo>
                      <a:pt x="314289" y="1373210"/>
                      <a:pt x="300159" y="1339540"/>
                      <a:pt x="283659" y="1300670"/>
                    </a:cubicBezTo>
                    <a:cubicBezTo>
                      <a:pt x="269052" y="1266254"/>
                      <a:pt x="253947" y="1231036"/>
                      <a:pt x="239340" y="1196965"/>
                    </a:cubicBezTo>
                    <a:lnTo>
                      <a:pt x="238804" y="1195722"/>
                    </a:lnTo>
                    <a:cubicBezTo>
                      <a:pt x="224197" y="1161651"/>
                      <a:pt x="209112" y="1126433"/>
                      <a:pt x="194485" y="1092017"/>
                    </a:cubicBezTo>
                    <a:cubicBezTo>
                      <a:pt x="177966" y="1053147"/>
                      <a:pt x="163855" y="1019477"/>
                      <a:pt x="151313" y="989077"/>
                    </a:cubicBezTo>
                    <a:cubicBezTo>
                      <a:pt x="136227" y="952520"/>
                      <a:pt x="123016" y="919769"/>
                      <a:pt x="110932" y="888929"/>
                    </a:cubicBezTo>
                    <a:cubicBezTo>
                      <a:pt x="97357" y="854265"/>
                      <a:pt x="85522" y="822889"/>
                      <a:pt x="74739" y="792986"/>
                    </a:cubicBezTo>
                    <a:cubicBezTo>
                      <a:pt x="63171" y="760846"/>
                      <a:pt x="52885" y="730446"/>
                      <a:pt x="44147" y="702627"/>
                    </a:cubicBezTo>
                    <a:cubicBezTo>
                      <a:pt x="34798" y="672839"/>
                      <a:pt x="26863" y="644790"/>
                      <a:pt x="20554" y="619246"/>
                    </a:cubicBezTo>
                    <a:cubicBezTo>
                      <a:pt x="13881" y="592211"/>
                      <a:pt x="8757" y="566973"/>
                      <a:pt x="5373" y="544240"/>
                    </a:cubicBezTo>
                    <a:cubicBezTo>
                      <a:pt x="1797" y="520360"/>
                      <a:pt x="0" y="498410"/>
                      <a:pt x="0" y="478985"/>
                    </a:cubicBezTo>
                    <a:cubicBezTo>
                      <a:pt x="0" y="459540"/>
                      <a:pt x="1816" y="441166"/>
                      <a:pt x="5392" y="424398"/>
                    </a:cubicBezTo>
                    <a:cubicBezTo>
                      <a:pt x="8795" y="408395"/>
                      <a:pt x="13938" y="393329"/>
                      <a:pt x="20630" y="379601"/>
                    </a:cubicBezTo>
                    <a:cubicBezTo>
                      <a:pt x="26978" y="366619"/>
                      <a:pt x="34951" y="354382"/>
                      <a:pt x="44338" y="343235"/>
                    </a:cubicBezTo>
                    <a:cubicBezTo>
                      <a:pt x="53095" y="332815"/>
                      <a:pt x="63439" y="322969"/>
                      <a:pt x="75064" y="313925"/>
                    </a:cubicBezTo>
                    <a:cubicBezTo>
                      <a:pt x="85866" y="305512"/>
                      <a:pt x="97740" y="297788"/>
                      <a:pt x="111372" y="290274"/>
                    </a:cubicBezTo>
                    <a:cubicBezTo>
                      <a:pt x="123494" y="283601"/>
                      <a:pt x="136725" y="277235"/>
                      <a:pt x="151848" y="270849"/>
                    </a:cubicBezTo>
                    <a:cubicBezTo>
                      <a:pt x="164410" y="265552"/>
                      <a:pt x="178558" y="260122"/>
                      <a:pt x="195078" y="254253"/>
                    </a:cubicBezTo>
                    <a:cubicBezTo>
                      <a:pt x="209704" y="249071"/>
                      <a:pt x="224809" y="244043"/>
                      <a:pt x="239416" y="239167"/>
                    </a:cubicBezTo>
                    <a:lnTo>
                      <a:pt x="239952" y="238995"/>
                    </a:lnTo>
                    <a:cubicBezTo>
                      <a:pt x="254540" y="234139"/>
                      <a:pt x="269644" y="229091"/>
                      <a:pt x="284252" y="223910"/>
                    </a:cubicBezTo>
                    <a:cubicBezTo>
                      <a:pt x="300752" y="218059"/>
                      <a:pt x="314843" y="212648"/>
                      <a:pt x="327386" y="207352"/>
                    </a:cubicBezTo>
                    <a:cubicBezTo>
                      <a:pt x="342433" y="200985"/>
                      <a:pt x="355625" y="194676"/>
                      <a:pt x="367671" y="188022"/>
                    </a:cubicBezTo>
                    <a:cubicBezTo>
                      <a:pt x="381207" y="180547"/>
                      <a:pt x="393004" y="172880"/>
                      <a:pt x="403730" y="164524"/>
                    </a:cubicBezTo>
                    <a:cubicBezTo>
                      <a:pt x="415240" y="155576"/>
                      <a:pt x="425489" y="145806"/>
                      <a:pt x="434169" y="135482"/>
                    </a:cubicBezTo>
                    <a:cubicBezTo>
                      <a:pt x="443461" y="124450"/>
                      <a:pt x="451338" y="112347"/>
                      <a:pt x="457609" y="99499"/>
                    </a:cubicBezTo>
                    <a:cubicBezTo>
                      <a:pt x="464244" y="85904"/>
                      <a:pt x="469330" y="70991"/>
                      <a:pt x="472695" y="55141"/>
                    </a:cubicBezTo>
                    <a:cubicBezTo>
                      <a:pt x="476251" y="38507"/>
                      <a:pt x="478048" y="20267"/>
                      <a:pt x="478048" y="956"/>
                    </a:cubicBezTo>
                    <a:cubicBezTo>
                      <a:pt x="478048" y="421"/>
                      <a:pt x="478469" y="0"/>
                      <a:pt x="479004" y="0"/>
                    </a:cubicBezTo>
                    <a:cubicBezTo>
                      <a:pt x="479540" y="0"/>
                      <a:pt x="479960" y="421"/>
                      <a:pt x="479960" y="956"/>
                    </a:cubicBezTo>
                    <a:cubicBezTo>
                      <a:pt x="479960" y="20401"/>
                      <a:pt x="478144" y="38775"/>
                      <a:pt x="474569" y="55543"/>
                    </a:cubicBezTo>
                    <a:cubicBezTo>
                      <a:pt x="471165" y="71546"/>
                      <a:pt x="466022" y="86612"/>
                      <a:pt x="459330" y="100340"/>
                    </a:cubicBezTo>
                    <a:cubicBezTo>
                      <a:pt x="452983" y="113322"/>
                      <a:pt x="445010" y="125559"/>
                      <a:pt x="435622" y="136705"/>
                    </a:cubicBezTo>
                    <a:cubicBezTo>
                      <a:pt x="426865" y="147125"/>
                      <a:pt x="416521" y="156972"/>
                      <a:pt x="404897" y="166016"/>
                    </a:cubicBezTo>
                    <a:cubicBezTo>
                      <a:pt x="394094" y="174428"/>
                      <a:pt x="382221" y="182153"/>
                      <a:pt x="368588" y="189667"/>
                    </a:cubicBezTo>
                    <a:cubicBezTo>
                      <a:pt x="356467" y="196339"/>
                      <a:pt x="343236" y="202706"/>
                      <a:pt x="328112" y="209092"/>
                    </a:cubicBezTo>
                    <a:cubicBezTo>
                      <a:pt x="315551" y="214388"/>
                      <a:pt x="301402" y="219818"/>
                      <a:pt x="284883" y="225688"/>
                    </a:cubicBezTo>
                    <a:cubicBezTo>
                      <a:pt x="270256" y="230869"/>
                      <a:pt x="255152" y="235898"/>
                      <a:pt x="240544" y="240773"/>
                    </a:cubicBezTo>
                    <a:lnTo>
                      <a:pt x="240009" y="240945"/>
                    </a:lnTo>
                    <a:cubicBezTo>
                      <a:pt x="225421" y="245802"/>
                      <a:pt x="210316" y="250849"/>
                      <a:pt x="195709" y="256031"/>
                    </a:cubicBezTo>
                    <a:cubicBezTo>
                      <a:pt x="179208" y="261881"/>
                      <a:pt x="165117" y="267292"/>
                      <a:pt x="152575" y="272588"/>
                    </a:cubicBezTo>
                    <a:cubicBezTo>
                      <a:pt x="137528" y="278955"/>
                      <a:pt x="124335" y="285265"/>
                      <a:pt x="112290" y="291918"/>
                    </a:cubicBezTo>
                    <a:cubicBezTo>
                      <a:pt x="98753" y="299394"/>
                      <a:pt x="86956" y="307061"/>
                      <a:pt x="76230" y="315416"/>
                    </a:cubicBezTo>
                    <a:cubicBezTo>
                      <a:pt x="64720" y="324364"/>
                      <a:pt x="54472" y="334135"/>
                      <a:pt x="45792" y="344459"/>
                    </a:cubicBezTo>
                    <a:cubicBezTo>
                      <a:pt x="36499" y="355491"/>
                      <a:pt x="28622" y="367594"/>
                      <a:pt x="22351" y="380442"/>
                    </a:cubicBezTo>
                    <a:cubicBezTo>
                      <a:pt x="15716" y="394036"/>
                      <a:pt x="10631" y="408950"/>
                      <a:pt x="7265" y="424800"/>
                    </a:cubicBezTo>
                    <a:cubicBezTo>
                      <a:pt x="3709" y="441434"/>
                      <a:pt x="1912" y="459674"/>
                      <a:pt x="1912" y="478985"/>
                    </a:cubicBezTo>
                    <a:cubicBezTo>
                      <a:pt x="1912" y="498315"/>
                      <a:pt x="3709" y="520188"/>
                      <a:pt x="7265" y="543953"/>
                    </a:cubicBezTo>
                    <a:cubicBezTo>
                      <a:pt x="10650" y="566629"/>
                      <a:pt x="15755" y="591810"/>
                      <a:pt x="22427" y="618787"/>
                    </a:cubicBezTo>
                    <a:cubicBezTo>
                      <a:pt x="28737" y="644293"/>
                      <a:pt x="36652" y="672303"/>
                      <a:pt x="45983" y="702053"/>
                    </a:cubicBezTo>
                    <a:cubicBezTo>
                      <a:pt x="54701" y="729853"/>
                      <a:pt x="64988" y="760215"/>
                      <a:pt x="76536" y="792336"/>
                    </a:cubicBezTo>
                    <a:cubicBezTo>
                      <a:pt x="87300" y="822220"/>
                      <a:pt x="99135" y="853596"/>
                      <a:pt x="112710" y="888240"/>
                    </a:cubicBezTo>
                    <a:cubicBezTo>
                      <a:pt x="124794" y="919061"/>
                      <a:pt x="138006" y="951813"/>
                      <a:pt x="153072" y="988351"/>
                    </a:cubicBezTo>
                    <a:cubicBezTo>
                      <a:pt x="165614" y="1018732"/>
                      <a:pt x="179744" y="1052401"/>
                      <a:pt x="196244" y="1091272"/>
                    </a:cubicBezTo>
                    <a:cubicBezTo>
                      <a:pt x="210851" y="1125687"/>
                      <a:pt x="225956" y="1160905"/>
                      <a:pt x="240563" y="1194976"/>
                    </a:cubicBezTo>
                    <a:lnTo>
                      <a:pt x="241099" y="1196219"/>
                    </a:lnTo>
                    <a:cubicBezTo>
                      <a:pt x="255706" y="1230290"/>
                      <a:pt x="270792" y="1265509"/>
                      <a:pt x="285418" y="1299924"/>
                    </a:cubicBezTo>
                    <a:cubicBezTo>
                      <a:pt x="301937" y="1338794"/>
                      <a:pt x="316048" y="1372464"/>
                      <a:pt x="328590" y="1402864"/>
                    </a:cubicBezTo>
                    <a:cubicBezTo>
                      <a:pt x="343676" y="1439421"/>
                      <a:pt x="356887" y="1472173"/>
                      <a:pt x="368971" y="1503013"/>
                    </a:cubicBezTo>
                    <a:cubicBezTo>
                      <a:pt x="382546" y="1537676"/>
                      <a:pt x="394381" y="1569052"/>
                      <a:pt x="405164" y="1598955"/>
                    </a:cubicBezTo>
                    <a:cubicBezTo>
                      <a:pt x="416732" y="1631095"/>
                      <a:pt x="427018" y="1661495"/>
                      <a:pt x="435756" y="1689314"/>
                    </a:cubicBezTo>
                    <a:cubicBezTo>
                      <a:pt x="445105" y="1719103"/>
                      <a:pt x="453040" y="1747151"/>
                      <a:pt x="459349" y="1772695"/>
                    </a:cubicBezTo>
                    <a:cubicBezTo>
                      <a:pt x="466022" y="1799730"/>
                      <a:pt x="471146" y="1824968"/>
                      <a:pt x="474530" y="1847701"/>
                    </a:cubicBezTo>
                    <a:cubicBezTo>
                      <a:pt x="478106" y="1871582"/>
                      <a:pt x="479903" y="1893531"/>
                      <a:pt x="479903" y="1912956"/>
                    </a:cubicBezTo>
                    <a:cubicBezTo>
                      <a:pt x="479903" y="1913492"/>
                      <a:pt x="479482" y="1913912"/>
                      <a:pt x="478947" y="1913912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7" name="任意多边形: 形状 26">
                <a:extLst>
                  <a:ext uri="{FF2B5EF4-FFF2-40B4-BE49-F238E27FC236}">
                    <a16:creationId xmlns:a16="http://schemas.microsoft.com/office/drawing/2014/main" id="{EF635854-8AD8-BB84-1CF8-5BC977A0A426}"/>
                  </a:ext>
                </a:extLst>
              </p:cNvPr>
              <p:cNvSpPr/>
              <p:nvPr/>
            </p:nvSpPr>
            <p:spPr>
              <a:xfrm>
                <a:off x="9784275" y="1104697"/>
                <a:ext cx="474494" cy="1913874"/>
              </a:xfrm>
              <a:custGeom>
                <a:avLst/>
                <a:gdLst>
                  <a:gd name="connsiteX0" fmla="*/ 473574 w 474494"/>
                  <a:gd name="connsiteY0" fmla="*/ 1913874 h 1913874"/>
                  <a:gd name="connsiteX1" fmla="*/ 472618 w 474494"/>
                  <a:gd name="connsiteY1" fmla="*/ 1912918 h 1913874"/>
                  <a:gd name="connsiteX2" fmla="*/ 466978 w 474494"/>
                  <a:gd name="connsiteY2" fmla="*/ 1847663 h 1913874"/>
                  <a:gd name="connsiteX3" fmla="*/ 451625 w 474494"/>
                  <a:gd name="connsiteY3" fmla="*/ 1772638 h 1913874"/>
                  <a:gd name="connsiteX4" fmla="*/ 428012 w 474494"/>
                  <a:gd name="connsiteY4" fmla="*/ 1689314 h 1913874"/>
                  <a:gd name="connsiteX5" fmla="*/ 398358 w 474494"/>
                  <a:gd name="connsiteY5" fmla="*/ 1599930 h 1913874"/>
                  <a:gd name="connsiteX6" fmla="*/ 362795 w 474494"/>
                  <a:gd name="connsiteY6" fmla="*/ 1504638 h 1913874"/>
                  <a:gd name="connsiteX7" fmla="*/ 332969 w 474494"/>
                  <a:gd name="connsiteY7" fmla="*/ 1430071 h 1913874"/>
                  <a:gd name="connsiteX8" fmla="*/ 322759 w 474494"/>
                  <a:gd name="connsiteY8" fmla="*/ 1404872 h 1913874"/>
                  <a:gd name="connsiteX9" fmla="*/ 290332 w 474494"/>
                  <a:gd name="connsiteY9" fmla="*/ 1326940 h 1913874"/>
                  <a:gd name="connsiteX10" fmla="*/ 279969 w 474494"/>
                  <a:gd name="connsiteY10" fmla="*/ 1302333 h 1913874"/>
                  <a:gd name="connsiteX11" fmla="*/ 263277 w 474494"/>
                  <a:gd name="connsiteY11" fmla="*/ 1262889 h 1913874"/>
                  <a:gd name="connsiteX12" fmla="*/ 236376 w 474494"/>
                  <a:gd name="connsiteY12" fmla="*/ 1198991 h 1913874"/>
                  <a:gd name="connsiteX13" fmla="*/ 209494 w 474494"/>
                  <a:gd name="connsiteY13" fmla="*/ 1135132 h 1913874"/>
                  <a:gd name="connsiteX14" fmla="*/ 192783 w 474494"/>
                  <a:gd name="connsiteY14" fmla="*/ 1095669 h 1913874"/>
                  <a:gd name="connsiteX15" fmla="*/ 182421 w 474494"/>
                  <a:gd name="connsiteY15" fmla="*/ 1071062 h 1913874"/>
                  <a:gd name="connsiteX16" fmla="*/ 149994 w 474494"/>
                  <a:gd name="connsiteY16" fmla="*/ 993092 h 1913874"/>
                  <a:gd name="connsiteX17" fmla="*/ 139784 w 474494"/>
                  <a:gd name="connsiteY17" fmla="*/ 967893 h 1913874"/>
                  <a:gd name="connsiteX18" fmla="*/ 109938 w 474494"/>
                  <a:gd name="connsiteY18" fmla="*/ 893307 h 1913874"/>
                  <a:gd name="connsiteX19" fmla="*/ 74356 w 474494"/>
                  <a:gd name="connsiteY19" fmla="*/ 797938 h 1913874"/>
                  <a:gd name="connsiteX20" fmla="*/ 44683 w 474494"/>
                  <a:gd name="connsiteY20" fmla="*/ 708497 h 1913874"/>
                  <a:gd name="connsiteX21" fmla="*/ 21032 w 474494"/>
                  <a:gd name="connsiteY21" fmla="*/ 625059 h 1913874"/>
                  <a:gd name="connsiteX22" fmla="*/ 5659 w 474494"/>
                  <a:gd name="connsiteY22" fmla="*/ 549861 h 1913874"/>
                  <a:gd name="connsiteX23" fmla="*/ 0 w 474494"/>
                  <a:gd name="connsiteY23" fmla="*/ 484319 h 1913874"/>
                  <a:gd name="connsiteX24" fmla="*/ 5659 w 474494"/>
                  <a:gd name="connsiteY24" fmla="*/ 430000 h 1913874"/>
                  <a:gd name="connsiteX25" fmla="*/ 21089 w 474494"/>
                  <a:gd name="connsiteY25" fmla="*/ 385413 h 1913874"/>
                  <a:gd name="connsiteX26" fmla="*/ 44836 w 474494"/>
                  <a:gd name="connsiteY26" fmla="*/ 349105 h 1913874"/>
                  <a:gd name="connsiteX27" fmla="*/ 74605 w 474494"/>
                  <a:gd name="connsiteY27" fmla="*/ 318915 h 1913874"/>
                  <a:gd name="connsiteX28" fmla="*/ 110339 w 474494"/>
                  <a:gd name="connsiteY28" fmla="*/ 294633 h 1913874"/>
                  <a:gd name="connsiteX29" fmla="*/ 140281 w 474494"/>
                  <a:gd name="connsiteY29" fmla="*/ 279663 h 1913874"/>
                  <a:gd name="connsiteX30" fmla="*/ 150433 w 474494"/>
                  <a:gd name="connsiteY30" fmla="*/ 274883 h 1913874"/>
                  <a:gd name="connsiteX31" fmla="*/ 182956 w 474494"/>
                  <a:gd name="connsiteY31" fmla="*/ 261748 h 1913874"/>
                  <a:gd name="connsiteX32" fmla="*/ 193300 w 474494"/>
                  <a:gd name="connsiteY32" fmla="*/ 257885 h 1913874"/>
                  <a:gd name="connsiteX33" fmla="*/ 210029 w 474494"/>
                  <a:gd name="connsiteY33" fmla="*/ 251825 h 1913874"/>
                  <a:gd name="connsiteX34" fmla="*/ 236835 w 474494"/>
                  <a:gd name="connsiteY34" fmla="*/ 241749 h 1913874"/>
                  <a:gd name="connsiteX35" fmla="*/ 263736 w 474494"/>
                  <a:gd name="connsiteY35" fmla="*/ 231634 h 1913874"/>
                  <a:gd name="connsiteX36" fmla="*/ 280447 w 474494"/>
                  <a:gd name="connsiteY36" fmla="*/ 225573 h 1913874"/>
                  <a:gd name="connsiteX37" fmla="*/ 290810 w 474494"/>
                  <a:gd name="connsiteY37" fmla="*/ 221711 h 1913874"/>
                  <a:gd name="connsiteX38" fmla="*/ 323179 w 474494"/>
                  <a:gd name="connsiteY38" fmla="*/ 208652 h 1913874"/>
                  <a:gd name="connsiteX39" fmla="*/ 333351 w 474494"/>
                  <a:gd name="connsiteY39" fmla="*/ 203873 h 1913874"/>
                  <a:gd name="connsiteX40" fmla="*/ 363158 w 474494"/>
                  <a:gd name="connsiteY40" fmla="*/ 188978 h 1913874"/>
                  <a:gd name="connsiteX41" fmla="*/ 398568 w 474494"/>
                  <a:gd name="connsiteY41" fmla="*/ 164926 h 1913874"/>
                  <a:gd name="connsiteX42" fmla="*/ 428127 w 474494"/>
                  <a:gd name="connsiteY42" fmla="*/ 134965 h 1913874"/>
                  <a:gd name="connsiteX43" fmla="*/ 451644 w 474494"/>
                  <a:gd name="connsiteY43" fmla="*/ 99040 h 1913874"/>
                  <a:gd name="connsiteX44" fmla="*/ 466940 w 474494"/>
                  <a:gd name="connsiteY44" fmla="*/ 54854 h 1913874"/>
                  <a:gd name="connsiteX45" fmla="*/ 472561 w 474494"/>
                  <a:gd name="connsiteY45" fmla="*/ 956 h 1913874"/>
                  <a:gd name="connsiteX46" fmla="*/ 473517 w 474494"/>
                  <a:gd name="connsiteY46" fmla="*/ 0 h 1913874"/>
                  <a:gd name="connsiteX47" fmla="*/ 474473 w 474494"/>
                  <a:gd name="connsiteY47" fmla="*/ 956 h 1913874"/>
                  <a:gd name="connsiteX48" fmla="*/ 468814 w 474494"/>
                  <a:gd name="connsiteY48" fmla="*/ 55275 h 1913874"/>
                  <a:gd name="connsiteX49" fmla="*/ 453384 w 474494"/>
                  <a:gd name="connsiteY49" fmla="*/ 99862 h 1913874"/>
                  <a:gd name="connsiteX50" fmla="*/ 429637 w 474494"/>
                  <a:gd name="connsiteY50" fmla="*/ 136170 h 1913874"/>
                  <a:gd name="connsiteX51" fmla="*/ 399868 w 474494"/>
                  <a:gd name="connsiteY51" fmla="*/ 166360 h 1913874"/>
                  <a:gd name="connsiteX52" fmla="*/ 364134 w 474494"/>
                  <a:gd name="connsiteY52" fmla="*/ 190642 h 1913874"/>
                  <a:gd name="connsiteX53" fmla="*/ 334192 w 474494"/>
                  <a:gd name="connsiteY53" fmla="*/ 205612 h 1913874"/>
                  <a:gd name="connsiteX54" fmla="*/ 324040 w 474494"/>
                  <a:gd name="connsiteY54" fmla="*/ 210392 h 1913874"/>
                  <a:gd name="connsiteX55" fmla="*/ 291517 w 474494"/>
                  <a:gd name="connsiteY55" fmla="*/ 223528 h 1913874"/>
                  <a:gd name="connsiteX56" fmla="*/ 281173 w 474494"/>
                  <a:gd name="connsiteY56" fmla="*/ 227390 h 1913874"/>
                  <a:gd name="connsiteX57" fmla="*/ 264425 w 474494"/>
                  <a:gd name="connsiteY57" fmla="*/ 233451 h 1913874"/>
                  <a:gd name="connsiteX58" fmla="*/ 237619 w 474494"/>
                  <a:gd name="connsiteY58" fmla="*/ 243527 h 1913874"/>
                  <a:gd name="connsiteX59" fmla="*/ 210698 w 474494"/>
                  <a:gd name="connsiteY59" fmla="*/ 253660 h 1913874"/>
                  <a:gd name="connsiteX60" fmla="*/ 194007 w 474494"/>
                  <a:gd name="connsiteY60" fmla="*/ 259721 h 1913874"/>
                  <a:gd name="connsiteX61" fmla="*/ 183644 w 474494"/>
                  <a:gd name="connsiteY61" fmla="*/ 263583 h 1913874"/>
                  <a:gd name="connsiteX62" fmla="*/ 151275 w 474494"/>
                  <a:gd name="connsiteY62" fmla="*/ 276642 h 1913874"/>
                  <a:gd name="connsiteX63" fmla="*/ 141103 w 474494"/>
                  <a:gd name="connsiteY63" fmla="*/ 281422 h 1913874"/>
                  <a:gd name="connsiteX64" fmla="*/ 111295 w 474494"/>
                  <a:gd name="connsiteY64" fmla="*/ 296316 h 1913874"/>
                  <a:gd name="connsiteX65" fmla="*/ 75886 w 474494"/>
                  <a:gd name="connsiteY65" fmla="*/ 320368 h 1913874"/>
                  <a:gd name="connsiteX66" fmla="*/ 46327 w 474494"/>
                  <a:gd name="connsiteY66" fmla="*/ 350329 h 1913874"/>
                  <a:gd name="connsiteX67" fmla="*/ 22810 w 474494"/>
                  <a:gd name="connsiteY67" fmla="*/ 386255 h 1913874"/>
                  <a:gd name="connsiteX68" fmla="*/ 7514 w 474494"/>
                  <a:gd name="connsiteY68" fmla="*/ 430440 h 1913874"/>
                  <a:gd name="connsiteX69" fmla="*/ 1893 w 474494"/>
                  <a:gd name="connsiteY69" fmla="*/ 484338 h 1913874"/>
                  <a:gd name="connsiteX70" fmla="*/ 7533 w 474494"/>
                  <a:gd name="connsiteY70" fmla="*/ 549594 h 1913874"/>
                  <a:gd name="connsiteX71" fmla="*/ 22886 w 474494"/>
                  <a:gd name="connsiteY71" fmla="*/ 624619 h 1913874"/>
                  <a:gd name="connsiteX72" fmla="*/ 46499 w 474494"/>
                  <a:gd name="connsiteY72" fmla="*/ 707942 h 1913874"/>
                  <a:gd name="connsiteX73" fmla="*/ 76154 w 474494"/>
                  <a:gd name="connsiteY73" fmla="*/ 797326 h 1913874"/>
                  <a:gd name="connsiteX74" fmla="*/ 111716 w 474494"/>
                  <a:gd name="connsiteY74" fmla="*/ 892619 h 1913874"/>
                  <a:gd name="connsiteX75" fmla="*/ 141543 w 474494"/>
                  <a:gd name="connsiteY75" fmla="*/ 967185 h 1913874"/>
                  <a:gd name="connsiteX76" fmla="*/ 151753 w 474494"/>
                  <a:gd name="connsiteY76" fmla="*/ 992385 h 1913874"/>
                  <a:gd name="connsiteX77" fmla="*/ 184180 w 474494"/>
                  <a:gd name="connsiteY77" fmla="*/ 1070316 h 1913874"/>
                  <a:gd name="connsiteX78" fmla="*/ 194542 w 474494"/>
                  <a:gd name="connsiteY78" fmla="*/ 1094923 h 1913874"/>
                  <a:gd name="connsiteX79" fmla="*/ 211253 w 474494"/>
                  <a:gd name="connsiteY79" fmla="*/ 1134386 h 1913874"/>
                  <a:gd name="connsiteX80" fmla="*/ 238135 w 474494"/>
                  <a:gd name="connsiteY80" fmla="*/ 1198265 h 1913874"/>
                  <a:gd name="connsiteX81" fmla="*/ 265017 w 474494"/>
                  <a:gd name="connsiteY81" fmla="*/ 1262163 h 1913874"/>
                  <a:gd name="connsiteX82" fmla="*/ 281709 w 474494"/>
                  <a:gd name="connsiteY82" fmla="*/ 1301607 h 1913874"/>
                  <a:gd name="connsiteX83" fmla="*/ 292072 w 474494"/>
                  <a:gd name="connsiteY83" fmla="*/ 1326213 h 1913874"/>
                  <a:gd name="connsiteX84" fmla="*/ 324499 w 474494"/>
                  <a:gd name="connsiteY84" fmla="*/ 1404183 h 1913874"/>
                  <a:gd name="connsiteX85" fmla="*/ 334708 w 474494"/>
                  <a:gd name="connsiteY85" fmla="*/ 1429383 h 1913874"/>
                  <a:gd name="connsiteX86" fmla="*/ 364554 w 474494"/>
                  <a:gd name="connsiteY86" fmla="*/ 1503969 h 1913874"/>
                  <a:gd name="connsiteX87" fmla="*/ 400136 w 474494"/>
                  <a:gd name="connsiteY87" fmla="*/ 1599337 h 1913874"/>
                  <a:gd name="connsiteX88" fmla="*/ 429810 w 474494"/>
                  <a:gd name="connsiteY88" fmla="*/ 1688779 h 1913874"/>
                  <a:gd name="connsiteX89" fmla="*/ 453461 w 474494"/>
                  <a:gd name="connsiteY89" fmla="*/ 1772217 h 1913874"/>
                  <a:gd name="connsiteX90" fmla="*/ 468833 w 474494"/>
                  <a:gd name="connsiteY90" fmla="*/ 1847414 h 1913874"/>
                  <a:gd name="connsiteX91" fmla="*/ 474492 w 474494"/>
                  <a:gd name="connsiteY91" fmla="*/ 1912956 h 1913874"/>
                  <a:gd name="connsiteX92" fmla="*/ 473574 w 474494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74494" h="1913874">
                    <a:moveTo>
                      <a:pt x="473574" y="1913874"/>
                    </a:moveTo>
                    <a:cubicBezTo>
                      <a:pt x="473039" y="1913874"/>
                      <a:pt x="472618" y="1913454"/>
                      <a:pt x="472618" y="1912918"/>
                    </a:cubicBezTo>
                    <a:cubicBezTo>
                      <a:pt x="472618" y="1893607"/>
                      <a:pt x="470726" y="1871658"/>
                      <a:pt x="466978" y="1847663"/>
                    </a:cubicBezTo>
                    <a:cubicBezTo>
                      <a:pt x="463441" y="1824949"/>
                      <a:pt x="458279" y="1799692"/>
                      <a:pt x="451625" y="1772638"/>
                    </a:cubicBezTo>
                    <a:cubicBezTo>
                      <a:pt x="445947" y="1749503"/>
                      <a:pt x="438452" y="1723022"/>
                      <a:pt x="428012" y="1689314"/>
                    </a:cubicBezTo>
                    <a:cubicBezTo>
                      <a:pt x="418873" y="1659774"/>
                      <a:pt x="408357" y="1628896"/>
                      <a:pt x="398358" y="1599930"/>
                    </a:cubicBezTo>
                    <a:cubicBezTo>
                      <a:pt x="388435" y="1571174"/>
                      <a:pt x="376963" y="1541042"/>
                      <a:pt x="362795" y="1504638"/>
                    </a:cubicBezTo>
                    <a:cubicBezTo>
                      <a:pt x="353293" y="1480222"/>
                      <a:pt x="342949" y="1454716"/>
                      <a:pt x="332969" y="1430071"/>
                    </a:cubicBezTo>
                    <a:cubicBezTo>
                      <a:pt x="329565" y="1421659"/>
                      <a:pt x="326143" y="1413246"/>
                      <a:pt x="322759" y="1404872"/>
                    </a:cubicBezTo>
                    <a:cubicBezTo>
                      <a:pt x="312491" y="1379442"/>
                      <a:pt x="301230" y="1352752"/>
                      <a:pt x="290332" y="1326940"/>
                    </a:cubicBezTo>
                    <a:cubicBezTo>
                      <a:pt x="286871" y="1318738"/>
                      <a:pt x="283410" y="1310516"/>
                      <a:pt x="279969" y="1302333"/>
                    </a:cubicBezTo>
                    <a:cubicBezTo>
                      <a:pt x="274462" y="1289255"/>
                      <a:pt x="268880" y="1276082"/>
                      <a:pt x="263277" y="1262889"/>
                    </a:cubicBezTo>
                    <a:cubicBezTo>
                      <a:pt x="254310" y="1241800"/>
                      <a:pt x="245056" y="1220004"/>
                      <a:pt x="236376" y="1198991"/>
                    </a:cubicBezTo>
                    <a:cubicBezTo>
                      <a:pt x="227715" y="1177998"/>
                      <a:pt x="218461" y="1156202"/>
                      <a:pt x="209494" y="1135132"/>
                    </a:cubicBezTo>
                    <a:cubicBezTo>
                      <a:pt x="203892" y="1121939"/>
                      <a:pt x="198290" y="1108747"/>
                      <a:pt x="192783" y="1095669"/>
                    </a:cubicBezTo>
                    <a:cubicBezTo>
                      <a:pt x="189342" y="1087486"/>
                      <a:pt x="185881" y="1079284"/>
                      <a:pt x="182421" y="1071062"/>
                    </a:cubicBezTo>
                    <a:cubicBezTo>
                      <a:pt x="171522" y="1045251"/>
                      <a:pt x="160261" y="1018540"/>
                      <a:pt x="149994" y="993092"/>
                    </a:cubicBezTo>
                    <a:cubicBezTo>
                      <a:pt x="146609" y="984699"/>
                      <a:pt x="143206" y="976286"/>
                      <a:pt x="139784" y="967893"/>
                    </a:cubicBezTo>
                    <a:cubicBezTo>
                      <a:pt x="129784" y="943228"/>
                      <a:pt x="119440" y="917723"/>
                      <a:pt x="109938" y="893307"/>
                    </a:cubicBezTo>
                    <a:cubicBezTo>
                      <a:pt x="95751" y="856884"/>
                      <a:pt x="84279" y="826713"/>
                      <a:pt x="74356" y="797938"/>
                    </a:cubicBezTo>
                    <a:cubicBezTo>
                      <a:pt x="64357" y="768953"/>
                      <a:pt x="53822" y="738075"/>
                      <a:pt x="44683" y="708497"/>
                    </a:cubicBezTo>
                    <a:cubicBezTo>
                      <a:pt x="34243" y="674751"/>
                      <a:pt x="26729" y="648232"/>
                      <a:pt x="21032" y="625059"/>
                    </a:cubicBezTo>
                    <a:cubicBezTo>
                      <a:pt x="14378" y="597947"/>
                      <a:pt x="9197" y="572652"/>
                      <a:pt x="5659" y="549861"/>
                    </a:cubicBezTo>
                    <a:cubicBezTo>
                      <a:pt x="1912" y="525770"/>
                      <a:pt x="0" y="503726"/>
                      <a:pt x="0" y="484319"/>
                    </a:cubicBezTo>
                    <a:cubicBezTo>
                      <a:pt x="0" y="464894"/>
                      <a:pt x="1912" y="446615"/>
                      <a:pt x="5659" y="430000"/>
                    </a:cubicBezTo>
                    <a:cubicBezTo>
                      <a:pt x="9216" y="414265"/>
                      <a:pt x="14416" y="399275"/>
                      <a:pt x="21089" y="385413"/>
                    </a:cubicBezTo>
                    <a:cubicBezTo>
                      <a:pt x="26806" y="373559"/>
                      <a:pt x="34358" y="362030"/>
                      <a:pt x="44836" y="349105"/>
                    </a:cubicBezTo>
                    <a:cubicBezTo>
                      <a:pt x="54032" y="337786"/>
                      <a:pt x="64586" y="327921"/>
                      <a:pt x="74605" y="318915"/>
                    </a:cubicBezTo>
                    <a:cubicBezTo>
                      <a:pt x="84604" y="309948"/>
                      <a:pt x="96134" y="302721"/>
                      <a:pt x="110339" y="294633"/>
                    </a:cubicBezTo>
                    <a:cubicBezTo>
                      <a:pt x="119899" y="289203"/>
                      <a:pt x="130262" y="284347"/>
                      <a:pt x="140281" y="279663"/>
                    </a:cubicBezTo>
                    <a:cubicBezTo>
                      <a:pt x="143665" y="278076"/>
                      <a:pt x="147068" y="276489"/>
                      <a:pt x="150433" y="274883"/>
                    </a:cubicBezTo>
                    <a:cubicBezTo>
                      <a:pt x="160739" y="269950"/>
                      <a:pt x="172039" y="265782"/>
                      <a:pt x="182956" y="261748"/>
                    </a:cubicBezTo>
                    <a:cubicBezTo>
                      <a:pt x="186417" y="260467"/>
                      <a:pt x="189877" y="259186"/>
                      <a:pt x="193300" y="257885"/>
                    </a:cubicBezTo>
                    <a:cubicBezTo>
                      <a:pt x="198806" y="255801"/>
                      <a:pt x="204523" y="253775"/>
                      <a:pt x="210029" y="251825"/>
                    </a:cubicBezTo>
                    <a:cubicBezTo>
                      <a:pt x="218958" y="248670"/>
                      <a:pt x="228212" y="245381"/>
                      <a:pt x="236835" y="241749"/>
                    </a:cubicBezTo>
                    <a:cubicBezTo>
                      <a:pt x="245515" y="238078"/>
                      <a:pt x="254788" y="234808"/>
                      <a:pt x="263736" y="231634"/>
                    </a:cubicBezTo>
                    <a:cubicBezTo>
                      <a:pt x="269243" y="229684"/>
                      <a:pt x="274940" y="227657"/>
                      <a:pt x="280447" y="225573"/>
                    </a:cubicBezTo>
                    <a:cubicBezTo>
                      <a:pt x="283888" y="224273"/>
                      <a:pt x="287349" y="222992"/>
                      <a:pt x="290810" y="221711"/>
                    </a:cubicBezTo>
                    <a:cubicBezTo>
                      <a:pt x="301689" y="217696"/>
                      <a:pt x="312931" y="213547"/>
                      <a:pt x="323179" y="208652"/>
                    </a:cubicBezTo>
                    <a:cubicBezTo>
                      <a:pt x="326544" y="207046"/>
                      <a:pt x="329948" y="205459"/>
                      <a:pt x="333351" y="203873"/>
                    </a:cubicBezTo>
                    <a:cubicBezTo>
                      <a:pt x="343351" y="199207"/>
                      <a:pt x="353675" y="194389"/>
                      <a:pt x="363158" y="188978"/>
                    </a:cubicBezTo>
                    <a:cubicBezTo>
                      <a:pt x="377269" y="180948"/>
                      <a:pt x="388702" y="173778"/>
                      <a:pt x="398568" y="164926"/>
                    </a:cubicBezTo>
                    <a:cubicBezTo>
                      <a:pt x="408548" y="155978"/>
                      <a:pt x="419026" y="146170"/>
                      <a:pt x="428127" y="134965"/>
                    </a:cubicBezTo>
                    <a:cubicBezTo>
                      <a:pt x="438528" y="122174"/>
                      <a:pt x="445985" y="110760"/>
                      <a:pt x="451644" y="99040"/>
                    </a:cubicBezTo>
                    <a:cubicBezTo>
                      <a:pt x="458260" y="85312"/>
                      <a:pt x="463403" y="70437"/>
                      <a:pt x="466940" y="54854"/>
                    </a:cubicBezTo>
                    <a:cubicBezTo>
                      <a:pt x="470668" y="38373"/>
                      <a:pt x="472561" y="20248"/>
                      <a:pt x="472561" y="956"/>
                    </a:cubicBezTo>
                    <a:cubicBezTo>
                      <a:pt x="472561" y="421"/>
                      <a:pt x="472982" y="0"/>
                      <a:pt x="473517" y="0"/>
                    </a:cubicBezTo>
                    <a:cubicBezTo>
                      <a:pt x="474052" y="0"/>
                      <a:pt x="474473" y="421"/>
                      <a:pt x="474473" y="956"/>
                    </a:cubicBezTo>
                    <a:cubicBezTo>
                      <a:pt x="474473" y="20382"/>
                      <a:pt x="472561" y="38660"/>
                      <a:pt x="468814" y="55275"/>
                    </a:cubicBezTo>
                    <a:cubicBezTo>
                      <a:pt x="465257" y="71010"/>
                      <a:pt x="460057" y="86000"/>
                      <a:pt x="453384" y="99862"/>
                    </a:cubicBezTo>
                    <a:cubicBezTo>
                      <a:pt x="447667" y="111716"/>
                      <a:pt x="440115" y="123245"/>
                      <a:pt x="429637" y="136170"/>
                    </a:cubicBezTo>
                    <a:cubicBezTo>
                      <a:pt x="420441" y="147489"/>
                      <a:pt x="409887" y="157354"/>
                      <a:pt x="399868" y="166360"/>
                    </a:cubicBezTo>
                    <a:cubicBezTo>
                      <a:pt x="389869" y="175327"/>
                      <a:pt x="378339" y="182554"/>
                      <a:pt x="364134" y="190642"/>
                    </a:cubicBezTo>
                    <a:cubicBezTo>
                      <a:pt x="354574" y="196072"/>
                      <a:pt x="344211" y="200928"/>
                      <a:pt x="334192" y="205612"/>
                    </a:cubicBezTo>
                    <a:cubicBezTo>
                      <a:pt x="330808" y="207199"/>
                      <a:pt x="327405" y="208786"/>
                      <a:pt x="324040" y="210392"/>
                    </a:cubicBezTo>
                    <a:cubicBezTo>
                      <a:pt x="313734" y="215325"/>
                      <a:pt x="302434" y="219493"/>
                      <a:pt x="291517" y="223528"/>
                    </a:cubicBezTo>
                    <a:cubicBezTo>
                      <a:pt x="288057" y="224809"/>
                      <a:pt x="284596" y="226090"/>
                      <a:pt x="281173" y="227390"/>
                    </a:cubicBezTo>
                    <a:cubicBezTo>
                      <a:pt x="275648" y="229474"/>
                      <a:pt x="269950" y="231500"/>
                      <a:pt x="264425" y="233451"/>
                    </a:cubicBezTo>
                    <a:cubicBezTo>
                      <a:pt x="255496" y="236605"/>
                      <a:pt x="246261" y="239875"/>
                      <a:pt x="237619" y="243527"/>
                    </a:cubicBezTo>
                    <a:cubicBezTo>
                      <a:pt x="228919" y="247198"/>
                      <a:pt x="219666" y="250486"/>
                      <a:pt x="210698" y="253660"/>
                    </a:cubicBezTo>
                    <a:cubicBezTo>
                      <a:pt x="205192" y="255610"/>
                      <a:pt x="199494" y="257637"/>
                      <a:pt x="194007" y="259721"/>
                    </a:cubicBezTo>
                    <a:cubicBezTo>
                      <a:pt x="190565" y="261021"/>
                      <a:pt x="187105" y="262302"/>
                      <a:pt x="183644" y="263583"/>
                    </a:cubicBezTo>
                    <a:cubicBezTo>
                      <a:pt x="172765" y="267598"/>
                      <a:pt x="161523" y="271747"/>
                      <a:pt x="151275" y="276642"/>
                    </a:cubicBezTo>
                    <a:cubicBezTo>
                      <a:pt x="147910" y="278248"/>
                      <a:pt x="144506" y="279835"/>
                      <a:pt x="141103" y="281422"/>
                    </a:cubicBezTo>
                    <a:cubicBezTo>
                      <a:pt x="131103" y="286087"/>
                      <a:pt x="120779" y="290905"/>
                      <a:pt x="111295" y="296316"/>
                    </a:cubicBezTo>
                    <a:cubicBezTo>
                      <a:pt x="97185" y="304346"/>
                      <a:pt x="85752" y="311516"/>
                      <a:pt x="75886" y="320368"/>
                    </a:cubicBezTo>
                    <a:cubicBezTo>
                      <a:pt x="65905" y="329316"/>
                      <a:pt x="55428" y="339125"/>
                      <a:pt x="46327" y="350329"/>
                    </a:cubicBezTo>
                    <a:cubicBezTo>
                      <a:pt x="35926" y="363120"/>
                      <a:pt x="28469" y="374534"/>
                      <a:pt x="22810" y="386255"/>
                    </a:cubicBezTo>
                    <a:cubicBezTo>
                      <a:pt x="16194" y="399982"/>
                      <a:pt x="11051" y="414858"/>
                      <a:pt x="7514" y="430440"/>
                    </a:cubicBezTo>
                    <a:cubicBezTo>
                      <a:pt x="3786" y="446921"/>
                      <a:pt x="1893" y="465047"/>
                      <a:pt x="1893" y="484338"/>
                    </a:cubicBezTo>
                    <a:cubicBezTo>
                      <a:pt x="1893" y="503649"/>
                      <a:pt x="3786" y="525598"/>
                      <a:pt x="7533" y="549594"/>
                    </a:cubicBezTo>
                    <a:cubicBezTo>
                      <a:pt x="11070" y="572327"/>
                      <a:pt x="16233" y="597565"/>
                      <a:pt x="22886" y="624619"/>
                    </a:cubicBezTo>
                    <a:cubicBezTo>
                      <a:pt x="28565" y="647754"/>
                      <a:pt x="36060" y="674234"/>
                      <a:pt x="46499" y="707942"/>
                    </a:cubicBezTo>
                    <a:cubicBezTo>
                      <a:pt x="55638" y="737501"/>
                      <a:pt x="66154" y="768360"/>
                      <a:pt x="76154" y="797326"/>
                    </a:cubicBezTo>
                    <a:cubicBezTo>
                      <a:pt x="86077" y="826063"/>
                      <a:pt x="97548" y="856215"/>
                      <a:pt x="111716" y="892619"/>
                    </a:cubicBezTo>
                    <a:cubicBezTo>
                      <a:pt x="121219" y="917034"/>
                      <a:pt x="131562" y="942540"/>
                      <a:pt x="141543" y="967185"/>
                    </a:cubicBezTo>
                    <a:cubicBezTo>
                      <a:pt x="144946" y="975598"/>
                      <a:pt x="148368" y="984010"/>
                      <a:pt x="151753" y="992385"/>
                    </a:cubicBezTo>
                    <a:cubicBezTo>
                      <a:pt x="162020" y="1017814"/>
                      <a:pt x="173281" y="1044505"/>
                      <a:pt x="184180" y="1070316"/>
                    </a:cubicBezTo>
                    <a:cubicBezTo>
                      <a:pt x="187640" y="1078519"/>
                      <a:pt x="191101" y="1086740"/>
                      <a:pt x="194542" y="1094923"/>
                    </a:cubicBezTo>
                    <a:cubicBezTo>
                      <a:pt x="200049" y="1108001"/>
                      <a:pt x="205651" y="1121194"/>
                      <a:pt x="211253" y="1134386"/>
                    </a:cubicBezTo>
                    <a:cubicBezTo>
                      <a:pt x="220201" y="1155456"/>
                      <a:pt x="229474" y="1177252"/>
                      <a:pt x="238135" y="1198265"/>
                    </a:cubicBezTo>
                    <a:cubicBezTo>
                      <a:pt x="246815" y="1219277"/>
                      <a:pt x="256069" y="1241074"/>
                      <a:pt x="265017" y="1262163"/>
                    </a:cubicBezTo>
                    <a:cubicBezTo>
                      <a:pt x="270619" y="1275336"/>
                      <a:pt x="276221" y="1288529"/>
                      <a:pt x="281709" y="1301607"/>
                    </a:cubicBezTo>
                    <a:cubicBezTo>
                      <a:pt x="285150" y="1309790"/>
                      <a:pt x="288611" y="1317992"/>
                      <a:pt x="292072" y="1326213"/>
                    </a:cubicBezTo>
                    <a:cubicBezTo>
                      <a:pt x="302970" y="1352025"/>
                      <a:pt x="314231" y="1378735"/>
                      <a:pt x="324499" y="1404183"/>
                    </a:cubicBezTo>
                    <a:cubicBezTo>
                      <a:pt x="327883" y="1412577"/>
                      <a:pt x="331286" y="1420989"/>
                      <a:pt x="334708" y="1429383"/>
                    </a:cubicBezTo>
                    <a:cubicBezTo>
                      <a:pt x="344708" y="1454047"/>
                      <a:pt x="355052" y="1479553"/>
                      <a:pt x="364554" y="1503969"/>
                    </a:cubicBezTo>
                    <a:cubicBezTo>
                      <a:pt x="378722" y="1540391"/>
                      <a:pt x="390213" y="1570543"/>
                      <a:pt x="400136" y="1599337"/>
                    </a:cubicBezTo>
                    <a:cubicBezTo>
                      <a:pt x="410135" y="1628323"/>
                      <a:pt x="420670" y="1659220"/>
                      <a:pt x="429810" y="1688779"/>
                    </a:cubicBezTo>
                    <a:cubicBezTo>
                      <a:pt x="440249" y="1722525"/>
                      <a:pt x="447763" y="1749044"/>
                      <a:pt x="453461" y="1772217"/>
                    </a:cubicBezTo>
                    <a:cubicBezTo>
                      <a:pt x="460114" y="1799329"/>
                      <a:pt x="465296" y="1824624"/>
                      <a:pt x="468833" y="1847414"/>
                    </a:cubicBezTo>
                    <a:cubicBezTo>
                      <a:pt x="472580" y="1871505"/>
                      <a:pt x="474492" y="1893550"/>
                      <a:pt x="474492" y="1912956"/>
                    </a:cubicBezTo>
                    <a:cubicBezTo>
                      <a:pt x="474530" y="1913454"/>
                      <a:pt x="474110" y="1913874"/>
                      <a:pt x="473574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8" name="任意多边形: 形状 27">
                <a:extLst>
                  <a:ext uri="{FF2B5EF4-FFF2-40B4-BE49-F238E27FC236}">
                    <a16:creationId xmlns:a16="http://schemas.microsoft.com/office/drawing/2014/main" id="{39547993-DBC3-8849-7FA1-3981B2AFE0A2}"/>
                  </a:ext>
                </a:extLst>
              </p:cNvPr>
              <p:cNvSpPr/>
              <p:nvPr/>
            </p:nvSpPr>
            <p:spPr>
              <a:xfrm>
                <a:off x="9859167" y="1104717"/>
                <a:ext cx="459387" cy="1913854"/>
              </a:xfrm>
              <a:custGeom>
                <a:avLst/>
                <a:gdLst>
                  <a:gd name="connsiteX0" fmla="*/ 458432 w 459387"/>
                  <a:gd name="connsiteY0" fmla="*/ 1913855 h 1913854"/>
                  <a:gd name="connsiteX1" fmla="*/ 457476 w 459387"/>
                  <a:gd name="connsiteY1" fmla="*/ 1912899 h 1913854"/>
                  <a:gd name="connsiteX2" fmla="*/ 451396 w 459387"/>
                  <a:gd name="connsiteY2" fmla="*/ 1847204 h 1913854"/>
                  <a:gd name="connsiteX3" fmla="*/ 435679 w 459387"/>
                  <a:gd name="connsiteY3" fmla="*/ 1771796 h 1913854"/>
                  <a:gd name="connsiteX4" fmla="*/ 412621 w 459387"/>
                  <a:gd name="connsiteY4" fmla="*/ 1689027 h 1913854"/>
                  <a:gd name="connsiteX5" fmla="*/ 384477 w 459387"/>
                  <a:gd name="connsiteY5" fmla="*/ 1601154 h 1913854"/>
                  <a:gd name="connsiteX6" fmla="*/ 350387 w 459387"/>
                  <a:gd name="connsiteY6" fmla="*/ 1507353 h 1913854"/>
                  <a:gd name="connsiteX7" fmla="*/ 324307 w 459387"/>
                  <a:gd name="connsiteY7" fmla="*/ 1441008 h 1913854"/>
                  <a:gd name="connsiteX8" fmla="*/ 311555 w 459387"/>
                  <a:gd name="connsiteY8" fmla="*/ 1408791 h 1913854"/>
                  <a:gd name="connsiteX9" fmla="*/ 270275 w 459387"/>
                  <a:gd name="connsiteY9" fmla="*/ 1307782 h 1913854"/>
                  <a:gd name="connsiteX10" fmla="*/ 269185 w 459387"/>
                  <a:gd name="connsiteY10" fmla="*/ 1305163 h 1913854"/>
                  <a:gd name="connsiteX11" fmla="*/ 228805 w 459387"/>
                  <a:gd name="connsiteY11" fmla="*/ 1206563 h 1913854"/>
                  <a:gd name="connsiteX12" fmla="*/ 188443 w 459387"/>
                  <a:gd name="connsiteY12" fmla="*/ 1107982 h 1913854"/>
                  <a:gd name="connsiteX13" fmla="*/ 187353 w 459387"/>
                  <a:gd name="connsiteY13" fmla="*/ 1105363 h 1913854"/>
                  <a:gd name="connsiteX14" fmla="*/ 146074 w 459387"/>
                  <a:gd name="connsiteY14" fmla="*/ 1004315 h 1913854"/>
                  <a:gd name="connsiteX15" fmla="*/ 133321 w 459387"/>
                  <a:gd name="connsiteY15" fmla="*/ 972099 h 1913854"/>
                  <a:gd name="connsiteX16" fmla="*/ 107242 w 459387"/>
                  <a:gd name="connsiteY16" fmla="*/ 905735 h 1913854"/>
                  <a:gd name="connsiteX17" fmla="*/ 73113 w 459387"/>
                  <a:gd name="connsiteY17" fmla="*/ 811838 h 1913854"/>
                  <a:gd name="connsiteX18" fmla="*/ 44950 w 459387"/>
                  <a:gd name="connsiteY18" fmla="*/ 723926 h 1913854"/>
                  <a:gd name="connsiteX19" fmla="*/ 21854 w 459387"/>
                  <a:gd name="connsiteY19" fmla="*/ 641043 h 1913854"/>
                  <a:gd name="connsiteX20" fmla="*/ 6118 w 459387"/>
                  <a:gd name="connsiteY20" fmla="*/ 565501 h 1913854"/>
                  <a:gd name="connsiteX21" fmla="*/ 0 w 459387"/>
                  <a:gd name="connsiteY21" fmla="*/ 499500 h 1913854"/>
                  <a:gd name="connsiteX22" fmla="*/ 6118 w 459387"/>
                  <a:gd name="connsiteY22" fmla="*/ 445621 h 1913854"/>
                  <a:gd name="connsiteX23" fmla="*/ 21911 w 459387"/>
                  <a:gd name="connsiteY23" fmla="*/ 401416 h 1913854"/>
                  <a:gd name="connsiteX24" fmla="*/ 45103 w 459387"/>
                  <a:gd name="connsiteY24" fmla="*/ 364573 h 1913854"/>
                  <a:gd name="connsiteX25" fmla="*/ 73324 w 459387"/>
                  <a:gd name="connsiteY25" fmla="*/ 332911 h 1913854"/>
                  <a:gd name="connsiteX26" fmla="*/ 107624 w 459387"/>
                  <a:gd name="connsiteY26" fmla="*/ 307099 h 1913854"/>
                  <a:gd name="connsiteX27" fmla="*/ 133799 w 459387"/>
                  <a:gd name="connsiteY27" fmla="*/ 292855 h 1913854"/>
                  <a:gd name="connsiteX28" fmla="*/ 146495 w 459387"/>
                  <a:gd name="connsiteY28" fmla="*/ 286163 h 1913854"/>
                  <a:gd name="connsiteX29" fmla="*/ 187870 w 459387"/>
                  <a:gd name="connsiteY29" fmla="*/ 267656 h 1913854"/>
                  <a:gd name="connsiteX30" fmla="*/ 188959 w 459387"/>
                  <a:gd name="connsiteY30" fmla="*/ 267216 h 1913854"/>
                  <a:gd name="connsiteX31" fmla="*/ 229244 w 459387"/>
                  <a:gd name="connsiteY31" fmla="*/ 249396 h 1913854"/>
                  <a:gd name="connsiteX32" fmla="*/ 269702 w 459387"/>
                  <a:gd name="connsiteY32" fmla="*/ 231500 h 1913854"/>
                  <a:gd name="connsiteX33" fmla="*/ 270791 w 459387"/>
                  <a:gd name="connsiteY33" fmla="*/ 231061 h 1913854"/>
                  <a:gd name="connsiteX34" fmla="*/ 311975 w 459387"/>
                  <a:gd name="connsiteY34" fmla="*/ 212629 h 1913854"/>
                  <a:gd name="connsiteX35" fmla="*/ 324690 w 459387"/>
                  <a:gd name="connsiteY35" fmla="*/ 205918 h 1913854"/>
                  <a:gd name="connsiteX36" fmla="*/ 350769 w 459387"/>
                  <a:gd name="connsiteY36" fmla="*/ 191732 h 1913854"/>
                  <a:gd name="connsiteX37" fmla="*/ 384668 w 459387"/>
                  <a:gd name="connsiteY37" fmla="*/ 166245 h 1913854"/>
                  <a:gd name="connsiteX38" fmla="*/ 412755 w 459387"/>
                  <a:gd name="connsiteY38" fmla="*/ 134717 h 1913854"/>
                  <a:gd name="connsiteX39" fmla="*/ 435717 w 459387"/>
                  <a:gd name="connsiteY39" fmla="*/ 98217 h 1913854"/>
                  <a:gd name="connsiteX40" fmla="*/ 451376 w 459387"/>
                  <a:gd name="connsiteY40" fmla="*/ 54376 h 1913854"/>
                  <a:gd name="connsiteX41" fmla="*/ 457457 w 459387"/>
                  <a:gd name="connsiteY41" fmla="*/ 956 h 1913854"/>
                  <a:gd name="connsiteX42" fmla="*/ 458412 w 459387"/>
                  <a:gd name="connsiteY42" fmla="*/ 0 h 1913854"/>
                  <a:gd name="connsiteX43" fmla="*/ 459368 w 459387"/>
                  <a:gd name="connsiteY43" fmla="*/ 956 h 1913854"/>
                  <a:gd name="connsiteX44" fmla="*/ 453250 w 459387"/>
                  <a:gd name="connsiteY44" fmla="*/ 54835 h 1913854"/>
                  <a:gd name="connsiteX45" fmla="*/ 437457 w 459387"/>
                  <a:gd name="connsiteY45" fmla="*/ 99040 h 1913854"/>
                  <a:gd name="connsiteX46" fmla="*/ 414265 w 459387"/>
                  <a:gd name="connsiteY46" fmla="*/ 135883 h 1913854"/>
                  <a:gd name="connsiteX47" fmla="*/ 386045 w 459387"/>
                  <a:gd name="connsiteY47" fmla="*/ 167545 h 1913854"/>
                  <a:gd name="connsiteX48" fmla="*/ 351744 w 459387"/>
                  <a:gd name="connsiteY48" fmla="*/ 193357 h 1913854"/>
                  <a:gd name="connsiteX49" fmla="*/ 325569 w 459387"/>
                  <a:gd name="connsiteY49" fmla="*/ 207601 h 1913854"/>
                  <a:gd name="connsiteX50" fmla="*/ 312874 w 459387"/>
                  <a:gd name="connsiteY50" fmla="*/ 214293 h 1913854"/>
                  <a:gd name="connsiteX51" fmla="*/ 271499 w 459387"/>
                  <a:gd name="connsiteY51" fmla="*/ 232801 h 1913854"/>
                  <a:gd name="connsiteX52" fmla="*/ 270409 w 459387"/>
                  <a:gd name="connsiteY52" fmla="*/ 233240 h 1913854"/>
                  <a:gd name="connsiteX53" fmla="*/ 230124 w 459387"/>
                  <a:gd name="connsiteY53" fmla="*/ 251060 h 1913854"/>
                  <a:gd name="connsiteX54" fmla="*/ 189667 w 459387"/>
                  <a:gd name="connsiteY54" fmla="*/ 268956 h 1913854"/>
                  <a:gd name="connsiteX55" fmla="*/ 188577 w 459387"/>
                  <a:gd name="connsiteY55" fmla="*/ 269395 h 1913854"/>
                  <a:gd name="connsiteX56" fmla="*/ 147393 w 459387"/>
                  <a:gd name="connsiteY56" fmla="*/ 287827 h 1913854"/>
                  <a:gd name="connsiteX57" fmla="*/ 134679 w 459387"/>
                  <a:gd name="connsiteY57" fmla="*/ 294538 h 1913854"/>
                  <a:gd name="connsiteX58" fmla="*/ 108600 w 459387"/>
                  <a:gd name="connsiteY58" fmla="*/ 308725 h 1913854"/>
                  <a:gd name="connsiteX59" fmla="*/ 74700 w 459387"/>
                  <a:gd name="connsiteY59" fmla="*/ 334211 h 1913854"/>
                  <a:gd name="connsiteX60" fmla="*/ 46614 w 459387"/>
                  <a:gd name="connsiteY60" fmla="*/ 365739 h 1913854"/>
                  <a:gd name="connsiteX61" fmla="*/ 23651 w 459387"/>
                  <a:gd name="connsiteY61" fmla="*/ 402239 h 1913854"/>
                  <a:gd name="connsiteX62" fmla="*/ 7992 w 459387"/>
                  <a:gd name="connsiteY62" fmla="*/ 446080 h 1913854"/>
                  <a:gd name="connsiteX63" fmla="*/ 1912 w 459387"/>
                  <a:gd name="connsiteY63" fmla="*/ 499500 h 1913854"/>
                  <a:gd name="connsiteX64" fmla="*/ 7992 w 459387"/>
                  <a:gd name="connsiteY64" fmla="*/ 565195 h 1913854"/>
                  <a:gd name="connsiteX65" fmla="*/ 23708 w 459387"/>
                  <a:gd name="connsiteY65" fmla="*/ 640603 h 1913854"/>
                  <a:gd name="connsiteX66" fmla="*/ 46767 w 459387"/>
                  <a:gd name="connsiteY66" fmla="*/ 723372 h 1913854"/>
                  <a:gd name="connsiteX67" fmla="*/ 74911 w 459387"/>
                  <a:gd name="connsiteY67" fmla="*/ 811246 h 1913854"/>
                  <a:gd name="connsiteX68" fmla="*/ 109001 w 459387"/>
                  <a:gd name="connsiteY68" fmla="*/ 905046 h 1913854"/>
                  <a:gd name="connsiteX69" fmla="*/ 135080 w 459387"/>
                  <a:gd name="connsiteY69" fmla="*/ 971392 h 1913854"/>
                  <a:gd name="connsiteX70" fmla="*/ 147833 w 459387"/>
                  <a:gd name="connsiteY70" fmla="*/ 1003608 h 1913854"/>
                  <a:gd name="connsiteX71" fmla="*/ 189112 w 459387"/>
                  <a:gd name="connsiteY71" fmla="*/ 1104617 h 1913854"/>
                  <a:gd name="connsiteX72" fmla="*/ 190202 w 459387"/>
                  <a:gd name="connsiteY72" fmla="*/ 1107236 h 1913854"/>
                  <a:gd name="connsiteX73" fmla="*/ 230583 w 459387"/>
                  <a:gd name="connsiteY73" fmla="*/ 1205836 h 1913854"/>
                  <a:gd name="connsiteX74" fmla="*/ 270944 w 459387"/>
                  <a:gd name="connsiteY74" fmla="*/ 1304417 h 1913854"/>
                  <a:gd name="connsiteX75" fmla="*/ 272034 w 459387"/>
                  <a:gd name="connsiteY75" fmla="*/ 1307036 h 1913854"/>
                  <a:gd name="connsiteX76" fmla="*/ 313314 w 459387"/>
                  <a:gd name="connsiteY76" fmla="*/ 1408084 h 1913854"/>
                  <a:gd name="connsiteX77" fmla="*/ 326066 w 459387"/>
                  <a:gd name="connsiteY77" fmla="*/ 1440300 h 1913854"/>
                  <a:gd name="connsiteX78" fmla="*/ 352146 w 459387"/>
                  <a:gd name="connsiteY78" fmla="*/ 1506665 h 1913854"/>
                  <a:gd name="connsiteX79" fmla="*/ 386274 w 459387"/>
                  <a:gd name="connsiteY79" fmla="*/ 1600561 h 1913854"/>
                  <a:gd name="connsiteX80" fmla="*/ 414437 w 459387"/>
                  <a:gd name="connsiteY80" fmla="*/ 1688492 h 1913854"/>
                  <a:gd name="connsiteX81" fmla="*/ 437534 w 459387"/>
                  <a:gd name="connsiteY81" fmla="*/ 1771376 h 1913854"/>
                  <a:gd name="connsiteX82" fmla="*/ 453269 w 459387"/>
                  <a:gd name="connsiteY82" fmla="*/ 1846917 h 1913854"/>
                  <a:gd name="connsiteX83" fmla="*/ 459388 w 459387"/>
                  <a:gd name="connsiteY83" fmla="*/ 1912918 h 1913854"/>
                  <a:gd name="connsiteX84" fmla="*/ 458432 w 459387"/>
                  <a:gd name="connsiteY84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459387" h="1913854">
                    <a:moveTo>
                      <a:pt x="458432" y="1913855"/>
                    </a:moveTo>
                    <a:cubicBezTo>
                      <a:pt x="457896" y="1913855"/>
                      <a:pt x="457476" y="1913434"/>
                      <a:pt x="457476" y="1912899"/>
                    </a:cubicBezTo>
                    <a:cubicBezTo>
                      <a:pt x="457476" y="1893971"/>
                      <a:pt x="455487" y="1872480"/>
                      <a:pt x="451396" y="1847204"/>
                    </a:cubicBezTo>
                    <a:cubicBezTo>
                      <a:pt x="447839" y="1825255"/>
                      <a:pt x="442696" y="1800590"/>
                      <a:pt x="435679" y="1771796"/>
                    </a:cubicBezTo>
                    <a:cubicBezTo>
                      <a:pt x="429790" y="1747667"/>
                      <a:pt x="422257" y="1720594"/>
                      <a:pt x="412621" y="1689027"/>
                    </a:cubicBezTo>
                    <a:cubicBezTo>
                      <a:pt x="403424" y="1658876"/>
                      <a:pt x="393234" y="1627692"/>
                      <a:pt x="384477" y="1601154"/>
                    </a:cubicBezTo>
                    <a:cubicBezTo>
                      <a:pt x="375873" y="1575094"/>
                      <a:pt x="365051" y="1545286"/>
                      <a:pt x="350387" y="1507353"/>
                    </a:cubicBezTo>
                    <a:cubicBezTo>
                      <a:pt x="341936" y="1485480"/>
                      <a:pt x="332969" y="1462861"/>
                      <a:pt x="324307" y="1441008"/>
                    </a:cubicBezTo>
                    <a:cubicBezTo>
                      <a:pt x="320044" y="1430243"/>
                      <a:pt x="315780" y="1419498"/>
                      <a:pt x="311555" y="1408791"/>
                    </a:cubicBezTo>
                    <a:cubicBezTo>
                      <a:pt x="298324" y="1375198"/>
                      <a:pt x="283430" y="1339387"/>
                      <a:pt x="270275" y="1307782"/>
                    </a:cubicBezTo>
                    <a:lnTo>
                      <a:pt x="269185" y="1305163"/>
                    </a:lnTo>
                    <a:cubicBezTo>
                      <a:pt x="255591" y="1272487"/>
                      <a:pt x="241558" y="1238703"/>
                      <a:pt x="228805" y="1206563"/>
                    </a:cubicBezTo>
                    <a:cubicBezTo>
                      <a:pt x="216071" y="1174423"/>
                      <a:pt x="202018" y="1140657"/>
                      <a:pt x="188443" y="1107982"/>
                    </a:cubicBezTo>
                    <a:lnTo>
                      <a:pt x="187353" y="1105363"/>
                    </a:lnTo>
                    <a:cubicBezTo>
                      <a:pt x="174199" y="1073739"/>
                      <a:pt x="159305" y="1037909"/>
                      <a:pt x="146074" y="1004315"/>
                    </a:cubicBezTo>
                    <a:cubicBezTo>
                      <a:pt x="141849" y="993609"/>
                      <a:pt x="137585" y="982844"/>
                      <a:pt x="133321" y="972099"/>
                    </a:cubicBezTo>
                    <a:cubicBezTo>
                      <a:pt x="124660" y="950226"/>
                      <a:pt x="115693" y="927627"/>
                      <a:pt x="107242" y="905735"/>
                    </a:cubicBezTo>
                    <a:cubicBezTo>
                      <a:pt x="92577" y="867782"/>
                      <a:pt x="81736" y="837937"/>
                      <a:pt x="73113" y="811838"/>
                    </a:cubicBezTo>
                    <a:cubicBezTo>
                      <a:pt x="64357" y="785281"/>
                      <a:pt x="54166" y="754078"/>
                      <a:pt x="44950" y="723926"/>
                    </a:cubicBezTo>
                    <a:cubicBezTo>
                      <a:pt x="35295" y="692321"/>
                      <a:pt x="27743" y="665210"/>
                      <a:pt x="21854" y="641043"/>
                    </a:cubicBezTo>
                    <a:cubicBezTo>
                      <a:pt x="14837" y="612210"/>
                      <a:pt x="9675" y="587508"/>
                      <a:pt x="6118" y="565501"/>
                    </a:cubicBezTo>
                    <a:cubicBezTo>
                      <a:pt x="2008" y="540129"/>
                      <a:pt x="0" y="518543"/>
                      <a:pt x="0" y="499500"/>
                    </a:cubicBezTo>
                    <a:cubicBezTo>
                      <a:pt x="0" y="480438"/>
                      <a:pt x="2008" y="462810"/>
                      <a:pt x="6118" y="445621"/>
                    </a:cubicBezTo>
                    <a:cubicBezTo>
                      <a:pt x="9694" y="430689"/>
                      <a:pt x="14856" y="416234"/>
                      <a:pt x="21911" y="401416"/>
                    </a:cubicBezTo>
                    <a:cubicBezTo>
                      <a:pt x="27819" y="388970"/>
                      <a:pt x="35410" y="376924"/>
                      <a:pt x="45103" y="364573"/>
                    </a:cubicBezTo>
                    <a:cubicBezTo>
                      <a:pt x="54338" y="352795"/>
                      <a:pt x="64548" y="341954"/>
                      <a:pt x="73324" y="332911"/>
                    </a:cubicBezTo>
                    <a:cubicBezTo>
                      <a:pt x="81985" y="323963"/>
                      <a:pt x="92902" y="315761"/>
                      <a:pt x="107624" y="307099"/>
                    </a:cubicBezTo>
                    <a:cubicBezTo>
                      <a:pt x="116114" y="302109"/>
                      <a:pt x="125100" y="297406"/>
                      <a:pt x="133799" y="292855"/>
                    </a:cubicBezTo>
                    <a:cubicBezTo>
                      <a:pt x="138044" y="290637"/>
                      <a:pt x="142288" y="288420"/>
                      <a:pt x="146495" y="286163"/>
                    </a:cubicBezTo>
                    <a:cubicBezTo>
                      <a:pt x="159802" y="279013"/>
                      <a:pt x="174715" y="272971"/>
                      <a:pt x="187870" y="267656"/>
                    </a:cubicBezTo>
                    <a:lnTo>
                      <a:pt x="188959" y="267216"/>
                    </a:lnTo>
                    <a:cubicBezTo>
                      <a:pt x="202515" y="261728"/>
                      <a:pt x="216549" y="256050"/>
                      <a:pt x="229244" y="249396"/>
                    </a:cubicBezTo>
                    <a:cubicBezTo>
                      <a:pt x="242016" y="242704"/>
                      <a:pt x="256088" y="237007"/>
                      <a:pt x="269702" y="231500"/>
                    </a:cubicBezTo>
                    <a:lnTo>
                      <a:pt x="270791" y="231061"/>
                    </a:lnTo>
                    <a:cubicBezTo>
                      <a:pt x="283908" y="225745"/>
                      <a:pt x="298763" y="219742"/>
                      <a:pt x="311975" y="212629"/>
                    </a:cubicBezTo>
                    <a:cubicBezTo>
                      <a:pt x="316182" y="210373"/>
                      <a:pt x="320445" y="208136"/>
                      <a:pt x="324690" y="205918"/>
                    </a:cubicBezTo>
                    <a:cubicBezTo>
                      <a:pt x="333351" y="201387"/>
                      <a:pt x="342318" y="196684"/>
                      <a:pt x="350769" y="191732"/>
                    </a:cubicBezTo>
                    <a:cubicBezTo>
                      <a:pt x="365357" y="183166"/>
                      <a:pt x="376122" y="175059"/>
                      <a:pt x="384668" y="166245"/>
                    </a:cubicBezTo>
                    <a:cubicBezTo>
                      <a:pt x="393406" y="157240"/>
                      <a:pt x="403577" y="146437"/>
                      <a:pt x="412755" y="134717"/>
                    </a:cubicBezTo>
                    <a:cubicBezTo>
                      <a:pt x="422353" y="122480"/>
                      <a:pt x="429867" y="110531"/>
                      <a:pt x="435717" y="98217"/>
                    </a:cubicBezTo>
                    <a:cubicBezTo>
                      <a:pt x="442715" y="83515"/>
                      <a:pt x="447820" y="69175"/>
                      <a:pt x="451376" y="54376"/>
                    </a:cubicBezTo>
                    <a:cubicBezTo>
                      <a:pt x="455468" y="37341"/>
                      <a:pt x="457457" y="19865"/>
                      <a:pt x="457457" y="956"/>
                    </a:cubicBezTo>
                    <a:cubicBezTo>
                      <a:pt x="457457" y="421"/>
                      <a:pt x="457877" y="0"/>
                      <a:pt x="458412" y="0"/>
                    </a:cubicBezTo>
                    <a:cubicBezTo>
                      <a:pt x="458948" y="0"/>
                      <a:pt x="459368" y="421"/>
                      <a:pt x="459368" y="956"/>
                    </a:cubicBezTo>
                    <a:cubicBezTo>
                      <a:pt x="459368" y="20018"/>
                      <a:pt x="457361" y="37647"/>
                      <a:pt x="453250" y="54835"/>
                    </a:cubicBezTo>
                    <a:cubicBezTo>
                      <a:pt x="449675" y="69768"/>
                      <a:pt x="444512" y="84222"/>
                      <a:pt x="437457" y="99040"/>
                    </a:cubicBezTo>
                    <a:cubicBezTo>
                      <a:pt x="431549" y="111487"/>
                      <a:pt x="423959" y="123532"/>
                      <a:pt x="414265" y="135883"/>
                    </a:cubicBezTo>
                    <a:cubicBezTo>
                      <a:pt x="405030" y="147661"/>
                      <a:pt x="394821" y="158502"/>
                      <a:pt x="386045" y="167545"/>
                    </a:cubicBezTo>
                    <a:cubicBezTo>
                      <a:pt x="377383" y="176493"/>
                      <a:pt x="366485" y="184696"/>
                      <a:pt x="351744" y="193357"/>
                    </a:cubicBezTo>
                    <a:cubicBezTo>
                      <a:pt x="343255" y="198347"/>
                      <a:pt x="334269" y="203050"/>
                      <a:pt x="325569" y="207601"/>
                    </a:cubicBezTo>
                    <a:cubicBezTo>
                      <a:pt x="321325" y="209819"/>
                      <a:pt x="317080" y="212037"/>
                      <a:pt x="312874" y="214293"/>
                    </a:cubicBezTo>
                    <a:cubicBezTo>
                      <a:pt x="299567" y="221443"/>
                      <a:pt x="284653" y="227485"/>
                      <a:pt x="271499" y="232801"/>
                    </a:cubicBezTo>
                    <a:lnTo>
                      <a:pt x="270409" y="233240"/>
                    </a:lnTo>
                    <a:cubicBezTo>
                      <a:pt x="256853" y="238728"/>
                      <a:pt x="242819" y="244406"/>
                      <a:pt x="230124" y="251060"/>
                    </a:cubicBezTo>
                    <a:cubicBezTo>
                      <a:pt x="217352" y="257752"/>
                      <a:pt x="203280" y="263449"/>
                      <a:pt x="189667" y="268956"/>
                    </a:cubicBezTo>
                    <a:lnTo>
                      <a:pt x="188577" y="269395"/>
                    </a:lnTo>
                    <a:cubicBezTo>
                      <a:pt x="175461" y="274711"/>
                      <a:pt x="160605" y="280714"/>
                      <a:pt x="147393" y="287827"/>
                    </a:cubicBezTo>
                    <a:cubicBezTo>
                      <a:pt x="143187" y="290083"/>
                      <a:pt x="138923" y="292320"/>
                      <a:pt x="134679" y="294538"/>
                    </a:cubicBezTo>
                    <a:cubicBezTo>
                      <a:pt x="126018" y="299069"/>
                      <a:pt x="117050" y="303753"/>
                      <a:pt x="108600" y="308725"/>
                    </a:cubicBezTo>
                    <a:cubicBezTo>
                      <a:pt x="94011" y="317290"/>
                      <a:pt x="83247" y="325397"/>
                      <a:pt x="74700" y="334211"/>
                    </a:cubicBezTo>
                    <a:cubicBezTo>
                      <a:pt x="65963" y="343216"/>
                      <a:pt x="55791" y="354019"/>
                      <a:pt x="46614" y="365739"/>
                    </a:cubicBezTo>
                    <a:cubicBezTo>
                      <a:pt x="37016" y="377976"/>
                      <a:pt x="29502" y="389926"/>
                      <a:pt x="23651" y="402239"/>
                    </a:cubicBezTo>
                    <a:cubicBezTo>
                      <a:pt x="16653" y="416942"/>
                      <a:pt x="11548" y="431281"/>
                      <a:pt x="7992" y="446080"/>
                    </a:cubicBezTo>
                    <a:cubicBezTo>
                      <a:pt x="3900" y="463115"/>
                      <a:pt x="1912" y="480591"/>
                      <a:pt x="1912" y="499500"/>
                    </a:cubicBezTo>
                    <a:cubicBezTo>
                      <a:pt x="1912" y="518429"/>
                      <a:pt x="3900" y="539919"/>
                      <a:pt x="7992" y="565195"/>
                    </a:cubicBezTo>
                    <a:cubicBezTo>
                      <a:pt x="11548" y="587144"/>
                      <a:pt x="16691" y="611809"/>
                      <a:pt x="23708" y="640603"/>
                    </a:cubicBezTo>
                    <a:cubicBezTo>
                      <a:pt x="29597" y="664732"/>
                      <a:pt x="37130" y="691805"/>
                      <a:pt x="46767" y="723372"/>
                    </a:cubicBezTo>
                    <a:cubicBezTo>
                      <a:pt x="55963" y="753504"/>
                      <a:pt x="66154" y="784708"/>
                      <a:pt x="74911" y="811246"/>
                    </a:cubicBezTo>
                    <a:cubicBezTo>
                      <a:pt x="83515" y="837325"/>
                      <a:pt x="94336" y="867132"/>
                      <a:pt x="109001" y="905046"/>
                    </a:cubicBezTo>
                    <a:cubicBezTo>
                      <a:pt x="117452" y="926919"/>
                      <a:pt x="126419" y="949538"/>
                      <a:pt x="135080" y="971392"/>
                    </a:cubicBezTo>
                    <a:cubicBezTo>
                      <a:pt x="139344" y="982156"/>
                      <a:pt x="143608" y="992901"/>
                      <a:pt x="147833" y="1003608"/>
                    </a:cubicBezTo>
                    <a:cubicBezTo>
                      <a:pt x="161064" y="1037201"/>
                      <a:pt x="175958" y="1073012"/>
                      <a:pt x="189112" y="1104617"/>
                    </a:cubicBezTo>
                    <a:lnTo>
                      <a:pt x="190202" y="1107236"/>
                    </a:lnTo>
                    <a:cubicBezTo>
                      <a:pt x="203796" y="1139912"/>
                      <a:pt x="217830" y="1173696"/>
                      <a:pt x="230583" y="1205836"/>
                    </a:cubicBezTo>
                    <a:cubicBezTo>
                      <a:pt x="243317" y="1237976"/>
                      <a:pt x="257369" y="1271742"/>
                      <a:pt x="270944" y="1304417"/>
                    </a:cubicBezTo>
                    <a:lnTo>
                      <a:pt x="272034" y="1307036"/>
                    </a:lnTo>
                    <a:cubicBezTo>
                      <a:pt x="285189" y="1338660"/>
                      <a:pt x="300083" y="1374491"/>
                      <a:pt x="313314" y="1408084"/>
                    </a:cubicBezTo>
                    <a:cubicBezTo>
                      <a:pt x="317539" y="1418791"/>
                      <a:pt x="321803" y="1429555"/>
                      <a:pt x="326066" y="1440300"/>
                    </a:cubicBezTo>
                    <a:cubicBezTo>
                      <a:pt x="334728" y="1462173"/>
                      <a:pt x="343695" y="1484773"/>
                      <a:pt x="352146" y="1506665"/>
                    </a:cubicBezTo>
                    <a:cubicBezTo>
                      <a:pt x="366810" y="1544636"/>
                      <a:pt x="377651" y="1574463"/>
                      <a:pt x="386274" y="1600561"/>
                    </a:cubicBezTo>
                    <a:cubicBezTo>
                      <a:pt x="395031" y="1627118"/>
                      <a:pt x="405222" y="1658321"/>
                      <a:pt x="414437" y="1688492"/>
                    </a:cubicBezTo>
                    <a:cubicBezTo>
                      <a:pt x="424093" y="1720097"/>
                      <a:pt x="431645" y="1747208"/>
                      <a:pt x="437534" y="1771376"/>
                    </a:cubicBezTo>
                    <a:cubicBezTo>
                      <a:pt x="444551" y="1800208"/>
                      <a:pt x="449713" y="1824911"/>
                      <a:pt x="453269" y="1846917"/>
                    </a:cubicBezTo>
                    <a:cubicBezTo>
                      <a:pt x="457380" y="1872289"/>
                      <a:pt x="459388" y="1893875"/>
                      <a:pt x="459388" y="1912918"/>
                    </a:cubicBezTo>
                    <a:cubicBezTo>
                      <a:pt x="459388" y="1913434"/>
                      <a:pt x="458967" y="1913855"/>
                      <a:pt x="458432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29" name="任意多边形: 形状 28">
                <a:extLst>
                  <a:ext uri="{FF2B5EF4-FFF2-40B4-BE49-F238E27FC236}">
                    <a16:creationId xmlns:a16="http://schemas.microsoft.com/office/drawing/2014/main" id="{701EB627-0C77-8314-7EAC-576B8018D87A}"/>
                  </a:ext>
                </a:extLst>
              </p:cNvPr>
              <p:cNvSpPr/>
              <p:nvPr/>
            </p:nvSpPr>
            <p:spPr>
              <a:xfrm>
                <a:off x="9942528" y="1104621"/>
                <a:ext cx="435813" cy="1913950"/>
              </a:xfrm>
              <a:custGeom>
                <a:avLst/>
                <a:gdLst>
                  <a:gd name="connsiteX0" fmla="*/ 434819 w 435813"/>
                  <a:gd name="connsiteY0" fmla="*/ 1913951 h 1913950"/>
                  <a:gd name="connsiteX1" fmla="*/ 433863 w 435813"/>
                  <a:gd name="connsiteY1" fmla="*/ 1912995 h 1913950"/>
                  <a:gd name="connsiteX2" fmla="*/ 427592 w 435813"/>
                  <a:gd name="connsiteY2" fmla="*/ 1847108 h 1913950"/>
                  <a:gd name="connsiteX3" fmla="*/ 411780 w 435813"/>
                  <a:gd name="connsiteY3" fmla="*/ 1771605 h 1913950"/>
                  <a:gd name="connsiteX4" fmla="*/ 389524 w 435813"/>
                  <a:gd name="connsiteY4" fmla="*/ 1689639 h 1913950"/>
                  <a:gd name="connsiteX5" fmla="*/ 363159 w 435813"/>
                  <a:gd name="connsiteY5" fmla="*/ 1603524 h 1913950"/>
                  <a:gd name="connsiteX6" fmla="*/ 331324 w 435813"/>
                  <a:gd name="connsiteY6" fmla="*/ 1511980 h 1913950"/>
                  <a:gd name="connsiteX7" fmla="*/ 303314 w 435813"/>
                  <a:gd name="connsiteY7" fmla="*/ 1438293 h 1913950"/>
                  <a:gd name="connsiteX8" fmla="*/ 294500 w 435813"/>
                  <a:gd name="connsiteY8" fmla="*/ 1415406 h 1913950"/>
                  <a:gd name="connsiteX9" fmla="*/ 264482 w 435813"/>
                  <a:gd name="connsiteY9" fmla="*/ 1339177 h 1913950"/>
                  <a:gd name="connsiteX10" fmla="*/ 255534 w 435813"/>
                  <a:gd name="connsiteY10" fmla="*/ 1316673 h 1913950"/>
                  <a:gd name="connsiteX11" fmla="*/ 251060 w 435813"/>
                  <a:gd name="connsiteY11" fmla="*/ 1305430 h 1913950"/>
                  <a:gd name="connsiteX12" fmla="*/ 216989 w 435813"/>
                  <a:gd name="connsiteY12" fmla="*/ 1218379 h 1913950"/>
                  <a:gd name="connsiteX13" fmla="*/ 182975 w 435813"/>
                  <a:gd name="connsiteY13" fmla="*/ 1131461 h 1913950"/>
                  <a:gd name="connsiteX14" fmla="*/ 178463 w 435813"/>
                  <a:gd name="connsiteY14" fmla="*/ 1120104 h 1913950"/>
                  <a:gd name="connsiteX15" fmla="*/ 169496 w 435813"/>
                  <a:gd name="connsiteY15" fmla="*/ 1097600 h 1913950"/>
                  <a:gd name="connsiteX16" fmla="*/ 139478 w 435813"/>
                  <a:gd name="connsiteY16" fmla="*/ 1021370 h 1913950"/>
                  <a:gd name="connsiteX17" fmla="*/ 130625 w 435813"/>
                  <a:gd name="connsiteY17" fmla="*/ 998388 h 1913950"/>
                  <a:gd name="connsiteX18" fmla="*/ 102653 w 435813"/>
                  <a:gd name="connsiteY18" fmla="*/ 924778 h 1913950"/>
                  <a:gd name="connsiteX19" fmla="*/ 70800 w 435813"/>
                  <a:gd name="connsiteY19" fmla="*/ 833138 h 1913950"/>
                  <a:gd name="connsiteX20" fmla="*/ 44415 w 435813"/>
                  <a:gd name="connsiteY20" fmla="*/ 747004 h 1913950"/>
                  <a:gd name="connsiteX21" fmla="*/ 22141 w 435813"/>
                  <a:gd name="connsiteY21" fmla="*/ 664942 h 1913950"/>
                  <a:gd name="connsiteX22" fmla="*/ 6290 w 435813"/>
                  <a:gd name="connsiteY22" fmla="*/ 589286 h 1913950"/>
                  <a:gd name="connsiteX23" fmla="*/ 0 w 435813"/>
                  <a:gd name="connsiteY23" fmla="*/ 523094 h 1913950"/>
                  <a:gd name="connsiteX24" fmla="*/ 6310 w 435813"/>
                  <a:gd name="connsiteY24" fmla="*/ 469406 h 1913950"/>
                  <a:gd name="connsiteX25" fmla="*/ 22198 w 435813"/>
                  <a:gd name="connsiteY25" fmla="*/ 425297 h 1913950"/>
                  <a:gd name="connsiteX26" fmla="*/ 44549 w 435813"/>
                  <a:gd name="connsiteY26" fmla="*/ 387650 h 1913950"/>
                  <a:gd name="connsiteX27" fmla="*/ 70972 w 435813"/>
                  <a:gd name="connsiteY27" fmla="*/ 354210 h 1913950"/>
                  <a:gd name="connsiteX28" fmla="*/ 102998 w 435813"/>
                  <a:gd name="connsiteY28" fmla="*/ 326143 h 1913950"/>
                  <a:gd name="connsiteX29" fmla="*/ 131065 w 435813"/>
                  <a:gd name="connsiteY29" fmla="*/ 308438 h 1913950"/>
                  <a:gd name="connsiteX30" fmla="*/ 139898 w 435813"/>
                  <a:gd name="connsiteY30" fmla="*/ 303180 h 1913950"/>
                  <a:gd name="connsiteX31" fmla="*/ 169974 w 435813"/>
                  <a:gd name="connsiteY31" fmla="*/ 286966 h 1913950"/>
                  <a:gd name="connsiteX32" fmla="*/ 178922 w 435813"/>
                  <a:gd name="connsiteY32" fmla="*/ 282378 h 1913950"/>
                  <a:gd name="connsiteX33" fmla="*/ 183434 w 435813"/>
                  <a:gd name="connsiteY33" fmla="*/ 280045 h 1913950"/>
                  <a:gd name="connsiteX34" fmla="*/ 217390 w 435813"/>
                  <a:gd name="connsiteY34" fmla="*/ 261212 h 1913950"/>
                  <a:gd name="connsiteX35" fmla="*/ 251500 w 435813"/>
                  <a:gd name="connsiteY35" fmla="*/ 242284 h 1913950"/>
                  <a:gd name="connsiteX36" fmla="*/ 256012 w 435813"/>
                  <a:gd name="connsiteY36" fmla="*/ 239951 h 1913950"/>
                  <a:gd name="connsiteX37" fmla="*/ 264979 w 435813"/>
                  <a:gd name="connsiteY37" fmla="*/ 235363 h 1913950"/>
                  <a:gd name="connsiteX38" fmla="*/ 294940 w 435813"/>
                  <a:gd name="connsiteY38" fmla="*/ 219206 h 1913950"/>
                  <a:gd name="connsiteX39" fmla="*/ 303773 w 435813"/>
                  <a:gd name="connsiteY39" fmla="*/ 213949 h 1913950"/>
                  <a:gd name="connsiteX40" fmla="*/ 331707 w 435813"/>
                  <a:gd name="connsiteY40" fmla="*/ 196320 h 1913950"/>
                  <a:gd name="connsiteX41" fmla="*/ 363369 w 435813"/>
                  <a:gd name="connsiteY41" fmla="*/ 168578 h 1913950"/>
                  <a:gd name="connsiteX42" fmla="*/ 389697 w 435813"/>
                  <a:gd name="connsiteY42" fmla="*/ 135271 h 1913950"/>
                  <a:gd name="connsiteX43" fmla="*/ 411875 w 435813"/>
                  <a:gd name="connsiteY43" fmla="*/ 97931 h 1913950"/>
                  <a:gd name="connsiteX44" fmla="*/ 427630 w 435813"/>
                  <a:gd name="connsiteY44" fmla="*/ 54204 h 1913950"/>
                  <a:gd name="connsiteX45" fmla="*/ 433901 w 435813"/>
                  <a:gd name="connsiteY45" fmla="*/ 956 h 1913950"/>
                  <a:gd name="connsiteX46" fmla="*/ 434857 w 435813"/>
                  <a:gd name="connsiteY46" fmla="*/ 0 h 1913950"/>
                  <a:gd name="connsiteX47" fmla="*/ 435813 w 435813"/>
                  <a:gd name="connsiteY47" fmla="*/ 956 h 1913950"/>
                  <a:gd name="connsiteX48" fmla="*/ 429504 w 435813"/>
                  <a:gd name="connsiteY48" fmla="*/ 54644 h 1913950"/>
                  <a:gd name="connsiteX49" fmla="*/ 413615 w 435813"/>
                  <a:gd name="connsiteY49" fmla="*/ 98753 h 1913950"/>
                  <a:gd name="connsiteX50" fmla="*/ 391264 w 435813"/>
                  <a:gd name="connsiteY50" fmla="*/ 136399 h 1913950"/>
                  <a:gd name="connsiteX51" fmla="*/ 364841 w 435813"/>
                  <a:gd name="connsiteY51" fmla="*/ 169840 h 1913950"/>
                  <a:gd name="connsiteX52" fmla="*/ 332816 w 435813"/>
                  <a:gd name="connsiteY52" fmla="*/ 197907 h 1913950"/>
                  <a:gd name="connsiteX53" fmla="*/ 304729 w 435813"/>
                  <a:gd name="connsiteY53" fmla="*/ 215612 h 1913950"/>
                  <a:gd name="connsiteX54" fmla="*/ 295915 w 435813"/>
                  <a:gd name="connsiteY54" fmla="*/ 220851 h 1913950"/>
                  <a:gd name="connsiteX55" fmla="*/ 265840 w 435813"/>
                  <a:gd name="connsiteY55" fmla="*/ 237064 h 1913950"/>
                  <a:gd name="connsiteX56" fmla="*/ 256892 w 435813"/>
                  <a:gd name="connsiteY56" fmla="*/ 241653 h 1913950"/>
                  <a:gd name="connsiteX57" fmla="*/ 252379 w 435813"/>
                  <a:gd name="connsiteY57" fmla="*/ 243986 h 1913950"/>
                  <a:gd name="connsiteX58" fmla="*/ 218423 w 435813"/>
                  <a:gd name="connsiteY58" fmla="*/ 262818 h 1913950"/>
                  <a:gd name="connsiteX59" fmla="*/ 184313 w 435813"/>
                  <a:gd name="connsiteY59" fmla="*/ 281747 h 1913950"/>
                  <a:gd name="connsiteX60" fmla="*/ 179801 w 435813"/>
                  <a:gd name="connsiteY60" fmla="*/ 284079 h 1913950"/>
                  <a:gd name="connsiteX61" fmla="*/ 170834 w 435813"/>
                  <a:gd name="connsiteY61" fmla="*/ 288668 h 1913950"/>
                  <a:gd name="connsiteX62" fmla="*/ 140874 w 435813"/>
                  <a:gd name="connsiteY62" fmla="*/ 304824 h 1913950"/>
                  <a:gd name="connsiteX63" fmla="*/ 132040 w 435813"/>
                  <a:gd name="connsiteY63" fmla="*/ 310082 h 1913950"/>
                  <a:gd name="connsiteX64" fmla="*/ 104106 w 435813"/>
                  <a:gd name="connsiteY64" fmla="*/ 327691 h 1913950"/>
                  <a:gd name="connsiteX65" fmla="*/ 72444 w 435813"/>
                  <a:gd name="connsiteY65" fmla="*/ 355434 h 1913950"/>
                  <a:gd name="connsiteX66" fmla="*/ 46117 w 435813"/>
                  <a:gd name="connsiteY66" fmla="*/ 388740 h 1913950"/>
                  <a:gd name="connsiteX67" fmla="*/ 23938 w 435813"/>
                  <a:gd name="connsiteY67" fmla="*/ 426081 h 1913950"/>
                  <a:gd name="connsiteX68" fmla="*/ 8183 w 435813"/>
                  <a:gd name="connsiteY68" fmla="*/ 469807 h 1913950"/>
                  <a:gd name="connsiteX69" fmla="*/ 1912 w 435813"/>
                  <a:gd name="connsiteY69" fmla="*/ 523055 h 1913950"/>
                  <a:gd name="connsiteX70" fmla="*/ 8183 w 435813"/>
                  <a:gd name="connsiteY70" fmla="*/ 588942 h 1913950"/>
                  <a:gd name="connsiteX71" fmla="*/ 23995 w 435813"/>
                  <a:gd name="connsiteY71" fmla="*/ 664445 h 1913950"/>
                  <a:gd name="connsiteX72" fmla="*/ 46250 w 435813"/>
                  <a:gd name="connsiteY72" fmla="*/ 746411 h 1913950"/>
                  <a:gd name="connsiteX73" fmla="*/ 72616 w 435813"/>
                  <a:gd name="connsiteY73" fmla="*/ 832526 h 1913950"/>
                  <a:gd name="connsiteX74" fmla="*/ 104451 w 435813"/>
                  <a:gd name="connsiteY74" fmla="*/ 924070 h 1913950"/>
                  <a:gd name="connsiteX75" fmla="*/ 132423 w 435813"/>
                  <a:gd name="connsiteY75" fmla="*/ 997662 h 1913950"/>
                  <a:gd name="connsiteX76" fmla="*/ 141275 w 435813"/>
                  <a:gd name="connsiteY76" fmla="*/ 1020644 h 1913950"/>
                  <a:gd name="connsiteX77" fmla="*/ 171293 w 435813"/>
                  <a:gd name="connsiteY77" fmla="*/ 1096855 h 1913950"/>
                  <a:gd name="connsiteX78" fmla="*/ 180260 w 435813"/>
                  <a:gd name="connsiteY78" fmla="*/ 1119358 h 1913950"/>
                  <a:gd name="connsiteX79" fmla="*/ 184772 w 435813"/>
                  <a:gd name="connsiteY79" fmla="*/ 1130715 h 1913950"/>
                  <a:gd name="connsiteX80" fmla="*/ 218805 w 435813"/>
                  <a:gd name="connsiteY80" fmla="*/ 1217652 h 1913950"/>
                  <a:gd name="connsiteX81" fmla="*/ 252857 w 435813"/>
                  <a:gd name="connsiteY81" fmla="*/ 1304666 h 1913950"/>
                  <a:gd name="connsiteX82" fmla="*/ 257331 w 435813"/>
                  <a:gd name="connsiteY82" fmla="*/ 1315927 h 1913950"/>
                  <a:gd name="connsiteX83" fmla="*/ 266279 w 435813"/>
                  <a:gd name="connsiteY83" fmla="*/ 1338412 h 1913950"/>
                  <a:gd name="connsiteX84" fmla="*/ 296297 w 435813"/>
                  <a:gd name="connsiteY84" fmla="*/ 1414661 h 1913950"/>
                  <a:gd name="connsiteX85" fmla="*/ 305111 w 435813"/>
                  <a:gd name="connsiteY85" fmla="*/ 1437547 h 1913950"/>
                  <a:gd name="connsiteX86" fmla="*/ 333122 w 435813"/>
                  <a:gd name="connsiteY86" fmla="*/ 1511253 h 1913950"/>
                  <a:gd name="connsiteX87" fmla="*/ 364975 w 435813"/>
                  <a:gd name="connsiteY87" fmla="*/ 1602893 h 1913950"/>
                  <a:gd name="connsiteX88" fmla="*/ 391360 w 435813"/>
                  <a:gd name="connsiteY88" fmla="*/ 1689027 h 1913950"/>
                  <a:gd name="connsiteX89" fmla="*/ 413634 w 435813"/>
                  <a:gd name="connsiteY89" fmla="*/ 1771089 h 1913950"/>
                  <a:gd name="connsiteX90" fmla="*/ 429485 w 435813"/>
                  <a:gd name="connsiteY90" fmla="*/ 1846745 h 1913950"/>
                  <a:gd name="connsiteX91" fmla="*/ 435775 w 435813"/>
                  <a:gd name="connsiteY91" fmla="*/ 1912937 h 1913950"/>
                  <a:gd name="connsiteX92" fmla="*/ 434819 w 435813"/>
                  <a:gd name="connsiteY92" fmla="*/ 1913951 h 191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35813" h="1913950">
                    <a:moveTo>
                      <a:pt x="434819" y="1913951"/>
                    </a:moveTo>
                    <a:cubicBezTo>
                      <a:pt x="434284" y="1913951"/>
                      <a:pt x="433863" y="1913530"/>
                      <a:pt x="433863" y="1912995"/>
                    </a:cubicBezTo>
                    <a:cubicBezTo>
                      <a:pt x="433863" y="1895233"/>
                      <a:pt x="431817" y="1873685"/>
                      <a:pt x="427592" y="1847108"/>
                    </a:cubicBezTo>
                    <a:cubicBezTo>
                      <a:pt x="424341" y="1826612"/>
                      <a:pt x="419466" y="1803325"/>
                      <a:pt x="411780" y="1771605"/>
                    </a:cubicBezTo>
                    <a:cubicBezTo>
                      <a:pt x="405910" y="1747342"/>
                      <a:pt x="398625" y="1720537"/>
                      <a:pt x="389524" y="1689639"/>
                    </a:cubicBezTo>
                    <a:cubicBezTo>
                      <a:pt x="380825" y="1660119"/>
                      <a:pt x="371323" y="1629546"/>
                      <a:pt x="363159" y="1603524"/>
                    </a:cubicBezTo>
                    <a:cubicBezTo>
                      <a:pt x="353599" y="1573067"/>
                      <a:pt x="341706" y="1540162"/>
                      <a:pt x="331324" y="1511980"/>
                    </a:cubicBezTo>
                    <a:cubicBezTo>
                      <a:pt x="322453" y="1487889"/>
                      <a:pt x="312721" y="1462670"/>
                      <a:pt x="303314" y="1438293"/>
                    </a:cubicBezTo>
                    <a:cubicBezTo>
                      <a:pt x="300370" y="1430664"/>
                      <a:pt x="297425" y="1423016"/>
                      <a:pt x="294500" y="1415406"/>
                    </a:cubicBezTo>
                    <a:cubicBezTo>
                      <a:pt x="284883" y="1390398"/>
                      <a:pt x="274520" y="1364357"/>
                      <a:pt x="264482" y="1339177"/>
                    </a:cubicBezTo>
                    <a:cubicBezTo>
                      <a:pt x="261499" y="1331682"/>
                      <a:pt x="258498" y="1324168"/>
                      <a:pt x="255534" y="1316673"/>
                    </a:cubicBezTo>
                    <a:lnTo>
                      <a:pt x="251060" y="1305430"/>
                    </a:lnTo>
                    <a:cubicBezTo>
                      <a:pt x="239607" y="1276598"/>
                      <a:pt x="227753" y="1246810"/>
                      <a:pt x="216989" y="1218379"/>
                    </a:cubicBezTo>
                    <a:cubicBezTo>
                      <a:pt x="206244" y="1190005"/>
                      <a:pt x="194409" y="1160255"/>
                      <a:pt x="182975" y="1131461"/>
                    </a:cubicBezTo>
                    <a:lnTo>
                      <a:pt x="178463" y="1120104"/>
                    </a:lnTo>
                    <a:cubicBezTo>
                      <a:pt x="175480" y="1112609"/>
                      <a:pt x="172497" y="1105095"/>
                      <a:pt x="169496" y="1097600"/>
                    </a:cubicBezTo>
                    <a:cubicBezTo>
                      <a:pt x="159458" y="1072420"/>
                      <a:pt x="149095" y="1046379"/>
                      <a:pt x="139478" y="1021370"/>
                    </a:cubicBezTo>
                    <a:cubicBezTo>
                      <a:pt x="136533" y="1013722"/>
                      <a:pt x="133589" y="1006055"/>
                      <a:pt x="130625" y="998388"/>
                    </a:cubicBezTo>
                    <a:cubicBezTo>
                      <a:pt x="121238" y="974030"/>
                      <a:pt x="111506" y="948849"/>
                      <a:pt x="102653" y="924778"/>
                    </a:cubicBezTo>
                    <a:cubicBezTo>
                      <a:pt x="92271" y="896576"/>
                      <a:pt x="80360" y="863652"/>
                      <a:pt x="70800" y="833138"/>
                    </a:cubicBezTo>
                    <a:cubicBezTo>
                      <a:pt x="62636" y="807116"/>
                      <a:pt x="53114" y="776524"/>
                      <a:pt x="44415" y="747004"/>
                    </a:cubicBezTo>
                    <a:cubicBezTo>
                      <a:pt x="35314" y="716087"/>
                      <a:pt x="28029" y="689243"/>
                      <a:pt x="22141" y="664942"/>
                    </a:cubicBezTo>
                    <a:cubicBezTo>
                      <a:pt x="14455" y="633165"/>
                      <a:pt x="9560" y="609839"/>
                      <a:pt x="6290" y="589286"/>
                    </a:cubicBezTo>
                    <a:cubicBezTo>
                      <a:pt x="1988" y="562251"/>
                      <a:pt x="0" y="541219"/>
                      <a:pt x="0" y="523094"/>
                    </a:cubicBezTo>
                    <a:cubicBezTo>
                      <a:pt x="0" y="505198"/>
                      <a:pt x="2065" y="487646"/>
                      <a:pt x="6310" y="469406"/>
                    </a:cubicBezTo>
                    <a:cubicBezTo>
                      <a:pt x="9579" y="455334"/>
                      <a:pt x="14493" y="441740"/>
                      <a:pt x="22198" y="425297"/>
                    </a:cubicBezTo>
                    <a:cubicBezTo>
                      <a:pt x="28106" y="412716"/>
                      <a:pt x="35410" y="400403"/>
                      <a:pt x="44549" y="387650"/>
                    </a:cubicBezTo>
                    <a:cubicBezTo>
                      <a:pt x="53267" y="375490"/>
                      <a:pt x="62789" y="363923"/>
                      <a:pt x="70972" y="354210"/>
                    </a:cubicBezTo>
                    <a:cubicBezTo>
                      <a:pt x="80608" y="342777"/>
                      <a:pt x="92558" y="333599"/>
                      <a:pt x="102998" y="326143"/>
                    </a:cubicBezTo>
                    <a:cubicBezTo>
                      <a:pt x="111907" y="319776"/>
                      <a:pt x="121639" y="314002"/>
                      <a:pt x="131065" y="308438"/>
                    </a:cubicBezTo>
                    <a:cubicBezTo>
                      <a:pt x="134010" y="306698"/>
                      <a:pt x="136954" y="304958"/>
                      <a:pt x="139898" y="303180"/>
                    </a:cubicBezTo>
                    <a:cubicBezTo>
                      <a:pt x="149535" y="297367"/>
                      <a:pt x="159936" y="292090"/>
                      <a:pt x="169974" y="286966"/>
                    </a:cubicBezTo>
                    <a:cubicBezTo>
                      <a:pt x="172956" y="285437"/>
                      <a:pt x="175958" y="283926"/>
                      <a:pt x="178922" y="282378"/>
                    </a:cubicBezTo>
                    <a:lnTo>
                      <a:pt x="183434" y="280045"/>
                    </a:lnTo>
                    <a:cubicBezTo>
                      <a:pt x="194867" y="274156"/>
                      <a:pt x="206664" y="268076"/>
                      <a:pt x="217390" y="261212"/>
                    </a:cubicBezTo>
                    <a:cubicBezTo>
                      <a:pt x="228174" y="254291"/>
                      <a:pt x="240028" y="248192"/>
                      <a:pt x="251500" y="242284"/>
                    </a:cubicBezTo>
                    <a:lnTo>
                      <a:pt x="256012" y="239951"/>
                    </a:lnTo>
                    <a:cubicBezTo>
                      <a:pt x="258995" y="238403"/>
                      <a:pt x="261977" y="236892"/>
                      <a:pt x="264979" y="235363"/>
                    </a:cubicBezTo>
                    <a:cubicBezTo>
                      <a:pt x="274998" y="230258"/>
                      <a:pt x="285361" y="224981"/>
                      <a:pt x="294940" y="219206"/>
                    </a:cubicBezTo>
                    <a:cubicBezTo>
                      <a:pt x="297865" y="217447"/>
                      <a:pt x="300828" y="215708"/>
                      <a:pt x="303773" y="213949"/>
                    </a:cubicBezTo>
                    <a:cubicBezTo>
                      <a:pt x="313161" y="208385"/>
                      <a:pt x="322873" y="202649"/>
                      <a:pt x="331707" y="196320"/>
                    </a:cubicBezTo>
                    <a:cubicBezTo>
                      <a:pt x="342031" y="188921"/>
                      <a:pt x="353885" y="179858"/>
                      <a:pt x="363369" y="168578"/>
                    </a:cubicBezTo>
                    <a:cubicBezTo>
                      <a:pt x="371514" y="158903"/>
                      <a:pt x="381016" y="147374"/>
                      <a:pt x="389697" y="135271"/>
                    </a:cubicBezTo>
                    <a:cubicBezTo>
                      <a:pt x="398759" y="122614"/>
                      <a:pt x="406025" y="110416"/>
                      <a:pt x="411875" y="97931"/>
                    </a:cubicBezTo>
                    <a:cubicBezTo>
                      <a:pt x="419523" y="81622"/>
                      <a:pt x="424399" y="68123"/>
                      <a:pt x="427630" y="54204"/>
                    </a:cubicBezTo>
                    <a:cubicBezTo>
                      <a:pt x="431894" y="35868"/>
                      <a:pt x="433901" y="18948"/>
                      <a:pt x="433901" y="956"/>
                    </a:cubicBezTo>
                    <a:cubicBezTo>
                      <a:pt x="433901" y="421"/>
                      <a:pt x="434322" y="0"/>
                      <a:pt x="434857" y="0"/>
                    </a:cubicBezTo>
                    <a:cubicBezTo>
                      <a:pt x="435392" y="0"/>
                      <a:pt x="435813" y="421"/>
                      <a:pt x="435813" y="956"/>
                    </a:cubicBezTo>
                    <a:cubicBezTo>
                      <a:pt x="435813" y="18852"/>
                      <a:pt x="433748" y="36404"/>
                      <a:pt x="429504" y="54644"/>
                    </a:cubicBezTo>
                    <a:cubicBezTo>
                      <a:pt x="426234" y="68716"/>
                      <a:pt x="421320" y="82310"/>
                      <a:pt x="413615" y="98753"/>
                    </a:cubicBezTo>
                    <a:cubicBezTo>
                      <a:pt x="407707" y="111334"/>
                      <a:pt x="400404" y="123647"/>
                      <a:pt x="391264" y="136399"/>
                    </a:cubicBezTo>
                    <a:cubicBezTo>
                      <a:pt x="382546" y="148559"/>
                      <a:pt x="373024" y="160127"/>
                      <a:pt x="364841" y="169840"/>
                    </a:cubicBezTo>
                    <a:cubicBezTo>
                      <a:pt x="355205" y="181273"/>
                      <a:pt x="343255" y="190451"/>
                      <a:pt x="332816" y="197907"/>
                    </a:cubicBezTo>
                    <a:cubicBezTo>
                      <a:pt x="323906" y="204274"/>
                      <a:pt x="314155" y="210048"/>
                      <a:pt x="304729" y="215612"/>
                    </a:cubicBezTo>
                    <a:cubicBezTo>
                      <a:pt x="301784" y="217352"/>
                      <a:pt x="298840" y="219092"/>
                      <a:pt x="295915" y="220851"/>
                    </a:cubicBezTo>
                    <a:cubicBezTo>
                      <a:pt x="286278" y="226663"/>
                      <a:pt x="275877" y="231959"/>
                      <a:pt x="265840" y="237064"/>
                    </a:cubicBezTo>
                    <a:cubicBezTo>
                      <a:pt x="262857" y="238594"/>
                      <a:pt x="259855" y="240104"/>
                      <a:pt x="256892" y="241653"/>
                    </a:cubicBezTo>
                    <a:lnTo>
                      <a:pt x="252379" y="243986"/>
                    </a:lnTo>
                    <a:cubicBezTo>
                      <a:pt x="240946" y="249874"/>
                      <a:pt x="229130" y="255954"/>
                      <a:pt x="218423" y="262818"/>
                    </a:cubicBezTo>
                    <a:cubicBezTo>
                      <a:pt x="207639" y="269740"/>
                      <a:pt x="195785" y="275839"/>
                      <a:pt x="184313" y="281747"/>
                    </a:cubicBezTo>
                    <a:lnTo>
                      <a:pt x="179801" y="284079"/>
                    </a:lnTo>
                    <a:cubicBezTo>
                      <a:pt x="176818" y="285628"/>
                      <a:pt x="173836" y="287138"/>
                      <a:pt x="170834" y="288668"/>
                    </a:cubicBezTo>
                    <a:cubicBezTo>
                      <a:pt x="160815" y="293773"/>
                      <a:pt x="150452" y="299050"/>
                      <a:pt x="140874" y="304824"/>
                    </a:cubicBezTo>
                    <a:cubicBezTo>
                      <a:pt x="137948" y="306583"/>
                      <a:pt x="134985" y="308342"/>
                      <a:pt x="132040" y="310082"/>
                    </a:cubicBezTo>
                    <a:cubicBezTo>
                      <a:pt x="122653" y="315627"/>
                      <a:pt x="112940" y="321382"/>
                      <a:pt x="104106" y="327691"/>
                    </a:cubicBezTo>
                    <a:cubicBezTo>
                      <a:pt x="93782" y="335090"/>
                      <a:pt x="81928" y="344153"/>
                      <a:pt x="72444" y="355434"/>
                    </a:cubicBezTo>
                    <a:cubicBezTo>
                      <a:pt x="64299" y="365108"/>
                      <a:pt x="54797" y="376637"/>
                      <a:pt x="46117" y="388740"/>
                    </a:cubicBezTo>
                    <a:cubicBezTo>
                      <a:pt x="37054" y="401397"/>
                      <a:pt x="29788" y="413596"/>
                      <a:pt x="23938" y="426081"/>
                    </a:cubicBezTo>
                    <a:cubicBezTo>
                      <a:pt x="16290" y="442390"/>
                      <a:pt x="11414" y="455888"/>
                      <a:pt x="8183" y="469807"/>
                    </a:cubicBezTo>
                    <a:cubicBezTo>
                      <a:pt x="3920" y="488143"/>
                      <a:pt x="1912" y="505064"/>
                      <a:pt x="1912" y="523055"/>
                    </a:cubicBezTo>
                    <a:cubicBezTo>
                      <a:pt x="1912" y="540818"/>
                      <a:pt x="3958" y="562365"/>
                      <a:pt x="8183" y="588942"/>
                    </a:cubicBezTo>
                    <a:cubicBezTo>
                      <a:pt x="11434" y="609438"/>
                      <a:pt x="16309" y="632726"/>
                      <a:pt x="23995" y="664445"/>
                    </a:cubicBezTo>
                    <a:cubicBezTo>
                      <a:pt x="29865" y="688708"/>
                      <a:pt x="37150" y="715514"/>
                      <a:pt x="46250" y="746411"/>
                    </a:cubicBezTo>
                    <a:cubicBezTo>
                      <a:pt x="54950" y="775932"/>
                      <a:pt x="64452" y="806504"/>
                      <a:pt x="72616" y="832526"/>
                    </a:cubicBezTo>
                    <a:cubicBezTo>
                      <a:pt x="82176" y="863002"/>
                      <a:pt x="94069" y="895907"/>
                      <a:pt x="104451" y="924070"/>
                    </a:cubicBezTo>
                    <a:cubicBezTo>
                      <a:pt x="113322" y="948142"/>
                      <a:pt x="123035" y="973303"/>
                      <a:pt x="132423" y="997662"/>
                    </a:cubicBezTo>
                    <a:cubicBezTo>
                      <a:pt x="135386" y="1005329"/>
                      <a:pt x="138350" y="1012996"/>
                      <a:pt x="141275" y="1020644"/>
                    </a:cubicBezTo>
                    <a:cubicBezTo>
                      <a:pt x="150892" y="1045652"/>
                      <a:pt x="161255" y="1071674"/>
                      <a:pt x="171293" y="1096855"/>
                    </a:cubicBezTo>
                    <a:cubicBezTo>
                      <a:pt x="174276" y="1104369"/>
                      <a:pt x="177277" y="1111863"/>
                      <a:pt x="180260" y="1119358"/>
                    </a:cubicBezTo>
                    <a:lnTo>
                      <a:pt x="184772" y="1130715"/>
                    </a:lnTo>
                    <a:cubicBezTo>
                      <a:pt x="196225" y="1159509"/>
                      <a:pt x="208060" y="1189279"/>
                      <a:pt x="218805" y="1217652"/>
                    </a:cubicBezTo>
                    <a:cubicBezTo>
                      <a:pt x="229570" y="1246064"/>
                      <a:pt x="241405" y="1275852"/>
                      <a:pt x="252857" y="1304666"/>
                    </a:cubicBezTo>
                    <a:lnTo>
                      <a:pt x="257331" y="1315927"/>
                    </a:lnTo>
                    <a:cubicBezTo>
                      <a:pt x="260314" y="1323422"/>
                      <a:pt x="263297" y="1330917"/>
                      <a:pt x="266279" y="1338412"/>
                    </a:cubicBezTo>
                    <a:cubicBezTo>
                      <a:pt x="276317" y="1363592"/>
                      <a:pt x="286699" y="1389633"/>
                      <a:pt x="296297" y="1414661"/>
                    </a:cubicBezTo>
                    <a:cubicBezTo>
                      <a:pt x="299222" y="1422270"/>
                      <a:pt x="302167" y="1429918"/>
                      <a:pt x="305111" y="1437547"/>
                    </a:cubicBezTo>
                    <a:cubicBezTo>
                      <a:pt x="314518" y="1461925"/>
                      <a:pt x="324250" y="1487143"/>
                      <a:pt x="333122" y="1511253"/>
                    </a:cubicBezTo>
                    <a:cubicBezTo>
                      <a:pt x="343503" y="1539455"/>
                      <a:pt x="355415" y="1572379"/>
                      <a:pt x="364975" y="1602893"/>
                    </a:cubicBezTo>
                    <a:cubicBezTo>
                      <a:pt x="373139" y="1628915"/>
                      <a:pt x="382660" y="1659507"/>
                      <a:pt x="391360" y="1689027"/>
                    </a:cubicBezTo>
                    <a:cubicBezTo>
                      <a:pt x="400461" y="1719944"/>
                      <a:pt x="407746" y="1746788"/>
                      <a:pt x="413634" y="1771089"/>
                    </a:cubicBezTo>
                    <a:cubicBezTo>
                      <a:pt x="421320" y="1802866"/>
                      <a:pt x="426215" y="1826192"/>
                      <a:pt x="429485" y="1846745"/>
                    </a:cubicBezTo>
                    <a:cubicBezTo>
                      <a:pt x="433787" y="1873780"/>
                      <a:pt x="435775" y="1894812"/>
                      <a:pt x="435775" y="1912937"/>
                    </a:cubicBezTo>
                    <a:cubicBezTo>
                      <a:pt x="435775" y="1913530"/>
                      <a:pt x="435354" y="1913951"/>
                      <a:pt x="434819" y="191395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0" name="任意多边形: 形状 29">
                <a:extLst>
                  <a:ext uri="{FF2B5EF4-FFF2-40B4-BE49-F238E27FC236}">
                    <a16:creationId xmlns:a16="http://schemas.microsoft.com/office/drawing/2014/main" id="{6EAC3539-0AF2-348D-7718-6C079EB0087F}"/>
                  </a:ext>
                </a:extLst>
              </p:cNvPr>
              <p:cNvSpPr/>
              <p:nvPr/>
            </p:nvSpPr>
            <p:spPr>
              <a:xfrm>
                <a:off x="10032811" y="1104697"/>
                <a:ext cx="405298" cy="1913874"/>
              </a:xfrm>
              <a:custGeom>
                <a:avLst/>
                <a:gdLst>
                  <a:gd name="connsiteX0" fmla="*/ 404285 w 405298"/>
                  <a:gd name="connsiteY0" fmla="*/ 1913874 h 1913874"/>
                  <a:gd name="connsiteX1" fmla="*/ 403329 w 405298"/>
                  <a:gd name="connsiteY1" fmla="*/ 1912918 h 1913874"/>
                  <a:gd name="connsiteX2" fmla="*/ 397555 w 405298"/>
                  <a:gd name="connsiteY2" fmla="*/ 1847548 h 1913874"/>
                  <a:gd name="connsiteX3" fmla="*/ 382336 w 405298"/>
                  <a:gd name="connsiteY3" fmla="*/ 1772657 h 1913874"/>
                  <a:gd name="connsiteX4" fmla="*/ 360807 w 405298"/>
                  <a:gd name="connsiteY4" fmla="*/ 1691417 h 1913874"/>
                  <a:gd name="connsiteX5" fmla="*/ 336162 w 405298"/>
                  <a:gd name="connsiteY5" fmla="*/ 1607119 h 1913874"/>
                  <a:gd name="connsiteX6" fmla="*/ 307253 w 405298"/>
                  <a:gd name="connsiteY6" fmla="*/ 1518404 h 1913874"/>
                  <a:gd name="connsiteX7" fmla="*/ 273124 w 405298"/>
                  <a:gd name="connsiteY7" fmla="*/ 1424546 h 1913874"/>
                  <a:gd name="connsiteX8" fmla="*/ 248976 w 405298"/>
                  <a:gd name="connsiteY8" fmla="*/ 1360533 h 1913874"/>
                  <a:gd name="connsiteX9" fmla="*/ 236892 w 405298"/>
                  <a:gd name="connsiteY9" fmla="*/ 1328565 h 1913874"/>
                  <a:gd name="connsiteX10" fmla="*/ 201712 w 405298"/>
                  <a:gd name="connsiteY10" fmla="*/ 1233617 h 1913874"/>
                  <a:gd name="connsiteX11" fmla="*/ 166532 w 405298"/>
                  <a:gd name="connsiteY11" fmla="*/ 1138707 h 1913874"/>
                  <a:gd name="connsiteX12" fmla="*/ 154448 w 405298"/>
                  <a:gd name="connsiteY12" fmla="*/ 1106739 h 1913874"/>
                  <a:gd name="connsiteX13" fmla="*/ 130300 w 405298"/>
                  <a:gd name="connsiteY13" fmla="*/ 1042708 h 1913874"/>
                  <a:gd name="connsiteX14" fmla="*/ 96153 w 405298"/>
                  <a:gd name="connsiteY14" fmla="*/ 948811 h 1913874"/>
                  <a:gd name="connsiteX15" fmla="*/ 67263 w 405298"/>
                  <a:gd name="connsiteY15" fmla="*/ 860134 h 1913874"/>
                  <a:gd name="connsiteX16" fmla="*/ 42579 w 405298"/>
                  <a:gd name="connsiteY16" fmla="*/ 775683 h 1913874"/>
                  <a:gd name="connsiteX17" fmla="*/ 21032 w 405298"/>
                  <a:gd name="connsiteY17" fmla="*/ 694367 h 1913874"/>
                  <a:gd name="connsiteX18" fmla="*/ 5793 w 405298"/>
                  <a:gd name="connsiteY18" fmla="*/ 619323 h 1913874"/>
                  <a:gd name="connsiteX19" fmla="*/ 0 w 405298"/>
                  <a:gd name="connsiteY19" fmla="*/ 553647 h 1913874"/>
                  <a:gd name="connsiteX20" fmla="*/ 5793 w 405298"/>
                  <a:gd name="connsiteY20" fmla="*/ 499462 h 1913874"/>
                  <a:gd name="connsiteX21" fmla="*/ 21089 w 405298"/>
                  <a:gd name="connsiteY21" fmla="*/ 454760 h 1913874"/>
                  <a:gd name="connsiteX22" fmla="*/ 42694 w 405298"/>
                  <a:gd name="connsiteY22" fmla="*/ 416425 h 1913874"/>
                  <a:gd name="connsiteX23" fmla="*/ 67359 w 405298"/>
                  <a:gd name="connsiteY23" fmla="*/ 381379 h 1913874"/>
                  <a:gd name="connsiteX24" fmla="*/ 96420 w 405298"/>
                  <a:gd name="connsiteY24" fmla="*/ 350310 h 1913874"/>
                  <a:gd name="connsiteX25" fmla="*/ 130645 w 405298"/>
                  <a:gd name="connsiteY25" fmla="*/ 324632 h 1913874"/>
                  <a:gd name="connsiteX26" fmla="*/ 154774 w 405298"/>
                  <a:gd name="connsiteY26" fmla="*/ 308897 h 1913874"/>
                  <a:gd name="connsiteX27" fmla="*/ 166876 w 405298"/>
                  <a:gd name="connsiteY27" fmla="*/ 301096 h 1913874"/>
                  <a:gd name="connsiteX28" fmla="*/ 201999 w 405298"/>
                  <a:gd name="connsiteY28" fmla="*/ 276584 h 1913874"/>
                  <a:gd name="connsiteX29" fmla="*/ 237256 w 405298"/>
                  <a:gd name="connsiteY29" fmla="*/ 251977 h 1913874"/>
                  <a:gd name="connsiteX30" fmla="*/ 249377 w 405298"/>
                  <a:gd name="connsiteY30" fmla="*/ 244177 h 1913874"/>
                  <a:gd name="connsiteX31" fmla="*/ 273468 w 405298"/>
                  <a:gd name="connsiteY31" fmla="*/ 228479 h 1913874"/>
                  <a:gd name="connsiteX32" fmla="*/ 307501 w 405298"/>
                  <a:gd name="connsiteY32" fmla="*/ 202936 h 1913874"/>
                  <a:gd name="connsiteX33" fmla="*/ 336238 w 405298"/>
                  <a:gd name="connsiteY33" fmla="*/ 172230 h 1913874"/>
                  <a:gd name="connsiteX34" fmla="*/ 360883 w 405298"/>
                  <a:gd name="connsiteY34" fmla="*/ 137202 h 1913874"/>
                  <a:gd name="connsiteX35" fmla="*/ 382355 w 405298"/>
                  <a:gd name="connsiteY35" fmla="*/ 99097 h 1913874"/>
                  <a:gd name="connsiteX36" fmla="*/ 397517 w 405298"/>
                  <a:gd name="connsiteY36" fmla="*/ 54759 h 1913874"/>
                  <a:gd name="connsiteX37" fmla="*/ 403329 w 405298"/>
                  <a:gd name="connsiteY37" fmla="*/ 956 h 1913874"/>
                  <a:gd name="connsiteX38" fmla="*/ 404285 w 405298"/>
                  <a:gd name="connsiteY38" fmla="*/ 0 h 1913874"/>
                  <a:gd name="connsiteX39" fmla="*/ 405241 w 405298"/>
                  <a:gd name="connsiteY39" fmla="*/ 956 h 1913874"/>
                  <a:gd name="connsiteX40" fmla="*/ 399448 w 405298"/>
                  <a:gd name="connsiteY40" fmla="*/ 55141 h 1913874"/>
                  <a:gd name="connsiteX41" fmla="*/ 384152 w 405298"/>
                  <a:gd name="connsiteY41" fmla="*/ 99843 h 1913874"/>
                  <a:gd name="connsiteX42" fmla="*/ 362547 w 405298"/>
                  <a:gd name="connsiteY42" fmla="*/ 138178 h 1913874"/>
                  <a:gd name="connsiteX43" fmla="*/ 337882 w 405298"/>
                  <a:gd name="connsiteY43" fmla="*/ 173224 h 1913874"/>
                  <a:gd name="connsiteX44" fmla="*/ 308820 w 405298"/>
                  <a:gd name="connsiteY44" fmla="*/ 204293 h 1913874"/>
                  <a:gd name="connsiteX45" fmla="*/ 274596 w 405298"/>
                  <a:gd name="connsiteY45" fmla="*/ 229971 h 1913874"/>
                  <a:gd name="connsiteX46" fmla="*/ 250467 w 405298"/>
                  <a:gd name="connsiteY46" fmla="*/ 245706 h 1913874"/>
                  <a:gd name="connsiteX47" fmla="*/ 238365 w 405298"/>
                  <a:gd name="connsiteY47" fmla="*/ 253507 h 1913874"/>
                  <a:gd name="connsiteX48" fmla="*/ 203242 w 405298"/>
                  <a:gd name="connsiteY48" fmla="*/ 278018 h 1913874"/>
                  <a:gd name="connsiteX49" fmla="*/ 167985 w 405298"/>
                  <a:gd name="connsiteY49" fmla="*/ 302625 h 1913874"/>
                  <a:gd name="connsiteX50" fmla="*/ 155863 w 405298"/>
                  <a:gd name="connsiteY50" fmla="*/ 310426 h 1913874"/>
                  <a:gd name="connsiteX51" fmla="*/ 131773 w 405298"/>
                  <a:gd name="connsiteY51" fmla="*/ 326123 h 1913874"/>
                  <a:gd name="connsiteX52" fmla="*/ 97740 w 405298"/>
                  <a:gd name="connsiteY52" fmla="*/ 351667 h 1913874"/>
                  <a:gd name="connsiteX53" fmla="*/ 69003 w 405298"/>
                  <a:gd name="connsiteY53" fmla="*/ 382373 h 1913874"/>
                  <a:gd name="connsiteX54" fmla="*/ 44358 w 405298"/>
                  <a:gd name="connsiteY54" fmla="*/ 417400 h 1913874"/>
                  <a:gd name="connsiteX55" fmla="*/ 22886 w 405298"/>
                  <a:gd name="connsiteY55" fmla="*/ 455506 h 1913874"/>
                  <a:gd name="connsiteX56" fmla="*/ 7724 w 405298"/>
                  <a:gd name="connsiteY56" fmla="*/ 499844 h 1913874"/>
                  <a:gd name="connsiteX57" fmla="*/ 1969 w 405298"/>
                  <a:gd name="connsiteY57" fmla="*/ 553609 h 1913874"/>
                  <a:gd name="connsiteX58" fmla="*/ 7743 w 405298"/>
                  <a:gd name="connsiteY58" fmla="*/ 618979 h 1913874"/>
                  <a:gd name="connsiteX59" fmla="*/ 22963 w 405298"/>
                  <a:gd name="connsiteY59" fmla="*/ 693870 h 1913874"/>
                  <a:gd name="connsiteX60" fmla="*/ 44491 w 405298"/>
                  <a:gd name="connsiteY60" fmla="*/ 775109 h 1913874"/>
                  <a:gd name="connsiteX61" fmla="*/ 69137 w 405298"/>
                  <a:gd name="connsiteY61" fmla="*/ 859408 h 1913874"/>
                  <a:gd name="connsiteX62" fmla="*/ 98046 w 405298"/>
                  <a:gd name="connsiteY62" fmla="*/ 948123 h 1913874"/>
                  <a:gd name="connsiteX63" fmla="*/ 132174 w 405298"/>
                  <a:gd name="connsiteY63" fmla="*/ 1041981 h 1913874"/>
                  <a:gd name="connsiteX64" fmla="*/ 156322 w 405298"/>
                  <a:gd name="connsiteY64" fmla="*/ 1105994 h 1913874"/>
                  <a:gd name="connsiteX65" fmla="*/ 168406 w 405298"/>
                  <a:gd name="connsiteY65" fmla="*/ 1137962 h 1913874"/>
                  <a:gd name="connsiteX66" fmla="*/ 203586 w 405298"/>
                  <a:gd name="connsiteY66" fmla="*/ 1232910 h 1913874"/>
                  <a:gd name="connsiteX67" fmla="*/ 238766 w 405298"/>
                  <a:gd name="connsiteY67" fmla="*/ 1327819 h 1913874"/>
                  <a:gd name="connsiteX68" fmla="*/ 250850 w 405298"/>
                  <a:gd name="connsiteY68" fmla="*/ 1359788 h 1913874"/>
                  <a:gd name="connsiteX69" fmla="*/ 274998 w 405298"/>
                  <a:gd name="connsiteY69" fmla="*/ 1423819 h 1913874"/>
                  <a:gd name="connsiteX70" fmla="*/ 309145 w 405298"/>
                  <a:gd name="connsiteY70" fmla="*/ 1517716 h 1913874"/>
                  <a:gd name="connsiteX71" fmla="*/ 338035 w 405298"/>
                  <a:gd name="connsiteY71" fmla="*/ 1606392 h 1913874"/>
                  <a:gd name="connsiteX72" fmla="*/ 362719 w 405298"/>
                  <a:gd name="connsiteY72" fmla="*/ 1690844 h 1913874"/>
                  <a:gd name="connsiteX73" fmla="*/ 384267 w 405298"/>
                  <a:gd name="connsiteY73" fmla="*/ 1772160 h 1913874"/>
                  <a:gd name="connsiteX74" fmla="*/ 399505 w 405298"/>
                  <a:gd name="connsiteY74" fmla="*/ 1847204 h 1913874"/>
                  <a:gd name="connsiteX75" fmla="*/ 405298 w 405298"/>
                  <a:gd name="connsiteY75" fmla="*/ 1912880 h 1913874"/>
                  <a:gd name="connsiteX76" fmla="*/ 404285 w 405298"/>
                  <a:gd name="connsiteY7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405298" h="1913874">
                    <a:moveTo>
                      <a:pt x="404285" y="1913874"/>
                    </a:moveTo>
                    <a:cubicBezTo>
                      <a:pt x="403749" y="1913874"/>
                      <a:pt x="403329" y="1913454"/>
                      <a:pt x="403329" y="1912918"/>
                    </a:cubicBezTo>
                    <a:cubicBezTo>
                      <a:pt x="403329" y="1893818"/>
                      <a:pt x="401436" y="1872442"/>
                      <a:pt x="397555" y="1847548"/>
                    </a:cubicBezTo>
                    <a:cubicBezTo>
                      <a:pt x="394094" y="1825350"/>
                      <a:pt x="389123" y="1800858"/>
                      <a:pt x="382336" y="1772657"/>
                    </a:cubicBezTo>
                    <a:cubicBezTo>
                      <a:pt x="376676" y="1749140"/>
                      <a:pt x="369640" y="1722563"/>
                      <a:pt x="360807" y="1691417"/>
                    </a:cubicBezTo>
                    <a:cubicBezTo>
                      <a:pt x="352949" y="1663675"/>
                      <a:pt x="344421" y="1634919"/>
                      <a:pt x="336162" y="1607119"/>
                    </a:cubicBezTo>
                    <a:cubicBezTo>
                      <a:pt x="328303" y="1580638"/>
                      <a:pt x="318858" y="1551653"/>
                      <a:pt x="307253" y="1518404"/>
                    </a:cubicBezTo>
                    <a:cubicBezTo>
                      <a:pt x="297884" y="1491579"/>
                      <a:pt x="287043" y="1461753"/>
                      <a:pt x="273124" y="1424546"/>
                    </a:cubicBezTo>
                    <a:cubicBezTo>
                      <a:pt x="265189" y="1403304"/>
                      <a:pt x="256949" y="1381565"/>
                      <a:pt x="248976" y="1360533"/>
                    </a:cubicBezTo>
                    <a:cubicBezTo>
                      <a:pt x="244942" y="1349864"/>
                      <a:pt x="240907" y="1339215"/>
                      <a:pt x="236892" y="1328565"/>
                    </a:cubicBezTo>
                    <a:cubicBezTo>
                      <a:pt x="226128" y="1300058"/>
                      <a:pt x="213528" y="1266484"/>
                      <a:pt x="201712" y="1233617"/>
                    </a:cubicBezTo>
                    <a:cubicBezTo>
                      <a:pt x="189877" y="1200751"/>
                      <a:pt x="177296" y="1167196"/>
                      <a:pt x="166532" y="1138707"/>
                    </a:cubicBezTo>
                    <a:cubicBezTo>
                      <a:pt x="162517" y="1128058"/>
                      <a:pt x="158483" y="1117408"/>
                      <a:pt x="154448" y="1106739"/>
                    </a:cubicBezTo>
                    <a:cubicBezTo>
                      <a:pt x="146476" y="1085708"/>
                      <a:pt x="138254" y="1063950"/>
                      <a:pt x="130300" y="1042708"/>
                    </a:cubicBezTo>
                    <a:cubicBezTo>
                      <a:pt x="116381" y="1005482"/>
                      <a:pt x="105521" y="975636"/>
                      <a:pt x="96153" y="948811"/>
                    </a:cubicBezTo>
                    <a:cubicBezTo>
                      <a:pt x="84547" y="915524"/>
                      <a:pt x="75083" y="886520"/>
                      <a:pt x="67263" y="860134"/>
                    </a:cubicBezTo>
                    <a:cubicBezTo>
                      <a:pt x="58984" y="832201"/>
                      <a:pt x="50438" y="803445"/>
                      <a:pt x="42579" y="775683"/>
                    </a:cubicBezTo>
                    <a:cubicBezTo>
                      <a:pt x="33746" y="744499"/>
                      <a:pt x="26691" y="717904"/>
                      <a:pt x="21032" y="694367"/>
                    </a:cubicBezTo>
                    <a:cubicBezTo>
                      <a:pt x="14244" y="666109"/>
                      <a:pt x="9254" y="641559"/>
                      <a:pt x="5793" y="619323"/>
                    </a:cubicBezTo>
                    <a:cubicBezTo>
                      <a:pt x="1893" y="594333"/>
                      <a:pt x="0" y="572843"/>
                      <a:pt x="0" y="553647"/>
                    </a:cubicBezTo>
                    <a:cubicBezTo>
                      <a:pt x="0" y="534432"/>
                      <a:pt x="1893" y="516708"/>
                      <a:pt x="5793" y="499462"/>
                    </a:cubicBezTo>
                    <a:cubicBezTo>
                      <a:pt x="9273" y="484090"/>
                      <a:pt x="14282" y="469463"/>
                      <a:pt x="21089" y="454760"/>
                    </a:cubicBezTo>
                    <a:cubicBezTo>
                      <a:pt x="26767" y="442505"/>
                      <a:pt x="33823" y="429962"/>
                      <a:pt x="42694" y="416425"/>
                    </a:cubicBezTo>
                    <a:cubicBezTo>
                      <a:pt x="50571" y="404380"/>
                      <a:pt x="59118" y="392679"/>
                      <a:pt x="67359" y="381379"/>
                    </a:cubicBezTo>
                    <a:cubicBezTo>
                      <a:pt x="75274" y="370538"/>
                      <a:pt x="84757" y="360386"/>
                      <a:pt x="96420" y="350310"/>
                    </a:cubicBezTo>
                    <a:cubicBezTo>
                      <a:pt x="105808" y="342184"/>
                      <a:pt x="116687" y="334020"/>
                      <a:pt x="130645" y="324632"/>
                    </a:cubicBezTo>
                    <a:cubicBezTo>
                      <a:pt x="138598" y="319279"/>
                      <a:pt x="146820" y="314002"/>
                      <a:pt x="154774" y="308897"/>
                    </a:cubicBezTo>
                    <a:cubicBezTo>
                      <a:pt x="158808" y="306296"/>
                      <a:pt x="162861" y="303715"/>
                      <a:pt x="166876" y="301096"/>
                    </a:cubicBezTo>
                    <a:cubicBezTo>
                      <a:pt x="177622" y="294117"/>
                      <a:pt x="190183" y="285762"/>
                      <a:pt x="201999" y="276584"/>
                    </a:cubicBezTo>
                    <a:cubicBezTo>
                      <a:pt x="213872" y="267350"/>
                      <a:pt x="226472" y="258956"/>
                      <a:pt x="237256" y="251977"/>
                    </a:cubicBezTo>
                    <a:cubicBezTo>
                      <a:pt x="241290" y="249358"/>
                      <a:pt x="245324" y="246777"/>
                      <a:pt x="249377" y="244177"/>
                    </a:cubicBezTo>
                    <a:cubicBezTo>
                      <a:pt x="257331" y="239072"/>
                      <a:pt x="265553" y="233814"/>
                      <a:pt x="273468" y="228479"/>
                    </a:cubicBezTo>
                    <a:cubicBezTo>
                      <a:pt x="287368" y="219130"/>
                      <a:pt x="298171" y="211004"/>
                      <a:pt x="307501" y="202936"/>
                    </a:cubicBezTo>
                    <a:cubicBezTo>
                      <a:pt x="319049" y="192936"/>
                      <a:pt x="328456" y="182898"/>
                      <a:pt x="336238" y="172230"/>
                    </a:cubicBezTo>
                    <a:cubicBezTo>
                      <a:pt x="344517" y="160892"/>
                      <a:pt x="353044" y="149210"/>
                      <a:pt x="360883" y="137202"/>
                    </a:cubicBezTo>
                    <a:cubicBezTo>
                      <a:pt x="369697" y="123742"/>
                      <a:pt x="376714" y="111276"/>
                      <a:pt x="382355" y="99097"/>
                    </a:cubicBezTo>
                    <a:cubicBezTo>
                      <a:pt x="389104" y="84509"/>
                      <a:pt x="394075" y="69997"/>
                      <a:pt x="397517" y="54759"/>
                    </a:cubicBezTo>
                    <a:cubicBezTo>
                      <a:pt x="401455" y="37608"/>
                      <a:pt x="403329" y="20037"/>
                      <a:pt x="403329" y="956"/>
                    </a:cubicBezTo>
                    <a:cubicBezTo>
                      <a:pt x="403329" y="421"/>
                      <a:pt x="403749" y="0"/>
                      <a:pt x="404285" y="0"/>
                    </a:cubicBezTo>
                    <a:cubicBezTo>
                      <a:pt x="404820" y="0"/>
                      <a:pt x="405241" y="421"/>
                      <a:pt x="405241" y="956"/>
                    </a:cubicBezTo>
                    <a:cubicBezTo>
                      <a:pt x="405241" y="20171"/>
                      <a:pt x="403348" y="37895"/>
                      <a:pt x="399448" y="55141"/>
                    </a:cubicBezTo>
                    <a:cubicBezTo>
                      <a:pt x="395968" y="70513"/>
                      <a:pt x="390959" y="85140"/>
                      <a:pt x="384152" y="99843"/>
                    </a:cubicBezTo>
                    <a:cubicBezTo>
                      <a:pt x="378473" y="112098"/>
                      <a:pt x="371418" y="124641"/>
                      <a:pt x="362547" y="138178"/>
                    </a:cubicBezTo>
                    <a:cubicBezTo>
                      <a:pt x="354669" y="150223"/>
                      <a:pt x="346123" y="161924"/>
                      <a:pt x="337882" y="173224"/>
                    </a:cubicBezTo>
                    <a:cubicBezTo>
                      <a:pt x="329967" y="184065"/>
                      <a:pt x="320483" y="194217"/>
                      <a:pt x="308820" y="204293"/>
                    </a:cubicBezTo>
                    <a:cubicBezTo>
                      <a:pt x="299433" y="212419"/>
                      <a:pt x="288554" y="220583"/>
                      <a:pt x="274596" y="229971"/>
                    </a:cubicBezTo>
                    <a:cubicBezTo>
                      <a:pt x="266643" y="235324"/>
                      <a:pt x="258421" y="240601"/>
                      <a:pt x="250467" y="245706"/>
                    </a:cubicBezTo>
                    <a:cubicBezTo>
                      <a:pt x="246433" y="248307"/>
                      <a:pt x="242380" y="250888"/>
                      <a:pt x="238365" y="253507"/>
                    </a:cubicBezTo>
                    <a:cubicBezTo>
                      <a:pt x="227619" y="260486"/>
                      <a:pt x="215058" y="268841"/>
                      <a:pt x="203242" y="278018"/>
                    </a:cubicBezTo>
                    <a:cubicBezTo>
                      <a:pt x="191369" y="287253"/>
                      <a:pt x="178769" y="295647"/>
                      <a:pt x="167985" y="302625"/>
                    </a:cubicBezTo>
                    <a:cubicBezTo>
                      <a:pt x="163951" y="305245"/>
                      <a:pt x="159917" y="307826"/>
                      <a:pt x="155863" y="310426"/>
                    </a:cubicBezTo>
                    <a:cubicBezTo>
                      <a:pt x="147910" y="315531"/>
                      <a:pt x="139688" y="320789"/>
                      <a:pt x="131773" y="326123"/>
                    </a:cubicBezTo>
                    <a:cubicBezTo>
                      <a:pt x="117873" y="335473"/>
                      <a:pt x="107070" y="343599"/>
                      <a:pt x="97740" y="351667"/>
                    </a:cubicBezTo>
                    <a:cubicBezTo>
                      <a:pt x="86191" y="361667"/>
                      <a:pt x="76784" y="371705"/>
                      <a:pt x="69003" y="382373"/>
                    </a:cubicBezTo>
                    <a:cubicBezTo>
                      <a:pt x="60724" y="393711"/>
                      <a:pt x="52197" y="405393"/>
                      <a:pt x="44358" y="417400"/>
                    </a:cubicBezTo>
                    <a:cubicBezTo>
                      <a:pt x="35543" y="430861"/>
                      <a:pt x="28527" y="443327"/>
                      <a:pt x="22886" y="455506"/>
                    </a:cubicBezTo>
                    <a:cubicBezTo>
                      <a:pt x="16137" y="470094"/>
                      <a:pt x="11166" y="484606"/>
                      <a:pt x="7724" y="499844"/>
                    </a:cubicBezTo>
                    <a:cubicBezTo>
                      <a:pt x="3862" y="516956"/>
                      <a:pt x="1969" y="534527"/>
                      <a:pt x="1969" y="553609"/>
                    </a:cubicBezTo>
                    <a:cubicBezTo>
                      <a:pt x="1969" y="572709"/>
                      <a:pt x="3862" y="594085"/>
                      <a:pt x="7743" y="618979"/>
                    </a:cubicBezTo>
                    <a:cubicBezTo>
                      <a:pt x="11204" y="641177"/>
                      <a:pt x="16175" y="665669"/>
                      <a:pt x="22963" y="693870"/>
                    </a:cubicBezTo>
                    <a:cubicBezTo>
                      <a:pt x="28622" y="717387"/>
                      <a:pt x="35658" y="743964"/>
                      <a:pt x="44491" y="775109"/>
                    </a:cubicBezTo>
                    <a:cubicBezTo>
                      <a:pt x="52350" y="802852"/>
                      <a:pt x="60877" y="831608"/>
                      <a:pt x="69137" y="859408"/>
                    </a:cubicBezTo>
                    <a:cubicBezTo>
                      <a:pt x="76995" y="885889"/>
                      <a:pt x="86440" y="914874"/>
                      <a:pt x="98046" y="948123"/>
                    </a:cubicBezTo>
                    <a:cubicBezTo>
                      <a:pt x="107414" y="974948"/>
                      <a:pt x="118255" y="1004774"/>
                      <a:pt x="132174" y="1041981"/>
                    </a:cubicBezTo>
                    <a:cubicBezTo>
                      <a:pt x="140109" y="1063223"/>
                      <a:pt x="148349" y="1084962"/>
                      <a:pt x="156322" y="1105994"/>
                    </a:cubicBezTo>
                    <a:cubicBezTo>
                      <a:pt x="160356" y="1116662"/>
                      <a:pt x="164391" y="1127312"/>
                      <a:pt x="168406" y="1137962"/>
                    </a:cubicBezTo>
                    <a:cubicBezTo>
                      <a:pt x="179170" y="1166469"/>
                      <a:pt x="191770" y="1200043"/>
                      <a:pt x="203586" y="1232910"/>
                    </a:cubicBezTo>
                    <a:cubicBezTo>
                      <a:pt x="215421" y="1265776"/>
                      <a:pt x="228002" y="1299331"/>
                      <a:pt x="238766" y="1327819"/>
                    </a:cubicBezTo>
                    <a:cubicBezTo>
                      <a:pt x="242781" y="1338469"/>
                      <a:pt x="246816" y="1349119"/>
                      <a:pt x="250850" y="1359788"/>
                    </a:cubicBezTo>
                    <a:cubicBezTo>
                      <a:pt x="258823" y="1380819"/>
                      <a:pt x="267044" y="1402577"/>
                      <a:pt x="274998" y="1423819"/>
                    </a:cubicBezTo>
                    <a:cubicBezTo>
                      <a:pt x="288917" y="1461045"/>
                      <a:pt x="299777" y="1490891"/>
                      <a:pt x="309145" y="1517716"/>
                    </a:cubicBezTo>
                    <a:cubicBezTo>
                      <a:pt x="320751" y="1551003"/>
                      <a:pt x="330215" y="1580007"/>
                      <a:pt x="338035" y="1606392"/>
                    </a:cubicBezTo>
                    <a:cubicBezTo>
                      <a:pt x="346314" y="1634326"/>
                      <a:pt x="354861" y="1663082"/>
                      <a:pt x="362719" y="1690844"/>
                    </a:cubicBezTo>
                    <a:cubicBezTo>
                      <a:pt x="371552" y="1722028"/>
                      <a:pt x="378607" y="1748623"/>
                      <a:pt x="384267" y="1772160"/>
                    </a:cubicBezTo>
                    <a:cubicBezTo>
                      <a:pt x="391054" y="1800418"/>
                      <a:pt x="396044" y="1824968"/>
                      <a:pt x="399505" y="1847204"/>
                    </a:cubicBezTo>
                    <a:cubicBezTo>
                      <a:pt x="403405" y="1872193"/>
                      <a:pt x="405298" y="1893684"/>
                      <a:pt x="405298" y="1912880"/>
                    </a:cubicBezTo>
                    <a:cubicBezTo>
                      <a:pt x="405241" y="1913454"/>
                      <a:pt x="404820" y="1913874"/>
                      <a:pt x="404285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1" name="任意多边形: 形状 30">
                <a:extLst>
                  <a:ext uri="{FF2B5EF4-FFF2-40B4-BE49-F238E27FC236}">
                    <a16:creationId xmlns:a16="http://schemas.microsoft.com/office/drawing/2014/main" id="{02F3F716-79A0-5D3D-E9EE-06782374926C}"/>
                  </a:ext>
                </a:extLst>
              </p:cNvPr>
              <p:cNvSpPr/>
              <p:nvPr/>
            </p:nvSpPr>
            <p:spPr>
              <a:xfrm>
                <a:off x="10128715" y="1104697"/>
                <a:ext cx="369085" cy="1913874"/>
              </a:xfrm>
              <a:custGeom>
                <a:avLst/>
                <a:gdLst>
                  <a:gd name="connsiteX0" fmla="*/ 368130 w 369085"/>
                  <a:gd name="connsiteY0" fmla="*/ 1913874 h 1913874"/>
                  <a:gd name="connsiteX1" fmla="*/ 367174 w 369085"/>
                  <a:gd name="connsiteY1" fmla="*/ 1912918 h 1913874"/>
                  <a:gd name="connsiteX2" fmla="*/ 361744 w 369085"/>
                  <a:gd name="connsiteY2" fmla="*/ 1847873 h 1913874"/>
                  <a:gd name="connsiteX3" fmla="*/ 347997 w 369085"/>
                  <a:gd name="connsiteY3" fmla="*/ 1774435 h 1913874"/>
                  <a:gd name="connsiteX4" fmla="*/ 328074 w 369085"/>
                  <a:gd name="connsiteY4" fmla="*/ 1694801 h 1913874"/>
                  <a:gd name="connsiteX5" fmla="*/ 313046 w 369085"/>
                  <a:gd name="connsiteY5" fmla="*/ 1640789 h 1913874"/>
                  <a:gd name="connsiteX6" fmla="*/ 304901 w 369085"/>
                  <a:gd name="connsiteY6" fmla="*/ 1611899 h 1913874"/>
                  <a:gd name="connsiteX7" fmla="*/ 278822 w 369085"/>
                  <a:gd name="connsiteY7" fmla="*/ 1526090 h 1913874"/>
                  <a:gd name="connsiteX8" fmla="*/ 248269 w 369085"/>
                  <a:gd name="connsiteY8" fmla="*/ 1435807 h 1913874"/>
                  <a:gd name="connsiteX9" fmla="*/ 227524 w 369085"/>
                  <a:gd name="connsiteY9" fmla="*/ 1376995 h 1913874"/>
                  <a:gd name="connsiteX10" fmla="*/ 215650 w 369085"/>
                  <a:gd name="connsiteY10" fmla="*/ 1343440 h 1913874"/>
                  <a:gd name="connsiteX11" fmla="*/ 214236 w 369085"/>
                  <a:gd name="connsiteY11" fmla="*/ 1339444 h 1913874"/>
                  <a:gd name="connsiteX12" fmla="*/ 183644 w 369085"/>
                  <a:gd name="connsiteY12" fmla="*/ 1251685 h 1913874"/>
                  <a:gd name="connsiteX13" fmla="*/ 153053 w 369085"/>
                  <a:gd name="connsiteY13" fmla="*/ 1163945 h 1913874"/>
                  <a:gd name="connsiteX14" fmla="*/ 151638 w 369085"/>
                  <a:gd name="connsiteY14" fmla="*/ 1159949 h 1913874"/>
                  <a:gd name="connsiteX15" fmla="*/ 139765 w 369085"/>
                  <a:gd name="connsiteY15" fmla="*/ 1126394 h 1913874"/>
                  <a:gd name="connsiteX16" fmla="*/ 119020 w 369085"/>
                  <a:gd name="connsiteY16" fmla="*/ 1067582 h 1913874"/>
                  <a:gd name="connsiteX17" fmla="*/ 88447 w 369085"/>
                  <a:gd name="connsiteY17" fmla="*/ 977261 h 1913874"/>
                  <a:gd name="connsiteX18" fmla="*/ 62330 w 369085"/>
                  <a:gd name="connsiteY18" fmla="*/ 891376 h 1913874"/>
                  <a:gd name="connsiteX19" fmla="*/ 54185 w 369085"/>
                  <a:gd name="connsiteY19" fmla="*/ 862505 h 1913874"/>
                  <a:gd name="connsiteX20" fmla="*/ 39157 w 369085"/>
                  <a:gd name="connsiteY20" fmla="*/ 808454 h 1913874"/>
                  <a:gd name="connsiteX21" fmla="*/ 19215 w 369085"/>
                  <a:gd name="connsiteY21" fmla="*/ 728744 h 1913874"/>
                  <a:gd name="connsiteX22" fmla="*/ 5449 w 369085"/>
                  <a:gd name="connsiteY22" fmla="*/ 655172 h 1913874"/>
                  <a:gd name="connsiteX23" fmla="*/ 0 w 369085"/>
                  <a:gd name="connsiteY23" fmla="*/ 589840 h 1913874"/>
                  <a:gd name="connsiteX24" fmla="*/ 5468 w 369085"/>
                  <a:gd name="connsiteY24" fmla="*/ 535330 h 1913874"/>
                  <a:gd name="connsiteX25" fmla="*/ 19273 w 369085"/>
                  <a:gd name="connsiteY25" fmla="*/ 489195 h 1913874"/>
                  <a:gd name="connsiteX26" fmla="*/ 39253 w 369085"/>
                  <a:gd name="connsiteY26" fmla="*/ 449235 h 1913874"/>
                  <a:gd name="connsiteX27" fmla="*/ 54300 w 369085"/>
                  <a:gd name="connsiteY27" fmla="*/ 425201 h 1913874"/>
                  <a:gd name="connsiteX28" fmla="*/ 62426 w 369085"/>
                  <a:gd name="connsiteY28" fmla="*/ 412601 h 1913874"/>
                  <a:gd name="connsiteX29" fmla="*/ 88620 w 369085"/>
                  <a:gd name="connsiteY29" fmla="*/ 378817 h 1913874"/>
                  <a:gd name="connsiteX30" fmla="*/ 119249 w 369085"/>
                  <a:gd name="connsiteY30" fmla="*/ 349564 h 1913874"/>
                  <a:gd name="connsiteX31" fmla="*/ 139994 w 369085"/>
                  <a:gd name="connsiteY31" fmla="*/ 332242 h 1913874"/>
                  <a:gd name="connsiteX32" fmla="*/ 151886 w 369085"/>
                  <a:gd name="connsiteY32" fmla="*/ 322433 h 1913874"/>
                  <a:gd name="connsiteX33" fmla="*/ 153320 w 369085"/>
                  <a:gd name="connsiteY33" fmla="*/ 321229 h 1913874"/>
                  <a:gd name="connsiteX34" fmla="*/ 183854 w 369085"/>
                  <a:gd name="connsiteY34" fmla="*/ 294729 h 1913874"/>
                  <a:gd name="connsiteX35" fmla="*/ 214465 w 369085"/>
                  <a:gd name="connsiteY35" fmla="*/ 268134 h 1913874"/>
                  <a:gd name="connsiteX36" fmla="*/ 215899 w 369085"/>
                  <a:gd name="connsiteY36" fmla="*/ 266929 h 1913874"/>
                  <a:gd name="connsiteX37" fmla="*/ 227791 w 369085"/>
                  <a:gd name="connsiteY37" fmla="*/ 257102 h 1913874"/>
                  <a:gd name="connsiteX38" fmla="*/ 248498 w 369085"/>
                  <a:gd name="connsiteY38" fmla="*/ 239798 h 1913874"/>
                  <a:gd name="connsiteX39" fmla="*/ 278975 w 369085"/>
                  <a:gd name="connsiteY39" fmla="*/ 210679 h 1913874"/>
                  <a:gd name="connsiteX40" fmla="*/ 304958 w 369085"/>
                  <a:gd name="connsiteY40" fmla="*/ 177162 h 1913874"/>
                  <a:gd name="connsiteX41" fmla="*/ 313103 w 369085"/>
                  <a:gd name="connsiteY41" fmla="*/ 164543 h 1913874"/>
                  <a:gd name="connsiteX42" fmla="*/ 328093 w 369085"/>
                  <a:gd name="connsiteY42" fmla="*/ 140606 h 1913874"/>
                  <a:gd name="connsiteX43" fmla="*/ 347958 w 369085"/>
                  <a:gd name="connsiteY43" fmla="*/ 100913 h 1913874"/>
                  <a:gd name="connsiteX44" fmla="*/ 361667 w 369085"/>
                  <a:gd name="connsiteY44" fmla="*/ 55065 h 1913874"/>
                  <a:gd name="connsiteX45" fmla="*/ 367097 w 369085"/>
                  <a:gd name="connsiteY45" fmla="*/ 956 h 1913874"/>
                  <a:gd name="connsiteX46" fmla="*/ 368053 w 369085"/>
                  <a:gd name="connsiteY46" fmla="*/ 0 h 1913874"/>
                  <a:gd name="connsiteX47" fmla="*/ 369009 w 369085"/>
                  <a:gd name="connsiteY47" fmla="*/ 956 h 1913874"/>
                  <a:gd name="connsiteX48" fmla="*/ 363541 w 369085"/>
                  <a:gd name="connsiteY48" fmla="*/ 55466 h 1913874"/>
                  <a:gd name="connsiteX49" fmla="*/ 349737 w 369085"/>
                  <a:gd name="connsiteY49" fmla="*/ 101602 h 1913874"/>
                  <a:gd name="connsiteX50" fmla="*/ 329756 w 369085"/>
                  <a:gd name="connsiteY50" fmla="*/ 141562 h 1913874"/>
                  <a:gd name="connsiteX51" fmla="*/ 314709 w 369085"/>
                  <a:gd name="connsiteY51" fmla="*/ 165595 h 1913874"/>
                  <a:gd name="connsiteX52" fmla="*/ 306583 w 369085"/>
                  <a:gd name="connsiteY52" fmla="*/ 178195 h 1913874"/>
                  <a:gd name="connsiteX53" fmla="*/ 280390 w 369085"/>
                  <a:gd name="connsiteY53" fmla="*/ 211979 h 1913874"/>
                  <a:gd name="connsiteX54" fmla="*/ 249760 w 369085"/>
                  <a:gd name="connsiteY54" fmla="*/ 241232 h 1913874"/>
                  <a:gd name="connsiteX55" fmla="*/ 229015 w 369085"/>
                  <a:gd name="connsiteY55" fmla="*/ 258555 h 1913874"/>
                  <a:gd name="connsiteX56" fmla="*/ 217123 w 369085"/>
                  <a:gd name="connsiteY56" fmla="*/ 268363 h 1913874"/>
                  <a:gd name="connsiteX57" fmla="*/ 215689 w 369085"/>
                  <a:gd name="connsiteY57" fmla="*/ 269568 h 1913874"/>
                  <a:gd name="connsiteX58" fmla="*/ 185155 w 369085"/>
                  <a:gd name="connsiteY58" fmla="*/ 296086 h 1913874"/>
                  <a:gd name="connsiteX59" fmla="*/ 154544 w 369085"/>
                  <a:gd name="connsiteY59" fmla="*/ 322663 h 1913874"/>
                  <a:gd name="connsiteX60" fmla="*/ 153110 w 369085"/>
                  <a:gd name="connsiteY60" fmla="*/ 323867 h 1913874"/>
                  <a:gd name="connsiteX61" fmla="*/ 141218 w 369085"/>
                  <a:gd name="connsiteY61" fmla="*/ 333695 h 1913874"/>
                  <a:gd name="connsiteX62" fmla="*/ 120511 w 369085"/>
                  <a:gd name="connsiteY62" fmla="*/ 350998 h 1913874"/>
                  <a:gd name="connsiteX63" fmla="*/ 90034 w 369085"/>
                  <a:gd name="connsiteY63" fmla="*/ 380117 h 1913874"/>
                  <a:gd name="connsiteX64" fmla="*/ 64051 w 369085"/>
                  <a:gd name="connsiteY64" fmla="*/ 413634 h 1913874"/>
                  <a:gd name="connsiteX65" fmla="*/ 55906 w 369085"/>
                  <a:gd name="connsiteY65" fmla="*/ 426253 h 1913874"/>
                  <a:gd name="connsiteX66" fmla="*/ 40916 w 369085"/>
                  <a:gd name="connsiteY66" fmla="*/ 450191 h 1913874"/>
                  <a:gd name="connsiteX67" fmla="*/ 21051 w 369085"/>
                  <a:gd name="connsiteY67" fmla="*/ 489883 h 1913874"/>
                  <a:gd name="connsiteX68" fmla="*/ 7342 w 369085"/>
                  <a:gd name="connsiteY68" fmla="*/ 535732 h 1913874"/>
                  <a:gd name="connsiteX69" fmla="*/ 1912 w 369085"/>
                  <a:gd name="connsiteY69" fmla="*/ 589840 h 1913874"/>
                  <a:gd name="connsiteX70" fmla="*/ 7342 w 369085"/>
                  <a:gd name="connsiteY70" fmla="*/ 654885 h 1913874"/>
                  <a:gd name="connsiteX71" fmla="*/ 21089 w 369085"/>
                  <a:gd name="connsiteY71" fmla="*/ 728324 h 1913874"/>
                  <a:gd name="connsiteX72" fmla="*/ 41012 w 369085"/>
                  <a:gd name="connsiteY72" fmla="*/ 807957 h 1913874"/>
                  <a:gd name="connsiteX73" fmla="*/ 56040 w 369085"/>
                  <a:gd name="connsiteY73" fmla="*/ 861970 h 1913874"/>
                  <a:gd name="connsiteX74" fmla="*/ 64185 w 369085"/>
                  <a:gd name="connsiteY74" fmla="*/ 890860 h 1913874"/>
                  <a:gd name="connsiteX75" fmla="*/ 90264 w 369085"/>
                  <a:gd name="connsiteY75" fmla="*/ 976669 h 1913874"/>
                  <a:gd name="connsiteX76" fmla="*/ 120817 w 369085"/>
                  <a:gd name="connsiteY76" fmla="*/ 1066951 h 1913874"/>
                  <a:gd name="connsiteX77" fmla="*/ 141562 w 369085"/>
                  <a:gd name="connsiteY77" fmla="*/ 1125763 h 1913874"/>
                  <a:gd name="connsiteX78" fmla="*/ 153435 w 369085"/>
                  <a:gd name="connsiteY78" fmla="*/ 1159318 h 1913874"/>
                  <a:gd name="connsiteX79" fmla="*/ 154850 w 369085"/>
                  <a:gd name="connsiteY79" fmla="*/ 1163314 h 1913874"/>
                  <a:gd name="connsiteX80" fmla="*/ 185441 w 369085"/>
                  <a:gd name="connsiteY80" fmla="*/ 1251073 h 1913874"/>
                  <a:gd name="connsiteX81" fmla="*/ 216033 w 369085"/>
                  <a:gd name="connsiteY81" fmla="*/ 1338813 h 1913874"/>
                  <a:gd name="connsiteX82" fmla="*/ 217448 w 369085"/>
                  <a:gd name="connsiteY82" fmla="*/ 1342809 h 1913874"/>
                  <a:gd name="connsiteX83" fmla="*/ 229321 w 369085"/>
                  <a:gd name="connsiteY83" fmla="*/ 1376364 h 1913874"/>
                  <a:gd name="connsiteX84" fmla="*/ 250066 w 369085"/>
                  <a:gd name="connsiteY84" fmla="*/ 1435176 h 1913874"/>
                  <a:gd name="connsiteX85" fmla="*/ 280638 w 369085"/>
                  <a:gd name="connsiteY85" fmla="*/ 1525497 h 1913874"/>
                  <a:gd name="connsiteX86" fmla="*/ 306756 w 369085"/>
                  <a:gd name="connsiteY86" fmla="*/ 1611383 h 1913874"/>
                  <a:gd name="connsiteX87" fmla="*/ 314900 w 369085"/>
                  <a:gd name="connsiteY87" fmla="*/ 1640253 h 1913874"/>
                  <a:gd name="connsiteX88" fmla="*/ 329929 w 369085"/>
                  <a:gd name="connsiteY88" fmla="*/ 1694304 h 1913874"/>
                  <a:gd name="connsiteX89" fmla="*/ 349870 w 369085"/>
                  <a:gd name="connsiteY89" fmla="*/ 1774014 h 1913874"/>
                  <a:gd name="connsiteX90" fmla="*/ 363637 w 369085"/>
                  <a:gd name="connsiteY90" fmla="*/ 1847586 h 1913874"/>
                  <a:gd name="connsiteX91" fmla="*/ 369086 w 369085"/>
                  <a:gd name="connsiteY91" fmla="*/ 1912918 h 1913874"/>
                  <a:gd name="connsiteX92" fmla="*/ 368130 w 369085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369085" h="1913874">
                    <a:moveTo>
                      <a:pt x="368130" y="1913874"/>
                    </a:moveTo>
                    <a:cubicBezTo>
                      <a:pt x="367594" y="1913874"/>
                      <a:pt x="367174" y="1913454"/>
                      <a:pt x="367174" y="1912918"/>
                    </a:cubicBezTo>
                    <a:cubicBezTo>
                      <a:pt x="367174" y="1894124"/>
                      <a:pt x="365396" y="1872843"/>
                      <a:pt x="361744" y="1847873"/>
                    </a:cubicBezTo>
                    <a:cubicBezTo>
                      <a:pt x="358646" y="1826708"/>
                      <a:pt x="354153" y="1802693"/>
                      <a:pt x="347997" y="1774435"/>
                    </a:cubicBezTo>
                    <a:cubicBezTo>
                      <a:pt x="342452" y="1748948"/>
                      <a:pt x="335416" y="1722219"/>
                      <a:pt x="328074" y="1694801"/>
                    </a:cubicBezTo>
                    <a:cubicBezTo>
                      <a:pt x="323332" y="1677059"/>
                      <a:pt x="318113" y="1658627"/>
                      <a:pt x="313046" y="1640789"/>
                    </a:cubicBezTo>
                    <a:cubicBezTo>
                      <a:pt x="310312" y="1631133"/>
                      <a:pt x="307578" y="1621497"/>
                      <a:pt x="304901" y="1611899"/>
                    </a:cubicBezTo>
                    <a:cubicBezTo>
                      <a:pt x="297655" y="1585934"/>
                      <a:pt x="289127" y="1557867"/>
                      <a:pt x="278822" y="1526090"/>
                    </a:cubicBezTo>
                    <a:cubicBezTo>
                      <a:pt x="270141" y="1499361"/>
                      <a:pt x="260448" y="1470681"/>
                      <a:pt x="248269" y="1435807"/>
                    </a:cubicBezTo>
                    <a:cubicBezTo>
                      <a:pt x="241462" y="1416324"/>
                      <a:pt x="234388" y="1396325"/>
                      <a:pt x="227524" y="1376995"/>
                    </a:cubicBezTo>
                    <a:cubicBezTo>
                      <a:pt x="223547" y="1365791"/>
                      <a:pt x="219589" y="1354606"/>
                      <a:pt x="215650" y="1343440"/>
                    </a:cubicBezTo>
                    <a:lnTo>
                      <a:pt x="214236" y="1339444"/>
                    </a:lnTo>
                    <a:cubicBezTo>
                      <a:pt x="204026" y="1310497"/>
                      <a:pt x="193472" y="1280575"/>
                      <a:pt x="183644" y="1251685"/>
                    </a:cubicBezTo>
                    <a:cubicBezTo>
                      <a:pt x="173817" y="1222815"/>
                      <a:pt x="163263" y="1192873"/>
                      <a:pt x="153053" y="1163945"/>
                    </a:cubicBezTo>
                    <a:lnTo>
                      <a:pt x="151638" y="1159949"/>
                    </a:lnTo>
                    <a:cubicBezTo>
                      <a:pt x="147699" y="1148783"/>
                      <a:pt x="143722" y="1137579"/>
                      <a:pt x="139765" y="1126394"/>
                    </a:cubicBezTo>
                    <a:cubicBezTo>
                      <a:pt x="132920" y="1107064"/>
                      <a:pt x="125826" y="1087084"/>
                      <a:pt x="119020" y="1067582"/>
                    </a:cubicBezTo>
                    <a:cubicBezTo>
                      <a:pt x="106841" y="1032689"/>
                      <a:pt x="97128" y="1003990"/>
                      <a:pt x="88447" y="977261"/>
                    </a:cubicBezTo>
                    <a:cubicBezTo>
                      <a:pt x="78123" y="945465"/>
                      <a:pt x="69595" y="917359"/>
                      <a:pt x="62330" y="891376"/>
                    </a:cubicBezTo>
                    <a:cubicBezTo>
                      <a:pt x="59653" y="881797"/>
                      <a:pt x="56919" y="872142"/>
                      <a:pt x="54185" y="862505"/>
                    </a:cubicBezTo>
                    <a:cubicBezTo>
                      <a:pt x="49138" y="844667"/>
                      <a:pt x="43899" y="826216"/>
                      <a:pt x="39157" y="808454"/>
                    </a:cubicBezTo>
                    <a:cubicBezTo>
                      <a:pt x="31815" y="781017"/>
                      <a:pt x="24779" y="754250"/>
                      <a:pt x="19215" y="728744"/>
                    </a:cubicBezTo>
                    <a:cubicBezTo>
                      <a:pt x="13059" y="700447"/>
                      <a:pt x="8546" y="676376"/>
                      <a:pt x="5449" y="655172"/>
                    </a:cubicBezTo>
                    <a:cubicBezTo>
                      <a:pt x="1778" y="630106"/>
                      <a:pt x="0" y="608731"/>
                      <a:pt x="0" y="589840"/>
                    </a:cubicBezTo>
                    <a:cubicBezTo>
                      <a:pt x="0" y="570931"/>
                      <a:pt x="1778" y="553112"/>
                      <a:pt x="5468" y="535330"/>
                    </a:cubicBezTo>
                    <a:cubicBezTo>
                      <a:pt x="8585" y="520302"/>
                      <a:pt x="13097" y="505198"/>
                      <a:pt x="19273" y="489195"/>
                    </a:cubicBezTo>
                    <a:cubicBezTo>
                      <a:pt x="24856" y="474740"/>
                      <a:pt x="31911" y="462045"/>
                      <a:pt x="39253" y="449235"/>
                    </a:cubicBezTo>
                    <a:cubicBezTo>
                      <a:pt x="44013" y="440956"/>
                      <a:pt x="49233" y="432945"/>
                      <a:pt x="54300" y="425201"/>
                    </a:cubicBezTo>
                    <a:cubicBezTo>
                      <a:pt x="57034" y="421033"/>
                      <a:pt x="59768" y="416846"/>
                      <a:pt x="62426" y="412601"/>
                    </a:cubicBezTo>
                    <a:cubicBezTo>
                      <a:pt x="69710" y="401053"/>
                      <a:pt x="78276" y="390002"/>
                      <a:pt x="88620" y="378817"/>
                    </a:cubicBezTo>
                    <a:cubicBezTo>
                      <a:pt x="97319" y="369410"/>
                      <a:pt x="107051" y="360118"/>
                      <a:pt x="119249" y="349564"/>
                    </a:cubicBezTo>
                    <a:cubicBezTo>
                      <a:pt x="126056" y="343675"/>
                      <a:pt x="133149" y="337863"/>
                      <a:pt x="139994" y="332242"/>
                    </a:cubicBezTo>
                    <a:cubicBezTo>
                      <a:pt x="143971" y="328972"/>
                      <a:pt x="147948" y="325722"/>
                      <a:pt x="151886" y="322433"/>
                    </a:cubicBezTo>
                    <a:lnTo>
                      <a:pt x="153320" y="321229"/>
                    </a:lnTo>
                    <a:cubicBezTo>
                      <a:pt x="163511" y="312721"/>
                      <a:pt x="174046" y="303926"/>
                      <a:pt x="183854" y="294729"/>
                    </a:cubicBezTo>
                    <a:cubicBezTo>
                      <a:pt x="193701" y="285494"/>
                      <a:pt x="204255" y="276661"/>
                      <a:pt x="214465" y="268134"/>
                    </a:cubicBezTo>
                    <a:lnTo>
                      <a:pt x="215899" y="266929"/>
                    </a:lnTo>
                    <a:cubicBezTo>
                      <a:pt x="219838" y="263640"/>
                      <a:pt x="223815" y="260371"/>
                      <a:pt x="227791" y="257102"/>
                    </a:cubicBezTo>
                    <a:cubicBezTo>
                      <a:pt x="234636" y="251480"/>
                      <a:pt x="241711" y="245687"/>
                      <a:pt x="248498" y="239798"/>
                    </a:cubicBezTo>
                    <a:cubicBezTo>
                      <a:pt x="260639" y="229283"/>
                      <a:pt x="270333" y="220029"/>
                      <a:pt x="278975" y="210679"/>
                    </a:cubicBezTo>
                    <a:cubicBezTo>
                      <a:pt x="289242" y="199571"/>
                      <a:pt x="297750" y="188615"/>
                      <a:pt x="304958" y="177162"/>
                    </a:cubicBezTo>
                    <a:cubicBezTo>
                      <a:pt x="307635" y="172918"/>
                      <a:pt x="310369" y="168731"/>
                      <a:pt x="313103" y="164543"/>
                    </a:cubicBezTo>
                    <a:cubicBezTo>
                      <a:pt x="318151" y="156819"/>
                      <a:pt x="323371" y="148846"/>
                      <a:pt x="328093" y="140606"/>
                    </a:cubicBezTo>
                    <a:cubicBezTo>
                      <a:pt x="335397" y="127872"/>
                      <a:pt x="342433" y="115253"/>
                      <a:pt x="347958" y="100913"/>
                    </a:cubicBezTo>
                    <a:cubicBezTo>
                      <a:pt x="354096" y="85006"/>
                      <a:pt x="358589" y="69997"/>
                      <a:pt x="361667" y="55065"/>
                    </a:cubicBezTo>
                    <a:cubicBezTo>
                      <a:pt x="365319" y="37436"/>
                      <a:pt x="367097" y="19731"/>
                      <a:pt x="367097" y="956"/>
                    </a:cubicBezTo>
                    <a:cubicBezTo>
                      <a:pt x="367097" y="421"/>
                      <a:pt x="367518" y="0"/>
                      <a:pt x="368053" y="0"/>
                    </a:cubicBezTo>
                    <a:cubicBezTo>
                      <a:pt x="368588" y="0"/>
                      <a:pt x="369009" y="421"/>
                      <a:pt x="369009" y="956"/>
                    </a:cubicBezTo>
                    <a:cubicBezTo>
                      <a:pt x="369009" y="19865"/>
                      <a:pt x="367231" y="37685"/>
                      <a:pt x="363541" y="55466"/>
                    </a:cubicBezTo>
                    <a:cubicBezTo>
                      <a:pt x="360424" y="70513"/>
                      <a:pt x="355912" y="85599"/>
                      <a:pt x="349737" y="101602"/>
                    </a:cubicBezTo>
                    <a:cubicBezTo>
                      <a:pt x="344154" y="116056"/>
                      <a:pt x="337098" y="128752"/>
                      <a:pt x="329756" y="141562"/>
                    </a:cubicBezTo>
                    <a:cubicBezTo>
                      <a:pt x="324996" y="149840"/>
                      <a:pt x="319776" y="157852"/>
                      <a:pt x="314709" y="165595"/>
                    </a:cubicBezTo>
                    <a:cubicBezTo>
                      <a:pt x="311975" y="169763"/>
                      <a:pt x="309241" y="173950"/>
                      <a:pt x="306583" y="178195"/>
                    </a:cubicBezTo>
                    <a:cubicBezTo>
                      <a:pt x="299299" y="189743"/>
                      <a:pt x="290733" y="200794"/>
                      <a:pt x="280390" y="211979"/>
                    </a:cubicBezTo>
                    <a:cubicBezTo>
                      <a:pt x="271690" y="221386"/>
                      <a:pt x="261958" y="230678"/>
                      <a:pt x="249760" y="241232"/>
                    </a:cubicBezTo>
                    <a:cubicBezTo>
                      <a:pt x="242953" y="247121"/>
                      <a:pt x="235860" y="252933"/>
                      <a:pt x="229015" y="258555"/>
                    </a:cubicBezTo>
                    <a:cubicBezTo>
                      <a:pt x="225038" y="261824"/>
                      <a:pt x="221061" y="265074"/>
                      <a:pt x="217123" y="268363"/>
                    </a:cubicBezTo>
                    <a:lnTo>
                      <a:pt x="215689" y="269568"/>
                    </a:lnTo>
                    <a:cubicBezTo>
                      <a:pt x="205498" y="278076"/>
                      <a:pt x="194963" y="286871"/>
                      <a:pt x="185155" y="296086"/>
                    </a:cubicBezTo>
                    <a:cubicBezTo>
                      <a:pt x="175327" y="305321"/>
                      <a:pt x="164754" y="314135"/>
                      <a:pt x="154544" y="322663"/>
                    </a:cubicBezTo>
                    <a:lnTo>
                      <a:pt x="153110" y="323867"/>
                    </a:lnTo>
                    <a:cubicBezTo>
                      <a:pt x="149171" y="327156"/>
                      <a:pt x="145195" y="330425"/>
                      <a:pt x="141218" y="333695"/>
                    </a:cubicBezTo>
                    <a:cubicBezTo>
                      <a:pt x="134373" y="339316"/>
                      <a:pt x="127299" y="345109"/>
                      <a:pt x="120511" y="350998"/>
                    </a:cubicBezTo>
                    <a:cubicBezTo>
                      <a:pt x="108370" y="361514"/>
                      <a:pt x="98677" y="370768"/>
                      <a:pt x="90034" y="380117"/>
                    </a:cubicBezTo>
                    <a:cubicBezTo>
                      <a:pt x="79767" y="391226"/>
                      <a:pt x="71259" y="402181"/>
                      <a:pt x="64051" y="413634"/>
                    </a:cubicBezTo>
                    <a:cubicBezTo>
                      <a:pt x="61374" y="417878"/>
                      <a:pt x="58640" y="422066"/>
                      <a:pt x="55906" y="426253"/>
                    </a:cubicBezTo>
                    <a:cubicBezTo>
                      <a:pt x="50858" y="433977"/>
                      <a:pt x="45639" y="441950"/>
                      <a:pt x="40916" y="450191"/>
                    </a:cubicBezTo>
                    <a:cubicBezTo>
                      <a:pt x="33612" y="462924"/>
                      <a:pt x="26576" y="475543"/>
                      <a:pt x="21051" y="489883"/>
                    </a:cubicBezTo>
                    <a:cubicBezTo>
                      <a:pt x="14913" y="505790"/>
                      <a:pt x="10420" y="520799"/>
                      <a:pt x="7342" y="535732"/>
                    </a:cubicBezTo>
                    <a:cubicBezTo>
                      <a:pt x="3690" y="553360"/>
                      <a:pt x="1912" y="571065"/>
                      <a:pt x="1912" y="589840"/>
                    </a:cubicBezTo>
                    <a:cubicBezTo>
                      <a:pt x="1912" y="608635"/>
                      <a:pt x="3690" y="629915"/>
                      <a:pt x="7342" y="654885"/>
                    </a:cubicBezTo>
                    <a:cubicBezTo>
                      <a:pt x="10439" y="676051"/>
                      <a:pt x="14932" y="700065"/>
                      <a:pt x="21089" y="728324"/>
                    </a:cubicBezTo>
                    <a:cubicBezTo>
                      <a:pt x="26634" y="753810"/>
                      <a:pt x="33670" y="780539"/>
                      <a:pt x="41012" y="807957"/>
                    </a:cubicBezTo>
                    <a:cubicBezTo>
                      <a:pt x="45753" y="825700"/>
                      <a:pt x="50973" y="844131"/>
                      <a:pt x="56040" y="861970"/>
                    </a:cubicBezTo>
                    <a:cubicBezTo>
                      <a:pt x="58774" y="871625"/>
                      <a:pt x="61508" y="881262"/>
                      <a:pt x="64185" y="890860"/>
                    </a:cubicBezTo>
                    <a:cubicBezTo>
                      <a:pt x="71431" y="916824"/>
                      <a:pt x="79958" y="944892"/>
                      <a:pt x="90264" y="976669"/>
                    </a:cubicBezTo>
                    <a:cubicBezTo>
                      <a:pt x="98944" y="1003398"/>
                      <a:pt x="108638" y="1032077"/>
                      <a:pt x="120817" y="1066951"/>
                    </a:cubicBezTo>
                    <a:cubicBezTo>
                      <a:pt x="127624" y="1086434"/>
                      <a:pt x="134698" y="1106433"/>
                      <a:pt x="141562" y="1125763"/>
                    </a:cubicBezTo>
                    <a:cubicBezTo>
                      <a:pt x="145539" y="1136967"/>
                      <a:pt x="149497" y="1148152"/>
                      <a:pt x="153435" y="1159318"/>
                    </a:cubicBezTo>
                    <a:lnTo>
                      <a:pt x="154850" y="1163314"/>
                    </a:lnTo>
                    <a:cubicBezTo>
                      <a:pt x="165060" y="1192261"/>
                      <a:pt x="175614" y="1222203"/>
                      <a:pt x="185441" y="1251073"/>
                    </a:cubicBezTo>
                    <a:cubicBezTo>
                      <a:pt x="195269" y="1279944"/>
                      <a:pt x="205823" y="1309866"/>
                      <a:pt x="216033" y="1338813"/>
                    </a:cubicBezTo>
                    <a:lnTo>
                      <a:pt x="217448" y="1342809"/>
                    </a:lnTo>
                    <a:cubicBezTo>
                      <a:pt x="221386" y="1353975"/>
                      <a:pt x="225363" y="1365179"/>
                      <a:pt x="229321" y="1376364"/>
                    </a:cubicBezTo>
                    <a:cubicBezTo>
                      <a:pt x="236166" y="1395694"/>
                      <a:pt x="243259" y="1415674"/>
                      <a:pt x="250066" y="1435176"/>
                    </a:cubicBezTo>
                    <a:cubicBezTo>
                      <a:pt x="262245" y="1470070"/>
                      <a:pt x="271958" y="1498768"/>
                      <a:pt x="280638" y="1525497"/>
                    </a:cubicBezTo>
                    <a:cubicBezTo>
                      <a:pt x="290963" y="1557293"/>
                      <a:pt x="299490" y="1585399"/>
                      <a:pt x="306756" y="1611383"/>
                    </a:cubicBezTo>
                    <a:cubicBezTo>
                      <a:pt x="309432" y="1620962"/>
                      <a:pt x="312166" y="1630617"/>
                      <a:pt x="314900" y="1640253"/>
                    </a:cubicBezTo>
                    <a:cubicBezTo>
                      <a:pt x="319948" y="1658092"/>
                      <a:pt x="325187" y="1676542"/>
                      <a:pt x="329929" y="1694304"/>
                    </a:cubicBezTo>
                    <a:cubicBezTo>
                      <a:pt x="337270" y="1721741"/>
                      <a:pt x="344306" y="1748509"/>
                      <a:pt x="349870" y="1774014"/>
                    </a:cubicBezTo>
                    <a:cubicBezTo>
                      <a:pt x="356027" y="1802311"/>
                      <a:pt x="360539" y="1826383"/>
                      <a:pt x="363637" y="1847586"/>
                    </a:cubicBezTo>
                    <a:cubicBezTo>
                      <a:pt x="367307" y="1872652"/>
                      <a:pt x="369086" y="1894028"/>
                      <a:pt x="369086" y="1912918"/>
                    </a:cubicBezTo>
                    <a:cubicBezTo>
                      <a:pt x="369086" y="1913454"/>
                      <a:pt x="368665" y="1913874"/>
                      <a:pt x="368130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2" name="任意多边形: 形状 31">
                <a:extLst>
                  <a:ext uri="{FF2B5EF4-FFF2-40B4-BE49-F238E27FC236}">
                    <a16:creationId xmlns:a16="http://schemas.microsoft.com/office/drawing/2014/main" id="{562D2245-6BFB-BF8E-8FD4-2EE8C346C46F}"/>
                  </a:ext>
                </a:extLst>
              </p:cNvPr>
              <p:cNvSpPr/>
              <p:nvPr/>
            </p:nvSpPr>
            <p:spPr>
              <a:xfrm>
                <a:off x="10228902" y="1104678"/>
                <a:ext cx="328704" cy="1913893"/>
              </a:xfrm>
              <a:custGeom>
                <a:avLst/>
                <a:gdLst>
                  <a:gd name="connsiteX0" fmla="*/ 327692 w 328704"/>
                  <a:gd name="connsiteY0" fmla="*/ 1913893 h 1913893"/>
                  <a:gd name="connsiteX1" fmla="*/ 326736 w 328704"/>
                  <a:gd name="connsiteY1" fmla="*/ 1912937 h 1913893"/>
                  <a:gd name="connsiteX2" fmla="*/ 321631 w 328704"/>
                  <a:gd name="connsiteY2" fmla="*/ 1848217 h 1913893"/>
                  <a:gd name="connsiteX3" fmla="*/ 309356 w 328704"/>
                  <a:gd name="connsiteY3" fmla="*/ 1776232 h 1913893"/>
                  <a:gd name="connsiteX4" fmla="*/ 291842 w 328704"/>
                  <a:gd name="connsiteY4" fmla="*/ 1699008 h 1913893"/>
                  <a:gd name="connsiteX5" fmla="*/ 276680 w 328704"/>
                  <a:gd name="connsiteY5" fmla="*/ 1640196 h 1913893"/>
                  <a:gd name="connsiteX6" fmla="*/ 271002 w 328704"/>
                  <a:gd name="connsiteY6" fmla="*/ 1618419 h 1913893"/>
                  <a:gd name="connsiteX7" fmla="*/ 247695 w 328704"/>
                  <a:gd name="connsiteY7" fmla="*/ 1535401 h 1913893"/>
                  <a:gd name="connsiteX8" fmla="*/ 220717 w 328704"/>
                  <a:gd name="connsiteY8" fmla="*/ 1448694 h 1913893"/>
                  <a:gd name="connsiteX9" fmla="*/ 195690 w 328704"/>
                  <a:gd name="connsiteY9" fmla="*/ 1371565 h 1913893"/>
                  <a:gd name="connsiteX10" fmla="*/ 192000 w 328704"/>
                  <a:gd name="connsiteY10" fmla="*/ 1360227 h 1913893"/>
                  <a:gd name="connsiteX11" fmla="*/ 163435 w 328704"/>
                  <a:gd name="connsiteY11" fmla="*/ 1271914 h 1913893"/>
                  <a:gd name="connsiteX12" fmla="*/ 134870 w 328704"/>
                  <a:gd name="connsiteY12" fmla="*/ 1183600 h 1913893"/>
                  <a:gd name="connsiteX13" fmla="*/ 131256 w 328704"/>
                  <a:gd name="connsiteY13" fmla="*/ 1172492 h 1913893"/>
                  <a:gd name="connsiteX14" fmla="*/ 106133 w 328704"/>
                  <a:gd name="connsiteY14" fmla="*/ 1095115 h 1913893"/>
                  <a:gd name="connsiteX15" fmla="*/ 79136 w 328704"/>
                  <a:gd name="connsiteY15" fmla="*/ 1008350 h 1913893"/>
                  <a:gd name="connsiteX16" fmla="*/ 55810 w 328704"/>
                  <a:gd name="connsiteY16" fmla="*/ 925256 h 1913893"/>
                  <a:gd name="connsiteX17" fmla="*/ 50113 w 328704"/>
                  <a:gd name="connsiteY17" fmla="*/ 903440 h 1913893"/>
                  <a:gd name="connsiteX18" fmla="*/ 34951 w 328704"/>
                  <a:gd name="connsiteY18" fmla="*/ 844628 h 1913893"/>
                  <a:gd name="connsiteX19" fmla="*/ 17399 w 328704"/>
                  <a:gd name="connsiteY19" fmla="*/ 767290 h 1913893"/>
                  <a:gd name="connsiteX20" fmla="*/ 5105 w 328704"/>
                  <a:gd name="connsiteY20" fmla="*/ 695209 h 1913893"/>
                  <a:gd name="connsiteX21" fmla="*/ 0 w 328704"/>
                  <a:gd name="connsiteY21" fmla="*/ 630221 h 1913893"/>
                  <a:gd name="connsiteX22" fmla="*/ 5124 w 328704"/>
                  <a:gd name="connsiteY22" fmla="*/ 575405 h 1913893"/>
                  <a:gd name="connsiteX23" fmla="*/ 17437 w 328704"/>
                  <a:gd name="connsiteY23" fmla="*/ 527835 h 1913893"/>
                  <a:gd name="connsiteX24" fmla="*/ 35027 w 328704"/>
                  <a:gd name="connsiteY24" fmla="*/ 485485 h 1913893"/>
                  <a:gd name="connsiteX25" fmla="*/ 50208 w 328704"/>
                  <a:gd name="connsiteY25" fmla="*/ 456978 h 1913893"/>
                  <a:gd name="connsiteX26" fmla="*/ 55906 w 328704"/>
                  <a:gd name="connsiteY26" fmla="*/ 446558 h 1913893"/>
                  <a:gd name="connsiteX27" fmla="*/ 79289 w 328704"/>
                  <a:gd name="connsiteY27" fmla="*/ 410001 h 1913893"/>
                  <a:gd name="connsiteX28" fmla="*/ 106343 w 328704"/>
                  <a:gd name="connsiteY28" fmla="*/ 377173 h 1913893"/>
                  <a:gd name="connsiteX29" fmla="*/ 131371 w 328704"/>
                  <a:gd name="connsiteY29" fmla="*/ 350119 h 1913893"/>
                  <a:gd name="connsiteX30" fmla="*/ 135099 w 328704"/>
                  <a:gd name="connsiteY30" fmla="*/ 346142 h 1913893"/>
                  <a:gd name="connsiteX31" fmla="*/ 163645 w 328704"/>
                  <a:gd name="connsiteY31" fmla="*/ 314977 h 1913893"/>
                  <a:gd name="connsiteX32" fmla="*/ 192229 w 328704"/>
                  <a:gd name="connsiteY32" fmla="*/ 283773 h 1913893"/>
                  <a:gd name="connsiteX33" fmla="*/ 195957 w 328704"/>
                  <a:gd name="connsiteY33" fmla="*/ 279777 h 1913893"/>
                  <a:gd name="connsiteX34" fmla="*/ 220947 w 328704"/>
                  <a:gd name="connsiteY34" fmla="*/ 252761 h 1913893"/>
                  <a:gd name="connsiteX35" fmla="*/ 247867 w 328704"/>
                  <a:gd name="connsiteY35" fmla="*/ 220067 h 1913893"/>
                  <a:gd name="connsiteX36" fmla="*/ 271097 w 328704"/>
                  <a:gd name="connsiteY36" fmla="*/ 183740 h 1913893"/>
                  <a:gd name="connsiteX37" fmla="*/ 276795 w 328704"/>
                  <a:gd name="connsiteY37" fmla="*/ 173319 h 1913893"/>
                  <a:gd name="connsiteX38" fmla="*/ 291938 w 328704"/>
                  <a:gd name="connsiteY38" fmla="*/ 144869 h 1913893"/>
                  <a:gd name="connsiteX39" fmla="*/ 309413 w 328704"/>
                  <a:gd name="connsiteY39" fmla="*/ 102787 h 1913893"/>
                  <a:gd name="connsiteX40" fmla="*/ 321669 w 328704"/>
                  <a:gd name="connsiteY40" fmla="*/ 55428 h 1913893"/>
                  <a:gd name="connsiteX41" fmla="*/ 326755 w 328704"/>
                  <a:gd name="connsiteY41" fmla="*/ 956 h 1913893"/>
                  <a:gd name="connsiteX42" fmla="*/ 327711 w 328704"/>
                  <a:gd name="connsiteY42" fmla="*/ 0 h 1913893"/>
                  <a:gd name="connsiteX43" fmla="*/ 328667 w 328704"/>
                  <a:gd name="connsiteY43" fmla="*/ 956 h 1913893"/>
                  <a:gd name="connsiteX44" fmla="*/ 323543 w 328704"/>
                  <a:gd name="connsiteY44" fmla="*/ 55772 h 1913893"/>
                  <a:gd name="connsiteX45" fmla="*/ 311230 w 328704"/>
                  <a:gd name="connsiteY45" fmla="*/ 103342 h 1913893"/>
                  <a:gd name="connsiteX46" fmla="*/ 293639 w 328704"/>
                  <a:gd name="connsiteY46" fmla="*/ 145692 h 1913893"/>
                  <a:gd name="connsiteX47" fmla="*/ 278458 w 328704"/>
                  <a:gd name="connsiteY47" fmla="*/ 174199 h 1913893"/>
                  <a:gd name="connsiteX48" fmla="*/ 272761 w 328704"/>
                  <a:gd name="connsiteY48" fmla="*/ 184600 h 1913893"/>
                  <a:gd name="connsiteX49" fmla="*/ 249377 w 328704"/>
                  <a:gd name="connsiteY49" fmla="*/ 221157 h 1913893"/>
                  <a:gd name="connsiteX50" fmla="*/ 222323 w 328704"/>
                  <a:gd name="connsiteY50" fmla="*/ 253985 h 1913893"/>
                  <a:gd name="connsiteX51" fmla="*/ 197315 w 328704"/>
                  <a:gd name="connsiteY51" fmla="*/ 281020 h 1913893"/>
                  <a:gd name="connsiteX52" fmla="*/ 193586 w 328704"/>
                  <a:gd name="connsiteY52" fmla="*/ 285016 h 1913893"/>
                  <a:gd name="connsiteX53" fmla="*/ 165041 w 328704"/>
                  <a:gd name="connsiteY53" fmla="*/ 316181 h 1913893"/>
                  <a:gd name="connsiteX54" fmla="*/ 136457 w 328704"/>
                  <a:gd name="connsiteY54" fmla="*/ 347384 h 1913893"/>
                  <a:gd name="connsiteX55" fmla="*/ 132729 w 328704"/>
                  <a:gd name="connsiteY55" fmla="*/ 351361 h 1913893"/>
                  <a:gd name="connsiteX56" fmla="*/ 107720 w 328704"/>
                  <a:gd name="connsiteY56" fmla="*/ 378377 h 1913893"/>
                  <a:gd name="connsiteX57" fmla="*/ 80800 w 328704"/>
                  <a:gd name="connsiteY57" fmla="*/ 411072 h 1913893"/>
                  <a:gd name="connsiteX58" fmla="*/ 57569 w 328704"/>
                  <a:gd name="connsiteY58" fmla="*/ 447399 h 1913893"/>
                  <a:gd name="connsiteX59" fmla="*/ 51872 w 328704"/>
                  <a:gd name="connsiteY59" fmla="*/ 457819 h 1913893"/>
                  <a:gd name="connsiteX60" fmla="*/ 36729 w 328704"/>
                  <a:gd name="connsiteY60" fmla="*/ 486250 h 1913893"/>
                  <a:gd name="connsiteX61" fmla="*/ 19253 w 328704"/>
                  <a:gd name="connsiteY61" fmla="*/ 528313 h 1913893"/>
                  <a:gd name="connsiteX62" fmla="*/ 6998 w 328704"/>
                  <a:gd name="connsiteY62" fmla="*/ 575673 h 1913893"/>
                  <a:gd name="connsiteX63" fmla="*/ 1912 w 328704"/>
                  <a:gd name="connsiteY63" fmla="*/ 630145 h 1913893"/>
                  <a:gd name="connsiteX64" fmla="*/ 7017 w 328704"/>
                  <a:gd name="connsiteY64" fmla="*/ 694864 h 1913893"/>
                  <a:gd name="connsiteX65" fmla="*/ 19292 w 328704"/>
                  <a:gd name="connsiteY65" fmla="*/ 766850 h 1913893"/>
                  <a:gd name="connsiteX66" fmla="*/ 36805 w 328704"/>
                  <a:gd name="connsiteY66" fmla="*/ 844074 h 1913893"/>
                  <a:gd name="connsiteX67" fmla="*/ 51967 w 328704"/>
                  <a:gd name="connsiteY67" fmla="*/ 902867 h 1913893"/>
                  <a:gd name="connsiteX68" fmla="*/ 57665 w 328704"/>
                  <a:gd name="connsiteY68" fmla="*/ 924682 h 1913893"/>
                  <a:gd name="connsiteX69" fmla="*/ 80972 w 328704"/>
                  <a:gd name="connsiteY69" fmla="*/ 1007700 h 1913893"/>
                  <a:gd name="connsiteX70" fmla="*/ 107950 w 328704"/>
                  <a:gd name="connsiteY70" fmla="*/ 1094407 h 1913893"/>
                  <a:gd name="connsiteX71" fmla="*/ 133073 w 328704"/>
                  <a:gd name="connsiteY71" fmla="*/ 1171784 h 1913893"/>
                  <a:gd name="connsiteX72" fmla="*/ 136686 w 328704"/>
                  <a:gd name="connsiteY72" fmla="*/ 1182893 h 1913893"/>
                  <a:gd name="connsiteX73" fmla="*/ 165251 w 328704"/>
                  <a:gd name="connsiteY73" fmla="*/ 1271206 h 1913893"/>
                  <a:gd name="connsiteX74" fmla="*/ 193816 w 328704"/>
                  <a:gd name="connsiteY74" fmla="*/ 1359520 h 1913893"/>
                  <a:gd name="connsiteX75" fmla="*/ 197506 w 328704"/>
                  <a:gd name="connsiteY75" fmla="*/ 1370877 h 1913893"/>
                  <a:gd name="connsiteX76" fmla="*/ 222553 w 328704"/>
                  <a:gd name="connsiteY76" fmla="*/ 1448025 h 1913893"/>
                  <a:gd name="connsiteX77" fmla="*/ 249550 w 328704"/>
                  <a:gd name="connsiteY77" fmla="*/ 1534789 h 1913893"/>
                  <a:gd name="connsiteX78" fmla="*/ 272876 w 328704"/>
                  <a:gd name="connsiteY78" fmla="*/ 1617883 h 1913893"/>
                  <a:gd name="connsiteX79" fmla="*/ 278554 w 328704"/>
                  <a:gd name="connsiteY79" fmla="*/ 1639661 h 1913893"/>
                  <a:gd name="connsiteX80" fmla="*/ 293735 w 328704"/>
                  <a:gd name="connsiteY80" fmla="*/ 1698511 h 1913893"/>
                  <a:gd name="connsiteX81" fmla="*/ 311287 w 328704"/>
                  <a:gd name="connsiteY81" fmla="*/ 1775850 h 1913893"/>
                  <a:gd name="connsiteX82" fmla="*/ 323581 w 328704"/>
                  <a:gd name="connsiteY82" fmla="*/ 1847931 h 1913893"/>
                  <a:gd name="connsiteX83" fmla="*/ 328705 w 328704"/>
                  <a:gd name="connsiteY83" fmla="*/ 1912918 h 1913893"/>
                  <a:gd name="connsiteX84" fmla="*/ 327692 w 328704"/>
                  <a:gd name="connsiteY84" fmla="*/ 1913893 h 1913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328704" h="1913893">
                    <a:moveTo>
                      <a:pt x="327692" y="1913893"/>
                    </a:moveTo>
                    <a:cubicBezTo>
                      <a:pt x="327156" y="1913893"/>
                      <a:pt x="326736" y="1913473"/>
                      <a:pt x="326736" y="1912937"/>
                    </a:cubicBezTo>
                    <a:cubicBezTo>
                      <a:pt x="326736" y="1894487"/>
                      <a:pt x="325072" y="1873321"/>
                      <a:pt x="321631" y="1848217"/>
                    </a:cubicBezTo>
                    <a:cubicBezTo>
                      <a:pt x="318877" y="1828008"/>
                      <a:pt x="315092" y="1805810"/>
                      <a:pt x="309356" y="1776232"/>
                    </a:cubicBezTo>
                    <a:cubicBezTo>
                      <a:pt x="305130" y="1754397"/>
                      <a:pt x="299567" y="1729867"/>
                      <a:pt x="291842" y="1699008"/>
                    </a:cubicBezTo>
                    <a:cubicBezTo>
                      <a:pt x="286986" y="1679601"/>
                      <a:pt x="281747" y="1659564"/>
                      <a:pt x="276680" y="1640196"/>
                    </a:cubicBezTo>
                    <a:cubicBezTo>
                      <a:pt x="274788" y="1632930"/>
                      <a:pt x="272876" y="1625665"/>
                      <a:pt x="271002" y="1618419"/>
                    </a:cubicBezTo>
                    <a:cubicBezTo>
                      <a:pt x="264310" y="1592703"/>
                      <a:pt x="256700" y="1565553"/>
                      <a:pt x="247695" y="1535401"/>
                    </a:cubicBezTo>
                    <a:cubicBezTo>
                      <a:pt x="239837" y="1509035"/>
                      <a:pt x="231004" y="1480662"/>
                      <a:pt x="220717" y="1448694"/>
                    </a:cubicBezTo>
                    <a:cubicBezTo>
                      <a:pt x="212477" y="1423093"/>
                      <a:pt x="203930" y="1396899"/>
                      <a:pt x="195690" y="1371565"/>
                    </a:cubicBezTo>
                    <a:lnTo>
                      <a:pt x="192000" y="1360227"/>
                    </a:lnTo>
                    <a:cubicBezTo>
                      <a:pt x="182746" y="1331816"/>
                      <a:pt x="172918" y="1301607"/>
                      <a:pt x="163435" y="1271914"/>
                    </a:cubicBezTo>
                    <a:cubicBezTo>
                      <a:pt x="153971" y="1242278"/>
                      <a:pt x="144143" y="1212050"/>
                      <a:pt x="134870" y="1183600"/>
                    </a:cubicBezTo>
                    <a:lnTo>
                      <a:pt x="131256" y="1172492"/>
                    </a:lnTo>
                    <a:cubicBezTo>
                      <a:pt x="122978" y="1147082"/>
                      <a:pt x="114412" y="1120792"/>
                      <a:pt x="106133" y="1095115"/>
                    </a:cubicBezTo>
                    <a:cubicBezTo>
                      <a:pt x="95847" y="1063147"/>
                      <a:pt x="87014" y="1034773"/>
                      <a:pt x="79136" y="1008350"/>
                    </a:cubicBezTo>
                    <a:cubicBezTo>
                      <a:pt x="70131" y="978160"/>
                      <a:pt x="62502" y="950972"/>
                      <a:pt x="55810" y="925256"/>
                    </a:cubicBezTo>
                    <a:cubicBezTo>
                      <a:pt x="53917" y="917990"/>
                      <a:pt x="52025" y="910725"/>
                      <a:pt x="50113" y="903440"/>
                    </a:cubicBezTo>
                    <a:cubicBezTo>
                      <a:pt x="45046" y="884072"/>
                      <a:pt x="39807" y="864035"/>
                      <a:pt x="34951" y="844628"/>
                    </a:cubicBezTo>
                    <a:cubicBezTo>
                      <a:pt x="27226" y="813750"/>
                      <a:pt x="21643" y="789162"/>
                      <a:pt x="17399" y="767290"/>
                    </a:cubicBezTo>
                    <a:cubicBezTo>
                      <a:pt x="11663" y="737692"/>
                      <a:pt x="7877" y="715456"/>
                      <a:pt x="5105" y="695209"/>
                    </a:cubicBezTo>
                    <a:cubicBezTo>
                      <a:pt x="1663" y="670009"/>
                      <a:pt x="0" y="648767"/>
                      <a:pt x="0" y="630221"/>
                    </a:cubicBezTo>
                    <a:cubicBezTo>
                      <a:pt x="0" y="611675"/>
                      <a:pt x="1683" y="593741"/>
                      <a:pt x="5124" y="575405"/>
                    </a:cubicBezTo>
                    <a:cubicBezTo>
                      <a:pt x="7896" y="560664"/>
                      <a:pt x="11682" y="545999"/>
                      <a:pt x="17437" y="527835"/>
                    </a:cubicBezTo>
                    <a:cubicBezTo>
                      <a:pt x="21682" y="514394"/>
                      <a:pt x="27284" y="500934"/>
                      <a:pt x="35027" y="485485"/>
                    </a:cubicBezTo>
                    <a:cubicBezTo>
                      <a:pt x="39884" y="475773"/>
                      <a:pt x="45141" y="466232"/>
                      <a:pt x="50208" y="456978"/>
                    </a:cubicBezTo>
                    <a:cubicBezTo>
                      <a:pt x="52101" y="453517"/>
                      <a:pt x="54013" y="450038"/>
                      <a:pt x="55906" y="446558"/>
                    </a:cubicBezTo>
                    <a:cubicBezTo>
                      <a:pt x="62617" y="434187"/>
                      <a:pt x="70265" y="422238"/>
                      <a:pt x="79289" y="410001"/>
                    </a:cubicBezTo>
                    <a:cubicBezTo>
                      <a:pt x="87186" y="399332"/>
                      <a:pt x="96019" y="388587"/>
                      <a:pt x="106343" y="377173"/>
                    </a:cubicBezTo>
                    <a:cubicBezTo>
                      <a:pt x="114584" y="368053"/>
                      <a:pt x="123111" y="358933"/>
                      <a:pt x="131371" y="350119"/>
                    </a:cubicBezTo>
                    <a:lnTo>
                      <a:pt x="135099" y="346142"/>
                    </a:lnTo>
                    <a:cubicBezTo>
                      <a:pt x="144353" y="336257"/>
                      <a:pt x="154162" y="325703"/>
                      <a:pt x="163645" y="314977"/>
                    </a:cubicBezTo>
                    <a:cubicBezTo>
                      <a:pt x="173147" y="304212"/>
                      <a:pt x="182975" y="293658"/>
                      <a:pt x="192229" y="283773"/>
                    </a:cubicBezTo>
                    <a:lnTo>
                      <a:pt x="195957" y="279777"/>
                    </a:lnTo>
                    <a:cubicBezTo>
                      <a:pt x="204198" y="270982"/>
                      <a:pt x="212725" y="261862"/>
                      <a:pt x="220947" y="252761"/>
                    </a:cubicBezTo>
                    <a:cubicBezTo>
                      <a:pt x="231214" y="241385"/>
                      <a:pt x="240028" y="230697"/>
                      <a:pt x="247867" y="220067"/>
                    </a:cubicBezTo>
                    <a:cubicBezTo>
                      <a:pt x="256834" y="207926"/>
                      <a:pt x="264444" y="196033"/>
                      <a:pt x="271097" y="183740"/>
                    </a:cubicBezTo>
                    <a:cubicBezTo>
                      <a:pt x="272990" y="180260"/>
                      <a:pt x="274883" y="176799"/>
                      <a:pt x="276795" y="173319"/>
                    </a:cubicBezTo>
                    <a:cubicBezTo>
                      <a:pt x="281862" y="164085"/>
                      <a:pt x="287101" y="154544"/>
                      <a:pt x="291938" y="144869"/>
                    </a:cubicBezTo>
                    <a:cubicBezTo>
                      <a:pt x="299643" y="129497"/>
                      <a:pt x="305207" y="116133"/>
                      <a:pt x="309413" y="102787"/>
                    </a:cubicBezTo>
                    <a:cubicBezTo>
                      <a:pt x="315130" y="84700"/>
                      <a:pt x="318916" y="70093"/>
                      <a:pt x="321669" y="55428"/>
                    </a:cubicBezTo>
                    <a:cubicBezTo>
                      <a:pt x="325091" y="37207"/>
                      <a:pt x="326755" y="19387"/>
                      <a:pt x="326755" y="956"/>
                    </a:cubicBezTo>
                    <a:cubicBezTo>
                      <a:pt x="326755" y="421"/>
                      <a:pt x="327175" y="0"/>
                      <a:pt x="327711" y="0"/>
                    </a:cubicBezTo>
                    <a:cubicBezTo>
                      <a:pt x="328246" y="0"/>
                      <a:pt x="328667" y="421"/>
                      <a:pt x="328667" y="956"/>
                    </a:cubicBezTo>
                    <a:cubicBezTo>
                      <a:pt x="328667" y="19502"/>
                      <a:pt x="326984" y="37436"/>
                      <a:pt x="323543" y="55772"/>
                    </a:cubicBezTo>
                    <a:cubicBezTo>
                      <a:pt x="320770" y="70513"/>
                      <a:pt x="316985" y="85178"/>
                      <a:pt x="311230" y="103342"/>
                    </a:cubicBezTo>
                    <a:cubicBezTo>
                      <a:pt x="306985" y="116783"/>
                      <a:pt x="301383" y="130243"/>
                      <a:pt x="293639" y="145692"/>
                    </a:cubicBezTo>
                    <a:cubicBezTo>
                      <a:pt x="288764" y="155404"/>
                      <a:pt x="283525" y="164964"/>
                      <a:pt x="278458" y="174199"/>
                    </a:cubicBezTo>
                    <a:cubicBezTo>
                      <a:pt x="276566" y="177660"/>
                      <a:pt x="274654" y="181120"/>
                      <a:pt x="272761" y="184600"/>
                    </a:cubicBezTo>
                    <a:cubicBezTo>
                      <a:pt x="266050" y="196970"/>
                      <a:pt x="258402" y="208939"/>
                      <a:pt x="249377" y="221157"/>
                    </a:cubicBezTo>
                    <a:cubicBezTo>
                      <a:pt x="241481" y="231845"/>
                      <a:pt x="232648" y="242571"/>
                      <a:pt x="222323" y="253985"/>
                    </a:cubicBezTo>
                    <a:cubicBezTo>
                      <a:pt x="214083" y="263105"/>
                      <a:pt x="205555" y="272206"/>
                      <a:pt x="197315" y="281020"/>
                    </a:cubicBezTo>
                    <a:lnTo>
                      <a:pt x="193586" y="285016"/>
                    </a:lnTo>
                    <a:cubicBezTo>
                      <a:pt x="184333" y="294901"/>
                      <a:pt x="174524" y="305436"/>
                      <a:pt x="165041" y="316181"/>
                    </a:cubicBezTo>
                    <a:cubicBezTo>
                      <a:pt x="155557" y="326946"/>
                      <a:pt x="145711" y="337500"/>
                      <a:pt x="136457" y="347384"/>
                    </a:cubicBezTo>
                    <a:lnTo>
                      <a:pt x="132729" y="351361"/>
                    </a:lnTo>
                    <a:cubicBezTo>
                      <a:pt x="124488" y="360175"/>
                      <a:pt x="115961" y="369276"/>
                      <a:pt x="107720" y="378377"/>
                    </a:cubicBezTo>
                    <a:cubicBezTo>
                      <a:pt x="97453" y="389753"/>
                      <a:pt x="88639" y="400441"/>
                      <a:pt x="80800" y="411072"/>
                    </a:cubicBezTo>
                    <a:cubicBezTo>
                      <a:pt x="71833" y="423213"/>
                      <a:pt x="64223" y="435105"/>
                      <a:pt x="57569" y="447399"/>
                    </a:cubicBezTo>
                    <a:cubicBezTo>
                      <a:pt x="55676" y="450879"/>
                      <a:pt x="53784" y="454359"/>
                      <a:pt x="51872" y="457819"/>
                    </a:cubicBezTo>
                    <a:cubicBezTo>
                      <a:pt x="46805" y="467054"/>
                      <a:pt x="41566" y="476595"/>
                      <a:pt x="36729" y="486250"/>
                    </a:cubicBezTo>
                    <a:cubicBezTo>
                      <a:pt x="29024" y="501622"/>
                      <a:pt x="23479" y="514987"/>
                      <a:pt x="19253" y="528313"/>
                    </a:cubicBezTo>
                    <a:cubicBezTo>
                      <a:pt x="13537" y="546401"/>
                      <a:pt x="9751" y="561008"/>
                      <a:pt x="6998" y="575673"/>
                    </a:cubicBezTo>
                    <a:cubicBezTo>
                      <a:pt x="3575" y="593894"/>
                      <a:pt x="1912" y="611713"/>
                      <a:pt x="1912" y="630145"/>
                    </a:cubicBezTo>
                    <a:cubicBezTo>
                      <a:pt x="1912" y="648595"/>
                      <a:pt x="3575" y="669760"/>
                      <a:pt x="7017" y="694864"/>
                    </a:cubicBezTo>
                    <a:cubicBezTo>
                      <a:pt x="9770" y="715074"/>
                      <a:pt x="13556" y="737272"/>
                      <a:pt x="19292" y="766850"/>
                    </a:cubicBezTo>
                    <a:cubicBezTo>
                      <a:pt x="23517" y="788684"/>
                      <a:pt x="29081" y="813234"/>
                      <a:pt x="36805" y="844074"/>
                    </a:cubicBezTo>
                    <a:cubicBezTo>
                      <a:pt x="41662" y="863480"/>
                      <a:pt x="46901" y="883499"/>
                      <a:pt x="51967" y="902867"/>
                    </a:cubicBezTo>
                    <a:cubicBezTo>
                      <a:pt x="53879" y="910132"/>
                      <a:pt x="55772" y="917417"/>
                      <a:pt x="57665" y="924682"/>
                    </a:cubicBezTo>
                    <a:cubicBezTo>
                      <a:pt x="64357" y="950379"/>
                      <a:pt x="71966" y="977529"/>
                      <a:pt x="80972" y="1007700"/>
                    </a:cubicBezTo>
                    <a:cubicBezTo>
                      <a:pt x="88849" y="1034104"/>
                      <a:pt x="97663" y="1062458"/>
                      <a:pt x="107950" y="1094407"/>
                    </a:cubicBezTo>
                    <a:cubicBezTo>
                      <a:pt x="116209" y="1120104"/>
                      <a:pt x="124775" y="1146374"/>
                      <a:pt x="133073" y="1171784"/>
                    </a:cubicBezTo>
                    <a:lnTo>
                      <a:pt x="136686" y="1182893"/>
                    </a:lnTo>
                    <a:cubicBezTo>
                      <a:pt x="145959" y="1211343"/>
                      <a:pt x="155787" y="1241571"/>
                      <a:pt x="165251" y="1271206"/>
                    </a:cubicBezTo>
                    <a:cubicBezTo>
                      <a:pt x="174734" y="1300899"/>
                      <a:pt x="184562" y="1331108"/>
                      <a:pt x="193816" y="1359520"/>
                    </a:cubicBezTo>
                    <a:lnTo>
                      <a:pt x="197506" y="1370877"/>
                    </a:lnTo>
                    <a:cubicBezTo>
                      <a:pt x="205766" y="1396210"/>
                      <a:pt x="214293" y="1422404"/>
                      <a:pt x="222553" y="1448025"/>
                    </a:cubicBezTo>
                    <a:cubicBezTo>
                      <a:pt x="232858" y="1480031"/>
                      <a:pt x="241672" y="1508404"/>
                      <a:pt x="249550" y="1534789"/>
                    </a:cubicBezTo>
                    <a:cubicBezTo>
                      <a:pt x="258555" y="1564960"/>
                      <a:pt x="266184" y="1592148"/>
                      <a:pt x="272876" y="1617883"/>
                    </a:cubicBezTo>
                    <a:cubicBezTo>
                      <a:pt x="274768" y="1625130"/>
                      <a:pt x="276661" y="1632395"/>
                      <a:pt x="278554" y="1639661"/>
                    </a:cubicBezTo>
                    <a:cubicBezTo>
                      <a:pt x="283621" y="1659048"/>
                      <a:pt x="288860" y="1679085"/>
                      <a:pt x="293735" y="1698511"/>
                    </a:cubicBezTo>
                    <a:cubicBezTo>
                      <a:pt x="301479" y="1729408"/>
                      <a:pt x="307042" y="1753977"/>
                      <a:pt x="311287" y="1775850"/>
                    </a:cubicBezTo>
                    <a:cubicBezTo>
                      <a:pt x="317023" y="1805466"/>
                      <a:pt x="320809" y="1827702"/>
                      <a:pt x="323581" y="1847931"/>
                    </a:cubicBezTo>
                    <a:cubicBezTo>
                      <a:pt x="327022" y="1873130"/>
                      <a:pt x="328705" y="1894372"/>
                      <a:pt x="328705" y="1912918"/>
                    </a:cubicBezTo>
                    <a:cubicBezTo>
                      <a:pt x="328648" y="1913473"/>
                      <a:pt x="328227" y="1913893"/>
                      <a:pt x="327692" y="1913893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3" name="任意多边形: 形状 32">
                <a:extLst>
                  <a:ext uri="{FF2B5EF4-FFF2-40B4-BE49-F238E27FC236}">
                    <a16:creationId xmlns:a16="http://schemas.microsoft.com/office/drawing/2014/main" id="{3449626F-8D19-9C97-CAE2-F232DF35698A}"/>
                  </a:ext>
                </a:extLst>
              </p:cNvPr>
              <p:cNvSpPr/>
              <p:nvPr/>
            </p:nvSpPr>
            <p:spPr>
              <a:xfrm>
                <a:off x="10331804" y="1104697"/>
                <a:ext cx="285494" cy="1913874"/>
              </a:xfrm>
              <a:custGeom>
                <a:avLst/>
                <a:gdLst>
                  <a:gd name="connsiteX0" fmla="*/ 284539 w 285494"/>
                  <a:gd name="connsiteY0" fmla="*/ 1913874 h 1913874"/>
                  <a:gd name="connsiteX1" fmla="*/ 283583 w 285494"/>
                  <a:gd name="connsiteY1" fmla="*/ 1912918 h 1913874"/>
                  <a:gd name="connsiteX2" fmla="*/ 279261 w 285494"/>
                  <a:gd name="connsiteY2" fmla="*/ 1848944 h 1913874"/>
                  <a:gd name="connsiteX3" fmla="*/ 268899 w 285494"/>
                  <a:gd name="connsiteY3" fmla="*/ 1778871 h 1913874"/>
                  <a:gd name="connsiteX4" fmla="*/ 254196 w 285494"/>
                  <a:gd name="connsiteY4" fmla="*/ 1704457 h 1913874"/>
                  <a:gd name="connsiteX5" fmla="*/ 236089 w 285494"/>
                  <a:gd name="connsiteY5" fmla="*/ 1626602 h 1913874"/>
                  <a:gd name="connsiteX6" fmla="*/ 215478 w 285494"/>
                  <a:gd name="connsiteY6" fmla="*/ 1546261 h 1913874"/>
                  <a:gd name="connsiteX7" fmla="*/ 191980 w 285494"/>
                  <a:gd name="connsiteY7" fmla="*/ 1463033 h 1913874"/>
                  <a:gd name="connsiteX8" fmla="*/ 167029 w 285494"/>
                  <a:gd name="connsiteY8" fmla="*/ 1378353 h 1913874"/>
                  <a:gd name="connsiteX9" fmla="*/ 150261 w 285494"/>
                  <a:gd name="connsiteY9" fmla="*/ 1321854 h 1913874"/>
                  <a:gd name="connsiteX10" fmla="*/ 141829 w 285494"/>
                  <a:gd name="connsiteY10" fmla="*/ 1293385 h 1913874"/>
                  <a:gd name="connsiteX11" fmla="*/ 133474 w 285494"/>
                  <a:gd name="connsiteY11" fmla="*/ 1265165 h 1913874"/>
                  <a:gd name="connsiteX12" fmla="*/ 116630 w 285494"/>
                  <a:gd name="connsiteY12" fmla="*/ 1208437 h 1913874"/>
                  <a:gd name="connsiteX13" fmla="*/ 91679 w 285494"/>
                  <a:gd name="connsiteY13" fmla="*/ 1123737 h 1913874"/>
                  <a:gd name="connsiteX14" fmla="*/ 68181 w 285494"/>
                  <a:gd name="connsiteY14" fmla="*/ 1040471 h 1913874"/>
                  <a:gd name="connsiteX15" fmla="*/ 47570 w 285494"/>
                  <a:gd name="connsiteY15" fmla="*/ 960092 h 1913874"/>
                  <a:gd name="connsiteX16" fmla="*/ 29444 w 285494"/>
                  <a:gd name="connsiteY16" fmla="*/ 882198 h 1913874"/>
                  <a:gd name="connsiteX17" fmla="*/ 14722 w 285494"/>
                  <a:gd name="connsiteY17" fmla="*/ 807708 h 1913874"/>
                  <a:gd name="connsiteX18" fmla="*/ 4340 w 285494"/>
                  <a:gd name="connsiteY18" fmla="*/ 737539 h 1913874"/>
                  <a:gd name="connsiteX19" fmla="*/ 0 w 285494"/>
                  <a:gd name="connsiteY19" fmla="*/ 673355 h 1913874"/>
                  <a:gd name="connsiteX20" fmla="*/ 4340 w 285494"/>
                  <a:gd name="connsiteY20" fmla="*/ 617812 h 1913874"/>
                  <a:gd name="connsiteX21" fmla="*/ 14741 w 285494"/>
                  <a:gd name="connsiteY21" fmla="*/ 568331 h 1913874"/>
                  <a:gd name="connsiteX22" fmla="*/ 29482 w 285494"/>
                  <a:gd name="connsiteY22" fmla="*/ 523170 h 1913874"/>
                  <a:gd name="connsiteX23" fmla="*/ 47627 w 285494"/>
                  <a:gd name="connsiteY23" fmla="*/ 481489 h 1913874"/>
                  <a:gd name="connsiteX24" fmla="*/ 68276 w 285494"/>
                  <a:gd name="connsiteY24" fmla="*/ 442256 h 1913874"/>
                  <a:gd name="connsiteX25" fmla="*/ 91813 w 285494"/>
                  <a:gd name="connsiteY25" fmla="*/ 405948 h 1913874"/>
                  <a:gd name="connsiteX26" fmla="*/ 116764 w 285494"/>
                  <a:gd name="connsiteY26" fmla="*/ 371131 h 1913874"/>
                  <a:gd name="connsiteX27" fmla="*/ 133532 w 285494"/>
                  <a:gd name="connsiteY27" fmla="*/ 348207 h 1913874"/>
                  <a:gd name="connsiteX28" fmla="*/ 141963 w 285494"/>
                  <a:gd name="connsiteY28" fmla="*/ 336601 h 1913874"/>
                  <a:gd name="connsiteX29" fmla="*/ 150319 w 285494"/>
                  <a:gd name="connsiteY29" fmla="*/ 325110 h 1913874"/>
                  <a:gd name="connsiteX30" fmla="*/ 167182 w 285494"/>
                  <a:gd name="connsiteY30" fmla="*/ 302052 h 1913874"/>
                  <a:gd name="connsiteX31" fmla="*/ 192057 w 285494"/>
                  <a:gd name="connsiteY31" fmla="*/ 267331 h 1913874"/>
                  <a:gd name="connsiteX32" fmla="*/ 215555 w 285494"/>
                  <a:gd name="connsiteY32" fmla="*/ 231080 h 1913874"/>
                  <a:gd name="connsiteX33" fmla="*/ 236128 w 285494"/>
                  <a:gd name="connsiteY33" fmla="*/ 192037 h 1913874"/>
                  <a:gd name="connsiteX34" fmla="*/ 254215 w 285494"/>
                  <a:gd name="connsiteY34" fmla="*/ 150452 h 1913874"/>
                  <a:gd name="connsiteX35" fmla="*/ 268880 w 285494"/>
                  <a:gd name="connsiteY35" fmla="*/ 105521 h 1913874"/>
                  <a:gd name="connsiteX36" fmla="*/ 279223 w 285494"/>
                  <a:gd name="connsiteY36" fmla="*/ 56250 h 1913874"/>
                  <a:gd name="connsiteX37" fmla="*/ 283544 w 285494"/>
                  <a:gd name="connsiteY37" fmla="*/ 956 h 1913874"/>
                  <a:gd name="connsiteX38" fmla="*/ 284500 w 285494"/>
                  <a:gd name="connsiteY38" fmla="*/ 0 h 1913874"/>
                  <a:gd name="connsiteX39" fmla="*/ 285456 w 285494"/>
                  <a:gd name="connsiteY39" fmla="*/ 956 h 1913874"/>
                  <a:gd name="connsiteX40" fmla="*/ 281116 w 285494"/>
                  <a:gd name="connsiteY40" fmla="*/ 56498 h 1913874"/>
                  <a:gd name="connsiteX41" fmla="*/ 270715 w 285494"/>
                  <a:gd name="connsiteY41" fmla="*/ 105980 h 1913874"/>
                  <a:gd name="connsiteX42" fmla="*/ 255974 w 285494"/>
                  <a:gd name="connsiteY42" fmla="*/ 151141 h 1913874"/>
                  <a:gd name="connsiteX43" fmla="*/ 237829 w 285494"/>
                  <a:gd name="connsiteY43" fmla="*/ 192821 h 1913874"/>
                  <a:gd name="connsiteX44" fmla="*/ 217180 w 285494"/>
                  <a:gd name="connsiteY44" fmla="*/ 232055 h 1913874"/>
                  <a:gd name="connsiteX45" fmla="*/ 193644 w 285494"/>
                  <a:gd name="connsiteY45" fmla="*/ 268363 h 1913874"/>
                  <a:gd name="connsiteX46" fmla="*/ 168693 w 285494"/>
                  <a:gd name="connsiteY46" fmla="*/ 303180 h 1913874"/>
                  <a:gd name="connsiteX47" fmla="*/ 151848 w 285494"/>
                  <a:gd name="connsiteY47" fmla="*/ 326219 h 1913874"/>
                  <a:gd name="connsiteX48" fmla="*/ 143493 w 285494"/>
                  <a:gd name="connsiteY48" fmla="*/ 337729 h 1913874"/>
                  <a:gd name="connsiteX49" fmla="*/ 135061 w 285494"/>
                  <a:gd name="connsiteY49" fmla="*/ 349335 h 1913874"/>
                  <a:gd name="connsiteX50" fmla="*/ 118274 w 285494"/>
                  <a:gd name="connsiteY50" fmla="*/ 372278 h 1913874"/>
                  <a:gd name="connsiteX51" fmla="*/ 93400 w 285494"/>
                  <a:gd name="connsiteY51" fmla="*/ 406999 h 1913874"/>
                  <a:gd name="connsiteX52" fmla="*/ 69901 w 285494"/>
                  <a:gd name="connsiteY52" fmla="*/ 443250 h 1913874"/>
                  <a:gd name="connsiteX53" fmla="*/ 49329 w 285494"/>
                  <a:gd name="connsiteY53" fmla="*/ 482292 h 1913874"/>
                  <a:gd name="connsiteX54" fmla="*/ 31242 w 285494"/>
                  <a:gd name="connsiteY54" fmla="*/ 523878 h 1913874"/>
                  <a:gd name="connsiteX55" fmla="*/ 16577 w 285494"/>
                  <a:gd name="connsiteY55" fmla="*/ 568809 h 1913874"/>
                  <a:gd name="connsiteX56" fmla="*/ 6233 w 285494"/>
                  <a:gd name="connsiteY56" fmla="*/ 618080 h 1913874"/>
                  <a:gd name="connsiteX57" fmla="*/ 1912 w 285494"/>
                  <a:gd name="connsiteY57" fmla="*/ 673374 h 1913874"/>
                  <a:gd name="connsiteX58" fmla="*/ 6233 w 285494"/>
                  <a:gd name="connsiteY58" fmla="*/ 737348 h 1913874"/>
                  <a:gd name="connsiteX59" fmla="*/ 16596 w 285494"/>
                  <a:gd name="connsiteY59" fmla="*/ 807422 h 1913874"/>
                  <a:gd name="connsiteX60" fmla="*/ 31299 w 285494"/>
                  <a:gd name="connsiteY60" fmla="*/ 881835 h 1913874"/>
                  <a:gd name="connsiteX61" fmla="*/ 49405 w 285494"/>
                  <a:gd name="connsiteY61" fmla="*/ 959690 h 1913874"/>
                  <a:gd name="connsiteX62" fmla="*/ 70016 w 285494"/>
                  <a:gd name="connsiteY62" fmla="*/ 1040031 h 1913874"/>
                  <a:gd name="connsiteX63" fmla="*/ 93514 w 285494"/>
                  <a:gd name="connsiteY63" fmla="*/ 1123259 h 1913874"/>
                  <a:gd name="connsiteX64" fmla="*/ 118465 w 285494"/>
                  <a:gd name="connsiteY64" fmla="*/ 1207940 h 1913874"/>
                  <a:gd name="connsiteX65" fmla="*/ 135310 w 285494"/>
                  <a:gd name="connsiteY65" fmla="*/ 1264687 h 1913874"/>
                  <a:gd name="connsiteX66" fmla="*/ 143665 w 285494"/>
                  <a:gd name="connsiteY66" fmla="*/ 1292907 h 1913874"/>
                  <a:gd name="connsiteX67" fmla="*/ 152097 w 285494"/>
                  <a:gd name="connsiteY67" fmla="*/ 1321376 h 1913874"/>
                  <a:gd name="connsiteX68" fmla="*/ 168865 w 285494"/>
                  <a:gd name="connsiteY68" fmla="*/ 1377856 h 1913874"/>
                  <a:gd name="connsiteX69" fmla="*/ 193816 w 285494"/>
                  <a:gd name="connsiteY69" fmla="*/ 1462556 h 1913874"/>
                  <a:gd name="connsiteX70" fmla="*/ 217314 w 285494"/>
                  <a:gd name="connsiteY70" fmla="*/ 1545821 h 1913874"/>
                  <a:gd name="connsiteX71" fmla="*/ 237925 w 285494"/>
                  <a:gd name="connsiteY71" fmla="*/ 1626200 h 1913874"/>
                  <a:gd name="connsiteX72" fmla="*/ 256050 w 285494"/>
                  <a:gd name="connsiteY72" fmla="*/ 1704094 h 1913874"/>
                  <a:gd name="connsiteX73" fmla="*/ 270772 w 285494"/>
                  <a:gd name="connsiteY73" fmla="*/ 1778584 h 1913874"/>
                  <a:gd name="connsiteX74" fmla="*/ 281154 w 285494"/>
                  <a:gd name="connsiteY74" fmla="*/ 1848753 h 1913874"/>
                  <a:gd name="connsiteX75" fmla="*/ 285495 w 285494"/>
                  <a:gd name="connsiteY75" fmla="*/ 1912937 h 1913874"/>
                  <a:gd name="connsiteX76" fmla="*/ 284539 w 285494"/>
                  <a:gd name="connsiteY7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85494" h="1913874">
                    <a:moveTo>
                      <a:pt x="284539" y="1913874"/>
                    </a:moveTo>
                    <a:cubicBezTo>
                      <a:pt x="284003" y="1913874"/>
                      <a:pt x="283583" y="1913454"/>
                      <a:pt x="283583" y="1912918"/>
                    </a:cubicBezTo>
                    <a:cubicBezTo>
                      <a:pt x="283583" y="1891217"/>
                      <a:pt x="281269" y="1867318"/>
                      <a:pt x="279261" y="1848944"/>
                    </a:cubicBezTo>
                    <a:cubicBezTo>
                      <a:pt x="276814" y="1826593"/>
                      <a:pt x="272971" y="1803038"/>
                      <a:pt x="268899" y="1778871"/>
                    </a:cubicBezTo>
                    <a:cubicBezTo>
                      <a:pt x="265285" y="1757418"/>
                      <a:pt x="260486" y="1733060"/>
                      <a:pt x="254196" y="1704457"/>
                    </a:cubicBezTo>
                    <a:cubicBezTo>
                      <a:pt x="248383" y="1678015"/>
                      <a:pt x="241806" y="1650406"/>
                      <a:pt x="236089" y="1626602"/>
                    </a:cubicBezTo>
                    <a:cubicBezTo>
                      <a:pt x="229818" y="1600504"/>
                      <a:pt x="222878" y="1573487"/>
                      <a:pt x="215478" y="1546261"/>
                    </a:cubicBezTo>
                    <a:cubicBezTo>
                      <a:pt x="208079" y="1519054"/>
                      <a:pt x="200183" y="1491044"/>
                      <a:pt x="191980" y="1463033"/>
                    </a:cubicBezTo>
                    <a:cubicBezTo>
                      <a:pt x="183893" y="1435386"/>
                      <a:pt x="175557" y="1406822"/>
                      <a:pt x="167029" y="1378353"/>
                    </a:cubicBezTo>
                    <a:cubicBezTo>
                      <a:pt x="161389" y="1359463"/>
                      <a:pt x="155825" y="1340668"/>
                      <a:pt x="150261" y="1321854"/>
                    </a:cubicBezTo>
                    <a:cubicBezTo>
                      <a:pt x="147451" y="1312371"/>
                      <a:pt x="144640" y="1302888"/>
                      <a:pt x="141829" y="1293385"/>
                    </a:cubicBezTo>
                    <a:cubicBezTo>
                      <a:pt x="139038" y="1283978"/>
                      <a:pt x="136247" y="1274571"/>
                      <a:pt x="133474" y="1265165"/>
                    </a:cubicBezTo>
                    <a:cubicBezTo>
                      <a:pt x="127891" y="1246274"/>
                      <a:pt x="122289" y="1227384"/>
                      <a:pt x="116630" y="1208437"/>
                    </a:cubicBezTo>
                    <a:cubicBezTo>
                      <a:pt x="108122" y="1179948"/>
                      <a:pt x="99766" y="1151384"/>
                      <a:pt x="91679" y="1123737"/>
                    </a:cubicBezTo>
                    <a:cubicBezTo>
                      <a:pt x="83495" y="1095726"/>
                      <a:pt x="75580" y="1067697"/>
                      <a:pt x="68181" y="1040471"/>
                    </a:cubicBezTo>
                    <a:cubicBezTo>
                      <a:pt x="60762" y="1013225"/>
                      <a:pt x="53841" y="986190"/>
                      <a:pt x="47570" y="960092"/>
                    </a:cubicBezTo>
                    <a:cubicBezTo>
                      <a:pt x="41853" y="936288"/>
                      <a:pt x="35257" y="908698"/>
                      <a:pt x="29444" y="882198"/>
                    </a:cubicBezTo>
                    <a:cubicBezTo>
                      <a:pt x="23154" y="853557"/>
                      <a:pt x="18355" y="829199"/>
                      <a:pt x="14722" y="807708"/>
                    </a:cubicBezTo>
                    <a:cubicBezTo>
                      <a:pt x="10650" y="783503"/>
                      <a:pt x="6807" y="759928"/>
                      <a:pt x="4340" y="737539"/>
                    </a:cubicBezTo>
                    <a:cubicBezTo>
                      <a:pt x="2314" y="719108"/>
                      <a:pt x="0" y="695151"/>
                      <a:pt x="0" y="673355"/>
                    </a:cubicBezTo>
                    <a:cubicBezTo>
                      <a:pt x="0" y="651539"/>
                      <a:pt x="2314" y="632209"/>
                      <a:pt x="4340" y="617812"/>
                    </a:cubicBezTo>
                    <a:cubicBezTo>
                      <a:pt x="6807" y="600280"/>
                      <a:pt x="10650" y="584410"/>
                      <a:pt x="14741" y="568331"/>
                    </a:cubicBezTo>
                    <a:cubicBezTo>
                      <a:pt x="18355" y="554029"/>
                      <a:pt x="23192" y="539269"/>
                      <a:pt x="29482" y="523170"/>
                    </a:cubicBezTo>
                    <a:cubicBezTo>
                      <a:pt x="35295" y="508295"/>
                      <a:pt x="41891" y="493860"/>
                      <a:pt x="47627" y="481489"/>
                    </a:cubicBezTo>
                    <a:cubicBezTo>
                      <a:pt x="53917" y="467914"/>
                      <a:pt x="60858" y="454703"/>
                      <a:pt x="68276" y="442256"/>
                    </a:cubicBezTo>
                    <a:cubicBezTo>
                      <a:pt x="75695" y="429828"/>
                      <a:pt x="83610" y="417611"/>
                      <a:pt x="91813" y="405948"/>
                    </a:cubicBezTo>
                    <a:cubicBezTo>
                      <a:pt x="99938" y="394400"/>
                      <a:pt x="108294" y="382545"/>
                      <a:pt x="116764" y="371131"/>
                    </a:cubicBezTo>
                    <a:cubicBezTo>
                      <a:pt x="122404" y="363540"/>
                      <a:pt x="128063" y="355740"/>
                      <a:pt x="133532" y="348207"/>
                    </a:cubicBezTo>
                    <a:cubicBezTo>
                      <a:pt x="136342" y="344325"/>
                      <a:pt x="139153" y="340463"/>
                      <a:pt x="141963" y="336601"/>
                    </a:cubicBezTo>
                    <a:cubicBezTo>
                      <a:pt x="144755" y="332777"/>
                      <a:pt x="147546" y="328934"/>
                      <a:pt x="150319" y="325110"/>
                    </a:cubicBezTo>
                    <a:cubicBezTo>
                      <a:pt x="155825" y="317539"/>
                      <a:pt x="161504" y="309700"/>
                      <a:pt x="167182" y="302052"/>
                    </a:cubicBezTo>
                    <a:cubicBezTo>
                      <a:pt x="175652" y="290657"/>
                      <a:pt x="183988" y="278802"/>
                      <a:pt x="192057" y="267331"/>
                    </a:cubicBezTo>
                    <a:cubicBezTo>
                      <a:pt x="200278" y="255648"/>
                      <a:pt x="208175" y="243469"/>
                      <a:pt x="215555" y="231080"/>
                    </a:cubicBezTo>
                    <a:cubicBezTo>
                      <a:pt x="222954" y="218690"/>
                      <a:pt x="229856" y="205555"/>
                      <a:pt x="236128" y="192037"/>
                    </a:cubicBezTo>
                    <a:cubicBezTo>
                      <a:pt x="241844" y="179686"/>
                      <a:pt x="248421" y="165289"/>
                      <a:pt x="254215" y="150452"/>
                    </a:cubicBezTo>
                    <a:cubicBezTo>
                      <a:pt x="260486" y="134430"/>
                      <a:pt x="265285" y="119746"/>
                      <a:pt x="268880" y="105521"/>
                    </a:cubicBezTo>
                    <a:cubicBezTo>
                      <a:pt x="272933" y="89499"/>
                      <a:pt x="276795" y="73668"/>
                      <a:pt x="279223" y="56250"/>
                    </a:cubicBezTo>
                    <a:cubicBezTo>
                      <a:pt x="281231" y="41910"/>
                      <a:pt x="283544" y="22657"/>
                      <a:pt x="283544" y="956"/>
                    </a:cubicBezTo>
                    <a:cubicBezTo>
                      <a:pt x="283544" y="421"/>
                      <a:pt x="283965" y="0"/>
                      <a:pt x="284500" y="0"/>
                    </a:cubicBezTo>
                    <a:cubicBezTo>
                      <a:pt x="285036" y="0"/>
                      <a:pt x="285456" y="421"/>
                      <a:pt x="285456" y="956"/>
                    </a:cubicBezTo>
                    <a:cubicBezTo>
                      <a:pt x="285456" y="22771"/>
                      <a:pt x="283143" y="42101"/>
                      <a:pt x="281116" y="56498"/>
                    </a:cubicBezTo>
                    <a:cubicBezTo>
                      <a:pt x="278650" y="74031"/>
                      <a:pt x="274807" y="89900"/>
                      <a:pt x="270715" y="105980"/>
                    </a:cubicBezTo>
                    <a:cubicBezTo>
                      <a:pt x="267101" y="120282"/>
                      <a:pt x="262264" y="135042"/>
                      <a:pt x="255974" y="151141"/>
                    </a:cubicBezTo>
                    <a:cubicBezTo>
                      <a:pt x="250161" y="166016"/>
                      <a:pt x="243565" y="180451"/>
                      <a:pt x="237829" y="192821"/>
                    </a:cubicBezTo>
                    <a:cubicBezTo>
                      <a:pt x="231539" y="206396"/>
                      <a:pt x="224598" y="219589"/>
                      <a:pt x="217180" y="232055"/>
                    </a:cubicBezTo>
                    <a:cubicBezTo>
                      <a:pt x="209762" y="244502"/>
                      <a:pt x="201846" y="256719"/>
                      <a:pt x="193644" y="268363"/>
                    </a:cubicBezTo>
                    <a:cubicBezTo>
                      <a:pt x="185518" y="279911"/>
                      <a:pt x="177163" y="291765"/>
                      <a:pt x="168693" y="303180"/>
                    </a:cubicBezTo>
                    <a:cubicBezTo>
                      <a:pt x="163033" y="310809"/>
                      <a:pt x="157355" y="318628"/>
                      <a:pt x="151848" y="326219"/>
                    </a:cubicBezTo>
                    <a:cubicBezTo>
                      <a:pt x="149057" y="330062"/>
                      <a:pt x="146284" y="333886"/>
                      <a:pt x="143493" y="337729"/>
                    </a:cubicBezTo>
                    <a:cubicBezTo>
                      <a:pt x="140682" y="341591"/>
                      <a:pt x="137872" y="345453"/>
                      <a:pt x="135061" y="349335"/>
                    </a:cubicBezTo>
                    <a:cubicBezTo>
                      <a:pt x="129593" y="356887"/>
                      <a:pt x="123934" y="364688"/>
                      <a:pt x="118274" y="372278"/>
                    </a:cubicBezTo>
                    <a:cubicBezTo>
                      <a:pt x="109804" y="383673"/>
                      <a:pt x="101468" y="395528"/>
                      <a:pt x="93400" y="406999"/>
                    </a:cubicBezTo>
                    <a:cubicBezTo>
                      <a:pt x="85178" y="418681"/>
                      <a:pt x="77282" y="430861"/>
                      <a:pt x="69901" y="443250"/>
                    </a:cubicBezTo>
                    <a:cubicBezTo>
                      <a:pt x="62521" y="455640"/>
                      <a:pt x="55600" y="468775"/>
                      <a:pt x="49329" y="482292"/>
                    </a:cubicBezTo>
                    <a:cubicBezTo>
                      <a:pt x="43612" y="494644"/>
                      <a:pt x="37035" y="509041"/>
                      <a:pt x="31242" y="523878"/>
                    </a:cubicBezTo>
                    <a:cubicBezTo>
                      <a:pt x="24970" y="539900"/>
                      <a:pt x="20171" y="554584"/>
                      <a:pt x="16577" y="568809"/>
                    </a:cubicBezTo>
                    <a:cubicBezTo>
                      <a:pt x="12523" y="584831"/>
                      <a:pt x="8661" y="600662"/>
                      <a:pt x="6233" y="618080"/>
                    </a:cubicBezTo>
                    <a:cubicBezTo>
                      <a:pt x="4225" y="632420"/>
                      <a:pt x="1912" y="651673"/>
                      <a:pt x="1912" y="673374"/>
                    </a:cubicBezTo>
                    <a:cubicBezTo>
                      <a:pt x="1912" y="695075"/>
                      <a:pt x="4225" y="718974"/>
                      <a:pt x="6233" y="737348"/>
                    </a:cubicBezTo>
                    <a:cubicBezTo>
                      <a:pt x="8680" y="759699"/>
                      <a:pt x="12523" y="783254"/>
                      <a:pt x="16596" y="807422"/>
                    </a:cubicBezTo>
                    <a:cubicBezTo>
                      <a:pt x="20209" y="828893"/>
                      <a:pt x="25009" y="853232"/>
                      <a:pt x="31299" y="881835"/>
                    </a:cubicBezTo>
                    <a:cubicBezTo>
                      <a:pt x="37111" y="908297"/>
                      <a:pt x="43688" y="935905"/>
                      <a:pt x="49405" y="959690"/>
                    </a:cubicBezTo>
                    <a:cubicBezTo>
                      <a:pt x="55676" y="985769"/>
                      <a:pt x="62598" y="1012805"/>
                      <a:pt x="70016" y="1040031"/>
                    </a:cubicBezTo>
                    <a:cubicBezTo>
                      <a:pt x="77415" y="1067257"/>
                      <a:pt x="85331" y="1095248"/>
                      <a:pt x="93514" y="1123259"/>
                    </a:cubicBezTo>
                    <a:cubicBezTo>
                      <a:pt x="101602" y="1150887"/>
                      <a:pt x="109938" y="1179470"/>
                      <a:pt x="118465" y="1207940"/>
                    </a:cubicBezTo>
                    <a:cubicBezTo>
                      <a:pt x="124125" y="1226906"/>
                      <a:pt x="129727" y="1245796"/>
                      <a:pt x="135310" y="1264687"/>
                    </a:cubicBezTo>
                    <a:cubicBezTo>
                      <a:pt x="138101" y="1274093"/>
                      <a:pt x="140874" y="1283481"/>
                      <a:pt x="143665" y="1292907"/>
                    </a:cubicBezTo>
                    <a:cubicBezTo>
                      <a:pt x="146476" y="1302410"/>
                      <a:pt x="149286" y="1311893"/>
                      <a:pt x="152097" y="1321376"/>
                    </a:cubicBezTo>
                    <a:cubicBezTo>
                      <a:pt x="157661" y="1340171"/>
                      <a:pt x="163224" y="1358985"/>
                      <a:pt x="168865" y="1377856"/>
                    </a:cubicBezTo>
                    <a:cubicBezTo>
                      <a:pt x="177373" y="1406344"/>
                      <a:pt x="185728" y="1434908"/>
                      <a:pt x="193816" y="1462556"/>
                    </a:cubicBezTo>
                    <a:cubicBezTo>
                      <a:pt x="202018" y="1490585"/>
                      <a:pt x="209915" y="1518595"/>
                      <a:pt x="217314" y="1545821"/>
                    </a:cubicBezTo>
                    <a:cubicBezTo>
                      <a:pt x="224713" y="1573048"/>
                      <a:pt x="231654" y="1600102"/>
                      <a:pt x="237925" y="1626200"/>
                    </a:cubicBezTo>
                    <a:cubicBezTo>
                      <a:pt x="243642" y="1650004"/>
                      <a:pt x="250238" y="1677613"/>
                      <a:pt x="256050" y="1704094"/>
                    </a:cubicBezTo>
                    <a:cubicBezTo>
                      <a:pt x="262341" y="1732735"/>
                      <a:pt x="267140" y="1757093"/>
                      <a:pt x="270772" y="1778584"/>
                    </a:cubicBezTo>
                    <a:cubicBezTo>
                      <a:pt x="274845" y="1802789"/>
                      <a:pt x="278688" y="1826364"/>
                      <a:pt x="281154" y="1848753"/>
                    </a:cubicBezTo>
                    <a:cubicBezTo>
                      <a:pt x="283181" y="1867184"/>
                      <a:pt x="285495" y="1891141"/>
                      <a:pt x="285495" y="1912937"/>
                    </a:cubicBezTo>
                    <a:cubicBezTo>
                      <a:pt x="285495" y="1913454"/>
                      <a:pt x="285074" y="1913874"/>
                      <a:pt x="284539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4" name="任意多边形: 形状 33">
                <a:extLst>
                  <a:ext uri="{FF2B5EF4-FFF2-40B4-BE49-F238E27FC236}">
                    <a16:creationId xmlns:a16="http://schemas.microsoft.com/office/drawing/2014/main" id="{8CE69B79-EFDB-D2F5-67FB-C851A40470EC}"/>
                  </a:ext>
                </a:extLst>
              </p:cNvPr>
              <p:cNvSpPr/>
              <p:nvPr/>
            </p:nvSpPr>
            <p:spPr>
              <a:xfrm>
                <a:off x="10436140" y="1104755"/>
                <a:ext cx="240907" cy="1913816"/>
              </a:xfrm>
              <a:custGeom>
                <a:avLst/>
                <a:gdLst>
                  <a:gd name="connsiteX0" fmla="*/ 239952 w 240907"/>
                  <a:gd name="connsiteY0" fmla="*/ 1913817 h 1913816"/>
                  <a:gd name="connsiteX1" fmla="*/ 238996 w 240907"/>
                  <a:gd name="connsiteY1" fmla="*/ 1912861 h 1913816"/>
                  <a:gd name="connsiteX2" fmla="*/ 236319 w 240907"/>
                  <a:gd name="connsiteY2" fmla="*/ 1850512 h 1913816"/>
                  <a:gd name="connsiteX3" fmla="*/ 228747 w 240907"/>
                  <a:gd name="connsiteY3" fmla="*/ 1783230 h 1913816"/>
                  <a:gd name="connsiteX4" fmla="*/ 216970 w 240907"/>
                  <a:gd name="connsiteY4" fmla="*/ 1711741 h 1913816"/>
                  <a:gd name="connsiteX5" fmla="*/ 201693 w 240907"/>
                  <a:gd name="connsiteY5" fmla="*/ 1636735 h 1913816"/>
                  <a:gd name="connsiteX6" fmla="*/ 183606 w 240907"/>
                  <a:gd name="connsiteY6" fmla="*/ 1558918 h 1913816"/>
                  <a:gd name="connsiteX7" fmla="*/ 163416 w 240907"/>
                  <a:gd name="connsiteY7" fmla="*/ 1478998 h 1913816"/>
                  <a:gd name="connsiteX8" fmla="*/ 141829 w 240907"/>
                  <a:gd name="connsiteY8" fmla="*/ 1397663 h 1913816"/>
                  <a:gd name="connsiteX9" fmla="*/ 119670 w 240907"/>
                  <a:gd name="connsiteY9" fmla="*/ 1316118 h 1913816"/>
                  <a:gd name="connsiteX10" fmla="*/ 119402 w 240907"/>
                  <a:gd name="connsiteY10" fmla="*/ 1315143 h 1913816"/>
                  <a:gd name="connsiteX11" fmla="*/ 97242 w 240907"/>
                  <a:gd name="connsiteY11" fmla="*/ 1233598 h 1913816"/>
                  <a:gd name="connsiteX12" fmla="*/ 75656 w 240907"/>
                  <a:gd name="connsiteY12" fmla="*/ 1152244 h 1913816"/>
                  <a:gd name="connsiteX13" fmla="*/ 55466 w 240907"/>
                  <a:gd name="connsiteY13" fmla="*/ 1072286 h 1913816"/>
                  <a:gd name="connsiteX14" fmla="*/ 37379 w 240907"/>
                  <a:gd name="connsiteY14" fmla="*/ 994431 h 1913816"/>
                  <a:gd name="connsiteX15" fmla="*/ 22083 w 240907"/>
                  <a:gd name="connsiteY15" fmla="*/ 919367 h 1913816"/>
                  <a:gd name="connsiteX16" fmla="*/ 10286 w 240907"/>
                  <a:gd name="connsiteY16" fmla="*/ 847783 h 1913816"/>
                  <a:gd name="connsiteX17" fmla="*/ 2696 w 240907"/>
                  <a:gd name="connsiteY17" fmla="*/ 780386 h 1913816"/>
                  <a:gd name="connsiteX18" fmla="*/ 0 w 240907"/>
                  <a:gd name="connsiteY18" fmla="*/ 717884 h 1913816"/>
                  <a:gd name="connsiteX19" fmla="*/ 2696 w 240907"/>
                  <a:gd name="connsiteY19" fmla="*/ 660736 h 1913816"/>
                  <a:gd name="connsiteX20" fmla="*/ 10286 w 240907"/>
                  <a:gd name="connsiteY20" fmla="*/ 608482 h 1913816"/>
                  <a:gd name="connsiteX21" fmla="*/ 22102 w 240907"/>
                  <a:gd name="connsiteY21" fmla="*/ 560434 h 1913816"/>
                  <a:gd name="connsiteX22" fmla="*/ 37417 w 240907"/>
                  <a:gd name="connsiteY22" fmla="*/ 515905 h 1913816"/>
                  <a:gd name="connsiteX23" fmla="*/ 55523 w 240907"/>
                  <a:gd name="connsiteY23" fmla="*/ 474186 h 1913816"/>
                  <a:gd name="connsiteX24" fmla="*/ 75733 w 240907"/>
                  <a:gd name="connsiteY24" fmla="*/ 434589 h 1913816"/>
                  <a:gd name="connsiteX25" fmla="*/ 97338 w 240907"/>
                  <a:gd name="connsiteY25" fmla="*/ 396407 h 1913816"/>
                  <a:gd name="connsiteX26" fmla="*/ 119498 w 240907"/>
                  <a:gd name="connsiteY26" fmla="*/ 359162 h 1913816"/>
                  <a:gd name="connsiteX27" fmla="*/ 119765 w 240907"/>
                  <a:gd name="connsiteY27" fmla="*/ 358722 h 1913816"/>
                  <a:gd name="connsiteX28" fmla="*/ 141925 w 240907"/>
                  <a:gd name="connsiteY28" fmla="*/ 321496 h 1913816"/>
                  <a:gd name="connsiteX29" fmla="*/ 163492 w 240907"/>
                  <a:gd name="connsiteY29" fmla="*/ 283372 h 1913816"/>
                  <a:gd name="connsiteX30" fmla="*/ 183663 w 240907"/>
                  <a:gd name="connsiteY30" fmla="*/ 243852 h 1913816"/>
                  <a:gd name="connsiteX31" fmla="*/ 201731 w 240907"/>
                  <a:gd name="connsiteY31" fmla="*/ 202247 h 1913816"/>
                  <a:gd name="connsiteX32" fmla="*/ 216989 w 240907"/>
                  <a:gd name="connsiteY32" fmla="*/ 157871 h 1913816"/>
                  <a:gd name="connsiteX33" fmla="*/ 228747 w 240907"/>
                  <a:gd name="connsiteY33" fmla="*/ 109995 h 1913816"/>
                  <a:gd name="connsiteX34" fmla="*/ 236319 w 240907"/>
                  <a:gd name="connsiteY34" fmla="*/ 57932 h 1913816"/>
                  <a:gd name="connsiteX35" fmla="*/ 238996 w 240907"/>
                  <a:gd name="connsiteY35" fmla="*/ 956 h 1913816"/>
                  <a:gd name="connsiteX36" fmla="*/ 239952 w 240907"/>
                  <a:gd name="connsiteY36" fmla="*/ 0 h 1913816"/>
                  <a:gd name="connsiteX37" fmla="*/ 240907 w 240907"/>
                  <a:gd name="connsiteY37" fmla="*/ 956 h 1913816"/>
                  <a:gd name="connsiteX38" fmla="*/ 238212 w 240907"/>
                  <a:gd name="connsiteY38" fmla="*/ 58105 h 1913816"/>
                  <a:gd name="connsiteX39" fmla="*/ 230621 w 240907"/>
                  <a:gd name="connsiteY39" fmla="*/ 110358 h 1913816"/>
                  <a:gd name="connsiteX40" fmla="*/ 218805 w 240907"/>
                  <a:gd name="connsiteY40" fmla="*/ 158406 h 1913816"/>
                  <a:gd name="connsiteX41" fmla="*/ 203490 w 240907"/>
                  <a:gd name="connsiteY41" fmla="*/ 202936 h 1913816"/>
                  <a:gd name="connsiteX42" fmla="*/ 185384 w 240907"/>
                  <a:gd name="connsiteY42" fmla="*/ 244655 h 1913816"/>
                  <a:gd name="connsiteX43" fmla="*/ 165175 w 240907"/>
                  <a:gd name="connsiteY43" fmla="*/ 284251 h 1913816"/>
                  <a:gd name="connsiteX44" fmla="*/ 143569 w 240907"/>
                  <a:gd name="connsiteY44" fmla="*/ 322433 h 1913816"/>
                  <a:gd name="connsiteX45" fmla="*/ 121410 w 240907"/>
                  <a:gd name="connsiteY45" fmla="*/ 359678 h 1913816"/>
                  <a:gd name="connsiteX46" fmla="*/ 121142 w 240907"/>
                  <a:gd name="connsiteY46" fmla="*/ 360118 h 1913816"/>
                  <a:gd name="connsiteX47" fmla="*/ 98982 w 240907"/>
                  <a:gd name="connsiteY47" fmla="*/ 397344 h 1913816"/>
                  <a:gd name="connsiteX48" fmla="*/ 77415 w 240907"/>
                  <a:gd name="connsiteY48" fmla="*/ 435468 h 1913816"/>
                  <a:gd name="connsiteX49" fmla="*/ 57244 w 240907"/>
                  <a:gd name="connsiteY49" fmla="*/ 474989 h 1913816"/>
                  <a:gd name="connsiteX50" fmla="*/ 39176 w 240907"/>
                  <a:gd name="connsiteY50" fmla="*/ 516593 h 1913816"/>
                  <a:gd name="connsiteX51" fmla="*/ 23919 w 240907"/>
                  <a:gd name="connsiteY51" fmla="*/ 560970 h 1913816"/>
                  <a:gd name="connsiteX52" fmla="*/ 12160 w 240907"/>
                  <a:gd name="connsiteY52" fmla="*/ 608845 h 1913816"/>
                  <a:gd name="connsiteX53" fmla="*/ 4589 w 240907"/>
                  <a:gd name="connsiteY53" fmla="*/ 660908 h 1913816"/>
                  <a:gd name="connsiteX54" fmla="*/ 1912 w 240907"/>
                  <a:gd name="connsiteY54" fmla="*/ 717884 h 1913816"/>
                  <a:gd name="connsiteX55" fmla="*/ 4589 w 240907"/>
                  <a:gd name="connsiteY55" fmla="*/ 780234 h 1913816"/>
                  <a:gd name="connsiteX56" fmla="*/ 12160 w 240907"/>
                  <a:gd name="connsiteY56" fmla="*/ 847515 h 1913816"/>
                  <a:gd name="connsiteX57" fmla="*/ 23938 w 240907"/>
                  <a:gd name="connsiteY57" fmla="*/ 919004 h 1913816"/>
                  <a:gd name="connsiteX58" fmla="*/ 39214 w 240907"/>
                  <a:gd name="connsiteY58" fmla="*/ 994010 h 1913816"/>
                  <a:gd name="connsiteX59" fmla="*/ 57302 w 240907"/>
                  <a:gd name="connsiteY59" fmla="*/ 1071827 h 1913816"/>
                  <a:gd name="connsiteX60" fmla="*/ 77492 w 240907"/>
                  <a:gd name="connsiteY60" fmla="*/ 1151747 h 1913816"/>
                  <a:gd name="connsiteX61" fmla="*/ 99078 w 240907"/>
                  <a:gd name="connsiteY61" fmla="*/ 1233082 h 1913816"/>
                  <a:gd name="connsiteX62" fmla="*/ 121238 w 240907"/>
                  <a:gd name="connsiteY62" fmla="*/ 1314627 h 1913816"/>
                  <a:gd name="connsiteX63" fmla="*/ 121505 w 240907"/>
                  <a:gd name="connsiteY63" fmla="*/ 1315602 h 1913816"/>
                  <a:gd name="connsiteX64" fmla="*/ 143665 w 240907"/>
                  <a:gd name="connsiteY64" fmla="*/ 1397147 h 1913816"/>
                  <a:gd name="connsiteX65" fmla="*/ 165251 w 240907"/>
                  <a:gd name="connsiteY65" fmla="*/ 1478501 h 1913816"/>
                  <a:gd name="connsiteX66" fmla="*/ 185441 w 240907"/>
                  <a:gd name="connsiteY66" fmla="*/ 1558460 h 1913816"/>
                  <a:gd name="connsiteX67" fmla="*/ 203529 w 240907"/>
                  <a:gd name="connsiteY67" fmla="*/ 1636315 h 1913816"/>
                  <a:gd name="connsiteX68" fmla="*/ 218824 w 240907"/>
                  <a:gd name="connsiteY68" fmla="*/ 1711378 h 1913816"/>
                  <a:gd name="connsiteX69" fmla="*/ 230621 w 240907"/>
                  <a:gd name="connsiteY69" fmla="*/ 1782962 h 1913816"/>
                  <a:gd name="connsiteX70" fmla="*/ 238212 w 240907"/>
                  <a:gd name="connsiteY70" fmla="*/ 1850359 h 1913816"/>
                  <a:gd name="connsiteX71" fmla="*/ 240907 w 240907"/>
                  <a:gd name="connsiteY71" fmla="*/ 1912861 h 1913816"/>
                  <a:gd name="connsiteX72" fmla="*/ 239952 w 240907"/>
                  <a:gd name="connsiteY72" fmla="*/ 1913817 h 1913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240907" h="1913816">
                    <a:moveTo>
                      <a:pt x="239952" y="1913817"/>
                    </a:moveTo>
                    <a:cubicBezTo>
                      <a:pt x="239416" y="1913817"/>
                      <a:pt x="238996" y="1913396"/>
                      <a:pt x="238996" y="1912861"/>
                    </a:cubicBezTo>
                    <a:cubicBezTo>
                      <a:pt x="238996" y="1893512"/>
                      <a:pt x="238097" y="1872518"/>
                      <a:pt x="236319" y="1850512"/>
                    </a:cubicBezTo>
                    <a:cubicBezTo>
                      <a:pt x="234617" y="1829518"/>
                      <a:pt x="232074" y="1806881"/>
                      <a:pt x="228747" y="1783230"/>
                    </a:cubicBezTo>
                    <a:cubicBezTo>
                      <a:pt x="225593" y="1760879"/>
                      <a:pt x="221635" y="1736826"/>
                      <a:pt x="216970" y="1711741"/>
                    </a:cubicBezTo>
                    <a:cubicBezTo>
                      <a:pt x="212610" y="1688301"/>
                      <a:pt x="207467" y="1663063"/>
                      <a:pt x="201693" y="1636735"/>
                    </a:cubicBezTo>
                    <a:cubicBezTo>
                      <a:pt x="196320" y="1612224"/>
                      <a:pt x="190393" y="1586776"/>
                      <a:pt x="183606" y="1558918"/>
                    </a:cubicBezTo>
                    <a:cubicBezTo>
                      <a:pt x="177564" y="1534139"/>
                      <a:pt x="170968" y="1507984"/>
                      <a:pt x="163416" y="1478998"/>
                    </a:cubicBezTo>
                    <a:cubicBezTo>
                      <a:pt x="157144" y="1454888"/>
                      <a:pt x="150089" y="1428293"/>
                      <a:pt x="141829" y="1397663"/>
                    </a:cubicBezTo>
                    <a:cubicBezTo>
                      <a:pt x="134526" y="1370552"/>
                      <a:pt x="127107" y="1343345"/>
                      <a:pt x="119670" y="1316118"/>
                    </a:cubicBezTo>
                    <a:lnTo>
                      <a:pt x="119402" y="1315143"/>
                    </a:lnTo>
                    <a:cubicBezTo>
                      <a:pt x="111984" y="1287917"/>
                      <a:pt x="104546" y="1260691"/>
                      <a:pt x="97242" y="1233598"/>
                    </a:cubicBezTo>
                    <a:cubicBezTo>
                      <a:pt x="88983" y="1202968"/>
                      <a:pt x="81928" y="1176354"/>
                      <a:pt x="75656" y="1152244"/>
                    </a:cubicBezTo>
                    <a:cubicBezTo>
                      <a:pt x="68104" y="1123240"/>
                      <a:pt x="61508" y="1097084"/>
                      <a:pt x="55466" y="1072286"/>
                    </a:cubicBezTo>
                    <a:cubicBezTo>
                      <a:pt x="48679" y="1044409"/>
                      <a:pt x="42751" y="1018942"/>
                      <a:pt x="37379" y="994431"/>
                    </a:cubicBezTo>
                    <a:cubicBezTo>
                      <a:pt x="31586" y="968065"/>
                      <a:pt x="26442" y="942808"/>
                      <a:pt x="22083" y="919367"/>
                    </a:cubicBezTo>
                    <a:cubicBezTo>
                      <a:pt x="17418" y="894263"/>
                      <a:pt x="13441" y="870172"/>
                      <a:pt x="10286" y="847783"/>
                    </a:cubicBezTo>
                    <a:cubicBezTo>
                      <a:pt x="6940" y="824094"/>
                      <a:pt x="4397" y="801418"/>
                      <a:pt x="2696" y="780386"/>
                    </a:cubicBezTo>
                    <a:cubicBezTo>
                      <a:pt x="918" y="758322"/>
                      <a:pt x="0" y="737291"/>
                      <a:pt x="0" y="717884"/>
                    </a:cubicBezTo>
                    <a:cubicBezTo>
                      <a:pt x="0" y="698478"/>
                      <a:pt x="899" y="679244"/>
                      <a:pt x="2696" y="660736"/>
                    </a:cubicBezTo>
                    <a:cubicBezTo>
                      <a:pt x="4397" y="643088"/>
                      <a:pt x="6960" y="625518"/>
                      <a:pt x="10286" y="608482"/>
                    </a:cubicBezTo>
                    <a:cubicBezTo>
                      <a:pt x="13441" y="592383"/>
                      <a:pt x="17418" y="576227"/>
                      <a:pt x="22102" y="560434"/>
                    </a:cubicBezTo>
                    <a:cubicBezTo>
                      <a:pt x="26462" y="545693"/>
                      <a:pt x="31624" y="530703"/>
                      <a:pt x="37417" y="515905"/>
                    </a:cubicBezTo>
                    <a:cubicBezTo>
                      <a:pt x="42809" y="502119"/>
                      <a:pt x="48736" y="488487"/>
                      <a:pt x="55523" y="474186"/>
                    </a:cubicBezTo>
                    <a:cubicBezTo>
                      <a:pt x="61565" y="461471"/>
                      <a:pt x="68181" y="448508"/>
                      <a:pt x="75733" y="434589"/>
                    </a:cubicBezTo>
                    <a:cubicBezTo>
                      <a:pt x="82004" y="423003"/>
                      <a:pt x="89078" y="410517"/>
                      <a:pt x="97338" y="396407"/>
                    </a:cubicBezTo>
                    <a:cubicBezTo>
                      <a:pt x="104642" y="383903"/>
                      <a:pt x="112194" y="371322"/>
                      <a:pt x="119498" y="359162"/>
                    </a:cubicBezTo>
                    <a:lnTo>
                      <a:pt x="119765" y="358722"/>
                    </a:lnTo>
                    <a:cubicBezTo>
                      <a:pt x="127069" y="346562"/>
                      <a:pt x="134602" y="333982"/>
                      <a:pt x="141925" y="321496"/>
                    </a:cubicBezTo>
                    <a:cubicBezTo>
                      <a:pt x="150166" y="307405"/>
                      <a:pt x="157221" y="294939"/>
                      <a:pt x="163492" y="283372"/>
                    </a:cubicBezTo>
                    <a:cubicBezTo>
                      <a:pt x="171025" y="269472"/>
                      <a:pt x="177622" y="256547"/>
                      <a:pt x="183663" y="243852"/>
                    </a:cubicBezTo>
                    <a:cubicBezTo>
                      <a:pt x="190451" y="229588"/>
                      <a:pt x="196359" y="215994"/>
                      <a:pt x="201731" y="202247"/>
                    </a:cubicBezTo>
                    <a:cubicBezTo>
                      <a:pt x="207506" y="187487"/>
                      <a:pt x="212630" y="172555"/>
                      <a:pt x="216989" y="157871"/>
                    </a:cubicBezTo>
                    <a:cubicBezTo>
                      <a:pt x="221654" y="142135"/>
                      <a:pt x="225612" y="126037"/>
                      <a:pt x="228747" y="109995"/>
                    </a:cubicBezTo>
                    <a:cubicBezTo>
                      <a:pt x="232074" y="93036"/>
                      <a:pt x="234617" y="75503"/>
                      <a:pt x="236319" y="57932"/>
                    </a:cubicBezTo>
                    <a:cubicBezTo>
                      <a:pt x="238097" y="39482"/>
                      <a:pt x="238996" y="20305"/>
                      <a:pt x="238996" y="956"/>
                    </a:cubicBezTo>
                    <a:cubicBezTo>
                      <a:pt x="238996" y="421"/>
                      <a:pt x="239416" y="0"/>
                      <a:pt x="239952" y="0"/>
                    </a:cubicBezTo>
                    <a:cubicBezTo>
                      <a:pt x="240487" y="0"/>
                      <a:pt x="240907" y="421"/>
                      <a:pt x="240907" y="956"/>
                    </a:cubicBezTo>
                    <a:cubicBezTo>
                      <a:pt x="240907" y="20362"/>
                      <a:pt x="240009" y="39597"/>
                      <a:pt x="238212" y="58105"/>
                    </a:cubicBezTo>
                    <a:cubicBezTo>
                      <a:pt x="236510" y="75752"/>
                      <a:pt x="233948" y="93323"/>
                      <a:pt x="230621" y="110358"/>
                    </a:cubicBezTo>
                    <a:cubicBezTo>
                      <a:pt x="227466" y="126457"/>
                      <a:pt x="223490" y="142613"/>
                      <a:pt x="218805" y="158406"/>
                    </a:cubicBezTo>
                    <a:cubicBezTo>
                      <a:pt x="214446" y="173147"/>
                      <a:pt x="209284" y="188137"/>
                      <a:pt x="203490" y="202936"/>
                    </a:cubicBezTo>
                    <a:cubicBezTo>
                      <a:pt x="198099" y="216721"/>
                      <a:pt x="192172" y="230353"/>
                      <a:pt x="185384" y="244655"/>
                    </a:cubicBezTo>
                    <a:cubicBezTo>
                      <a:pt x="179342" y="257369"/>
                      <a:pt x="172727" y="270332"/>
                      <a:pt x="165175" y="284251"/>
                    </a:cubicBezTo>
                    <a:cubicBezTo>
                      <a:pt x="158903" y="295838"/>
                      <a:pt x="151829" y="308323"/>
                      <a:pt x="143569" y="322433"/>
                    </a:cubicBezTo>
                    <a:cubicBezTo>
                      <a:pt x="136266" y="334938"/>
                      <a:pt x="128713" y="347518"/>
                      <a:pt x="121410" y="359678"/>
                    </a:cubicBezTo>
                    <a:lnTo>
                      <a:pt x="121142" y="360118"/>
                    </a:lnTo>
                    <a:cubicBezTo>
                      <a:pt x="113838" y="372278"/>
                      <a:pt x="106305" y="384859"/>
                      <a:pt x="98982" y="397344"/>
                    </a:cubicBezTo>
                    <a:cubicBezTo>
                      <a:pt x="90742" y="411435"/>
                      <a:pt x="83687" y="423901"/>
                      <a:pt x="77415" y="435468"/>
                    </a:cubicBezTo>
                    <a:cubicBezTo>
                      <a:pt x="69882" y="449368"/>
                      <a:pt x="63286" y="462293"/>
                      <a:pt x="57244" y="474989"/>
                    </a:cubicBezTo>
                    <a:cubicBezTo>
                      <a:pt x="50457" y="489252"/>
                      <a:pt x="44549" y="502846"/>
                      <a:pt x="39176" y="516593"/>
                    </a:cubicBezTo>
                    <a:cubicBezTo>
                      <a:pt x="33402" y="531353"/>
                      <a:pt x="28278" y="546286"/>
                      <a:pt x="23919" y="560970"/>
                    </a:cubicBezTo>
                    <a:cubicBezTo>
                      <a:pt x="19253" y="576705"/>
                      <a:pt x="15296" y="592804"/>
                      <a:pt x="12160" y="608845"/>
                    </a:cubicBezTo>
                    <a:cubicBezTo>
                      <a:pt x="8833" y="625804"/>
                      <a:pt x="6290" y="643337"/>
                      <a:pt x="4589" y="660908"/>
                    </a:cubicBezTo>
                    <a:cubicBezTo>
                      <a:pt x="2811" y="679358"/>
                      <a:pt x="1912" y="698535"/>
                      <a:pt x="1912" y="717884"/>
                    </a:cubicBezTo>
                    <a:cubicBezTo>
                      <a:pt x="1912" y="737233"/>
                      <a:pt x="2811" y="758227"/>
                      <a:pt x="4589" y="780234"/>
                    </a:cubicBezTo>
                    <a:cubicBezTo>
                      <a:pt x="6290" y="801227"/>
                      <a:pt x="8833" y="823864"/>
                      <a:pt x="12160" y="847515"/>
                    </a:cubicBezTo>
                    <a:cubicBezTo>
                      <a:pt x="15315" y="869866"/>
                      <a:pt x="19273" y="893919"/>
                      <a:pt x="23938" y="919004"/>
                    </a:cubicBezTo>
                    <a:cubicBezTo>
                      <a:pt x="28297" y="942444"/>
                      <a:pt x="33440" y="967682"/>
                      <a:pt x="39214" y="994010"/>
                    </a:cubicBezTo>
                    <a:cubicBezTo>
                      <a:pt x="44587" y="1018521"/>
                      <a:pt x="50514" y="1043970"/>
                      <a:pt x="57302" y="1071827"/>
                    </a:cubicBezTo>
                    <a:cubicBezTo>
                      <a:pt x="63343" y="1096606"/>
                      <a:pt x="69940" y="1122762"/>
                      <a:pt x="77492" y="1151747"/>
                    </a:cubicBezTo>
                    <a:cubicBezTo>
                      <a:pt x="83763" y="1175857"/>
                      <a:pt x="90818" y="1202452"/>
                      <a:pt x="99078" y="1233082"/>
                    </a:cubicBezTo>
                    <a:cubicBezTo>
                      <a:pt x="106382" y="1260193"/>
                      <a:pt x="113800" y="1287401"/>
                      <a:pt x="121238" y="1314627"/>
                    </a:cubicBezTo>
                    <a:lnTo>
                      <a:pt x="121505" y="1315602"/>
                    </a:lnTo>
                    <a:cubicBezTo>
                      <a:pt x="128924" y="1342828"/>
                      <a:pt x="136361" y="1370055"/>
                      <a:pt x="143665" y="1397147"/>
                    </a:cubicBezTo>
                    <a:cubicBezTo>
                      <a:pt x="151925" y="1427777"/>
                      <a:pt x="158980" y="1454391"/>
                      <a:pt x="165251" y="1478501"/>
                    </a:cubicBezTo>
                    <a:cubicBezTo>
                      <a:pt x="172803" y="1507506"/>
                      <a:pt x="179400" y="1533661"/>
                      <a:pt x="185441" y="1558460"/>
                    </a:cubicBezTo>
                    <a:cubicBezTo>
                      <a:pt x="192229" y="1586336"/>
                      <a:pt x="198156" y="1611803"/>
                      <a:pt x="203529" y="1636315"/>
                    </a:cubicBezTo>
                    <a:cubicBezTo>
                      <a:pt x="209322" y="1662681"/>
                      <a:pt x="214465" y="1687938"/>
                      <a:pt x="218824" y="1711378"/>
                    </a:cubicBezTo>
                    <a:cubicBezTo>
                      <a:pt x="223490" y="1736482"/>
                      <a:pt x="227466" y="1760573"/>
                      <a:pt x="230621" y="1782962"/>
                    </a:cubicBezTo>
                    <a:cubicBezTo>
                      <a:pt x="233967" y="1806651"/>
                      <a:pt x="236510" y="1829327"/>
                      <a:pt x="238212" y="1850359"/>
                    </a:cubicBezTo>
                    <a:cubicBezTo>
                      <a:pt x="239990" y="1872423"/>
                      <a:pt x="240907" y="1893454"/>
                      <a:pt x="240907" y="1912861"/>
                    </a:cubicBezTo>
                    <a:cubicBezTo>
                      <a:pt x="240907" y="1913396"/>
                      <a:pt x="240487" y="1913817"/>
                      <a:pt x="239952" y="191381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5" name="任意多边形: 形状 34">
                <a:extLst>
                  <a:ext uri="{FF2B5EF4-FFF2-40B4-BE49-F238E27FC236}">
                    <a16:creationId xmlns:a16="http://schemas.microsoft.com/office/drawing/2014/main" id="{661DDA15-FD3C-4E3D-278E-D1B04DA8F6E4}"/>
                  </a:ext>
                </a:extLst>
              </p:cNvPr>
              <p:cNvSpPr/>
              <p:nvPr/>
            </p:nvSpPr>
            <p:spPr>
              <a:xfrm>
                <a:off x="10540457" y="1104697"/>
                <a:ext cx="196303" cy="1913874"/>
              </a:xfrm>
              <a:custGeom>
                <a:avLst/>
                <a:gdLst>
                  <a:gd name="connsiteX0" fmla="*/ 195384 w 196303"/>
                  <a:gd name="connsiteY0" fmla="*/ 1913874 h 1913874"/>
                  <a:gd name="connsiteX1" fmla="*/ 194428 w 196303"/>
                  <a:gd name="connsiteY1" fmla="*/ 1912918 h 1913874"/>
                  <a:gd name="connsiteX2" fmla="*/ 194428 w 196303"/>
                  <a:gd name="connsiteY2" fmla="*/ 1912115 h 1913874"/>
                  <a:gd name="connsiteX3" fmla="*/ 193395 w 196303"/>
                  <a:gd name="connsiteY3" fmla="*/ 1852175 h 1913874"/>
                  <a:gd name="connsiteX4" fmla="*/ 188596 w 196303"/>
                  <a:gd name="connsiteY4" fmla="*/ 1787685 h 1913874"/>
                  <a:gd name="connsiteX5" fmla="*/ 179725 w 196303"/>
                  <a:gd name="connsiteY5" fmla="*/ 1719103 h 1913874"/>
                  <a:gd name="connsiteX6" fmla="*/ 167278 w 196303"/>
                  <a:gd name="connsiteY6" fmla="*/ 1646945 h 1913874"/>
                  <a:gd name="connsiteX7" fmla="*/ 151714 w 196303"/>
                  <a:gd name="connsiteY7" fmla="*/ 1571652 h 1913874"/>
                  <a:gd name="connsiteX8" fmla="*/ 134832 w 196303"/>
                  <a:gd name="connsiteY8" fmla="*/ 1495040 h 1913874"/>
                  <a:gd name="connsiteX9" fmla="*/ 117681 w 196303"/>
                  <a:gd name="connsiteY9" fmla="*/ 1421601 h 1913874"/>
                  <a:gd name="connsiteX10" fmla="*/ 116611 w 196303"/>
                  <a:gd name="connsiteY10" fmla="*/ 1417070 h 1913874"/>
                  <a:gd name="connsiteX11" fmla="*/ 100703 w 196303"/>
                  <a:gd name="connsiteY11" fmla="*/ 1351948 h 1913874"/>
                  <a:gd name="connsiteX12" fmla="*/ 93782 w 196303"/>
                  <a:gd name="connsiteY12" fmla="*/ 1323996 h 1913874"/>
                  <a:gd name="connsiteX13" fmla="*/ 77855 w 196303"/>
                  <a:gd name="connsiteY13" fmla="*/ 1258836 h 1913874"/>
                  <a:gd name="connsiteX14" fmla="*/ 76746 w 196303"/>
                  <a:gd name="connsiteY14" fmla="*/ 1254209 h 1913874"/>
                  <a:gd name="connsiteX15" fmla="*/ 59615 w 196303"/>
                  <a:gd name="connsiteY15" fmla="*/ 1180847 h 1913874"/>
                  <a:gd name="connsiteX16" fmla="*/ 42732 w 196303"/>
                  <a:gd name="connsiteY16" fmla="*/ 1104216 h 1913874"/>
                  <a:gd name="connsiteX17" fmla="*/ 27169 w 196303"/>
                  <a:gd name="connsiteY17" fmla="*/ 1028884 h 1913874"/>
                  <a:gd name="connsiteX18" fmla="*/ 14703 w 196303"/>
                  <a:gd name="connsiteY18" fmla="*/ 956631 h 1913874"/>
                  <a:gd name="connsiteX19" fmla="*/ 5831 w 196303"/>
                  <a:gd name="connsiteY19" fmla="*/ 887973 h 1913874"/>
                  <a:gd name="connsiteX20" fmla="*/ 1032 w 196303"/>
                  <a:gd name="connsiteY20" fmla="*/ 823367 h 1913874"/>
                  <a:gd name="connsiteX21" fmla="*/ 0 w 196303"/>
                  <a:gd name="connsiteY21" fmla="*/ 763332 h 1913874"/>
                  <a:gd name="connsiteX22" fmla="*/ 0 w 196303"/>
                  <a:gd name="connsiteY22" fmla="*/ 761726 h 1913874"/>
                  <a:gd name="connsiteX23" fmla="*/ 1032 w 196303"/>
                  <a:gd name="connsiteY23" fmla="*/ 703755 h 1913874"/>
                  <a:gd name="connsiteX24" fmla="*/ 5831 w 196303"/>
                  <a:gd name="connsiteY24" fmla="*/ 648729 h 1913874"/>
                  <a:gd name="connsiteX25" fmla="*/ 14703 w 196303"/>
                  <a:gd name="connsiteY25" fmla="*/ 597794 h 1913874"/>
                  <a:gd name="connsiteX26" fmla="*/ 27188 w 196303"/>
                  <a:gd name="connsiteY26" fmla="*/ 550397 h 1913874"/>
                  <a:gd name="connsiteX27" fmla="*/ 42771 w 196303"/>
                  <a:gd name="connsiteY27" fmla="*/ 506173 h 1913874"/>
                  <a:gd name="connsiteX28" fmla="*/ 59653 w 196303"/>
                  <a:gd name="connsiteY28" fmla="*/ 463268 h 1913874"/>
                  <a:gd name="connsiteX29" fmla="*/ 76804 w 196303"/>
                  <a:gd name="connsiteY29" fmla="*/ 424131 h 1913874"/>
                  <a:gd name="connsiteX30" fmla="*/ 77893 w 196303"/>
                  <a:gd name="connsiteY30" fmla="*/ 421722 h 1913874"/>
                  <a:gd name="connsiteX31" fmla="*/ 93801 w 196303"/>
                  <a:gd name="connsiteY31" fmla="*/ 388396 h 1913874"/>
                  <a:gd name="connsiteX32" fmla="*/ 100722 w 196303"/>
                  <a:gd name="connsiteY32" fmla="*/ 374267 h 1913874"/>
                  <a:gd name="connsiteX33" fmla="*/ 116630 w 196303"/>
                  <a:gd name="connsiteY33" fmla="*/ 340960 h 1913874"/>
                  <a:gd name="connsiteX34" fmla="*/ 117720 w 196303"/>
                  <a:gd name="connsiteY34" fmla="*/ 338532 h 1913874"/>
                  <a:gd name="connsiteX35" fmla="*/ 134832 w 196303"/>
                  <a:gd name="connsiteY35" fmla="*/ 299471 h 1913874"/>
                  <a:gd name="connsiteX36" fmla="*/ 151695 w 196303"/>
                  <a:gd name="connsiteY36" fmla="*/ 256624 h 1913874"/>
                  <a:gd name="connsiteX37" fmla="*/ 167240 w 196303"/>
                  <a:gd name="connsiteY37" fmla="*/ 212476 h 1913874"/>
                  <a:gd name="connsiteX38" fmla="*/ 179667 w 196303"/>
                  <a:gd name="connsiteY38" fmla="*/ 165289 h 1913874"/>
                  <a:gd name="connsiteX39" fmla="*/ 188520 w 196303"/>
                  <a:gd name="connsiteY39" fmla="*/ 114469 h 1913874"/>
                  <a:gd name="connsiteX40" fmla="*/ 193319 w 196303"/>
                  <a:gd name="connsiteY40" fmla="*/ 59596 h 1913874"/>
                  <a:gd name="connsiteX41" fmla="*/ 194351 w 196303"/>
                  <a:gd name="connsiteY41" fmla="*/ 1740 h 1913874"/>
                  <a:gd name="connsiteX42" fmla="*/ 194351 w 196303"/>
                  <a:gd name="connsiteY42" fmla="*/ 956 h 1913874"/>
                  <a:gd name="connsiteX43" fmla="*/ 195307 w 196303"/>
                  <a:gd name="connsiteY43" fmla="*/ 0 h 1913874"/>
                  <a:gd name="connsiteX44" fmla="*/ 196263 w 196303"/>
                  <a:gd name="connsiteY44" fmla="*/ 956 h 1913874"/>
                  <a:gd name="connsiteX45" fmla="*/ 196263 w 196303"/>
                  <a:gd name="connsiteY45" fmla="*/ 1759 h 1913874"/>
                  <a:gd name="connsiteX46" fmla="*/ 195231 w 196303"/>
                  <a:gd name="connsiteY46" fmla="*/ 59730 h 1913874"/>
                  <a:gd name="connsiteX47" fmla="*/ 190432 w 196303"/>
                  <a:gd name="connsiteY47" fmla="*/ 114756 h 1913874"/>
                  <a:gd name="connsiteX48" fmla="*/ 181560 w 196303"/>
                  <a:gd name="connsiteY48" fmla="*/ 165691 h 1913874"/>
                  <a:gd name="connsiteX49" fmla="*/ 169075 w 196303"/>
                  <a:gd name="connsiteY49" fmla="*/ 213088 h 1913874"/>
                  <a:gd name="connsiteX50" fmla="*/ 153493 w 196303"/>
                  <a:gd name="connsiteY50" fmla="*/ 257312 h 1913874"/>
                  <a:gd name="connsiteX51" fmla="*/ 136610 w 196303"/>
                  <a:gd name="connsiteY51" fmla="*/ 300216 h 1913874"/>
                  <a:gd name="connsiteX52" fmla="*/ 119459 w 196303"/>
                  <a:gd name="connsiteY52" fmla="*/ 339335 h 1913874"/>
                  <a:gd name="connsiteX53" fmla="*/ 118370 w 196303"/>
                  <a:gd name="connsiteY53" fmla="*/ 341763 h 1913874"/>
                  <a:gd name="connsiteX54" fmla="*/ 102443 w 196303"/>
                  <a:gd name="connsiteY54" fmla="*/ 375127 h 1913874"/>
                  <a:gd name="connsiteX55" fmla="*/ 95522 w 196303"/>
                  <a:gd name="connsiteY55" fmla="*/ 389256 h 1913874"/>
                  <a:gd name="connsiteX56" fmla="*/ 79633 w 196303"/>
                  <a:gd name="connsiteY56" fmla="*/ 422525 h 1913874"/>
                  <a:gd name="connsiteX57" fmla="*/ 78544 w 196303"/>
                  <a:gd name="connsiteY57" fmla="*/ 424934 h 1913874"/>
                  <a:gd name="connsiteX58" fmla="*/ 61412 w 196303"/>
                  <a:gd name="connsiteY58" fmla="*/ 464014 h 1913874"/>
                  <a:gd name="connsiteX59" fmla="*/ 44549 w 196303"/>
                  <a:gd name="connsiteY59" fmla="*/ 506861 h 1913874"/>
                  <a:gd name="connsiteX60" fmla="*/ 29004 w 196303"/>
                  <a:gd name="connsiteY60" fmla="*/ 551008 h 1913874"/>
                  <a:gd name="connsiteX61" fmla="*/ 16577 w 196303"/>
                  <a:gd name="connsiteY61" fmla="*/ 598196 h 1913874"/>
                  <a:gd name="connsiteX62" fmla="*/ 7724 w 196303"/>
                  <a:gd name="connsiteY62" fmla="*/ 649016 h 1913874"/>
                  <a:gd name="connsiteX63" fmla="*/ 2925 w 196303"/>
                  <a:gd name="connsiteY63" fmla="*/ 703889 h 1913874"/>
                  <a:gd name="connsiteX64" fmla="*/ 1893 w 196303"/>
                  <a:gd name="connsiteY64" fmla="*/ 761745 h 1913874"/>
                  <a:gd name="connsiteX65" fmla="*/ 1893 w 196303"/>
                  <a:gd name="connsiteY65" fmla="*/ 763351 h 1913874"/>
                  <a:gd name="connsiteX66" fmla="*/ 2925 w 196303"/>
                  <a:gd name="connsiteY66" fmla="*/ 823291 h 1913874"/>
                  <a:gd name="connsiteX67" fmla="*/ 7724 w 196303"/>
                  <a:gd name="connsiteY67" fmla="*/ 887781 h 1913874"/>
                  <a:gd name="connsiteX68" fmla="*/ 16596 w 196303"/>
                  <a:gd name="connsiteY68" fmla="*/ 956364 h 1913874"/>
                  <a:gd name="connsiteX69" fmla="*/ 29043 w 196303"/>
                  <a:gd name="connsiteY69" fmla="*/ 1028521 h 1913874"/>
                  <a:gd name="connsiteX70" fmla="*/ 44606 w 196303"/>
                  <a:gd name="connsiteY70" fmla="*/ 1103814 h 1913874"/>
                  <a:gd name="connsiteX71" fmla="*/ 61489 w 196303"/>
                  <a:gd name="connsiteY71" fmla="*/ 1180426 h 1913874"/>
                  <a:gd name="connsiteX72" fmla="*/ 78620 w 196303"/>
                  <a:gd name="connsiteY72" fmla="*/ 1253769 h 1913874"/>
                  <a:gd name="connsiteX73" fmla="*/ 79729 w 196303"/>
                  <a:gd name="connsiteY73" fmla="*/ 1258396 h 1913874"/>
                  <a:gd name="connsiteX74" fmla="*/ 95636 w 196303"/>
                  <a:gd name="connsiteY74" fmla="*/ 1323537 h 1913874"/>
                  <a:gd name="connsiteX75" fmla="*/ 102558 w 196303"/>
                  <a:gd name="connsiteY75" fmla="*/ 1351490 h 1913874"/>
                  <a:gd name="connsiteX76" fmla="*/ 118465 w 196303"/>
                  <a:gd name="connsiteY76" fmla="*/ 1416630 h 1913874"/>
                  <a:gd name="connsiteX77" fmla="*/ 119536 w 196303"/>
                  <a:gd name="connsiteY77" fmla="*/ 1421161 h 1913874"/>
                  <a:gd name="connsiteX78" fmla="*/ 136686 w 196303"/>
                  <a:gd name="connsiteY78" fmla="*/ 1494619 h 1913874"/>
                  <a:gd name="connsiteX79" fmla="*/ 153569 w 196303"/>
                  <a:gd name="connsiteY79" fmla="*/ 1571251 h 1913874"/>
                  <a:gd name="connsiteX80" fmla="*/ 169132 w 196303"/>
                  <a:gd name="connsiteY80" fmla="*/ 1646582 h 1913874"/>
                  <a:gd name="connsiteX81" fmla="*/ 181598 w 196303"/>
                  <a:gd name="connsiteY81" fmla="*/ 1718835 h 1913874"/>
                  <a:gd name="connsiteX82" fmla="*/ 190470 w 196303"/>
                  <a:gd name="connsiteY82" fmla="*/ 1787493 h 1913874"/>
                  <a:gd name="connsiteX83" fmla="*/ 195269 w 196303"/>
                  <a:gd name="connsiteY83" fmla="*/ 1852099 h 1913874"/>
                  <a:gd name="connsiteX84" fmla="*/ 196301 w 196303"/>
                  <a:gd name="connsiteY84" fmla="*/ 1912134 h 1913874"/>
                  <a:gd name="connsiteX85" fmla="*/ 196301 w 196303"/>
                  <a:gd name="connsiteY85" fmla="*/ 1912937 h 1913874"/>
                  <a:gd name="connsiteX86" fmla="*/ 195384 w 196303"/>
                  <a:gd name="connsiteY8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96303" h="1913874">
                    <a:moveTo>
                      <a:pt x="195384" y="1913874"/>
                    </a:moveTo>
                    <a:cubicBezTo>
                      <a:pt x="194848" y="1913874"/>
                      <a:pt x="194428" y="1913454"/>
                      <a:pt x="194428" y="1912918"/>
                    </a:cubicBezTo>
                    <a:lnTo>
                      <a:pt x="194428" y="1912115"/>
                    </a:lnTo>
                    <a:cubicBezTo>
                      <a:pt x="194428" y="1892804"/>
                      <a:pt x="194428" y="1872843"/>
                      <a:pt x="193395" y="1852175"/>
                    </a:cubicBezTo>
                    <a:cubicBezTo>
                      <a:pt x="192439" y="1833208"/>
                      <a:pt x="191216" y="1811030"/>
                      <a:pt x="188596" y="1787685"/>
                    </a:cubicBezTo>
                    <a:cubicBezTo>
                      <a:pt x="185824" y="1762848"/>
                      <a:pt x="182918" y="1740402"/>
                      <a:pt x="179725" y="1719103"/>
                    </a:cubicBezTo>
                    <a:cubicBezTo>
                      <a:pt x="175958" y="1693846"/>
                      <a:pt x="171886" y="1670252"/>
                      <a:pt x="167278" y="1646945"/>
                    </a:cubicBezTo>
                    <a:cubicBezTo>
                      <a:pt x="162995" y="1625263"/>
                      <a:pt x="158196" y="1602033"/>
                      <a:pt x="151714" y="1571652"/>
                    </a:cubicBezTo>
                    <a:cubicBezTo>
                      <a:pt x="146055" y="1545114"/>
                      <a:pt x="140013" y="1518041"/>
                      <a:pt x="134832" y="1495040"/>
                    </a:cubicBezTo>
                    <a:cubicBezTo>
                      <a:pt x="129383" y="1470834"/>
                      <a:pt x="123436" y="1445807"/>
                      <a:pt x="117681" y="1421601"/>
                    </a:cubicBezTo>
                    <a:lnTo>
                      <a:pt x="116611" y="1417070"/>
                    </a:lnTo>
                    <a:cubicBezTo>
                      <a:pt x="111487" y="1395560"/>
                      <a:pt x="105999" y="1373382"/>
                      <a:pt x="100703" y="1351948"/>
                    </a:cubicBezTo>
                    <a:lnTo>
                      <a:pt x="93782" y="1323996"/>
                    </a:lnTo>
                    <a:cubicBezTo>
                      <a:pt x="88467" y="1302543"/>
                      <a:pt x="82979" y="1280365"/>
                      <a:pt x="77855" y="1258836"/>
                    </a:cubicBezTo>
                    <a:lnTo>
                      <a:pt x="76746" y="1254209"/>
                    </a:lnTo>
                    <a:cubicBezTo>
                      <a:pt x="70991" y="1230023"/>
                      <a:pt x="65045" y="1205033"/>
                      <a:pt x="59615" y="1180847"/>
                    </a:cubicBezTo>
                    <a:cubicBezTo>
                      <a:pt x="54453" y="1157846"/>
                      <a:pt x="48392" y="1130754"/>
                      <a:pt x="42732" y="1104216"/>
                    </a:cubicBezTo>
                    <a:cubicBezTo>
                      <a:pt x="36251" y="1073796"/>
                      <a:pt x="31452" y="1050566"/>
                      <a:pt x="27169" y="1028884"/>
                    </a:cubicBezTo>
                    <a:cubicBezTo>
                      <a:pt x="22561" y="1005558"/>
                      <a:pt x="18489" y="981926"/>
                      <a:pt x="14703" y="956631"/>
                    </a:cubicBezTo>
                    <a:cubicBezTo>
                      <a:pt x="11510" y="935294"/>
                      <a:pt x="8604" y="912847"/>
                      <a:pt x="5831" y="887973"/>
                    </a:cubicBezTo>
                    <a:cubicBezTo>
                      <a:pt x="3212" y="864570"/>
                      <a:pt x="1969" y="842353"/>
                      <a:pt x="1032" y="823367"/>
                    </a:cubicBezTo>
                    <a:cubicBezTo>
                      <a:pt x="0" y="802661"/>
                      <a:pt x="0" y="782662"/>
                      <a:pt x="0" y="763332"/>
                    </a:cubicBezTo>
                    <a:lnTo>
                      <a:pt x="0" y="761726"/>
                    </a:lnTo>
                    <a:cubicBezTo>
                      <a:pt x="0" y="742396"/>
                      <a:pt x="0" y="722397"/>
                      <a:pt x="1032" y="703755"/>
                    </a:cubicBezTo>
                    <a:cubicBezTo>
                      <a:pt x="1988" y="686662"/>
                      <a:pt x="3212" y="666912"/>
                      <a:pt x="5831" y="648729"/>
                    </a:cubicBezTo>
                    <a:cubicBezTo>
                      <a:pt x="8623" y="629418"/>
                      <a:pt x="11529" y="612746"/>
                      <a:pt x="14703" y="597794"/>
                    </a:cubicBezTo>
                    <a:cubicBezTo>
                      <a:pt x="18489" y="580051"/>
                      <a:pt x="22580" y="564545"/>
                      <a:pt x="27188" y="550397"/>
                    </a:cubicBezTo>
                    <a:cubicBezTo>
                      <a:pt x="31471" y="537261"/>
                      <a:pt x="36270" y="523629"/>
                      <a:pt x="42771" y="506173"/>
                    </a:cubicBezTo>
                    <a:cubicBezTo>
                      <a:pt x="48449" y="490915"/>
                      <a:pt x="54491" y="475926"/>
                      <a:pt x="59653" y="463268"/>
                    </a:cubicBezTo>
                    <a:cubicBezTo>
                      <a:pt x="65102" y="449942"/>
                      <a:pt x="71049" y="436826"/>
                      <a:pt x="76804" y="424131"/>
                    </a:cubicBezTo>
                    <a:lnTo>
                      <a:pt x="77893" y="421722"/>
                    </a:lnTo>
                    <a:cubicBezTo>
                      <a:pt x="83017" y="410422"/>
                      <a:pt x="88505" y="399237"/>
                      <a:pt x="93801" y="388396"/>
                    </a:cubicBezTo>
                    <a:lnTo>
                      <a:pt x="100722" y="374267"/>
                    </a:lnTo>
                    <a:cubicBezTo>
                      <a:pt x="106038" y="363445"/>
                      <a:pt x="111525" y="352241"/>
                      <a:pt x="116630" y="340960"/>
                    </a:cubicBezTo>
                    <a:lnTo>
                      <a:pt x="117720" y="338532"/>
                    </a:lnTo>
                    <a:cubicBezTo>
                      <a:pt x="123475" y="325856"/>
                      <a:pt x="129402" y="312759"/>
                      <a:pt x="134832" y="299471"/>
                    </a:cubicBezTo>
                    <a:cubicBezTo>
                      <a:pt x="139994" y="286833"/>
                      <a:pt x="146036" y="271862"/>
                      <a:pt x="151695" y="256624"/>
                    </a:cubicBezTo>
                    <a:cubicBezTo>
                      <a:pt x="158177" y="239206"/>
                      <a:pt x="162976" y="225592"/>
                      <a:pt x="167240" y="212476"/>
                    </a:cubicBezTo>
                    <a:cubicBezTo>
                      <a:pt x="171828" y="198404"/>
                      <a:pt x="175901" y="182956"/>
                      <a:pt x="179667" y="165289"/>
                    </a:cubicBezTo>
                    <a:cubicBezTo>
                      <a:pt x="182841" y="150357"/>
                      <a:pt x="185747" y="133742"/>
                      <a:pt x="188520" y="114469"/>
                    </a:cubicBezTo>
                    <a:cubicBezTo>
                      <a:pt x="191139" y="96363"/>
                      <a:pt x="192363" y="76651"/>
                      <a:pt x="193319" y="59596"/>
                    </a:cubicBezTo>
                    <a:cubicBezTo>
                      <a:pt x="194351" y="41012"/>
                      <a:pt x="194351" y="21051"/>
                      <a:pt x="194351" y="1740"/>
                    </a:cubicBezTo>
                    <a:lnTo>
                      <a:pt x="194351" y="956"/>
                    </a:lnTo>
                    <a:cubicBezTo>
                      <a:pt x="194351" y="421"/>
                      <a:pt x="194772" y="0"/>
                      <a:pt x="195307" y="0"/>
                    </a:cubicBezTo>
                    <a:cubicBezTo>
                      <a:pt x="195842" y="0"/>
                      <a:pt x="196263" y="421"/>
                      <a:pt x="196263" y="956"/>
                    </a:cubicBezTo>
                    <a:lnTo>
                      <a:pt x="196263" y="1759"/>
                    </a:lnTo>
                    <a:cubicBezTo>
                      <a:pt x="196263" y="21089"/>
                      <a:pt x="196263" y="41088"/>
                      <a:pt x="195231" y="59730"/>
                    </a:cubicBezTo>
                    <a:cubicBezTo>
                      <a:pt x="194275" y="76823"/>
                      <a:pt x="193051" y="96573"/>
                      <a:pt x="190432" y="114756"/>
                    </a:cubicBezTo>
                    <a:cubicBezTo>
                      <a:pt x="187640" y="134067"/>
                      <a:pt x="184734" y="150739"/>
                      <a:pt x="181560" y="165691"/>
                    </a:cubicBezTo>
                    <a:cubicBezTo>
                      <a:pt x="177774" y="183434"/>
                      <a:pt x="173683" y="198940"/>
                      <a:pt x="169075" y="213088"/>
                    </a:cubicBezTo>
                    <a:cubicBezTo>
                      <a:pt x="164792" y="226223"/>
                      <a:pt x="159993" y="239856"/>
                      <a:pt x="153493" y="257312"/>
                    </a:cubicBezTo>
                    <a:cubicBezTo>
                      <a:pt x="147814" y="272569"/>
                      <a:pt x="141772" y="287559"/>
                      <a:pt x="136610" y="300216"/>
                    </a:cubicBezTo>
                    <a:cubicBezTo>
                      <a:pt x="131161" y="313543"/>
                      <a:pt x="125215" y="326659"/>
                      <a:pt x="119459" y="339335"/>
                    </a:cubicBezTo>
                    <a:lnTo>
                      <a:pt x="118370" y="341763"/>
                    </a:lnTo>
                    <a:cubicBezTo>
                      <a:pt x="113246" y="353082"/>
                      <a:pt x="107739" y="364286"/>
                      <a:pt x="102443" y="375127"/>
                    </a:cubicBezTo>
                    <a:lnTo>
                      <a:pt x="95522" y="389256"/>
                    </a:lnTo>
                    <a:cubicBezTo>
                      <a:pt x="90226" y="400078"/>
                      <a:pt x="84738" y="411244"/>
                      <a:pt x="79633" y="422525"/>
                    </a:cubicBezTo>
                    <a:lnTo>
                      <a:pt x="78544" y="424934"/>
                    </a:lnTo>
                    <a:cubicBezTo>
                      <a:pt x="72788" y="437610"/>
                      <a:pt x="66842" y="450707"/>
                      <a:pt x="61412" y="464014"/>
                    </a:cubicBezTo>
                    <a:cubicBezTo>
                      <a:pt x="56250" y="476652"/>
                      <a:pt x="50208" y="491623"/>
                      <a:pt x="44549" y="506861"/>
                    </a:cubicBezTo>
                    <a:cubicBezTo>
                      <a:pt x="38067" y="524279"/>
                      <a:pt x="33268" y="537911"/>
                      <a:pt x="29004" y="551008"/>
                    </a:cubicBezTo>
                    <a:cubicBezTo>
                      <a:pt x="24416" y="565080"/>
                      <a:pt x="20343" y="580529"/>
                      <a:pt x="16577" y="598196"/>
                    </a:cubicBezTo>
                    <a:cubicBezTo>
                      <a:pt x="13403" y="613128"/>
                      <a:pt x="10497" y="629743"/>
                      <a:pt x="7724" y="649016"/>
                    </a:cubicBezTo>
                    <a:cubicBezTo>
                      <a:pt x="5105" y="667122"/>
                      <a:pt x="3881" y="686834"/>
                      <a:pt x="2925" y="703889"/>
                    </a:cubicBezTo>
                    <a:cubicBezTo>
                      <a:pt x="1893" y="722473"/>
                      <a:pt x="1893" y="742434"/>
                      <a:pt x="1893" y="761745"/>
                    </a:cubicBezTo>
                    <a:lnTo>
                      <a:pt x="1893" y="763351"/>
                    </a:lnTo>
                    <a:cubicBezTo>
                      <a:pt x="1893" y="782662"/>
                      <a:pt x="1893" y="802623"/>
                      <a:pt x="2925" y="823291"/>
                    </a:cubicBezTo>
                    <a:cubicBezTo>
                      <a:pt x="3881" y="842258"/>
                      <a:pt x="5105" y="864436"/>
                      <a:pt x="7724" y="887781"/>
                    </a:cubicBezTo>
                    <a:cubicBezTo>
                      <a:pt x="10497" y="912618"/>
                      <a:pt x="13403" y="935064"/>
                      <a:pt x="16596" y="956364"/>
                    </a:cubicBezTo>
                    <a:cubicBezTo>
                      <a:pt x="20362" y="981620"/>
                      <a:pt x="24435" y="1005233"/>
                      <a:pt x="29043" y="1028521"/>
                    </a:cubicBezTo>
                    <a:cubicBezTo>
                      <a:pt x="33326" y="1050203"/>
                      <a:pt x="38125" y="1073414"/>
                      <a:pt x="44606" y="1103814"/>
                    </a:cubicBezTo>
                    <a:cubicBezTo>
                      <a:pt x="50265" y="1130352"/>
                      <a:pt x="56307" y="1157425"/>
                      <a:pt x="61489" y="1180426"/>
                    </a:cubicBezTo>
                    <a:cubicBezTo>
                      <a:pt x="66919" y="1204594"/>
                      <a:pt x="72865" y="1229583"/>
                      <a:pt x="78620" y="1253769"/>
                    </a:cubicBezTo>
                    <a:lnTo>
                      <a:pt x="79729" y="1258396"/>
                    </a:lnTo>
                    <a:cubicBezTo>
                      <a:pt x="84853" y="1279925"/>
                      <a:pt x="90340" y="1302104"/>
                      <a:pt x="95636" y="1323537"/>
                    </a:cubicBezTo>
                    <a:lnTo>
                      <a:pt x="102558" y="1351490"/>
                    </a:lnTo>
                    <a:cubicBezTo>
                      <a:pt x="107854" y="1372923"/>
                      <a:pt x="113341" y="1395101"/>
                      <a:pt x="118465" y="1416630"/>
                    </a:cubicBezTo>
                    <a:lnTo>
                      <a:pt x="119536" y="1421161"/>
                    </a:lnTo>
                    <a:cubicBezTo>
                      <a:pt x="125291" y="1445367"/>
                      <a:pt x="131256" y="1470414"/>
                      <a:pt x="136686" y="1494619"/>
                    </a:cubicBezTo>
                    <a:cubicBezTo>
                      <a:pt x="141849" y="1517620"/>
                      <a:pt x="147910" y="1544712"/>
                      <a:pt x="153569" y="1571251"/>
                    </a:cubicBezTo>
                    <a:cubicBezTo>
                      <a:pt x="160051" y="1601651"/>
                      <a:pt x="164850" y="1624881"/>
                      <a:pt x="169132" y="1646582"/>
                    </a:cubicBezTo>
                    <a:cubicBezTo>
                      <a:pt x="173740" y="1669908"/>
                      <a:pt x="177813" y="1693559"/>
                      <a:pt x="181598" y="1718835"/>
                    </a:cubicBezTo>
                    <a:cubicBezTo>
                      <a:pt x="184791" y="1740172"/>
                      <a:pt x="187697" y="1762619"/>
                      <a:pt x="190470" y="1787493"/>
                    </a:cubicBezTo>
                    <a:cubicBezTo>
                      <a:pt x="193089" y="1810896"/>
                      <a:pt x="194332" y="1833113"/>
                      <a:pt x="195269" y="1852099"/>
                    </a:cubicBezTo>
                    <a:cubicBezTo>
                      <a:pt x="196301" y="1872805"/>
                      <a:pt x="196301" y="1892804"/>
                      <a:pt x="196301" y="1912134"/>
                    </a:cubicBezTo>
                    <a:lnTo>
                      <a:pt x="196301" y="1912937"/>
                    </a:lnTo>
                    <a:cubicBezTo>
                      <a:pt x="196340" y="1913454"/>
                      <a:pt x="195919" y="1913874"/>
                      <a:pt x="195384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D37414C8-EA2A-EB31-0CFF-389893F21E46}"/>
                  </a:ext>
                </a:extLst>
              </p:cNvPr>
              <p:cNvSpPr/>
              <p:nvPr/>
            </p:nvSpPr>
            <p:spPr>
              <a:xfrm>
                <a:off x="10643371" y="1104717"/>
                <a:ext cx="153181" cy="1913854"/>
              </a:xfrm>
              <a:custGeom>
                <a:avLst/>
                <a:gdLst>
                  <a:gd name="connsiteX0" fmla="*/ 152218 w 153181"/>
                  <a:gd name="connsiteY0" fmla="*/ 1913855 h 1913854"/>
                  <a:gd name="connsiteX1" fmla="*/ 151263 w 153181"/>
                  <a:gd name="connsiteY1" fmla="*/ 1912899 h 1913854"/>
                  <a:gd name="connsiteX2" fmla="*/ 151263 w 153181"/>
                  <a:gd name="connsiteY2" fmla="*/ 1902919 h 1913854"/>
                  <a:gd name="connsiteX3" fmla="*/ 150995 w 153181"/>
                  <a:gd name="connsiteY3" fmla="*/ 1852902 h 1913854"/>
                  <a:gd name="connsiteX4" fmla="*/ 148108 w 153181"/>
                  <a:gd name="connsiteY4" fmla="*/ 1790323 h 1913854"/>
                  <a:gd name="connsiteX5" fmla="*/ 142066 w 153181"/>
                  <a:gd name="connsiteY5" fmla="*/ 1724571 h 1913854"/>
                  <a:gd name="connsiteX6" fmla="*/ 132353 w 153181"/>
                  <a:gd name="connsiteY6" fmla="*/ 1655167 h 1913854"/>
                  <a:gd name="connsiteX7" fmla="*/ 119486 w 153181"/>
                  <a:gd name="connsiteY7" fmla="*/ 1582550 h 1913854"/>
                  <a:gd name="connsiteX8" fmla="*/ 106102 w 153181"/>
                  <a:gd name="connsiteY8" fmla="*/ 1509418 h 1913854"/>
                  <a:gd name="connsiteX9" fmla="*/ 91667 w 153181"/>
                  <a:gd name="connsiteY9" fmla="*/ 1435234 h 1913854"/>
                  <a:gd name="connsiteX10" fmla="*/ 75644 w 153181"/>
                  <a:gd name="connsiteY10" fmla="*/ 1359482 h 1913854"/>
                  <a:gd name="connsiteX11" fmla="*/ 59622 w 153181"/>
                  <a:gd name="connsiteY11" fmla="*/ 1283711 h 1913854"/>
                  <a:gd name="connsiteX12" fmla="*/ 45187 w 153181"/>
                  <a:gd name="connsiteY12" fmla="*/ 1209507 h 1913854"/>
                  <a:gd name="connsiteX13" fmla="*/ 31803 w 153181"/>
                  <a:gd name="connsiteY13" fmla="*/ 1136356 h 1913854"/>
                  <a:gd name="connsiteX14" fmla="*/ 18935 w 153181"/>
                  <a:gd name="connsiteY14" fmla="*/ 1063739 h 1913854"/>
                  <a:gd name="connsiteX15" fmla="*/ 9204 w 153181"/>
                  <a:gd name="connsiteY15" fmla="*/ 994220 h 1913854"/>
                  <a:gd name="connsiteX16" fmla="*/ 3162 w 153181"/>
                  <a:gd name="connsiteY16" fmla="*/ 928411 h 1913854"/>
                  <a:gd name="connsiteX17" fmla="*/ 275 w 153181"/>
                  <a:gd name="connsiteY17" fmla="*/ 865717 h 1913854"/>
                  <a:gd name="connsiteX18" fmla="*/ 7 w 153181"/>
                  <a:gd name="connsiteY18" fmla="*/ 815624 h 1913854"/>
                  <a:gd name="connsiteX19" fmla="*/ 7 w 153181"/>
                  <a:gd name="connsiteY19" fmla="*/ 805682 h 1913854"/>
                  <a:gd name="connsiteX20" fmla="*/ 7 w 153181"/>
                  <a:gd name="connsiteY20" fmla="*/ 795740 h 1913854"/>
                  <a:gd name="connsiteX21" fmla="*/ 275 w 153181"/>
                  <a:gd name="connsiteY21" fmla="*/ 746181 h 1913854"/>
                  <a:gd name="connsiteX22" fmla="*/ 3162 w 153181"/>
                  <a:gd name="connsiteY22" fmla="*/ 689243 h 1913854"/>
                  <a:gd name="connsiteX23" fmla="*/ 9204 w 153181"/>
                  <a:gd name="connsiteY23" fmla="*/ 635498 h 1913854"/>
                  <a:gd name="connsiteX24" fmla="*/ 18935 w 153181"/>
                  <a:gd name="connsiteY24" fmla="*/ 585347 h 1913854"/>
                  <a:gd name="connsiteX25" fmla="*/ 31803 w 153181"/>
                  <a:gd name="connsiteY25" fmla="*/ 538447 h 1913854"/>
                  <a:gd name="connsiteX26" fmla="*/ 45206 w 153181"/>
                  <a:gd name="connsiteY26" fmla="*/ 492082 h 1913854"/>
                  <a:gd name="connsiteX27" fmla="*/ 59660 w 153181"/>
                  <a:gd name="connsiteY27" fmla="*/ 446730 h 1913854"/>
                  <a:gd name="connsiteX28" fmla="*/ 75683 w 153181"/>
                  <a:gd name="connsiteY28" fmla="*/ 402965 h 1913854"/>
                  <a:gd name="connsiteX29" fmla="*/ 91686 w 153181"/>
                  <a:gd name="connsiteY29" fmla="*/ 359277 h 1913854"/>
                  <a:gd name="connsiteX30" fmla="*/ 106121 w 153181"/>
                  <a:gd name="connsiteY30" fmla="*/ 314002 h 1913854"/>
                  <a:gd name="connsiteX31" fmla="*/ 119505 w 153181"/>
                  <a:gd name="connsiteY31" fmla="*/ 267656 h 1913854"/>
                  <a:gd name="connsiteX32" fmla="*/ 132372 w 153181"/>
                  <a:gd name="connsiteY32" fmla="*/ 220793 h 1913854"/>
                  <a:gd name="connsiteX33" fmla="*/ 142066 w 153181"/>
                  <a:gd name="connsiteY33" fmla="*/ 170872 h 1913854"/>
                  <a:gd name="connsiteX34" fmla="*/ 148108 w 153181"/>
                  <a:gd name="connsiteY34" fmla="*/ 117203 h 1913854"/>
                  <a:gd name="connsiteX35" fmla="*/ 150995 w 153181"/>
                  <a:gd name="connsiteY35" fmla="*/ 60418 h 1913854"/>
                  <a:gd name="connsiteX36" fmla="*/ 151263 w 153181"/>
                  <a:gd name="connsiteY36" fmla="*/ 10936 h 1913854"/>
                  <a:gd name="connsiteX37" fmla="*/ 151263 w 153181"/>
                  <a:gd name="connsiteY37" fmla="*/ 956 h 1913854"/>
                  <a:gd name="connsiteX38" fmla="*/ 152218 w 153181"/>
                  <a:gd name="connsiteY38" fmla="*/ 0 h 1913854"/>
                  <a:gd name="connsiteX39" fmla="*/ 153174 w 153181"/>
                  <a:gd name="connsiteY39" fmla="*/ 956 h 1913854"/>
                  <a:gd name="connsiteX40" fmla="*/ 153174 w 153181"/>
                  <a:gd name="connsiteY40" fmla="*/ 10936 h 1913854"/>
                  <a:gd name="connsiteX41" fmla="*/ 152907 w 153181"/>
                  <a:gd name="connsiteY41" fmla="*/ 60456 h 1913854"/>
                  <a:gd name="connsiteX42" fmla="*/ 150020 w 153181"/>
                  <a:gd name="connsiteY42" fmla="*/ 117394 h 1913854"/>
                  <a:gd name="connsiteX43" fmla="*/ 143978 w 153181"/>
                  <a:gd name="connsiteY43" fmla="*/ 171140 h 1913854"/>
                  <a:gd name="connsiteX44" fmla="*/ 134246 w 153181"/>
                  <a:gd name="connsiteY44" fmla="*/ 221291 h 1913854"/>
                  <a:gd name="connsiteX45" fmla="*/ 121378 w 153181"/>
                  <a:gd name="connsiteY45" fmla="*/ 268191 h 1913854"/>
                  <a:gd name="connsiteX46" fmla="*/ 107976 w 153181"/>
                  <a:gd name="connsiteY46" fmla="*/ 314556 h 1913854"/>
                  <a:gd name="connsiteX47" fmla="*/ 93521 w 153181"/>
                  <a:gd name="connsiteY47" fmla="*/ 359908 h 1913854"/>
                  <a:gd name="connsiteX48" fmla="*/ 77499 w 153181"/>
                  <a:gd name="connsiteY48" fmla="*/ 403673 h 1913854"/>
                  <a:gd name="connsiteX49" fmla="*/ 61496 w 153181"/>
                  <a:gd name="connsiteY49" fmla="*/ 447361 h 1913854"/>
                  <a:gd name="connsiteX50" fmla="*/ 47060 w 153181"/>
                  <a:gd name="connsiteY50" fmla="*/ 492636 h 1913854"/>
                  <a:gd name="connsiteX51" fmla="*/ 33677 w 153181"/>
                  <a:gd name="connsiteY51" fmla="*/ 538982 h 1913854"/>
                  <a:gd name="connsiteX52" fmla="*/ 20809 w 153181"/>
                  <a:gd name="connsiteY52" fmla="*/ 585844 h 1913854"/>
                  <a:gd name="connsiteX53" fmla="*/ 11116 w 153181"/>
                  <a:gd name="connsiteY53" fmla="*/ 635766 h 1913854"/>
                  <a:gd name="connsiteX54" fmla="*/ 5074 w 153181"/>
                  <a:gd name="connsiteY54" fmla="*/ 689434 h 1913854"/>
                  <a:gd name="connsiteX55" fmla="*/ 2187 w 153181"/>
                  <a:gd name="connsiteY55" fmla="*/ 746220 h 1913854"/>
                  <a:gd name="connsiteX56" fmla="*/ 1919 w 153181"/>
                  <a:gd name="connsiteY56" fmla="*/ 795740 h 1913854"/>
                  <a:gd name="connsiteX57" fmla="*/ 1919 w 153181"/>
                  <a:gd name="connsiteY57" fmla="*/ 805682 h 1913854"/>
                  <a:gd name="connsiteX58" fmla="*/ 1919 w 153181"/>
                  <a:gd name="connsiteY58" fmla="*/ 815624 h 1913854"/>
                  <a:gd name="connsiteX59" fmla="*/ 2187 w 153181"/>
                  <a:gd name="connsiteY59" fmla="*/ 865679 h 1913854"/>
                  <a:gd name="connsiteX60" fmla="*/ 5074 w 153181"/>
                  <a:gd name="connsiteY60" fmla="*/ 928258 h 1913854"/>
                  <a:gd name="connsiteX61" fmla="*/ 11116 w 153181"/>
                  <a:gd name="connsiteY61" fmla="*/ 994010 h 1913854"/>
                  <a:gd name="connsiteX62" fmla="*/ 20828 w 153181"/>
                  <a:gd name="connsiteY62" fmla="*/ 1063414 h 1913854"/>
                  <a:gd name="connsiteX63" fmla="*/ 33696 w 153181"/>
                  <a:gd name="connsiteY63" fmla="*/ 1136031 h 1913854"/>
                  <a:gd name="connsiteX64" fmla="*/ 47080 w 153181"/>
                  <a:gd name="connsiteY64" fmla="*/ 1209163 h 1913854"/>
                  <a:gd name="connsiteX65" fmla="*/ 61515 w 153181"/>
                  <a:gd name="connsiteY65" fmla="*/ 1283347 h 1913854"/>
                  <a:gd name="connsiteX66" fmla="*/ 77537 w 153181"/>
                  <a:gd name="connsiteY66" fmla="*/ 1359099 h 1913854"/>
                  <a:gd name="connsiteX67" fmla="*/ 93559 w 153181"/>
                  <a:gd name="connsiteY67" fmla="*/ 1434870 h 1913854"/>
                  <a:gd name="connsiteX68" fmla="*/ 107995 w 153181"/>
                  <a:gd name="connsiteY68" fmla="*/ 1509073 h 1913854"/>
                  <a:gd name="connsiteX69" fmla="*/ 121378 w 153181"/>
                  <a:gd name="connsiteY69" fmla="*/ 1582225 h 1913854"/>
                  <a:gd name="connsiteX70" fmla="*/ 134246 w 153181"/>
                  <a:gd name="connsiteY70" fmla="*/ 1654842 h 1913854"/>
                  <a:gd name="connsiteX71" fmla="*/ 143978 w 153181"/>
                  <a:gd name="connsiteY71" fmla="*/ 1724360 h 1913854"/>
                  <a:gd name="connsiteX72" fmla="*/ 150020 w 153181"/>
                  <a:gd name="connsiteY72" fmla="*/ 1790170 h 1913854"/>
                  <a:gd name="connsiteX73" fmla="*/ 152907 w 153181"/>
                  <a:gd name="connsiteY73" fmla="*/ 1852863 h 1913854"/>
                  <a:gd name="connsiteX74" fmla="*/ 153174 w 153181"/>
                  <a:gd name="connsiteY74" fmla="*/ 1902919 h 1913854"/>
                  <a:gd name="connsiteX75" fmla="*/ 153174 w 153181"/>
                  <a:gd name="connsiteY75" fmla="*/ 1912880 h 1913854"/>
                  <a:gd name="connsiteX76" fmla="*/ 152218 w 153181"/>
                  <a:gd name="connsiteY76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53181" h="1913854">
                    <a:moveTo>
                      <a:pt x="152218" y="1913855"/>
                    </a:moveTo>
                    <a:cubicBezTo>
                      <a:pt x="151683" y="1913855"/>
                      <a:pt x="151263" y="1913434"/>
                      <a:pt x="151263" y="1912899"/>
                    </a:cubicBezTo>
                    <a:lnTo>
                      <a:pt x="151263" y="1902919"/>
                    </a:lnTo>
                    <a:cubicBezTo>
                      <a:pt x="151282" y="1886629"/>
                      <a:pt x="151282" y="1869765"/>
                      <a:pt x="150995" y="1852902"/>
                    </a:cubicBezTo>
                    <a:cubicBezTo>
                      <a:pt x="150593" y="1829595"/>
                      <a:pt x="149676" y="1809710"/>
                      <a:pt x="148108" y="1790323"/>
                    </a:cubicBezTo>
                    <a:cubicBezTo>
                      <a:pt x="146521" y="1770687"/>
                      <a:pt x="144609" y="1747782"/>
                      <a:pt x="142066" y="1724571"/>
                    </a:cubicBezTo>
                    <a:cubicBezTo>
                      <a:pt x="139351" y="1699754"/>
                      <a:pt x="136177" y="1677059"/>
                      <a:pt x="132353" y="1655167"/>
                    </a:cubicBezTo>
                    <a:cubicBezTo>
                      <a:pt x="128166" y="1631171"/>
                      <a:pt x="123845" y="1606737"/>
                      <a:pt x="119486" y="1582550"/>
                    </a:cubicBezTo>
                    <a:cubicBezTo>
                      <a:pt x="115126" y="1558402"/>
                      <a:pt x="110633" y="1533795"/>
                      <a:pt x="106102" y="1509418"/>
                    </a:cubicBezTo>
                    <a:cubicBezTo>
                      <a:pt x="101590" y="1485117"/>
                      <a:pt x="96714" y="1460146"/>
                      <a:pt x="91667" y="1435234"/>
                    </a:cubicBezTo>
                    <a:cubicBezTo>
                      <a:pt x="86619" y="1410378"/>
                      <a:pt x="81227" y="1384892"/>
                      <a:pt x="75644" y="1359482"/>
                    </a:cubicBezTo>
                    <a:cubicBezTo>
                      <a:pt x="70080" y="1334091"/>
                      <a:pt x="64689" y="1308604"/>
                      <a:pt x="59622" y="1283711"/>
                    </a:cubicBezTo>
                    <a:cubicBezTo>
                      <a:pt x="54574" y="1258817"/>
                      <a:pt x="49699" y="1233847"/>
                      <a:pt x="45187" y="1209507"/>
                    </a:cubicBezTo>
                    <a:cubicBezTo>
                      <a:pt x="40655" y="1185187"/>
                      <a:pt x="36162" y="1160561"/>
                      <a:pt x="31803" y="1136356"/>
                    </a:cubicBezTo>
                    <a:cubicBezTo>
                      <a:pt x="27444" y="1112188"/>
                      <a:pt x="23123" y="1087754"/>
                      <a:pt x="18935" y="1063739"/>
                    </a:cubicBezTo>
                    <a:cubicBezTo>
                      <a:pt x="15111" y="1041809"/>
                      <a:pt x="11938" y="1019076"/>
                      <a:pt x="9204" y="994220"/>
                    </a:cubicBezTo>
                    <a:cubicBezTo>
                      <a:pt x="6661" y="970990"/>
                      <a:pt x="4749" y="948066"/>
                      <a:pt x="3162" y="928411"/>
                    </a:cubicBezTo>
                    <a:cubicBezTo>
                      <a:pt x="1594" y="908985"/>
                      <a:pt x="676" y="889062"/>
                      <a:pt x="275" y="865717"/>
                    </a:cubicBezTo>
                    <a:cubicBezTo>
                      <a:pt x="-12" y="848816"/>
                      <a:pt x="-12" y="831933"/>
                      <a:pt x="7" y="815624"/>
                    </a:cubicBezTo>
                    <a:lnTo>
                      <a:pt x="7" y="805682"/>
                    </a:lnTo>
                    <a:lnTo>
                      <a:pt x="7" y="795740"/>
                    </a:lnTo>
                    <a:cubicBezTo>
                      <a:pt x="-12" y="779392"/>
                      <a:pt x="-12" y="762510"/>
                      <a:pt x="275" y="746181"/>
                    </a:cubicBezTo>
                    <a:cubicBezTo>
                      <a:pt x="676" y="723620"/>
                      <a:pt x="1594" y="705533"/>
                      <a:pt x="3162" y="689243"/>
                    </a:cubicBezTo>
                    <a:cubicBezTo>
                      <a:pt x="4749" y="672743"/>
                      <a:pt x="6661" y="653643"/>
                      <a:pt x="9204" y="635498"/>
                    </a:cubicBezTo>
                    <a:cubicBezTo>
                      <a:pt x="11938" y="616072"/>
                      <a:pt x="15111" y="599668"/>
                      <a:pt x="18935" y="585347"/>
                    </a:cubicBezTo>
                    <a:cubicBezTo>
                      <a:pt x="23123" y="569707"/>
                      <a:pt x="27444" y="553934"/>
                      <a:pt x="31803" y="538447"/>
                    </a:cubicBezTo>
                    <a:cubicBezTo>
                      <a:pt x="36162" y="522979"/>
                      <a:pt x="40674" y="507377"/>
                      <a:pt x="45206" y="492082"/>
                    </a:cubicBezTo>
                    <a:cubicBezTo>
                      <a:pt x="49737" y="476786"/>
                      <a:pt x="54594" y="461529"/>
                      <a:pt x="59660" y="446730"/>
                    </a:cubicBezTo>
                    <a:cubicBezTo>
                      <a:pt x="64727" y="431950"/>
                      <a:pt x="70119" y="417209"/>
                      <a:pt x="75683" y="402965"/>
                    </a:cubicBezTo>
                    <a:cubicBezTo>
                      <a:pt x="81246" y="388721"/>
                      <a:pt x="86638" y="374018"/>
                      <a:pt x="91686" y="359277"/>
                    </a:cubicBezTo>
                    <a:cubicBezTo>
                      <a:pt x="96733" y="344516"/>
                      <a:pt x="101590" y="329278"/>
                      <a:pt x="106121" y="314002"/>
                    </a:cubicBezTo>
                    <a:cubicBezTo>
                      <a:pt x="110652" y="298687"/>
                      <a:pt x="115165" y="283085"/>
                      <a:pt x="119505" y="267656"/>
                    </a:cubicBezTo>
                    <a:cubicBezTo>
                      <a:pt x="123864" y="252188"/>
                      <a:pt x="128185" y="236414"/>
                      <a:pt x="132372" y="220793"/>
                    </a:cubicBezTo>
                    <a:cubicBezTo>
                      <a:pt x="136177" y="206549"/>
                      <a:pt x="139351" y="190221"/>
                      <a:pt x="142066" y="170872"/>
                    </a:cubicBezTo>
                    <a:cubicBezTo>
                      <a:pt x="144609" y="152747"/>
                      <a:pt x="146521" y="133665"/>
                      <a:pt x="148108" y="117203"/>
                    </a:cubicBezTo>
                    <a:cubicBezTo>
                      <a:pt x="149676" y="100952"/>
                      <a:pt x="150593" y="82922"/>
                      <a:pt x="150995" y="60418"/>
                    </a:cubicBezTo>
                    <a:cubicBezTo>
                      <a:pt x="151282" y="44128"/>
                      <a:pt x="151282" y="27245"/>
                      <a:pt x="151263" y="10936"/>
                    </a:cubicBezTo>
                    <a:lnTo>
                      <a:pt x="151263" y="956"/>
                    </a:lnTo>
                    <a:cubicBezTo>
                      <a:pt x="151263" y="421"/>
                      <a:pt x="151683" y="0"/>
                      <a:pt x="152218" y="0"/>
                    </a:cubicBezTo>
                    <a:cubicBezTo>
                      <a:pt x="152754" y="0"/>
                      <a:pt x="153174" y="421"/>
                      <a:pt x="153174" y="956"/>
                    </a:cubicBezTo>
                    <a:lnTo>
                      <a:pt x="153174" y="10936"/>
                    </a:lnTo>
                    <a:cubicBezTo>
                      <a:pt x="153194" y="27265"/>
                      <a:pt x="153194" y="44147"/>
                      <a:pt x="152907" y="60456"/>
                    </a:cubicBezTo>
                    <a:cubicBezTo>
                      <a:pt x="152505" y="82998"/>
                      <a:pt x="151588" y="101105"/>
                      <a:pt x="150020" y="117394"/>
                    </a:cubicBezTo>
                    <a:cubicBezTo>
                      <a:pt x="148433" y="133876"/>
                      <a:pt x="146521" y="152995"/>
                      <a:pt x="143978" y="171140"/>
                    </a:cubicBezTo>
                    <a:cubicBezTo>
                      <a:pt x="141244" y="190565"/>
                      <a:pt x="138070" y="206970"/>
                      <a:pt x="134246" y="221291"/>
                    </a:cubicBezTo>
                    <a:cubicBezTo>
                      <a:pt x="130059" y="236930"/>
                      <a:pt x="125738" y="252704"/>
                      <a:pt x="121378" y="268191"/>
                    </a:cubicBezTo>
                    <a:cubicBezTo>
                      <a:pt x="117019" y="283640"/>
                      <a:pt x="112526" y="299241"/>
                      <a:pt x="107976" y="314556"/>
                    </a:cubicBezTo>
                    <a:cubicBezTo>
                      <a:pt x="103444" y="329852"/>
                      <a:pt x="98588" y="345109"/>
                      <a:pt x="93521" y="359908"/>
                    </a:cubicBezTo>
                    <a:cubicBezTo>
                      <a:pt x="88474" y="374687"/>
                      <a:pt x="83082" y="389409"/>
                      <a:pt x="77499" y="403673"/>
                    </a:cubicBezTo>
                    <a:cubicBezTo>
                      <a:pt x="71935" y="417898"/>
                      <a:pt x="66543" y="432601"/>
                      <a:pt x="61496" y="447361"/>
                    </a:cubicBezTo>
                    <a:cubicBezTo>
                      <a:pt x="56448" y="462121"/>
                      <a:pt x="51592" y="477340"/>
                      <a:pt x="47060" y="492636"/>
                    </a:cubicBezTo>
                    <a:cubicBezTo>
                      <a:pt x="42529" y="507932"/>
                      <a:pt x="38036" y="523514"/>
                      <a:pt x="33677" y="538982"/>
                    </a:cubicBezTo>
                    <a:cubicBezTo>
                      <a:pt x="29317" y="554450"/>
                      <a:pt x="24996" y="570224"/>
                      <a:pt x="20809" y="585844"/>
                    </a:cubicBezTo>
                    <a:cubicBezTo>
                      <a:pt x="17004" y="600088"/>
                      <a:pt x="13831" y="616417"/>
                      <a:pt x="11116" y="635766"/>
                    </a:cubicBezTo>
                    <a:cubicBezTo>
                      <a:pt x="8573" y="653872"/>
                      <a:pt x="6661" y="672972"/>
                      <a:pt x="5074" y="689434"/>
                    </a:cubicBezTo>
                    <a:cubicBezTo>
                      <a:pt x="3506" y="705667"/>
                      <a:pt x="2588" y="723716"/>
                      <a:pt x="2187" y="746220"/>
                    </a:cubicBezTo>
                    <a:cubicBezTo>
                      <a:pt x="1900" y="762529"/>
                      <a:pt x="1900" y="779411"/>
                      <a:pt x="1919" y="795740"/>
                    </a:cubicBezTo>
                    <a:lnTo>
                      <a:pt x="1919" y="805682"/>
                    </a:lnTo>
                    <a:lnTo>
                      <a:pt x="1919" y="815624"/>
                    </a:lnTo>
                    <a:cubicBezTo>
                      <a:pt x="1900" y="831933"/>
                      <a:pt x="1900" y="848797"/>
                      <a:pt x="2187" y="865679"/>
                    </a:cubicBezTo>
                    <a:cubicBezTo>
                      <a:pt x="2588" y="888986"/>
                      <a:pt x="3506" y="908870"/>
                      <a:pt x="5074" y="928258"/>
                    </a:cubicBezTo>
                    <a:cubicBezTo>
                      <a:pt x="6661" y="947913"/>
                      <a:pt x="8573" y="970818"/>
                      <a:pt x="11116" y="994010"/>
                    </a:cubicBezTo>
                    <a:cubicBezTo>
                      <a:pt x="13831" y="1018827"/>
                      <a:pt x="17004" y="1041522"/>
                      <a:pt x="20828" y="1063414"/>
                    </a:cubicBezTo>
                    <a:cubicBezTo>
                      <a:pt x="25015" y="1087429"/>
                      <a:pt x="29337" y="1111863"/>
                      <a:pt x="33696" y="1136031"/>
                    </a:cubicBezTo>
                    <a:cubicBezTo>
                      <a:pt x="38055" y="1160236"/>
                      <a:pt x="42567" y="1184843"/>
                      <a:pt x="47080" y="1209163"/>
                    </a:cubicBezTo>
                    <a:cubicBezTo>
                      <a:pt x="51611" y="1233502"/>
                      <a:pt x="56467" y="1258454"/>
                      <a:pt x="61515" y="1283347"/>
                    </a:cubicBezTo>
                    <a:cubicBezTo>
                      <a:pt x="66563" y="1308241"/>
                      <a:pt x="71954" y="1333728"/>
                      <a:pt x="77537" y="1359099"/>
                    </a:cubicBezTo>
                    <a:cubicBezTo>
                      <a:pt x="83120" y="1384509"/>
                      <a:pt x="88512" y="1410015"/>
                      <a:pt x="93559" y="1434870"/>
                    </a:cubicBezTo>
                    <a:cubicBezTo>
                      <a:pt x="98626" y="1459783"/>
                      <a:pt x="103483" y="1484753"/>
                      <a:pt x="107995" y="1509073"/>
                    </a:cubicBezTo>
                    <a:cubicBezTo>
                      <a:pt x="112526" y="1533451"/>
                      <a:pt x="117038" y="1558058"/>
                      <a:pt x="121378" y="1582225"/>
                    </a:cubicBezTo>
                    <a:cubicBezTo>
                      <a:pt x="125738" y="1606412"/>
                      <a:pt x="130059" y="1630846"/>
                      <a:pt x="134246" y="1654842"/>
                    </a:cubicBezTo>
                    <a:cubicBezTo>
                      <a:pt x="138070" y="1676772"/>
                      <a:pt x="141244" y="1699505"/>
                      <a:pt x="143978" y="1724360"/>
                    </a:cubicBezTo>
                    <a:cubicBezTo>
                      <a:pt x="146521" y="1747610"/>
                      <a:pt x="148433" y="1770515"/>
                      <a:pt x="150020" y="1790170"/>
                    </a:cubicBezTo>
                    <a:cubicBezTo>
                      <a:pt x="151588" y="1809596"/>
                      <a:pt x="152505" y="1829518"/>
                      <a:pt x="152907" y="1852863"/>
                    </a:cubicBezTo>
                    <a:cubicBezTo>
                      <a:pt x="153194" y="1869746"/>
                      <a:pt x="153194" y="1886610"/>
                      <a:pt x="153174" y="1902919"/>
                    </a:cubicBezTo>
                    <a:lnTo>
                      <a:pt x="153174" y="1912880"/>
                    </a:lnTo>
                    <a:cubicBezTo>
                      <a:pt x="153174" y="1913434"/>
                      <a:pt x="152754" y="1913855"/>
                      <a:pt x="152218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7" name="任意多边形: 形状 36">
                <a:extLst>
                  <a:ext uri="{FF2B5EF4-FFF2-40B4-BE49-F238E27FC236}">
                    <a16:creationId xmlns:a16="http://schemas.microsoft.com/office/drawing/2014/main" id="{8812604C-7ECA-966A-4CB7-CE42BFE01EBB}"/>
                  </a:ext>
                </a:extLst>
              </p:cNvPr>
              <p:cNvSpPr/>
              <p:nvPr/>
            </p:nvSpPr>
            <p:spPr>
              <a:xfrm>
                <a:off x="10743497" y="1104697"/>
                <a:ext cx="112979" cy="1913874"/>
              </a:xfrm>
              <a:custGeom>
                <a:avLst/>
                <a:gdLst>
                  <a:gd name="connsiteX0" fmla="*/ 111841 w 112979"/>
                  <a:gd name="connsiteY0" fmla="*/ 1913874 h 1913874"/>
                  <a:gd name="connsiteX1" fmla="*/ 110885 w 112979"/>
                  <a:gd name="connsiteY1" fmla="*/ 1912918 h 1913874"/>
                  <a:gd name="connsiteX2" fmla="*/ 110942 w 112979"/>
                  <a:gd name="connsiteY2" fmla="*/ 1889497 h 1913874"/>
                  <a:gd name="connsiteX3" fmla="*/ 110961 w 112979"/>
                  <a:gd name="connsiteY3" fmla="*/ 1853246 h 1913874"/>
                  <a:gd name="connsiteX4" fmla="*/ 109547 w 112979"/>
                  <a:gd name="connsiteY4" fmla="*/ 1792120 h 1913874"/>
                  <a:gd name="connsiteX5" fmla="*/ 109126 w 112979"/>
                  <a:gd name="connsiteY5" fmla="*/ 1782943 h 1913874"/>
                  <a:gd name="connsiteX6" fmla="*/ 105914 w 112979"/>
                  <a:gd name="connsiteY6" fmla="*/ 1728758 h 1913874"/>
                  <a:gd name="connsiteX7" fmla="*/ 98515 w 112979"/>
                  <a:gd name="connsiteY7" fmla="*/ 1661667 h 1913874"/>
                  <a:gd name="connsiteX8" fmla="*/ 88438 w 112979"/>
                  <a:gd name="connsiteY8" fmla="*/ 1591823 h 1913874"/>
                  <a:gd name="connsiteX9" fmla="*/ 85532 w 112979"/>
                  <a:gd name="connsiteY9" fmla="*/ 1571078 h 1913874"/>
                  <a:gd name="connsiteX10" fmla="*/ 78630 w 112979"/>
                  <a:gd name="connsiteY10" fmla="*/ 1522247 h 1913874"/>
                  <a:gd name="connsiteX11" fmla="*/ 68076 w 112979"/>
                  <a:gd name="connsiteY11" fmla="*/ 1451963 h 1913874"/>
                  <a:gd name="connsiteX12" fmla="*/ 55514 w 112979"/>
                  <a:gd name="connsiteY12" fmla="*/ 1379672 h 1913874"/>
                  <a:gd name="connsiteX13" fmla="*/ 42934 w 112979"/>
                  <a:gd name="connsiteY13" fmla="*/ 1307323 h 1913874"/>
                  <a:gd name="connsiteX14" fmla="*/ 32380 w 112979"/>
                  <a:gd name="connsiteY14" fmla="*/ 1237001 h 1913874"/>
                  <a:gd name="connsiteX15" fmla="*/ 25478 w 112979"/>
                  <a:gd name="connsiteY15" fmla="*/ 1188170 h 1913874"/>
                  <a:gd name="connsiteX16" fmla="*/ 22571 w 112979"/>
                  <a:gd name="connsiteY16" fmla="*/ 1167425 h 1913874"/>
                  <a:gd name="connsiteX17" fmla="*/ 12495 w 112979"/>
                  <a:gd name="connsiteY17" fmla="*/ 1097600 h 1913874"/>
                  <a:gd name="connsiteX18" fmla="*/ 5077 w 112979"/>
                  <a:gd name="connsiteY18" fmla="*/ 1030375 h 1913874"/>
                  <a:gd name="connsiteX19" fmla="*/ 1865 w 112979"/>
                  <a:gd name="connsiteY19" fmla="*/ 976114 h 1913874"/>
                  <a:gd name="connsiteX20" fmla="*/ 1444 w 112979"/>
                  <a:gd name="connsiteY20" fmla="*/ 966956 h 1913874"/>
                  <a:gd name="connsiteX21" fmla="*/ 29 w 112979"/>
                  <a:gd name="connsiteY21" fmla="*/ 905754 h 1913874"/>
                  <a:gd name="connsiteX22" fmla="*/ 48 w 112979"/>
                  <a:gd name="connsiteY22" fmla="*/ 869484 h 1913874"/>
                  <a:gd name="connsiteX23" fmla="*/ 106 w 112979"/>
                  <a:gd name="connsiteY23" fmla="*/ 846081 h 1913874"/>
                  <a:gd name="connsiteX24" fmla="*/ 48 w 112979"/>
                  <a:gd name="connsiteY24" fmla="*/ 822564 h 1913874"/>
                  <a:gd name="connsiteX25" fmla="*/ 29 w 112979"/>
                  <a:gd name="connsiteY25" fmla="*/ 786256 h 1913874"/>
                  <a:gd name="connsiteX26" fmla="*/ 1444 w 112979"/>
                  <a:gd name="connsiteY26" fmla="*/ 727884 h 1913874"/>
                  <a:gd name="connsiteX27" fmla="*/ 1865 w 112979"/>
                  <a:gd name="connsiteY27" fmla="*/ 719567 h 1913874"/>
                  <a:gd name="connsiteX28" fmla="*/ 5096 w 112979"/>
                  <a:gd name="connsiteY28" fmla="*/ 671730 h 1913874"/>
                  <a:gd name="connsiteX29" fmla="*/ 12514 w 112979"/>
                  <a:gd name="connsiteY29" fmla="*/ 619285 h 1913874"/>
                  <a:gd name="connsiteX30" fmla="*/ 22590 w 112979"/>
                  <a:gd name="connsiteY30" fmla="*/ 569631 h 1913874"/>
                  <a:gd name="connsiteX31" fmla="*/ 25516 w 112979"/>
                  <a:gd name="connsiteY31" fmla="*/ 554718 h 1913874"/>
                  <a:gd name="connsiteX32" fmla="*/ 32418 w 112979"/>
                  <a:gd name="connsiteY32" fmla="*/ 519690 h 1913874"/>
                  <a:gd name="connsiteX33" fmla="*/ 42991 w 112979"/>
                  <a:gd name="connsiteY33" fmla="*/ 470477 h 1913874"/>
                  <a:gd name="connsiteX34" fmla="*/ 55572 w 112979"/>
                  <a:gd name="connsiteY34" fmla="*/ 423251 h 1913874"/>
                  <a:gd name="connsiteX35" fmla="*/ 68133 w 112979"/>
                  <a:gd name="connsiteY35" fmla="*/ 376140 h 1913874"/>
                  <a:gd name="connsiteX36" fmla="*/ 78687 w 112979"/>
                  <a:gd name="connsiteY36" fmla="*/ 326984 h 1913874"/>
                  <a:gd name="connsiteX37" fmla="*/ 85590 w 112979"/>
                  <a:gd name="connsiteY37" fmla="*/ 291976 h 1913874"/>
                  <a:gd name="connsiteX38" fmla="*/ 88515 w 112979"/>
                  <a:gd name="connsiteY38" fmla="*/ 277062 h 1913874"/>
                  <a:gd name="connsiteX39" fmla="*/ 98591 w 112979"/>
                  <a:gd name="connsiteY39" fmla="*/ 227371 h 1913874"/>
                  <a:gd name="connsiteX40" fmla="*/ 105990 w 112979"/>
                  <a:gd name="connsiteY40" fmla="*/ 175136 h 1913874"/>
                  <a:gd name="connsiteX41" fmla="*/ 109202 w 112979"/>
                  <a:gd name="connsiteY41" fmla="*/ 127394 h 1913874"/>
                  <a:gd name="connsiteX42" fmla="*/ 109623 w 112979"/>
                  <a:gd name="connsiteY42" fmla="*/ 119077 h 1913874"/>
                  <a:gd name="connsiteX43" fmla="*/ 111038 w 112979"/>
                  <a:gd name="connsiteY43" fmla="*/ 60781 h 1913874"/>
                  <a:gd name="connsiteX44" fmla="*/ 111019 w 112979"/>
                  <a:gd name="connsiteY44" fmla="*/ 24473 h 1913874"/>
                  <a:gd name="connsiteX45" fmla="*/ 110961 w 112979"/>
                  <a:gd name="connsiteY45" fmla="*/ 956 h 1913874"/>
                  <a:gd name="connsiteX46" fmla="*/ 111917 w 112979"/>
                  <a:gd name="connsiteY46" fmla="*/ 0 h 1913874"/>
                  <a:gd name="connsiteX47" fmla="*/ 112873 w 112979"/>
                  <a:gd name="connsiteY47" fmla="*/ 956 h 1913874"/>
                  <a:gd name="connsiteX48" fmla="*/ 112931 w 112979"/>
                  <a:gd name="connsiteY48" fmla="*/ 24473 h 1913874"/>
                  <a:gd name="connsiteX49" fmla="*/ 112950 w 112979"/>
                  <a:gd name="connsiteY49" fmla="*/ 60781 h 1913874"/>
                  <a:gd name="connsiteX50" fmla="*/ 111535 w 112979"/>
                  <a:gd name="connsiteY50" fmla="*/ 119153 h 1913874"/>
                  <a:gd name="connsiteX51" fmla="*/ 111114 w 112979"/>
                  <a:gd name="connsiteY51" fmla="*/ 127471 h 1913874"/>
                  <a:gd name="connsiteX52" fmla="*/ 107883 w 112979"/>
                  <a:gd name="connsiteY52" fmla="*/ 175308 h 1913874"/>
                  <a:gd name="connsiteX53" fmla="*/ 100465 w 112979"/>
                  <a:gd name="connsiteY53" fmla="*/ 227753 h 1913874"/>
                  <a:gd name="connsiteX54" fmla="*/ 90389 w 112979"/>
                  <a:gd name="connsiteY54" fmla="*/ 277407 h 1913874"/>
                  <a:gd name="connsiteX55" fmla="*/ 87463 w 112979"/>
                  <a:gd name="connsiteY55" fmla="*/ 292320 h 1913874"/>
                  <a:gd name="connsiteX56" fmla="*/ 80561 w 112979"/>
                  <a:gd name="connsiteY56" fmla="*/ 327347 h 1913874"/>
                  <a:gd name="connsiteX57" fmla="*/ 69988 w 112979"/>
                  <a:gd name="connsiteY57" fmla="*/ 376561 h 1913874"/>
                  <a:gd name="connsiteX58" fmla="*/ 57407 w 112979"/>
                  <a:gd name="connsiteY58" fmla="*/ 423786 h 1913874"/>
                  <a:gd name="connsiteX59" fmla="*/ 44846 w 112979"/>
                  <a:gd name="connsiteY59" fmla="*/ 470897 h 1913874"/>
                  <a:gd name="connsiteX60" fmla="*/ 34292 w 112979"/>
                  <a:gd name="connsiteY60" fmla="*/ 520054 h 1913874"/>
                  <a:gd name="connsiteX61" fmla="*/ 27389 w 112979"/>
                  <a:gd name="connsiteY61" fmla="*/ 555062 h 1913874"/>
                  <a:gd name="connsiteX62" fmla="*/ 24464 w 112979"/>
                  <a:gd name="connsiteY62" fmla="*/ 569975 h 1913874"/>
                  <a:gd name="connsiteX63" fmla="*/ 14388 w 112979"/>
                  <a:gd name="connsiteY63" fmla="*/ 619667 h 1913874"/>
                  <a:gd name="connsiteX64" fmla="*/ 6989 w 112979"/>
                  <a:gd name="connsiteY64" fmla="*/ 671902 h 1913874"/>
                  <a:gd name="connsiteX65" fmla="*/ 3777 w 112979"/>
                  <a:gd name="connsiteY65" fmla="*/ 719643 h 1913874"/>
                  <a:gd name="connsiteX66" fmla="*/ 3356 w 112979"/>
                  <a:gd name="connsiteY66" fmla="*/ 727960 h 1913874"/>
                  <a:gd name="connsiteX67" fmla="*/ 1941 w 112979"/>
                  <a:gd name="connsiteY67" fmla="*/ 786256 h 1913874"/>
                  <a:gd name="connsiteX68" fmla="*/ 1960 w 112979"/>
                  <a:gd name="connsiteY68" fmla="*/ 822564 h 1913874"/>
                  <a:gd name="connsiteX69" fmla="*/ 2018 w 112979"/>
                  <a:gd name="connsiteY69" fmla="*/ 846081 h 1913874"/>
                  <a:gd name="connsiteX70" fmla="*/ 1960 w 112979"/>
                  <a:gd name="connsiteY70" fmla="*/ 869503 h 1913874"/>
                  <a:gd name="connsiteX71" fmla="*/ 1941 w 112979"/>
                  <a:gd name="connsiteY71" fmla="*/ 905754 h 1913874"/>
                  <a:gd name="connsiteX72" fmla="*/ 3356 w 112979"/>
                  <a:gd name="connsiteY72" fmla="*/ 966879 h 1913874"/>
                  <a:gd name="connsiteX73" fmla="*/ 3777 w 112979"/>
                  <a:gd name="connsiteY73" fmla="*/ 976057 h 1913874"/>
                  <a:gd name="connsiteX74" fmla="*/ 6989 w 112979"/>
                  <a:gd name="connsiteY74" fmla="*/ 1030242 h 1913874"/>
                  <a:gd name="connsiteX75" fmla="*/ 14388 w 112979"/>
                  <a:gd name="connsiteY75" fmla="*/ 1097332 h 1913874"/>
                  <a:gd name="connsiteX76" fmla="*/ 24464 w 112979"/>
                  <a:gd name="connsiteY76" fmla="*/ 1167176 h 1913874"/>
                  <a:gd name="connsiteX77" fmla="*/ 27370 w 112979"/>
                  <a:gd name="connsiteY77" fmla="*/ 1187902 h 1913874"/>
                  <a:gd name="connsiteX78" fmla="*/ 34273 w 112979"/>
                  <a:gd name="connsiteY78" fmla="*/ 1236734 h 1913874"/>
                  <a:gd name="connsiteX79" fmla="*/ 44827 w 112979"/>
                  <a:gd name="connsiteY79" fmla="*/ 1307017 h 1913874"/>
                  <a:gd name="connsiteX80" fmla="*/ 57388 w 112979"/>
                  <a:gd name="connsiteY80" fmla="*/ 1379309 h 1913874"/>
                  <a:gd name="connsiteX81" fmla="*/ 69969 w 112979"/>
                  <a:gd name="connsiteY81" fmla="*/ 1451657 h 1913874"/>
                  <a:gd name="connsiteX82" fmla="*/ 80523 w 112979"/>
                  <a:gd name="connsiteY82" fmla="*/ 1521979 h 1913874"/>
                  <a:gd name="connsiteX83" fmla="*/ 87425 w 112979"/>
                  <a:gd name="connsiteY83" fmla="*/ 1570811 h 1913874"/>
                  <a:gd name="connsiteX84" fmla="*/ 90331 w 112979"/>
                  <a:gd name="connsiteY84" fmla="*/ 1591556 h 1913874"/>
                  <a:gd name="connsiteX85" fmla="*/ 100407 w 112979"/>
                  <a:gd name="connsiteY85" fmla="*/ 1661380 h 1913874"/>
                  <a:gd name="connsiteX86" fmla="*/ 107826 w 112979"/>
                  <a:gd name="connsiteY86" fmla="*/ 1728605 h 1913874"/>
                  <a:gd name="connsiteX87" fmla="*/ 111038 w 112979"/>
                  <a:gd name="connsiteY87" fmla="*/ 1782866 h 1913874"/>
                  <a:gd name="connsiteX88" fmla="*/ 111458 w 112979"/>
                  <a:gd name="connsiteY88" fmla="*/ 1792025 h 1913874"/>
                  <a:gd name="connsiteX89" fmla="*/ 112873 w 112979"/>
                  <a:gd name="connsiteY89" fmla="*/ 1853227 h 1913874"/>
                  <a:gd name="connsiteX90" fmla="*/ 112854 w 112979"/>
                  <a:gd name="connsiteY90" fmla="*/ 1889497 h 1913874"/>
                  <a:gd name="connsiteX91" fmla="*/ 112797 w 112979"/>
                  <a:gd name="connsiteY91" fmla="*/ 1912899 h 1913874"/>
                  <a:gd name="connsiteX92" fmla="*/ 111841 w 112979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12979" h="1913874">
                    <a:moveTo>
                      <a:pt x="111841" y="1913874"/>
                    </a:moveTo>
                    <a:cubicBezTo>
                      <a:pt x="111305" y="1913874"/>
                      <a:pt x="110885" y="1913454"/>
                      <a:pt x="110885" y="1912918"/>
                    </a:cubicBezTo>
                    <a:cubicBezTo>
                      <a:pt x="110885" y="1905098"/>
                      <a:pt x="110904" y="1897297"/>
                      <a:pt x="110942" y="1889497"/>
                    </a:cubicBezTo>
                    <a:cubicBezTo>
                      <a:pt x="110980" y="1877642"/>
                      <a:pt x="111019" y="1865387"/>
                      <a:pt x="110961" y="1853246"/>
                    </a:cubicBezTo>
                    <a:cubicBezTo>
                      <a:pt x="110866" y="1829710"/>
                      <a:pt x="110407" y="1810284"/>
                      <a:pt x="109547" y="1792120"/>
                    </a:cubicBezTo>
                    <a:lnTo>
                      <a:pt x="109126" y="1782943"/>
                    </a:lnTo>
                    <a:cubicBezTo>
                      <a:pt x="108323" y="1765429"/>
                      <a:pt x="107482" y="1747304"/>
                      <a:pt x="105914" y="1728758"/>
                    </a:cubicBezTo>
                    <a:cubicBezTo>
                      <a:pt x="103868" y="1704495"/>
                      <a:pt x="101822" y="1683789"/>
                      <a:pt x="98515" y="1661667"/>
                    </a:cubicBezTo>
                    <a:cubicBezTo>
                      <a:pt x="94844" y="1637137"/>
                      <a:pt x="91364" y="1612587"/>
                      <a:pt x="88438" y="1591823"/>
                    </a:cubicBezTo>
                    <a:lnTo>
                      <a:pt x="85532" y="1571078"/>
                    </a:lnTo>
                    <a:cubicBezTo>
                      <a:pt x="83257" y="1554827"/>
                      <a:pt x="80963" y="1538556"/>
                      <a:pt x="78630" y="1522247"/>
                    </a:cubicBezTo>
                    <a:cubicBezTo>
                      <a:pt x="75456" y="1500030"/>
                      <a:pt x="72015" y="1476283"/>
                      <a:pt x="68076" y="1451963"/>
                    </a:cubicBezTo>
                    <a:cubicBezTo>
                      <a:pt x="63411" y="1423207"/>
                      <a:pt x="59549" y="1400914"/>
                      <a:pt x="55514" y="1379672"/>
                    </a:cubicBezTo>
                    <a:cubicBezTo>
                      <a:pt x="51480" y="1358392"/>
                      <a:pt x="47599" y="1336098"/>
                      <a:pt x="42934" y="1307323"/>
                    </a:cubicBezTo>
                    <a:cubicBezTo>
                      <a:pt x="38995" y="1282965"/>
                      <a:pt x="35553" y="1259218"/>
                      <a:pt x="32380" y="1237001"/>
                    </a:cubicBezTo>
                    <a:cubicBezTo>
                      <a:pt x="30047" y="1220692"/>
                      <a:pt x="27753" y="1204421"/>
                      <a:pt x="25478" y="1188170"/>
                    </a:cubicBezTo>
                    <a:lnTo>
                      <a:pt x="22571" y="1167425"/>
                    </a:lnTo>
                    <a:cubicBezTo>
                      <a:pt x="19646" y="1146661"/>
                      <a:pt x="16166" y="1122131"/>
                      <a:pt x="12495" y="1097600"/>
                    </a:cubicBezTo>
                    <a:cubicBezTo>
                      <a:pt x="9188" y="1075421"/>
                      <a:pt x="7123" y="1054677"/>
                      <a:pt x="5077" y="1030375"/>
                    </a:cubicBezTo>
                    <a:cubicBezTo>
                      <a:pt x="3509" y="1011791"/>
                      <a:pt x="2668" y="993647"/>
                      <a:pt x="1865" y="976114"/>
                    </a:cubicBezTo>
                    <a:lnTo>
                      <a:pt x="1444" y="966956"/>
                    </a:lnTo>
                    <a:cubicBezTo>
                      <a:pt x="584" y="948754"/>
                      <a:pt x="125" y="929309"/>
                      <a:pt x="29" y="905754"/>
                    </a:cubicBezTo>
                    <a:cubicBezTo>
                      <a:pt x="-28" y="893594"/>
                      <a:pt x="10" y="881338"/>
                      <a:pt x="48" y="869484"/>
                    </a:cubicBezTo>
                    <a:cubicBezTo>
                      <a:pt x="67" y="861683"/>
                      <a:pt x="106" y="853901"/>
                      <a:pt x="106" y="846081"/>
                    </a:cubicBezTo>
                    <a:cubicBezTo>
                      <a:pt x="106" y="838262"/>
                      <a:pt x="87" y="830423"/>
                      <a:pt x="48" y="822564"/>
                    </a:cubicBezTo>
                    <a:cubicBezTo>
                      <a:pt x="10" y="810634"/>
                      <a:pt x="-28" y="798302"/>
                      <a:pt x="29" y="786256"/>
                    </a:cubicBezTo>
                    <a:cubicBezTo>
                      <a:pt x="125" y="762892"/>
                      <a:pt x="584" y="744346"/>
                      <a:pt x="1444" y="727884"/>
                    </a:cubicBezTo>
                    <a:lnTo>
                      <a:pt x="1865" y="719567"/>
                    </a:lnTo>
                    <a:cubicBezTo>
                      <a:pt x="2668" y="703640"/>
                      <a:pt x="3509" y="687178"/>
                      <a:pt x="5096" y="671730"/>
                    </a:cubicBezTo>
                    <a:cubicBezTo>
                      <a:pt x="7142" y="651520"/>
                      <a:pt x="9207" y="634867"/>
                      <a:pt x="12514" y="619285"/>
                    </a:cubicBezTo>
                    <a:cubicBezTo>
                      <a:pt x="16185" y="602096"/>
                      <a:pt x="19665" y="584544"/>
                      <a:pt x="22590" y="569631"/>
                    </a:cubicBezTo>
                    <a:lnTo>
                      <a:pt x="25516" y="554718"/>
                    </a:lnTo>
                    <a:cubicBezTo>
                      <a:pt x="27791" y="543016"/>
                      <a:pt x="30085" y="531334"/>
                      <a:pt x="32418" y="519690"/>
                    </a:cubicBezTo>
                    <a:cubicBezTo>
                      <a:pt x="35592" y="503821"/>
                      <a:pt x="39033" y="486958"/>
                      <a:pt x="42991" y="470477"/>
                    </a:cubicBezTo>
                    <a:cubicBezTo>
                      <a:pt x="47656" y="451013"/>
                      <a:pt x="51538" y="436444"/>
                      <a:pt x="55572" y="423251"/>
                    </a:cubicBezTo>
                    <a:cubicBezTo>
                      <a:pt x="59606" y="410078"/>
                      <a:pt x="63468" y="395547"/>
                      <a:pt x="68133" y="376140"/>
                    </a:cubicBezTo>
                    <a:cubicBezTo>
                      <a:pt x="72072" y="359697"/>
                      <a:pt x="75514" y="342834"/>
                      <a:pt x="78687" y="326984"/>
                    </a:cubicBezTo>
                    <a:cubicBezTo>
                      <a:pt x="81020" y="315340"/>
                      <a:pt x="83295" y="303658"/>
                      <a:pt x="85590" y="291976"/>
                    </a:cubicBezTo>
                    <a:lnTo>
                      <a:pt x="88515" y="277062"/>
                    </a:lnTo>
                    <a:cubicBezTo>
                      <a:pt x="91440" y="262149"/>
                      <a:pt x="94920" y="244578"/>
                      <a:pt x="98591" y="227371"/>
                    </a:cubicBezTo>
                    <a:cubicBezTo>
                      <a:pt x="101899" y="211884"/>
                      <a:pt x="103944" y="195288"/>
                      <a:pt x="105990" y="175136"/>
                    </a:cubicBezTo>
                    <a:cubicBezTo>
                      <a:pt x="107558" y="159725"/>
                      <a:pt x="108399" y="143282"/>
                      <a:pt x="109202" y="127394"/>
                    </a:cubicBezTo>
                    <a:lnTo>
                      <a:pt x="109623" y="119077"/>
                    </a:lnTo>
                    <a:cubicBezTo>
                      <a:pt x="110483" y="102634"/>
                      <a:pt x="110942" y="84107"/>
                      <a:pt x="111038" y="60781"/>
                    </a:cubicBezTo>
                    <a:cubicBezTo>
                      <a:pt x="111095" y="48736"/>
                      <a:pt x="111057" y="36404"/>
                      <a:pt x="111019" y="24473"/>
                    </a:cubicBezTo>
                    <a:cubicBezTo>
                      <a:pt x="111000" y="16634"/>
                      <a:pt x="110961" y="8776"/>
                      <a:pt x="110961" y="956"/>
                    </a:cubicBezTo>
                    <a:cubicBezTo>
                      <a:pt x="110961" y="421"/>
                      <a:pt x="111382" y="0"/>
                      <a:pt x="111917" y="0"/>
                    </a:cubicBezTo>
                    <a:cubicBezTo>
                      <a:pt x="112453" y="0"/>
                      <a:pt x="112873" y="421"/>
                      <a:pt x="112873" y="956"/>
                    </a:cubicBezTo>
                    <a:cubicBezTo>
                      <a:pt x="112873" y="8776"/>
                      <a:pt x="112892" y="16615"/>
                      <a:pt x="112931" y="24473"/>
                    </a:cubicBezTo>
                    <a:cubicBezTo>
                      <a:pt x="112969" y="36404"/>
                      <a:pt x="113007" y="48736"/>
                      <a:pt x="112950" y="60781"/>
                    </a:cubicBezTo>
                    <a:cubicBezTo>
                      <a:pt x="112854" y="84145"/>
                      <a:pt x="112395" y="102691"/>
                      <a:pt x="111535" y="119153"/>
                    </a:cubicBezTo>
                    <a:lnTo>
                      <a:pt x="111114" y="127471"/>
                    </a:lnTo>
                    <a:cubicBezTo>
                      <a:pt x="110311" y="143397"/>
                      <a:pt x="109470" y="159859"/>
                      <a:pt x="107883" y="175308"/>
                    </a:cubicBezTo>
                    <a:cubicBezTo>
                      <a:pt x="105837" y="195517"/>
                      <a:pt x="103772" y="212170"/>
                      <a:pt x="100465" y="227753"/>
                    </a:cubicBezTo>
                    <a:cubicBezTo>
                      <a:pt x="96794" y="244941"/>
                      <a:pt x="93314" y="262493"/>
                      <a:pt x="90389" y="277407"/>
                    </a:cubicBezTo>
                    <a:lnTo>
                      <a:pt x="87463" y="292320"/>
                    </a:lnTo>
                    <a:cubicBezTo>
                      <a:pt x="85188" y="304021"/>
                      <a:pt x="82894" y="315703"/>
                      <a:pt x="80561" y="327347"/>
                    </a:cubicBezTo>
                    <a:cubicBezTo>
                      <a:pt x="77387" y="343216"/>
                      <a:pt x="73946" y="360080"/>
                      <a:pt x="69988" y="376561"/>
                    </a:cubicBezTo>
                    <a:cubicBezTo>
                      <a:pt x="65323" y="396025"/>
                      <a:pt x="61442" y="410594"/>
                      <a:pt x="57407" y="423786"/>
                    </a:cubicBezTo>
                    <a:cubicBezTo>
                      <a:pt x="53373" y="436960"/>
                      <a:pt x="49511" y="451491"/>
                      <a:pt x="44846" y="470897"/>
                    </a:cubicBezTo>
                    <a:cubicBezTo>
                      <a:pt x="40907" y="487340"/>
                      <a:pt x="37465" y="504204"/>
                      <a:pt x="34292" y="520054"/>
                    </a:cubicBezTo>
                    <a:cubicBezTo>
                      <a:pt x="31959" y="531698"/>
                      <a:pt x="29684" y="543380"/>
                      <a:pt x="27389" y="555062"/>
                    </a:cubicBezTo>
                    <a:lnTo>
                      <a:pt x="24464" y="569975"/>
                    </a:lnTo>
                    <a:cubicBezTo>
                      <a:pt x="21539" y="584888"/>
                      <a:pt x="18059" y="602459"/>
                      <a:pt x="14388" y="619667"/>
                    </a:cubicBezTo>
                    <a:cubicBezTo>
                      <a:pt x="11080" y="635154"/>
                      <a:pt x="9035" y="651750"/>
                      <a:pt x="6989" y="671902"/>
                    </a:cubicBezTo>
                    <a:cubicBezTo>
                      <a:pt x="5421" y="687312"/>
                      <a:pt x="4580" y="703755"/>
                      <a:pt x="3777" y="719643"/>
                    </a:cubicBezTo>
                    <a:lnTo>
                      <a:pt x="3356" y="727960"/>
                    </a:lnTo>
                    <a:cubicBezTo>
                      <a:pt x="2496" y="744403"/>
                      <a:pt x="2037" y="762930"/>
                      <a:pt x="1941" y="786256"/>
                    </a:cubicBezTo>
                    <a:cubicBezTo>
                      <a:pt x="1884" y="798302"/>
                      <a:pt x="1922" y="810634"/>
                      <a:pt x="1960" y="822564"/>
                    </a:cubicBezTo>
                    <a:cubicBezTo>
                      <a:pt x="1979" y="830403"/>
                      <a:pt x="2018" y="838262"/>
                      <a:pt x="2018" y="846081"/>
                    </a:cubicBezTo>
                    <a:cubicBezTo>
                      <a:pt x="2018" y="853901"/>
                      <a:pt x="1999" y="861702"/>
                      <a:pt x="1960" y="869503"/>
                    </a:cubicBezTo>
                    <a:cubicBezTo>
                      <a:pt x="1922" y="881357"/>
                      <a:pt x="1884" y="893613"/>
                      <a:pt x="1941" y="905754"/>
                    </a:cubicBezTo>
                    <a:cubicBezTo>
                      <a:pt x="2037" y="929290"/>
                      <a:pt x="2496" y="948716"/>
                      <a:pt x="3356" y="966879"/>
                    </a:cubicBezTo>
                    <a:lnTo>
                      <a:pt x="3777" y="976057"/>
                    </a:lnTo>
                    <a:cubicBezTo>
                      <a:pt x="4580" y="993570"/>
                      <a:pt x="5421" y="1011696"/>
                      <a:pt x="6989" y="1030242"/>
                    </a:cubicBezTo>
                    <a:cubicBezTo>
                      <a:pt x="9035" y="1054505"/>
                      <a:pt x="11080" y="1075211"/>
                      <a:pt x="14388" y="1097332"/>
                    </a:cubicBezTo>
                    <a:cubicBezTo>
                      <a:pt x="18059" y="1121863"/>
                      <a:pt x="21539" y="1146412"/>
                      <a:pt x="24464" y="1167176"/>
                    </a:cubicBezTo>
                    <a:lnTo>
                      <a:pt x="27370" y="1187902"/>
                    </a:lnTo>
                    <a:cubicBezTo>
                      <a:pt x="29646" y="1204154"/>
                      <a:pt x="31940" y="1220425"/>
                      <a:pt x="34273" y="1236734"/>
                    </a:cubicBezTo>
                    <a:cubicBezTo>
                      <a:pt x="37446" y="1258951"/>
                      <a:pt x="40888" y="1282697"/>
                      <a:pt x="44827" y="1307017"/>
                    </a:cubicBezTo>
                    <a:cubicBezTo>
                      <a:pt x="49492" y="1335773"/>
                      <a:pt x="53354" y="1358067"/>
                      <a:pt x="57388" y="1379309"/>
                    </a:cubicBezTo>
                    <a:cubicBezTo>
                      <a:pt x="61422" y="1400589"/>
                      <a:pt x="65304" y="1422901"/>
                      <a:pt x="69969" y="1451657"/>
                    </a:cubicBezTo>
                    <a:cubicBezTo>
                      <a:pt x="73907" y="1476016"/>
                      <a:pt x="77349" y="1499762"/>
                      <a:pt x="80523" y="1521979"/>
                    </a:cubicBezTo>
                    <a:cubicBezTo>
                      <a:pt x="82856" y="1538288"/>
                      <a:pt x="85150" y="1554559"/>
                      <a:pt x="87425" y="1570811"/>
                    </a:cubicBezTo>
                    <a:lnTo>
                      <a:pt x="90331" y="1591556"/>
                    </a:lnTo>
                    <a:cubicBezTo>
                      <a:pt x="93257" y="1612320"/>
                      <a:pt x="96736" y="1636850"/>
                      <a:pt x="100407" y="1661380"/>
                    </a:cubicBezTo>
                    <a:cubicBezTo>
                      <a:pt x="103715" y="1683559"/>
                      <a:pt x="105780" y="1704304"/>
                      <a:pt x="107826" y="1728605"/>
                    </a:cubicBezTo>
                    <a:cubicBezTo>
                      <a:pt x="109394" y="1747189"/>
                      <a:pt x="110235" y="1765334"/>
                      <a:pt x="111038" y="1782866"/>
                    </a:cubicBezTo>
                    <a:lnTo>
                      <a:pt x="111458" y="1792025"/>
                    </a:lnTo>
                    <a:cubicBezTo>
                      <a:pt x="112319" y="1810227"/>
                      <a:pt x="112778" y="1829671"/>
                      <a:pt x="112873" y="1853227"/>
                    </a:cubicBezTo>
                    <a:cubicBezTo>
                      <a:pt x="112931" y="1865387"/>
                      <a:pt x="112892" y="1877642"/>
                      <a:pt x="112854" y="1889497"/>
                    </a:cubicBezTo>
                    <a:cubicBezTo>
                      <a:pt x="112835" y="1897297"/>
                      <a:pt x="112797" y="1905079"/>
                      <a:pt x="112797" y="1912899"/>
                    </a:cubicBezTo>
                    <a:cubicBezTo>
                      <a:pt x="112797" y="1913454"/>
                      <a:pt x="112376" y="1913874"/>
                      <a:pt x="111841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8" name="任意多边形: 形状 37">
                <a:extLst>
                  <a:ext uri="{FF2B5EF4-FFF2-40B4-BE49-F238E27FC236}">
                    <a16:creationId xmlns:a16="http://schemas.microsoft.com/office/drawing/2014/main" id="{5E135D94-120D-0811-F840-851BE1EFA627}"/>
                  </a:ext>
                </a:extLst>
              </p:cNvPr>
              <p:cNvSpPr/>
              <p:nvPr/>
            </p:nvSpPr>
            <p:spPr>
              <a:xfrm>
                <a:off x="10838819" y="1104697"/>
                <a:ext cx="77836" cy="1913874"/>
              </a:xfrm>
              <a:custGeom>
                <a:avLst/>
                <a:gdLst>
                  <a:gd name="connsiteX0" fmla="*/ 76269 w 77836"/>
                  <a:gd name="connsiteY0" fmla="*/ 1913874 h 1913874"/>
                  <a:gd name="connsiteX1" fmla="*/ 75313 w 77836"/>
                  <a:gd name="connsiteY1" fmla="*/ 1912918 h 1913874"/>
                  <a:gd name="connsiteX2" fmla="*/ 75618 w 77836"/>
                  <a:gd name="connsiteY2" fmla="*/ 1865406 h 1913874"/>
                  <a:gd name="connsiteX3" fmla="*/ 75733 w 77836"/>
                  <a:gd name="connsiteY3" fmla="*/ 1853571 h 1913874"/>
                  <a:gd name="connsiteX4" fmla="*/ 75791 w 77836"/>
                  <a:gd name="connsiteY4" fmla="*/ 1793899 h 1913874"/>
                  <a:gd name="connsiteX5" fmla="*/ 73745 w 77836"/>
                  <a:gd name="connsiteY5" fmla="*/ 1732161 h 1913874"/>
                  <a:gd name="connsiteX6" fmla="*/ 67856 w 77836"/>
                  <a:gd name="connsiteY6" fmla="*/ 1666581 h 1913874"/>
                  <a:gd name="connsiteX7" fmla="*/ 60552 w 77836"/>
                  <a:gd name="connsiteY7" fmla="*/ 1599509 h 1913874"/>
                  <a:gd name="connsiteX8" fmla="*/ 56786 w 77836"/>
                  <a:gd name="connsiteY8" fmla="*/ 1559893 h 1913874"/>
                  <a:gd name="connsiteX9" fmla="*/ 54300 w 77836"/>
                  <a:gd name="connsiteY9" fmla="*/ 1533528 h 1913874"/>
                  <a:gd name="connsiteX10" fmla="*/ 47360 w 77836"/>
                  <a:gd name="connsiteY10" fmla="*/ 1466857 h 1913874"/>
                  <a:gd name="connsiteX11" fmla="*/ 37972 w 77836"/>
                  <a:gd name="connsiteY11" fmla="*/ 1397759 h 1913874"/>
                  <a:gd name="connsiteX12" fmla="*/ 28565 w 77836"/>
                  <a:gd name="connsiteY12" fmla="*/ 1328584 h 1913874"/>
                  <a:gd name="connsiteX13" fmla="*/ 21625 w 77836"/>
                  <a:gd name="connsiteY13" fmla="*/ 1261876 h 1913874"/>
                  <a:gd name="connsiteX14" fmla="*/ 19139 w 77836"/>
                  <a:gd name="connsiteY14" fmla="*/ 1235491 h 1913874"/>
                  <a:gd name="connsiteX15" fmla="*/ 15373 w 77836"/>
                  <a:gd name="connsiteY15" fmla="*/ 1195875 h 1913874"/>
                  <a:gd name="connsiteX16" fmla="*/ 8088 w 77836"/>
                  <a:gd name="connsiteY16" fmla="*/ 1128861 h 1913874"/>
                  <a:gd name="connsiteX17" fmla="*/ 2180 w 77836"/>
                  <a:gd name="connsiteY17" fmla="*/ 1063166 h 1913874"/>
                  <a:gd name="connsiteX18" fmla="*/ 134 w 77836"/>
                  <a:gd name="connsiteY18" fmla="*/ 1001333 h 1913874"/>
                  <a:gd name="connsiteX19" fmla="*/ 192 w 77836"/>
                  <a:gd name="connsiteY19" fmla="*/ 941622 h 1913874"/>
                  <a:gd name="connsiteX20" fmla="*/ 306 w 77836"/>
                  <a:gd name="connsiteY20" fmla="*/ 929787 h 1913874"/>
                  <a:gd name="connsiteX21" fmla="*/ 612 w 77836"/>
                  <a:gd name="connsiteY21" fmla="*/ 882294 h 1913874"/>
                  <a:gd name="connsiteX22" fmla="*/ 306 w 77836"/>
                  <a:gd name="connsiteY22" fmla="*/ 834208 h 1913874"/>
                  <a:gd name="connsiteX23" fmla="*/ 192 w 77836"/>
                  <a:gd name="connsiteY23" fmla="*/ 822144 h 1913874"/>
                  <a:gd name="connsiteX24" fmla="*/ 134 w 77836"/>
                  <a:gd name="connsiteY24" fmla="*/ 762318 h 1913874"/>
                  <a:gd name="connsiteX25" fmla="*/ 2180 w 77836"/>
                  <a:gd name="connsiteY25" fmla="*/ 704558 h 1913874"/>
                  <a:gd name="connsiteX26" fmla="*/ 8088 w 77836"/>
                  <a:gd name="connsiteY26" fmla="*/ 650602 h 1913874"/>
                  <a:gd name="connsiteX27" fmla="*/ 15373 w 77836"/>
                  <a:gd name="connsiteY27" fmla="*/ 598176 h 1913874"/>
                  <a:gd name="connsiteX28" fmla="*/ 19139 w 77836"/>
                  <a:gd name="connsiteY28" fmla="*/ 566075 h 1913874"/>
                  <a:gd name="connsiteX29" fmla="*/ 21625 w 77836"/>
                  <a:gd name="connsiteY29" fmla="*/ 544661 h 1913874"/>
                  <a:gd name="connsiteX30" fmla="*/ 28565 w 77836"/>
                  <a:gd name="connsiteY30" fmla="*/ 491833 h 1913874"/>
                  <a:gd name="connsiteX31" fmla="*/ 37972 w 77836"/>
                  <a:gd name="connsiteY31" fmla="*/ 441415 h 1913874"/>
                  <a:gd name="connsiteX32" fmla="*/ 47360 w 77836"/>
                  <a:gd name="connsiteY32" fmla="*/ 391130 h 1913874"/>
                  <a:gd name="connsiteX33" fmla="*/ 54300 w 77836"/>
                  <a:gd name="connsiteY33" fmla="*/ 338360 h 1913874"/>
                  <a:gd name="connsiteX34" fmla="*/ 56786 w 77836"/>
                  <a:gd name="connsiteY34" fmla="*/ 316965 h 1913874"/>
                  <a:gd name="connsiteX35" fmla="*/ 60552 w 77836"/>
                  <a:gd name="connsiteY35" fmla="*/ 284863 h 1913874"/>
                  <a:gd name="connsiteX36" fmla="*/ 67856 w 77836"/>
                  <a:gd name="connsiteY36" fmla="*/ 232361 h 1913874"/>
                  <a:gd name="connsiteX37" fmla="*/ 73745 w 77836"/>
                  <a:gd name="connsiteY37" fmla="*/ 178596 h 1913874"/>
                  <a:gd name="connsiteX38" fmla="*/ 75791 w 77836"/>
                  <a:gd name="connsiteY38" fmla="*/ 120932 h 1913874"/>
                  <a:gd name="connsiteX39" fmla="*/ 75733 w 77836"/>
                  <a:gd name="connsiteY39" fmla="*/ 61145 h 1913874"/>
                  <a:gd name="connsiteX40" fmla="*/ 75618 w 77836"/>
                  <a:gd name="connsiteY40" fmla="*/ 49080 h 1913874"/>
                  <a:gd name="connsiteX41" fmla="*/ 75313 w 77836"/>
                  <a:gd name="connsiteY41" fmla="*/ 956 h 1913874"/>
                  <a:gd name="connsiteX42" fmla="*/ 76269 w 77836"/>
                  <a:gd name="connsiteY42" fmla="*/ 0 h 1913874"/>
                  <a:gd name="connsiteX43" fmla="*/ 77225 w 77836"/>
                  <a:gd name="connsiteY43" fmla="*/ 956 h 1913874"/>
                  <a:gd name="connsiteX44" fmla="*/ 77530 w 77836"/>
                  <a:gd name="connsiteY44" fmla="*/ 49042 h 1913874"/>
                  <a:gd name="connsiteX45" fmla="*/ 77645 w 77836"/>
                  <a:gd name="connsiteY45" fmla="*/ 61106 h 1913874"/>
                  <a:gd name="connsiteX46" fmla="*/ 77703 w 77836"/>
                  <a:gd name="connsiteY46" fmla="*/ 120932 h 1913874"/>
                  <a:gd name="connsiteX47" fmla="*/ 75657 w 77836"/>
                  <a:gd name="connsiteY47" fmla="*/ 178692 h 1913874"/>
                  <a:gd name="connsiteX48" fmla="*/ 69749 w 77836"/>
                  <a:gd name="connsiteY48" fmla="*/ 232648 h 1913874"/>
                  <a:gd name="connsiteX49" fmla="*/ 62464 w 77836"/>
                  <a:gd name="connsiteY49" fmla="*/ 285074 h 1913874"/>
                  <a:gd name="connsiteX50" fmla="*/ 58698 w 77836"/>
                  <a:gd name="connsiteY50" fmla="*/ 317175 h 1913874"/>
                  <a:gd name="connsiteX51" fmla="*/ 56212 w 77836"/>
                  <a:gd name="connsiteY51" fmla="*/ 338589 h 1913874"/>
                  <a:gd name="connsiteX52" fmla="*/ 49272 w 77836"/>
                  <a:gd name="connsiteY52" fmla="*/ 391417 h 1913874"/>
                  <a:gd name="connsiteX53" fmla="*/ 39865 w 77836"/>
                  <a:gd name="connsiteY53" fmla="*/ 441835 h 1913874"/>
                  <a:gd name="connsiteX54" fmla="*/ 30477 w 77836"/>
                  <a:gd name="connsiteY54" fmla="*/ 492120 h 1913874"/>
                  <a:gd name="connsiteX55" fmla="*/ 23537 w 77836"/>
                  <a:gd name="connsiteY55" fmla="*/ 544890 h 1913874"/>
                  <a:gd name="connsiteX56" fmla="*/ 21051 w 77836"/>
                  <a:gd name="connsiteY56" fmla="*/ 566285 h 1913874"/>
                  <a:gd name="connsiteX57" fmla="*/ 17284 w 77836"/>
                  <a:gd name="connsiteY57" fmla="*/ 598387 h 1913874"/>
                  <a:gd name="connsiteX58" fmla="*/ 9981 w 77836"/>
                  <a:gd name="connsiteY58" fmla="*/ 650889 h 1913874"/>
                  <a:gd name="connsiteX59" fmla="*/ 4092 w 77836"/>
                  <a:gd name="connsiteY59" fmla="*/ 704654 h 1913874"/>
                  <a:gd name="connsiteX60" fmla="*/ 2046 w 77836"/>
                  <a:gd name="connsiteY60" fmla="*/ 762318 h 1913874"/>
                  <a:gd name="connsiteX61" fmla="*/ 2103 w 77836"/>
                  <a:gd name="connsiteY61" fmla="*/ 822106 h 1913874"/>
                  <a:gd name="connsiteX62" fmla="*/ 2218 w 77836"/>
                  <a:gd name="connsiteY62" fmla="*/ 834170 h 1913874"/>
                  <a:gd name="connsiteX63" fmla="*/ 2524 w 77836"/>
                  <a:gd name="connsiteY63" fmla="*/ 882275 h 1913874"/>
                  <a:gd name="connsiteX64" fmla="*/ 2218 w 77836"/>
                  <a:gd name="connsiteY64" fmla="*/ 929787 h 1913874"/>
                  <a:gd name="connsiteX65" fmla="*/ 2103 w 77836"/>
                  <a:gd name="connsiteY65" fmla="*/ 941622 h 1913874"/>
                  <a:gd name="connsiteX66" fmla="*/ 2046 w 77836"/>
                  <a:gd name="connsiteY66" fmla="*/ 1001295 h 1913874"/>
                  <a:gd name="connsiteX67" fmla="*/ 4092 w 77836"/>
                  <a:gd name="connsiteY67" fmla="*/ 1063032 h 1913874"/>
                  <a:gd name="connsiteX68" fmla="*/ 9981 w 77836"/>
                  <a:gd name="connsiteY68" fmla="*/ 1128612 h 1913874"/>
                  <a:gd name="connsiteX69" fmla="*/ 17284 w 77836"/>
                  <a:gd name="connsiteY69" fmla="*/ 1195684 h 1913874"/>
                  <a:gd name="connsiteX70" fmla="*/ 21051 w 77836"/>
                  <a:gd name="connsiteY70" fmla="*/ 1235300 h 1913874"/>
                  <a:gd name="connsiteX71" fmla="*/ 23537 w 77836"/>
                  <a:gd name="connsiteY71" fmla="*/ 1261666 h 1913874"/>
                  <a:gd name="connsiteX72" fmla="*/ 30477 w 77836"/>
                  <a:gd name="connsiteY72" fmla="*/ 1328336 h 1913874"/>
                  <a:gd name="connsiteX73" fmla="*/ 39865 w 77836"/>
                  <a:gd name="connsiteY73" fmla="*/ 1397434 h 1913874"/>
                  <a:gd name="connsiteX74" fmla="*/ 49272 w 77836"/>
                  <a:gd name="connsiteY74" fmla="*/ 1466609 h 1913874"/>
                  <a:gd name="connsiteX75" fmla="*/ 56212 w 77836"/>
                  <a:gd name="connsiteY75" fmla="*/ 1533317 h 1913874"/>
                  <a:gd name="connsiteX76" fmla="*/ 58698 w 77836"/>
                  <a:gd name="connsiteY76" fmla="*/ 1559702 h 1913874"/>
                  <a:gd name="connsiteX77" fmla="*/ 62464 w 77836"/>
                  <a:gd name="connsiteY77" fmla="*/ 1599318 h 1913874"/>
                  <a:gd name="connsiteX78" fmla="*/ 69749 w 77836"/>
                  <a:gd name="connsiteY78" fmla="*/ 1666332 h 1913874"/>
                  <a:gd name="connsiteX79" fmla="*/ 75657 w 77836"/>
                  <a:gd name="connsiteY79" fmla="*/ 1732027 h 1913874"/>
                  <a:gd name="connsiteX80" fmla="*/ 77703 w 77836"/>
                  <a:gd name="connsiteY80" fmla="*/ 1793860 h 1913874"/>
                  <a:gd name="connsiteX81" fmla="*/ 77645 w 77836"/>
                  <a:gd name="connsiteY81" fmla="*/ 1853571 h 1913874"/>
                  <a:gd name="connsiteX82" fmla="*/ 77530 w 77836"/>
                  <a:gd name="connsiteY82" fmla="*/ 1865406 h 1913874"/>
                  <a:gd name="connsiteX83" fmla="*/ 77225 w 77836"/>
                  <a:gd name="connsiteY83" fmla="*/ 1912899 h 1913874"/>
                  <a:gd name="connsiteX84" fmla="*/ 76269 w 77836"/>
                  <a:gd name="connsiteY84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7836" h="1913874">
                    <a:moveTo>
                      <a:pt x="76269" y="1913874"/>
                    </a:moveTo>
                    <a:cubicBezTo>
                      <a:pt x="75733" y="1913874"/>
                      <a:pt x="75313" y="1913454"/>
                      <a:pt x="75313" y="1912918"/>
                    </a:cubicBezTo>
                    <a:cubicBezTo>
                      <a:pt x="75313" y="1896972"/>
                      <a:pt x="75466" y="1880931"/>
                      <a:pt x="75618" y="1865406"/>
                    </a:cubicBezTo>
                    <a:lnTo>
                      <a:pt x="75733" y="1853571"/>
                    </a:lnTo>
                    <a:cubicBezTo>
                      <a:pt x="75924" y="1831564"/>
                      <a:pt x="76020" y="1812999"/>
                      <a:pt x="75791" y="1793899"/>
                    </a:cubicBezTo>
                    <a:cubicBezTo>
                      <a:pt x="75523" y="1771586"/>
                      <a:pt x="74873" y="1751376"/>
                      <a:pt x="73745" y="1732161"/>
                    </a:cubicBezTo>
                    <a:cubicBezTo>
                      <a:pt x="72425" y="1709524"/>
                      <a:pt x="70514" y="1688071"/>
                      <a:pt x="67856" y="1666581"/>
                    </a:cubicBezTo>
                    <a:cubicBezTo>
                      <a:pt x="65428" y="1646850"/>
                      <a:pt x="63095" y="1625531"/>
                      <a:pt x="60552" y="1599509"/>
                    </a:cubicBezTo>
                    <a:cubicBezTo>
                      <a:pt x="59252" y="1586259"/>
                      <a:pt x="58028" y="1573067"/>
                      <a:pt x="56786" y="1559893"/>
                    </a:cubicBezTo>
                    <a:cubicBezTo>
                      <a:pt x="55963" y="1551118"/>
                      <a:pt x="55141" y="1542323"/>
                      <a:pt x="54300" y="1533528"/>
                    </a:cubicBezTo>
                    <a:cubicBezTo>
                      <a:pt x="52560" y="1515306"/>
                      <a:pt x="50208" y="1491273"/>
                      <a:pt x="47360" y="1466857"/>
                    </a:cubicBezTo>
                    <a:cubicBezTo>
                      <a:pt x="44473" y="1442136"/>
                      <a:pt x="41413" y="1419517"/>
                      <a:pt x="37972" y="1397759"/>
                    </a:cubicBezTo>
                    <a:cubicBezTo>
                      <a:pt x="34530" y="1375963"/>
                      <a:pt x="31452" y="1353344"/>
                      <a:pt x="28565" y="1328584"/>
                    </a:cubicBezTo>
                    <a:cubicBezTo>
                      <a:pt x="25716" y="1304149"/>
                      <a:pt x="23365" y="1280097"/>
                      <a:pt x="21625" y="1261876"/>
                    </a:cubicBezTo>
                    <a:cubicBezTo>
                      <a:pt x="20783" y="1253062"/>
                      <a:pt x="19961" y="1244286"/>
                      <a:pt x="19139" y="1235491"/>
                    </a:cubicBezTo>
                    <a:cubicBezTo>
                      <a:pt x="17915" y="1222298"/>
                      <a:pt x="16673" y="1209125"/>
                      <a:pt x="15373" y="1195875"/>
                    </a:cubicBezTo>
                    <a:cubicBezTo>
                      <a:pt x="12830" y="1169872"/>
                      <a:pt x="10516" y="1148573"/>
                      <a:pt x="8088" y="1128861"/>
                    </a:cubicBezTo>
                    <a:cubicBezTo>
                      <a:pt x="5430" y="1107332"/>
                      <a:pt x="3499" y="1085842"/>
                      <a:pt x="2180" y="1063166"/>
                    </a:cubicBezTo>
                    <a:cubicBezTo>
                      <a:pt x="1071" y="1043893"/>
                      <a:pt x="402" y="1023684"/>
                      <a:pt x="134" y="1001333"/>
                    </a:cubicBezTo>
                    <a:cubicBezTo>
                      <a:pt x="-95" y="982213"/>
                      <a:pt x="0" y="963629"/>
                      <a:pt x="192" y="941622"/>
                    </a:cubicBezTo>
                    <a:lnTo>
                      <a:pt x="306" y="929787"/>
                    </a:lnTo>
                    <a:cubicBezTo>
                      <a:pt x="459" y="914262"/>
                      <a:pt x="612" y="898221"/>
                      <a:pt x="612" y="882294"/>
                    </a:cubicBezTo>
                    <a:cubicBezTo>
                      <a:pt x="612" y="866367"/>
                      <a:pt x="459" y="850020"/>
                      <a:pt x="306" y="834208"/>
                    </a:cubicBezTo>
                    <a:lnTo>
                      <a:pt x="192" y="822144"/>
                    </a:lnTo>
                    <a:cubicBezTo>
                      <a:pt x="0" y="799736"/>
                      <a:pt x="-95" y="780998"/>
                      <a:pt x="134" y="762318"/>
                    </a:cubicBezTo>
                    <a:cubicBezTo>
                      <a:pt x="402" y="740484"/>
                      <a:pt x="1071" y="721594"/>
                      <a:pt x="2180" y="704558"/>
                    </a:cubicBezTo>
                    <a:cubicBezTo>
                      <a:pt x="3499" y="684502"/>
                      <a:pt x="5430" y="666854"/>
                      <a:pt x="8088" y="650602"/>
                    </a:cubicBezTo>
                    <a:cubicBezTo>
                      <a:pt x="10516" y="635747"/>
                      <a:pt x="12830" y="619093"/>
                      <a:pt x="15373" y="598176"/>
                    </a:cubicBezTo>
                    <a:cubicBezTo>
                      <a:pt x="16673" y="587527"/>
                      <a:pt x="17896" y="576801"/>
                      <a:pt x="19139" y="566075"/>
                    </a:cubicBezTo>
                    <a:cubicBezTo>
                      <a:pt x="19961" y="558924"/>
                      <a:pt x="20783" y="551792"/>
                      <a:pt x="21625" y="544661"/>
                    </a:cubicBezTo>
                    <a:cubicBezTo>
                      <a:pt x="23365" y="529900"/>
                      <a:pt x="25716" y="510570"/>
                      <a:pt x="28565" y="491833"/>
                    </a:cubicBezTo>
                    <a:cubicBezTo>
                      <a:pt x="31452" y="472828"/>
                      <a:pt x="34530" y="456328"/>
                      <a:pt x="37972" y="441415"/>
                    </a:cubicBezTo>
                    <a:cubicBezTo>
                      <a:pt x="41413" y="426540"/>
                      <a:pt x="44473" y="410078"/>
                      <a:pt x="47360" y="391130"/>
                    </a:cubicBezTo>
                    <a:cubicBezTo>
                      <a:pt x="50208" y="372412"/>
                      <a:pt x="52560" y="353101"/>
                      <a:pt x="54300" y="338360"/>
                    </a:cubicBezTo>
                    <a:cubicBezTo>
                      <a:pt x="55141" y="331247"/>
                      <a:pt x="55963" y="324097"/>
                      <a:pt x="56786" y="316965"/>
                    </a:cubicBezTo>
                    <a:cubicBezTo>
                      <a:pt x="58028" y="306239"/>
                      <a:pt x="59252" y="295513"/>
                      <a:pt x="60552" y="284863"/>
                    </a:cubicBezTo>
                    <a:cubicBezTo>
                      <a:pt x="63095" y="263927"/>
                      <a:pt x="65409" y="247255"/>
                      <a:pt x="67856" y="232361"/>
                    </a:cubicBezTo>
                    <a:cubicBezTo>
                      <a:pt x="70494" y="216186"/>
                      <a:pt x="72425" y="198596"/>
                      <a:pt x="73745" y="178596"/>
                    </a:cubicBezTo>
                    <a:cubicBezTo>
                      <a:pt x="74854" y="161599"/>
                      <a:pt x="75523" y="142747"/>
                      <a:pt x="75791" y="120932"/>
                    </a:cubicBezTo>
                    <a:cubicBezTo>
                      <a:pt x="76020" y="102271"/>
                      <a:pt x="75924" y="83534"/>
                      <a:pt x="75733" y="61145"/>
                    </a:cubicBezTo>
                    <a:lnTo>
                      <a:pt x="75618" y="49080"/>
                    </a:lnTo>
                    <a:cubicBezTo>
                      <a:pt x="75466" y="33249"/>
                      <a:pt x="75313" y="16883"/>
                      <a:pt x="75313" y="956"/>
                    </a:cubicBezTo>
                    <a:cubicBezTo>
                      <a:pt x="75313" y="421"/>
                      <a:pt x="75733" y="0"/>
                      <a:pt x="76269" y="0"/>
                    </a:cubicBezTo>
                    <a:cubicBezTo>
                      <a:pt x="76804" y="0"/>
                      <a:pt x="77225" y="421"/>
                      <a:pt x="77225" y="956"/>
                    </a:cubicBezTo>
                    <a:cubicBezTo>
                      <a:pt x="77225" y="16883"/>
                      <a:pt x="77378" y="33230"/>
                      <a:pt x="77530" y="49042"/>
                    </a:cubicBezTo>
                    <a:lnTo>
                      <a:pt x="77645" y="61106"/>
                    </a:lnTo>
                    <a:cubicBezTo>
                      <a:pt x="77836" y="83515"/>
                      <a:pt x="77932" y="102252"/>
                      <a:pt x="77703" y="120932"/>
                    </a:cubicBezTo>
                    <a:cubicBezTo>
                      <a:pt x="77435" y="142766"/>
                      <a:pt x="76766" y="161656"/>
                      <a:pt x="75657" y="178692"/>
                    </a:cubicBezTo>
                    <a:cubicBezTo>
                      <a:pt x="74337" y="198748"/>
                      <a:pt x="72406" y="216396"/>
                      <a:pt x="69749" y="232648"/>
                    </a:cubicBezTo>
                    <a:cubicBezTo>
                      <a:pt x="67321" y="247503"/>
                      <a:pt x="65007" y="264157"/>
                      <a:pt x="62464" y="285074"/>
                    </a:cubicBezTo>
                    <a:cubicBezTo>
                      <a:pt x="61164" y="295723"/>
                      <a:pt x="59940" y="306449"/>
                      <a:pt x="58698" y="317175"/>
                    </a:cubicBezTo>
                    <a:cubicBezTo>
                      <a:pt x="57875" y="324326"/>
                      <a:pt x="57053" y="331458"/>
                      <a:pt x="56212" y="338589"/>
                    </a:cubicBezTo>
                    <a:cubicBezTo>
                      <a:pt x="54472" y="353350"/>
                      <a:pt x="52120" y="372680"/>
                      <a:pt x="49272" y="391417"/>
                    </a:cubicBezTo>
                    <a:cubicBezTo>
                      <a:pt x="46385" y="410422"/>
                      <a:pt x="43306" y="426922"/>
                      <a:pt x="39865" y="441835"/>
                    </a:cubicBezTo>
                    <a:cubicBezTo>
                      <a:pt x="36423" y="456710"/>
                      <a:pt x="33364" y="473172"/>
                      <a:pt x="30477" y="492120"/>
                    </a:cubicBezTo>
                    <a:cubicBezTo>
                      <a:pt x="27628" y="510838"/>
                      <a:pt x="25276" y="530149"/>
                      <a:pt x="23537" y="544890"/>
                    </a:cubicBezTo>
                    <a:cubicBezTo>
                      <a:pt x="22695" y="552003"/>
                      <a:pt x="21873" y="559153"/>
                      <a:pt x="21051" y="566285"/>
                    </a:cubicBezTo>
                    <a:cubicBezTo>
                      <a:pt x="19808" y="577011"/>
                      <a:pt x="18585" y="587737"/>
                      <a:pt x="17284" y="598387"/>
                    </a:cubicBezTo>
                    <a:cubicBezTo>
                      <a:pt x="14742" y="619323"/>
                      <a:pt x="12428" y="635995"/>
                      <a:pt x="9981" y="650889"/>
                    </a:cubicBezTo>
                    <a:cubicBezTo>
                      <a:pt x="7342" y="667065"/>
                      <a:pt x="5411" y="684655"/>
                      <a:pt x="4092" y="704654"/>
                    </a:cubicBezTo>
                    <a:cubicBezTo>
                      <a:pt x="2983" y="721651"/>
                      <a:pt x="2314" y="740503"/>
                      <a:pt x="2046" y="762318"/>
                    </a:cubicBezTo>
                    <a:cubicBezTo>
                      <a:pt x="1817" y="780979"/>
                      <a:pt x="1912" y="799716"/>
                      <a:pt x="2103" y="822106"/>
                    </a:cubicBezTo>
                    <a:lnTo>
                      <a:pt x="2218" y="834170"/>
                    </a:lnTo>
                    <a:cubicBezTo>
                      <a:pt x="2371" y="849982"/>
                      <a:pt x="2524" y="866329"/>
                      <a:pt x="2524" y="882275"/>
                    </a:cubicBezTo>
                    <a:cubicBezTo>
                      <a:pt x="2524" y="898221"/>
                      <a:pt x="2371" y="914262"/>
                      <a:pt x="2218" y="929787"/>
                    </a:cubicBezTo>
                    <a:lnTo>
                      <a:pt x="2103" y="941622"/>
                    </a:lnTo>
                    <a:cubicBezTo>
                      <a:pt x="1912" y="963629"/>
                      <a:pt x="1817" y="982194"/>
                      <a:pt x="2046" y="1001295"/>
                    </a:cubicBezTo>
                    <a:cubicBezTo>
                      <a:pt x="2314" y="1023607"/>
                      <a:pt x="2964" y="1043817"/>
                      <a:pt x="4092" y="1063032"/>
                    </a:cubicBezTo>
                    <a:cubicBezTo>
                      <a:pt x="5411" y="1085670"/>
                      <a:pt x="7323" y="1107122"/>
                      <a:pt x="9981" y="1128612"/>
                    </a:cubicBezTo>
                    <a:cubicBezTo>
                      <a:pt x="12409" y="1148344"/>
                      <a:pt x="14742" y="1169662"/>
                      <a:pt x="17284" y="1195684"/>
                    </a:cubicBezTo>
                    <a:cubicBezTo>
                      <a:pt x="18585" y="1208934"/>
                      <a:pt x="19808" y="1222126"/>
                      <a:pt x="21051" y="1235300"/>
                    </a:cubicBezTo>
                    <a:cubicBezTo>
                      <a:pt x="21873" y="1244076"/>
                      <a:pt x="22695" y="1252871"/>
                      <a:pt x="23537" y="1261666"/>
                    </a:cubicBezTo>
                    <a:cubicBezTo>
                      <a:pt x="25276" y="1279887"/>
                      <a:pt x="27628" y="1303920"/>
                      <a:pt x="30477" y="1328336"/>
                    </a:cubicBezTo>
                    <a:cubicBezTo>
                      <a:pt x="33364" y="1353057"/>
                      <a:pt x="36423" y="1375676"/>
                      <a:pt x="39865" y="1397434"/>
                    </a:cubicBezTo>
                    <a:cubicBezTo>
                      <a:pt x="43306" y="1419230"/>
                      <a:pt x="46385" y="1441849"/>
                      <a:pt x="49272" y="1466609"/>
                    </a:cubicBezTo>
                    <a:cubicBezTo>
                      <a:pt x="52120" y="1491044"/>
                      <a:pt x="54472" y="1515096"/>
                      <a:pt x="56212" y="1533317"/>
                    </a:cubicBezTo>
                    <a:cubicBezTo>
                      <a:pt x="57053" y="1542131"/>
                      <a:pt x="57875" y="1550907"/>
                      <a:pt x="58698" y="1559702"/>
                    </a:cubicBezTo>
                    <a:cubicBezTo>
                      <a:pt x="59921" y="1572895"/>
                      <a:pt x="61164" y="1586068"/>
                      <a:pt x="62464" y="1599318"/>
                    </a:cubicBezTo>
                    <a:cubicBezTo>
                      <a:pt x="65007" y="1625321"/>
                      <a:pt x="67321" y="1646620"/>
                      <a:pt x="69749" y="1666332"/>
                    </a:cubicBezTo>
                    <a:cubicBezTo>
                      <a:pt x="72406" y="1687861"/>
                      <a:pt x="74337" y="1709352"/>
                      <a:pt x="75657" y="1732027"/>
                    </a:cubicBezTo>
                    <a:cubicBezTo>
                      <a:pt x="76766" y="1751300"/>
                      <a:pt x="77435" y="1771509"/>
                      <a:pt x="77703" y="1793860"/>
                    </a:cubicBezTo>
                    <a:cubicBezTo>
                      <a:pt x="77932" y="1812980"/>
                      <a:pt x="77836" y="1831564"/>
                      <a:pt x="77645" y="1853571"/>
                    </a:cubicBezTo>
                    <a:lnTo>
                      <a:pt x="77530" y="1865406"/>
                    </a:lnTo>
                    <a:cubicBezTo>
                      <a:pt x="77378" y="1880931"/>
                      <a:pt x="77225" y="1896972"/>
                      <a:pt x="77225" y="1912899"/>
                    </a:cubicBezTo>
                    <a:cubicBezTo>
                      <a:pt x="77225" y="1913454"/>
                      <a:pt x="76804" y="1913874"/>
                      <a:pt x="76269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4B00A399-3940-041A-42A5-DDB78039C39A}"/>
                  </a:ext>
                </a:extLst>
              </p:cNvPr>
              <p:cNvSpPr/>
              <p:nvPr/>
            </p:nvSpPr>
            <p:spPr>
              <a:xfrm>
                <a:off x="10928136" y="1104697"/>
                <a:ext cx="49271" cy="1913874"/>
              </a:xfrm>
              <a:custGeom>
                <a:avLst/>
                <a:gdLst>
                  <a:gd name="connsiteX0" fmla="*/ 46700 w 49271"/>
                  <a:gd name="connsiteY0" fmla="*/ 1913874 h 1913874"/>
                  <a:gd name="connsiteX1" fmla="*/ 45744 w 49271"/>
                  <a:gd name="connsiteY1" fmla="*/ 1912918 h 1913874"/>
                  <a:gd name="connsiteX2" fmla="*/ 46260 w 49271"/>
                  <a:gd name="connsiteY2" fmla="*/ 1876055 h 1913874"/>
                  <a:gd name="connsiteX3" fmla="*/ 46662 w 49271"/>
                  <a:gd name="connsiteY3" fmla="*/ 1854068 h 1913874"/>
                  <a:gd name="connsiteX4" fmla="*/ 46948 w 49271"/>
                  <a:gd name="connsiteY4" fmla="*/ 1836899 h 1913874"/>
                  <a:gd name="connsiteX5" fmla="*/ 47331 w 49271"/>
                  <a:gd name="connsiteY5" fmla="*/ 1794988 h 1913874"/>
                  <a:gd name="connsiteX6" fmla="*/ 46012 w 49271"/>
                  <a:gd name="connsiteY6" fmla="*/ 1733959 h 1913874"/>
                  <a:gd name="connsiteX7" fmla="*/ 41805 w 49271"/>
                  <a:gd name="connsiteY7" fmla="*/ 1670061 h 1913874"/>
                  <a:gd name="connsiteX8" fmla="*/ 38077 w 49271"/>
                  <a:gd name="connsiteY8" fmla="*/ 1616507 h 1913874"/>
                  <a:gd name="connsiteX9" fmla="*/ 37484 w 49271"/>
                  <a:gd name="connsiteY9" fmla="*/ 1605953 h 1913874"/>
                  <a:gd name="connsiteX10" fmla="*/ 36260 w 49271"/>
                  <a:gd name="connsiteY10" fmla="*/ 1582818 h 1913874"/>
                  <a:gd name="connsiteX11" fmla="*/ 33928 w 49271"/>
                  <a:gd name="connsiteY11" fmla="*/ 1542667 h 1913874"/>
                  <a:gd name="connsiteX12" fmla="*/ 31825 w 49271"/>
                  <a:gd name="connsiteY12" fmla="*/ 1510680 h 1913874"/>
                  <a:gd name="connsiteX13" fmla="*/ 29722 w 49271"/>
                  <a:gd name="connsiteY13" fmla="*/ 1478712 h 1913874"/>
                  <a:gd name="connsiteX14" fmla="*/ 23680 w 49271"/>
                  <a:gd name="connsiteY14" fmla="*/ 1412978 h 1913874"/>
                  <a:gd name="connsiteX15" fmla="*/ 17638 w 49271"/>
                  <a:gd name="connsiteY15" fmla="*/ 1347149 h 1913874"/>
                  <a:gd name="connsiteX16" fmla="*/ 15535 w 49271"/>
                  <a:gd name="connsiteY16" fmla="*/ 1315162 h 1913874"/>
                  <a:gd name="connsiteX17" fmla="*/ 13432 w 49271"/>
                  <a:gd name="connsiteY17" fmla="*/ 1283194 h 1913874"/>
                  <a:gd name="connsiteX18" fmla="*/ 11099 w 49271"/>
                  <a:gd name="connsiteY18" fmla="*/ 1243005 h 1913874"/>
                  <a:gd name="connsiteX19" fmla="*/ 9875 w 49271"/>
                  <a:gd name="connsiteY19" fmla="*/ 1219889 h 1913874"/>
                  <a:gd name="connsiteX20" fmla="*/ 9283 w 49271"/>
                  <a:gd name="connsiteY20" fmla="*/ 1209335 h 1913874"/>
                  <a:gd name="connsiteX21" fmla="*/ 5554 w 49271"/>
                  <a:gd name="connsiteY21" fmla="*/ 1155858 h 1913874"/>
                  <a:gd name="connsiteX22" fmla="*/ 1348 w 49271"/>
                  <a:gd name="connsiteY22" fmla="*/ 1091845 h 1913874"/>
                  <a:gd name="connsiteX23" fmla="*/ 29 w 49271"/>
                  <a:gd name="connsiteY23" fmla="*/ 1030758 h 1913874"/>
                  <a:gd name="connsiteX24" fmla="*/ 411 w 49271"/>
                  <a:gd name="connsiteY24" fmla="*/ 988790 h 1913874"/>
                  <a:gd name="connsiteX25" fmla="*/ 698 w 49271"/>
                  <a:gd name="connsiteY25" fmla="*/ 971640 h 1913874"/>
                  <a:gd name="connsiteX26" fmla="*/ 1100 w 49271"/>
                  <a:gd name="connsiteY26" fmla="*/ 949652 h 1913874"/>
                  <a:gd name="connsiteX27" fmla="*/ 1616 w 49271"/>
                  <a:gd name="connsiteY27" fmla="*/ 912828 h 1913874"/>
                  <a:gd name="connsiteX28" fmla="*/ 1100 w 49271"/>
                  <a:gd name="connsiteY28" fmla="*/ 874990 h 1913874"/>
                  <a:gd name="connsiteX29" fmla="*/ 698 w 49271"/>
                  <a:gd name="connsiteY29" fmla="*/ 852181 h 1913874"/>
                  <a:gd name="connsiteX30" fmla="*/ 411 w 49271"/>
                  <a:gd name="connsiteY30" fmla="*/ 834457 h 1913874"/>
                  <a:gd name="connsiteX31" fmla="*/ 29 w 49271"/>
                  <a:gd name="connsiteY31" fmla="*/ 791744 h 1913874"/>
                  <a:gd name="connsiteX32" fmla="*/ 1348 w 49271"/>
                  <a:gd name="connsiteY32" fmla="*/ 733276 h 1913874"/>
                  <a:gd name="connsiteX33" fmla="*/ 5554 w 49271"/>
                  <a:gd name="connsiteY33" fmla="*/ 677657 h 1913874"/>
                  <a:gd name="connsiteX34" fmla="*/ 9283 w 49271"/>
                  <a:gd name="connsiteY34" fmla="*/ 631655 h 1913874"/>
                  <a:gd name="connsiteX35" fmla="*/ 9875 w 49271"/>
                  <a:gd name="connsiteY35" fmla="*/ 622286 h 1913874"/>
                  <a:gd name="connsiteX36" fmla="*/ 11099 w 49271"/>
                  <a:gd name="connsiteY36" fmla="*/ 601599 h 1913874"/>
                  <a:gd name="connsiteX37" fmla="*/ 13432 w 49271"/>
                  <a:gd name="connsiteY37" fmla="*/ 566056 h 1913874"/>
                  <a:gd name="connsiteX38" fmla="*/ 15535 w 49271"/>
                  <a:gd name="connsiteY38" fmla="*/ 538294 h 1913874"/>
                  <a:gd name="connsiteX39" fmla="*/ 17638 w 49271"/>
                  <a:gd name="connsiteY39" fmla="*/ 510513 h 1913874"/>
                  <a:gd name="connsiteX40" fmla="*/ 23680 w 49271"/>
                  <a:gd name="connsiteY40" fmla="*/ 456730 h 1913874"/>
                  <a:gd name="connsiteX41" fmla="*/ 29702 w 49271"/>
                  <a:gd name="connsiteY41" fmla="*/ 403099 h 1913874"/>
                  <a:gd name="connsiteX42" fmla="*/ 31806 w 49271"/>
                  <a:gd name="connsiteY42" fmla="*/ 375337 h 1913874"/>
                  <a:gd name="connsiteX43" fmla="*/ 33909 w 49271"/>
                  <a:gd name="connsiteY43" fmla="*/ 347556 h 1913874"/>
                  <a:gd name="connsiteX44" fmla="*/ 36241 w 49271"/>
                  <a:gd name="connsiteY44" fmla="*/ 312070 h 1913874"/>
                  <a:gd name="connsiteX45" fmla="*/ 37465 w 49271"/>
                  <a:gd name="connsiteY45" fmla="*/ 291364 h 1913874"/>
                  <a:gd name="connsiteX46" fmla="*/ 38058 w 49271"/>
                  <a:gd name="connsiteY46" fmla="*/ 282014 h 1913874"/>
                  <a:gd name="connsiteX47" fmla="*/ 41786 w 49271"/>
                  <a:gd name="connsiteY47" fmla="*/ 235898 h 1913874"/>
                  <a:gd name="connsiteX48" fmla="*/ 45973 w 49271"/>
                  <a:gd name="connsiteY48" fmla="*/ 180432 h 1913874"/>
                  <a:gd name="connsiteX49" fmla="*/ 47293 w 49271"/>
                  <a:gd name="connsiteY49" fmla="*/ 122021 h 1913874"/>
                  <a:gd name="connsiteX50" fmla="*/ 46910 w 49271"/>
                  <a:gd name="connsiteY50" fmla="*/ 79366 h 1913874"/>
                  <a:gd name="connsiteX51" fmla="*/ 46623 w 49271"/>
                  <a:gd name="connsiteY51" fmla="*/ 61642 h 1913874"/>
                  <a:gd name="connsiteX52" fmla="*/ 46222 w 49271"/>
                  <a:gd name="connsiteY52" fmla="*/ 38851 h 1913874"/>
                  <a:gd name="connsiteX53" fmla="*/ 45706 w 49271"/>
                  <a:gd name="connsiteY53" fmla="*/ 956 h 1913874"/>
                  <a:gd name="connsiteX54" fmla="*/ 46662 w 49271"/>
                  <a:gd name="connsiteY54" fmla="*/ 0 h 1913874"/>
                  <a:gd name="connsiteX55" fmla="*/ 47618 w 49271"/>
                  <a:gd name="connsiteY55" fmla="*/ 956 h 1913874"/>
                  <a:gd name="connsiteX56" fmla="*/ 48134 w 49271"/>
                  <a:gd name="connsiteY56" fmla="*/ 38794 h 1913874"/>
                  <a:gd name="connsiteX57" fmla="*/ 48535 w 49271"/>
                  <a:gd name="connsiteY57" fmla="*/ 61603 h 1913874"/>
                  <a:gd name="connsiteX58" fmla="*/ 48822 w 49271"/>
                  <a:gd name="connsiteY58" fmla="*/ 79327 h 1913874"/>
                  <a:gd name="connsiteX59" fmla="*/ 49204 w 49271"/>
                  <a:gd name="connsiteY59" fmla="*/ 122041 h 1913874"/>
                  <a:gd name="connsiteX60" fmla="*/ 47885 w 49271"/>
                  <a:gd name="connsiteY60" fmla="*/ 180508 h 1913874"/>
                  <a:gd name="connsiteX61" fmla="*/ 43679 w 49271"/>
                  <a:gd name="connsiteY61" fmla="*/ 236127 h 1913874"/>
                  <a:gd name="connsiteX62" fmla="*/ 39951 w 49271"/>
                  <a:gd name="connsiteY62" fmla="*/ 282129 h 1913874"/>
                  <a:gd name="connsiteX63" fmla="*/ 39358 w 49271"/>
                  <a:gd name="connsiteY63" fmla="*/ 291498 h 1913874"/>
                  <a:gd name="connsiteX64" fmla="*/ 38134 w 49271"/>
                  <a:gd name="connsiteY64" fmla="*/ 312185 h 1913874"/>
                  <a:gd name="connsiteX65" fmla="*/ 35802 w 49271"/>
                  <a:gd name="connsiteY65" fmla="*/ 347729 h 1913874"/>
                  <a:gd name="connsiteX66" fmla="*/ 33698 w 49271"/>
                  <a:gd name="connsiteY66" fmla="*/ 375490 h 1913874"/>
                  <a:gd name="connsiteX67" fmla="*/ 31595 w 49271"/>
                  <a:gd name="connsiteY67" fmla="*/ 403271 h 1913874"/>
                  <a:gd name="connsiteX68" fmla="*/ 25553 w 49271"/>
                  <a:gd name="connsiteY68" fmla="*/ 457055 h 1913874"/>
                  <a:gd name="connsiteX69" fmla="*/ 19531 w 49271"/>
                  <a:gd name="connsiteY69" fmla="*/ 510685 h 1913874"/>
                  <a:gd name="connsiteX70" fmla="*/ 17428 w 49271"/>
                  <a:gd name="connsiteY70" fmla="*/ 538447 h 1913874"/>
                  <a:gd name="connsiteX71" fmla="*/ 15325 w 49271"/>
                  <a:gd name="connsiteY71" fmla="*/ 566228 h 1913874"/>
                  <a:gd name="connsiteX72" fmla="*/ 12992 w 49271"/>
                  <a:gd name="connsiteY72" fmla="*/ 601714 h 1913874"/>
                  <a:gd name="connsiteX73" fmla="*/ 11768 w 49271"/>
                  <a:gd name="connsiteY73" fmla="*/ 622420 h 1913874"/>
                  <a:gd name="connsiteX74" fmla="*/ 11175 w 49271"/>
                  <a:gd name="connsiteY74" fmla="*/ 631770 h 1913874"/>
                  <a:gd name="connsiteX75" fmla="*/ 7447 w 49271"/>
                  <a:gd name="connsiteY75" fmla="*/ 677886 h 1913874"/>
                  <a:gd name="connsiteX76" fmla="*/ 3260 w 49271"/>
                  <a:gd name="connsiteY76" fmla="*/ 733352 h 1913874"/>
                  <a:gd name="connsiteX77" fmla="*/ 1941 w 49271"/>
                  <a:gd name="connsiteY77" fmla="*/ 791763 h 1913874"/>
                  <a:gd name="connsiteX78" fmla="*/ 2323 w 49271"/>
                  <a:gd name="connsiteY78" fmla="*/ 834419 h 1913874"/>
                  <a:gd name="connsiteX79" fmla="*/ 2610 w 49271"/>
                  <a:gd name="connsiteY79" fmla="*/ 852142 h 1913874"/>
                  <a:gd name="connsiteX80" fmla="*/ 3011 w 49271"/>
                  <a:gd name="connsiteY80" fmla="*/ 874933 h 1913874"/>
                  <a:gd name="connsiteX81" fmla="*/ 3528 w 49271"/>
                  <a:gd name="connsiteY81" fmla="*/ 912828 h 1913874"/>
                  <a:gd name="connsiteX82" fmla="*/ 3011 w 49271"/>
                  <a:gd name="connsiteY82" fmla="*/ 949691 h 1913874"/>
                  <a:gd name="connsiteX83" fmla="*/ 2610 w 49271"/>
                  <a:gd name="connsiteY83" fmla="*/ 971678 h 1913874"/>
                  <a:gd name="connsiteX84" fmla="*/ 2323 w 49271"/>
                  <a:gd name="connsiteY84" fmla="*/ 988848 h 1913874"/>
                  <a:gd name="connsiteX85" fmla="*/ 1941 w 49271"/>
                  <a:gd name="connsiteY85" fmla="*/ 1030758 h 1913874"/>
                  <a:gd name="connsiteX86" fmla="*/ 3260 w 49271"/>
                  <a:gd name="connsiteY86" fmla="*/ 1091788 h 1913874"/>
                  <a:gd name="connsiteX87" fmla="*/ 7466 w 49271"/>
                  <a:gd name="connsiteY87" fmla="*/ 1155686 h 1913874"/>
                  <a:gd name="connsiteX88" fmla="*/ 11195 w 49271"/>
                  <a:gd name="connsiteY88" fmla="*/ 1209240 h 1913874"/>
                  <a:gd name="connsiteX89" fmla="*/ 11787 w 49271"/>
                  <a:gd name="connsiteY89" fmla="*/ 1219794 h 1913874"/>
                  <a:gd name="connsiteX90" fmla="*/ 13011 w 49271"/>
                  <a:gd name="connsiteY90" fmla="*/ 1242928 h 1913874"/>
                  <a:gd name="connsiteX91" fmla="*/ 15344 w 49271"/>
                  <a:gd name="connsiteY91" fmla="*/ 1283080 h 1913874"/>
                  <a:gd name="connsiteX92" fmla="*/ 17447 w 49271"/>
                  <a:gd name="connsiteY92" fmla="*/ 1315067 h 1913874"/>
                  <a:gd name="connsiteX93" fmla="*/ 19550 w 49271"/>
                  <a:gd name="connsiteY93" fmla="*/ 1347035 h 1913874"/>
                  <a:gd name="connsiteX94" fmla="*/ 25592 w 49271"/>
                  <a:gd name="connsiteY94" fmla="*/ 1412768 h 1913874"/>
                  <a:gd name="connsiteX95" fmla="*/ 31634 w 49271"/>
                  <a:gd name="connsiteY95" fmla="*/ 1478597 h 1913874"/>
                  <a:gd name="connsiteX96" fmla="*/ 33737 w 49271"/>
                  <a:gd name="connsiteY96" fmla="*/ 1510584 h 1913874"/>
                  <a:gd name="connsiteX97" fmla="*/ 35840 w 49271"/>
                  <a:gd name="connsiteY97" fmla="*/ 1542552 h 1913874"/>
                  <a:gd name="connsiteX98" fmla="*/ 38172 w 49271"/>
                  <a:gd name="connsiteY98" fmla="*/ 1582741 h 1913874"/>
                  <a:gd name="connsiteX99" fmla="*/ 39396 w 49271"/>
                  <a:gd name="connsiteY99" fmla="*/ 1605857 h 1913874"/>
                  <a:gd name="connsiteX100" fmla="*/ 39989 w 49271"/>
                  <a:gd name="connsiteY100" fmla="*/ 1616411 h 1913874"/>
                  <a:gd name="connsiteX101" fmla="*/ 43717 w 49271"/>
                  <a:gd name="connsiteY101" fmla="*/ 1669889 h 1913874"/>
                  <a:gd name="connsiteX102" fmla="*/ 47923 w 49271"/>
                  <a:gd name="connsiteY102" fmla="*/ 1733901 h 1913874"/>
                  <a:gd name="connsiteX103" fmla="*/ 49243 w 49271"/>
                  <a:gd name="connsiteY103" fmla="*/ 1794988 h 1913874"/>
                  <a:gd name="connsiteX104" fmla="*/ 48860 w 49271"/>
                  <a:gd name="connsiteY104" fmla="*/ 1836956 h 1913874"/>
                  <a:gd name="connsiteX105" fmla="*/ 48573 w 49271"/>
                  <a:gd name="connsiteY105" fmla="*/ 1854106 h 1913874"/>
                  <a:gd name="connsiteX106" fmla="*/ 48172 w 49271"/>
                  <a:gd name="connsiteY106" fmla="*/ 1876094 h 1913874"/>
                  <a:gd name="connsiteX107" fmla="*/ 47656 w 49271"/>
                  <a:gd name="connsiteY107" fmla="*/ 1912918 h 1913874"/>
                  <a:gd name="connsiteX108" fmla="*/ 46700 w 49271"/>
                  <a:gd name="connsiteY108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49271" h="1913874">
                    <a:moveTo>
                      <a:pt x="46700" y="1913874"/>
                    </a:moveTo>
                    <a:cubicBezTo>
                      <a:pt x="46164" y="1913874"/>
                      <a:pt x="45744" y="1913454"/>
                      <a:pt x="45744" y="1912918"/>
                    </a:cubicBezTo>
                    <a:cubicBezTo>
                      <a:pt x="45744" y="1900452"/>
                      <a:pt x="46012" y="1888063"/>
                      <a:pt x="46260" y="1876055"/>
                    </a:cubicBezTo>
                    <a:cubicBezTo>
                      <a:pt x="46413" y="1868752"/>
                      <a:pt x="46566" y="1861429"/>
                      <a:pt x="46662" y="1854068"/>
                    </a:cubicBezTo>
                    <a:cubicBezTo>
                      <a:pt x="46738" y="1848332"/>
                      <a:pt x="46834" y="1842615"/>
                      <a:pt x="46948" y="1836899"/>
                    </a:cubicBezTo>
                    <a:cubicBezTo>
                      <a:pt x="47197" y="1823285"/>
                      <a:pt x="47445" y="1809194"/>
                      <a:pt x="47331" y="1794988"/>
                    </a:cubicBezTo>
                    <a:cubicBezTo>
                      <a:pt x="47120" y="1771490"/>
                      <a:pt x="46700" y="1752103"/>
                      <a:pt x="46012" y="1733959"/>
                    </a:cubicBezTo>
                    <a:cubicBezTo>
                      <a:pt x="45170" y="1711684"/>
                      <a:pt x="43794" y="1690786"/>
                      <a:pt x="41805" y="1670061"/>
                    </a:cubicBezTo>
                    <a:cubicBezTo>
                      <a:pt x="40046" y="1651687"/>
                      <a:pt x="39052" y="1633810"/>
                      <a:pt x="38077" y="1616507"/>
                    </a:cubicBezTo>
                    <a:lnTo>
                      <a:pt x="37484" y="1605953"/>
                    </a:lnTo>
                    <a:cubicBezTo>
                      <a:pt x="37044" y="1598190"/>
                      <a:pt x="36643" y="1590504"/>
                      <a:pt x="36260" y="1582818"/>
                    </a:cubicBezTo>
                    <a:cubicBezTo>
                      <a:pt x="35610" y="1569759"/>
                      <a:pt x="34941" y="1556280"/>
                      <a:pt x="33928" y="1542667"/>
                    </a:cubicBezTo>
                    <a:cubicBezTo>
                      <a:pt x="33144" y="1531921"/>
                      <a:pt x="32475" y="1521119"/>
                      <a:pt x="31825" y="1510680"/>
                    </a:cubicBezTo>
                    <a:cubicBezTo>
                      <a:pt x="31175" y="1500240"/>
                      <a:pt x="30506" y="1489457"/>
                      <a:pt x="29722" y="1478712"/>
                    </a:cubicBezTo>
                    <a:cubicBezTo>
                      <a:pt x="28116" y="1456877"/>
                      <a:pt x="26452" y="1435425"/>
                      <a:pt x="23680" y="1412978"/>
                    </a:cubicBezTo>
                    <a:cubicBezTo>
                      <a:pt x="20907" y="1390475"/>
                      <a:pt x="19244" y="1369003"/>
                      <a:pt x="17638" y="1347149"/>
                    </a:cubicBezTo>
                    <a:cubicBezTo>
                      <a:pt x="16854" y="1336404"/>
                      <a:pt x="16185" y="1325602"/>
                      <a:pt x="15535" y="1315162"/>
                    </a:cubicBezTo>
                    <a:cubicBezTo>
                      <a:pt x="14885" y="1304723"/>
                      <a:pt x="14216" y="1293940"/>
                      <a:pt x="13432" y="1283194"/>
                    </a:cubicBezTo>
                    <a:cubicBezTo>
                      <a:pt x="12437" y="1269581"/>
                      <a:pt x="11749" y="1256064"/>
                      <a:pt x="11099" y="1243005"/>
                    </a:cubicBezTo>
                    <a:cubicBezTo>
                      <a:pt x="10717" y="1235319"/>
                      <a:pt x="10334" y="1227633"/>
                      <a:pt x="9875" y="1219889"/>
                    </a:cubicBezTo>
                    <a:lnTo>
                      <a:pt x="9283" y="1209335"/>
                    </a:lnTo>
                    <a:cubicBezTo>
                      <a:pt x="8308" y="1192051"/>
                      <a:pt x="7294" y="1174174"/>
                      <a:pt x="5554" y="1155858"/>
                    </a:cubicBezTo>
                    <a:cubicBezTo>
                      <a:pt x="3566" y="1135094"/>
                      <a:pt x="2208" y="1114158"/>
                      <a:pt x="1348" y="1091845"/>
                    </a:cubicBezTo>
                    <a:cubicBezTo>
                      <a:pt x="660" y="1073682"/>
                      <a:pt x="239" y="1054275"/>
                      <a:pt x="29" y="1030758"/>
                    </a:cubicBezTo>
                    <a:cubicBezTo>
                      <a:pt x="-86" y="1016514"/>
                      <a:pt x="163" y="1002423"/>
                      <a:pt x="411" y="988790"/>
                    </a:cubicBezTo>
                    <a:cubicBezTo>
                      <a:pt x="507" y="983074"/>
                      <a:pt x="622" y="977376"/>
                      <a:pt x="698" y="971640"/>
                    </a:cubicBezTo>
                    <a:cubicBezTo>
                      <a:pt x="794" y="964279"/>
                      <a:pt x="947" y="956956"/>
                      <a:pt x="1100" y="949652"/>
                    </a:cubicBezTo>
                    <a:cubicBezTo>
                      <a:pt x="1348" y="937665"/>
                      <a:pt x="1616" y="925275"/>
                      <a:pt x="1616" y="912828"/>
                    </a:cubicBezTo>
                    <a:cubicBezTo>
                      <a:pt x="1616" y="900381"/>
                      <a:pt x="1348" y="887476"/>
                      <a:pt x="1100" y="874990"/>
                    </a:cubicBezTo>
                    <a:cubicBezTo>
                      <a:pt x="947" y="867362"/>
                      <a:pt x="794" y="859752"/>
                      <a:pt x="698" y="852181"/>
                    </a:cubicBezTo>
                    <a:cubicBezTo>
                      <a:pt x="622" y="846292"/>
                      <a:pt x="526" y="840384"/>
                      <a:pt x="411" y="834457"/>
                    </a:cubicBezTo>
                    <a:cubicBezTo>
                      <a:pt x="163" y="820346"/>
                      <a:pt x="-86" y="805739"/>
                      <a:pt x="29" y="791744"/>
                    </a:cubicBezTo>
                    <a:cubicBezTo>
                      <a:pt x="239" y="768647"/>
                      <a:pt x="660" y="750063"/>
                      <a:pt x="1348" y="733276"/>
                    </a:cubicBezTo>
                    <a:cubicBezTo>
                      <a:pt x="2189" y="712665"/>
                      <a:pt x="3566" y="694463"/>
                      <a:pt x="5554" y="677657"/>
                    </a:cubicBezTo>
                    <a:cubicBezTo>
                      <a:pt x="7294" y="662839"/>
                      <a:pt x="8308" y="646989"/>
                      <a:pt x="9283" y="631655"/>
                    </a:cubicBezTo>
                    <a:cubicBezTo>
                      <a:pt x="9474" y="628538"/>
                      <a:pt x="9684" y="625403"/>
                      <a:pt x="9875" y="622286"/>
                    </a:cubicBezTo>
                    <a:cubicBezTo>
                      <a:pt x="10334" y="615442"/>
                      <a:pt x="10717" y="608520"/>
                      <a:pt x="11099" y="601599"/>
                    </a:cubicBezTo>
                    <a:cubicBezTo>
                      <a:pt x="11749" y="589840"/>
                      <a:pt x="12418" y="577680"/>
                      <a:pt x="13432" y="566056"/>
                    </a:cubicBezTo>
                    <a:cubicBezTo>
                      <a:pt x="14216" y="556897"/>
                      <a:pt x="14885" y="547433"/>
                      <a:pt x="15535" y="538294"/>
                    </a:cubicBezTo>
                    <a:cubicBezTo>
                      <a:pt x="16185" y="529136"/>
                      <a:pt x="16854" y="519690"/>
                      <a:pt x="17638" y="510513"/>
                    </a:cubicBezTo>
                    <a:cubicBezTo>
                      <a:pt x="19244" y="491852"/>
                      <a:pt x="20907" y="473689"/>
                      <a:pt x="23680" y="456730"/>
                    </a:cubicBezTo>
                    <a:cubicBezTo>
                      <a:pt x="26452" y="439828"/>
                      <a:pt x="28116" y="421722"/>
                      <a:pt x="29702" y="403099"/>
                    </a:cubicBezTo>
                    <a:cubicBezTo>
                      <a:pt x="30486" y="393941"/>
                      <a:pt x="31156" y="384476"/>
                      <a:pt x="31806" y="375337"/>
                    </a:cubicBezTo>
                    <a:cubicBezTo>
                      <a:pt x="32456" y="366179"/>
                      <a:pt x="33125" y="356734"/>
                      <a:pt x="33909" y="347556"/>
                    </a:cubicBezTo>
                    <a:cubicBezTo>
                      <a:pt x="34903" y="335951"/>
                      <a:pt x="35572" y="323810"/>
                      <a:pt x="36241" y="312070"/>
                    </a:cubicBezTo>
                    <a:cubicBezTo>
                      <a:pt x="36624" y="305149"/>
                      <a:pt x="37006" y="298228"/>
                      <a:pt x="37465" y="291364"/>
                    </a:cubicBezTo>
                    <a:cubicBezTo>
                      <a:pt x="37675" y="288247"/>
                      <a:pt x="37867" y="285131"/>
                      <a:pt x="38058" y="282014"/>
                    </a:cubicBezTo>
                    <a:cubicBezTo>
                      <a:pt x="39033" y="266661"/>
                      <a:pt x="40046" y="250773"/>
                      <a:pt x="41786" y="235898"/>
                    </a:cubicBezTo>
                    <a:cubicBezTo>
                      <a:pt x="43755" y="219149"/>
                      <a:pt x="45132" y="200985"/>
                      <a:pt x="45973" y="180432"/>
                    </a:cubicBezTo>
                    <a:cubicBezTo>
                      <a:pt x="46662" y="163664"/>
                      <a:pt x="47082" y="145099"/>
                      <a:pt x="47293" y="122021"/>
                    </a:cubicBezTo>
                    <a:cubicBezTo>
                      <a:pt x="47407" y="108064"/>
                      <a:pt x="47159" y="93476"/>
                      <a:pt x="46910" y="79366"/>
                    </a:cubicBezTo>
                    <a:cubicBezTo>
                      <a:pt x="46815" y="73458"/>
                      <a:pt x="46700" y="67531"/>
                      <a:pt x="46623" y="61642"/>
                    </a:cubicBezTo>
                    <a:cubicBezTo>
                      <a:pt x="46528" y="54070"/>
                      <a:pt x="46375" y="46461"/>
                      <a:pt x="46222" y="38851"/>
                    </a:cubicBezTo>
                    <a:cubicBezTo>
                      <a:pt x="45973" y="26347"/>
                      <a:pt x="45706" y="13422"/>
                      <a:pt x="45706" y="956"/>
                    </a:cubicBezTo>
                    <a:cubicBezTo>
                      <a:pt x="45706" y="421"/>
                      <a:pt x="46126" y="0"/>
                      <a:pt x="46662" y="0"/>
                    </a:cubicBezTo>
                    <a:cubicBezTo>
                      <a:pt x="47197" y="0"/>
                      <a:pt x="47618" y="421"/>
                      <a:pt x="47618" y="956"/>
                    </a:cubicBezTo>
                    <a:cubicBezTo>
                      <a:pt x="47618" y="13403"/>
                      <a:pt x="47885" y="26309"/>
                      <a:pt x="48134" y="38794"/>
                    </a:cubicBezTo>
                    <a:cubicBezTo>
                      <a:pt x="48287" y="46422"/>
                      <a:pt x="48440" y="54032"/>
                      <a:pt x="48535" y="61603"/>
                    </a:cubicBezTo>
                    <a:cubicBezTo>
                      <a:pt x="48612" y="67492"/>
                      <a:pt x="48707" y="73400"/>
                      <a:pt x="48822" y="79327"/>
                    </a:cubicBezTo>
                    <a:cubicBezTo>
                      <a:pt x="49071" y="93438"/>
                      <a:pt x="49319" y="108045"/>
                      <a:pt x="49204" y="122041"/>
                    </a:cubicBezTo>
                    <a:cubicBezTo>
                      <a:pt x="48994" y="145137"/>
                      <a:pt x="48573" y="163721"/>
                      <a:pt x="47885" y="180508"/>
                    </a:cubicBezTo>
                    <a:cubicBezTo>
                      <a:pt x="47044" y="201138"/>
                      <a:pt x="45667" y="219321"/>
                      <a:pt x="43679" y="236127"/>
                    </a:cubicBezTo>
                    <a:cubicBezTo>
                      <a:pt x="41939" y="250945"/>
                      <a:pt x="40926" y="266795"/>
                      <a:pt x="39951" y="282129"/>
                    </a:cubicBezTo>
                    <a:cubicBezTo>
                      <a:pt x="39759" y="285246"/>
                      <a:pt x="39549" y="288381"/>
                      <a:pt x="39358" y="291498"/>
                    </a:cubicBezTo>
                    <a:cubicBezTo>
                      <a:pt x="38899" y="298343"/>
                      <a:pt x="38517" y="305264"/>
                      <a:pt x="38134" y="312185"/>
                    </a:cubicBezTo>
                    <a:cubicBezTo>
                      <a:pt x="37484" y="323944"/>
                      <a:pt x="36815" y="336104"/>
                      <a:pt x="35802" y="347729"/>
                    </a:cubicBezTo>
                    <a:cubicBezTo>
                      <a:pt x="35018" y="356887"/>
                      <a:pt x="34348" y="366351"/>
                      <a:pt x="33698" y="375490"/>
                    </a:cubicBezTo>
                    <a:cubicBezTo>
                      <a:pt x="33048" y="384649"/>
                      <a:pt x="32379" y="394094"/>
                      <a:pt x="31595" y="403271"/>
                    </a:cubicBezTo>
                    <a:cubicBezTo>
                      <a:pt x="29989" y="421932"/>
                      <a:pt x="28326" y="440076"/>
                      <a:pt x="25553" y="457055"/>
                    </a:cubicBezTo>
                    <a:cubicBezTo>
                      <a:pt x="22781" y="473956"/>
                      <a:pt x="21118" y="492063"/>
                      <a:pt x="19531" y="510685"/>
                    </a:cubicBezTo>
                    <a:cubicBezTo>
                      <a:pt x="18747" y="519843"/>
                      <a:pt x="18078" y="529308"/>
                      <a:pt x="17428" y="538447"/>
                    </a:cubicBezTo>
                    <a:cubicBezTo>
                      <a:pt x="16778" y="547605"/>
                      <a:pt x="16108" y="557050"/>
                      <a:pt x="15325" y="566228"/>
                    </a:cubicBezTo>
                    <a:cubicBezTo>
                      <a:pt x="14330" y="577833"/>
                      <a:pt x="13661" y="589974"/>
                      <a:pt x="12992" y="601714"/>
                    </a:cubicBezTo>
                    <a:cubicBezTo>
                      <a:pt x="12609" y="608635"/>
                      <a:pt x="12227" y="615556"/>
                      <a:pt x="11768" y="622420"/>
                    </a:cubicBezTo>
                    <a:cubicBezTo>
                      <a:pt x="11558" y="625537"/>
                      <a:pt x="11367" y="628653"/>
                      <a:pt x="11175" y="631770"/>
                    </a:cubicBezTo>
                    <a:cubicBezTo>
                      <a:pt x="10200" y="647123"/>
                      <a:pt x="9187" y="663011"/>
                      <a:pt x="7447" y="677886"/>
                    </a:cubicBezTo>
                    <a:cubicBezTo>
                      <a:pt x="5478" y="694635"/>
                      <a:pt x="4101" y="712799"/>
                      <a:pt x="3260" y="733352"/>
                    </a:cubicBezTo>
                    <a:cubicBezTo>
                      <a:pt x="2572" y="750120"/>
                      <a:pt x="2151" y="768685"/>
                      <a:pt x="1941" y="791763"/>
                    </a:cubicBezTo>
                    <a:cubicBezTo>
                      <a:pt x="1826" y="805739"/>
                      <a:pt x="2075" y="820308"/>
                      <a:pt x="2323" y="834419"/>
                    </a:cubicBezTo>
                    <a:cubicBezTo>
                      <a:pt x="2419" y="840327"/>
                      <a:pt x="2533" y="846254"/>
                      <a:pt x="2610" y="852142"/>
                    </a:cubicBezTo>
                    <a:cubicBezTo>
                      <a:pt x="2705" y="859714"/>
                      <a:pt x="2858" y="867323"/>
                      <a:pt x="3011" y="874933"/>
                    </a:cubicBezTo>
                    <a:cubicBezTo>
                      <a:pt x="3260" y="887437"/>
                      <a:pt x="3528" y="900362"/>
                      <a:pt x="3528" y="912828"/>
                    </a:cubicBezTo>
                    <a:cubicBezTo>
                      <a:pt x="3528" y="925294"/>
                      <a:pt x="3260" y="937684"/>
                      <a:pt x="3011" y="949691"/>
                    </a:cubicBezTo>
                    <a:cubicBezTo>
                      <a:pt x="2858" y="956994"/>
                      <a:pt x="2705" y="964317"/>
                      <a:pt x="2610" y="971678"/>
                    </a:cubicBezTo>
                    <a:cubicBezTo>
                      <a:pt x="2533" y="977414"/>
                      <a:pt x="2438" y="983131"/>
                      <a:pt x="2323" y="988848"/>
                    </a:cubicBezTo>
                    <a:cubicBezTo>
                      <a:pt x="2075" y="1002461"/>
                      <a:pt x="1826" y="1016552"/>
                      <a:pt x="1941" y="1030758"/>
                    </a:cubicBezTo>
                    <a:cubicBezTo>
                      <a:pt x="2151" y="1054256"/>
                      <a:pt x="2572" y="1073643"/>
                      <a:pt x="3260" y="1091788"/>
                    </a:cubicBezTo>
                    <a:cubicBezTo>
                      <a:pt x="4101" y="1114062"/>
                      <a:pt x="5478" y="1134960"/>
                      <a:pt x="7466" y="1155686"/>
                    </a:cubicBezTo>
                    <a:cubicBezTo>
                      <a:pt x="9225" y="1174060"/>
                      <a:pt x="10219" y="1191936"/>
                      <a:pt x="11195" y="1209240"/>
                    </a:cubicBezTo>
                    <a:lnTo>
                      <a:pt x="11787" y="1219794"/>
                    </a:lnTo>
                    <a:cubicBezTo>
                      <a:pt x="12227" y="1227556"/>
                      <a:pt x="12629" y="1235242"/>
                      <a:pt x="13011" y="1242928"/>
                    </a:cubicBezTo>
                    <a:cubicBezTo>
                      <a:pt x="13661" y="1255987"/>
                      <a:pt x="14330" y="1269466"/>
                      <a:pt x="15344" y="1283080"/>
                    </a:cubicBezTo>
                    <a:cubicBezTo>
                      <a:pt x="16128" y="1293825"/>
                      <a:pt x="16797" y="1304627"/>
                      <a:pt x="17447" y="1315067"/>
                    </a:cubicBezTo>
                    <a:cubicBezTo>
                      <a:pt x="18097" y="1325506"/>
                      <a:pt x="18766" y="1336289"/>
                      <a:pt x="19550" y="1347035"/>
                    </a:cubicBezTo>
                    <a:cubicBezTo>
                      <a:pt x="21156" y="1368869"/>
                      <a:pt x="22819" y="1390322"/>
                      <a:pt x="25592" y="1412768"/>
                    </a:cubicBezTo>
                    <a:cubicBezTo>
                      <a:pt x="28364" y="1435272"/>
                      <a:pt x="30028" y="1456743"/>
                      <a:pt x="31634" y="1478597"/>
                    </a:cubicBezTo>
                    <a:cubicBezTo>
                      <a:pt x="32417" y="1489342"/>
                      <a:pt x="33087" y="1500145"/>
                      <a:pt x="33737" y="1510584"/>
                    </a:cubicBezTo>
                    <a:cubicBezTo>
                      <a:pt x="34387" y="1521023"/>
                      <a:pt x="35056" y="1531807"/>
                      <a:pt x="35840" y="1542552"/>
                    </a:cubicBezTo>
                    <a:cubicBezTo>
                      <a:pt x="36834" y="1556165"/>
                      <a:pt x="37522" y="1569683"/>
                      <a:pt x="38172" y="1582741"/>
                    </a:cubicBezTo>
                    <a:cubicBezTo>
                      <a:pt x="38555" y="1590428"/>
                      <a:pt x="38937" y="1598114"/>
                      <a:pt x="39396" y="1605857"/>
                    </a:cubicBezTo>
                    <a:lnTo>
                      <a:pt x="39989" y="1616411"/>
                    </a:lnTo>
                    <a:cubicBezTo>
                      <a:pt x="40964" y="1633695"/>
                      <a:pt x="41977" y="1651572"/>
                      <a:pt x="43717" y="1669889"/>
                    </a:cubicBezTo>
                    <a:cubicBezTo>
                      <a:pt x="45706" y="1690653"/>
                      <a:pt x="47063" y="1711589"/>
                      <a:pt x="47923" y="1733901"/>
                    </a:cubicBezTo>
                    <a:cubicBezTo>
                      <a:pt x="48612" y="1752065"/>
                      <a:pt x="49032" y="1771471"/>
                      <a:pt x="49243" y="1794988"/>
                    </a:cubicBezTo>
                    <a:cubicBezTo>
                      <a:pt x="49357" y="1809232"/>
                      <a:pt x="49109" y="1823324"/>
                      <a:pt x="48860" y="1836956"/>
                    </a:cubicBezTo>
                    <a:cubicBezTo>
                      <a:pt x="48765" y="1842673"/>
                      <a:pt x="48650" y="1848370"/>
                      <a:pt x="48573" y="1854106"/>
                    </a:cubicBezTo>
                    <a:cubicBezTo>
                      <a:pt x="48478" y="1861467"/>
                      <a:pt x="48325" y="1868790"/>
                      <a:pt x="48172" y="1876094"/>
                    </a:cubicBezTo>
                    <a:cubicBezTo>
                      <a:pt x="47923" y="1888082"/>
                      <a:pt x="47656" y="1900471"/>
                      <a:pt x="47656" y="1912918"/>
                    </a:cubicBezTo>
                    <a:cubicBezTo>
                      <a:pt x="47656" y="1913454"/>
                      <a:pt x="47235" y="1913874"/>
                      <a:pt x="46700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35FDDA89-DD3E-64DA-23F8-9FCDB9FFCB52}"/>
                  </a:ext>
                </a:extLst>
              </p:cNvPr>
              <p:cNvSpPr/>
              <p:nvPr/>
            </p:nvSpPr>
            <p:spPr>
              <a:xfrm>
                <a:off x="11011789" y="1104717"/>
                <a:ext cx="25076" cy="1913854"/>
              </a:xfrm>
              <a:custGeom>
                <a:avLst/>
                <a:gdLst>
                  <a:gd name="connsiteX0" fmla="*/ 22796 w 25076"/>
                  <a:gd name="connsiteY0" fmla="*/ 1913855 h 1913854"/>
                  <a:gd name="connsiteX1" fmla="*/ 21840 w 25076"/>
                  <a:gd name="connsiteY1" fmla="*/ 1912899 h 1913854"/>
                  <a:gd name="connsiteX2" fmla="*/ 22490 w 25076"/>
                  <a:gd name="connsiteY2" fmla="*/ 1858083 h 1913854"/>
                  <a:gd name="connsiteX3" fmla="*/ 22566 w 25076"/>
                  <a:gd name="connsiteY3" fmla="*/ 1853858 h 1913854"/>
                  <a:gd name="connsiteX4" fmla="*/ 23121 w 25076"/>
                  <a:gd name="connsiteY4" fmla="*/ 1794682 h 1913854"/>
                  <a:gd name="connsiteX5" fmla="*/ 23044 w 25076"/>
                  <a:gd name="connsiteY5" fmla="*/ 1781796 h 1913854"/>
                  <a:gd name="connsiteX6" fmla="*/ 22624 w 25076"/>
                  <a:gd name="connsiteY6" fmla="*/ 1734456 h 1913854"/>
                  <a:gd name="connsiteX7" fmla="*/ 20196 w 25076"/>
                  <a:gd name="connsiteY7" fmla="*/ 1672336 h 1913854"/>
                  <a:gd name="connsiteX8" fmla="*/ 18131 w 25076"/>
                  <a:gd name="connsiteY8" fmla="*/ 1610465 h 1913854"/>
                  <a:gd name="connsiteX9" fmla="*/ 18054 w 25076"/>
                  <a:gd name="connsiteY9" fmla="*/ 1604767 h 1913854"/>
                  <a:gd name="connsiteX10" fmla="*/ 16582 w 25076"/>
                  <a:gd name="connsiteY10" fmla="*/ 1549206 h 1913854"/>
                  <a:gd name="connsiteX11" fmla="*/ 15014 w 25076"/>
                  <a:gd name="connsiteY11" fmla="*/ 1500929 h 1913854"/>
                  <a:gd name="connsiteX12" fmla="*/ 14689 w 25076"/>
                  <a:gd name="connsiteY12" fmla="*/ 1487526 h 1913854"/>
                  <a:gd name="connsiteX13" fmla="*/ 11573 w 25076"/>
                  <a:gd name="connsiteY13" fmla="*/ 1424718 h 1913854"/>
                  <a:gd name="connsiteX14" fmla="*/ 8456 w 25076"/>
                  <a:gd name="connsiteY14" fmla="*/ 1361795 h 1913854"/>
                  <a:gd name="connsiteX15" fmla="*/ 8131 w 25076"/>
                  <a:gd name="connsiteY15" fmla="*/ 1348431 h 1913854"/>
                  <a:gd name="connsiteX16" fmla="*/ 6563 w 25076"/>
                  <a:gd name="connsiteY16" fmla="*/ 1300173 h 1913854"/>
                  <a:gd name="connsiteX17" fmla="*/ 5091 w 25076"/>
                  <a:gd name="connsiteY17" fmla="*/ 1244534 h 1913854"/>
                  <a:gd name="connsiteX18" fmla="*/ 5015 w 25076"/>
                  <a:gd name="connsiteY18" fmla="*/ 1238837 h 1913854"/>
                  <a:gd name="connsiteX19" fmla="*/ 2950 w 25076"/>
                  <a:gd name="connsiteY19" fmla="*/ 1177061 h 1913854"/>
                  <a:gd name="connsiteX20" fmla="*/ 521 w 25076"/>
                  <a:gd name="connsiteY20" fmla="*/ 1114846 h 1913854"/>
                  <a:gd name="connsiteX21" fmla="*/ 101 w 25076"/>
                  <a:gd name="connsiteY21" fmla="*/ 1067487 h 1913854"/>
                  <a:gd name="connsiteX22" fmla="*/ 24 w 25076"/>
                  <a:gd name="connsiteY22" fmla="*/ 1054600 h 1913854"/>
                  <a:gd name="connsiteX23" fmla="*/ 579 w 25076"/>
                  <a:gd name="connsiteY23" fmla="*/ 995387 h 1913854"/>
                  <a:gd name="connsiteX24" fmla="*/ 655 w 25076"/>
                  <a:gd name="connsiteY24" fmla="*/ 991161 h 1913854"/>
                  <a:gd name="connsiteX25" fmla="*/ 1305 w 25076"/>
                  <a:gd name="connsiteY25" fmla="*/ 936383 h 1913854"/>
                  <a:gd name="connsiteX26" fmla="*/ 655 w 25076"/>
                  <a:gd name="connsiteY26" fmla="*/ 880306 h 1913854"/>
                  <a:gd name="connsiteX27" fmla="*/ 579 w 25076"/>
                  <a:gd name="connsiteY27" fmla="*/ 875927 h 1913854"/>
                  <a:gd name="connsiteX28" fmla="*/ 24 w 25076"/>
                  <a:gd name="connsiteY28" fmla="*/ 815605 h 1913854"/>
                  <a:gd name="connsiteX29" fmla="*/ 101 w 25076"/>
                  <a:gd name="connsiteY29" fmla="*/ 802852 h 1913854"/>
                  <a:gd name="connsiteX30" fmla="*/ 521 w 25076"/>
                  <a:gd name="connsiteY30" fmla="*/ 756334 h 1913854"/>
                  <a:gd name="connsiteX31" fmla="*/ 2950 w 25076"/>
                  <a:gd name="connsiteY31" fmla="*/ 698956 h 1913854"/>
                  <a:gd name="connsiteX32" fmla="*/ 5015 w 25076"/>
                  <a:gd name="connsiteY32" fmla="*/ 641329 h 1913854"/>
                  <a:gd name="connsiteX33" fmla="*/ 5091 w 25076"/>
                  <a:gd name="connsiteY33" fmla="*/ 635804 h 1913854"/>
                  <a:gd name="connsiteX34" fmla="*/ 6563 w 25076"/>
                  <a:gd name="connsiteY34" fmla="*/ 583091 h 1913854"/>
                  <a:gd name="connsiteX35" fmla="*/ 8131 w 25076"/>
                  <a:gd name="connsiteY35" fmla="*/ 537988 h 1913854"/>
                  <a:gd name="connsiteX36" fmla="*/ 8456 w 25076"/>
                  <a:gd name="connsiteY36" fmla="*/ 525273 h 1913854"/>
                  <a:gd name="connsiteX37" fmla="*/ 11592 w 25076"/>
                  <a:gd name="connsiteY37" fmla="*/ 468565 h 1913854"/>
                  <a:gd name="connsiteX38" fmla="*/ 14708 w 25076"/>
                  <a:gd name="connsiteY38" fmla="*/ 412009 h 1913854"/>
                  <a:gd name="connsiteX39" fmla="*/ 15033 w 25076"/>
                  <a:gd name="connsiteY39" fmla="*/ 399256 h 1913854"/>
                  <a:gd name="connsiteX40" fmla="*/ 16601 w 25076"/>
                  <a:gd name="connsiteY40" fmla="*/ 354134 h 1913854"/>
                  <a:gd name="connsiteX41" fmla="*/ 18073 w 25076"/>
                  <a:gd name="connsiteY41" fmla="*/ 301497 h 1913854"/>
                  <a:gd name="connsiteX42" fmla="*/ 18150 w 25076"/>
                  <a:gd name="connsiteY42" fmla="*/ 295972 h 1913854"/>
                  <a:gd name="connsiteX43" fmla="*/ 20215 w 25076"/>
                  <a:gd name="connsiteY43" fmla="*/ 238230 h 1913854"/>
                  <a:gd name="connsiteX44" fmla="*/ 22643 w 25076"/>
                  <a:gd name="connsiteY44" fmla="*/ 180967 h 1913854"/>
                  <a:gd name="connsiteX45" fmla="*/ 23064 w 25076"/>
                  <a:gd name="connsiteY45" fmla="*/ 134487 h 1913854"/>
                  <a:gd name="connsiteX46" fmla="*/ 23140 w 25076"/>
                  <a:gd name="connsiteY46" fmla="*/ 121735 h 1913854"/>
                  <a:gd name="connsiteX47" fmla="*/ 22586 w 25076"/>
                  <a:gd name="connsiteY47" fmla="*/ 61450 h 1913854"/>
                  <a:gd name="connsiteX48" fmla="*/ 22509 w 25076"/>
                  <a:gd name="connsiteY48" fmla="*/ 57072 h 1913854"/>
                  <a:gd name="connsiteX49" fmla="*/ 21859 w 25076"/>
                  <a:gd name="connsiteY49" fmla="*/ 956 h 1913854"/>
                  <a:gd name="connsiteX50" fmla="*/ 22815 w 25076"/>
                  <a:gd name="connsiteY50" fmla="*/ 0 h 1913854"/>
                  <a:gd name="connsiteX51" fmla="*/ 23771 w 25076"/>
                  <a:gd name="connsiteY51" fmla="*/ 956 h 1913854"/>
                  <a:gd name="connsiteX52" fmla="*/ 24421 w 25076"/>
                  <a:gd name="connsiteY52" fmla="*/ 57034 h 1913854"/>
                  <a:gd name="connsiteX53" fmla="*/ 24498 w 25076"/>
                  <a:gd name="connsiteY53" fmla="*/ 61412 h 1913854"/>
                  <a:gd name="connsiteX54" fmla="*/ 25052 w 25076"/>
                  <a:gd name="connsiteY54" fmla="*/ 121735 h 1913854"/>
                  <a:gd name="connsiteX55" fmla="*/ 24976 w 25076"/>
                  <a:gd name="connsiteY55" fmla="*/ 134487 h 1913854"/>
                  <a:gd name="connsiteX56" fmla="*/ 24555 w 25076"/>
                  <a:gd name="connsiteY56" fmla="*/ 181005 h 1913854"/>
                  <a:gd name="connsiteX57" fmla="*/ 22127 w 25076"/>
                  <a:gd name="connsiteY57" fmla="*/ 238383 h 1913854"/>
                  <a:gd name="connsiteX58" fmla="*/ 20062 w 25076"/>
                  <a:gd name="connsiteY58" fmla="*/ 296010 h 1913854"/>
                  <a:gd name="connsiteX59" fmla="*/ 19985 w 25076"/>
                  <a:gd name="connsiteY59" fmla="*/ 301536 h 1913854"/>
                  <a:gd name="connsiteX60" fmla="*/ 18513 w 25076"/>
                  <a:gd name="connsiteY60" fmla="*/ 354248 h 1913854"/>
                  <a:gd name="connsiteX61" fmla="*/ 16945 w 25076"/>
                  <a:gd name="connsiteY61" fmla="*/ 399313 h 1913854"/>
                  <a:gd name="connsiteX62" fmla="*/ 16620 w 25076"/>
                  <a:gd name="connsiteY62" fmla="*/ 412066 h 1913854"/>
                  <a:gd name="connsiteX63" fmla="*/ 13485 w 25076"/>
                  <a:gd name="connsiteY63" fmla="*/ 468775 h 1913854"/>
                  <a:gd name="connsiteX64" fmla="*/ 10368 w 25076"/>
                  <a:gd name="connsiteY64" fmla="*/ 525331 h 1913854"/>
                  <a:gd name="connsiteX65" fmla="*/ 10043 w 25076"/>
                  <a:gd name="connsiteY65" fmla="*/ 538045 h 1913854"/>
                  <a:gd name="connsiteX66" fmla="*/ 8475 w 25076"/>
                  <a:gd name="connsiteY66" fmla="*/ 583225 h 1913854"/>
                  <a:gd name="connsiteX67" fmla="*/ 7003 w 25076"/>
                  <a:gd name="connsiteY67" fmla="*/ 635861 h 1913854"/>
                  <a:gd name="connsiteX68" fmla="*/ 6927 w 25076"/>
                  <a:gd name="connsiteY68" fmla="*/ 641387 h 1913854"/>
                  <a:gd name="connsiteX69" fmla="*/ 4862 w 25076"/>
                  <a:gd name="connsiteY69" fmla="*/ 699128 h 1913854"/>
                  <a:gd name="connsiteX70" fmla="*/ 2433 w 25076"/>
                  <a:gd name="connsiteY70" fmla="*/ 756391 h 1913854"/>
                  <a:gd name="connsiteX71" fmla="*/ 2013 w 25076"/>
                  <a:gd name="connsiteY71" fmla="*/ 802871 h 1913854"/>
                  <a:gd name="connsiteX72" fmla="*/ 1936 w 25076"/>
                  <a:gd name="connsiteY72" fmla="*/ 815624 h 1913854"/>
                  <a:gd name="connsiteX73" fmla="*/ 2491 w 25076"/>
                  <a:gd name="connsiteY73" fmla="*/ 875908 h 1913854"/>
                  <a:gd name="connsiteX74" fmla="*/ 2567 w 25076"/>
                  <a:gd name="connsiteY74" fmla="*/ 880287 h 1913854"/>
                  <a:gd name="connsiteX75" fmla="*/ 3217 w 25076"/>
                  <a:gd name="connsiteY75" fmla="*/ 936403 h 1913854"/>
                  <a:gd name="connsiteX76" fmla="*/ 2567 w 25076"/>
                  <a:gd name="connsiteY76" fmla="*/ 991219 h 1913854"/>
                  <a:gd name="connsiteX77" fmla="*/ 2491 w 25076"/>
                  <a:gd name="connsiteY77" fmla="*/ 995444 h 1913854"/>
                  <a:gd name="connsiteX78" fmla="*/ 1936 w 25076"/>
                  <a:gd name="connsiteY78" fmla="*/ 1054619 h 1913854"/>
                  <a:gd name="connsiteX79" fmla="*/ 2013 w 25076"/>
                  <a:gd name="connsiteY79" fmla="*/ 1067506 h 1913854"/>
                  <a:gd name="connsiteX80" fmla="*/ 2433 w 25076"/>
                  <a:gd name="connsiteY80" fmla="*/ 1114846 h 1913854"/>
                  <a:gd name="connsiteX81" fmla="*/ 4862 w 25076"/>
                  <a:gd name="connsiteY81" fmla="*/ 1176966 h 1913854"/>
                  <a:gd name="connsiteX82" fmla="*/ 6927 w 25076"/>
                  <a:gd name="connsiteY82" fmla="*/ 1238837 h 1913854"/>
                  <a:gd name="connsiteX83" fmla="*/ 7003 w 25076"/>
                  <a:gd name="connsiteY83" fmla="*/ 1244534 h 1913854"/>
                  <a:gd name="connsiteX84" fmla="*/ 8475 w 25076"/>
                  <a:gd name="connsiteY84" fmla="*/ 1300096 h 1913854"/>
                  <a:gd name="connsiteX85" fmla="*/ 10043 w 25076"/>
                  <a:gd name="connsiteY85" fmla="*/ 1348411 h 1913854"/>
                  <a:gd name="connsiteX86" fmla="*/ 10368 w 25076"/>
                  <a:gd name="connsiteY86" fmla="*/ 1361776 h 1913854"/>
                  <a:gd name="connsiteX87" fmla="*/ 13485 w 25076"/>
                  <a:gd name="connsiteY87" fmla="*/ 1424584 h 1913854"/>
                  <a:gd name="connsiteX88" fmla="*/ 16601 w 25076"/>
                  <a:gd name="connsiteY88" fmla="*/ 1487507 h 1913854"/>
                  <a:gd name="connsiteX89" fmla="*/ 16926 w 25076"/>
                  <a:gd name="connsiteY89" fmla="*/ 1500909 h 1913854"/>
                  <a:gd name="connsiteX90" fmla="*/ 18494 w 25076"/>
                  <a:gd name="connsiteY90" fmla="*/ 1549129 h 1913854"/>
                  <a:gd name="connsiteX91" fmla="*/ 19966 w 25076"/>
                  <a:gd name="connsiteY91" fmla="*/ 1604767 h 1913854"/>
                  <a:gd name="connsiteX92" fmla="*/ 20043 w 25076"/>
                  <a:gd name="connsiteY92" fmla="*/ 1610465 h 1913854"/>
                  <a:gd name="connsiteX93" fmla="*/ 22108 w 25076"/>
                  <a:gd name="connsiteY93" fmla="*/ 1672240 h 1913854"/>
                  <a:gd name="connsiteX94" fmla="*/ 24536 w 25076"/>
                  <a:gd name="connsiteY94" fmla="*/ 1734456 h 1913854"/>
                  <a:gd name="connsiteX95" fmla="*/ 24956 w 25076"/>
                  <a:gd name="connsiteY95" fmla="*/ 1781815 h 1913854"/>
                  <a:gd name="connsiteX96" fmla="*/ 25033 w 25076"/>
                  <a:gd name="connsiteY96" fmla="*/ 1794702 h 1913854"/>
                  <a:gd name="connsiteX97" fmla="*/ 24478 w 25076"/>
                  <a:gd name="connsiteY97" fmla="*/ 1853915 h 1913854"/>
                  <a:gd name="connsiteX98" fmla="*/ 24402 w 25076"/>
                  <a:gd name="connsiteY98" fmla="*/ 1858140 h 1913854"/>
                  <a:gd name="connsiteX99" fmla="*/ 23752 w 25076"/>
                  <a:gd name="connsiteY99" fmla="*/ 1912918 h 1913854"/>
                  <a:gd name="connsiteX100" fmla="*/ 22796 w 25076"/>
                  <a:gd name="connsiteY100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25076" h="1913854">
                    <a:moveTo>
                      <a:pt x="22796" y="1913855"/>
                    </a:moveTo>
                    <a:cubicBezTo>
                      <a:pt x="22261" y="1913855"/>
                      <a:pt x="21840" y="1913434"/>
                      <a:pt x="21840" y="1912899"/>
                    </a:cubicBezTo>
                    <a:cubicBezTo>
                      <a:pt x="21840" y="1894410"/>
                      <a:pt x="22165" y="1875941"/>
                      <a:pt x="22490" y="1858083"/>
                    </a:cubicBezTo>
                    <a:lnTo>
                      <a:pt x="22566" y="1853858"/>
                    </a:lnTo>
                    <a:cubicBezTo>
                      <a:pt x="22930" y="1833132"/>
                      <a:pt x="23236" y="1814357"/>
                      <a:pt x="23121" y="1794682"/>
                    </a:cubicBezTo>
                    <a:lnTo>
                      <a:pt x="23044" y="1781796"/>
                    </a:lnTo>
                    <a:cubicBezTo>
                      <a:pt x="22968" y="1766347"/>
                      <a:pt x="22891" y="1750363"/>
                      <a:pt x="22624" y="1734456"/>
                    </a:cubicBezTo>
                    <a:cubicBezTo>
                      <a:pt x="22222" y="1711053"/>
                      <a:pt x="21458" y="1691303"/>
                      <a:pt x="20196" y="1672336"/>
                    </a:cubicBezTo>
                    <a:cubicBezTo>
                      <a:pt x="18800" y="1651075"/>
                      <a:pt x="18418" y="1630942"/>
                      <a:pt x="18131" y="1610465"/>
                    </a:cubicBezTo>
                    <a:lnTo>
                      <a:pt x="18054" y="1604767"/>
                    </a:lnTo>
                    <a:cubicBezTo>
                      <a:pt x="17806" y="1586776"/>
                      <a:pt x="17538" y="1568172"/>
                      <a:pt x="16582" y="1549206"/>
                    </a:cubicBezTo>
                    <a:cubicBezTo>
                      <a:pt x="15760" y="1532820"/>
                      <a:pt x="15377" y="1516607"/>
                      <a:pt x="15014" y="1500929"/>
                    </a:cubicBezTo>
                    <a:cubicBezTo>
                      <a:pt x="14919" y="1496474"/>
                      <a:pt x="14804" y="1492000"/>
                      <a:pt x="14689" y="1487526"/>
                    </a:cubicBezTo>
                    <a:cubicBezTo>
                      <a:pt x="14192" y="1467909"/>
                      <a:pt x="13466" y="1446744"/>
                      <a:pt x="11573" y="1424718"/>
                    </a:cubicBezTo>
                    <a:cubicBezTo>
                      <a:pt x="9680" y="1402635"/>
                      <a:pt x="8953" y="1381431"/>
                      <a:pt x="8456" y="1361795"/>
                    </a:cubicBezTo>
                    <a:cubicBezTo>
                      <a:pt x="8341" y="1357340"/>
                      <a:pt x="8246" y="1352885"/>
                      <a:pt x="8131" y="1348431"/>
                    </a:cubicBezTo>
                    <a:cubicBezTo>
                      <a:pt x="7768" y="1332752"/>
                      <a:pt x="7385" y="1316558"/>
                      <a:pt x="6563" y="1300173"/>
                    </a:cubicBezTo>
                    <a:cubicBezTo>
                      <a:pt x="5607" y="1281149"/>
                      <a:pt x="5340" y="1262545"/>
                      <a:pt x="5091" y="1244534"/>
                    </a:cubicBezTo>
                    <a:lnTo>
                      <a:pt x="5015" y="1238837"/>
                    </a:lnTo>
                    <a:cubicBezTo>
                      <a:pt x="4728" y="1218398"/>
                      <a:pt x="4345" y="1198284"/>
                      <a:pt x="2950" y="1177061"/>
                    </a:cubicBezTo>
                    <a:cubicBezTo>
                      <a:pt x="1707" y="1158056"/>
                      <a:pt x="923" y="1138287"/>
                      <a:pt x="521" y="1114846"/>
                    </a:cubicBezTo>
                    <a:cubicBezTo>
                      <a:pt x="254" y="1098919"/>
                      <a:pt x="177" y="1082935"/>
                      <a:pt x="101" y="1067487"/>
                    </a:cubicBezTo>
                    <a:lnTo>
                      <a:pt x="24" y="1054600"/>
                    </a:lnTo>
                    <a:cubicBezTo>
                      <a:pt x="-90" y="1034907"/>
                      <a:pt x="216" y="1016131"/>
                      <a:pt x="579" y="995387"/>
                    </a:cubicBezTo>
                    <a:lnTo>
                      <a:pt x="655" y="991161"/>
                    </a:lnTo>
                    <a:cubicBezTo>
                      <a:pt x="980" y="973323"/>
                      <a:pt x="1305" y="954853"/>
                      <a:pt x="1305" y="936383"/>
                    </a:cubicBezTo>
                    <a:cubicBezTo>
                      <a:pt x="1305" y="917914"/>
                      <a:pt x="980" y="898794"/>
                      <a:pt x="655" y="880306"/>
                    </a:cubicBezTo>
                    <a:lnTo>
                      <a:pt x="579" y="875927"/>
                    </a:lnTo>
                    <a:cubicBezTo>
                      <a:pt x="216" y="854437"/>
                      <a:pt x="-90" y="835069"/>
                      <a:pt x="24" y="815605"/>
                    </a:cubicBezTo>
                    <a:lnTo>
                      <a:pt x="101" y="802852"/>
                    </a:lnTo>
                    <a:cubicBezTo>
                      <a:pt x="177" y="787537"/>
                      <a:pt x="254" y="771706"/>
                      <a:pt x="521" y="756334"/>
                    </a:cubicBezTo>
                    <a:cubicBezTo>
                      <a:pt x="923" y="733696"/>
                      <a:pt x="1688" y="715456"/>
                      <a:pt x="2950" y="698956"/>
                    </a:cubicBezTo>
                    <a:cubicBezTo>
                      <a:pt x="4345" y="680525"/>
                      <a:pt x="4728" y="661195"/>
                      <a:pt x="5015" y="641329"/>
                    </a:cubicBezTo>
                    <a:lnTo>
                      <a:pt x="5091" y="635804"/>
                    </a:lnTo>
                    <a:cubicBezTo>
                      <a:pt x="5340" y="618309"/>
                      <a:pt x="5607" y="600203"/>
                      <a:pt x="6563" y="583091"/>
                    </a:cubicBezTo>
                    <a:cubicBezTo>
                      <a:pt x="7385" y="568350"/>
                      <a:pt x="7768" y="552920"/>
                      <a:pt x="8131" y="537988"/>
                    </a:cubicBezTo>
                    <a:cubicBezTo>
                      <a:pt x="8227" y="533743"/>
                      <a:pt x="8341" y="529499"/>
                      <a:pt x="8456" y="525273"/>
                    </a:cubicBezTo>
                    <a:cubicBezTo>
                      <a:pt x="8953" y="506632"/>
                      <a:pt x="9699" y="486881"/>
                      <a:pt x="11592" y="468565"/>
                    </a:cubicBezTo>
                    <a:cubicBezTo>
                      <a:pt x="13485" y="450324"/>
                      <a:pt x="14211" y="430612"/>
                      <a:pt x="14708" y="412009"/>
                    </a:cubicBezTo>
                    <a:cubicBezTo>
                      <a:pt x="14823" y="407764"/>
                      <a:pt x="14919" y="403520"/>
                      <a:pt x="15033" y="399256"/>
                    </a:cubicBezTo>
                    <a:cubicBezTo>
                      <a:pt x="15397" y="384324"/>
                      <a:pt x="15779" y="368875"/>
                      <a:pt x="16601" y="354134"/>
                    </a:cubicBezTo>
                    <a:cubicBezTo>
                      <a:pt x="17557" y="337060"/>
                      <a:pt x="17806" y="318992"/>
                      <a:pt x="18073" y="301497"/>
                    </a:cubicBezTo>
                    <a:lnTo>
                      <a:pt x="18150" y="295972"/>
                    </a:lnTo>
                    <a:cubicBezTo>
                      <a:pt x="18437" y="276087"/>
                      <a:pt x="18819" y="256719"/>
                      <a:pt x="20215" y="238230"/>
                    </a:cubicBezTo>
                    <a:cubicBezTo>
                      <a:pt x="21458" y="221749"/>
                      <a:pt x="22222" y="203547"/>
                      <a:pt x="22643" y="180967"/>
                    </a:cubicBezTo>
                    <a:cubicBezTo>
                      <a:pt x="22911" y="165614"/>
                      <a:pt x="22987" y="149783"/>
                      <a:pt x="23064" y="134487"/>
                    </a:cubicBezTo>
                    <a:lnTo>
                      <a:pt x="23140" y="121735"/>
                    </a:lnTo>
                    <a:cubicBezTo>
                      <a:pt x="23255" y="102290"/>
                      <a:pt x="22949" y="82922"/>
                      <a:pt x="22586" y="61450"/>
                    </a:cubicBezTo>
                    <a:lnTo>
                      <a:pt x="22509" y="57072"/>
                    </a:lnTo>
                    <a:cubicBezTo>
                      <a:pt x="22184" y="38583"/>
                      <a:pt x="21859" y="19445"/>
                      <a:pt x="21859" y="956"/>
                    </a:cubicBezTo>
                    <a:cubicBezTo>
                      <a:pt x="21859" y="421"/>
                      <a:pt x="22280" y="0"/>
                      <a:pt x="22815" y="0"/>
                    </a:cubicBezTo>
                    <a:cubicBezTo>
                      <a:pt x="23350" y="0"/>
                      <a:pt x="23771" y="421"/>
                      <a:pt x="23771" y="956"/>
                    </a:cubicBezTo>
                    <a:cubicBezTo>
                      <a:pt x="23771" y="19426"/>
                      <a:pt x="24096" y="38545"/>
                      <a:pt x="24421" y="57034"/>
                    </a:cubicBezTo>
                    <a:lnTo>
                      <a:pt x="24498" y="61412"/>
                    </a:lnTo>
                    <a:cubicBezTo>
                      <a:pt x="24861" y="82903"/>
                      <a:pt x="25167" y="102271"/>
                      <a:pt x="25052" y="121735"/>
                    </a:cubicBezTo>
                    <a:lnTo>
                      <a:pt x="24976" y="134487"/>
                    </a:lnTo>
                    <a:cubicBezTo>
                      <a:pt x="24899" y="149802"/>
                      <a:pt x="24823" y="165633"/>
                      <a:pt x="24555" y="181005"/>
                    </a:cubicBezTo>
                    <a:cubicBezTo>
                      <a:pt x="24153" y="203643"/>
                      <a:pt x="23389" y="221883"/>
                      <a:pt x="22127" y="238383"/>
                    </a:cubicBezTo>
                    <a:cubicBezTo>
                      <a:pt x="20731" y="256815"/>
                      <a:pt x="20349" y="276145"/>
                      <a:pt x="20062" y="296010"/>
                    </a:cubicBezTo>
                    <a:lnTo>
                      <a:pt x="19985" y="301536"/>
                    </a:lnTo>
                    <a:cubicBezTo>
                      <a:pt x="19737" y="319030"/>
                      <a:pt x="19469" y="337136"/>
                      <a:pt x="18513" y="354248"/>
                    </a:cubicBezTo>
                    <a:cubicBezTo>
                      <a:pt x="17691" y="368970"/>
                      <a:pt x="17309" y="384400"/>
                      <a:pt x="16945" y="399313"/>
                    </a:cubicBezTo>
                    <a:cubicBezTo>
                      <a:pt x="16850" y="403577"/>
                      <a:pt x="16735" y="407822"/>
                      <a:pt x="16620" y="412066"/>
                    </a:cubicBezTo>
                    <a:cubicBezTo>
                      <a:pt x="16123" y="430708"/>
                      <a:pt x="15377" y="450458"/>
                      <a:pt x="13485" y="468775"/>
                    </a:cubicBezTo>
                    <a:cubicBezTo>
                      <a:pt x="11592" y="487015"/>
                      <a:pt x="10865" y="506727"/>
                      <a:pt x="10368" y="525331"/>
                    </a:cubicBezTo>
                    <a:cubicBezTo>
                      <a:pt x="10253" y="529556"/>
                      <a:pt x="10158" y="533801"/>
                      <a:pt x="10043" y="538045"/>
                    </a:cubicBezTo>
                    <a:cubicBezTo>
                      <a:pt x="9680" y="552997"/>
                      <a:pt x="9297" y="568446"/>
                      <a:pt x="8475" y="583225"/>
                    </a:cubicBezTo>
                    <a:cubicBezTo>
                      <a:pt x="7519" y="600299"/>
                      <a:pt x="7271" y="618367"/>
                      <a:pt x="7003" y="635861"/>
                    </a:cubicBezTo>
                    <a:lnTo>
                      <a:pt x="6927" y="641387"/>
                    </a:lnTo>
                    <a:cubicBezTo>
                      <a:pt x="6640" y="661271"/>
                      <a:pt x="6257" y="680639"/>
                      <a:pt x="4862" y="699128"/>
                    </a:cubicBezTo>
                    <a:cubicBezTo>
                      <a:pt x="3619" y="715609"/>
                      <a:pt x="2854" y="733811"/>
                      <a:pt x="2433" y="756391"/>
                    </a:cubicBezTo>
                    <a:cubicBezTo>
                      <a:pt x="2166" y="771744"/>
                      <a:pt x="2089" y="787575"/>
                      <a:pt x="2013" y="802871"/>
                    </a:cubicBezTo>
                    <a:lnTo>
                      <a:pt x="1936" y="815624"/>
                    </a:lnTo>
                    <a:cubicBezTo>
                      <a:pt x="1822" y="835069"/>
                      <a:pt x="2128" y="854437"/>
                      <a:pt x="2491" y="875908"/>
                    </a:cubicBezTo>
                    <a:lnTo>
                      <a:pt x="2567" y="880287"/>
                    </a:lnTo>
                    <a:cubicBezTo>
                      <a:pt x="2892" y="898775"/>
                      <a:pt x="3217" y="917914"/>
                      <a:pt x="3217" y="936403"/>
                    </a:cubicBezTo>
                    <a:cubicBezTo>
                      <a:pt x="3217" y="954891"/>
                      <a:pt x="2892" y="973361"/>
                      <a:pt x="2567" y="991219"/>
                    </a:cubicBezTo>
                    <a:lnTo>
                      <a:pt x="2491" y="995444"/>
                    </a:lnTo>
                    <a:cubicBezTo>
                      <a:pt x="2128" y="1016170"/>
                      <a:pt x="1822" y="1034945"/>
                      <a:pt x="1936" y="1054619"/>
                    </a:cubicBezTo>
                    <a:lnTo>
                      <a:pt x="2013" y="1067506"/>
                    </a:lnTo>
                    <a:cubicBezTo>
                      <a:pt x="2089" y="1082954"/>
                      <a:pt x="2166" y="1098939"/>
                      <a:pt x="2433" y="1114846"/>
                    </a:cubicBezTo>
                    <a:cubicBezTo>
                      <a:pt x="2835" y="1138249"/>
                      <a:pt x="3600" y="1157999"/>
                      <a:pt x="4862" y="1176966"/>
                    </a:cubicBezTo>
                    <a:cubicBezTo>
                      <a:pt x="6257" y="1198227"/>
                      <a:pt x="6640" y="1218360"/>
                      <a:pt x="6927" y="1238837"/>
                    </a:cubicBezTo>
                    <a:lnTo>
                      <a:pt x="7003" y="1244534"/>
                    </a:lnTo>
                    <a:cubicBezTo>
                      <a:pt x="7252" y="1262526"/>
                      <a:pt x="7519" y="1281129"/>
                      <a:pt x="8475" y="1300096"/>
                    </a:cubicBezTo>
                    <a:cubicBezTo>
                      <a:pt x="9297" y="1316501"/>
                      <a:pt x="9680" y="1332714"/>
                      <a:pt x="10043" y="1348411"/>
                    </a:cubicBezTo>
                    <a:cubicBezTo>
                      <a:pt x="10139" y="1352866"/>
                      <a:pt x="10253" y="1357302"/>
                      <a:pt x="10368" y="1361776"/>
                    </a:cubicBezTo>
                    <a:cubicBezTo>
                      <a:pt x="10865" y="1381374"/>
                      <a:pt x="11592" y="1402558"/>
                      <a:pt x="13485" y="1424584"/>
                    </a:cubicBezTo>
                    <a:cubicBezTo>
                      <a:pt x="15377" y="1446667"/>
                      <a:pt x="16104" y="1467871"/>
                      <a:pt x="16601" y="1487507"/>
                    </a:cubicBezTo>
                    <a:cubicBezTo>
                      <a:pt x="16716" y="1491981"/>
                      <a:pt x="16831" y="1496455"/>
                      <a:pt x="16926" y="1500909"/>
                    </a:cubicBezTo>
                    <a:cubicBezTo>
                      <a:pt x="17289" y="1516568"/>
                      <a:pt x="17672" y="1532763"/>
                      <a:pt x="18494" y="1549129"/>
                    </a:cubicBezTo>
                    <a:cubicBezTo>
                      <a:pt x="19450" y="1568153"/>
                      <a:pt x="19718" y="1586757"/>
                      <a:pt x="19966" y="1604767"/>
                    </a:cubicBezTo>
                    <a:lnTo>
                      <a:pt x="20043" y="1610465"/>
                    </a:lnTo>
                    <a:cubicBezTo>
                      <a:pt x="20330" y="1630904"/>
                      <a:pt x="20712" y="1651018"/>
                      <a:pt x="22108" y="1672240"/>
                    </a:cubicBezTo>
                    <a:cubicBezTo>
                      <a:pt x="23350" y="1691245"/>
                      <a:pt x="24134" y="1711015"/>
                      <a:pt x="24536" y="1734456"/>
                    </a:cubicBezTo>
                    <a:cubicBezTo>
                      <a:pt x="24803" y="1750382"/>
                      <a:pt x="24880" y="1766366"/>
                      <a:pt x="24956" y="1781815"/>
                    </a:cubicBezTo>
                    <a:lnTo>
                      <a:pt x="25033" y="1794702"/>
                    </a:lnTo>
                    <a:cubicBezTo>
                      <a:pt x="25148" y="1814395"/>
                      <a:pt x="24842" y="1833170"/>
                      <a:pt x="24478" y="1853915"/>
                    </a:cubicBezTo>
                    <a:lnTo>
                      <a:pt x="24402" y="1858140"/>
                    </a:lnTo>
                    <a:cubicBezTo>
                      <a:pt x="24077" y="1875979"/>
                      <a:pt x="23752" y="1894449"/>
                      <a:pt x="23752" y="1912918"/>
                    </a:cubicBezTo>
                    <a:cubicBezTo>
                      <a:pt x="23752" y="1913434"/>
                      <a:pt x="23331" y="1913855"/>
                      <a:pt x="22796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7AB308BE-2AF8-E99B-6F58-1D8C60283B62}"/>
                  </a:ext>
                </a:extLst>
              </p:cNvPr>
              <p:cNvSpPr/>
              <p:nvPr/>
            </p:nvSpPr>
            <p:spPr>
              <a:xfrm>
                <a:off x="11087431" y="1104717"/>
                <a:ext cx="8452" cy="1913854"/>
              </a:xfrm>
              <a:custGeom>
                <a:avLst/>
                <a:gdLst>
                  <a:gd name="connsiteX0" fmla="*/ 6903 w 8452"/>
                  <a:gd name="connsiteY0" fmla="*/ 1913855 h 1913854"/>
                  <a:gd name="connsiteX1" fmla="*/ 5947 w 8452"/>
                  <a:gd name="connsiteY1" fmla="*/ 1912899 h 1913854"/>
                  <a:gd name="connsiteX2" fmla="*/ 6234 w 8452"/>
                  <a:gd name="connsiteY2" fmla="*/ 1853418 h 1913854"/>
                  <a:gd name="connsiteX3" fmla="*/ 6425 w 8452"/>
                  <a:gd name="connsiteY3" fmla="*/ 1793879 h 1913854"/>
                  <a:gd name="connsiteX4" fmla="*/ 6482 w 8452"/>
                  <a:gd name="connsiteY4" fmla="*/ 1768316 h 1913854"/>
                  <a:gd name="connsiteX5" fmla="*/ 6482 w 8452"/>
                  <a:gd name="connsiteY5" fmla="*/ 1734188 h 1913854"/>
                  <a:gd name="connsiteX6" fmla="*/ 6406 w 8452"/>
                  <a:gd name="connsiteY6" fmla="*/ 1723443 h 1913854"/>
                  <a:gd name="connsiteX7" fmla="*/ 5584 w 8452"/>
                  <a:gd name="connsiteY7" fmla="*/ 1673560 h 1913854"/>
                  <a:gd name="connsiteX8" fmla="*/ 5049 w 8452"/>
                  <a:gd name="connsiteY8" fmla="*/ 1630789 h 1913854"/>
                  <a:gd name="connsiteX9" fmla="*/ 4991 w 8452"/>
                  <a:gd name="connsiteY9" fmla="*/ 1613180 h 1913854"/>
                  <a:gd name="connsiteX10" fmla="*/ 4953 w 8452"/>
                  <a:gd name="connsiteY10" fmla="*/ 1591709 h 1913854"/>
                  <a:gd name="connsiteX11" fmla="*/ 4647 w 8452"/>
                  <a:gd name="connsiteY11" fmla="*/ 1553106 h 1913854"/>
                  <a:gd name="connsiteX12" fmla="*/ 4360 w 8452"/>
                  <a:gd name="connsiteY12" fmla="*/ 1518021 h 1913854"/>
                  <a:gd name="connsiteX13" fmla="*/ 4265 w 8452"/>
                  <a:gd name="connsiteY13" fmla="*/ 1492956 h 1913854"/>
                  <a:gd name="connsiteX14" fmla="*/ 4112 w 8452"/>
                  <a:gd name="connsiteY14" fmla="*/ 1475423 h 1913854"/>
                  <a:gd name="connsiteX15" fmla="*/ 3270 w 8452"/>
                  <a:gd name="connsiteY15" fmla="*/ 1432251 h 1913854"/>
                  <a:gd name="connsiteX16" fmla="*/ 2429 w 8452"/>
                  <a:gd name="connsiteY16" fmla="*/ 1389002 h 1913854"/>
                  <a:gd name="connsiteX17" fmla="*/ 2276 w 8452"/>
                  <a:gd name="connsiteY17" fmla="*/ 1371489 h 1913854"/>
                  <a:gd name="connsiteX18" fmla="*/ 2181 w 8452"/>
                  <a:gd name="connsiteY18" fmla="*/ 1346404 h 1913854"/>
                  <a:gd name="connsiteX19" fmla="*/ 1894 w 8452"/>
                  <a:gd name="connsiteY19" fmla="*/ 1311377 h 1913854"/>
                  <a:gd name="connsiteX20" fmla="*/ 1588 w 8452"/>
                  <a:gd name="connsiteY20" fmla="*/ 1272736 h 1913854"/>
                  <a:gd name="connsiteX21" fmla="*/ 1550 w 8452"/>
                  <a:gd name="connsiteY21" fmla="*/ 1251284 h 1913854"/>
                  <a:gd name="connsiteX22" fmla="*/ 1492 w 8452"/>
                  <a:gd name="connsiteY22" fmla="*/ 1233674 h 1913854"/>
                  <a:gd name="connsiteX23" fmla="*/ 957 w 8452"/>
                  <a:gd name="connsiteY23" fmla="*/ 1190961 h 1913854"/>
                  <a:gd name="connsiteX24" fmla="*/ 135 w 8452"/>
                  <a:gd name="connsiteY24" fmla="*/ 1141040 h 1913854"/>
                  <a:gd name="connsiteX25" fmla="*/ 58 w 8452"/>
                  <a:gd name="connsiteY25" fmla="*/ 1130276 h 1913854"/>
                  <a:gd name="connsiteX26" fmla="*/ 58 w 8452"/>
                  <a:gd name="connsiteY26" fmla="*/ 1096128 h 1913854"/>
                  <a:gd name="connsiteX27" fmla="*/ 116 w 8452"/>
                  <a:gd name="connsiteY27" fmla="*/ 1070584 h 1913854"/>
                  <a:gd name="connsiteX28" fmla="*/ 307 w 8452"/>
                  <a:gd name="connsiteY28" fmla="*/ 1011007 h 1913854"/>
                  <a:gd name="connsiteX29" fmla="*/ 594 w 8452"/>
                  <a:gd name="connsiteY29" fmla="*/ 951545 h 1913854"/>
                  <a:gd name="connsiteX30" fmla="*/ 307 w 8452"/>
                  <a:gd name="connsiteY30" fmla="*/ 891529 h 1913854"/>
                  <a:gd name="connsiteX31" fmla="*/ 116 w 8452"/>
                  <a:gd name="connsiteY31" fmla="*/ 831570 h 1913854"/>
                  <a:gd name="connsiteX32" fmla="*/ 58 w 8452"/>
                  <a:gd name="connsiteY32" fmla="*/ 805911 h 1913854"/>
                  <a:gd name="connsiteX33" fmla="*/ 58 w 8452"/>
                  <a:gd name="connsiteY33" fmla="*/ 771744 h 1913854"/>
                  <a:gd name="connsiteX34" fmla="*/ 135 w 8452"/>
                  <a:gd name="connsiteY34" fmla="*/ 761152 h 1913854"/>
                  <a:gd name="connsiteX35" fmla="*/ 957 w 8452"/>
                  <a:gd name="connsiteY35" fmla="*/ 712875 h 1913854"/>
                  <a:gd name="connsiteX36" fmla="*/ 1492 w 8452"/>
                  <a:gd name="connsiteY36" fmla="*/ 671233 h 1913854"/>
                  <a:gd name="connsiteX37" fmla="*/ 1550 w 8452"/>
                  <a:gd name="connsiteY37" fmla="*/ 653738 h 1913854"/>
                  <a:gd name="connsiteX38" fmla="*/ 1588 w 8452"/>
                  <a:gd name="connsiteY38" fmla="*/ 632362 h 1913854"/>
                  <a:gd name="connsiteX39" fmla="*/ 1894 w 8452"/>
                  <a:gd name="connsiteY39" fmla="*/ 594314 h 1913854"/>
                  <a:gd name="connsiteX40" fmla="*/ 2181 w 8452"/>
                  <a:gd name="connsiteY40" fmla="*/ 559842 h 1913854"/>
                  <a:gd name="connsiteX41" fmla="*/ 2276 w 8452"/>
                  <a:gd name="connsiteY41" fmla="*/ 534948 h 1913854"/>
                  <a:gd name="connsiteX42" fmla="*/ 2429 w 8452"/>
                  <a:gd name="connsiteY42" fmla="*/ 517740 h 1913854"/>
                  <a:gd name="connsiteX43" fmla="*/ 3270 w 8452"/>
                  <a:gd name="connsiteY43" fmla="*/ 476174 h 1913854"/>
                  <a:gd name="connsiteX44" fmla="*/ 4112 w 8452"/>
                  <a:gd name="connsiteY44" fmla="*/ 434685 h 1913854"/>
                  <a:gd name="connsiteX45" fmla="*/ 4265 w 8452"/>
                  <a:gd name="connsiteY45" fmla="*/ 417458 h 1913854"/>
                  <a:gd name="connsiteX46" fmla="*/ 4360 w 8452"/>
                  <a:gd name="connsiteY46" fmla="*/ 392583 h 1913854"/>
                  <a:gd name="connsiteX47" fmla="*/ 4647 w 8452"/>
                  <a:gd name="connsiteY47" fmla="*/ 358072 h 1913854"/>
                  <a:gd name="connsiteX48" fmla="*/ 4953 w 8452"/>
                  <a:gd name="connsiteY48" fmla="*/ 320082 h 1913854"/>
                  <a:gd name="connsiteX49" fmla="*/ 4991 w 8452"/>
                  <a:gd name="connsiteY49" fmla="*/ 298687 h 1913854"/>
                  <a:gd name="connsiteX50" fmla="*/ 5049 w 8452"/>
                  <a:gd name="connsiteY50" fmla="*/ 281211 h 1913854"/>
                  <a:gd name="connsiteX51" fmla="*/ 5584 w 8452"/>
                  <a:gd name="connsiteY51" fmla="*/ 239511 h 1913854"/>
                  <a:gd name="connsiteX52" fmla="*/ 6406 w 8452"/>
                  <a:gd name="connsiteY52" fmla="*/ 191273 h 1913854"/>
                  <a:gd name="connsiteX53" fmla="*/ 6482 w 8452"/>
                  <a:gd name="connsiteY53" fmla="*/ 180700 h 1913854"/>
                  <a:gd name="connsiteX54" fmla="*/ 6482 w 8452"/>
                  <a:gd name="connsiteY54" fmla="*/ 146571 h 1913854"/>
                  <a:gd name="connsiteX55" fmla="*/ 6425 w 8452"/>
                  <a:gd name="connsiteY55" fmla="*/ 120912 h 1913854"/>
                  <a:gd name="connsiteX56" fmla="*/ 6234 w 8452"/>
                  <a:gd name="connsiteY56" fmla="*/ 60992 h 1913854"/>
                  <a:gd name="connsiteX57" fmla="*/ 5947 w 8452"/>
                  <a:gd name="connsiteY57" fmla="*/ 956 h 1913854"/>
                  <a:gd name="connsiteX58" fmla="*/ 6903 w 8452"/>
                  <a:gd name="connsiteY58" fmla="*/ 0 h 1913854"/>
                  <a:gd name="connsiteX59" fmla="*/ 7859 w 8452"/>
                  <a:gd name="connsiteY59" fmla="*/ 956 h 1913854"/>
                  <a:gd name="connsiteX60" fmla="*/ 8146 w 8452"/>
                  <a:gd name="connsiteY60" fmla="*/ 60972 h 1913854"/>
                  <a:gd name="connsiteX61" fmla="*/ 8337 w 8452"/>
                  <a:gd name="connsiteY61" fmla="*/ 120932 h 1913854"/>
                  <a:gd name="connsiteX62" fmla="*/ 8394 w 8452"/>
                  <a:gd name="connsiteY62" fmla="*/ 146590 h 1913854"/>
                  <a:gd name="connsiteX63" fmla="*/ 8394 w 8452"/>
                  <a:gd name="connsiteY63" fmla="*/ 180757 h 1913854"/>
                  <a:gd name="connsiteX64" fmla="*/ 8318 w 8452"/>
                  <a:gd name="connsiteY64" fmla="*/ 191330 h 1913854"/>
                  <a:gd name="connsiteX65" fmla="*/ 7496 w 8452"/>
                  <a:gd name="connsiteY65" fmla="*/ 239626 h 1913854"/>
                  <a:gd name="connsiteX66" fmla="*/ 6960 w 8452"/>
                  <a:gd name="connsiteY66" fmla="*/ 281250 h 1913854"/>
                  <a:gd name="connsiteX67" fmla="*/ 6903 w 8452"/>
                  <a:gd name="connsiteY67" fmla="*/ 298744 h 1913854"/>
                  <a:gd name="connsiteX68" fmla="*/ 6865 w 8452"/>
                  <a:gd name="connsiteY68" fmla="*/ 320120 h 1913854"/>
                  <a:gd name="connsiteX69" fmla="*/ 6559 w 8452"/>
                  <a:gd name="connsiteY69" fmla="*/ 358168 h 1913854"/>
                  <a:gd name="connsiteX70" fmla="*/ 6272 w 8452"/>
                  <a:gd name="connsiteY70" fmla="*/ 392621 h 1913854"/>
                  <a:gd name="connsiteX71" fmla="*/ 6177 w 8452"/>
                  <a:gd name="connsiteY71" fmla="*/ 417515 h 1913854"/>
                  <a:gd name="connsiteX72" fmla="*/ 6024 w 8452"/>
                  <a:gd name="connsiteY72" fmla="*/ 434723 h 1913854"/>
                  <a:gd name="connsiteX73" fmla="*/ 5182 w 8452"/>
                  <a:gd name="connsiteY73" fmla="*/ 476308 h 1913854"/>
                  <a:gd name="connsiteX74" fmla="*/ 4341 w 8452"/>
                  <a:gd name="connsiteY74" fmla="*/ 517798 h 1913854"/>
                  <a:gd name="connsiteX75" fmla="*/ 4188 w 8452"/>
                  <a:gd name="connsiteY75" fmla="*/ 535024 h 1913854"/>
                  <a:gd name="connsiteX76" fmla="*/ 4093 w 8452"/>
                  <a:gd name="connsiteY76" fmla="*/ 559880 h 1913854"/>
                  <a:gd name="connsiteX77" fmla="*/ 3806 w 8452"/>
                  <a:gd name="connsiteY77" fmla="*/ 594391 h 1913854"/>
                  <a:gd name="connsiteX78" fmla="*/ 3500 w 8452"/>
                  <a:gd name="connsiteY78" fmla="*/ 632382 h 1913854"/>
                  <a:gd name="connsiteX79" fmla="*/ 3462 w 8452"/>
                  <a:gd name="connsiteY79" fmla="*/ 653776 h 1913854"/>
                  <a:gd name="connsiteX80" fmla="*/ 3404 w 8452"/>
                  <a:gd name="connsiteY80" fmla="*/ 671252 h 1913854"/>
                  <a:gd name="connsiteX81" fmla="*/ 2869 w 8452"/>
                  <a:gd name="connsiteY81" fmla="*/ 712952 h 1913854"/>
                  <a:gd name="connsiteX82" fmla="*/ 2047 w 8452"/>
                  <a:gd name="connsiteY82" fmla="*/ 761171 h 1913854"/>
                  <a:gd name="connsiteX83" fmla="*/ 1970 w 8452"/>
                  <a:gd name="connsiteY83" fmla="*/ 771764 h 1913854"/>
                  <a:gd name="connsiteX84" fmla="*/ 1970 w 8452"/>
                  <a:gd name="connsiteY84" fmla="*/ 805892 h 1913854"/>
                  <a:gd name="connsiteX85" fmla="*/ 2028 w 8452"/>
                  <a:gd name="connsiteY85" fmla="*/ 831551 h 1913854"/>
                  <a:gd name="connsiteX86" fmla="*/ 2219 w 8452"/>
                  <a:gd name="connsiteY86" fmla="*/ 891471 h 1913854"/>
                  <a:gd name="connsiteX87" fmla="*/ 2506 w 8452"/>
                  <a:gd name="connsiteY87" fmla="*/ 951507 h 1913854"/>
                  <a:gd name="connsiteX88" fmla="*/ 2219 w 8452"/>
                  <a:gd name="connsiteY88" fmla="*/ 1010988 h 1913854"/>
                  <a:gd name="connsiteX89" fmla="*/ 2028 w 8452"/>
                  <a:gd name="connsiteY89" fmla="*/ 1070527 h 1913854"/>
                  <a:gd name="connsiteX90" fmla="*/ 1970 w 8452"/>
                  <a:gd name="connsiteY90" fmla="*/ 1096090 h 1913854"/>
                  <a:gd name="connsiteX91" fmla="*/ 1970 w 8452"/>
                  <a:gd name="connsiteY91" fmla="*/ 1130218 h 1913854"/>
                  <a:gd name="connsiteX92" fmla="*/ 2047 w 8452"/>
                  <a:gd name="connsiteY92" fmla="*/ 1140983 h 1913854"/>
                  <a:gd name="connsiteX93" fmla="*/ 2869 w 8452"/>
                  <a:gd name="connsiteY93" fmla="*/ 1190846 h 1913854"/>
                  <a:gd name="connsiteX94" fmla="*/ 3404 w 8452"/>
                  <a:gd name="connsiteY94" fmla="*/ 1233617 h 1913854"/>
                  <a:gd name="connsiteX95" fmla="*/ 3462 w 8452"/>
                  <a:gd name="connsiteY95" fmla="*/ 1251207 h 1913854"/>
                  <a:gd name="connsiteX96" fmla="*/ 3500 w 8452"/>
                  <a:gd name="connsiteY96" fmla="*/ 1272679 h 1913854"/>
                  <a:gd name="connsiteX97" fmla="*/ 3806 w 8452"/>
                  <a:gd name="connsiteY97" fmla="*/ 1311281 h 1913854"/>
                  <a:gd name="connsiteX98" fmla="*/ 4093 w 8452"/>
                  <a:gd name="connsiteY98" fmla="*/ 1346366 h 1913854"/>
                  <a:gd name="connsiteX99" fmla="*/ 4188 w 8452"/>
                  <a:gd name="connsiteY99" fmla="*/ 1371412 h 1913854"/>
                  <a:gd name="connsiteX100" fmla="*/ 4341 w 8452"/>
                  <a:gd name="connsiteY100" fmla="*/ 1388945 h 1913854"/>
                  <a:gd name="connsiteX101" fmla="*/ 5182 w 8452"/>
                  <a:gd name="connsiteY101" fmla="*/ 1432136 h 1913854"/>
                  <a:gd name="connsiteX102" fmla="*/ 6024 w 8452"/>
                  <a:gd name="connsiteY102" fmla="*/ 1475385 h 1913854"/>
                  <a:gd name="connsiteX103" fmla="*/ 6177 w 8452"/>
                  <a:gd name="connsiteY103" fmla="*/ 1492898 h 1913854"/>
                  <a:gd name="connsiteX104" fmla="*/ 6272 w 8452"/>
                  <a:gd name="connsiteY104" fmla="*/ 1517983 h 1913854"/>
                  <a:gd name="connsiteX105" fmla="*/ 6559 w 8452"/>
                  <a:gd name="connsiteY105" fmla="*/ 1553010 h 1913854"/>
                  <a:gd name="connsiteX106" fmla="*/ 6865 w 8452"/>
                  <a:gd name="connsiteY106" fmla="*/ 1591651 h 1913854"/>
                  <a:gd name="connsiteX107" fmla="*/ 6903 w 8452"/>
                  <a:gd name="connsiteY107" fmla="*/ 1613103 h 1913854"/>
                  <a:gd name="connsiteX108" fmla="*/ 6960 w 8452"/>
                  <a:gd name="connsiteY108" fmla="*/ 1630712 h 1913854"/>
                  <a:gd name="connsiteX109" fmla="*/ 7496 w 8452"/>
                  <a:gd name="connsiteY109" fmla="*/ 1673426 h 1913854"/>
                  <a:gd name="connsiteX110" fmla="*/ 8318 w 8452"/>
                  <a:gd name="connsiteY110" fmla="*/ 1723366 h 1913854"/>
                  <a:gd name="connsiteX111" fmla="*/ 8394 w 8452"/>
                  <a:gd name="connsiteY111" fmla="*/ 1734111 h 1913854"/>
                  <a:gd name="connsiteX112" fmla="*/ 8394 w 8452"/>
                  <a:gd name="connsiteY112" fmla="*/ 1768259 h 1913854"/>
                  <a:gd name="connsiteX113" fmla="*/ 8337 w 8452"/>
                  <a:gd name="connsiteY113" fmla="*/ 1793803 h 1913854"/>
                  <a:gd name="connsiteX114" fmla="*/ 8146 w 8452"/>
                  <a:gd name="connsiteY114" fmla="*/ 1853380 h 1913854"/>
                  <a:gd name="connsiteX115" fmla="*/ 7859 w 8452"/>
                  <a:gd name="connsiteY115" fmla="*/ 1912842 h 1913854"/>
                  <a:gd name="connsiteX116" fmla="*/ 6903 w 8452"/>
                  <a:gd name="connsiteY116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8452" h="1913854">
                    <a:moveTo>
                      <a:pt x="6903" y="1913855"/>
                    </a:moveTo>
                    <a:cubicBezTo>
                      <a:pt x="6368" y="1913855"/>
                      <a:pt x="5947" y="1913434"/>
                      <a:pt x="5947" y="1912899"/>
                    </a:cubicBezTo>
                    <a:cubicBezTo>
                      <a:pt x="5947" y="1893913"/>
                      <a:pt x="6043" y="1874469"/>
                      <a:pt x="6234" y="1853418"/>
                    </a:cubicBezTo>
                    <a:cubicBezTo>
                      <a:pt x="6406" y="1832960"/>
                      <a:pt x="6482" y="1812923"/>
                      <a:pt x="6425" y="1793879"/>
                    </a:cubicBezTo>
                    <a:cubicBezTo>
                      <a:pt x="6406" y="1785314"/>
                      <a:pt x="6444" y="1776825"/>
                      <a:pt x="6482" y="1768316"/>
                    </a:cubicBezTo>
                    <a:cubicBezTo>
                      <a:pt x="6540" y="1757189"/>
                      <a:pt x="6578" y="1745660"/>
                      <a:pt x="6482" y="1734188"/>
                    </a:cubicBezTo>
                    <a:lnTo>
                      <a:pt x="6406" y="1723443"/>
                    </a:lnTo>
                    <a:cubicBezTo>
                      <a:pt x="6291" y="1707248"/>
                      <a:pt x="6157" y="1690480"/>
                      <a:pt x="5584" y="1673560"/>
                    </a:cubicBezTo>
                    <a:cubicBezTo>
                      <a:pt x="5087" y="1658990"/>
                      <a:pt x="5068" y="1644651"/>
                      <a:pt x="5049" y="1630789"/>
                    </a:cubicBezTo>
                    <a:cubicBezTo>
                      <a:pt x="5049" y="1624938"/>
                      <a:pt x="5029" y="1619069"/>
                      <a:pt x="4991" y="1613180"/>
                    </a:cubicBezTo>
                    <a:cubicBezTo>
                      <a:pt x="4934" y="1605991"/>
                      <a:pt x="4953" y="1598840"/>
                      <a:pt x="4953" y="1591709"/>
                    </a:cubicBezTo>
                    <a:cubicBezTo>
                      <a:pt x="4972" y="1579166"/>
                      <a:pt x="4991" y="1566203"/>
                      <a:pt x="4647" y="1553106"/>
                    </a:cubicBezTo>
                    <a:cubicBezTo>
                      <a:pt x="4341" y="1541195"/>
                      <a:pt x="4360" y="1529417"/>
                      <a:pt x="4360" y="1518021"/>
                    </a:cubicBezTo>
                    <a:cubicBezTo>
                      <a:pt x="4360" y="1509838"/>
                      <a:pt x="4379" y="1501387"/>
                      <a:pt x="4265" y="1492956"/>
                    </a:cubicBezTo>
                    <a:cubicBezTo>
                      <a:pt x="4188" y="1487086"/>
                      <a:pt x="4150" y="1481254"/>
                      <a:pt x="4112" y="1475423"/>
                    </a:cubicBezTo>
                    <a:cubicBezTo>
                      <a:pt x="4016" y="1461447"/>
                      <a:pt x="3940" y="1447011"/>
                      <a:pt x="3270" y="1432251"/>
                    </a:cubicBezTo>
                    <a:cubicBezTo>
                      <a:pt x="2601" y="1417452"/>
                      <a:pt x="2525" y="1402979"/>
                      <a:pt x="2429" y="1389002"/>
                    </a:cubicBezTo>
                    <a:cubicBezTo>
                      <a:pt x="2391" y="1383171"/>
                      <a:pt x="2353" y="1377358"/>
                      <a:pt x="2276" y="1371489"/>
                    </a:cubicBezTo>
                    <a:cubicBezTo>
                      <a:pt x="2161" y="1363038"/>
                      <a:pt x="2181" y="1354587"/>
                      <a:pt x="2181" y="1346404"/>
                    </a:cubicBezTo>
                    <a:cubicBezTo>
                      <a:pt x="2200" y="1335028"/>
                      <a:pt x="2200" y="1323250"/>
                      <a:pt x="1894" y="1311377"/>
                    </a:cubicBezTo>
                    <a:cubicBezTo>
                      <a:pt x="1550" y="1298261"/>
                      <a:pt x="1569" y="1285278"/>
                      <a:pt x="1588" y="1272736"/>
                    </a:cubicBezTo>
                    <a:cubicBezTo>
                      <a:pt x="1588" y="1265604"/>
                      <a:pt x="1607" y="1258473"/>
                      <a:pt x="1550" y="1251284"/>
                    </a:cubicBezTo>
                    <a:cubicBezTo>
                      <a:pt x="1511" y="1245395"/>
                      <a:pt x="1492" y="1239525"/>
                      <a:pt x="1492" y="1233674"/>
                    </a:cubicBezTo>
                    <a:cubicBezTo>
                      <a:pt x="1473" y="1219832"/>
                      <a:pt x="1454" y="1205511"/>
                      <a:pt x="957" y="1190961"/>
                    </a:cubicBezTo>
                    <a:cubicBezTo>
                      <a:pt x="383" y="1174021"/>
                      <a:pt x="249" y="1157253"/>
                      <a:pt x="135" y="1141040"/>
                    </a:cubicBezTo>
                    <a:lnTo>
                      <a:pt x="58" y="1130276"/>
                    </a:lnTo>
                    <a:cubicBezTo>
                      <a:pt x="-37" y="1118785"/>
                      <a:pt x="20" y="1107256"/>
                      <a:pt x="58" y="1096128"/>
                    </a:cubicBezTo>
                    <a:cubicBezTo>
                      <a:pt x="96" y="1087639"/>
                      <a:pt x="135" y="1079150"/>
                      <a:pt x="116" y="1070584"/>
                    </a:cubicBezTo>
                    <a:cubicBezTo>
                      <a:pt x="58" y="1051522"/>
                      <a:pt x="116" y="1031484"/>
                      <a:pt x="307" y="1011007"/>
                    </a:cubicBezTo>
                    <a:cubicBezTo>
                      <a:pt x="498" y="989976"/>
                      <a:pt x="594" y="970512"/>
                      <a:pt x="594" y="951545"/>
                    </a:cubicBezTo>
                    <a:cubicBezTo>
                      <a:pt x="594" y="932579"/>
                      <a:pt x="498" y="912943"/>
                      <a:pt x="307" y="891529"/>
                    </a:cubicBezTo>
                    <a:cubicBezTo>
                      <a:pt x="135" y="870708"/>
                      <a:pt x="58" y="850536"/>
                      <a:pt x="116" y="831570"/>
                    </a:cubicBezTo>
                    <a:cubicBezTo>
                      <a:pt x="135" y="823061"/>
                      <a:pt x="96" y="814496"/>
                      <a:pt x="58" y="805911"/>
                    </a:cubicBezTo>
                    <a:cubicBezTo>
                      <a:pt x="1" y="794669"/>
                      <a:pt x="-37" y="783044"/>
                      <a:pt x="58" y="771744"/>
                    </a:cubicBezTo>
                    <a:lnTo>
                      <a:pt x="135" y="761152"/>
                    </a:lnTo>
                    <a:cubicBezTo>
                      <a:pt x="249" y="745187"/>
                      <a:pt x="383" y="728668"/>
                      <a:pt x="957" y="712875"/>
                    </a:cubicBezTo>
                    <a:cubicBezTo>
                      <a:pt x="1454" y="699319"/>
                      <a:pt x="1473" y="685037"/>
                      <a:pt x="1492" y="671233"/>
                    </a:cubicBezTo>
                    <a:cubicBezTo>
                      <a:pt x="1492" y="665401"/>
                      <a:pt x="1511" y="659550"/>
                      <a:pt x="1550" y="653738"/>
                    </a:cubicBezTo>
                    <a:cubicBezTo>
                      <a:pt x="1607" y="646645"/>
                      <a:pt x="1588" y="639494"/>
                      <a:pt x="1588" y="632362"/>
                    </a:cubicBezTo>
                    <a:cubicBezTo>
                      <a:pt x="1569" y="619782"/>
                      <a:pt x="1550" y="606761"/>
                      <a:pt x="1894" y="594314"/>
                    </a:cubicBezTo>
                    <a:cubicBezTo>
                      <a:pt x="2200" y="583034"/>
                      <a:pt x="2181" y="571256"/>
                      <a:pt x="2181" y="559842"/>
                    </a:cubicBezTo>
                    <a:cubicBezTo>
                      <a:pt x="2181" y="551639"/>
                      <a:pt x="2161" y="543169"/>
                      <a:pt x="2276" y="534948"/>
                    </a:cubicBezTo>
                    <a:cubicBezTo>
                      <a:pt x="2353" y="529231"/>
                      <a:pt x="2391" y="523476"/>
                      <a:pt x="2429" y="517740"/>
                    </a:cubicBezTo>
                    <a:cubicBezTo>
                      <a:pt x="2525" y="503936"/>
                      <a:pt x="2601" y="489653"/>
                      <a:pt x="3270" y="476174"/>
                    </a:cubicBezTo>
                    <a:cubicBezTo>
                      <a:pt x="3940" y="462733"/>
                      <a:pt x="4016" y="448470"/>
                      <a:pt x="4112" y="434685"/>
                    </a:cubicBezTo>
                    <a:cubicBezTo>
                      <a:pt x="4150" y="428930"/>
                      <a:pt x="4188" y="423175"/>
                      <a:pt x="4265" y="417458"/>
                    </a:cubicBezTo>
                    <a:cubicBezTo>
                      <a:pt x="4379" y="409256"/>
                      <a:pt x="4360" y="400786"/>
                      <a:pt x="4360" y="392583"/>
                    </a:cubicBezTo>
                    <a:cubicBezTo>
                      <a:pt x="4341" y="381169"/>
                      <a:pt x="4341" y="369372"/>
                      <a:pt x="4647" y="358072"/>
                    </a:cubicBezTo>
                    <a:cubicBezTo>
                      <a:pt x="4991" y="345645"/>
                      <a:pt x="4972" y="332643"/>
                      <a:pt x="4953" y="320082"/>
                    </a:cubicBezTo>
                    <a:cubicBezTo>
                      <a:pt x="4953" y="312931"/>
                      <a:pt x="4934" y="305780"/>
                      <a:pt x="4991" y="298687"/>
                    </a:cubicBezTo>
                    <a:cubicBezTo>
                      <a:pt x="5029" y="292874"/>
                      <a:pt x="5049" y="287043"/>
                      <a:pt x="5049" y="281211"/>
                    </a:cubicBezTo>
                    <a:cubicBezTo>
                      <a:pt x="5068" y="267388"/>
                      <a:pt x="5087" y="253106"/>
                      <a:pt x="5584" y="239511"/>
                    </a:cubicBezTo>
                    <a:cubicBezTo>
                      <a:pt x="6157" y="223738"/>
                      <a:pt x="6291" y="207238"/>
                      <a:pt x="6406" y="191273"/>
                    </a:cubicBezTo>
                    <a:lnTo>
                      <a:pt x="6482" y="180700"/>
                    </a:lnTo>
                    <a:cubicBezTo>
                      <a:pt x="6578" y="169419"/>
                      <a:pt x="6521" y="157813"/>
                      <a:pt x="6482" y="146571"/>
                    </a:cubicBezTo>
                    <a:cubicBezTo>
                      <a:pt x="6444" y="137986"/>
                      <a:pt x="6406" y="129421"/>
                      <a:pt x="6425" y="120912"/>
                    </a:cubicBezTo>
                    <a:cubicBezTo>
                      <a:pt x="6482" y="101965"/>
                      <a:pt x="6425" y="81813"/>
                      <a:pt x="6234" y="60992"/>
                    </a:cubicBezTo>
                    <a:cubicBezTo>
                      <a:pt x="6043" y="39578"/>
                      <a:pt x="5947" y="19942"/>
                      <a:pt x="5947" y="956"/>
                    </a:cubicBezTo>
                    <a:cubicBezTo>
                      <a:pt x="5947" y="421"/>
                      <a:pt x="6368" y="0"/>
                      <a:pt x="6903" y="0"/>
                    </a:cubicBezTo>
                    <a:cubicBezTo>
                      <a:pt x="7438" y="0"/>
                      <a:pt x="7859" y="421"/>
                      <a:pt x="7859" y="956"/>
                    </a:cubicBezTo>
                    <a:cubicBezTo>
                      <a:pt x="7859" y="19923"/>
                      <a:pt x="7955" y="39558"/>
                      <a:pt x="8146" y="60972"/>
                    </a:cubicBezTo>
                    <a:cubicBezTo>
                      <a:pt x="8318" y="81794"/>
                      <a:pt x="8394" y="101965"/>
                      <a:pt x="8337" y="120932"/>
                    </a:cubicBezTo>
                    <a:cubicBezTo>
                      <a:pt x="8318" y="129440"/>
                      <a:pt x="8356" y="138005"/>
                      <a:pt x="8394" y="146590"/>
                    </a:cubicBezTo>
                    <a:cubicBezTo>
                      <a:pt x="8452" y="157832"/>
                      <a:pt x="8490" y="169457"/>
                      <a:pt x="8394" y="180757"/>
                    </a:cubicBezTo>
                    <a:lnTo>
                      <a:pt x="8318" y="191330"/>
                    </a:lnTo>
                    <a:cubicBezTo>
                      <a:pt x="8203" y="207314"/>
                      <a:pt x="8069" y="223833"/>
                      <a:pt x="7496" y="239626"/>
                    </a:cubicBezTo>
                    <a:cubicBezTo>
                      <a:pt x="6999" y="253182"/>
                      <a:pt x="6980" y="267445"/>
                      <a:pt x="6960" y="281250"/>
                    </a:cubicBezTo>
                    <a:cubicBezTo>
                      <a:pt x="6960" y="287100"/>
                      <a:pt x="6941" y="292932"/>
                      <a:pt x="6903" y="298744"/>
                    </a:cubicBezTo>
                    <a:cubicBezTo>
                      <a:pt x="6846" y="305837"/>
                      <a:pt x="6865" y="312988"/>
                      <a:pt x="6865" y="320120"/>
                    </a:cubicBezTo>
                    <a:cubicBezTo>
                      <a:pt x="6884" y="332701"/>
                      <a:pt x="6903" y="345721"/>
                      <a:pt x="6559" y="358168"/>
                    </a:cubicBezTo>
                    <a:cubicBezTo>
                      <a:pt x="6253" y="369429"/>
                      <a:pt x="6272" y="381226"/>
                      <a:pt x="6272" y="392621"/>
                    </a:cubicBezTo>
                    <a:cubicBezTo>
                      <a:pt x="6272" y="400824"/>
                      <a:pt x="6291" y="409294"/>
                      <a:pt x="6177" y="417515"/>
                    </a:cubicBezTo>
                    <a:cubicBezTo>
                      <a:pt x="6100" y="423232"/>
                      <a:pt x="6062" y="428987"/>
                      <a:pt x="6024" y="434723"/>
                    </a:cubicBezTo>
                    <a:cubicBezTo>
                      <a:pt x="5928" y="448527"/>
                      <a:pt x="5852" y="462810"/>
                      <a:pt x="5182" y="476308"/>
                    </a:cubicBezTo>
                    <a:cubicBezTo>
                      <a:pt x="4513" y="489749"/>
                      <a:pt x="4437" y="504012"/>
                      <a:pt x="4341" y="517798"/>
                    </a:cubicBezTo>
                    <a:cubicBezTo>
                      <a:pt x="4303" y="523553"/>
                      <a:pt x="4265" y="529308"/>
                      <a:pt x="4188" y="535024"/>
                    </a:cubicBezTo>
                    <a:cubicBezTo>
                      <a:pt x="4073" y="543227"/>
                      <a:pt x="4093" y="551697"/>
                      <a:pt x="4093" y="559880"/>
                    </a:cubicBezTo>
                    <a:cubicBezTo>
                      <a:pt x="4112" y="571294"/>
                      <a:pt x="4112" y="583091"/>
                      <a:pt x="3806" y="594391"/>
                    </a:cubicBezTo>
                    <a:cubicBezTo>
                      <a:pt x="3462" y="606819"/>
                      <a:pt x="3481" y="619820"/>
                      <a:pt x="3500" y="632382"/>
                    </a:cubicBezTo>
                    <a:cubicBezTo>
                      <a:pt x="3500" y="639532"/>
                      <a:pt x="3519" y="646683"/>
                      <a:pt x="3462" y="653776"/>
                    </a:cubicBezTo>
                    <a:cubicBezTo>
                      <a:pt x="3423" y="659589"/>
                      <a:pt x="3404" y="665420"/>
                      <a:pt x="3404" y="671252"/>
                    </a:cubicBezTo>
                    <a:cubicBezTo>
                      <a:pt x="3385" y="685075"/>
                      <a:pt x="3366" y="699358"/>
                      <a:pt x="2869" y="712952"/>
                    </a:cubicBezTo>
                    <a:cubicBezTo>
                      <a:pt x="2295" y="728725"/>
                      <a:pt x="2161" y="745226"/>
                      <a:pt x="2047" y="761171"/>
                    </a:cubicBezTo>
                    <a:lnTo>
                      <a:pt x="1970" y="771764"/>
                    </a:lnTo>
                    <a:cubicBezTo>
                      <a:pt x="1875" y="783044"/>
                      <a:pt x="1932" y="794650"/>
                      <a:pt x="1970" y="805892"/>
                    </a:cubicBezTo>
                    <a:cubicBezTo>
                      <a:pt x="2008" y="814477"/>
                      <a:pt x="2047" y="823042"/>
                      <a:pt x="2028" y="831551"/>
                    </a:cubicBezTo>
                    <a:cubicBezTo>
                      <a:pt x="1970" y="850498"/>
                      <a:pt x="2028" y="870650"/>
                      <a:pt x="2219" y="891471"/>
                    </a:cubicBezTo>
                    <a:cubicBezTo>
                      <a:pt x="2410" y="912885"/>
                      <a:pt x="2506" y="932521"/>
                      <a:pt x="2506" y="951507"/>
                    </a:cubicBezTo>
                    <a:cubicBezTo>
                      <a:pt x="2506" y="970493"/>
                      <a:pt x="2410" y="989938"/>
                      <a:pt x="2219" y="1010988"/>
                    </a:cubicBezTo>
                    <a:cubicBezTo>
                      <a:pt x="2047" y="1031446"/>
                      <a:pt x="1970" y="1051484"/>
                      <a:pt x="2028" y="1070527"/>
                    </a:cubicBezTo>
                    <a:cubicBezTo>
                      <a:pt x="2047" y="1079092"/>
                      <a:pt x="2008" y="1087582"/>
                      <a:pt x="1970" y="1096090"/>
                    </a:cubicBezTo>
                    <a:cubicBezTo>
                      <a:pt x="1913" y="1107217"/>
                      <a:pt x="1875" y="1118746"/>
                      <a:pt x="1970" y="1130218"/>
                    </a:cubicBezTo>
                    <a:lnTo>
                      <a:pt x="2047" y="1140983"/>
                    </a:lnTo>
                    <a:cubicBezTo>
                      <a:pt x="2161" y="1157177"/>
                      <a:pt x="2295" y="1173926"/>
                      <a:pt x="2869" y="1190846"/>
                    </a:cubicBezTo>
                    <a:cubicBezTo>
                      <a:pt x="3366" y="1205435"/>
                      <a:pt x="3385" y="1219755"/>
                      <a:pt x="3404" y="1233617"/>
                    </a:cubicBezTo>
                    <a:cubicBezTo>
                      <a:pt x="3404" y="1239468"/>
                      <a:pt x="3423" y="1245318"/>
                      <a:pt x="3462" y="1251207"/>
                    </a:cubicBezTo>
                    <a:cubicBezTo>
                      <a:pt x="3519" y="1258396"/>
                      <a:pt x="3500" y="1265547"/>
                      <a:pt x="3500" y="1272679"/>
                    </a:cubicBezTo>
                    <a:cubicBezTo>
                      <a:pt x="3481" y="1285221"/>
                      <a:pt x="3462" y="1298184"/>
                      <a:pt x="3806" y="1311281"/>
                    </a:cubicBezTo>
                    <a:cubicBezTo>
                      <a:pt x="4112" y="1323193"/>
                      <a:pt x="4093" y="1334970"/>
                      <a:pt x="4093" y="1346366"/>
                    </a:cubicBezTo>
                    <a:cubicBezTo>
                      <a:pt x="4093" y="1354549"/>
                      <a:pt x="4073" y="1363000"/>
                      <a:pt x="4188" y="1371412"/>
                    </a:cubicBezTo>
                    <a:cubicBezTo>
                      <a:pt x="4265" y="1377282"/>
                      <a:pt x="4303" y="1383113"/>
                      <a:pt x="4341" y="1388945"/>
                    </a:cubicBezTo>
                    <a:cubicBezTo>
                      <a:pt x="4437" y="1402921"/>
                      <a:pt x="4513" y="1417357"/>
                      <a:pt x="5182" y="1432136"/>
                    </a:cubicBezTo>
                    <a:cubicBezTo>
                      <a:pt x="5852" y="1446935"/>
                      <a:pt x="5928" y="1461408"/>
                      <a:pt x="6024" y="1475385"/>
                    </a:cubicBezTo>
                    <a:cubicBezTo>
                      <a:pt x="6062" y="1481216"/>
                      <a:pt x="6100" y="1487029"/>
                      <a:pt x="6177" y="1492898"/>
                    </a:cubicBezTo>
                    <a:cubicBezTo>
                      <a:pt x="6291" y="1501349"/>
                      <a:pt x="6272" y="1509800"/>
                      <a:pt x="6272" y="1517983"/>
                    </a:cubicBezTo>
                    <a:cubicBezTo>
                      <a:pt x="6253" y="1529359"/>
                      <a:pt x="6253" y="1541137"/>
                      <a:pt x="6559" y="1553010"/>
                    </a:cubicBezTo>
                    <a:cubicBezTo>
                      <a:pt x="6903" y="1566126"/>
                      <a:pt x="6884" y="1579109"/>
                      <a:pt x="6865" y="1591651"/>
                    </a:cubicBezTo>
                    <a:cubicBezTo>
                      <a:pt x="6865" y="1598783"/>
                      <a:pt x="6846" y="1605914"/>
                      <a:pt x="6903" y="1613103"/>
                    </a:cubicBezTo>
                    <a:cubicBezTo>
                      <a:pt x="6941" y="1618992"/>
                      <a:pt x="6960" y="1624862"/>
                      <a:pt x="6960" y="1630712"/>
                    </a:cubicBezTo>
                    <a:cubicBezTo>
                      <a:pt x="6980" y="1644555"/>
                      <a:pt x="6999" y="1658876"/>
                      <a:pt x="7496" y="1673426"/>
                    </a:cubicBezTo>
                    <a:cubicBezTo>
                      <a:pt x="8069" y="1690385"/>
                      <a:pt x="8203" y="1707153"/>
                      <a:pt x="8318" y="1723366"/>
                    </a:cubicBezTo>
                    <a:lnTo>
                      <a:pt x="8394" y="1734111"/>
                    </a:lnTo>
                    <a:cubicBezTo>
                      <a:pt x="8490" y="1745602"/>
                      <a:pt x="8433" y="1757132"/>
                      <a:pt x="8394" y="1768259"/>
                    </a:cubicBezTo>
                    <a:cubicBezTo>
                      <a:pt x="8356" y="1776748"/>
                      <a:pt x="8318" y="1785237"/>
                      <a:pt x="8337" y="1793803"/>
                    </a:cubicBezTo>
                    <a:cubicBezTo>
                      <a:pt x="8394" y="1812865"/>
                      <a:pt x="8337" y="1832902"/>
                      <a:pt x="8146" y="1853380"/>
                    </a:cubicBezTo>
                    <a:cubicBezTo>
                      <a:pt x="7955" y="1874411"/>
                      <a:pt x="7859" y="1893875"/>
                      <a:pt x="7859" y="1912842"/>
                    </a:cubicBezTo>
                    <a:cubicBezTo>
                      <a:pt x="7859" y="1913434"/>
                      <a:pt x="7438" y="1913855"/>
                      <a:pt x="6903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76ABA896-04FA-76C8-D73C-97D52F2C2528}"/>
              </a:ext>
            </a:extLst>
          </p:cNvPr>
          <p:cNvGrpSpPr/>
          <p:nvPr userDrawn="1"/>
        </p:nvGrpSpPr>
        <p:grpSpPr>
          <a:xfrm>
            <a:off x="4166473" y="4523190"/>
            <a:ext cx="3859055" cy="540509"/>
            <a:chOff x="4085291" y="4523190"/>
            <a:chExt cx="3859055" cy="540509"/>
          </a:xfrm>
        </p:grpSpPr>
        <p:sp>
          <p:nvSpPr>
            <p:cNvPr id="74" name="矩形: 圆角 73">
              <a:extLst>
                <a:ext uri="{FF2B5EF4-FFF2-40B4-BE49-F238E27FC236}">
                  <a16:creationId xmlns:a16="http://schemas.microsoft.com/office/drawing/2014/main" id="{CD32D6AD-B49E-EE13-A0C6-ADC4A213B0DB}"/>
                </a:ext>
              </a:extLst>
            </p:cNvPr>
            <p:cNvSpPr/>
            <p:nvPr/>
          </p:nvSpPr>
          <p:spPr>
            <a:xfrm>
              <a:off x="4085291" y="4523190"/>
              <a:ext cx="3859055" cy="54050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CD69C0B2-503E-DF58-2851-27BB9DB256F9}"/>
                </a:ext>
              </a:extLst>
            </p:cNvPr>
            <p:cNvSpPr/>
            <p:nvPr/>
          </p:nvSpPr>
          <p:spPr>
            <a:xfrm>
              <a:off x="5381304" y="4523190"/>
              <a:ext cx="2563042" cy="540509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EDE47A3F-3734-5966-8EFA-214F5C1B1038}"/>
              </a:ext>
            </a:extLst>
          </p:cNvPr>
          <p:cNvGrpSpPr/>
          <p:nvPr userDrawn="1"/>
        </p:nvGrpSpPr>
        <p:grpSpPr>
          <a:xfrm>
            <a:off x="693663" y="689610"/>
            <a:ext cx="11040623" cy="458206"/>
            <a:chOff x="693663" y="587463"/>
            <a:chExt cx="11040623" cy="458206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0C9E10F6-8019-27DE-CB86-0B4752081E1F}"/>
                </a:ext>
              </a:extLst>
            </p:cNvPr>
            <p:cNvSpPr/>
            <p:nvPr/>
          </p:nvSpPr>
          <p:spPr>
            <a:xfrm>
              <a:off x="710164" y="587463"/>
              <a:ext cx="10829579" cy="45820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29CF90CB-694A-3581-C5EA-8F919906AFD6}"/>
                </a:ext>
              </a:extLst>
            </p:cNvPr>
            <p:cNvSpPr txBox="1"/>
            <p:nvPr/>
          </p:nvSpPr>
          <p:spPr>
            <a:xfrm>
              <a:off x="693663" y="638224"/>
              <a:ext cx="283494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900" dirty="0">
                  <a:latin typeface="+mj-lt"/>
                </a:rPr>
                <a:t>EVENT PLANNING</a:t>
              </a: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02051E04-062B-ED96-E0B4-F2F5E52215E0}"/>
                </a:ext>
              </a:extLst>
            </p:cNvPr>
            <p:cNvSpPr txBox="1"/>
            <p:nvPr/>
          </p:nvSpPr>
          <p:spPr>
            <a:xfrm>
              <a:off x="3446443" y="638224"/>
              <a:ext cx="283494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900" dirty="0">
                  <a:ln>
                    <a:solidFill>
                      <a:schemeClr val="tx1"/>
                    </a:solidFill>
                  </a:ln>
                  <a:noFill/>
                  <a:latin typeface="+mj-lt"/>
                </a:rPr>
                <a:t>EVENT PLANNING</a:t>
              </a: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id="{82033CA8-3B0B-F2CA-5D7B-B5295E3A87EC}"/>
                </a:ext>
              </a:extLst>
            </p:cNvPr>
            <p:cNvSpPr txBox="1"/>
            <p:nvPr/>
          </p:nvSpPr>
          <p:spPr>
            <a:xfrm>
              <a:off x="6201634" y="638224"/>
              <a:ext cx="283494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900" dirty="0">
                  <a:latin typeface="+mj-lt"/>
                </a:rPr>
                <a:t>EVENT PLANNING</a:t>
              </a: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6740C079-46AA-F974-281F-EA0627E45452}"/>
                </a:ext>
              </a:extLst>
            </p:cNvPr>
            <p:cNvSpPr txBox="1"/>
            <p:nvPr/>
          </p:nvSpPr>
          <p:spPr>
            <a:xfrm>
              <a:off x="8899345" y="638224"/>
              <a:ext cx="283494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900" dirty="0">
                  <a:ln>
                    <a:solidFill>
                      <a:schemeClr val="tx1"/>
                    </a:solidFill>
                  </a:ln>
                  <a:noFill/>
                  <a:latin typeface="+mj-lt"/>
                </a:rPr>
                <a:t>EVENT PLANNING</a:t>
              </a:r>
            </a:p>
          </p:txBody>
        </p:sp>
        <p:sp>
          <p:nvSpPr>
            <p:cNvPr id="85" name="等腰三角形 84">
              <a:extLst>
                <a:ext uri="{FF2B5EF4-FFF2-40B4-BE49-F238E27FC236}">
                  <a16:creationId xmlns:a16="http://schemas.microsoft.com/office/drawing/2014/main" id="{7E8C81F7-06EB-820F-3EB4-6FB3D724A6B4}"/>
                </a:ext>
              </a:extLst>
            </p:cNvPr>
            <p:cNvSpPr/>
            <p:nvPr/>
          </p:nvSpPr>
          <p:spPr>
            <a:xfrm rot="5400000">
              <a:off x="3338394" y="779292"/>
              <a:ext cx="108847" cy="9383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6" name="等腰三角形 85">
              <a:extLst>
                <a:ext uri="{FF2B5EF4-FFF2-40B4-BE49-F238E27FC236}">
                  <a16:creationId xmlns:a16="http://schemas.microsoft.com/office/drawing/2014/main" id="{AED580DE-D514-A5CE-379C-E871DA8743BF}"/>
                </a:ext>
              </a:extLst>
            </p:cNvPr>
            <p:cNvSpPr/>
            <p:nvPr/>
          </p:nvSpPr>
          <p:spPr>
            <a:xfrm rot="5400000">
              <a:off x="6096262" y="779293"/>
              <a:ext cx="108847" cy="9383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7" name="等腰三角形 86">
              <a:extLst>
                <a:ext uri="{FF2B5EF4-FFF2-40B4-BE49-F238E27FC236}">
                  <a16:creationId xmlns:a16="http://schemas.microsoft.com/office/drawing/2014/main" id="{80115ADF-5D00-075C-BFE1-97377AE9BE96}"/>
                </a:ext>
              </a:extLst>
            </p:cNvPr>
            <p:cNvSpPr/>
            <p:nvPr/>
          </p:nvSpPr>
          <p:spPr>
            <a:xfrm rot="5400000">
              <a:off x="8807659" y="775610"/>
              <a:ext cx="108847" cy="9383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811330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45C9A81-C825-B04F-8888-252061BC09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>
            <a:off x="2637324" y="-2783842"/>
            <a:ext cx="6927518" cy="124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436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>
            <a:extLst>
              <a:ext uri="{FF2B5EF4-FFF2-40B4-BE49-F238E27FC236}">
                <a16:creationId xmlns:a16="http://schemas.microsoft.com/office/drawing/2014/main" id="{6F51FFA7-0912-520E-06DE-506138F7C424}"/>
              </a:ext>
            </a:extLst>
          </p:cNvPr>
          <p:cNvGrpSpPr/>
          <p:nvPr userDrawn="1"/>
        </p:nvGrpSpPr>
        <p:grpSpPr>
          <a:xfrm>
            <a:off x="-1320" y="-1324"/>
            <a:ext cx="12193320" cy="6860646"/>
            <a:chOff x="-1320" y="-1324"/>
            <a:chExt cx="12193320" cy="6860646"/>
          </a:xfrm>
        </p:grpSpPr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50FB0D39-8CF4-8699-7B55-96C49F44A4EE}"/>
                </a:ext>
              </a:extLst>
            </p:cNvPr>
            <p:cNvSpPr/>
            <p:nvPr/>
          </p:nvSpPr>
          <p:spPr>
            <a:xfrm rot="16200000">
              <a:off x="7270011" y="-54765"/>
              <a:ext cx="780615" cy="887497"/>
            </a:xfrm>
            <a:custGeom>
              <a:avLst/>
              <a:gdLst>
                <a:gd name="connsiteX0" fmla="*/ 780615 w 780615"/>
                <a:gd name="connsiteY0" fmla="*/ 0 h 887497"/>
                <a:gd name="connsiteX1" fmla="*/ 780615 w 780615"/>
                <a:gd name="connsiteY1" fmla="*/ 887497 h 887497"/>
                <a:gd name="connsiteX2" fmla="*/ 0 w 780615"/>
                <a:gd name="connsiteY2" fmla="*/ 887497 h 887497"/>
                <a:gd name="connsiteX3" fmla="*/ 0 w 780615"/>
                <a:gd name="connsiteY3" fmla="*/ 0 h 887497"/>
                <a:gd name="connsiteX4" fmla="*/ 780615 w 78061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615" h="887497">
                  <a:moveTo>
                    <a:pt x="780615" y="0"/>
                  </a:moveTo>
                  <a:lnTo>
                    <a:pt x="78061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8061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BDABD0C0-7C67-D10B-7116-1C99C74DA105}"/>
                </a:ext>
              </a:extLst>
            </p:cNvPr>
            <p:cNvSpPr/>
            <p:nvPr/>
          </p:nvSpPr>
          <p:spPr>
            <a:xfrm rot="16200000">
              <a:off x="10668425" y="-54765"/>
              <a:ext cx="780615" cy="887497"/>
            </a:xfrm>
            <a:custGeom>
              <a:avLst/>
              <a:gdLst>
                <a:gd name="connsiteX0" fmla="*/ 780615 w 780615"/>
                <a:gd name="connsiteY0" fmla="*/ 0 h 887497"/>
                <a:gd name="connsiteX1" fmla="*/ 780615 w 780615"/>
                <a:gd name="connsiteY1" fmla="*/ 887497 h 887497"/>
                <a:gd name="connsiteX2" fmla="*/ 0 w 780615"/>
                <a:gd name="connsiteY2" fmla="*/ 887497 h 887497"/>
                <a:gd name="connsiteX3" fmla="*/ 0 w 780615"/>
                <a:gd name="connsiteY3" fmla="*/ 0 h 887497"/>
                <a:gd name="connsiteX4" fmla="*/ 780615 w 78061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615" h="887497">
                  <a:moveTo>
                    <a:pt x="780615" y="0"/>
                  </a:moveTo>
                  <a:lnTo>
                    <a:pt x="78061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8061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E93AAC03-CC5F-E36F-003B-8E45FE72FE7A}"/>
                </a:ext>
              </a:extLst>
            </p:cNvPr>
            <p:cNvSpPr/>
            <p:nvPr/>
          </p:nvSpPr>
          <p:spPr>
            <a:xfrm rot="16200000">
              <a:off x="2330568" y="-54764"/>
              <a:ext cx="780613" cy="887497"/>
            </a:xfrm>
            <a:custGeom>
              <a:avLst/>
              <a:gdLst>
                <a:gd name="connsiteX0" fmla="*/ 780613 w 780613"/>
                <a:gd name="connsiteY0" fmla="*/ 0 h 887497"/>
                <a:gd name="connsiteX1" fmla="*/ 780613 w 780613"/>
                <a:gd name="connsiteY1" fmla="*/ 887497 h 887497"/>
                <a:gd name="connsiteX2" fmla="*/ 0 w 780613"/>
                <a:gd name="connsiteY2" fmla="*/ 887497 h 887497"/>
                <a:gd name="connsiteX3" fmla="*/ 0 w 780613"/>
                <a:gd name="connsiteY3" fmla="*/ 0 h 887497"/>
                <a:gd name="connsiteX4" fmla="*/ 780613 w 780613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613" h="887497">
                  <a:moveTo>
                    <a:pt x="780613" y="0"/>
                  </a:moveTo>
                  <a:lnTo>
                    <a:pt x="780613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80613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38F0E40-CE86-5BBE-0364-D574C707135E}"/>
                </a:ext>
              </a:extLst>
            </p:cNvPr>
            <p:cNvSpPr/>
            <p:nvPr/>
          </p:nvSpPr>
          <p:spPr>
            <a:xfrm rot="16200000">
              <a:off x="740980" y="-54105"/>
              <a:ext cx="779294" cy="887497"/>
            </a:xfrm>
            <a:custGeom>
              <a:avLst/>
              <a:gdLst>
                <a:gd name="connsiteX0" fmla="*/ 779294 w 779294"/>
                <a:gd name="connsiteY0" fmla="*/ 0 h 887497"/>
                <a:gd name="connsiteX1" fmla="*/ 779294 w 779294"/>
                <a:gd name="connsiteY1" fmla="*/ 887497 h 887497"/>
                <a:gd name="connsiteX2" fmla="*/ 0 w 779294"/>
                <a:gd name="connsiteY2" fmla="*/ 887497 h 887497"/>
                <a:gd name="connsiteX3" fmla="*/ 0 w 779294"/>
                <a:gd name="connsiteY3" fmla="*/ 0 h 887497"/>
                <a:gd name="connsiteX4" fmla="*/ 779294 w 779294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4" h="887497">
                  <a:moveTo>
                    <a:pt x="779294" y="0"/>
                  </a:moveTo>
                  <a:lnTo>
                    <a:pt x="779294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4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2074C100-931C-6242-948D-7DC4B0AAC3BA}"/>
                </a:ext>
              </a:extLst>
            </p:cNvPr>
            <p:cNvSpPr/>
            <p:nvPr/>
          </p:nvSpPr>
          <p:spPr>
            <a:xfrm rot="16200000">
              <a:off x="4058398" y="-54105"/>
              <a:ext cx="779294" cy="887497"/>
            </a:xfrm>
            <a:custGeom>
              <a:avLst/>
              <a:gdLst>
                <a:gd name="connsiteX0" fmla="*/ 779294 w 779294"/>
                <a:gd name="connsiteY0" fmla="*/ 0 h 887497"/>
                <a:gd name="connsiteX1" fmla="*/ 779294 w 779294"/>
                <a:gd name="connsiteY1" fmla="*/ 887497 h 887497"/>
                <a:gd name="connsiteX2" fmla="*/ 0 w 779294"/>
                <a:gd name="connsiteY2" fmla="*/ 887497 h 887497"/>
                <a:gd name="connsiteX3" fmla="*/ 0 w 779294"/>
                <a:gd name="connsiteY3" fmla="*/ 0 h 887497"/>
                <a:gd name="connsiteX4" fmla="*/ 779294 w 779294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4" h="887497">
                  <a:moveTo>
                    <a:pt x="779294" y="0"/>
                  </a:moveTo>
                  <a:lnTo>
                    <a:pt x="779294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4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398D4E77-9EFD-7FBA-8552-26B5C377090E}"/>
                </a:ext>
              </a:extLst>
            </p:cNvPr>
            <p:cNvSpPr/>
            <p:nvPr/>
          </p:nvSpPr>
          <p:spPr>
            <a:xfrm rot="16200000">
              <a:off x="5680424" y="-54105"/>
              <a:ext cx="779294" cy="887497"/>
            </a:xfrm>
            <a:custGeom>
              <a:avLst/>
              <a:gdLst>
                <a:gd name="connsiteX0" fmla="*/ 779294 w 779294"/>
                <a:gd name="connsiteY0" fmla="*/ 0 h 887497"/>
                <a:gd name="connsiteX1" fmla="*/ 779294 w 779294"/>
                <a:gd name="connsiteY1" fmla="*/ 887497 h 887497"/>
                <a:gd name="connsiteX2" fmla="*/ 0 w 779294"/>
                <a:gd name="connsiteY2" fmla="*/ 887497 h 887497"/>
                <a:gd name="connsiteX3" fmla="*/ 0 w 779294"/>
                <a:gd name="connsiteY3" fmla="*/ 0 h 887497"/>
                <a:gd name="connsiteX4" fmla="*/ 779294 w 779294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4" h="887497">
                  <a:moveTo>
                    <a:pt x="779294" y="0"/>
                  </a:moveTo>
                  <a:lnTo>
                    <a:pt x="779294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4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E8C1F0EE-DDFD-68C7-BAD5-636EE8D220AC}"/>
                </a:ext>
              </a:extLst>
            </p:cNvPr>
            <p:cNvSpPr/>
            <p:nvPr/>
          </p:nvSpPr>
          <p:spPr>
            <a:xfrm rot="16200000">
              <a:off x="8997843" y="-54104"/>
              <a:ext cx="779293" cy="887497"/>
            </a:xfrm>
            <a:custGeom>
              <a:avLst/>
              <a:gdLst>
                <a:gd name="connsiteX0" fmla="*/ 779293 w 779293"/>
                <a:gd name="connsiteY0" fmla="*/ 0 h 887497"/>
                <a:gd name="connsiteX1" fmla="*/ 779293 w 779293"/>
                <a:gd name="connsiteY1" fmla="*/ 887497 h 887497"/>
                <a:gd name="connsiteX2" fmla="*/ 0 w 779293"/>
                <a:gd name="connsiteY2" fmla="*/ 887497 h 887497"/>
                <a:gd name="connsiteX3" fmla="*/ 0 w 779293"/>
                <a:gd name="connsiteY3" fmla="*/ 0 h 887497"/>
                <a:gd name="connsiteX4" fmla="*/ 779293 w 779293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3" h="887497">
                  <a:moveTo>
                    <a:pt x="779293" y="0"/>
                  </a:moveTo>
                  <a:lnTo>
                    <a:pt x="779293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3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8930CF31-454C-7D5A-258F-1C9D21F45E92}"/>
                </a:ext>
              </a:extLst>
            </p:cNvPr>
            <p:cNvSpPr/>
            <p:nvPr/>
          </p:nvSpPr>
          <p:spPr>
            <a:xfrm rot="16200000">
              <a:off x="-60169" y="838139"/>
              <a:ext cx="805897" cy="688200"/>
            </a:xfrm>
            <a:custGeom>
              <a:avLst/>
              <a:gdLst>
                <a:gd name="connsiteX0" fmla="*/ 805897 w 805897"/>
                <a:gd name="connsiteY0" fmla="*/ 0 h 688200"/>
                <a:gd name="connsiteX1" fmla="*/ 805897 w 805897"/>
                <a:gd name="connsiteY1" fmla="*/ 688200 h 688200"/>
                <a:gd name="connsiteX2" fmla="*/ 0 w 805897"/>
                <a:gd name="connsiteY2" fmla="*/ 688200 h 688200"/>
                <a:gd name="connsiteX3" fmla="*/ 0 w 805897"/>
                <a:gd name="connsiteY3" fmla="*/ 0 h 688200"/>
                <a:gd name="connsiteX4" fmla="*/ 805897 w 805897"/>
                <a:gd name="connsiteY4" fmla="*/ 0 h 6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200">
                  <a:moveTo>
                    <a:pt x="805897" y="0"/>
                  </a:moveTo>
                  <a:lnTo>
                    <a:pt x="805897" y="688200"/>
                  </a:lnTo>
                  <a:lnTo>
                    <a:pt x="0" y="68820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3347434F-3150-E8E7-3BC2-0F76DE4D75C6}"/>
                </a:ext>
              </a:extLst>
            </p:cNvPr>
            <p:cNvSpPr/>
            <p:nvPr/>
          </p:nvSpPr>
          <p:spPr>
            <a:xfrm rot="16200000">
              <a:off x="1522803" y="830864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01F8BA43-41B4-9D98-31AB-7A13B602C20E}"/>
                </a:ext>
              </a:extLst>
            </p:cNvPr>
            <p:cNvSpPr/>
            <p:nvPr userDrawn="1"/>
          </p:nvSpPr>
          <p:spPr>
            <a:xfrm rot="16200000">
              <a:off x="3181512" y="762402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38C3EBAC-EDD8-D803-A10D-EF9BB3064DC8}"/>
                </a:ext>
              </a:extLst>
            </p:cNvPr>
            <p:cNvSpPr/>
            <p:nvPr/>
          </p:nvSpPr>
          <p:spPr>
            <a:xfrm rot="16200000">
              <a:off x="4856110" y="814975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952EAAA1-7177-11EE-5434-8C2210955BB3}"/>
                </a:ext>
              </a:extLst>
            </p:cNvPr>
            <p:cNvSpPr/>
            <p:nvPr/>
          </p:nvSpPr>
          <p:spPr>
            <a:xfrm rot="16200000">
              <a:off x="6462247" y="830864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9B99012C-E48B-B376-EB28-F6BAF0727F79}"/>
                </a:ext>
              </a:extLst>
            </p:cNvPr>
            <p:cNvSpPr/>
            <p:nvPr/>
          </p:nvSpPr>
          <p:spPr>
            <a:xfrm rot="16200000">
              <a:off x="8120956" y="762402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:a16="http://schemas.microsoft.com/office/drawing/2014/main" id="{0EA902E1-6433-EDCE-CD2A-028AC62B473D}"/>
                </a:ext>
              </a:extLst>
            </p:cNvPr>
            <p:cNvSpPr/>
            <p:nvPr/>
          </p:nvSpPr>
          <p:spPr>
            <a:xfrm rot="16200000">
              <a:off x="9820163" y="790366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DF3301AE-A7A4-C05E-FA8B-8E14AE7C8163}"/>
                </a:ext>
              </a:extLst>
            </p:cNvPr>
            <p:cNvSpPr/>
            <p:nvPr/>
          </p:nvSpPr>
          <p:spPr>
            <a:xfrm rot="16200000">
              <a:off x="11443632" y="838140"/>
              <a:ext cx="805897" cy="688198"/>
            </a:xfrm>
            <a:custGeom>
              <a:avLst/>
              <a:gdLst>
                <a:gd name="connsiteX0" fmla="*/ 805897 w 805897"/>
                <a:gd name="connsiteY0" fmla="*/ 0 h 688198"/>
                <a:gd name="connsiteX1" fmla="*/ 805897 w 805897"/>
                <a:gd name="connsiteY1" fmla="*/ 688198 h 688198"/>
                <a:gd name="connsiteX2" fmla="*/ 0 w 805897"/>
                <a:gd name="connsiteY2" fmla="*/ 688198 h 688198"/>
                <a:gd name="connsiteX3" fmla="*/ 0 w 805897"/>
                <a:gd name="connsiteY3" fmla="*/ 0 h 688198"/>
                <a:gd name="connsiteX4" fmla="*/ 805897 w 805897"/>
                <a:gd name="connsiteY4" fmla="*/ 0 h 68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198">
                  <a:moveTo>
                    <a:pt x="805897" y="0"/>
                  </a:moveTo>
                  <a:lnTo>
                    <a:pt x="805897" y="688198"/>
                  </a:lnTo>
                  <a:lnTo>
                    <a:pt x="0" y="688198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7" name="任意多边形: 形状 46">
              <a:extLst>
                <a:ext uri="{FF2B5EF4-FFF2-40B4-BE49-F238E27FC236}">
                  <a16:creationId xmlns:a16="http://schemas.microsoft.com/office/drawing/2014/main" id="{40C7BE96-FB76-10A2-6C3C-0A9B17CCF341}"/>
                </a:ext>
              </a:extLst>
            </p:cNvPr>
            <p:cNvSpPr/>
            <p:nvPr/>
          </p:nvSpPr>
          <p:spPr>
            <a:xfrm rot="16200000">
              <a:off x="811559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0B4F8D44-CD43-C85B-A47B-6B3EA29E0066}"/>
                </a:ext>
              </a:extLst>
            </p:cNvPr>
            <p:cNvSpPr/>
            <p:nvPr/>
          </p:nvSpPr>
          <p:spPr>
            <a:xfrm rot="16200000">
              <a:off x="2401806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7088203-AC29-E6CB-840F-E402BAC80C5E}"/>
                </a:ext>
              </a:extLst>
            </p:cNvPr>
            <p:cNvSpPr/>
            <p:nvPr/>
          </p:nvSpPr>
          <p:spPr>
            <a:xfrm rot="16200000">
              <a:off x="4128977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E47980CF-61E7-EA6D-8C1D-EAFB4EA6CC64}"/>
                </a:ext>
              </a:extLst>
            </p:cNvPr>
            <p:cNvSpPr/>
            <p:nvPr/>
          </p:nvSpPr>
          <p:spPr>
            <a:xfrm rot="16200000">
              <a:off x="5751003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任意多边形: 形状 50">
              <a:extLst>
                <a:ext uri="{FF2B5EF4-FFF2-40B4-BE49-F238E27FC236}">
                  <a16:creationId xmlns:a16="http://schemas.microsoft.com/office/drawing/2014/main" id="{BF072351-2335-7D6E-45DA-3B79EF692C9F}"/>
                </a:ext>
              </a:extLst>
            </p:cNvPr>
            <p:cNvSpPr/>
            <p:nvPr/>
          </p:nvSpPr>
          <p:spPr>
            <a:xfrm rot="16200000">
              <a:off x="7341250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4AD743EE-037B-5013-F3ED-09A81A67DAAE}"/>
                </a:ext>
              </a:extLst>
            </p:cNvPr>
            <p:cNvSpPr/>
            <p:nvPr/>
          </p:nvSpPr>
          <p:spPr>
            <a:xfrm rot="16200000">
              <a:off x="9068421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E06CE242-C9B4-32A6-0258-5C5F7F5C213C}"/>
                </a:ext>
              </a:extLst>
            </p:cNvPr>
            <p:cNvSpPr/>
            <p:nvPr/>
          </p:nvSpPr>
          <p:spPr>
            <a:xfrm rot="16200000">
              <a:off x="10739664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4" name="任意多边形: 形状 53">
              <a:extLst>
                <a:ext uri="{FF2B5EF4-FFF2-40B4-BE49-F238E27FC236}">
                  <a16:creationId xmlns:a16="http://schemas.microsoft.com/office/drawing/2014/main" id="{020836C5-C37E-068B-84B7-4C4BEB994DDA}"/>
                </a:ext>
              </a:extLst>
            </p:cNvPr>
            <p:cNvSpPr/>
            <p:nvPr/>
          </p:nvSpPr>
          <p:spPr>
            <a:xfrm rot="16200000">
              <a:off x="-59509" y="2282833"/>
              <a:ext cx="805897" cy="686879"/>
            </a:xfrm>
            <a:custGeom>
              <a:avLst/>
              <a:gdLst>
                <a:gd name="connsiteX0" fmla="*/ 805897 w 805897"/>
                <a:gd name="connsiteY0" fmla="*/ 0 h 686879"/>
                <a:gd name="connsiteX1" fmla="*/ 805897 w 805897"/>
                <a:gd name="connsiteY1" fmla="*/ 686879 h 686879"/>
                <a:gd name="connsiteX2" fmla="*/ 0 w 805897"/>
                <a:gd name="connsiteY2" fmla="*/ 686879 h 686879"/>
                <a:gd name="connsiteX3" fmla="*/ 0 w 805897"/>
                <a:gd name="connsiteY3" fmla="*/ 0 h 686879"/>
                <a:gd name="connsiteX4" fmla="*/ 805897 w 805897"/>
                <a:gd name="connsiteY4" fmla="*/ 0 h 68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6879">
                  <a:moveTo>
                    <a:pt x="805897" y="0"/>
                  </a:moveTo>
                  <a:lnTo>
                    <a:pt x="805897" y="686879"/>
                  </a:lnTo>
                  <a:lnTo>
                    <a:pt x="0" y="68687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D33EC6B4-43EF-162C-5B60-794782DDEE37}"/>
                </a:ext>
              </a:extLst>
            </p:cNvPr>
            <p:cNvSpPr/>
            <p:nvPr/>
          </p:nvSpPr>
          <p:spPr>
            <a:xfrm rot="16200000">
              <a:off x="1522803" y="2274897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4CF6D4C9-BFA4-1D2C-1200-E0BE602DFBFF}"/>
                </a:ext>
              </a:extLst>
            </p:cNvPr>
            <p:cNvSpPr/>
            <p:nvPr/>
          </p:nvSpPr>
          <p:spPr>
            <a:xfrm rot="16200000">
              <a:off x="3181512" y="2206435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E55602D9-749C-3448-396F-968899FBB0C5}"/>
                </a:ext>
              </a:extLst>
            </p:cNvPr>
            <p:cNvSpPr/>
            <p:nvPr/>
          </p:nvSpPr>
          <p:spPr>
            <a:xfrm rot="16200000">
              <a:off x="4856110" y="2259008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8B8203D5-F39B-B084-DB1F-D27F7A0481DF}"/>
                </a:ext>
              </a:extLst>
            </p:cNvPr>
            <p:cNvSpPr/>
            <p:nvPr/>
          </p:nvSpPr>
          <p:spPr>
            <a:xfrm rot="16200000">
              <a:off x="6462247" y="2274897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9" name="任意多边形: 形状 58">
              <a:extLst>
                <a:ext uri="{FF2B5EF4-FFF2-40B4-BE49-F238E27FC236}">
                  <a16:creationId xmlns:a16="http://schemas.microsoft.com/office/drawing/2014/main" id="{FB77BC3D-B77A-D559-FD15-4D180004C4AE}"/>
                </a:ext>
              </a:extLst>
            </p:cNvPr>
            <p:cNvSpPr/>
            <p:nvPr/>
          </p:nvSpPr>
          <p:spPr>
            <a:xfrm rot="16200000">
              <a:off x="8120956" y="2206435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任意多边形: 形状 59">
              <a:extLst>
                <a:ext uri="{FF2B5EF4-FFF2-40B4-BE49-F238E27FC236}">
                  <a16:creationId xmlns:a16="http://schemas.microsoft.com/office/drawing/2014/main" id="{4AED5F80-4922-0FB9-4EA3-267EBC16F3EA}"/>
                </a:ext>
              </a:extLst>
            </p:cNvPr>
            <p:cNvSpPr/>
            <p:nvPr/>
          </p:nvSpPr>
          <p:spPr>
            <a:xfrm rot="16200000">
              <a:off x="9820163" y="2234399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1EF6407C-A3ED-3B9E-F2AE-DA4EC707D567}"/>
                </a:ext>
              </a:extLst>
            </p:cNvPr>
            <p:cNvSpPr/>
            <p:nvPr/>
          </p:nvSpPr>
          <p:spPr>
            <a:xfrm rot="16200000">
              <a:off x="11444292" y="2281513"/>
              <a:ext cx="805897" cy="689519"/>
            </a:xfrm>
            <a:custGeom>
              <a:avLst/>
              <a:gdLst>
                <a:gd name="connsiteX0" fmla="*/ 805897 w 805897"/>
                <a:gd name="connsiteY0" fmla="*/ 0 h 689519"/>
                <a:gd name="connsiteX1" fmla="*/ 805897 w 805897"/>
                <a:gd name="connsiteY1" fmla="*/ 689519 h 689519"/>
                <a:gd name="connsiteX2" fmla="*/ 0 w 805897"/>
                <a:gd name="connsiteY2" fmla="*/ 689519 h 689519"/>
                <a:gd name="connsiteX3" fmla="*/ 0 w 805897"/>
                <a:gd name="connsiteY3" fmla="*/ 0 h 689519"/>
                <a:gd name="connsiteX4" fmla="*/ 805897 w 805897"/>
                <a:gd name="connsiteY4" fmla="*/ 0 h 68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9519">
                  <a:moveTo>
                    <a:pt x="805897" y="0"/>
                  </a:moveTo>
                  <a:lnTo>
                    <a:pt x="805897" y="689519"/>
                  </a:lnTo>
                  <a:lnTo>
                    <a:pt x="0" y="68951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AA5E30B8-8F67-8769-23F2-EBFB241830F2}"/>
                </a:ext>
              </a:extLst>
            </p:cNvPr>
            <p:cNvSpPr/>
            <p:nvPr/>
          </p:nvSpPr>
          <p:spPr>
            <a:xfrm rot="16200000">
              <a:off x="749391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AD2405FD-576C-E8AB-A315-AB45F3561B89}"/>
                </a:ext>
              </a:extLst>
            </p:cNvPr>
            <p:cNvSpPr/>
            <p:nvPr/>
          </p:nvSpPr>
          <p:spPr>
            <a:xfrm rot="16200000">
              <a:off x="2339638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500D00FD-AB7B-9602-139E-484534F070FD}"/>
                </a:ext>
              </a:extLst>
            </p:cNvPr>
            <p:cNvSpPr/>
            <p:nvPr/>
          </p:nvSpPr>
          <p:spPr>
            <a:xfrm rot="16200000">
              <a:off x="4066809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E50AEADB-39A5-BA64-97D5-0F2930FE8431}"/>
                </a:ext>
              </a:extLst>
            </p:cNvPr>
            <p:cNvSpPr/>
            <p:nvPr/>
          </p:nvSpPr>
          <p:spPr>
            <a:xfrm rot="16200000">
              <a:off x="5688835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E3AE63D0-9E64-619C-DF25-021C9ECA5DA4}"/>
                </a:ext>
              </a:extLst>
            </p:cNvPr>
            <p:cNvSpPr/>
            <p:nvPr/>
          </p:nvSpPr>
          <p:spPr>
            <a:xfrm rot="16200000">
              <a:off x="7279082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C25F9CE2-F531-CD39-0614-0EBDC5514CBB}"/>
                </a:ext>
              </a:extLst>
            </p:cNvPr>
            <p:cNvSpPr/>
            <p:nvPr/>
          </p:nvSpPr>
          <p:spPr>
            <a:xfrm rot="16200000">
              <a:off x="9006253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1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1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0593F435-E277-F097-6A35-1E442B54BBF3}"/>
                </a:ext>
              </a:extLst>
            </p:cNvPr>
            <p:cNvSpPr/>
            <p:nvPr/>
          </p:nvSpPr>
          <p:spPr>
            <a:xfrm rot="16200000">
              <a:off x="10677496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C434DD98-ECE6-387C-B6DF-404EB2C08660}"/>
                </a:ext>
              </a:extLst>
            </p:cNvPr>
            <p:cNvSpPr/>
            <p:nvPr/>
          </p:nvSpPr>
          <p:spPr>
            <a:xfrm rot="16200000">
              <a:off x="-60169" y="3850541"/>
              <a:ext cx="805897" cy="688200"/>
            </a:xfrm>
            <a:custGeom>
              <a:avLst/>
              <a:gdLst>
                <a:gd name="connsiteX0" fmla="*/ 805897 w 805897"/>
                <a:gd name="connsiteY0" fmla="*/ 0 h 688200"/>
                <a:gd name="connsiteX1" fmla="*/ 805897 w 805897"/>
                <a:gd name="connsiteY1" fmla="*/ 688200 h 688200"/>
                <a:gd name="connsiteX2" fmla="*/ 0 w 805897"/>
                <a:gd name="connsiteY2" fmla="*/ 688200 h 688200"/>
                <a:gd name="connsiteX3" fmla="*/ 0 w 805897"/>
                <a:gd name="connsiteY3" fmla="*/ 0 h 688200"/>
                <a:gd name="connsiteX4" fmla="*/ 805897 w 805897"/>
                <a:gd name="connsiteY4" fmla="*/ 0 h 6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200">
                  <a:moveTo>
                    <a:pt x="805897" y="0"/>
                  </a:moveTo>
                  <a:lnTo>
                    <a:pt x="805897" y="688200"/>
                  </a:lnTo>
                  <a:lnTo>
                    <a:pt x="0" y="68820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00EC3ED3-0B3D-972C-BD4E-B67C601AD32B}"/>
                </a:ext>
              </a:extLst>
            </p:cNvPr>
            <p:cNvSpPr/>
            <p:nvPr/>
          </p:nvSpPr>
          <p:spPr>
            <a:xfrm rot="16200000">
              <a:off x="1522803" y="3843266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CA47F070-6314-0D0D-CCE0-29BD77A2F93D}"/>
                </a:ext>
              </a:extLst>
            </p:cNvPr>
            <p:cNvSpPr/>
            <p:nvPr/>
          </p:nvSpPr>
          <p:spPr>
            <a:xfrm rot="16200000">
              <a:off x="3181512" y="3774804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6610C8D0-FC33-6B77-F69D-D54A872A4D0B}"/>
                </a:ext>
              </a:extLst>
            </p:cNvPr>
            <p:cNvSpPr/>
            <p:nvPr/>
          </p:nvSpPr>
          <p:spPr>
            <a:xfrm rot="16200000">
              <a:off x="4856110" y="3827377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53A00EC7-3B4D-83E1-C4FA-A82F040494B6}"/>
                </a:ext>
              </a:extLst>
            </p:cNvPr>
            <p:cNvSpPr/>
            <p:nvPr/>
          </p:nvSpPr>
          <p:spPr>
            <a:xfrm rot="16200000">
              <a:off x="6462247" y="3843266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6F9AE5B4-4D1C-77E4-6A5D-5AC8B82815F5}"/>
                </a:ext>
              </a:extLst>
            </p:cNvPr>
            <p:cNvSpPr/>
            <p:nvPr/>
          </p:nvSpPr>
          <p:spPr>
            <a:xfrm rot="16200000">
              <a:off x="8120956" y="3774804"/>
              <a:ext cx="805897" cy="839675"/>
            </a:xfrm>
            <a:custGeom>
              <a:avLst/>
              <a:gdLst>
                <a:gd name="connsiteX0" fmla="*/ 805897 w 805897"/>
                <a:gd name="connsiteY0" fmla="*/ 0 h 839675"/>
                <a:gd name="connsiteX1" fmla="*/ 805897 w 805897"/>
                <a:gd name="connsiteY1" fmla="*/ 839675 h 839675"/>
                <a:gd name="connsiteX2" fmla="*/ 0 w 805897"/>
                <a:gd name="connsiteY2" fmla="*/ 839675 h 839675"/>
                <a:gd name="connsiteX3" fmla="*/ 0 w 805897"/>
                <a:gd name="connsiteY3" fmla="*/ 0 h 839675"/>
                <a:gd name="connsiteX4" fmla="*/ 805897 w 805897"/>
                <a:gd name="connsiteY4" fmla="*/ 0 h 83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5">
                  <a:moveTo>
                    <a:pt x="805897" y="0"/>
                  </a:moveTo>
                  <a:lnTo>
                    <a:pt x="805897" y="839675"/>
                  </a:lnTo>
                  <a:lnTo>
                    <a:pt x="0" y="839675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7015654C-E1B1-B9BC-87C7-84F3FDCAC53A}"/>
                </a:ext>
              </a:extLst>
            </p:cNvPr>
            <p:cNvSpPr/>
            <p:nvPr/>
          </p:nvSpPr>
          <p:spPr>
            <a:xfrm rot="16200000">
              <a:off x="9820163" y="3802768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EDB98EB4-377B-52D7-DE13-CA9DA22E79BA}"/>
                </a:ext>
              </a:extLst>
            </p:cNvPr>
            <p:cNvSpPr/>
            <p:nvPr/>
          </p:nvSpPr>
          <p:spPr>
            <a:xfrm rot="16200000">
              <a:off x="11443632" y="3850542"/>
              <a:ext cx="805897" cy="688198"/>
            </a:xfrm>
            <a:custGeom>
              <a:avLst/>
              <a:gdLst>
                <a:gd name="connsiteX0" fmla="*/ 805897 w 805897"/>
                <a:gd name="connsiteY0" fmla="*/ 0 h 688198"/>
                <a:gd name="connsiteX1" fmla="*/ 805897 w 805897"/>
                <a:gd name="connsiteY1" fmla="*/ 688198 h 688198"/>
                <a:gd name="connsiteX2" fmla="*/ 0 w 805897"/>
                <a:gd name="connsiteY2" fmla="*/ 688198 h 688198"/>
                <a:gd name="connsiteX3" fmla="*/ 0 w 805897"/>
                <a:gd name="connsiteY3" fmla="*/ 0 h 688198"/>
                <a:gd name="connsiteX4" fmla="*/ 805897 w 805897"/>
                <a:gd name="connsiteY4" fmla="*/ 0 h 68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198">
                  <a:moveTo>
                    <a:pt x="805897" y="0"/>
                  </a:moveTo>
                  <a:lnTo>
                    <a:pt x="805897" y="688198"/>
                  </a:lnTo>
                  <a:lnTo>
                    <a:pt x="0" y="688198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CD4A0601-8933-A3BD-76C2-A5B2AE1F0272}"/>
                </a:ext>
              </a:extLst>
            </p:cNvPr>
            <p:cNvSpPr/>
            <p:nvPr/>
          </p:nvSpPr>
          <p:spPr>
            <a:xfrm rot="16200000">
              <a:off x="774785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33B603E3-17CA-EFAB-8C46-294039D59D0E}"/>
                </a:ext>
              </a:extLst>
            </p:cNvPr>
            <p:cNvSpPr/>
            <p:nvPr/>
          </p:nvSpPr>
          <p:spPr>
            <a:xfrm rot="16200000">
              <a:off x="2365032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8E65439D-F6D7-FCEC-5DAB-AFD150CE984B}"/>
                </a:ext>
              </a:extLst>
            </p:cNvPr>
            <p:cNvSpPr/>
            <p:nvPr/>
          </p:nvSpPr>
          <p:spPr>
            <a:xfrm rot="16200000">
              <a:off x="4092203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DE93E907-FAC8-DE6D-FBB3-750C259F356B}"/>
                </a:ext>
              </a:extLst>
            </p:cNvPr>
            <p:cNvSpPr/>
            <p:nvPr/>
          </p:nvSpPr>
          <p:spPr>
            <a:xfrm rot="16200000">
              <a:off x="5714229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E0D6D40D-76A9-C58E-2874-5E1B12717F97}"/>
                </a:ext>
              </a:extLst>
            </p:cNvPr>
            <p:cNvSpPr/>
            <p:nvPr/>
          </p:nvSpPr>
          <p:spPr>
            <a:xfrm rot="16200000">
              <a:off x="7304476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9713733A-5ABE-F4E9-57E4-FE5C96D77F8E}"/>
                </a:ext>
              </a:extLst>
            </p:cNvPr>
            <p:cNvSpPr/>
            <p:nvPr/>
          </p:nvSpPr>
          <p:spPr>
            <a:xfrm rot="16200000">
              <a:off x="9031648" y="4509684"/>
              <a:ext cx="711685" cy="887496"/>
            </a:xfrm>
            <a:custGeom>
              <a:avLst/>
              <a:gdLst>
                <a:gd name="connsiteX0" fmla="*/ 711685 w 711685"/>
                <a:gd name="connsiteY0" fmla="*/ 0 h 887496"/>
                <a:gd name="connsiteX1" fmla="*/ 711685 w 711685"/>
                <a:gd name="connsiteY1" fmla="*/ 887496 h 887496"/>
                <a:gd name="connsiteX2" fmla="*/ 0 w 711685"/>
                <a:gd name="connsiteY2" fmla="*/ 887496 h 887496"/>
                <a:gd name="connsiteX3" fmla="*/ 0 w 711685"/>
                <a:gd name="connsiteY3" fmla="*/ 0 h 887496"/>
                <a:gd name="connsiteX4" fmla="*/ 711685 w 711685"/>
                <a:gd name="connsiteY4" fmla="*/ 0 h 88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6">
                  <a:moveTo>
                    <a:pt x="711685" y="0"/>
                  </a:moveTo>
                  <a:lnTo>
                    <a:pt x="711685" y="887496"/>
                  </a:lnTo>
                  <a:lnTo>
                    <a:pt x="0" y="887496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F0B3B88B-3B3C-F32F-BD45-CC81EA56BFE3}"/>
                </a:ext>
              </a:extLst>
            </p:cNvPr>
            <p:cNvSpPr/>
            <p:nvPr/>
          </p:nvSpPr>
          <p:spPr>
            <a:xfrm rot="16200000">
              <a:off x="10702890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9AD2B612-1253-D43D-094C-6A278A881971}"/>
                </a:ext>
              </a:extLst>
            </p:cNvPr>
            <p:cNvSpPr/>
            <p:nvPr/>
          </p:nvSpPr>
          <p:spPr>
            <a:xfrm rot="16200000">
              <a:off x="-59509" y="5368784"/>
              <a:ext cx="805897" cy="686879"/>
            </a:xfrm>
            <a:custGeom>
              <a:avLst/>
              <a:gdLst>
                <a:gd name="connsiteX0" fmla="*/ 805897 w 805897"/>
                <a:gd name="connsiteY0" fmla="*/ 0 h 686879"/>
                <a:gd name="connsiteX1" fmla="*/ 805897 w 805897"/>
                <a:gd name="connsiteY1" fmla="*/ 686879 h 686879"/>
                <a:gd name="connsiteX2" fmla="*/ 0 w 805897"/>
                <a:gd name="connsiteY2" fmla="*/ 686879 h 686879"/>
                <a:gd name="connsiteX3" fmla="*/ 0 w 805897"/>
                <a:gd name="connsiteY3" fmla="*/ 0 h 686879"/>
                <a:gd name="connsiteX4" fmla="*/ 805897 w 805897"/>
                <a:gd name="connsiteY4" fmla="*/ 0 h 68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6879">
                  <a:moveTo>
                    <a:pt x="805897" y="0"/>
                  </a:moveTo>
                  <a:lnTo>
                    <a:pt x="805897" y="686879"/>
                  </a:lnTo>
                  <a:lnTo>
                    <a:pt x="0" y="68687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0B7897AF-9229-D306-56BD-1BE2ACB65788}"/>
                </a:ext>
              </a:extLst>
            </p:cNvPr>
            <p:cNvSpPr/>
            <p:nvPr/>
          </p:nvSpPr>
          <p:spPr>
            <a:xfrm rot="16200000">
              <a:off x="1522803" y="5360848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285724E0-9C12-3E3C-B9AC-918BABA542D6}"/>
                </a:ext>
              </a:extLst>
            </p:cNvPr>
            <p:cNvSpPr/>
            <p:nvPr/>
          </p:nvSpPr>
          <p:spPr>
            <a:xfrm rot="16200000">
              <a:off x="3181512" y="5292386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670CA791-7BAD-5F13-CE4A-06B9C0A4EBB9}"/>
                </a:ext>
              </a:extLst>
            </p:cNvPr>
            <p:cNvSpPr/>
            <p:nvPr/>
          </p:nvSpPr>
          <p:spPr>
            <a:xfrm rot="16200000">
              <a:off x="4856110" y="5344959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FA4CE7F9-306F-1D8D-BC73-A9739E98C087}"/>
                </a:ext>
              </a:extLst>
            </p:cNvPr>
            <p:cNvSpPr/>
            <p:nvPr/>
          </p:nvSpPr>
          <p:spPr>
            <a:xfrm rot="16200000">
              <a:off x="6462247" y="5360848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72F083CF-5E04-05DB-758D-8985FD00F60F}"/>
                </a:ext>
              </a:extLst>
            </p:cNvPr>
            <p:cNvSpPr/>
            <p:nvPr/>
          </p:nvSpPr>
          <p:spPr>
            <a:xfrm rot="16200000">
              <a:off x="8120956" y="5292386"/>
              <a:ext cx="805897" cy="839675"/>
            </a:xfrm>
            <a:custGeom>
              <a:avLst/>
              <a:gdLst>
                <a:gd name="connsiteX0" fmla="*/ 805897 w 805897"/>
                <a:gd name="connsiteY0" fmla="*/ 0 h 839675"/>
                <a:gd name="connsiteX1" fmla="*/ 805897 w 805897"/>
                <a:gd name="connsiteY1" fmla="*/ 839675 h 839675"/>
                <a:gd name="connsiteX2" fmla="*/ 0 w 805897"/>
                <a:gd name="connsiteY2" fmla="*/ 839675 h 839675"/>
                <a:gd name="connsiteX3" fmla="*/ 0 w 805897"/>
                <a:gd name="connsiteY3" fmla="*/ 0 h 839675"/>
                <a:gd name="connsiteX4" fmla="*/ 805897 w 805897"/>
                <a:gd name="connsiteY4" fmla="*/ 0 h 83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5">
                  <a:moveTo>
                    <a:pt x="805897" y="0"/>
                  </a:moveTo>
                  <a:lnTo>
                    <a:pt x="805897" y="839675"/>
                  </a:lnTo>
                  <a:lnTo>
                    <a:pt x="0" y="839675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277BDDFE-F6C5-FC82-5546-8596D92B1488}"/>
                </a:ext>
              </a:extLst>
            </p:cNvPr>
            <p:cNvSpPr/>
            <p:nvPr/>
          </p:nvSpPr>
          <p:spPr>
            <a:xfrm rot="16200000">
              <a:off x="9820163" y="5320350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1" name="任意多边形: 形状 90">
              <a:extLst>
                <a:ext uri="{FF2B5EF4-FFF2-40B4-BE49-F238E27FC236}">
                  <a16:creationId xmlns:a16="http://schemas.microsoft.com/office/drawing/2014/main" id="{D30DEAF8-E08C-DA43-2EC3-16FCE0D7A0BC}"/>
                </a:ext>
              </a:extLst>
            </p:cNvPr>
            <p:cNvSpPr/>
            <p:nvPr/>
          </p:nvSpPr>
          <p:spPr>
            <a:xfrm rot="16200000">
              <a:off x="11444292" y="5367464"/>
              <a:ext cx="805897" cy="689519"/>
            </a:xfrm>
            <a:custGeom>
              <a:avLst/>
              <a:gdLst>
                <a:gd name="connsiteX0" fmla="*/ 805897 w 805897"/>
                <a:gd name="connsiteY0" fmla="*/ 0 h 689519"/>
                <a:gd name="connsiteX1" fmla="*/ 805897 w 805897"/>
                <a:gd name="connsiteY1" fmla="*/ 689519 h 689519"/>
                <a:gd name="connsiteX2" fmla="*/ 0 w 805897"/>
                <a:gd name="connsiteY2" fmla="*/ 689519 h 689519"/>
                <a:gd name="connsiteX3" fmla="*/ 0 w 805897"/>
                <a:gd name="connsiteY3" fmla="*/ 0 h 689519"/>
                <a:gd name="connsiteX4" fmla="*/ 805897 w 805897"/>
                <a:gd name="connsiteY4" fmla="*/ 0 h 68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9519">
                  <a:moveTo>
                    <a:pt x="805897" y="0"/>
                  </a:moveTo>
                  <a:lnTo>
                    <a:pt x="805897" y="689519"/>
                  </a:lnTo>
                  <a:lnTo>
                    <a:pt x="0" y="68951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2" name="任意多边形: 形状 91">
              <a:extLst>
                <a:ext uri="{FF2B5EF4-FFF2-40B4-BE49-F238E27FC236}">
                  <a16:creationId xmlns:a16="http://schemas.microsoft.com/office/drawing/2014/main" id="{39D593C0-26EB-18EE-7D37-019F858F8A7A}"/>
                </a:ext>
              </a:extLst>
            </p:cNvPr>
            <p:cNvSpPr/>
            <p:nvPr/>
          </p:nvSpPr>
          <p:spPr>
            <a:xfrm rot="16200000">
              <a:off x="758552" y="6043498"/>
              <a:ext cx="744150" cy="887497"/>
            </a:xfrm>
            <a:custGeom>
              <a:avLst/>
              <a:gdLst>
                <a:gd name="connsiteX0" fmla="*/ 744150 w 744150"/>
                <a:gd name="connsiteY0" fmla="*/ 0 h 887497"/>
                <a:gd name="connsiteX1" fmla="*/ 744150 w 744150"/>
                <a:gd name="connsiteY1" fmla="*/ 887497 h 887497"/>
                <a:gd name="connsiteX2" fmla="*/ 0 w 744150"/>
                <a:gd name="connsiteY2" fmla="*/ 887497 h 887497"/>
                <a:gd name="connsiteX3" fmla="*/ 0 w 744150"/>
                <a:gd name="connsiteY3" fmla="*/ 0 h 887497"/>
                <a:gd name="connsiteX4" fmla="*/ 744150 w 744150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50" h="887497">
                  <a:moveTo>
                    <a:pt x="744150" y="0"/>
                  </a:moveTo>
                  <a:lnTo>
                    <a:pt x="744150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4150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3" name="任意多边形: 形状 92">
              <a:extLst>
                <a:ext uri="{FF2B5EF4-FFF2-40B4-BE49-F238E27FC236}">
                  <a16:creationId xmlns:a16="http://schemas.microsoft.com/office/drawing/2014/main" id="{BCC2685E-3541-0DC2-C3E7-B80A4C8186A8}"/>
                </a:ext>
              </a:extLst>
            </p:cNvPr>
            <p:cNvSpPr/>
            <p:nvPr/>
          </p:nvSpPr>
          <p:spPr>
            <a:xfrm rot="16200000">
              <a:off x="2349460" y="6042838"/>
              <a:ext cx="742829" cy="887497"/>
            </a:xfrm>
            <a:custGeom>
              <a:avLst/>
              <a:gdLst>
                <a:gd name="connsiteX0" fmla="*/ 742829 w 742829"/>
                <a:gd name="connsiteY0" fmla="*/ 0 h 887497"/>
                <a:gd name="connsiteX1" fmla="*/ 742829 w 742829"/>
                <a:gd name="connsiteY1" fmla="*/ 887497 h 887497"/>
                <a:gd name="connsiteX2" fmla="*/ 0 w 742829"/>
                <a:gd name="connsiteY2" fmla="*/ 887497 h 887497"/>
                <a:gd name="connsiteX3" fmla="*/ 0 w 742829"/>
                <a:gd name="connsiteY3" fmla="*/ 0 h 887497"/>
                <a:gd name="connsiteX4" fmla="*/ 742829 w 742829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829" h="887497">
                  <a:moveTo>
                    <a:pt x="742829" y="0"/>
                  </a:moveTo>
                  <a:lnTo>
                    <a:pt x="742829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2829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4" name="任意多边形: 形状 93">
              <a:extLst>
                <a:ext uri="{FF2B5EF4-FFF2-40B4-BE49-F238E27FC236}">
                  <a16:creationId xmlns:a16="http://schemas.microsoft.com/office/drawing/2014/main" id="{00C9DCE4-235C-F1B4-DF49-3E958D74D707}"/>
                </a:ext>
              </a:extLst>
            </p:cNvPr>
            <p:cNvSpPr/>
            <p:nvPr/>
          </p:nvSpPr>
          <p:spPr>
            <a:xfrm rot="16200000">
              <a:off x="4075970" y="6043498"/>
              <a:ext cx="744150" cy="887497"/>
            </a:xfrm>
            <a:custGeom>
              <a:avLst/>
              <a:gdLst>
                <a:gd name="connsiteX0" fmla="*/ 744150 w 744150"/>
                <a:gd name="connsiteY0" fmla="*/ 0 h 887497"/>
                <a:gd name="connsiteX1" fmla="*/ 744150 w 744150"/>
                <a:gd name="connsiteY1" fmla="*/ 887497 h 887497"/>
                <a:gd name="connsiteX2" fmla="*/ 0 w 744150"/>
                <a:gd name="connsiteY2" fmla="*/ 887497 h 887497"/>
                <a:gd name="connsiteX3" fmla="*/ 0 w 744150"/>
                <a:gd name="connsiteY3" fmla="*/ 0 h 887497"/>
                <a:gd name="connsiteX4" fmla="*/ 744150 w 744150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50" h="887497">
                  <a:moveTo>
                    <a:pt x="744150" y="0"/>
                  </a:moveTo>
                  <a:lnTo>
                    <a:pt x="744150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4150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5" name="任意多边形: 形状 94">
              <a:extLst>
                <a:ext uri="{FF2B5EF4-FFF2-40B4-BE49-F238E27FC236}">
                  <a16:creationId xmlns:a16="http://schemas.microsoft.com/office/drawing/2014/main" id="{DEE7BCFB-989E-08D3-50AA-10F16A984B3A}"/>
                </a:ext>
              </a:extLst>
            </p:cNvPr>
            <p:cNvSpPr/>
            <p:nvPr/>
          </p:nvSpPr>
          <p:spPr>
            <a:xfrm rot="16200000">
              <a:off x="5697997" y="6043497"/>
              <a:ext cx="744148" cy="887497"/>
            </a:xfrm>
            <a:custGeom>
              <a:avLst/>
              <a:gdLst>
                <a:gd name="connsiteX0" fmla="*/ 744148 w 744148"/>
                <a:gd name="connsiteY0" fmla="*/ 0 h 887497"/>
                <a:gd name="connsiteX1" fmla="*/ 744148 w 744148"/>
                <a:gd name="connsiteY1" fmla="*/ 887497 h 887497"/>
                <a:gd name="connsiteX2" fmla="*/ 0 w 744148"/>
                <a:gd name="connsiteY2" fmla="*/ 887497 h 887497"/>
                <a:gd name="connsiteX3" fmla="*/ 0 w 744148"/>
                <a:gd name="connsiteY3" fmla="*/ 0 h 887497"/>
                <a:gd name="connsiteX4" fmla="*/ 744148 w 744148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48" h="887497">
                  <a:moveTo>
                    <a:pt x="744148" y="0"/>
                  </a:moveTo>
                  <a:lnTo>
                    <a:pt x="744148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4148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6" name="任意多边形: 形状 95">
              <a:extLst>
                <a:ext uri="{FF2B5EF4-FFF2-40B4-BE49-F238E27FC236}">
                  <a16:creationId xmlns:a16="http://schemas.microsoft.com/office/drawing/2014/main" id="{11FBA292-FDC9-4299-8D32-18BBC6EC758F}"/>
                </a:ext>
              </a:extLst>
            </p:cNvPr>
            <p:cNvSpPr/>
            <p:nvPr/>
          </p:nvSpPr>
          <p:spPr>
            <a:xfrm rot="16200000">
              <a:off x="7288905" y="6042837"/>
              <a:ext cx="742827" cy="887497"/>
            </a:xfrm>
            <a:custGeom>
              <a:avLst/>
              <a:gdLst>
                <a:gd name="connsiteX0" fmla="*/ 742827 w 742827"/>
                <a:gd name="connsiteY0" fmla="*/ 0 h 887497"/>
                <a:gd name="connsiteX1" fmla="*/ 742827 w 742827"/>
                <a:gd name="connsiteY1" fmla="*/ 887497 h 887497"/>
                <a:gd name="connsiteX2" fmla="*/ 0 w 742827"/>
                <a:gd name="connsiteY2" fmla="*/ 887497 h 887497"/>
                <a:gd name="connsiteX3" fmla="*/ 0 w 742827"/>
                <a:gd name="connsiteY3" fmla="*/ 0 h 887497"/>
                <a:gd name="connsiteX4" fmla="*/ 742827 w 742827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827" h="887497">
                  <a:moveTo>
                    <a:pt x="742827" y="0"/>
                  </a:moveTo>
                  <a:lnTo>
                    <a:pt x="742827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282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7" name="任意多边形: 形状 96">
              <a:extLst>
                <a:ext uri="{FF2B5EF4-FFF2-40B4-BE49-F238E27FC236}">
                  <a16:creationId xmlns:a16="http://schemas.microsoft.com/office/drawing/2014/main" id="{DE927CAD-0328-9D34-4226-D7BB9B6E0D54}"/>
                </a:ext>
              </a:extLst>
            </p:cNvPr>
            <p:cNvSpPr/>
            <p:nvPr/>
          </p:nvSpPr>
          <p:spPr>
            <a:xfrm rot="16200000">
              <a:off x="9015416" y="6043498"/>
              <a:ext cx="744149" cy="887496"/>
            </a:xfrm>
            <a:custGeom>
              <a:avLst/>
              <a:gdLst>
                <a:gd name="connsiteX0" fmla="*/ 744149 w 744149"/>
                <a:gd name="connsiteY0" fmla="*/ 0 h 887496"/>
                <a:gd name="connsiteX1" fmla="*/ 744149 w 744149"/>
                <a:gd name="connsiteY1" fmla="*/ 887496 h 887496"/>
                <a:gd name="connsiteX2" fmla="*/ 0 w 744149"/>
                <a:gd name="connsiteY2" fmla="*/ 887496 h 887496"/>
                <a:gd name="connsiteX3" fmla="*/ 0 w 744149"/>
                <a:gd name="connsiteY3" fmla="*/ 0 h 887496"/>
                <a:gd name="connsiteX4" fmla="*/ 744149 w 744149"/>
                <a:gd name="connsiteY4" fmla="*/ 0 h 88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49" h="887496">
                  <a:moveTo>
                    <a:pt x="744149" y="0"/>
                  </a:moveTo>
                  <a:lnTo>
                    <a:pt x="744149" y="887496"/>
                  </a:lnTo>
                  <a:lnTo>
                    <a:pt x="0" y="887496"/>
                  </a:lnTo>
                  <a:lnTo>
                    <a:pt x="0" y="0"/>
                  </a:lnTo>
                  <a:lnTo>
                    <a:pt x="744149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8" name="任意多边形: 形状 97">
              <a:extLst>
                <a:ext uri="{FF2B5EF4-FFF2-40B4-BE49-F238E27FC236}">
                  <a16:creationId xmlns:a16="http://schemas.microsoft.com/office/drawing/2014/main" id="{C80D4660-7211-B8A1-6E09-1050DB154CF1}"/>
                </a:ext>
              </a:extLst>
            </p:cNvPr>
            <p:cNvSpPr/>
            <p:nvPr/>
          </p:nvSpPr>
          <p:spPr>
            <a:xfrm rot="16200000">
              <a:off x="10687319" y="6042837"/>
              <a:ext cx="742827" cy="887497"/>
            </a:xfrm>
            <a:custGeom>
              <a:avLst/>
              <a:gdLst>
                <a:gd name="connsiteX0" fmla="*/ 742827 w 742827"/>
                <a:gd name="connsiteY0" fmla="*/ 0 h 887497"/>
                <a:gd name="connsiteX1" fmla="*/ 742827 w 742827"/>
                <a:gd name="connsiteY1" fmla="*/ 887497 h 887497"/>
                <a:gd name="connsiteX2" fmla="*/ 0 w 742827"/>
                <a:gd name="connsiteY2" fmla="*/ 887497 h 887497"/>
                <a:gd name="connsiteX3" fmla="*/ 0 w 742827"/>
                <a:gd name="connsiteY3" fmla="*/ 0 h 887497"/>
                <a:gd name="connsiteX4" fmla="*/ 742827 w 742827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827" h="887497">
                  <a:moveTo>
                    <a:pt x="742827" y="0"/>
                  </a:moveTo>
                  <a:lnTo>
                    <a:pt x="742827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282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2F90833-C0F0-C24D-BE57-07BB5E1404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29599" y="-2665679"/>
            <a:ext cx="6927518" cy="12189358"/>
          </a:xfrm>
          <a:prstGeom prst="rect">
            <a:avLst/>
          </a:prstGeom>
        </p:spPr>
      </p:pic>
      <p:sp>
        <p:nvSpPr>
          <p:cNvPr id="99" name="矩形 98">
            <a:extLst>
              <a:ext uri="{FF2B5EF4-FFF2-40B4-BE49-F238E27FC236}">
                <a16:creationId xmlns:a16="http://schemas.microsoft.com/office/drawing/2014/main" id="{290A10A0-7527-355E-DEED-8F544012FA8F}"/>
              </a:ext>
            </a:extLst>
          </p:cNvPr>
          <p:cNvSpPr/>
          <p:nvPr userDrawn="1"/>
        </p:nvSpPr>
        <p:spPr>
          <a:xfrm>
            <a:off x="711485" y="1129646"/>
            <a:ext cx="10815603" cy="51408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9" name="任意多边形: 形状 238">
            <a:extLst>
              <a:ext uri="{FF2B5EF4-FFF2-40B4-BE49-F238E27FC236}">
                <a16:creationId xmlns:a16="http://schemas.microsoft.com/office/drawing/2014/main" id="{C5A6AF2D-57B8-1B33-7D50-C422A977AC1E}"/>
              </a:ext>
            </a:extLst>
          </p:cNvPr>
          <p:cNvSpPr/>
          <p:nvPr userDrawn="1"/>
        </p:nvSpPr>
        <p:spPr>
          <a:xfrm rot="21086195">
            <a:off x="-94574" y="5549881"/>
            <a:ext cx="12387839" cy="432665"/>
          </a:xfrm>
          <a:custGeom>
            <a:avLst/>
            <a:gdLst>
              <a:gd name="connsiteX0" fmla="*/ 12387839 w 12387839"/>
              <a:gd name="connsiteY0" fmla="*/ 0 h 432665"/>
              <a:gd name="connsiteX1" fmla="*/ 12322687 w 12387839"/>
              <a:gd name="connsiteY1" fmla="*/ 432665 h 432665"/>
              <a:gd name="connsiteX2" fmla="*/ 298403 w 12387839"/>
              <a:gd name="connsiteY2" fmla="*/ 432665 h 432665"/>
              <a:gd name="connsiteX3" fmla="*/ 0 w 12387839"/>
              <a:gd name="connsiteY3" fmla="*/ 387731 h 432665"/>
              <a:gd name="connsiteX4" fmla="*/ 58386 w 12387839"/>
              <a:gd name="connsiteY4" fmla="*/ 0 h 43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87839" h="432665">
                <a:moveTo>
                  <a:pt x="12387839" y="0"/>
                </a:moveTo>
                <a:lnTo>
                  <a:pt x="12322687" y="432665"/>
                </a:lnTo>
                <a:lnTo>
                  <a:pt x="298403" y="432665"/>
                </a:lnTo>
                <a:lnTo>
                  <a:pt x="0" y="387731"/>
                </a:lnTo>
                <a:lnTo>
                  <a:pt x="58386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3A84738-CB2B-215E-57D5-83A522EA7C2C}"/>
              </a:ext>
            </a:extLst>
          </p:cNvPr>
          <p:cNvGrpSpPr/>
          <p:nvPr userDrawn="1"/>
        </p:nvGrpSpPr>
        <p:grpSpPr>
          <a:xfrm rot="21086195">
            <a:off x="-179778" y="6231622"/>
            <a:ext cx="3821408" cy="405279"/>
            <a:chOff x="494263" y="6670528"/>
            <a:chExt cx="3821408" cy="405279"/>
          </a:xfrm>
        </p:grpSpPr>
        <p:sp>
          <p:nvSpPr>
            <p:cNvPr id="167" name="文本框 166">
              <a:extLst>
                <a:ext uri="{FF2B5EF4-FFF2-40B4-BE49-F238E27FC236}">
                  <a16:creationId xmlns:a16="http://schemas.microsoft.com/office/drawing/2014/main" id="{0FBFE8D3-2360-190C-04EA-B39AD9FDD995}"/>
                </a:ext>
              </a:extLst>
            </p:cNvPr>
            <p:cNvSpPr txBox="1"/>
            <p:nvPr userDrawn="1"/>
          </p:nvSpPr>
          <p:spPr>
            <a:xfrm>
              <a:off x="494263" y="6691086"/>
              <a:ext cx="283494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900" dirty="0">
                  <a:solidFill>
                    <a:schemeClr val="tx1"/>
                  </a:solidFill>
                  <a:latin typeface="+mj-lt"/>
                </a:rPr>
                <a:t>NG</a:t>
              </a:r>
            </a:p>
          </p:txBody>
        </p:sp>
        <p:sp>
          <p:nvSpPr>
            <p:cNvPr id="169" name="等腰三角形 168">
              <a:extLst>
                <a:ext uri="{FF2B5EF4-FFF2-40B4-BE49-F238E27FC236}">
                  <a16:creationId xmlns:a16="http://schemas.microsoft.com/office/drawing/2014/main" id="{DCFAFAD1-2DDE-97FF-A9F6-D3BD15B5449C}"/>
                </a:ext>
              </a:extLst>
            </p:cNvPr>
            <p:cNvSpPr/>
            <p:nvPr userDrawn="1"/>
          </p:nvSpPr>
          <p:spPr>
            <a:xfrm rot="5400000">
              <a:off x="1198065" y="6810341"/>
              <a:ext cx="108847" cy="9383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6" name="文本框 195">
              <a:extLst>
                <a:ext uri="{FF2B5EF4-FFF2-40B4-BE49-F238E27FC236}">
                  <a16:creationId xmlns:a16="http://schemas.microsoft.com/office/drawing/2014/main" id="{47A0BCF3-D855-7F57-291F-86FCFD0AB262}"/>
                </a:ext>
              </a:extLst>
            </p:cNvPr>
            <p:cNvSpPr txBox="1"/>
            <p:nvPr userDrawn="1"/>
          </p:nvSpPr>
          <p:spPr>
            <a:xfrm>
              <a:off x="1480730" y="6670528"/>
              <a:ext cx="283494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900" dirty="0">
                  <a:ln>
                    <a:solidFill>
                      <a:schemeClr val="tx1"/>
                    </a:solidFill>
                  </a:ln>
                  <a:noFill/>
                  <a:latin typeface="+mj-lt"/>
                </a:rPr>
                <a:t>EVENT PLANNING</a:t>
              </a:r>
            </a:p>
          </p:txBody>
        </p:sp>
      </p:grpSp>
      <p:grpSp>
        <p:nvGrpSpPr>
          <p:cNvPr id="197" name="组合 196">
            <a:extLst>
              <a:ext uri="{FF2B5EF4-FFF2-40B4-BE49-F238E27FC236}">
                <a16:creationId xmlns:a16="http://schemas.microsoft.com/office/drawing/2014/main" id="{B2F5163F-1950-61B5-5446-518DAE3D0760}"/>
              </a:ext>
            </a:extLst>
          </p:cNvPr>
          <p:cNvGrpSpPr/>
          <p:nvPr userDrawn="1"/>
        </p:nvGrpSpPr>
        <p:grpSpPr>
          <a:xfrm rot="21086195">
            <a:off x="3272047" y="5557983"/>
            <a:ext cx="5815679" cy="388287"/>
            <a:chOff x="-1500008" y="6666962"/>
            <a:chExt cx="5815679" cy="388287"/>
          </a:xfrm>
        </p:grpSpPr>
        <p:sp>
          <p:nvSpPr>
            <p:cNvPr id="198" name="文本框 197">
              <a:extLst>
                <a:ext uri="{FF2B5EF4-FFF2-40B4-BE49-F238E27FC236}">
                  <a16:creationId xmlns:a16="http://schemas.microsoft.com/office/drawing/2014/main" id="{04795913-0936-6B73-4EEF-C3C0E04E892A}"/>
                </a:ext>
              </a:extLst>
            </p:cNvPr>
            <p:cNvSpPr txBox="1"/>
            <p:nvPr userDrawn="1"/>
          </p:nvSpPr>
          <p:spPr>
            <a:xfrm>
              <a:off x="-1250290" y="6666962"/>
              <a:ext cx="283494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900" dirty="0">
                  <a:solidFill>
                    <a:schemeClr val="tx1"/>
                  </a:solidFill>
                  <a:latin typeface="+mj-lt"/>
                </a:rPr>
                <a:t>EVENT PLANNING</a:t>
              </a:r>
            </a:p>
          </p:txBody>
        </p:sp>
        <p:sp>
          <p:nvSpPr>
            <p:cNvPr id="199" name="等腰三角形 198">
              <a:extLst>
                <a:ext uri="{FF2B5EF4-FFF2-40B4-BE49-F238E27FC236}">
                  <a16:creationId xmlns:a16="http://schemas.microsoft.com/office/drawing/2014/main" id="{185E5B92-4FF2-7F87-CEEF-34E12AC0089F}"/>
                </a:ext>
              </a:extLst>
            </p:cNvPr>
            <p:cNvSpPr/>
            <p:nvPr userDrawn="1"/>
          </p:nvSpPr>
          <p:spPr>
            <a:xfrm rot="5400000">
              <a:off x="1198065" y="6810341"/>
              <a:ext cx="108847" cy="9383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0" name="文本框 199">
              <a:extLst>
                <a:ext uri="{FF2B5EF4-FFF2-40B4-BE49-F238E27FC236}">
                  <a16:creationId xmlns:a16="http://schemas.microsoft.com/office/drawing/2014/main" id="{E469DE5D-CC5F-E610-37AA-B2BC1F2D7DAA}"/>
                </a:ext>
              </a:extLst>
            </p:cNvPr>
            <p:cNvSpPr txBox="1"/>
            <p:nvPr userDrawn="1"/>
          </p:nvSpPr>
          <p:spPr>
            <a:xfrm>
              <a:off x="1480730" y="6670528"/>
              <a:ext cx="2834941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900" dirty="0">
                  <a:ln>
                    <a:solidFill>
                      <a:schemeClr val="tx1"/>
                    </a:solidFill>
                  </a:ln>
                  <a:noFill/>
                  <a:latin typeface="+mj-lt"/>
                </a:rPr>
                <a:t>EVENT PLANNING</a:t>
              </a:r>
            </a:p>
          </p:txBody>
        </p:sp>
        <p:sp>
          <p:nvSpPr>
            <p:cNvPr id="201" name="等腰三角形 200">
              <a:extLst>
                <a:ext uri="{FF2B5EF4-FFF2-40B4-BE49-F238E27FC236}">
                  <a16:creationId xmlns:a16="http://schemas.microsoft.com/office/drawing/2014/main" id="{F4EABF3C-3F86-A26E-2C0D-F31756B50692}"/>
                </a:ext>
              </a:extLst>
            </p:cNvPr>
            <p:cNvSpPr/>
            <p:nvPr userDrawn="1"/>
          </p:nvSpPr>
          <p:spPr>
            <a:xfrm rot="5400000">
              <a:off x="-1507515" y="6810342"/>
              <a:ext cx="108847" cy="93834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3" name="文本框 202">
            <a:extLst>
              <a:ext uri="{FF2B5EF4-FFF2-40B4-BE49-F238E27FC236}">
                <a16:creationId xmlns:a16="http://schemas.microsoft.com/office/drawing/2014/main" id="{B72E5910-7292-BFA1-153A-1CC77E29E237}"/>
              </a:ext>
            </a:extLst>
          </p:cNvPr>
          <p:cNvSpPr txBox="1"/>
          <p:nvPr userDrawn="1"/>
        </p:nvSpPr>
        <p:spPr>
          <a:xfrm rot="21086195">
            <a:off x="8985307" y="4922069"/>
            <a:ext cx="28349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900" dirty="0">
                <a:solidFill>
                  <a:schemeClr val="tx1"/>
                </a:solidFill>
                <a:latin typeface="+mj-lt"/>
              </a:rPr>
              <a:t>EVENT PLANNING</a:t>
            </a:r>
          </a:p>
        </p:txBody>
      </p:sp>
      <p:sp>
        <p:nvSpPr>
          <p:cNvPr id="204" name="等腰三角形 203">
            <a:extLst>
              <a:ext uri="{FF2B5EF4-FFF2-40B4-BE49-F238E27FC236}">
                <a16:creationId xmlns:a16="http://schemas.microsoft.com/office/drawing/2014/main" id="{B8BEBD2D-B641-AD15-5AEB-CB47D800E788}"/>
              </a:ext>
            </a:extLst>
          </p:cNvPr>
          <p:cNvSpPr/>
          <p:nvPr userDrawn="1"/>
        </p:nvSpPr>
        <p:spPr>
          <a:xfrm rot="4886195">
            <a:off x="11421255" y="4903864"/>
            <a:ext cx="108847" cy="9383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6" name="等腰三角形 205">
            <a:extLst>
              <a:ext uri="{FF2B5EF4-FFF2-40B4-BE49-F238E27FC236}">
                <a16:creationId xmlns:a16="http://schemas.microsoft.com/office/drawing/2014/main" id="{98A00B26-CE23-1AEC-D43F-2C124D5219C3}"/>
              </a:ext>
            </a:extLst>
          </p:cNvPr>
          <p:cNvSpPr/>
          <p:nvPr userDrawn="1"/>
        </p:nvSpPr>
        <p:spPr>
          <a:xfrm rot="4886195">
            <a:off x="8745838" y="5306737"/>
            <a:ext cx="108847" cy="9383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779F43C0-00AB-6FE3-F4E9-135FB6BA11F2}"/>
              </a:ext>
            </a:extLst>
          </p:cNvPr>
          <p:cNvGrpSpPr/>
          <p:nvPr userDrawn="1"/>
        </p:nvGrpSpPr>
        <p:grpSpPr>
          <a:xfrm rot="16200000">
            <a:off x="4010878" y="-274534"/>
            <a:ext cx="4118384" cy="7566463"/>
            <a:chOff x="9241124" y="1104602"/>
            <a:chExt cx="1913971" cy="1913969"/>
          </a:xfrm>
          <a:solidFill>
            <a:schemeClr val="bg1">
              <a:alpha val="20000"/>
            </a:schemeClr>
          </a:solidFill>
        </p:grpSpPr>
        <p:grpSp>
          <p:nvGrpSpPr>
            <p:cNvPr id="101" name="图形 2288">
              <a:extLst>
                <a:ext uri="{FF2B5EF4-FFF2-40B4-BE49-F238E27FC236}">
                  <a16:creationId xmlns:a16="http://schemas.microsoft.com/office/drawing/2014/main" id="{4630A9EC-BF18-46AB-BC7F-B7C93AE2277B}"/>
                </a:ext>
              </a:extLst>
            </p:cNvPr>
            <p:cNvGrpSpPr/>
            <p:nvPr/>
          </p:nvGrpSpPr>
          <p:grpSpPr>
            <a:xfrm>
              <a:off x="9241124" y="1158091"/>
              <a:ext cx="1913971" cy="1801651"/>
              <a:chOff x="9241124" y="1158091"/>
              <a:chExt cx="1913971" cy="1801651"/>
            </a:xfrm>
            <a:grpFill/>
          </p:grpSpPr>
          <p:sp>
            <p:nvSpPr>
              <p:cNvPr id="134" name="任意多边形: 形状 133">
                <a:extLst>
                  <a:ext uri="{FF2B5EF4-FFF2-40B4-BE49-F238E27FC236}">
                    <a16:creationId xmlns:a16="http://schemas.microsoft.com/office/drawing/2014/main" id="{F95E0E31-EFA6-A997-CB85-AAF6928DD52D}"/>
                  </a:ext>
                </a:extLst>
              </p:cNvPr>
              <p:cNvSpPr/>
              <p:nvPr/>
            </p:nvSpPr>
            <p:spPr>
              <a:xfrm>
                <a:off x="9241124" y="1158091"/>
                <a:ext cx="1913876" cy="9187"/>
              </a:xfrm>
              <a:custGeom>
                <a:avLst/>
                <a:gdLst>
                  <a:gd name="connsiteX0" fmla="*/ 1740480 w 1913876"/>
                  <a:gd name="connsiteY0" fmla="*/ 9185 h 9187"/>
                  <a:gd name="connsiteX1" fmla="*/ 1734629 w 1913876"/>
                  <a:gd name="connsiteY1" fmla="*/ 9185 h 9187"/>
                  <a:gd name="connsiteX2" fmla="*/ 1674345 w 1913876"/>
                  <a:gd name="connsiteY2" fmla="*/ 8669 h 9187"/>
                  <a:gd name="connsiteX3" fmla="*/ 1614271 w 1913876"/>
                  <a:gd name="connsiteY3" fmla="*/ 8325 h 9187"/>
                  <a:gd name="connsiteX4" fmla="*/ 1554178 w 1913876"/>
                  <a:gd name="connsiteY4" fmla="*/ 7980 h 9187"/>
                  <a:gd name="connsiteX5" fmla="*/ 1518558 w 1913876"/>
                  <a:gd name="connsiteY5" fmla="*/ 7502 h 9187"/>
                  <a:gd name="connsiteX6" fmla="*/ 1493665 w 1913876"/>
                  <a:gd name="connsiteY6" fmla="*/ 7196 h 9187"/>
                  <a:gd name="connsiteX7" fmla="*/ 1432233 w 1913876"/>
                  <a:gd name="connsiteY7" fmla="*/ 5552 h 9187"/>
                  <a:gd name="connsiteX8" fmla="*/ 1370859 w 1913876"/>
                  <a:gd name="connsiteY8" fmla="*/ 3908 h 9187"/>
                  <a:gd name="connsiteX9" fmla="*/ 1345965 w 1913876"/>
                  <a:gd name="connsiteY9" fmla="*/ 3602 h 9187"/>
                  <a:gd name="connsiteX10" fmla="*/ 1310326 w 1913876"/>
                  <a:gd name="connsiteY10" fmla="*/ 3124 h 9187"/>
                  <a:gd name="connsiteX11" fmla="*/ 1250253 w 1913876"/>
                  <a:gd name="connsiteY11" fmla="*/ 2780 h 9187"/>
                  <a:gd name="connsiteX12" fmla="*/ 1190160 w 1913876"/>
                  <a:gd name="connsiteY12" fmla="*/ 2436 h 9187"/>
                  <a:gd name="connsiteX13" fmla="*/ 1129914 w 1913876"/>
                  <a:gd name="connsiteY13" fmla="*/ 1919 h 9187"/>
                  <a:gd name="connsiteX14" fmla="*/ 1070356 w 1913876"/>
                  <a:gd name="connsiteY14" fmla="*/ 2111 h 9187"/>
                  <a:gd name="connsiteX15" fmla="*/ 1029650 w 1913876"/>
                  <a:gd name="connsiteY15" fmla="*/ 2417 h 9187"/>
                  <a:gd name="connsiteX16" fmla="*/ 1011047 w 1913876"/>
                  <a:gd name="connsiteY16" fmla="*/ 2570 h 9187"/>
                  <a:gd name="connsiteX17" fmla="*/ 951565 w 1913876"/>
                  <a:gd name="connsiteY17" fmla="*/ 2837 h 9187"/>
                  <a:gd name="connsiteX18" fmla="*/ 891530 w 1913876"/>
                  <a:gd name="connsiteY18" fmla="*/ 2570 h 9187"/>
                  <a:gd name="connsiteX19" fmla="*/ 872640 w 1913876"/>
                  <a:gd name="connsiteY19" fmla="*/ 2417 h 9187"/>
                  <a:gd name="connsiteX20" fmla="*/ 831341 w 1913876"/>
                  <a:gd name="connsiteY20" fmla="*/ 2111 h 9187"/>
                  <a:gd name="connsiteX21" fmla="*/ 771401 w 1913876"/>
                  <a:gd name="connsiteY21" fmla="*/ 1919 h 9187"/>
                  <a:gd name="connsiteX22" fmla="*/ 712188 w 1913876"/>
                  <a:gd name="connsiteY22" fmla="*/ 2436 h 9187"/>
                  <a:gd name="connsiteX23" fmla="*/ 652764 w 1913876"/>
                  <a:gd name="connsiteY23" fmla="*/ 2780 h 9187"/>
                  <a:gd name="connsiteX24" fmla="*/ 593359 w 1913876"/>
                  <a:gd name="connsiteY24" fmla="*/ 3124 h 9187"/>
                  <a:gd name="connsiteX25" fmla="*/ 558657 w 1913876"/>
                  <a:gd name="connsiteY25" fmla="*/ 3602 h 9187"/>
                  <a:gd name="connsiteX26" fmla="*/ 534375 w 1913876"/>
                  <a:gd name="connsiteY26" fmla="*/ 3908 h 9187"/>
                  <a:gd name="connsiteX27" fmla="*/ 476309 w 1913876"/>
                  <a:gd name="connsiteY27" fmla="*/ 5552 h 9187"/>
                  <a:gd name="connsiteX28" fmla="*/ 418166 w 1913876"/>
                  <a:gd name="connsiteY28" fmla="*/ 7196 h 9187"/>
                  <a:gd name="connsiteX29" fmla="*/ 393884 w 1913876"/>
                  <a:gd name="connsiteY29" fmla="*/ 7502 h 9187"/>
                  <a:gd name="connsiteX30" fmla="*/ 359201 w 1913876"/>
                  <a:gd name="connsiteY30" fmla="*/ 7980 h 9187"/>
                  <a:gd name="connsiteX31" fmla="*/ 299777 w 1913876"/>
                  <a:gd name="connsiteY31" fmla="*/ 8325 h 9187"/>
                  <a:gd name="connsiteX32" fmla="*/ 240372 w 1913876"/>
                  <a:gd name="connsiteY32" fmla="*/ 8669 h 9187"/>
                  <a:gd name="connsiteX33" fmla="*/ 181120 w 1913876"/>
                  <a:gd name="connsiteY33" fmla="*/ 9185 h 9187"/>
                  <a:gd name="connsiteX34" fmla="*/ 121180 w 1913876"/>
                  <a:gd name="connsiteY34" fmla="*/ 8994 h 9187"/>
                  <a:gd name="connsiteX35" fmla="*/ 78524 w 1913876"/>
                  <a:gd name="connsiteY35" fmla="*/ 8688 h 9187"/>
                  <a:gd name="connsiteX36" fmla="*/ 60973 w 1913876"/>
                  <a:gd name="connsiteY36" fmla="*/ 8554 h 9187"/>
                  <a:gd name="connsiteX37" fmla="*/ 956 w 1913876"/>
                  <a:gd name="connsiteY37" fmla="*/ 8286 h 9187"/>
                  <a:gd name="connsiteX38" fmla="*/ 0 w 1913876"/>
                  <a:gd name="connsiteY38" fmla="*/ 7330 h 9187"/>
                  <a:gd name="connsiteX39" fmla="*/ 956 w 1913876"/>
                  <a:gd name="connsiteY39" fmla="*/ 6374 h 9187"/>
                  <a:gd name="connsiteX40" fmla="*/ 60992 w 1913876"/>
                  <a:gd name="connsiteY40" fmla="*/ 6642 h 9187"/>
                  <a:gd name="connsiteX41" fmla="*/ 78543 w 1913876"/>
                  <a:gd name="connsiteY41" fmla="*/ 6776 h 9187"/>
                  <a:gd name="connsiteX42" fmla="*/ 121180 w 1913876"/>
                  <a:gd name="connsiteY42" fmla="*/ 7082 h 9187"/>
                  <a:gd name="connsiteX43" fmla="*/ 181120 w 1913876"/>
                  <a:gd name="connsiteY43" fmla="*/ 7273 h 9187"/>
                  <a:gd name="connsiteX44" fmla="*/ 240334 w 1913876"/>
                  <a:gd name="connsiteY44" fmla="*/ 6757 h 9187"/>
                  <a:gd name="connsiteX45" fmla="*/ 299758 w 1913876"/>
                  <a:gd name="connsiteY45" fmla="*/ 6413 h 9187"/>
                  <a:gd name="connsiteX46" fmla="*/ 359162 w 1913876"/>
                  <a:gd name="connsiteY46" fmla="*/ 6068 h 9187"/>
                  <a:gd name="connsiteX47" fmla="*/ 393865 w 1913876"/>
                  <a:gd name="connsiteY47" fmla="*/ 5590 h 9187"/>
                  <a:gd name="connsiteX48" fmla="*/ 418147 w 1913876"/>
                  <a:gd name="connsiteY48" fmla="*/ 5285 h 9187"/>
                  <a:gd name="connsiteX49" fmla="*/ 476213 w 1913876"/>
                  <a:gd name="connsiteY49" fmla="*/ 3640 h 9187"/>
                  <a:gd name="connsiteX50" fmla="*/ 534356 w 1913876"/>
                  <a:gd name="connsiteY50" fmla="*/ 1996 h 9187"/>
                  <a:gd name="connsiteX51" fmla="*/ 558638 w 1913876"/>
                  <a:gd name="connsiteY51" fmla="*/ 1690 h 9187"/>
                  <a:gd name="connsiteX52" fmla="*/ 593321 w 1913876"/>
                  <a:gd name="connsiteY52" fmla="*/ 1212 h 9187"/>
                  <a:gd name="connsiteX53" fmla="*/ 652745 w 1913876"/>
                  <a:gd name="connsiteY53" fmla="*/ 868 h 9187"/>
                  <a:gd name="connsiteX54" fmla="*/ 712149 w 1913876"/>
                  <a:gd name="connsiteY54" fmla="*/ 524 h 9187"/>
                  <a:gd name="connsiteX55" fmla="*/ 771401 w 1913876"/>
                  <a:gd name="connsiteY55" fmla="*/ 8 h 9187"/>
                  <a:gd name="connsiteX56" fmla="*/ 831341 w 1913876"/>
                  <a:gd name="connsiteY56" fmla="*/ 199 h 9187"/>
                  <a:gd name="connsiteX57" fmla="*/ 872640 w 1913876"/>
                  <a:gd name="connsiteY57" fmla="*/ 505 h 9187"/>
                  <a:gd name="connsiteX58" fmla="*/ 891530 w 1913876"/>
                  <a:gd name="connsiteY58" fmla="*/ 658 h 9187"/>
                  <a:gd name="connsiteX59" fmla="*/ 951546 w 1913876"/>
                  <a:gd name="connsiteY59" fmla="*/ 925 h 9187"/>
                  <a:gd name="connsiteX60" fmla="*/ 1011008 w 1913876"/>
                  <a:gd name="connsiteY60" fmla="*/ 658 h 9187"/>
                  <a:gd name="connsiteX61" fmla="*/ 1029593 w 1913876"/>
                  <a:gd name="connsiteY61" fmla="*/ 505 h 9187"/>
                  <a:gd name="connsiteX62" fmla="*/ 1070298 w 1913876"/>
                  <a:gd name="connsiteY62" fmla="*/ 199 h 9187"/>
                  <a:gd name="connsiteX63" fmla="*/ 1129856 w 1913876"/>
                  <a:gd name="connsiteY63" fmla="*/ 8 h 9187"/>
                  <a:gd name="connsiteX64" fmla="*/ 1190140 w 1913876"/>
                  <a:gd name="connsiteY64" fmla="*/ 524 h 9187"/>
                  <a:gd name="connsiteX65" fmla="*/ 1250214 w 1913876"/>
                  <a:gd name="connsiteY65" fmla="*/ 868 h 9187"/>
                  <a:gd name="connsiteX66" fmla="*/ 1310307 w 1913876"/>
                  <a:gd name="connsiteY66" fmla="*/ 1212 h 9187"/>
                  <a:gd name="connsiteX67" fmla="*/ 1345927 w 1913876"/>
                  <a:gd name="connsiteY67" fmla="*/ 1690 h 9187"/>
                  <a:gd name="connsiteX68" fmla="*/ 1370821 w 1913876"/>
                  <a:gd name="connsiteY68" fmla="*/ 1996 h 9187"/>
                  <a:gd name="connsiteX69" fmla="*/ 1432252 w 1913876"/>
                  <a:gd name="connsiteY69" fmla="*/ 3640 h 9187"/>
                  <a:gd name="connsiteX70" fmla="*/ 1493626 w 1913876"/>
                  <a:gd name="connsiteY70" fmla="*/ 5285 h 9187"/>
                  <a:gd name="connsiteX71" fmla="*/ 1518520 w 1913876"/>
                  <a:gd name="connsiteY71" fmla="*/ 5590 h 9187"/>
                  <a:gd name="connsiteX72" fmla="*/ 1554159 w 1913876"/>
                  <a:gd name="connsiteY72" fmla="*/ 6068 h 9187"/>
                  <a:gd name="connsiteX73" fmla="*/ 1614233 w 1913876"/>
                  <a:gd name="connsiteY73" fmla="*/ 6413 h 9187"/>
                  <a:gd name="connsiteX74" fmla="*/ 1674326 w 1913876"/>
                  <a:gd name="connsiteY74" fmla="*/ 6757 h 9187"/>
                  <a:gd name="connsiteX75" fmla="*/ 1734572 w 1913876"/>
                  <a:gd name="connsiteY75" fmla="*/ 7273 h 9187"/>
                  <a:gd name="connsiteX76" fmla="*/ 1794130 w 1913876"/>
                  <a:gd name="connsiteY76" fmla="*/ 7082 h 9187"/>
                  <a:gd name="connsiteX77" fmla="*/ 1836136 w 1913876"/>
                  <a:gd name="connsiteY77" fmla="*/ 6776 h 9187"/>
                  <a:gd name="connsiteX78" fmla="*/ 1853439 w 1913876"/>
                  <a:gd name="connsiteY78" fmla="*/ 6642 h 9187"/>
                  <a:gd name="connsiteX79" fmla="*/ 1912920 w 1913876"/>
                  <a:gd name="connsiteY79" fmla="*/ 6374 h 9187"/>
                  <a:gd name="connsiteX80" fmla="*/ 1913876 w 1913876"/>
                  <a:gd name="connsiteY80" fmla="*/ 7330 h 9187"/>
                  <a:gd name="connsiteX81" fmla="*/ 1912920 w 1913876"/>
                  <a:gd name="connsiteY81" fmla="*/ 8286 h 9187"/>
                  <a:gd name="connsiteX82" fmla="*/ 1853458 w 1913876"/>
                  <a:gd name="connsiteY82" fmla="*/ 8554 h 9187"/>
                  <a:gd name="connsiteX83" fmla="*/ 1836155 w 1913876"/>
                  <a:gd name="connsiteY83" fmla="*/ 8688 h 9187"/>
                  <a:gd name="connsiteX84" fmla="*/ 1794149 w 1913876"/>
                  <a:gd name="connsiteY84" fmla="*/ 8994 h 9187"/>
                  <a:gd name="connsiteX85" fmla="*/ 1740480 w 1913876"/>
                  <a:gd name="connsiteY85" fmla="*/ 9185 h 9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76" h="9187">
                    <a:moveTo>
                      <a:pt x="1740480" y="9185"/>
                    </a:moveTo>
                    <a:cubicBezTo>
                      <a:pt x="1738530" y="9185"/>
                      <a:pt x="1736580" y="9185"/>
                      <a:pt x="1734629" y="9185"/>
                    </a:cubicBezTo>
                    <a:cubicBezTo>
                      <a:pt x="1712546" y="9166"/>
                      <a:pt x="1692834" y="8994"/>
                      <a:pt x="1674345" y="8669"/>
                    </a:cubicBezTo>
                    <a:cubicBezTo>
                      <a:pt x="1654078" y="8325"/>
                      <a:pt x="1633850" y="8325"/>
                      <a:pt x="1614271" y="8325"/>
                    </a:cubicBezTo>
                    <a:cubicBezTo>
                      <a:pt x="1594693" y="8344"/>
                      <a:pt x="1574445" y="8344"/>
                      <a:pt x="1554178" y="7980"/>
                    </a:cubicBezTo>
                    <a:cubicBezTo>
                      <a:pt x="1542248" y="7770"/>
                      <a:pt x="1530393" y="7636"/>
                      <a:pt x="1518558" y="7502"/>
                    </a:cubicBezTo>
                    <a:cubicBezTo>
                      <a:pt x="1510261" y="7407"/>
                      <a:pt x="1501982" y="7311"/>
                      <a:pt x="1493665" y="7196"/>
                    </a:cubicBezTo>
                    <a:cubicBezTo>
                      <a:pt x="1476954" y="6967"/>
                      <a:pt x="1454871" y="6566"/>
                      <a:pt x="1432233" y="5552"/>
                    </a:cubicBezTo>
                    <a:cubicBezTo>
                      <a:pt x="1409634" y="4539"/>
                      <a:pt x="1387570" y="4137"/>
                      <a:pt x="1370859" y="3908"/>
                    </a:cubicBezTo>
                    <a:cubicBezTo>
                      <a:pt x="1362542" y="3793"/>
                      <a:pt x="1354263" y="3698"/>
                      <a:pt x="1345965" y="3602"/>
                    </a:cubicBezTo>
                    <a:cubicBezTo>
                      <a:pt x="1334111" y="3468"/>
                      <a:pt x="1322257" y="3334"/>
                      <a:pt x="1310326" y="3124"/>
                    </a:cubicBezTo>
                    <a:cubicBezTo>
                      <a:pt x="1290060" y="2780"/>
                      <a:pt x="1269831" y="2780"/>
                      <a:pt x="1250253" y="2780"/>
                    </a:cubicBezTo>
                    <a:cubicBezTo>
                      <a:pt x="1230674" y="2780"/>
                      <a:pt x="1210426" y="2799"/>
                      <a:pt x="1190160" y="2436"/>
                    </a:cubicBezTo>
                    <a:cubicBezTo>
                      <a:pt x="1171690" y="2111"/>
                      <a:pt x="1151997" y="1958"/>
                      <a:pt x="1129914" y="1919"/>
                    </a:cubicBezTo>
                    <a:cubicBezTo>
                      <a:pt x="1109780" y="1881"/>
                      <a:pt x="1089399" y="1996"/>
                      <a:pt x="1070356" y="2111"/>
                    </a:cubicBezTo>
                    <a:cubicBezTo>
                      <a:pt x="1056762" y="2187"/>
                      <a:pt x="1043206" y="2302"/>
                      <a:pt x="1029650" y="2417"/>
                    </a:cubicBezTo>
                    <a:lnTo>
                      <a:pt x="1011047" y="2570"/>
                    </a:lnTo>
                    <a:cubicBezTo>
                      <a:pt x="993399" y="2703"/>
                      <a:pt x="972540" y="2837"/>
                      <a:pt x="951565" y="2837"/>
                    </a:cubicBezTo>
                    <a:cubicBezTo>
                      <a:pt x="930591" y="2837"/>
                      <a:pt x="909445" y="2703"/>
                      <a:pt x="891530" y="2570"/>
                    </a:cubicBezTo>
                    <a:lnTo>
                      <a:pt x="872640" y="2417"/>
                    </a:lnTo>
                    <a:cubicBezTo>
                      <a:pt x="858854" y="2302"/>
                      <a:pt x="845088" y="2187"/>
                      <a:pt x="831341" y="2111"/>
                    </a:cubicBezTo>
                    <a:cubicBezTo>
                      <a:pt x="812088" y="1996"/>
                      <a:pt x="791496" y="1900"/>
                      <a:pt x="771401" y="1919"/>
                    </a:cubicBezTo>
                    <a:cubicBezTo>
                      <a:pt x="749375" y="1939"/>
                      <a:pt x="730007" y="2111"/>
                      <a:pt x="712188" y="2436"/>
                    </a:cubicBezTo>
                    <a:cubicBezTo>
                      <a:pt x="692609" y="2780"/>
                      <a:pt x="672361" y="2780"/>
                      <a:pt x="652764" y="2780"/>
                    </a:cubicBezTo>
                    <a:cubicBezTo>
                      <a:pt x="633185" y="2761"/>
                      <a:pt x="612918" y="2761"/>
                      <a:pt x="593359" y="3124"/>
                    </a:cubicBezTo>
                    <a:cubicBezTo>
                      <a:pt x="581849" y="3334"/>
                      <a:pt x="570243" y="3468"/>
                      <a:pt x="558657" y="3602"/>
                    </a:cubicBezTo>
                    <a:cubicBezTo>
                      <a:pt x="550550" y="3698"/>
                      <a:pt x="542463" y="3793"/>
                      <a:pt x="534375" y="3908"/>
                    </a:cubicBezTo>
                    <a:cubicBezTo>
                      <a:pt x="518142" y="4137"/>
                      <a:pt x="496881" y="4539"/>
                      <a:pt x="476309" y="5552"/>
                    </a:cubicBezTo>
                    <a:cubicBezTo>
                      <a:pt x="455698" y="6566"/>
                      <a:pt x="434417" y="6967"/>
                      <a:pt x="418166" y="7196"/>
                    </a:cubicBezTo>
                    <a:cubicBezTo>
                      <a:pt x="410097" y="7311"/>
                      <a:pt x="401990" y="7407"/>
                      <a:pt x="393884" y="7502"/>
                    </a:cubicBezTo>
                    <a:cubicBezTo>
                      <a:pt x="382297" y="7636"/>
                      <a:pt x="370711" y="7770"/>
                      <a:pt x="359201" y="7980"/>
                    </a:cubicBezTo>
                    <a:cubicBezTo>
                      <a:pt x="339622" y="8325"/>
                      <a:pt x="319375" y="8325"/>
                      <a:pt x="299777" y="8325"/>
                    </a:cubicBezTo>
                    <a:cubicBezTo>
                      <a:pt x="280198" y="8305"/>
                      <a:pt x="259932" y="8305"/>
                      <a:pt x="240372" y="8669"/>
                    </a:cubicBezTo>
                    <a:cubicBezTo>
                      <a:pt x="222534" y="8994"/>
                      <a:pt x="203146" y="9147"/>
                      <a:pt x="181120" y="9185"/>
                    </a:cubicBezTo>
                    <a:cubicBezTo>
                      <a:pt x="161045" y="9204"/>
                      <a:pt x="140434" y="9108"/>
                      <a:pt x="121180" y="8994"/>
                    </a:cubicBezTo>
                    <a:cubicBezTo>
                      <a:pt x="106994" y="8917"/>
                      <a:pt x="92749" y="8803"/>
                      <a:pt x="78524" y="8688"/>
                    </a:cubicBezTo>
                    <a:lnTo>
                      <a:pt x="60973" y="8554"/>
                    </a:lnTo>
                    <a:cubicBezTo>
                      <a:pt x="43057" y="8420"/>
                      <a:pt x="21930" y="8286"/>
                      <a:pt x="956" y="8286"/>
                    </a:cubicBezTo>
                    <a:cubicBezTo>
                      <a:pt x="421" y="8286"/>
                      <a:pt x="0" y="7866"/>
                      <a:pt x="0" y="7330"/>
                    </a:cubicBezTo>
                    <a:cubicBezTo>
                      <a:pt x="0" y="6795"/>
                      <a:pt x="421" y="6374"/>
                      <a:pt x="956" y="6374"/>
                    </a:cubicBezTo>
                    <a:cubicBezTo>
                      <a:pt x="21930" y="6374"/>
                      <a:pt x="43077" y="6508"/>
                      <a:pt x="60992" y="6642"/>
                    </a:cubicBezTo>
                    <a:lnTo>
                      <a:pt x="78543" y="6776"/>
                    </a:lnTo>
                    <a:cubicBezTo>
                      <a:pt x="92769" y="6891"/>
                      <a:pt x="106994" y="7005"/>
                      <a:pt x="121180" y="7082"/>
                    </a:cubicBezTo>
                    <a:cubicBezTo>
                      <a:pt x="140434" y="7196"/>
                      <a:pt x="161026" y="7273"/>
                      <a:pt x="181120" y="7273"/>
                    </a:cubicBezTo>
                    <a:cubicBezTo>
                      <a:pt x="203146" y="7254"/>
                      <a:pt x="222514" y="7082"/>
                      <a:pt x="240334" y="6757"/>
                    </a:cubicBezTo>
                    <a:cubicBezTo>
                      <a:pt x="259912" y="6413"/>
                      <a:pt x="280160" y="6393"/>
                      <a:pt x="299758" y="6413"/>
                    </a:cubicBezTo>
                    <a:cubicBezTo>
                      <a:pt x="319336" y="6432"/>
                      <a:pt x="339603" y="6432"/>
                      <a:pt x="359162" y="6068"/>
                    </a:cubicBezTo>
                    <a:cubicBezTo>
                      <a:pt x="370673" y="5858"/>
                      <a:pt x="382278" y="5724"/>
                      <a:pt x="393865" y="5590"/>
                    </a:cubicBezTo>
                    <a:cubicBezTo>
                      <a:pt x="401971" y="5495"/>
                      <a:pt x="410059" y="5399"/>
                      <a:pt x="418147" y="5285"/>
                    </a:cubicBezTo>
                    <a:cubicBezTo>
                      <a:pt x="434379" y="5055"/>
                      <a:pt x="455640" y="4654"/>
                      <a:pt x="476213" y="3640"/>
                    </a:cubicBezTo>
                    <a:cubicBezTo>
                      <a:pt x="496805" y="2627"/>
                      <a:pt x="518104" y="2225"/>
                      <a:pt x="534356" y="1996"/>
                    </a:cubicBezTo>
                    <a:cubicBezTo>
                      <a:pt x="542424" y="1881"/>
                      <a:pt x="550531" y="1786"/>
                      <a:pt x="558638" y="1690"/>
                    </a:cubicBezTo>
                    <a:cubicBezTo>
                      <a:pt x="570224" y="1556"/>
                      <a:pt x="581811" y="1422"/>
                      <a:pt x="593321" y="1212"/>
                    </a:cubicBezTo>
                    <a:cubicBezTo>
                      <a:pt x="612899" y="868"/>
                      <a:pt x="633147" y="868"/>
                      <a:pt x="652745" y="868"/>
                    </a:cubicBezTo>
                    <a:cubicBezTo>
                      <a:pt x="672323" y="887"/>
                      <a:pt x="692590" y="887"/>
                      <a:pt x="712149" y="524"/>
                    </a:cubicBezTo>
                    <a:cubicBezTo>
                      <a:pt x="729988" y="199"/>
                      <a:pt x="749375" y="46"/>
                      <a:pt x="771401" y="8"/>
                    </a:cubicBezTo>
                    <a:cubicBezTo>
                      <a:pt x="791496" y="-31"/>
                      <a:pt x="812088" y="84"/>
                      <a:pt x="831341" y="199"/>
                    </a:cubicBezTo>
                    <a:cubicBezTo>
                      <a:pt x="845088" y="275"/>
                      <a:pt x="858873" y="390"/>
                      <a:pt x="872640" y="505"/>
                    </a:cubicBezTo>
                    <a:lnTo>
                      <a:pt x="891530" y="658"/>
                    </a:lnTo>
                    <a:cubicBezTo>
                      <a:pt x="909445" y="791"/>
                      <a:pt x="930572" y="925"/>
                      <a:pt x="951546" y="925"/>
                    </a:cubicBezTo>
                    <a:cubicBezTo>
                      <a:pt x="972521" y="925"/>
                      <a:pt x="993380" y="791"/>
                      <a:pt x="1011008" y="658"/>
                    </a:cubicBezTo>
                    <a:lnTo>
                      <a:pt x="1029593" y="505"/>
                    </a:lnTo>
                    <a:cubicBezTo>
                      <a:pt x="1043149" y="390"/>
                      <a:pt x="1056704" y="275"/>
                      <a:pt x="1070298" y="199"/>
                    </a:cubicBezTo>
                    <a:cubicBezTo>
                      <a:pt x="1089342" y="84"/>
                      <a:pt x="1109742" y="-12"/>
                      <a:pt x="1129856" y="8"/>
                    </a:cubicBezTo>
                    <a:cubicBezTo>
                      <a:pt x="1151939" y="27"/>
                      <a:pt x="1171652" y="199"/>
                      <a:pt x="1190140" y="524"/>
                    </a:cubicBezTo>
                    <a:cubicBezTo>
                      <a:pt x="1210407" y="868"/>
                      <a:pt x="1230636" y="868"/>
                      <a:pt x="1250214" y="868"/>
                    </a:cubicBezTo>
                    <a:cubicBezTo>
                      <a:pt x="1269793" y="849"/>
                      <a:pt x="1290041" y="849"/>
                      <a:pt x="1310307" y="1212"/>
                    </a:cubicBezTo>
                    <a:cubicBezTo>
                      <a:pt x="1322238" y="1422"/>
                      <a:pt x="1334092" y="1556"/>
                      <a:pt x="1345927" y="1690"/>
                    </a:cubicBezTo>
                    <a:cubicBezTo>
                      <a:pt x="1354225" y="1786"/>
                      <a:pt x="1362504" y="1881"/>
                      <a:pt x="1370821" y="1996"/>
                    </a:cubicBezTo>
                    <a:cubicBezTo>
                      <a:pt x="1387532" y="2225"/>
                      <a:pt x="1409615" y="2627"/>
                      <a:pt x="1432252" y="3640"/>
                    </a:cubicBezTo>
                    <a:cubicBezTo>
                      <a:pt x="1454852" y="4654"/>
                      <a:pt x="1476916" y="5055"/>
                      <a:pt x="1493626" y="5285"/>
                    </a:cubicBezTo>
                    <a:cubicBezTo>
                      <a:pt x="1501944" y="5399"/>
                      <a:pt x="1510222" y="5495"/>
                      <a:pt x="1518520" y="5590"/>
                    </a:cubicBezTo>
                    <a:cubicBezTo>
                      <a:pt x="1530374" y="5724"/>
                      <a:pt x="1542229" y="5858"/>
                      <a:pt x="1554159" y="6068"/>
                    </a:cubicBezTo>
                    <a:cubicBezTo>
                      <a:pt x="1574426" y="6413"/>
                      <a:pt x="1594655" y="6413"/>
                      <a:pt x="1614233" y="6413"/>
                    </a:cubicBezTo>
                    <a:cubicBezTo>
                      <a:pt x="1633812" y="6393"/>
                      <a:pt x="1654059" y="6393"/>
                      <a:pt x="1674326" y="6757"/>
                    </a:cubicBezTo>
                    <a:cubicBezTo>
                      <a:pt x="1692796" y="7082"/>
                      <a:pt x="1712489" y="7235"/>
                      <a:pt x="1734572" y="7273"/>
                    </a:cubicBezTo>
                    <a:cubicBezTo>
                      <a:pt x="1754705" y="7292"/>
                      <a:pt x="1775087" y="7196"/>
                      <a:pt x="1794130" y="7082"/>
                    </a:cubicBezTo>
                    <a:cubicBezTo>
                      <a:pt x="1808145" y="7005"/>
                      <a:pt x="1822140" y="6891"/>
                      <a:pt x="1836136" y="6776"/>
                    </a:cubicBezTo>
                    <a:lnTo>
                      <a:pt x="1853439" y="6642"/>
                    </a:lnTo>
                    <a:cubicBezTo>
                      <a:pt x="1871086" y="6508"/>
                      <a:pt x="1891946" y="6374"/>
                      <a:pt x="1912920" y="6374"/>
                    </a:cubicBezTo>
                    <a:cubicBezTo>
                      <a:pt x="1913456" y="6374"/>
                      <a:pt x="1913876" y="6795"/>
                      <a:pt x="1913876" y="7330"/>
                    </a:cubicBezTo>
                    <a:cubicBezTo>
                      <a:pt x="1913876" y="7866"/>
                      <a:pt x="1913456" y="8286"/>
                      <a:pt x="1912920" y="8286"/>
                    </a:cubicBezTo>
                    <a:cubicBezTo>
                      <a:pt x="1891946" y="8286"/>
                      <a:pt x="1871086" y="8420"/>
                      <a:pt x="1853458" y="8554"/>
                    </a:cubicBezTo>
                    <a:lnTo>
                      <a:pt x="1836155" y="8688"/>
                    </a:lnTo>
                    <a:cubicBezTo>
                      <a:pt x="1822159" y="8803"/>
                      <a:pt x="1808183" y="8917"/>
                      <a:pt x="1794149" y="8994"/>
                    </a:cubicBezTo>
                    <a:cubicBezTo>
                      <a:pt x="1776999" y="9089"/>
                      <a:pt x="1758701" y="9185"/>
                      <a:pt x="1740480" y="918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5" name="任意多边形: 形状 134">
                <a:extLst>
                  <a:ext uri="{FF2B5EF4-FFF2-40B4-BE49-F238E27FC236}">
                    <a16:creationId xmlns:a16="http://schemas.microsoft.com/office/drawing/2014/main" id="{299B16EA-1B65-DC14-B6C1-C5D81D4DDEAF}"/>
                  </a:ext>
                </a:extLst>
              </p:cNvPr>
              <p:cNvSpPr/>
              <p:nvPr/>
            </p:nvSpPr>
            <p:spPr>
              <a:xfrm>
                <a:off x="9241162" y="1202027"/>
                <a:ext cx="1913837" cy="25692"/>
              </a:xfrm>
              <a:custGeom>
                <a:avLst/>
                <a:gdLst>
                  <a:gd name="connsiteX0" fmla="*/ 1747191 w 1913837"/>
                  <a:gd name="connsiteY0" fmla="*/ 25686 h 25692"/>
                  <a:gd name="connsiteX1" fmla="*/ 1735241 w 1913837"/>
                  <a:gd name="connsiteY1" fmla="*/ 25667 h 25692"/>
                  <a:gd name="connsiteX2" fmla="*/ 1674364 w 1913837"/>
                  <a:gd name="connsiteY2" fmla="*/ 24558 h 25692"/>
                  <a:gd name="connsiteX3" fmla="*/ 1612818 w 1913837"/>
                  <a:gd name="connsiteY3" fmla="*/ 22742 h 25692"/>
                  <a:gd name="connsiteX4" fmla="*/ 1612034 w 1913837"/>
                  <a:gd name="connsiteY4" fmla="*/ 22723 h 25692"/>
                  <a:gd name="connsiteX5" fmla="*/ 1551253 w 1913837"/>
                  <a:gd name="connsiteY5" fmla="*/ 20945 h 25692"/>
                  <a:gd name="connsiteX6" fmla="*/ 1488808 w 1913837"/>
                  <a:gd name="connsiteY6" fmla="*/ 18249 h 25692"/>
                  <a:gd name="connsiteX7" fmla="*/ 1424604 w 1913837"/>
                  <a:gd name="connsiteY7" fmla="*/ 13813 h 25692"/>
                  <a:gd name="connsiteX8" fmla="*/ 1360458 w 1913837"/>
                  <a:gd name="connsiteY8" fmla="*/ 9377 h 25692"/>
                  <a:gd name="connsiteX9" fmla="*/ 1298052 w 1913837"/>
                  <a:gd name="connsiteY9" fmla="*/ 6701 h 25692"/>
                  <a:gd name="connsiteX10" fmla="*/ 1236505 w 1913837"/>
                  <a:gd name="connsiteY10" fmla="*/ 4884 h 25692"/>
                  <a:gd name="connsiteX11" fmla="*/ 1174940 w 1913837"/>
                  <a:gd name="connsiteY11" fmla="*/ 3068 h 25692"/>
                  <a:gd name="connsiteX12" fmla="*/ 1114102 w 1913837"/>
                  <a:gd name="connsiteY12" fmla="*/ 1959 h 25692"/>
                  <a:gd name="connsiteX13" fmla="*/ 1054659 w 1913837"/>
                  <a:gd name="connsiteY13" fmla="*/ 2246 h 25692"/>
                  <a:gd name="connsiteX14" fmla="*/ 1019287 w 1913837"/>
                  <a:gd name="connsiteY14" fmla="*/ 2724 h 25692"/>
                  <a:gd name="connsiteX15" fmla="*/ 995713 w 1913837"/>
                  <a:gd name="connsiteY15" fmla="*/ 3049 h 25692"/>
                  <a:gd name="connsiteX16" fmla="*/ 936423 w 1913837"/>
                  <a:gd name="connsiteY16" fmla="*/ 3508 h 25692"/>
                  <a:gd name="connsiteX17" fmla="*/ 876196 w 1913837"/>
                  <a:gd name="connsiteY17" fmla="*/ 3049 h 25692"/>
                  <a:gd name="connsiteX18" fmla="*/ 851971 w 1913837"/>
                  <a:gd name="connsiteY18" fmla="*/ 2724 h 25692"/>
                  <a:gd name="connsiteX19" fmla="*/ 815644 w 1913837"/>
                  <a:gd name="connsiteY19" fmla="*/ 2246 h 25692"/>
                  <a:gd name="connsiteX20" fmla="*/ 755627 w 1913837"/>
                  <a:gd name="connsiteY20" fmla="*/ 1959 h 25692"/>
                  <a:gd name="connsiteX21" fmla="*/ 697026 w 1913837"/>
                  <a:gd name="connsiteY21" fmla="*/ 3068 h 25692"/>
                  <a:gd name="connsiteX22" fmla="*/ 639074 w 1913837"/>
                  <a:gd name="connsiteY22" fmla="*/ 4884 h 25692"/>
                  <a:gd name="connsiteX23" fmla="*/ 581142 w 1913837"/>
                  <a:gd name="connsiteY23" fmla="*/ 6701 h 25692"/>
                  <a:gd name="connsiteX24" fmla="*/ 524108 w 1913837"/>
                  <a:gd name="connsiteY24" fmla="*/ 9377 h 25692"/>
                  <a:gd name="connsiteX25" fmla="*/ 468833 w 1913837"/>
                  <a:gd name="connsiteY25" fmla="*/ 13813 h 25692"/>
                  <a:gd name="connsiteX26" fmla="*/ 413481 w 1913837"/>
                  <a:gd name="connsiteY26" fmla="*/ 18249 h 25692"/>
                  <a:gd name="connsiteX27" fmla="*/ 356390 w 1913837"/>
                  <a:gd name="connsiteY27" fmla="*/ 20945 h 25692"/>
                  <a:gd name="connsiteX28" fmla="*/ 299146 w 1913837"/>
                  <a:gd name="connsiteY28" fmla="*/ 22723 h 25692"/>
                  <a:gd name="connsiteX29" fmla="*/ 298438 w 1913837"/>
                  <a:gd name="connsiteY29" fmla="*/ 22742 h 25692"/>
                  <a:gd name="connsiteX30" fmla="*/ 240506 w 1913837"/>
                  <a:gd name="connsiteY30" fmla="*/ 24558 h 25692"/>
                  <a:gd name="connsiteX31" fmla="*/ 181828 w 1913837"/>
                  <a:gd name="connsiteY31" fmla="*/ 25667 h 25692"/>
                  <a:gd name="connsiteX32" fmla="*/ 121773 w 1913837"/>
                  <a:gd name="connsiteY32" fmla="*/ 25380 h 25692"/>
                  <a:gd name="connsiteX33" fmla="*/ 85446 w 1913837"/>
                  <a:gd name="connsiteY33" fmla="*/ 24902 h 25692"/>
                  <a:gd name="connsiteX34" fmla="*/ 61221 w 1913837"/>
                  <a:gd name="connsiteY34" fmla="*/ 24577 h 25692"/>
                  <a:gd name="connsiteX35" fmla="*/ 956 w 1913837"/>
                  <a:gd name="connsiteY35" fmla="*/ 24080 h 25692"/>
                  <a:gd name="connsiteX36" fmla="*/ 0 w 1913837"/>
                  <a:gd name="connsiteY36" fmla="*/ 23124 h 25692"/>
                  <a:gd name="connsiteX37" fmla="*/ 956 w 1913837"/>
                  <a:gd name="connsiteY37" fmla="*/ 22168 h 25692"/>
                  <a:gd name="connsiteX38" fmla="*/ 61183 w 1913837"/>
                  <a:gd name="connsiteY38" fmla="*/ 22627 h 25692"/>
                  <a:gd name="connsiteX39" fmla="*/ 85427 w 1913837"/>
                  <a:gd name="connsiteY39" fmla="*/ 22952 h 25692"/>
                  <a:gd name="connsiteX40" fmla="*/ 121754 w 1913837"/>
                  <a:gd name="connsiteY40" fmla="*/ 23430 h 25692"/>
                  <a:gd name="connsiteX41" fmla="*/ 181770 w 1913837"/>
                  <a:gd name="connsiteY41" fmla="*/ 23717 h 25692"/>
                  <a:gd name="connsiteX42" fmla="*/ 240372 w 1913837"/>
                  <a:gd name="connsiteY42" fmla="*/ 22608 h 25692"/>
                  <a:gd name="connsiteX43" fmla="*/ 298324 w 1913837"/>
                  <a:gd name="connsiteY43" fmla="*/ 20792 h 25692"/>
                  <a:gd name="connsiteX44" fmla="*/ 299031 w 1913837"/>
                  <a:gd name="connsiteY44" fmla="*/ 20773 h 25692"/>
                  <a:gd name="connsiteX45" fmla="*/ 356256 w 1913837"/>
                  <a:gd name="connsiteY45" fmla="*/ 18995 h 25692"/>
                  <a:gd name="connsiteX46" fmla="*/ 413290 w 1913837"/>
                  <a:gd name="connsiteY46" fmla="*/ 16318 h 25692"/>
                  <a:gd name="connsiteX47" fmla="*/ 468565 w 1913837"/>
                  <a:gd name="connsiteY47" fmla="*/ 11882 h 25692"/>
                  <a:gd name="connsiteX48" fmla="*/ 523916 w 1913837"/>
                  <a:gd name="connsiteY48" fmla="*/ 7446 h 25692"/>
                  <a:gd name="connsiteX49" fmla="*/ 581008 w 1913837"/>
                  <a:gd name="connsiteY49" fmla="*/ 4770 h 25692"/>
                  <a:gd name="connsiteX50" fmla="*/ 638959 w 1913837"/>
                  <a:gd name="connsiteY50" fmla="*/ 2953 h 25692"/>
                  <a:gd name="connsiteX51" fmla="*/ 696892 w 1913837"/>
                  <a:gd name="connsiteY51" fmla="*/ 1137 h 25692"/>
                  <a:gd name="connsiteX52" fmla="*/ 755570 w 1913837"/>
                  <a:gd name="connsiteY52" fmla="*/ 28 h 25692"/>
                  <a:gd name="connsiteX53" fmla="*/ 815625 w 1913837"/>
                  <a:gd name="connsiteY53" fmla="*/ 315 h 25692"/>
                  <a:gd name="connsiteX54" fmla="*/ 851952 w 1913837"/>
                  <a:gd name="connsiteY54" fmla="*/ 793 h 25692"/>
                  <a:gd name="connsiteX55" fmla="*/ 876177 w 1913837"/>
                  <a:gd name="connsiteY55" fmla="*/ 1118 h 25692"/>
                  <a:gd name="connsiteX56" fmla="*/ 936384 w 1913837"/>
                  <a:gd name="connsiteY56" fmla="*/ 1577 h 25692"/>
                  <a:gd name="connsiteX57" fmla="*/ 995655 w 1913837"/>
                  <a:gd name="connsiteY57" fmla="*/ 1118 h 25692"/>
                  <a:gd name="connsiteX58" fmla="*/ 1019211 w 1913837"/>
                  <a:gd name="connsiteY58" fmla="*/ 793 h 25692"/>
                  <a:gd name="connsiteX59" fmla="*/ 1054582 w 1913837"/>
                  <a:gd name="connsiteY59" fmla="*/ 315 h 25692"/>
                  <a:gd name="connsiteX60" fmla="*/ 1114063 w 1913837"/>
                  <a:gd name="connsiteY60" fmla="*/ 28 h 25692"/>
                  <a:gd name="connsiteX61" fmla="*/ 1174940 w 1913837"/>
                  <a:gd name="connsiteY61" fmla="*/ 1137 h 25692"/>
                  <a:gd name="connsiteX62" fmla="*/ 1236486 w 1913837"/>
                  <a:gd name="connsiteY62" fmla="*/ 2953 h 25692"/>
                  <a:gd name="connsiteX63" fmla="*/ 1298052 w 1913837"/>
                  <a:gd name="connsiteY63" fmla="*/ 4770 h 25692"/>
                  <a:gd name="connsiteX64" fmla="*/ 1360496 w 1913837"/>
                  <a:gd name="connsiteY64" fmla="*/ 7446 h 25692"/>
                  <a:gd name="connsiteX65" fmla="*/ 1424719 w 1913837"/>
                  <a:gd name="connsiteY65" fmla="*/ 11882 h 25692"/>
                  <a:gd name="connsiteX66" fmla="*/ 1488866 w 1913837"/>
                  <a:gd name="connsiteY66" fmla="*/ 16318 h 25692"/>
                  <a:gd name="connsiteX67" fmla="*/ 1551272 w 1913837"/>
                  <a:gd name="connsiteY67" fmla="*/ 18995 h 25692"/>
                  <a:gd name="connsiteX68" fmla="*/ 1612034 w 1913837"/>
                  <a:gd name="connsiteY68" fmla="*/ 20773 h 25692"/>
                  <a:gd name="connsiteX69" fmla="*/ 1612818 w 1913837"/>
                  <a:gd name="connsiteY69" fmla="*/ 20792 h 25692"/>
                  <a:gd name="connsiteX70" fmla="*/ 1674383 w 1913837"/>
                  <a:gd name="connsiteY70" fmla="*/ 22608 h 25692"/>
                  <a:gd name="connsiteX71" fmla="*/ 1735203 w 1913837"/>
                  <a:gd name="connsiteY71" fmla="*/ 23717 h 25692"/>
                  <a:gd name="connsiteX72" fmla="*/ 1794646 w 1913837"/>
                  <a:gd name="connsiteY72" fmla="*/ 23430 h 25692"/>
                  <a:gd name="connsiteX73" fmla="*/ 1830017 w 1913837"/>
                  <a:gd name="connsiteY73" fmla="*/ 22952 h 25692"/>
                  <a:gd name="connsiteX74" fmla="*/ 1853592 w 1913837"/>
                  <a:gd name="connsiteY74" fmla="*/ 22627 h 25692"/>
                  <a:gd name="connsiteX75" fmla="*/ 1912882 w 1913837"/>
                  <a:gd name="connsiteY75" fmla="*/ 22168 h 25692"/>
                  <a:gd name="connsiteX76" fmla="*/ 1913838 w 1913837"/>
                  <a:gd name="connsiteY76" fmla="*/ 23124 h 25692"/>
                  <a:gd name="connsiteX77" fmla="*/ 1912882 w 1913837"/>
                  <a:gd name="connsiteY77" fmla="*/ 24080 h 25692"/>
                  <a:gd name="connsiteX78" fmla="*/ 1853611 w 1913837"/>
                  <a:gd name="connsiteY78" fmla="*/ 24539 h 25692"/>
                  <a:gd name="connsiteX79" fmla="*/ 1830056 w 1913837"/>
                  <a:gd name="connsiteY79" fmla="*/ 24864 h 25692"/>
                  <a:gd name="connsiteX80" fmla="*/ 1794684 w 1913837"/>
                  <a:gd name="connsiteY80" fmla="*/ 25342 h 25692"/>
                  <a:gd name="connsiteX81" fmla="*/ 1747191 w 1913837"/>
                  <a:gd name="connsiteY81" fmla="*/ 25686 h 25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1913837" h="25692">
                    <a:moveTo>
                      <a:pt x="1747191" y="25686"/>
                    </a:moveTo>
                    <a:cubicBezTo>
                      <a:pt x="1743119" y="25686"/>
                      <a:pt x="1739142" y="25686"/>
                      <a:pt x="1735241" y="25667"/>
                    </a:cubicBezTo>
                    <a:cubicBezTo>
                      <a:pt x="1713445" y="25572"/>
                      <a:pt x="1693522" y="25208"/>
                      <a:pt x="1674364" y="24558"/>
                    </a:cubicBezTo>
                    <a:cubicBezTo>
                      <a:pt x="1653753" y="23851"/>
                      <a:pt x="1632932" y="23296"/>
                      <a:pt x="1612818" y="22742"/>
                    </a:cubicBezTo>
                    <a:lnTo>
                      <a:pt x="1612034" y="22723"/>
                    </a:lnTo>
                    <a:cubicBezTo>
                      <a:pt x="1592169" y="22187"/>
                      <a:pt x="1571615" y="21633"/>
                      <a:pt x="1551253" y="20945"/>
                    </a:cubicBezTo>
                    <a:cubicBezTo>
                      <a:pt x="1528080" y="20161"/>
                      <a:pt x="1507660" y="19281"/>
                      <a:pt x="1488808" y="18249"/>
                    </a:cubicBezTo>
                    <a:cubicBezTo>
                      <a:pt x="1466152" y="17025"/>
                      <a:pt x="1445158" y="15572"/>
                      <a:pt x="1424604" y="13813"/>
                    </a:cubicBezTo>
                    <a:cubicBezTo>
                      <a:pt x="1404070" y="12054"/>
                      <a:pt x="1383077" y="10601"/>
                      <a:pt x="1360458" y="9377"/>
                    </a:cubicBezTo>
                    <a:cubicBezTo>
                      <a:pt x="1341568" y="8364"/>
                      <a:pt x="1321167" y="7484"/>
                      <a:pt x="1298052" y="6701"/>
                    </a:cubicBezTo>
                    <a:cubicBezTo>
                      <a:pt x="1277441" y="5993"/>
                      <a:pt x="1256619" y="5439"/>
                      <a:pt x="1236505" y="4884"/>
                    </a:cubicBezTo>
                    <a:cubicBezTo>
                      <a:pt x="1216373" y="4330"/>
                      <a:pt x="1195551" y="3775"/>
                      <a:pt x="1174940" y="3068"/>
                    </a:cubicBezTo>
                    <a:cubicBezTo>
                      <a:pt x="1155782" y="2418"/>
                      <a:pt x="1135898" y="2055"/>
                      <a:pt x="1114102" y="1959"/>
                    </a:cubicBezTo>
                    <a:cubicBezTo>
                      <a:pt x="1096626" y="1882"/>
                      <a:pt x="1078290" y="1978"/>
                      <a:pt x="1054659" y="2246"/>
                    </a:cubicBezTo>
                    <a:cubicBezTo>
                      <a:pt x="1042843" y="2380"/>
                      <a:pt x="1031065" y="2552"/>
                      <a:pt x="1019287" y="2724"/>
                    </a:cubicBezTo>
                    <a:cubicBezTo>
                      <a:pt x="1011429" y="2838"/>
                      <a:pt x="1003590" y="2953"/>
                      <a:pt x="995713" y="3049"/>
                    </a:cubicBezTo>
                    <a:cubicBezTo>
                      <a:pt x="979480" y="3259"/>
                      <a:pt x="958085" y="3508"/>
                      <a:pt x="936423" y="3508"/>
                    </a:cubicBezTo>
                    <a:cubicBezTo>
                      <a:pt x="914760" y="3508"/>
                      <a:pt x="892849" y="3259"/>
                      <a:pt x="876196" y="3049"/>
                    </a:cubicBezTo>
                    <a:cubicBezTo>
                      <a:pt x="868127" y="2953"/>
                      <a:pt x="860040" y="2819"/>
                      <a:pt x="851971" y="2724"/>
                    </a:cubicBezTo>
                    <a:cubicBezTo>
                      <a:pt x="839849" y="2552"/>
                      <a:pt x="827728" y="2380"/>
                      <a:pt x="815644" y="2246"/>
                    </a:cubicBezTo>
                    <a:cubicBezTo>
                      <a:pt x="791438" y="1959"/>
                      <a:pt x="772931" y="1882"/>
                      <a:pt x="755627" y="1959"/>
                    </a:cubicBezTo>
                    <a:cubicBezTo>
                      <a:pt x="734041" y="2055"/>
                      <a:pt x="714864" y="2418"/>
                      <a:pt x="697026" y="3068"/>
                    </a:cubicBezTo>
                    <a:cubicBezTo>
                      <a:pt x="677810" y="3775"/>
                      <a:pt x="658117" y="4330"/>
                      <a:pt x="639074" y="4884"/>
                    </a:cubicBezTo>
                    <a:cubicBezTo>
                      <a:pt x="620031" y="5439"/>
                      <a:pt x="600357" y="5993"/>
                      <a:pt x="581142" y="6701"/>
                    </a:cubicBezTo>
                    <a:cubicBezTo>
                      <a:pt x="559594" y="7484"/>
                      <a:pt x="540933" y="8364"/>
                      <a:pt x="524108" y="9377"/>
                    </a:cubicBezTo>
                    <a:cubicBezTo>
                      <a:pt x="503917" y="10601"/>
                      <a:pt x="485849" y="12054"/>
                      <a:pt x="468833" y="13813"/>
                    </a:cubicBezTo>
                    <a:cubicBezTo>
                      <a:pt x="451797" y="15572"/>
                      <a:pt x="433691" y="17025"/>
                      <a:pt x="413481" y="18249"/>
                    </a:cubicBezTo>
                    <a:cubicBezTo>
                      <a:pt x="396656" y="19262"/>
                      <a:pt x="377995" y="20142"/>
                      <a:pt x="356390" y="20945"/>
                    </a:cubicBezTo>
                    <a:cubicBezTo>
                      <a:pt x="337404" y="21633"/>
                      <a:pt x="317960" y="22187"/>
                      <a:pt x="299146" y="22723"/>
                    </a:cubicBezTo>
                    <a:lnTo>
                      <a:pt x="298438" y="22742"/>
                    </a:lnTo>
                    <a:cubicBezTo>
                      <a:pt x="279395" y="23296"/>
                      <a:pt x="259721" y="23851"/>
                      <a:pt x="240506" y="24558"/>
                    </a:cubicBezTo>
                    <a:cubicBezTo>
                      <a:pt x="222629" y="25208"/>
                      <a:pt x="203452" y="25572"/>
                      <a:pt x="181828" y="25667"/>
                    </a:cubicBezTo>
                    <a:cubicBezTo>
                      <a:pt x="164601" y="25744"/>
                      <a:pt x="145520" y="25648"/>
                      <a:pt x="121773" y="25380"/>
                    </a:cubicBezTo>
                    <a:cubicBezTo>
                      <a:pt x="109689" y="25247"/>
                      <a:pt x="97568" y="25075"/>
                      <a:pt x="85446" y="24902"/>
                    </a:cubicBezTo>
                    <a:cubicBezTo>
                      <a:pt x="77358" y="24788"/>
                      <a:pt x="69290" y="24673"/>
                      <a:pt x="61221" y="24577"/>
                    </a:cubicBezTo>
                    <a:cubicBezTo>
                      <a:pt x="44511" y="24329"/>
                      <a:pt x="22619" y="24080"/>
                      <a:pt x="956" y="24080"/>
                    </a:cubicBezTo>
                    <a:cubicBezTo>
                      <a:pt x="421" y="24080"/>
                      <a:pt x="0" y="23660"/>
                      <a:pt x="0" y="23124"/>
                    </a:cubicBezTo>
                    <a:cubicBezTo>
                      <a:pt x="0" y="22589"/>
                      <a:pt x="421" y="22168"/>
                      <a:pt x="956" y="22168"/>
                    </a:cubicBezTo>
                    <a:cubicBezTo>
                      <a:pt x="22619" y="22168"/>
                      <a:pt x="44530" y="22417"/>
                      <a:pt x="61183" y="22627"/>
                    </a:cubicBezTo>
                    <a:cubicBezTo>
                      <a:pt x="69251" y="22723"/>
                      <a:pt x="77339" y="22857"/>
                      <a:pt x="85427" y="22952"/>
                    </a:cubicBezTo>
                    <a:cubicBezTo>
                      <a:pt x="97548" y="23124"/>
                      <a:pt x="109670" y="23296"/>
                      <a:pt x="121754" y="23430"/>
                    </a:cubicBezTo>
                    <a:cubicBezTo>
                      <a:pt x="145481" y="23698"/>
                      <a:pt x="164563" y="23794"/>
                      <a:pt x="181770" y="23717"/>
                    </a:cubicBezTo>
                    <a:cubicBezTo>
                      <a:pt x="203357" y="23621"/>
                      <a:pt x="222534" y="23258"/>
                      <a:pt x="240372" y="22608"/>
                    </a:cubicBezTo>
                    <a:cubicBezTo>
                      <a:pt x="259587" y="21901"/>
                      <a:pt x="279281" y="21346"/>
                      <a:pt x="298324" y="20792"/>
                    </a:cubicBezTo>
                    <a:lnTo>
                      <a:pt x="299031" y="20773"/>
                    </a:lnTo>
                    <a:cubicBezTo>
                      <a:pt x="317826" y="20237"/>
                      <a:pt x="337270" y="19683"/>
                      <a:pt x="356256" y="18995"/>
                    </a:cubicBezTo>
                    <a:cubicBezTo>
                      <a:pt x="377842" y="18211"/>
                      <a:pt x="396484" y="17331"/>
                      <a:pt x="413290" y="16318"/>
                    </a:cubicBezTo>
                    <a:cubicBezTo>
                      <a:pt x="433481" y="15094"/>
                      <a:pt x="451549" y="13641"/>
                      <a:pt x="468565" y="11882"/>
                    </a:cubicBezTo>
                    <a:cubicBezTo>
                      <a:pt x="485601" y="10123"/>
                      <a:pt x="503707" y="8670"/>
                      <a:pt x="523916" y="7446"/>
                    </a:cubicBezTo>
                    <a:cubicBezTo>
                      <a:pt x="540780" y="6433"/>
                      <a:pt x="559441" y="5553"/>
                      <a:pt x="581008" y="4770"/>
                    </a:cubicBezTo>
                    <a:cubicBezTo>
                      <a:pt x="600223" y="4062"/>
                      <a:pt x="619916" y="3508"/>
                      <a:pt x="638959" y="2953"/>
                    </a:cubicBezTo>
                    <a:cubicBezTo>
                      <a:pt x="658002" y="2399"/>
                      <a:pt x="677677" y="1844"/>
                      <a:pt x="696892" y="1137"/>
                    </a:cubicBezTo>
                    <a:cubicBezTo>
                      <a:pt x="714769" y="487"/>
                      <a:pt x="733946" y="123"/>
                      <a:pt x="755570" y="28"/>
                    </a:cubicBezTo>
                    <a:cubicBezTo>
                      <a:pt x="772892" y="-49"/>
                      <a:pt x="791419" y="47"/>
                      <a:pt x="815625" y="315"/>
                    </a:cubicBezTo>
                    <a:cubicBezTo>
                      <a:pt x="827708" y="448"/>
                      <a:pt x="839830" y="621"/>
                      <a:pt x="851952" y="793"/>
                    </a:cubicBezTo>
                    <a:cubicBezTo>
                      <a:pt x="860040" y="907"/>
                      <a:pt x="868108" y="1022"/>
                      <a:pt x="876177" y="1118"/>
                    </a:cubicBezTo>
                    <a:cubicBezTo>
                      <a:pt x="892830" y="1328"/>
                      <a:pt x="914722" y="1577"/>
                      <a:pt x="936384" y="1577"/>
                    </a:cubicBezTo>
                    <a:cubicBezTo>
                      <a:pt x="958028" y="1577"/>
                      <a:pt x="979442" y="1328"/>
                      <a:pt x="995655" y="1118"/>
                    </a:cubicBezTo>
                    <a:cubicBezTo>
                      <a:pt x="1003513" y="1022"/>
                      <a:pt x="1011372" y="888"/>
                      <a:pt x="1019211" y="793"/>
                    </a:cubicBezTo>
                    <a:cubicBezTo>
                      <a:pt x="1030988" y="621"/>
                      <a:pt x="1042766" y="448"/>
                      <a:pt x="1054582" y="315"/>
                    </a:cubicBezTo>
                    <a:cubicBezTo>
                      <a:pt x="1078233" y="28"/>
                      <a:pt x="1096569" y="-49"/>
                      <a:pt x="1114063" y="28"/>
                    </a:cubicBezTo>
                    <a:cubicBezTo>
                      <a:pt x="1135860" y="123"/>
                      <a:pt x="1155782" y="487"/>
                      <a:pt x="1174940" y="1137"/>
                    </a:cubicBezTo>
                    <a:cubicBezTo>
                      <a:pt x="1195551" y="1844"/>
                      <a:pt x="1216353" y="2399"/>
                      <a:pt x="1236486" y="2953"/>
                    </a:cubicBezTo>
                    <a:cubicBezTo>
                      <a:pt x="1256619" y="3508"/>
                      <a:pt x="1277441" y="4062"/>
                      <a:pt x="1298052" y="4770"/>
                    </a:cubicBezTo>
                    <a:cubicBezTo>
                      <a:pt x="1321186" y="5553"/>
                      <a:pt x="1341606" y="6433"/>
                      <a:pt x="1360496" y="7446"/>
                    </a:cubicBezTo>
                    <a:cubicBezTo>
                      <a:pt x="1383153" y="8670"/>
                      <a:pt x="1404147" y="10123"/>
                      <a:pt x="1424719" y="11882"/>
                    </a:cubicBezTo>
                    <a:cubicBezTo>
                      <a:pt x="1445254" y="13641"/>
                      <a:pt x="1466247" y="15094"/>
                      <a:pt x="1488866" y="16318"/>
                    </a:cubicBezTo>
                    <a:cubicBezTo>
                      <a:pt x="1507698" y="17331"/>
                      <a:pt x="1528118" y="18211"/>
                      <a:pt x="1551272" y="18995"/>
                    </a:cubicBezTo>
                    <a:cubicBezTo>
                      <a:pt x="1571615" y="19683"/>
                      <a:pt x="1592169" y="20237"/>
                      <a:pt x="1612034" y="20773"/>
                    </a:cubicBezTo>
                    <a:lnTo>
                      <a:pt x="1612818" y="20792"/>
                    </a:lnTo>
                    <a:cubicBezTo>
                      <a:pt x="1632951" y="21346"/>
                      <a:pt x="1653753" y="21901"/>
                      <a:pt x="1674383" y="22608"/>
                    </a:cubicBezTo>
                    <a:cubicBezTo>
                      <a:pt x="1693541" y="23258"/>
                      <a:pt x="1713426" y="23621"/>
                      <a:pt x="1735203" y="23717"/>
                    </a:cubicBezTo>
                    <a:cubicBezTo>
                      <a:pt x="1752564" y="23794"/>
                      <a:pt x="1771454" y="23698"/>
                      <a:pt x="1794646" y="23430"/>
                    </a:cubicBezTo>
                    <a:cubicBezTo>
                      <a:pt x="1806462" y="23296"/>
                      <a:pt x="1818240" y="23124"/>
                      <a:pt x="1830017" y="22952"/>
                    </a:cubicBezTo>
                    <a:cubicBezTo>
                      <a:pt x="1837876" y="22838"/>
                      <a:pt x="1845715" y="22723"/>
                      <a:pt x="1853592" y="22627"/>
                    </a:cubicBezTo>
                    <a:cubicBezTo>
                      <a:pt x="1869825" y="22417"/>
                      <a:pt x="1891219" y="22168"/>
                      <a:pt x="1912882" y="22168"/>
                    </a:cubicBezTo>
                    <a:cubicBezTo>
                      <a:pt x="1913417" y="22168"/>
                      <a:pt x="1913838" y="22589"/>
                      <a:pt x="1913838" y="23124"/>
                    </a:cubicBezTo>
                    <a:cubicBezTo>
                      <a:pt x="1913838" y="23660"/>
                      <a:pt x="1913417" y="24080"/>
                      <a:pt x="1912882" y="24080"/>
                    </a:cubicBezTo>
                    <a:cubicBezTo>
                      <a:pt x="1891238" y="24080"/>
                      <a:pt x="1869825" y="24329"/>
                      <a:pt x="1853611" y="24539"/>
                    </a:cubicBezTo>
                    <a:cubicBezTo>
                      <a:pt x="1845753" y="24635"/>
                      <a:pt x="1837895" y="24769"/>
                      <a:pt x="1830056" y="24864"/>
                    </a:cubicBezTo>
                    <a:cubicBezTo>
                      <a:pt x="1818278" y="25036"/>
                      <a:pt x="1806500" y="25208"/>
                      <a:pt x="1794684" y="25342"/>
                    </a:cubicBezTo>
                    <a:cubicBezTo>
                      <a:pt x="1776712" y="25572"/>
                      <a:pt x="1761301" y="25686"/>
                      <a:pt x="1747191" y="2568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6" name="任意多边形: 形状 135">
                <a:extLst>
                  <a:ext uri="{FF2B5EF4-FFF2-40B4-BE49-F238E27FC236}">
                    <a16:creationId xmlns:a16="http://schemas.microsoft.com/office/drawing/2014/main" id="{104820F8-4BEE-731B-92CF-E4A9FC0625A5}"/>
                  </a:ext>
                </a:extLst>
              </p:cNvPr>
              <p:cNvSpPr/>
              <p:nvPr/>
            </p:nvSpPr>
            <p:spPr>
              <a:xfrm>
                <a:off x="9241182" y="1238942"/>
                <a:ext cx="1913876" cy="47780"/>
              </a:xfrm>
              <a:custGeom>
                <a:avLst/>
                <a:gdLst>
                  <a:gd name="connsiteX0" fmla="*/ 1810190 w 1913876"/>
                  <a:gd name="connsiteY0" fmla="*/ 47775 h 47780"/>
                  <a:gd name="connsiteX1" fmla="*/ 1794187 w 1913876"/>
                  <a:gd name="connsiteY1" fmla="*/ 47698 h 47780"/>
                  <a:gd name="connsiteX2" fmla="*/ 1774016 w 1913876"/>
                  <a:gd name="connsiteY2" fmla="*/ 47545 h 47780"/>
                  <a:gd name="connsiteX3" fmla="*/ 1733922 w 1913876"/>
                  <a:gd name="connsiteY3" fmla="*/ 47163 h 47780"/>
                  <a:gd name="connsiteX4" fmla="*/ 1672299 w 1913876"/>
                  <a:gd name="connsiteY4" fmla="*/ 45327 h 47780"/>
                  <a:gd name="connsiteX5" fmla="*/ 1609128 w 1913876"/>
                  <a:gd name="connsiteY5" fmla="*/ 41905 h 47780"/>
                  <a:gd name="connsiteX6" fmla="*/ 1545173 w 1913876"/>
                  <a:gd name="connsiteY6" fmla="*/ 37699 h 47780"/>
                  <a:gd name="connsiteX7" fmla="*/ 1479879 w 1913876"/>
                  <a:gd name="connsiteY7" fmla="*/ 32192 h 47780"/>
                  <a:gd name="connsiteX8" fmla="*/ 1412750 w 1913876"/>
                  <a:gd name="connsiteY8" fmla="*/ 24831 h 47780"/>
                  <a:gd name="connsiteX9" fmla="*/ 1345679 w 1913876"/>
                  <a:gd name="connsiteY9" fmla="*/ 17489 h 47780"/>
                  <a:gd name="connsiteX10" fmla="*/ 1280442 w 1913876"/>
                  <a:gd name="connsiteY10" fmla="*/ 11983 h 47780"/>
                  <a:gd name="connsiteX11" fmla="*/ 1216506 w 1913876"/>
                  <a:gd name="connsiteY11" fmla="*/ 7776 h 47780"/>
                  <a:gd name="connsiteX12" fmla="*/ 1153354 w 1913876"/>
                  <a:gd name="connsiteY12" fmla="*/ 4354 h 47780"/>
                  <a:gd name="connsiteX13" fmla="*/ 1091808 w 1913876"/>
                  <a:gd name="connsiteY13" fmla="*/ 2519 h 47780"/>
                  <a:gd name="connsiteX14" fmla="*/ 1051714 w 1913876"/>
                  <a:gd name="connsiteY14" fmla="*/ 2136 h 47780"/>
                  <a:gd name="connsiteX15" fmla="*/ 1031524 w 1913876"/>
                  <a:gd name="connsiteY15" fmla="*/ 1983 h 47780"/>
                  <a:gd name="connsiteX16" fmla="*/ 972062 w 1913876"/>
                  <a:gd name="connsiteY16" fmla="*/ 2251 h 47780"/>
                  <a:gd name="connsiteX17" fmla="*/ 964299 w 1913876"/>
                  <a:gd name="connsiteY17" fmla="*/ 2346 h 47780"/>
                  <a:gd name="connsiteX18" fmla="*/ 912829 w 1913876"/>
                  <a:gd name="connsiteY18" fmla="*/ 2767 h 47780"/>
                  <a:gd name="connsiteX19" fmla="*/ 860499 w 1913876"/>
                  <a:gd name="connsiteY19" fmla="*/ 2346 h 47780"/>
                  <a:gd name="connsiteX20" fmla="*/ 852545 w 1913876"/>
                  <a:gd name="connsiteY20" fmla="*/ 2251 h 47780"/>
                  <a:gd name="connsiteX21" fmla="*/ 792547 w 1913876"/>
                  <a:gd name="connsiteY21" fmla="*/ 1983 h 47780"/>
                  <a:gd name="connsiteX22" fmla="*/ 772663 w 1913876"/>
                  <a:gd name="connsiteY22" fmla="*/ 2136 h 47780"/>
                  <a:gd name="connsiteX23" fmla="*/ 733334 w 1913876"/>
                  <a:gd name="connsiteY23" fmla="*/ 2519 h 47780"/>
                  <a:gd name="connsiteX24" fmla="*/ 675459 w 1913876"/>
                  <a:gd name="connsiteY24" fmla="*/ 4354 h 47780"/>
                  <a:gd name="connsiteX25" fmla="*/ 619132 w 1913876"/>
                  <a:gd name="connsiteY25" fmla="*/ 7776 h 47780"/>
                  <a:gd name="connsiteX26" fmla="*/ 563609 w 1913876"/>
                  <a:gd name="connsiteY26" fmla="*/ 11983 h 47780"/>
                  <a:gd name="connsiteX27" fmla="*/ 509405 w 1913876"/>
                  <a:gd name="connsiteY27" fmla="*/ 17489 h 47780"/>
                  <a:gd name="connsiteX28" fmla="*/ 457055 w 1913876"/>
                  <a:gd name="connsiteY28" fmla="*/ 24831 h 47780"/>
                  <a:gd name="connsiteX29" fmla="*/ 404610 w 1913876"/>
                  <a:gd name="connsiteY29" fmla="*/ 32192 h 47780"/>
                  <a:gd name="connsiteX30" fmla="*/ 350348 w 1913876"/>
                  <a:gd name="connsiteY30" fmla="*/ 37718 h 47780"/>
                  <a:gd name="connsiteX31" fmla="*/ 294787 w 1913876"/>
                  <a:gd name="connsiteY31" fmla="*/ 41924 h 47780"/>
                  <a:gd name="connsiteX32" fmla="*/ 238441 w 1913876"/>
                  <a:gd name="connsiteY32" fmla="*/ 45346 h 47780"/>
                  <a:gd name="connsiteX33" fmla="*/ 180489 w 1913876"/>
                  <a:gd name="connsiteY33" fmla="*/ 47182 h 47780"/>
                  <a:gd name="connsiteX34" fmla="*/ 141141 w 1913876"/>
                  <a:gd name="connsiteY34" fmla="*/ 47564 h 47780"/>
                  <a:gd name="connsiteX35" fmla="*/ 121257 w 1913876"/>
                  <a:gd name="connsiteY35" fmla="*/ 47717 h 47780"/>
                  <a:gd name="connsiteX36" fmla="*/ 61221 w 1913876"/>
                  <a:gd name="connsiteY36" fmla="*/ 47450 h 47780"/>
                  <a:gd name="connsiteX37" fmla="*/ 53267 w 1913876"/>
                  <a:gd name="connsiteY37" fmla="*/ 47354 h 47780"/>
                  <a:gd name="connsiteX38" fmla="*/ 956 w 1913876"/>
                  <a:gd name="connsiteY38" fmla="*/ 46933 h 47780"/>
                  <a:gd name="connsiteX39" fmla="*/ 0 w 1913876"/>
                  <a:gd name="connsiteY39" fmla="*/ 45977 h 47780"/>
                  <a:gd name="connsiteX40" fmla="*/ 956 w 1913876"/>
                  <a:gd name="connsiteY40" fmla="*/ 45021 h 47780"/>
                  <a:gd name="connsiteX41" fmla="*/ 53286 w 1913876"/>
                  <a:gd name="connsiteY41" fmla="*/ 45442 h 47780"/>
                  <a:gd name="connsiteX42" fmla="*/ 61240 w 1913876"/>
                  <a:gd name="connsiteY42" fmla="*/ 45538 h 47780"/>
                  <a:gd name="connsiteX43" fmla="*/ 121238 w 1913876"/>
                  <a:gd name="connsiteY43" fmla="*/ 45805 h 47780"/>
                  <a:gd name="connsiteX44" fmla="*/ 141122 w 1913876"/>
                  <a:gd name="connsiteY44" fmla="*/ 45652 h 47780"/>
                  <a:gd name="connsiteX45" fmla="*/ 180470 w 1913876"/>
                  <a:gd name="connsiteY45" fmla="*/ 45270 h 47780"/>
                  <a:gd name="connsiteX46" fmla="*/ 238345 w 1913876"/>
                  <a:gd name="connsiteY46" fmla="*/ 43435 h 47780"/>
                  <a:gd name="connsiteX47" fmla="*/ 294672 w 1913876"/>
                  <a:gd name="connsiteY47" fmla="*/ 40012 h 47780"/>
                  <a:gd name="connsiteX48" fmla="*/ 350195 w 1913876"/>
                  <a:gd name="connsiteY48" fmla="*/ 35806 h 47780"/>
                  <a:gd name="connsiteX49" fmla="*/ 404400 w 1913876"/>
                  <a:gd name="connsiteY49" fmla="*/ 30299 h 47780"/>
                  <a:gd name="connsiteX50" fmla="*/ 456749 w 1913876"/>
                  <a:gd name="connsiteY50" fmla="*/ 22957 h 47780"/>
                  <a:gd name="connsiteX51" fmla="*/ 509194 w 1913876"/>
                  <a:gd name="connsiteY51" fmla="*/ 15596 h 47780"/>
                  <a:gd name="connsiteX52" fmla="*/ 563456 w 1913876"/>
                  <a:gd name="connsiteY52" fmla="*/ 10071 h 47780"/>
                  <a:gd name="connsiteX53" fmla="*/ 619018 w 1913876"/>
                  <a:gd name="connsiteY53" fmla="*/ 5864 h 47780"/>
                  <a:gd name="connsiteX54" fmla="*/ 675363 w 1913876"/>
                  <a:gd name="connsiteY54" fmla="*/ 2442 h 47780"/>
                  <a:gd name="connsiteX55" fmla="*/ 733315 w 1913876"/>
                  <a:gd name="connsiteY55" fmla="*/ 607 h 47780"/>
                  <a:gd name="connsiteX56" fmla="*/ 772663 w 1913876"/>
                  <a:gd name="connsiteY56" fmla="*/ 224 h 47780"/>
                  <a:gd name="connsiteX57" fmla="*/ 792547 w 1913876"/>
                  <a:gd name="connsiteY57" fmla="*/ 71 h 47780"/>
                  <a:gd name="connsiteX58" fmla="*/ 852583 w 1913876"/>
                  <a:gd name="connsiteY58" fmla="*/ 339 h 47780"/>
                  <a:gd name="connsiteX59" fmla="*/ 860537 w 1913876"/>
                  <a:gd name="connsiteY59" fmla="*/ 435 h 47780"/>
                  <a:gd name="connsiteX60" fmla="*/ 912848 w 1913876"/>
                  <a:gd name="connsiteY60" fmla="*/ 855 h 47780"/>
                  <a:gd name="connsiteX61" fmla="*/ 964299 w 1913876"/>
                  <a:gd name="connsiteY61" fmla="*/ 435 h 47780"/>
                  <a:gd name="connsiteX62" fmla="*/ 972062 w 1913876"/>
                  <a:gd name="connsiteY62" fmla="*/ 339 h 47780"/>
                  <a:gd name="connsiteX63" fmla="*/ 1031562 w 1913876"/>
                  <a:gd name="connsiteY63" fmla="*/ 71 h 47780"/>
                  <a:gd name="connsiteX64" fmla="*/ 1051733 w 1913876"/>
                  <a:gd name="connsiteY64" fmla="*/ 224 h 47780"/>
                  <a:gd name="connsiteX65" fmla="*/ 1091827 w 1913876"/>
                  <a:gd name="connsiteY65" fmla="*/ 607 h 47780"/>
                  <a:gd name="connsiteX66" fmla="*/ 1153450 w 1913876"/>
                  <a:gd name="connsiteY66" fmla="*/ 2442 h 47780"/>
                  <a:gd name="connsiteX67" fmla="*/ 1216621 w 1913876"/>
                  <a:gd name="connsiteY67" fmla="*/ 5864 h 47780"/>
                  <a:gd name="connsiteX68" fmla="*/ 1280576 w 1913876"/>
                  <a:gd name="connsiteY68" fmla="*/ 10071 h 47780"/>
                  <a:gd name="connsiteX69" fmla="*/ 1345870 w 1913876"/>
                  <a:gd name="connsiteY69" fmla="*/ 15577 h 47780"/>
                  <a:gd name="connsiteX70" fmla="*/ 1412999 w 1913876"/>
                  <a:gd name="connsiteY70" fmla="*/ 22938 h 47780"/>
                  <a:gd name="connsiteX71" fmla="*/ 1480071 w 1913876"/>
                  <a:gd name="connsiteY71" fmla="*/ 30280 h 47780"/>
                  <a:gd name="connsiteX72" fmla="*/ 1545307 w 1913876"/>
                  <a:gd name="connsiteY72" fmla="*/ 35787 h 47780"/>
                  <a:gd name="connsiteX73" fmla="*/ 1609243 w 1913876"/>
                  <a:gd name="connsiteY73" fmla="*/ 39993 h 47780"/>
                  <a:gd name="connsiteX74" fmla="*/ 1672395 w 1913876"/>
                  <a:gd name="connsiteY74" fmla="*/ 43415 h 47780"/>
                  <a:gd name="connsiteX75" fmla="*/ 1733941 w 1913876"/>
                  <a:gd name="connsiteY75" fmla="*/ 45251 h 47780"/>
                  <a:gd name="connsiteX76" fmla="*/ 1774035 w 1913876"/>
                  <a:gd name="connsiteY76" fmla="*/ 45633 h 47780"/>
                  <a:gd name="connsiteX77" fmla="*/ 1794225 w 1913876"/>
                  <a:gd name="connsiteY77" fmla="*/ 45786 h 47780"/>
                  <a:gd name="connsiteX78" fmla="*/ 1853688 w 1913876"/>
                  <a:gd name="connsiteY78" fmla="*/ 45519 h 47780"/>
                  <a:gd name="connsiteX79" fmla="*/ 1861450 w 1913876"/>
                  <a:gd name="connsiteY79" fmla="*/ 45423 h 47780"/>
                  <a:gd name="connsiteX80" fmla="*/ 1912920 w 1913876"/>
                  <a:gd name="connsiteY80" fmla="*/ 45002 h 47780"/>
                  <a:gd name="connsiteX81" fmla="*/ 1913876 w 1913876"/>
                  <a:gd name="connsiteY81" fmla="*/ 45958 h 47780"/>
                  <a:gd name="connsiteX82" fmla="*/ 1912920 w 1913876"/>
                  <a:gd name="connsiteY82" fmla="*/ 46914 h 47780"/>
                  <a:gd name="connsiteX83" fmla="*/ 1861469 w 1913876"/>
                  <a:gd name="connsiteY83" fmla="*/ 47335 h 47780"/>
                  <a:gd name="connsiteX84" fmla="*/ 1853707 w 1913876"/>
                  <a:gd name="connsiteY84" fmla="*/ 47431 h 47780"/>
                  <a:gd name="connsiteX85" fmla="*/ 1810190 w 1913876"/>
                  <a:gd name="connsiteY85" fmla="*/ 47775 h 4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76" h="47780">
                    <a:moveTo>
                      <a:pt x="1810190" y="47775"/>
                    </a:moveTo>
                    <a:cubicBezTo>
                      <a:pt x="1804894" y="47775"/>
                      <a:pt x="1799560" y="47756"/>
                      <a:pt x="1794187" y="47698"/>
                    </a:cubicBezTo>
                    <a:cubicBezTo>
                      <a:pt x="1787457" y="47641"/>
                      <a:pt x="1780727" y="47603"/>
                      <a:pt x="1774016" y="47545"/>
                    </a:cubicBezTo>
                    <a:cubicBezTo>
                      <a:pt x="1760900" y="47450"/>
                      <a:pt x="1747344" y="47354"/>
                      <a:pt x="1733922" y="47163"/>
                    </a:cubicBezTo>
                    <a:cubicBezTo>
                      <a:pt x="1710252" y="46838"/>
                      <a:pt x="1690654" y="46245"/>
                      <a:pt x="1672299" y="45327"/>
                    </a:cubicBezTo>
                    <a:cubicBezTo>
                      <a:pt x="1648878" y="44161"/>
                      <a:pt x="1628210" y="43033"/>
                      <a:pt x="1609128" y="41905"/>
                    </a:cubicBezTo>
                    <a:cubicBezTo>
                      <a:pt x="1586299" y="40567"/>
                      <a:pt x="1565382" y="39190"/>
                      <a:pt x="1545173" y="37699"/>
                    </a:cubicBezTo>
                    <a:cubicBezTo>
                      <a:pt x="1522860" y="36054"/>
                      <a:pt x="1500911" y="34200"/>
                      <a:pt x="1479879" y="32192"/>
                    </a:cubicBezTo>
                    <a:cubicBezTo>
                      <a:pt x="1457184" y="30013"/>
                      <a:pt x="1434604" y="27527"/>
                      <a:pt x="1412750" y="24831"/>
                    </a:cubicBezTo>
                    <a:cubicBezTo>
                      <a:pt x="1390935" y="22135"/>
                      <a:pt x="1368374" y="19669"/>
                      <a:pt x="1345679" y="17489"/>
                    </a:cubicBezTo>
                    <a:cubicBezTo>
                      <a:pt x="1324685" y="15463"/>
                      <a:pt x="1302717" y="13608"/>
                      <a:pt x="1280442" y="11983"/>
                    </a:cubicBezTo>
                    <a:cubicBezTo>
                      <a:pt x="1260233" y="10491"/>
                      <a:pt x="1239316" y="9134"/>
                      <a:pt x="1216506" y="7776"/>
                    </a:cubicBezTo>
                    <a:cubicBezTo>
                      <a:pt x="1197425" y="6648"/>
                      <a:pt x="1176776" y="5539"/>
                      <a:pt x="1153354" y="4354"/>
                    </a:cubicBezTo>
                    <a:cubicBezTo>
                      <a:pt x="1135018" y="3436"/>
                      <a:pt x="1115459" y="2844"/>
                      <a:pt x="1091808" y="2519"/>
                    </a:cubicBezTo>
                    <a:cubicBezTo>
                      <a:pt x="1078386" y="2327"/>
                      <a:pt x="1064830" y="2232"/>
                      <a:pt x="1051714" y="2136"/>
                    </a:cubicBezTo>
                    <a:cubicBezTo>
                      <a:pt x="1044984" y="2098"/>
                      <a:pt x="1038273" y="2041"/>
                      <a:pt x="1031524" y="1983"/>
                    </a:cubicBezTo>
                    <a:cubicBezTo>
                      <a:pt x="1011085" y="1792"/>
                      <a:pt x="990933" y="2021"/>
                      <a:pt x="972062" y="2251"/>
                    </a:cubicBezTo>
                    <a:lnTo>
                      <a:pt x="964299" y="2346"/>
                    </a:lnTo>
                    <a:cubicBezTo>
                      <a:pt x="947493" y="2557"/>
                      <a:pt x="930132" y="2767"/>
                      <a:pt x="912829" y="2767"/>
                    </a:cubicBezTo>
                    <a:cubicBezTo>
                      <a:pt x="895526" y="2767"/>
                      <a:pt x="877706" y="2557"/>
                      <a:pt x="860499" y="2346"/>
                    </a:cubicBezTo>
                    <a:lnTo>
                      <a:pt x="852545" y="2251"/>
                    </a:lnTo>
                    <a:cubicBezTo>
                      <a:pt x="833196" y="2021"/>
                      <a:pt x="812642" y="1811"/>
                      <a:pt x="792547" y="1983"/>
                    </a:cubicBezTo>
                    <a:cubicBezTo>
                      <a:pt x="785932" y="2041"/>
                      <a:pt x="779297" y="2079"/>
                      <a:pt x="772663" y="2136"/>
                    </a:cubicBezTo>
                    <a:cubicBezTo>
                      <a:pt x="759738" y="2232"/>
                      <a:pt x="746373" y="2327"/>
                      <a:pt x="733334" y="2519"/>
                    </a:cubicBezTo>
                    <a:cubicBezTo>
                      <a:pt x="710352" y="2844"/>
                      <a:pt x="691959" y="3436"/>
                      <a:pt x="675459" y="4354"/>
                    </a:cubicBezTo>
                    <a:cubicBezTo>
                      <a:pt x="654370" y="5520"/>
                      <a:pt x="635958" y="6648"/>
                      <a:pt x="619132" y="7776"/>
                    </a:cubicBezTo>
                    <a:cubicBezTo>
                      <a:pt x="599018" y="9115"/>
                      <a:pt x="580855" y="10491"/>
                      <a:pt x="563609" y="11983"/>
                    </a:cubicBezTo>
                    <a:cubicBezTo>
                      <a:pt x="544604" y="13608"/>
                      <a:pt x="526364" y="15463"/>
                      <a:pt x="509405" y="17489"/>
                    </a:cubicBezTo>
                    <a:cubicBezTo>
                      <a:pt x="491107" y="19669"/>
                      <a:pt x="473479" y="22154"/>
                      <a:pt x="457055" y="24831"/>
                    </a:cubicBezTo>
                    <a:cubicBezTo>
                      <a:pt x="440574" y="27527"/>
                      <a:pt x="422946" y="30013"/>
                      <a:pt x="404610" y="32192"/>
                    </a:cubicBezTo>
                    <a:cubicBezTo>
                      <a:pt x="387632" y="34219"/>
                      <a:pt x="369372" y="36073"/>
                      <a:pt x="350348" y="37718"/>
                    </a:cubicBezTo>
                    <a:cubicBezTo>
                      <a:pt x="333083" y="39209"/>
                      <a:pt x="314920" y="40586"/>
                      <a:pt x="294787" y="41924"/>
                    </a:cubicBezTo>
                    <a:cubicBezTo>
                      <a:pt x="277961" y="43052"/>
                      <a:pt x="259530" y="44161"/>
                      <a:pt x="238441" y="45346"/>
                    </a:cubicBezTo>
                    <a:cubicBezTo>
                      <a:pt x="221922" y="46264"/>
                      <a:pt x="203509" y="46857"/>
                      <a:pt x="180489" y="47182"/>
                    </a:cubicBezTo>
                    <a:cubicBezTo>
                      <a:pt x="167431" y="47373"/>
                      <a:pt x="154066" y="47469"/>
                      <a:pt x="141141" y="47564"/>
                    </a:cubicBezTo>
                    <a:cubicBezTo>
                      <a:pt x="134507" y="47603"/>
                      <a:pt x="127891" y="47660"/>
                      <a:pt x="121257" y="47717"/>
                    </a:cubicBezTo>
                    <a:cubicBezTo>
                      <a:pt x="101162" y="47889"/>
                      <a:pt x="80570" y="47679"/>
                      <a:pt x="61221" y="47450"/>
                    </a:cubicBezTo>
                    <a:lnTo>
                      <a:pt x="53267" y="47354"/>
                    </a:lnTo>
                    <a:cubicBezTo>
                      <a:pt x="36041" y="47144"/>
                      <a:pt x="18240" y="46933"/>
                      <a:pt x="956" y="46933"/>
                    </a:cubicBezTo>
                    <a:cubicBezTo>
                      <a:pt x="421" y="46933"/>
                      <a:pt x="0" y="46513"/>
                      <a:pt x="0" y="45977"/>
                    </a:cubicBezTo>
                    <a:cubicBezTo>
                      <a:pt x="0" y="45442"/>
                      <a:pt x="421" y="45021"/>
                      <a:pt x="956" y="45021"/>
                    </a:cubicBezTo>
                    <a:cubicBezTo>
                      <a:pt x="18259" y="45021"/>
                      <a:pt x="36079" y="45232"/>
                      <a:pt x="53286" y="45442"/>
                    </a:cubicBezTo>
                    <a:lnTo>
                      <a:pt x="61240" y="45538"/>
                    </a:lnTo>
                    <a:cubicBezTo>
                      <a:pt x="80589" y="45767"/>
                      <a:pt x="101143" y="45977"/>
                      <a:pt x="121238" y="45805"/>
                    </a:cubicBezTo>
                    <a:cubicBezTo>
                      <a:pt x="127853" y="45748"/>
                      <a:pt x="134488" y="45710"/>
                      <a:pt x="141122" y="45652"/>
                    </a:cubicBezTo>
                    <a:cubicBezTo>
                      <a:pt x="154047" y="45557"/>
                      <a:pt x="167412" y="45461"/>
                      <a:pt x="180470" y="45270"/>
                    </a:cubicBezTo>
                    <a:cubicBezTo>
                      <a:pt x="203452" y="44945"/>
                      <a:pt x="221845" y="44352"/>
                      <a:pt x="238345" y="43435"/>
                    </a:cubicBezTo>
                    <a:cubicBezTo>
                      <a:pt x="259434" y="42268"/>
                      <a:pt x="277847" y="41140"/>
                      <a:pt x="294672" y="40012"/>
                    </a:cubicBezTo>
                    <a:cubicBezTo>
                      <a:pt x="314786" y="38674"/>
                      <a:pt x="332949" y="37297"/>
                      <a:pt x="350195" y="35806"/>
                    </a:cubicBezTo>
                    <a:cubicBezTo>
                      <a:pt x="369200" y="34181"/>
                      <a:pt x="387440" y="32326"/>
                      <a:pt x="404400" y="30299"/>
                    </a:cubicBezTo>
                    <a:cubicBezTo>
                      <a:pt x="422697" y="28120"/>
                      <a:pt x="440306" y="25653"/>
                      <a:pt x="456749" y="22957"/>
                    </a:cubicBezTo>
                    <a:cubicBezTo>
                      <a:pt x="473211" y="20262"/>
                      <a:pt x="490859" y="17776"/>
                      <a:pt x="509194" y="15596"/>
                    </a:cubicBezTo>
                    <a:cubicBezTo>
                      <a:pt x="526173" y="13570"/>
                      <a:pt x="544432" y="11715"/>
                      <a:pt x="563456" y="10071"/>
                    </a:cubicBezTo>
                    <a:cubicBezTo>
                      <a:pt x="580721" y="8579"/>
                      <a:pt x="598885" y="7222"/>
                      <a:pt x="619018" y="5864"/>
                    </a:cubicBezTo>
                    <a:cubicBezTo>
                      <a:pt x="635843" y="4736"/>
                      <a:pt x="654274" y="3627"/>
                      <a:pt x="675363" y="2442"/>
                    </a:cubicBezTo>
                    <a:cubicBezTo>
                      <a:pt x="691882" y="1524"/>
                      <a:pt x="710295" y="932"/>
                      <a:pt x="733315" y="607"/>
                    </a:cubicBezTo>
                    <a:cubicBezTo>
                      <a:pt x="746373" y="415"/>
                      <a:pt x="759738" y="320"/>
                      <a:pt x="772663" y="224"/>
                    </a:cubicBezTo>
                    <a:cubicBezTo>
                      <a:pt x="779297" y="186"/>
                      <a:pt x="785913" y="129"/>
                      <a:pt x="792547" y="71"/>
                    </a:cubicBezTo>
                    <a:cubicBezTo>
                      <a:pt x="812642" y="-120"/>
                      <a:pt x="833234" y="109"/>
                      <a:pt x="852583" y="339"/>
                    </a:cubicBezTo>
                    <a:lnTo>
                      <a:pt x="860537" y="435"/>
                    </a:lnTo>
                    <a:cubicBezTo>
                      <a:pt x="877764" y="645"/>
                      <a:pt x="895564" y="855"/>
                      <a:pt x="912848" y="855"/>
                    </a:cubicBezTo>
                    <a:cubicBezTo>
                      <a:pt x="930132" y="855"/>
                      <a:pt x="947512" y="645"/>
                      <a:pt x="964299" y="435"/>
                    </a:cubicBezTo>
                    <a:lnTo>
                      <a:pt x="972062" y="339"/>
                    </a:lnTo>
                    <a:cubicBezTo>
                      <a:pt x="990952" y="109"/>
                      <a:pt x="1011104" y="-101"/>
                      <a:pt x="1031562" y="71"/>
                    </a:cubicBezTo>
                    <a:cubicBezTo>
                      <a:pt x="1038292" y="129"/>
                      <a:pt x="1045022" y="167"/>
                      <a:pt x="1051733" y="224"/>
                    </a:cubicBezTo>
                    <a:cubicBezTo>
                      <a:pt x="1064849" y="320"/>
                      <a:pt x="1078405" y="415"/>
                      <a:pt x="1091827" y="607"/>
                    </a:cubicBezTo>
                    <a:cubicBezTo>
                      <a:pt x="1115497" y="932"/>
                      <a:pt x="1135095" y="1524"/>
                      <a:pt x="1153450" y="2442"/>
                    </a:cubicBezTo>
                    <a:cubicBezTo>
                      <a:pt x="1176871" y="3608"/>
                      <a:pt x="1197540" y="4736"/>
                      <a:pt x="1216621" y="5864"/>
                    </a:cubicBezTo>
                    <a:cubicBezTo>
                      <a:pt x="1239450" y="7203"/>
                      <a:pt x="1260367" y="8579"/>
                      <a:pt x="1280576" y="10071"/>
                    </a:cubicBezTo>
                    <a:cubicBezTo>
                      <a:pt x="1302870" y="11715"/>
                      <a:pt x="1324838" y="13570"/>
                      <a:pt x="1345870" y="15577"/>
                    </a:cubicBezTo>
                    <a:cubicBezTo>
                      <a:pt x="1368584" y="17757"/>
                      <a:pt x="1391164" y="20242"/>
                      <a:pt x="1412999" y="22938"/>
                    </a:cubicBezTo>
                    <a:cubicBezTo>
                      <a:pt x="1434834" y="25634"/>
                      <a:pt x="1457395" y="28101"/>
                      <a:pt x="1480071" y="30280"/>
                    </a:cubicBezTo>
                    <a:cubicBezTo>
                      <a:pt x="1501064" y="32307"/>
                      <a:pt x="1523013" y="34162"/>
                      <a:pt x="1545307" y="35787"/>
                    </a:cubicBezTo>
                    <a:cubicBezTo>
                      <a:pt x="1565516" y="37278"/>
                      <a:pt x="1586433" y="38635"/>
                      <a:pt x="1609243" y="39993"/>
                    </a:cubicBezTo>
                    <a:cubicBezTo>
                      <a:pt x="1628324" y="41121"/>
                      <a:pt x="1648974" y="42230"/>
                      <a:pt x="1672395" y="43415"/>
                    </a:cubicBezTo>
                    <a:cubicBezTo>
                      <a:pt x="1690731" y="44333"/>
                      <a:pt x="1710290" y="44926"/>
                      <a:pt x="1733941" y="45251"/>
                    </a:cubicBezTo>
                    <a:cubicBezTo>
                      <a:pt x="1747363" y="45442"/>
                      <a:pt x="1760919" y="45538"/>
                      <a:pt x="1774035" y="45633"/>
                    </a:cubicBezTo>
                    <a:cubicBezTo>
                      <a:pt x="1780765" y="45672"/>
                      <a:pt x="1787476" y="45729"/>
                      <a:pt x="1794225" y="45786"/>
                    </a:cubicBezTo>
                    <a:cubicBezTo>
                      <a:pt x="1814664" y="45958"/>
                      <a:pt x="1834816" y="45748"/>
                      <a:pt x="1853688" y="45519"/>
                    </a:cubicBezTo>
                    <a:lnTo>
                      <a:pt x="1861450" y="45423"/>
                    </a:lnTo>
                    <a:cubicBezTo>
                      <a:pt x="1878256" y="45213"/>
                      <a:pt x="1895617" y="45002"/>
                      <a:pt x="1912920" y="45002"/>
                    </a:cubicBezTo>
                    <a:cubicBezTo>
                      <a:pt x="1913455" y="45002"/>
                      <a:pt x="1913876" y="45423"/>
                      <a:pt x="1913876" y="45958"/>
                    </a:cubicBezTo>
                    <a:cubicBezTo>
                      <a:pt x="1913876" y="46494"/>
                      <a:pt x="1913455" y="46914"/>
                      <a:pt x="1912920" y="46914"/>
                    </a:cubicBezTo>
                    <a:cubicBezTo>
                      <a:pt x="1895636" y="46914"/>
                      <a:pt x="1878256" y="47125"/>
                      <a:pt x="1861469" y="47335"/>
                    </a:cubicBezTo>
                    <a:lnTo>
                      <a:pt x="1853707" y="47431"/>
                    </a:lnTo>
                    <a:cubicBezTo>
                      <a:pt x="1839749" y="47603"/>
                      <a:pt x="1825123" y="47775"/>
                      <a:pt x="1810190" y="4777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7" name="任意多边形: 形状 136">
                <a:extLst>
                  <a:ext uri="{FF2B5EF4-FFF2-40B4-BE49-F238E27FC236}">
                    <a16:creationId xmlns:a16="http://schemas.microsoft.com/office/drawing/2014/main" id="{25324311-1671-F3CB-568D-A058A66579FD}"/>
                  </a:ext>
                </a:extLst>
              </p:cNvPr>
              <p:cNvSpPr/>
              <p:nvPr/>
            </p:nvSpPr>
            <p:spPr>
              <a:xfrm>
                <a:off x="9241162" y="1268973"/>
                <a:ext cx="1913876" cy="76631"/>
              </a:xfrm>
              <a:custGeom>
                <a:avLst/>
                <a:gdLst>
                  <a:gd name="connsiteX0" fmla="*/ 1912920 w 1913876"/>
                  <a:gd name="connsiteY0" fmla="*/ 76631 h 76631"/>
                  <a:gd name="connsiteX1" fmla="*/ 1852770 w 1913876"/>
                  <a:gd name="connsiteY1" fmla="*/ 76249 h 76631"/>
                  <a:gd name="connsiteX2" fmla="*/ 1791759 w 1913876"/>
                  <a:gd name="connsiteY2" fmla="*/ 74987 h 76631"/>
                  <a:gd name="connsiteX3" fmla="*/ 1729697 w 1913876"/>
                  <a:gd name="connsiteY3" fmla="*/ 72674 h 76631"/>
                  <a:gd name="connsiteX4" fmla="*/ 1666391 w 1913876"/>
                  <a:gd name="connsiteY4" fmla="*/ 69137 h 76631"/>
                  <a:gd name="connsiteX5" fmla="*/ 1601691 w 1913876"/>
                  <a:gd name="connsiteY5" fmla="*/ 64204 h 76631"/>
                  <a:gd name="connsiteX6" fmla="*/ 1535422 w 1913876"/>
                  <a:gd name="connsiteY6" fmla="*/ 57703 h 76631"/>
                  <a:gd name="connsiteX7" fmla="*/ 1467394 w 1913876"/>
                  <a:gd name="connsiteY7" fmla="*/ 49443 h 76631"/>
                  <a:gd name="connsiteX8" fmla="*/ 1397436 w 1913876"/>
                  <a:gd name="connsiteY8" fmla="*/ 39253 h 76631"/>
                  <a:gd name="connsiteX9" fmla="*/ 1327534 w 1913876"/>
                  <a:gd name="connsiteY9" fmla="*/ 29081 h 76631"/>
                  <a:gd name="connsiteX10" fmla="*/ 1259545 w 1913876"/>
                  <a:gd name="connsiteY10" fmla="*/ 20821 h 76631"/>
                  <a:gd name="connsiteX11" fmla="*/ 1193314 w 1913876"/>
                  <a:gd name="connsiteY11" fmla="*/ 14321 h 76631"/>
                  <a:gd name="connsiteX12" fmla="*/ 1128652 w 1913876"/>
                  <a:gd name="connsiteY12" fmla="*/ 9388 h 76631"/>
                  <a:gd name="connsiteX13" fmla="*/ 1065385 w 1913876"/>
                  <a:gd name="connsiteY13" fmla="*/ 5851 h 76631"/>
                  <a:gd name="connsiteX14" fmla="*/ 1003341 w 1913876"/>
                  <a:gd name="connsiteY14" fmla="*/ 3556 h 76631"/>
                  <a:gd name="connsiteX15" fmla="*/ 942350 w 1913876"/>
                  <a:gd name="connsiteY15" fmla="*/ 2294 h 76631"/>
                  <a:gd name="connsiteX16" fmla="*/ 882238 w 1913876"/>
                  <a:gd name="connsiteY16" fmla="*/ 1912 h 76631"/>
                  <a:gd name="connsiteX17" fmla="*/ 822890 w 1913876"/>
                  <a:gd name="connsiteY17" fmla="*/ 2294 h 76631"/>
                  <a:gd name="connsiteX18" fmla="*/ 764403 w 1913876"/>
                  <a:gd name="connsiteY18" fmla="*/ 3556 h 76631"/>
                  <a:gd name="connsiteX19" fmla="*/ 706987 w 1913876"/>
                  <a:gd name="connsiteY19" fmla="*/ 5851 h 76631"/>
                  <a:gd name="connsiteX20" fmla="*/ 650794 w 1913876"/>
                  <a:gd name="connsiteY20" fmla="*/ 9388 h 76631"/>
                  <a:gd name="connsiteX21" fmla="*/ 595997 w 1913876"/>
                  <a:gd name="connsiteY21" fmla="*/ 14321 h 76631"/>
                  <a:gd name="connsiteX22" fmla="*/ 542788 w 1913876"/>
                  <a:gd name="connsiteY22" fmla="*/ 20821 h 76631"/>
                  <a:gd name="connsiteX23" fmla="*/ 491337 w 1913876"/>
                  <a:gd name="connsiteY23" fmla="*/ 29081 h 76631"/>
                  <a:gd name="connsiteX24" fmla="*/ 441817 w 1913876"/>
                  <a:gd name="connsiteY24" fmla="*/ 39253 h 76631"/>
                  <a:gd name="connsiteX25" fmla="*/ 392201 w 1913876"/>
                  <a:gd name="connsiteY25" fmla="*/ 49443 h 76631"/>
                  <a:gd name="connsiteX26" fmla="*/ 340674 w 1913876"/>
                  <a:gd name="connsiteY26" fmla="*/ 57703 h 76631"/>
                  <a:gd name="connsiteX27" fmla="*/ 287406 w 1913876"/>
                  <a:gd name="connsiteY27" fmla="*/ 64204 h 76631"/>
                  <a:gd name="connsiteX28" fmla="*/ 232552 w 1913876"/>
                  <a:gd name="connsiteY28" fmla="*/ 69137 h 76631"/>
                  <a:gd name="connsiteX29" fmla="*/ 176302 w 1913876"/>
                  <a:gd name="connsiteY29" fmla="*/ 72674 h 76631"/>
                  <a:gd name="connsiteX30" fmla="*/ 118848 w 1913876"/>
                  <a:gd name="connsiteY30" fmla="*/ 74987 h 76631"/>
                  <a:gd name="connsiteX31" fmla="*/ 60342 w 1913876"/>
                  <a:gd name="connsiteY31" fmla="*/ 76249 h 76631"/>
                  <a:gd name="connsiteX32" fmla="*/ 956 w 1913876"/>
                  <a:gd name="connsiteY32" fmla="*/ 76631 h 76631"/>
                  <a:gd name="connsiteX33" fmla="*/ 0 w 1913876"/>
                  <a:gd name="connsiteY33" fmla="*/ 75675 h 76631"/>
                  <a:gd name="connsiteX34" fmla="*/ 956 w 1913876"/>
                  <a:gd name="connsiteY34" fmla="*/ 74719 h 76631"/>
                  <a:gd name="connsiteX35" fmla="*/ 60303 w 1913876"/>
                  <a:gd name="connsiteY35" fmla="*/ 74337 h 76631"/>
                  <a:gd name="connsiteX36" fmla="*/ 118790 w 1913876"/>
                  <a:gd name="connsiteY36" fmla="*/ 73075 h 76631"/>
                  <a:gd name="connsiteX37" fmla="*/ 176207 w 1913876"/>
                  <a:gd name="connsiteY37" fmla="*/ 70781 h 76631"/>
                  <a:gd name="connsiteX38" fmla="*/ 232399 w 1913876"/>
                  <a:gd name="connsiteY38" fmla="*/ 67244 h 76631"/>
                  <a:gd name="connsiteX39" fmla="*/ 287196 w 1913876"/>
                  <a:gd name="connsiteY39" fmla="*/ 62311 h 76631"/>
                  <a:gd name="connsiteX40" fmla="*/ 340406 w 1913876"/>
                  <a:gd name="connsiteY40" fmla="*/ 55810 h 76631"/>
                  <a:gd name="connsiteX41" fmla="*/ 391857 w 1913876"/>
                  <a:gd name="connsiteY41" fmla="*/ 47551 h 76631"/>
                  <a:gd name="connsiteX42" fmla="*/ 441377 w 1913876"/>
                  <a:gd name="connsiteY42" fmla="*/ 37379 h 76631"/>
                  <a:gd name="connsiteX43" fmla="*/ 490992 w 1913876"/>
                  <a:gd name="connsiteY43" fmla="*/ 27188 h 76631"/>
                  <a:gd name="connsiteX44" fmla="*/ 542520 w 1913876"/>
                  <a:gd name="connsiteY44" fmla="*/ 18928 h 76631"/>
                  <a:gd name="connsiteX45" fmla="*/ 595787 w 1913876"/>
                  <a:gd name="connsiteY45" fmla="*/ 12428 h 76631"/>
                  <a:gd name="connsiteX46" fmla="*/ 650641 w 1913876"/>
                  <a:gd name="connsiteY46" fmla="*/ 7495 h 76631"/>
                  <a:gd name="connsiteX47" fmla="*/ 706891 w 1913876"/>
                  <a:gd name="connsiteY47" fmla="*/ 3958 h 76631"/>
                  <a:gd name="connsiteX48" fmla="*/ 764346 w 1913876"/>
                  <a:gd name="connsiteY48" fmla="*/ 1644 h 76631"/>
                  <a:gd name="connsiteX49" fmla="*/ 822852 w 1913876"/>
                  <a:gd name="connsiteY49" fmla="*/ 382 h 76631"/>
                  <a:gd name="connsiteX50" fmla="*/ 882238 w 1913876"/>
                  <a:gd name="connsiteY50" fmla="*/ 0 h 76631"/>
                  <a:gd name="connsiteX51" fmla="*/ 942388 w 1913876"/>
                  <a:gd name="connsiteY51" fmla="*/ 382 h 76631"/>
                  <a:gd name="connsiteX52" fmla="*/ 1003399 w 1913876"/>
                  <a:gd name="connsiteY52" fmla="*/ 1644 h 76631"/>
                  <a:gd name="connsiteX53" fmla="*/ 1065461 w 1913876"/>
                  <a:gd name="connsiteY53" fmla="*/ 3958 h 76631"/>
                  <a:gd name="connsiteX54" fmla="*/ 1128766 w 1913876"/>
                  <a:gd name="connsiteY54" fmla="*/ 7495 h 76631"/>
                  <a:gd name="connsiteX55" fmla="*/ 1193467 w 1913876"/>
                  <a:gd name="connsiteY55" fmla="*/ 12428 h 76631"/>
                  <a:gd name="connsiteX56" fmla="*/ 1259736 w 1913876"/>
                  <a:gd name="connsiteY56" fmla="*/ 18928 h 76631"/>
                  <a:gd name="connsiteX57" fmla="*/ 1327764 w 1913876"/>
                  <a:gd name="connsiteY57" fmla="*/ 27188 h 76631"/>
                  <a:gd name="connsiteX58" fmla="*/ 1397722 w 1913876"/>
                  <a:gd name="connsiteY58" fmla="*/ 37379 h 76631"/>
                  <a:gd name="connsiteX59" fmla="*/ 1467624 w 1913876"/>
                  <a:gd name="connsiteY59" fmla="*/ 47551 h 76631"/>
                  <a:gd name="connsiteX60" fmla="*/ 1535613 w 1913876"/>
                  <a:gd name="connsiteY60" fmla="*/ 55810 h 76631"/>
                  <a:gd name="connsiteX61" fmla="*/ 1601844 w 1913876"/>
                  <a:gd name="connsiteY61" fmla="*/ 62311 h 76631"/>
                  <a:gd name="connsiteX62" fmla="*/ 1666506 w 1913876"/>
                  <a:gd name="connsiteY62" fmla="*/ 67244 h 76631"/>
                  <a:gd name="connsiteX63" fmla="*/ 1729773 w 1913876"/>
                  <a:gd name="connsiteY63" fmla="*/ 70781 h 76631"/>
                  <a:gd name="connsiteX64" fmla="*/ 1791816 w 1913876"/>
                  <a:gd name="connsiteY64" fmla="*/ 73075 h 76631"/>
                  <a:gd name="connsiteX65" fmla="*/ 1852808 w 1913876"/>
                  <a:gd name="connsiteY65" fmla="*/ 74337 h 76631"/>
                  <a:gd name="connsiteX66" fmla="*/ 1912920 w 1913876"/>
                  <a:gd name="connsiteY66" fmla="*/ 74719 h 76631"/>
                  <a:gd name="connsiteX67" fmla="*/ 1913876 w 1913876"/>
                  <a:gd name="connsiteY67" fmla="*/ 75675 h 76631"/>
                  <a:gd name="connsiteX68" fmla="*/ 1912920 w 1913876"/>
                  <a:gd name="connsiteY68" fmla="*/ 76631 h 76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76" h="76631">
                    <a:moveTo>
                      <a:pt x="1912920" y="76631"/>
                    </a:moveTo>
                    <a:cubicBezTo>
                      <a:pt x="1892290" y="76631"/>
                      <a:pt x="1872061" y="76498"/>
                      <a:pt x="1852770" y="76249"/>
                    </a:cubicBezTo>
                    <a:cubicBezTo>
                      <a:pt x="1831968" y="75981"/>
                      <a:pt x="1811452" y="75561"/>
                      <a:pt x="1791759" y="74987"/>
                    </a:cubicBezTo>
                    <a:cubicBezTo>
                      <a:pt x="1770804" y="74394"/>
                      <a:pt x="1749925" y="73611"/>
                      <a:pt x="1729697" y="72674"/>
                    </a:cubicBezTo>
                    <a:cubicBezTo>
                      <a:pt x="1708436" y="71699"/>
                      <a:pt x="1687136" y="70513"/>
                      <a:pt x="1666391" y="69137"/>
                    </a:cubicBezTo>
                    <a:cubicBezTo>
                      <a:pt x="1644748" y="67722"/>
                      <a:pt x="1622971" y="66058"/>
                      <a:pt x="1601691" y="64204"/>
                    </a:cubicBezTo>
                    <a:cubicBezTo>
                      <a:pt x="1579665" y="62292"/>
                      <a:pt x="1557371" y="60093"/>
                      <a:pt x="1535422" y="57703"/>
                    </a:cubicBezTo>
                    <a:cubicBezTo>
                      <a:pt x="1512823" y="55237"/>
                      <a:pt x="1489936" y="52445"/>
                      <a:pt x="1467394" y="49443"/>
                    </a:cubicBezTo>
                    <a:cubicBezTo>
                      <a:pt x="1444221" y="46365"/>
                      <a:pt x="1420685" y="42924"/>
                      <a:pt x="1397436" y="39253"/>
                    </a:cubicBezTo>
                    <a:cubicBezTo>
                      <a:pt x="1374205" y="35582"/>
                      <a:pt x="1350688" y="32159"/>
                      <a:pt x="1327534" y="29081"/>
                    </a:cubicBezTo>
                    <a:cubicBezTo>
                      <a:pt x="1305011" y="26079"/>
                      <a:pt x="1282144" y="23307"/>
                      <a:pt x="1259545" y="20821"/>
                    </a:cubicBezTo>
                    <a:cubicBezTo>
                      <a:pt x="1237614" y="18412"/>
                      <a:pt x="1215321" y="16233"/>
                      <a:pt x="1193314" y="14321"/>
                    </a:cubicBezTo>
                    <a:cubicBezTo>
                      <a:pt x="1172053" y="12466"/>
                      <a:pt x="1150295" y="10822"/>
                      <a:pt x="1128652" y="9388"/>
                    </a:cubicBezTo>
                    <a:cubicBezTo>
                      <a:pt x="1107926" y="8030"/>
                      <a:pt x="1086646" y="6845"/>
                      <a:pt x="1065385" y="5851"/>
                    </a:cubicBezTo>
                    <a:cubicBezTo>
                      <a:pt x="1045156" y="4914"/>
                      <a:pt x="1024277" y="4149"/>
                      <a:pt x="1003341" y="3556"/>
                    </a:cubicBezTo>
                    <a:cubicBezTo>
                      <a:pt x="983648" y="3002"/>
                      <a:pt x="963133" y="2581"/>
                      <a:pt x="942350" y="2294"/>
                    </a:cubicBezTo>
                    <a:cubicBezTo>
                      <a:pt x="923077" y="2046"/>
                      <a:pt x="902849" y="1912"/>
                      <a:pt x="882238" y="1912"/>
                    </a:cubicBezTo>
                    <a:cubicBezTo>
                      <a:pt x="861627" y="1912"/>
                      <a:pt x="841647" y="2046"/>
                      <a:pt x="822890" y="2294"/>
                    </a:cubicBezTo>
                    <a:cubicBezTo>
                      <a:pt x="802662" y="2562"/>
                      <a:pt x="782988" y="2983"/>
                      <a:pt x="764403" y="3556"/>
                    </a:cubicBezTo>
                    <a:cubicBezTo>
                      <a:pt x="744653" y="4149"/>
                      <a:pt x="725342" y="4933"/>
                      <a:pt x="706987" y="5851"/>
                    </a:cubicBezTo>
                    <a:cubicBezTo>
                      <a:pt x="687695" y="6826"/>
                      <a:pt x="668786" y="8011"/>
                      <a:pt x="650794" y="9388"/>
                    </a:cubicBezTo>
                    <a:cubicBezTo>
                      <a:pt x="632000" y="10803"/>
                      <a:pt x="613568" y="12466"/>
                      <a:pt x="595997" y="14321"/>
                    </a:cubicBezTo>
                    <a:cubicBezTo>
                      <a:pt x="577815" y="16233"/>
                      <a:pt x="559900" y="18412"/>
                      <a:pt x="542788" y="20821"/>
                    </a:cubicBezTo>
                    <a:cubicBezTo>
                      <a:pt x="525159" y="23288"/>
                      <a:pt x="507837" y="26079"/>
                      <a:pt x="491337" y="29081"/>
                    </a:cubicBezTo>
                    <a:cubicBezTo>
                      <a:pt x="474358" y="32159"/>
                      <a:pt x="457686" y="35582"/>
                      <a:pt x="441817" y="39253"/>
                    </a:cubicBezTo>
                    <a:cubicBezTo>
                      <a:pt x="425909" y="42924"/>
                      <a:pt x="409218" y="46346"/>
                      <a:pt x="392201" y="49443"/>
                    </a:cubicBezTo>
                    <a:cubicBezTo>
                      <a:pt x="375663" y="52445"/>
                      <a:pt x="358340" y="55237"/>
                      <a:pt x="340674" y="57703"/>
                    </a:cubicBezTo>
                    <a:cubicBezTo>
                      <a:pt x="323543" y="60112"/>
                      <a:pt x="305608" y="62292"/>
                      <a:pt x="287406" y="64204"/>
                    </a:cubicBezTo>
                    <a:cubicBezTo>
                      <a:pt x="269816" y="66058"/>
                      <a:pt x="251366" y="67722"/>
                      <a:pt x="232552" y="69137"/>
                    </a:cubicBezTo>
                    <a:cubicBezTo>
                      <a:pt x="214541" y="70494"/>
                      <a:pt x="195613" y="71679"/>
                      <a:pt x="176302" y="72674"/>
                    </a:cubicBezTo>
                    <a:cubicBezTo>
                      <a:pt x="157928" y="73611"/>
                      <a:pt x="138598" y="74375"/>
                      <a:pt x="118848" y="74987"/>
                    </a:cubicBezTo>
                    <a:cubicBezTo>
                      <a:pt x="100263" y="75542"/>
                      <a:pt x="80589" y="75962"/>
                      <a:pt x="60342" y="76249"/>
                    </a:cubicBezTo>
                    <a:cubicBezTo>
                      <a:pt x="41566" y="76498"/>
                      <a:pt x="21586" y="76631"/>
                      <a:pt x="956" y="76631"/>
                    </a:cubicBezTo>
                    <a:cubicBezTo>
                      <a:pt x="421" y="76631"/>
                      <a:pt x="0" y="76211"/>
                      <a:pt x="0" y="75675"/>
                    </a:cubicBezTo>
                    <a:cubicBezTo>
                      <a:pt x="0" y="75140"/>
                      <a:pt x="421" y="74719"/>
                      <a:pt x="956" y="74719"/>
                    </a:cubicBezTo>
                    <a:cubicBezTo>
                      <a:pt x="21567" y="74719"/>
                      <a:pt x="41547" y="74586"/>
                      <a:pt x="60303" y="74337"/>
                    </a:cubicBezTo>
                    <a:cubicBezTo>
                      <a:pt x="80532" y="74069"/>
                      <a:pt x="100206" y="73649"/>
                      <a:pt x="118790" y="73075"/>
                    </a:cubicBezTo>
                    <a:cubicBezTo>
                      <a:pt x="138541" y="72482"/>
                      <a:pt x="157852" y="71699"/>
                      <a:pt x="176207" y="70781"/>
                    </a:cubicBezTo>
                    <a:cubicBezTo>
                      <a:pt x="195498" y="69806"/>
                      <a:pt x="214408" y="68620"/>
                      <a:pt x="232399" y="67244"/>
                    </a:cubicBezTo>
                    <a:cubicBezTo>
                      <a:pt x="251194" y="65829"/>
                      <a:pt x="269625" y="64165"/>
                      <a:pt x="287196" y="62311"/>
                    </a:cubicBezTo>
                    <a:cubicBezTo>
                      <a:pt x="305379" y="60399"/>
                      <a:pt x="323294" y="58219"/>
                      <a:pt x="340406" y="55810"/>
                    </a:cubicBezTo>
                    <a:cubicBezTo>
                      <a:pt x="358034" y="53344"/>
                      <a:pt x="375357" y="50552"/>
                      <a:pt x="391857" y="47551"/>
                    </a:cubicBezTo>
                    <a:cubicBezTo>
                      <a:pt x="408835" y="44472"/>
                      <a:pt x="425508" y="41050"/>
                      <a:pt x="441377" y="37379"/>
                    </a:cubicBezTo>
                    <a:cubicBezTo>
                      <a:pt x="457284" y="33708"/>
                      <a:pt x="473976" y="30285"/>
                      <a:pt x="490992" y="27188"/>
                    </a:cubicBezTo>
                    <a:cubicBezTo>
                      <a:pt x="507531" y="24186"/>
                      <a:pt x="524853" y="21395"/>
                      <a:pt x="542520" y="18928"/>
                    </a:cubicBezTo>
                    <a:cubicBezTo>
                      <a:pt x="559651" y="16519"/>
                      <a:pt x="577585" y="14340"/>
                      <a:pt x="595787" y="12428"/>
                    </a:cubicBezTo>
                    <a:cubicBezTo>
                      <a:pt x="613377" y="10573"/>
                      <a:pt x="631828" y="8910"/>
                      <a:pt x="650641" y="7495"/>
                    </a:cubicBezTo>
                    <a:cubicBezTo>
                      <a:pt x="668652" y="6137"/>
                      <a:pt x="687581" y="4952"/>
                      <a:pt x="706891" y="3958"/>
                    </a:cubicBezTo>
                    <a:cubicBezTo>
                      <a:pt x="725265" y="3021"/>
                      <a:pt x="744595" y="2256"/>
                      <a:pt x="764346" y="1644"/>
                    </a:cubicBezTo>
                    <a:cubicBezTo>
                      <a:pt x="782930" y="1090"/>
                      <a:pt x="802604" y="669"/>
                      <a:pt x="822852" y="382"/>
                    </a:cubicBezTo>
                    <a:cubicBezTo>
                      <a:pt x="841628" y="134"/>
                      <a:pt x="861608" y="0"/>
                      <a:pt x="882238" y="0"/>
                    </a:cubicBezTo>
                    <a:cubicBezTo>
                      <a:pt x="902868" y="0"/>
                      <a:pt x="923096" y="134"/>
                      <a:pt x="942388" y="382"/>
                    </a:cubicBezTo>
                    <a:cubicBezTo>
                      <a:pt x="963171" y="650"/>
                      <a:pt x="983706" y="1071"/>
                      <a:pt x="1003399" y="1644"/>
                    </a:cubicBezTo>
                    <a:cubicBezTo>
                      <a:pt x="1024354" y="2237"/>
                      <a:pt x="1045233" y="3021"/>
                      <a:pt x="1065461" y="3958"/>
                    </a:cubicBezTo>
                    <a:cubicBezTo>
                      <a:pt x="1086722" y="4933"/>
                      <a:pt x="1108022" y="6118"/>
                      <a:pt x="1128766" y="7495"/>
                    </a:cubicBezTo>
                    <a:cubicBezTo>
                      <a:pt x="1150410" y="8910"/>
                      <a:pt x="1172187" y="10573"/>
                      <a:pt x="1193467" y="12428"/>
                    </a:cubicBezTo>
                    <a:cubicBezTo>
                      <a:pt x="1215493" y="14340"/>
                      <a:pt x="1237787" y="16538"/>
                      <a:pt x="1259736" y="18928"/>
                    </a:cubicBezTo>
                    <a:cubicBezTo>
                      <a:pt x="1282335" y="21395"/>
                      <a:pt x="1305221" y="24186"/>
                      <a:pt x="1327764" y="27188"/>
                    </a:cubicBezTo>
                    <a:cubicBezTo>
                      <a:pt x="1350937" y="30266"/>
                      <a:pt x="1374473" y="33708"/>
                      <a:pt x="1397722" y="37379"/>
                    </a:cubicBezTo>
                    <a:cubicBezTo>
                      <a:pt x="1420953" y="41050"/>
                      <a:pt x="1444470" y="44472"/>
                      <a:pt x="1467624" y="47551"/>
                    </a:cubicBezTo>
                    <a:cubicBezTo>
                      <a:pt x="1490147" y="50552"/>
                      <a:pt x="1513014" y="53325"/>
                      <a:pt x="1535613" y="55810"/>
                    </a:cubicBezTo>
                    <a:cubicBezTo>
                      <a:pt x="1557543" y="58219"/>
                      <a:pt x="1579837" y="60399"/>
                      <a:pt x="1601844" y="62311"/>
                    </a:cubicBezTo>
                    <a:cubicBezTo>
                      <a:pt x="1623105" y="64165"/>
                      <a:pt x="1644863" y="65810"/>
                      <a:pt x="1666506" y="67244"/>
                    </a:cubicBezTo>
                    <a:cubicBezTo>
                      <a:pt x="1687232" y="68601"/>
                      <a:pt x="1708512" y="69787"/>
                      <a:pt x="1729773" y="70781"/>
                    </a:cubicBezTo>
                    <a:cubicBezTo>
                      <a:pt x="1750002" y="71718"/>
                      <a:pt x="1770880" y="72482"/>
                      <a:pt x="1791816" y="73075"/>
                    </a:cubicBezTo>
                    <a:cubicBezTo>
                      <a:pt x="1811510" y="73630"/>
                      <a:pt x="1832025" y="74050"/>
                      <a:pt x="1852808" y="74337"/>
                    </a:cubicBezTo>
                    <a:cubicBezTo>
                      <a:pt x="1872081" y="74586"/>
                      <a:pt x="1892309" y="74719"/>
                      <a:pt x="1912920" y="74719"/>
                    </a:cubicBezTo>
                    <a:cubicBezTo>
                      <a:pt x="1913456" y="74719"/>
                      <a:pt x="1913876" y="75140"/>
                      <a:pt x="1913876" y="75675"/>
                    </a:cubicBezTo>
                    <a:cubicBezTo>
                      <a:pt x="1913876" y="76211"/>
                      <a:pt x="1913456" y="76631"/>
                      <a:pt x="1912920" y="7663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8" name="任意多边形: 形状 137">
                <a:extLst>
                  <a:ext uri="{FF2B5EF4-FFF2-40B4-BE49-F238E27FC236}">
                    <a16:creationId xmlns:a16="http://schemas.microsoft.com/office/drawing/2014/main" id="{EB2E3EB1-A050-F491-75C0-1BE02B3D81F2}"/>
                  </a:ext>
                </a:extLst>
              </p:cNvPr>
              <p:cNvSpPr/>
              <p:nvPr/>
            </p:nvSpPr>
            <p:spPr>
              <a:xfrm>
                <a:off x="9241182" y="1292548"/>
                <a:ext cx="1913856" cy="112805"/>
              </a:xfrm>
              <a:custGeom>
                <a:avLst/>
                <a:gdLst>
                  <a:gd name="connsiteX0" fmla="*/ 1912901 w 1913856"/>
                  <a:gd name="connsiteY0" fmla="*/ 112806 h 112805"/>
                  <a:gd name="connsiteX1" fmla="*/ 1852139 w 1913856"/>
                  <a:gd name="connsiteY1" fmla="*/ 111831 h 112805"/>
                  <a:gd name="connsiteX2" fmla="*/ 1789637 w 1913856"/>
                  <a:gd name="connsiteY2" fmla="*/ 109097 h 112805"/>
                  <a:gd name="connsiteX3" fmla="*/ 1725299 w 1913856"/>
                  <a:gd name="connsiteY3" fmla="*/ 104527 h 112805"/>
                  <a:gd name="connsiteX4" fmla="*/ 1659030 w 1913856"/>
                  <a:gd name="connsiteY4" fmla="*/ 98026 h 112805"/>
                  <a:gd name="connsiteX5" fmla="*/ 1591557 w 1913856"/>
                  <a:gd name="connsiteY5" fmla="*/ 90302 h 112805"/>
                  <a:gd name="connsiteX6" fmla="*/ 1522497 w 1913856"/>
                  <a:gd name="connsiteY6" fmla="*/ 81010 h 112805"/>
                  <a:gd name="connsiteX7" fmla="*/ 1451774 w 1913856"/>
                  <a:gd name="connsiteY7" fmla="*/ 70054 h 112805"/>
                  <a:gd name="connsiteX8" fmla="*/ 1379291 w 1913856"/>
                  <a:gd name="connsiteY8" fmla="*/ 57340 h 112805"/>
                  <a:gd name="connsiteX9" fmla="*/ 1306866 w 1913856"/>
                  <a:gd name="connsiteY9" fmla="*/ 44644 h 112805"/>
                  <a:gd name="connsiteX10" fmla="*/ 1236180 w 1913856"/>
                  <a:gd name="connsiteY10" fmla="*/ 33689 h 112805"/>
                  <a:gd name="connsiteX11" fmla="*/ 1167159 w 1913856"/>
                  <a:gd name="connsiteY11" fmla="*/ 24397 h 112805"/>
                  <a:gd name="connsiteX12" fmla="*/ 1099704 w 1913856"/>
                  <a:gd name="connsiteY12" fmla="*/ 16672 h 112805"/>
                  <a:gd name="connsiteX13" fmla="*/ 1033493 w 1913856"/>
                  <a:gd name="connsiteY13" fmla="*/ 10191 h 112805"/>
                  <a:gd name="connsiteX14" fmla="*/ 969213 w 1913856"/>
                  <a:gd name="connsiteY14" fmla="*/ 5621 h 112805"/>
                  <a:gd name="connsiteX15" fmla="*/ 906768 w 1913856"/>
                  <a:gd name="connsiteY15" fmla="*/ 2887 h 112805"/>
                  <a:gd name="connsiteX16" fmla="*/ 846063 w 1913856"/>
                  <a:gd name="connsiteY16" fmla="*/ 1912 h 112805"/>
                  <a:gd name="connsiteX17" fmla="*/ 787328 w 1913856"/>
                  <a:gd name="connsiteY17" fmla="*/ 2887 h 112805"/>
                  <a:gd name="connsiteX18" fmla="*/ 730332 w 1913856"/>
                  <a:gd name="connsiteY18" fmla="*/ 5621 h 112805"/>
                  <a:gd name="connsiteX19" fmla="*/ 675191 w 1913856"/>
                  <a:gd name="connsiteY19" fmla="*/ 10191 h 112805"/>
                  <a:gd name="connsiteX20" fmla="*/ 621962 w 1913856"/>
                  <a:gd name="connsiteY20" fmla="*/ 16672 h 112805"/>
                  <a:gd name="connsiteX21" fmla="*/ 569957 w 1913856"/>
                  <a:gd name="connsiteY21" fmla="*/ 24378 h 112805"/>
                  <a:gd name="connsiteX22" fmla="*/ 519538 w 1913856"/>
                  <a:gd name="connsiteY22" fmla="*/ 33670 h 112805"/>
                  <a:gd name="connsiteX23" fmla="*/ 470764 w 1913856"/>
                  <a:gd name="connsiteY23" fmla="*/ 44625 h 112805"/>
                  <a:gd name="connsiteX24" fmla="*/ 423768 w 1913856"/>
                  <a:gd name="connsiteY24" fmla="*/ 57321 h 112805"/>
                  <a:gd name="connsiteX25" fmla="*/ 376676 w 1913856"/>
                  <a:gd name="connsiteY25" fmla="*/ 70035 h 112805"/>
                  <a:gd name="connsiteX26" fmla="*/ 327864 w 1913856"/>
                  <a:gd name="connsiteY26" fmla="*/ 80991 h 112805"/>
                  <a:gd name="connsiteX27" fmla="*/ 277369 w 1913856"/>
                  <a:gd name="connsiteY27" fmla="*/ 90283 h 112805"/>
                  <a:gd name="connsiteX28" fmla="*/ 225325 w 1913856"/>
                  <a:gd name="connsiteY28" fmla="*/ 98007 h 112805"/>
                  <a:gd name="connsiteX29" fmla="*/ 172039 w 1913856"/>
                  <a:gd name="connsiteY29" fmla="*/ 104508 h 112805"/>
                  <a:gd name="connsiteX30" fmla="*/ 116821 w 1913856"/>
                  <a:gd name="connsiteY30" fmla="*/ 109077 h 112805"/>
                  <a:gd name="connsiteX31" fmla="*/ 59768 w 1913856"/>
                  <a:gd name="connsiteY31" fmla="*/ 111812 h 112805"/>
                  <a:gd name="connsiteX32" fmla="*/ 956 w 1913856"/>
                  <a:gd name="connsiteY32" fmla="*/ 112787 h 112805"/>
                  <a:gd name="connsiteX33" fmla="*/ 0 w 1913856"/>
                  <a:gd name="connsiteY33" fmla="*/ 111831 h 112805"/>
                  <a:gd name="connsiteX34" fmla="*/ 956 w 1913856"/>
                  <a:gd name="connsiteY34" fmla="*/ 110875 h 112805"/>
                  <a:gd name="connsiteX35" fmla="*/ 59692 w 1913856"/>
                  <a:gd name="connsiteY35" fmla="*/ 109900 h 112805"/>
                  <a:gd name="connsiteX36" fmla="*/ 116687 w 1913856"/>
                  <a:gd name="connsiteY36" fmla="*/ 107165 h 112805"/>
                  <a:gd name="connsiteX37" fmla="*/ 171828 w 1913856"/>
                  <a:gd name="connsiteY37" fmla="*/ 102596 h 112805"/>
                  <a:gd name="connsiteX38" fmla="*/ 225057 w 1913856"/>
                  <a:gd name="connsiteY38" fmla="*/ 96114 h 112805"/>
                  <a:gd name="connsiteX39" fmla="*/ 277063 w 1913856"/>
                  <a:gd name="connsiteY39" fmla="*/ 88409 h 112805"/>
                  <a:gd name="connsiteX40" fmla="*/ 327481 w 1913856"/>
                  <a:gd name="connsiteY40" fmla="*/ 79117 h 112805"/>
                  <a:gd name="connsiteX41" fmla="*/ 376255 w 1913856"/>
                  <a:gd name="connsiteY41" fmla="*/ 68161 h 112805"/>
                  <a:gd name="connsiteX42" fmla="*/ 423252 w 1913856"/>
                  <a:gd name="connsiteY42" fmla="*/ 55466 h 112805"/>
                  <a:gd name="connsiteX43" fmla="*/ 470343 w 1913856"/>
                  <a:gd name="connsiteY43" fmla="*/ 42751 h 112805"/>
                  <a:gd name="connsiteX44" fmla="*/ 519156 w 1913856"/>
                  <a:gd name="connsiteY44" fmla="*/ 31796 h 112805"/>
                  <a:gd name="connsiteX45" fmla="*/ 569651 w 1913856"/>
                  <a:gd name="connsiteY45" fmla="*/ 22504 h 112805"/>
                  <a:gd name="connsiteX46" fmla="*/ 621694 w 1913856"/>
                  <a:gd name="connsiteY46" fmla="*/ 14779 h 112805"/>
                  <a:gd name="connsiteX47" fmla="*/ 674981 w 1913856"/>
                  <a:gd name="connsiteY47" fmla="*/ 8279 h 112805"/>
                  <a:gd name="connsiteX48" fmla="*/ 730198 w 1913856"/>
                  <a:gd name="connsiteY48" fmla="*/ 3709 h 112805"/>
                  <a:gd name="connsiteX49" fmla="*/ 787251 w 1913856"/>
                  <a:gd name="connsiteY49" fmla="*/ 975 h 112805"/>
                  <a:gd name="connsiteX50" fmla="*/ 846063 w 1913856"/>
                  <a:gd name="connsiteY50" fmla="*/ 0 h 112805"/>
                  <a:gd name="connsiteX51" fmla="*/ 906825 w 1913856"/>
                  <a:gd name="connsiteY51" fmla="*/ 975 h 112805"/>
                  <a:gd name="connsiteX52" fmla="*/ 969328 w 1913856"/>
                  <a:gd name="connsiteY52" fmla="*/ 3709 h 112805"/>
                  <a:gd name="connsiteX53" fmla="*/ 1033665 w 1913856"/>
                  <a:gd name="connsiteY53" fmla="*/ 8279 h 112805"/>
                  <a:gd name="connsiteX54" fmla="*/ 1099934 w 1913856"/>
                  <a:gd name="connsiteY54" fmla="*/ 14779 h 112805"/>
                  <a:gd name="connsiteX55" fmla="*/ 1167407 w 1913856"/>
                  <a:gd name="connsiteY55" fmla="*/ 22504 h 112805"/>
                  <a:gd name="connsiteX56" fmla="*/ 1236467 w 1913856"/>
                  <a:gd name="connsiteY56" fmla="*/ 31796 h 112805"/>
                  <a:gd name="connsiteX57" fmla="*/ 1307191 w 1913856"/>
                  <a:gd name="connsiteY57" fmla="*/ 42751 h 112805"/>
                  <a:gd name="connsiteX58" fmla="*/ 1379673 w 1913856"/>
                  <a:gd name="connsiteY58" fmla="*/ 55466 h 112805"/>
                  <a:gd name="connsiteX59" fmla="*/ 1452099 w 1913856"/>
                  <a:gd name="connsiteY59" fmla="*/ 68161 h 112805"/>
                  <a:gd name="connsiteX60" fmla="*/ 1522784 w 1913856"/>
                  <a:gd name="connsiteY60" fmla="*/ 79117 h 112805"/>
                  <a:gd name="connsiteX61" fmla="*/ 1591806 w 1913856"/>
                  <a:gd name="connsiteY61" fmla="*/ 88409 h 112805"/>
                  <a:gd name="connsiteX62" fmla="*/ 1659260 w 1913856"/>
                  <a:gd name="connsiteY62" fmla="*/ 96133 h 112805"/>
                  <a:gd name="connsiteX63" fmla="*/ 1725471 w 1913856"/>
                  <a:gd name="connsiteY63" fmla="*/ 102615 h 112805"/>
                  <a:gd name="connsiteX64" fmla="*/ 1789751 w 1913856"/>
                  <a:gd name="connsiteY64" fmla="*/ 107185 h 112805"/>
                  <a:gd name="connsiteX65" fmla="*/ 1852196 w 1913856"/>
                  <a:gd name="connsiteY65" fmla="*/ 109919 h 112805"/>
                  <a:gd name="connsiteX66" fmla="*/ 1912901 w 1913856"/>
                  <a:gd name="connsiteY66" fmla="*/ 110894 h 112805"/>
                  <a:gd name="connsiteX67" fmla="*/ 1913857 w 1913856"/>
                  <a:gd name="connsiteY67" fmla="*/ 111850 h 112805"/>
                  <a:gd name="connsiteX68" fmla="*/ 1912901 w 1913856"/>
                  <a:gd name="connsiteY68" fmla="*/ 112806 h 11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56" h="112805">
                    <a:moveTo>
                      <a:pt x="1912901" y="112806"/>
                    </a:moveTo>
                    <a:cubicBezTo>
                      <a:pt x="1893628" y="112806"/>
                      <a:pt x="1873190" y="112481"/>
                      <a:pt x="1852139" y="111831"/>
                    </a:cubicBezTo>
                    <a:cubicBezTo>
                      <a:pt x="1832331" y="111219"/>
                      <a:pt x="1811299" y="110301"/>
                      <a:pt x="1789637" y="109097"/>
                    </a:cubicBezTo>
                    <a:cubicBezTo>
                      <a:pt x="1769198" y="107969"/>
                      <a:pt x="1747535" y="106420"/>
                      <a:pt x="1725299" y="104527"/>
                    </a:cubicBezTo>
                    <a:cubicBezTo>
                      <a:pt x="1704268" y="102730"/>
                      <a:pt x="1681974" y="100550"/>
                      <a:pt x="1659030" y="98026"/>
                    </a:cubicBezTo>
                    <a:cubicBezTo>
                      <a:pt x="1637674" y="95694"/>
                      <a:pt x="1614711" y="93132"/>
                      <a:pt x="1591557" y="90302"/>
                    </a:cubicBezTo>
                    <a:cubicBezTo>
                      <a:pt x="1566453" y="87243"/>
                      <a:pt x="1543854" y="84203"/>
                      <a:pt x="1522497" y="81010"/>
                    </a:cubicBezTo>
                    <a:cubicBezTo>
                      <a:pt x="1501829" y="77912"/>
                      <a:pt x="1477279" y="74203"/>
                      <a:pt x="1451774" y="70054"/>
                    </a:cubicBezTo>
                    <a:cubicBezTo>
                      <a:pt x="1425656" y="65810"/>
                      <a:pt x="1401948" y="61642"/>
                      <a:pt x="1379291" y="57340"/>
                    </a:cubicBezTo>
                    <a:cubicBezTo>
                      <a:pt x="1356634" y="53038"/>
                      <a:pt x="1332945" y="48889"/>
                      <a:pt x="1306866" y="44644"/>
                    </a:cubicBezTo>
                    <a:cubicBezTo>
                      <a:pt x="1281379" y="40495"/>
                      <a:pt x="1256830" y="36786"/>
                      <a:pt x="1236180" y="33689"/>
                    </a:cubicBezTo>
                    <a:cubicBezTo>
                      <a:pt x="1214843" y="30496"/>
                      <a:pt x="1192263" y="27456"/>
                      <a:pt x="1167159" y="24397"/>
                    </a:cubicBezTo>
                    <a:cubicBezTo>
                      <a:pt x="1144005" y="21586"/>
                      <a:pt x="1121061" y="19024"/>
                      <a:pt x="1099704" y="16672"/>
                    </a:cubicBezTo>
                    <a:cubicBezTo>
                      <a:pt x="1076799" y="14168"/>
                      <a:pt x="1054506" y="11988"/>
                      <a:pt x="1033493" y="10191"/>
                    </a:cubicBezTo>
                    <a:cubicBezTo>
                      <a:pt x="1011257" y="8298"/>
                      <a:pt x="989633" y="6749"/>
                      <a:pt x="969213" y="5621"/>
                    </a:cubicBezTo>
                    <a:cubicBezTo>
                      <a:pt x="947569" y="4417"/>
                      <a:pt x="926557" y="3499"/>
                      <a:pt x="906768" y="2887"/>
                    </a:cubicBezTo>
                    <a:cubicBezTo>
                      <a:pt x="885737" y="2237"/>
                      <a:pt x="865317" y="1912"/>
                      <a:pt x="846063" y="1912"/>
                    </a:cubicBezTo>
                    <a:cubicBezTo>
                      <a:pt x="826810" y="1912"/>
                      <a:pt x="807059" y="2237"/>
                      <a:pt x="787328" y="2887"/>
                    </a:cubicBezTo>
                    <a:cubicBezTo>
                      <a:pt x="768743" y="3499"/>
                      <a:pt x="749586" y="4417"/>
                      <a:pt x="730332" y="5621"/>
                    </a:cubicBezTo>
                    <a:cubicBezTo>
                      <a:pt x="712168" y="6749"/>
                      <a:pt x="693622" y="8279"/>
                      <a:pt x="675191" y="10191"/>
                    </a:cubicBezTo>
                    <a:cubicBezTo>
                      <a:pt x="657754" y="11988"/>
                      <a:pt x="639858" y="14168"/>
                      <a:pt x="621962" y="16672"/>
                    </a:cubicBezTo>
                    <a:cubicBezTo>
                      <a:pt x="605290" y="19005"/>
                      <a:pt x="587451" y="21567"/>
                      <a:pt x="569957" y="24378"/>
                    </a:cubicBezTo>
                    <a:cubicBezTo>
                      <a:pt x="550990" y="27437"/>
                      <a:pt x="534509" y="30477"/>
                      <a:pt x="519538" y="33670"/>
                    </a:cubicBezTo>
                    <a:cubicBezTo>
                      <a:pt x="505064" y="36748"/>
                      <a:pt x="487952" y="40476"/>
                      <a:pt x="470764" y="44625"/>
                    </a:cubicBezTo>
                    <a:cubicBezTo>
                      <a:pt x="453174" y="48870"/>
                      <a:pt x="437802" y="53019"/>
                      <a:pt x="423768" y="57321"/>
                    </a:cubicBezTo>
                    <a:cubicBezTo>
                      <a:pt x="409715" y="61623"/>
                      <a:pt x="394304" y="65791"/>
                      <a:pt x="376676" y="70035"/>
                    </a:cubicBezTo>
                    <a:cubicBezTo>
                      <a:pt x="359468" y="74184"/>
                      <a:pt x="342337" y="77912"/>
                      <a:pt x="327864" y="80991"/>
                    </a:cubicBezTo>
                    <a:cubicBezTo>
                      <a:pt x="312874" y="84184"/>
                      <a:pt x="296354" y="87224"/>
                      <a:pt x="277369" y="90283"/>
                    </a:cubicBezTo>
                    <a:cubicBezTo>
                      <a:pt x="259836" y="93113"/>
                      <a:pt x="241997" y="95655"/>
                      <a:pt x="225325" y="98007"/>
                    </a:cubicBezTo>
                    <a:cubicBezTo>
                      <a:pt x="207410" y="100512"/>
                      <a:pt x="189495" y="102711"/>
                      <a:pt x="172039" y="104508"/>
                    </a:cubicBezTo>
                    <a:cubicBezTo>
                      <a:pt x="153588" y="106401"/>
                      <a:pt x="135004" y="107949"/>
                      <a:pt x="116821" y="109077"/>
                    </a:cubicBezTo>
                    <a:cubicBezTo>
                      <a:pt x="97568" y="110282"/>
                      <a:pt x="78371" y="111200"/>
                      <a:pt x="59768" y="111812"/>
                    </a:cubicBezTo>
                    <a:cubicBezTo>
                      <a:pt x="40017" y="112462"/>
                      <a:pt x="20229" y="112787"/>
                      <a:pt x="956" y="112787"/>
                    </a:cubicBezTo>
                    <a:cubicBezTo>
                      <a:pt x="421" y="112787"/>
                      <a:pt x="0" y="112366"/>
                      <a:pt x="0" y="111831"/>
                    </a:cubicBezTo>
                    <a:cubicBezTo>
                      <a:pt x="0" y="111295"/>
                      <a:pt x="421" y="110875"/>
                      <a:pt x="956" y="110875"/>
                    </a:cubicBezTo>
                    <a:cubicBezTo>
                      <a:pt x="20209" y="110875"/>
                      <a:pt x="39960" y="110550"/>
                      <a:pt x="59692" y="109900"/>
                    </a:cubicBezTo>
                    <a:cubicBezTo>
                      <a:pt x="78276" y="109288"/>
                      <a:pt x="97434" y="108370"/>
                      <a:pt x="116687" y="107165"/>
                    </a:cubicBezTo>
                    <a:cubicBezTo>
                      <a:pt x="134851" y="106037"/>
                      <a:pt x="153397" y="104508"/>
                      <a:pt x="171828" y="102596"/>
                    </a:cubicBezTo>
                    <a:cubicBezTo>
                      <a:pt x="189265" y="100799"/>
                      <a:pt x="207161" y="98619"/>
                      <a:pt x="225057" y="96114"/>
                    </a:cubicBezTo>
                    <a:cubicBezTo>
                      <a:pt x="241730" y="93782"/>
                      <a:pt x="259568" y="91220"/>
                      <a:pt x="277063" y="88409"/>
                    </a:cubicBezTo>
                    <a:cubicBezTo>
                      <a:pt x="296029" y="85350"/>
                      <a:pt x="312511" y="82310"/>
                      <a:pt x="327481" y="79117"/>
                    </a:cubicBezTo>
                    <a:cubicBezTo>
                      <a:pt x="341955" y="76039"/>
                      <a:pt x="359067" y="72310"/>
                      <a:pt x="376255" y="68161"/>
                    </a:cubicBezTo>
                    <a:cubicBezTo>
                      <a:pt x="393846" y="63917"/>
                      <a:pt x="409218" y="59768"/>
                      <a:pt x="423252" y="55466"/>
                    </a:cubicBezTo>
                    <a:cubicBezTo>
                      <a:pt x="437324" y="51164"/>
                      <a:pt x="452715" y="46996"/>
                      <a:pt x="470343" y="42751"/>
                    </a:cubicBezTo>
                    <a:cubicBezTo>
                      <a:pt x="487551" y="38603"/>
                      <a:pt x="504682" y="34874"/>
                      <a:pt x="519156" y="31796"/>
                    </a:cubicBezTo>
                    <a:cubicBezTo>
                      <a:pt x="534145" y="28603"/>
                      <a:pt x="550665" y="25563"/>
                      <a:pt x="569651" y="22504"/>
                    </a:cubicBezTo>
                    <a:cubicBezTo>
                      <a:pt x="587183" y="19674"/>
                      <a:pt x="605022" y="17131"/>
                      <a:pt x="621694" y="14779"/>
                    </a:cubicBezTo>
                    <a:cubicBezTo>
                      <a:pt x="639609" y="12275"/>
                      <a:pt x="657524" y="10076"/>
                      <a:pt x="674981" y="8279"/>
                    </a:cubicBezTo>
                    <a:cubicBezTo>
                      <a:pt x="693431" y="6386"/>
                      <a:pt x="712015" y="4837"/>
                      <a:pt x="730198" y="3709"/>
                    </a:cubicBezTo>
                    <a:cubicBezTo>
                      <a:pt x="749452" y="2505"/>
                      <a:pt x="768648" y="1587"/>
                      <a:pt x="787251" y="975"/>
                    </a:cubicBezTo>
                    <a:cubicBezTo>
                      <a:pt x="807002" y="325"/>
                      <a:pt x="826791" y="0"/>
                      <a:pt x="846063" y="0"/>
                    </a:cubicBezTo>
                    <a:cubicBezTo>
                      <a:pt x="865336" y="0"/>
                      <a:pt x="885775" y="325"/>
                      <a:pt x="906825" y="975"/>
                    </a:cubicBezTo>
                    <a:cubicBezTo>
                      <a:pt x="926633" y="1587"/>
                      <a:pt x="947665" y="2505"/>
                      <a:pt x="969328" y="3709"/>
                    </a:cubicBezTo>
                    <a:cubicBezTo>
                      <a:pt x="989766" y="4837"/>
                      <a:pt x="1011429" y="6386"/>
                      <a:pt x="1033665" y="8279"/>
                    </a:cubicBezTo>
                    <a:cubicBezTo>
                      <a:pt x="1054697" y="10076"/>
                      <a:pt x="1076990" y="12256"/>
                      <a:pt x="1099934" y="14779"/>
                    </a:cubicBezTo>
                    <a:cubicBezTo>
                      <a:pt x="1121290" y="17112"/>
                      <a:pt x="1144253" y="19674"/>
                      <a:pt x="1167407" y="22504"/>
                    </a:cubicBezTo>
                    <a:cubicBezTo>
                      <a:pt x="1192511" y="25563"/>
                      <a:pt x="1215111" y="28603"/>
                      <a:pt x="1236467" y="31796"/>
                    </a:cubicBezTo>
                    <a:cubicBezTo>
                      <a:pt x="1257136" y="34893"/>
                      <a:pt x="1281685" y="38603"/>
                      <a:pt x="1307191" y="42751"/>
                    </a:cubicBezTo>
                    <a:cubicBezTo>
                      <a:pt x="1333289" y="46996"/>
                      <a:pt x="1356997" y="51164"/>
                      <a:pt x="1379673" y="55466"/>
                    </a:cubicBezTo>
                    <a:cubicBezTo>
                      <a:pt x="1402311" y="59768"/>
                      <a:pt x="1426000" y="63917"/>
                      <a:pt x="1452099" y="68161"/>
                    </a:cubicBezTo>
                    <a:cubicBezTo>
                      <a:pt x="1477585" y="72310"/>
                      <a:pt x="1502135" y="76020"/>
                      <a:pt x="1522784" y="79117"/>
                    </a:cubicBezTo>
                    <a:cubicBezTo>
                      <a:pt x="1544121" y="82310"/>
                      <a:pt x="1566702" y="85350"/>
                      <a:pt x="1591806" y="88409"/>
                    </a:cubicBezTo>
                    <a:cubicBezTo>
                      <a:pt x="1614960" y="91220"/>
                      <a:pt x="1637903" y="93782"/>
                      <a:pt x="1659260" y="96133"/>
                    </a:cubicBezTo>
                    <a:cubicBezTo>
                      <a:pt x="1682184" y="98638"/>
                      <a:pt x="1704459" y="100818"/>
                      <a:pt x="1725471" y="102615"/>
                    </a:cubicBezTo>
                    <a:cubicBezTo>
                      <a:pt x="1747707" y="104508"/>
                      <a:pt x="1769332" y="106057"/>
                      <a:pt x="1789751" y="107185"/>
                    </a:cubicBezTo>
                    <a:cubicBezTo>
                      <a:pt x="1811395" y="108389"/>
                      <a:pt x="1832407" y="109307"/>
                      <a:pt x="1852196" y="109919"/>
                    </a:cubicBezTo>
                    <a:cubicBezTo>
                      <a:pt x="1873228" y="110569"/>
                      <a:pt x="1893648" y="110894"/>
                      <a:pt x="1912901" y="110894"/>
                    </a:cubicBezTo>
                    <a:cubicBezTo>
                      <a:pt x="1913436" y="110894"/>
                      <a:pt x="1913857" y="111314"/>
                      <a:pt x="1913857" y="111850"/>
                    </a:cubicBezTo>
                    <a:cubicBezTo>
                      <a:pt x="1913857" y="112385"/>
                      <a:pt x="1913436" y="112806"/>
                      <a:pt x="1912901" y="11280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9" name="任意多边形: 形状 138">
                <a:extLst>
                  <a:ext uri="{FF2B5EF4-FFF2-40B4-BE49-F238E27FC236}">
                    <a16:creationId xmlns:a16="http://schemas.microsoft.com/office/drawing/2014/main" id="{D582ECF7-C7A8-6E43-F1CC-97D8DD9C81C8}"/>
                  </a:ext>
                </a:extLst>
              </p:cNvPr>
              <p:cNvSpPr/>
              <p:nvPr/>
            </p:nvSpPr>
            <p:spPr>
              <a:xfrm>
                <a:off x="9241182" y="1311954"/>
                <a:ext cx="1913876" cy="153148"/>
              </a:xfrm>
              <a:custGeom>
                <a:avLst/>
                <a:gdLst>
                  <a:gd name="connsiteX0" fmla="*/ 1912901 w 1913876"/>
                  <a:gd name="connsiteY0" fmla="*/ 153148 h 153148"/>
                  <a:gd name="connsiteX1" fmla="*/ 1851795 w 1913876"/>
                  <a:gd name="connsiteY1" fmla="*/ 151829 h 153148"/>
                  <a:gd name="connsiteX2" fmla="*/ 1788069 w 1913876"/>
                  <a:gd name="connsiteY2" fmla="*/ 147890 h 153148"/>
                  <a:gd name="connsiteX3" fmla="*/ 1721724 w 1913876"/>
                  <a:gd name="connsiteY3" fmla="*/ 141332 h 153148"/>
                  <a:gd name="connsiteX4" fmla="*/ 1652759 w 1913876"/>
                  <a:gd name="connsiteY4" fmla="*/ 132136 h 153148"/>
                  <a:gd name="connsiteX5" fmla="*/ 1581711 w 1913876"/>
                  <a:gd name="connsiteY5" fmla="*/ 120836 h 153148"/>
                  <a:gd name="connsiteX6" fmla="*/ 1509075 w 1913876"/>
                  <a:gd name="connsiteY6" fmla="*/ 107968 h 153148"/>
                  <a:gd name="connsiteX7" fmla="*/ 1434872 w 1913876"/>
                  <a:gd name="connsiteY7" fmla="*/ 93533 h 153148"/>
                  <a:gd name="connsiteX8" fmla="*/ 1359101 w 1913876"/>
                  <a:gd name="connsiteY8" fmla="*/ 77511 h 153148"/>
                  <a:gd name="connsiteX9" fmla="*/ 1283349 w 1913876"/>
                  <a:gd name="connsiteY9" fmla="*/ 61489 h 153148"/>
                  <a:gd name="connsiteX10" fmla="*/ 1209184 w 1913876"/>
                  <a:gd name="connsiteY10" fmla="*/ 47053 h 153148"/>
                  <a:gd name="connsiteX11" fmla="*/ 1136586 w 1913876"/>
                  <a:gd name="connsiteY11" fmla="*/ 34186 h 153148"/>
                  <a:gd name="connsiteX12" fmla="*/ 1065557 w 1913876"/>
                  <a:gd name="connsiteY12" fmla="*/ 22905 h 153148"/>
                  <a:gd name="connsiteX13" fmla="*/ 996650 w 1913876"/>
                  <a:gd name="connsiteY13" fmla="*/ 13728 h 153148"/>
                  <a:gd name="connsiteX14" fmla="*/ 930362 w 1913876"/>
                  <a:gd name="connsiteY14" fmla="*/ 7170 h 153148"/>
                  <a:gd name="connsiteX15" fmla="*/ 866712 w 1913876"/>
                  <a:gd name="connsiteY15" fmla="*/ 3231 h 153148"/>
                  <a:gd name="connsiteX16" fmla="*/ 805683 w 1913876"/>
                  <a:gd name="connsiteY16" fmla="*/ 1912 h 153148"/>
                  <a:gd name="connsiteX17" fmla="*/ 747291 w 1913876"/>
                  <a:gd name="connsiteY17" fmla="*/ 3231 h 153148"/>
                  <a:gd name="connsiteX18" fmla="*/ 691519 w 1913876"/>
                  <a:gd name="connsiteY18" fmla="*/ 7170 h 153148"/>
                  <a:gd name="connsiteX19" fmla="*/ 638386 w 1913876"/>
                  <a:gd name="connsiteY19" fmla="*/ 13728 h 153148"/>
                  <a:gd name="connsiteX20" fmla="*/ 587891 w 1913876"/>
                  <a:gd name="connsiteY20" fmla="*/ 22905 h 153148"/>
                  <a:gd name="connsiteX21" fmla="*/ 539461 w 1913876"/>
                  <a:gd name="connsiteY21" fmla="*/ 34186 h 153148"/>
                  <a:gd name="connsiteX22" fmla="*/ 492618 w 1913876"/>
                  <a:gd name="connsiteY22" fmla="*/ 47034 h 153148"/>
                  <a:gd name="connsiteX23" fmla="*/ 447342 w 1913876"/>
                  <a:gd name="connsiteY23" fmla="*/ 61470 h 153148"/>
                  <a:gd name="connsiteX24" fmla="*/ 403654 w 1913876"/>
                  <a:gd name="connsiteY24" fmla="*/ 77473 h 153148"/>
                  <a:gd name="connsiteX25" fmla="*/ 359889 w 1913876"/>
                  <a:gd name="connsiteY25" fmla="*/ 93495 h 153148"/>
                  <a:gd name="connsiteX26" fmla="*/ 314537 w 1913876"/>
                  <a:gd name="connsiteY26" fmla="*/ 107949 h 153148"/>
                  <a:gd name="connsiteX27" fmla="*/ 267618 w 1913876"/>
                  <a:gd name="connsiteY27" fmla="*/ 120817 h 153148"/>
                  <a:gd name="connsiteX28" fmla="*/ 219130 w 1913876"/>
                  <a:gd name="connsiteY28" fmla="*/ 132117 h 153148"/>
                  <a:gd name="connsiteX29" fmla="*/ 168521 w 1913876"/>
                  <a:gd name="connsiteY29" fmla="*/ 141313 h 153148"/>
                  <a:gd name="connsiteX30" fmla="*/ 115291 w 1913876"/>
                  <a:gd name="connsiteY30" fmla="*/ 147890 h 153148"/>
                  <a:gd name="connsiteX31" fmla="*/ 59443 w 1913876"/>
                  <a:gd name="connsiteY31" fmla="*/ 151829 h 153148"/>
                  <a:gd name="connsiteX32" fmla="*/ 956 w 1913876"/>
                  <a:gd name="connsiteY32" fmla="*/ 153148 h 153148"/>
                  <a:gd name="connsiteX33" fmla="*/ 0 w 1913876"/>
                  <a:gd name="connsiteY33" fmla="*/ 152192 h 153148"/>
                  <a:gd name="connsiteX34" fmla="*/ 956 w 1913876"/>
                  <a:gd name="connsiteY34" fmla="*/ 151236 h 153148"/>
                  <a:gd name="connsiteX35" fmla="*/ 59347 w 1913876"/>
                  <a:gd name="connsiteY35" fmla="*/ 149917 h 153148"/>
                  <a:gd name="connsiteX36" fmla="*/ 115100 w 1913876"/>
                  <a:gd name="connsiteY36" fmla="*/ 145978 h 153148"/>
                  <a:gd name="connsiteX37" fmla="*/ 168234 w 1913876"/>
                  <a:gd name="connsiteY37" fmla="*/ 139420 h 153148"/>
                  <a:gd name="connsiteX38" fmla="*/ 218729 w 1913876"/>
                  <a:gd name="connsiteY38" fmla="*/ 130243 h 153148"/>
                  <a:gd name="connsiteX39" fmla="*/ 267159 w 1913876"/>
                  <a:gd name="connsiteY39" fmla="*/ 118962 h 153148"/>
                  <a:gd name="connsiteX40" fmla="*/ 314002 w 1913876"/>
                  <a:gd name="connsiteY40" fmla="*/ 106114 h 153148"/>
                  <a:gd name="connsiteX41" fmla="*/ 359277 w 1913876"/>
                  <a:gd name="connsiteY41" fmla="*/ 91679 h 153148"/>
                  <a:gd name="connsiteX42" fmla="*/ 402966 w 1913876"/>
                  <a:gd name="connsiteY42" fmla="*/ 75675 h 153148"/>
                  <a:gd name="connsiteX43" fmla="*/ 446730 w 1913876"/>
                  <a:gd name="connsiteY43" fmla="*/ 59653 h 153148"/>
                  <a:gd name="connsiteX44" fmla="*/ 492082 w 1913876"/>
                  <a:gd name="connsiteY44" fmla="*/ 45199 h 153148"/>
                  <a:gd name="connsiteX45" fmla="*/ 539002 w 1913876"/>
                  <a:gd name="connsiteY45" fmla="*/ 32331 h 153148"/>
                  <a:gd name="connsiteX46" fmla="*/ 587489 w 1913876"/>
                  <a:gd name="connsiteY46" fmla="*/ 21032 h 153148"/>
                  <a:gd name="connsiteX47" fmla="*/ 638099 w 1913876"/>
                  <a:gd name="connsiteY47" fmla="*/ 11835 h 153148"/>
                  <a:gd name="connsiteX48" fmla="*/ 691328 w 1913876"/>
                  <a:gd name="connsiteY48" fmla="*/ 5258 h 153148"/>
                  <a:gd name="connsiteX49" fmla="*/ 747196 w 1913876"/>
                  <a:gd name="connsiteY49" fmla="*/ 1319 h 153148"/>
                  <a:gd name="connsiteX50" fmla="*/ 805683 w 1913876"/>
                  <a:gd name="connsiteY50" fmla="*/ 0 h 153148"/>
                  <a:gd name="connsiteX51" fmla="*/ 866789 w 1913876"/>
                  <a:gd name="connsiteY51" fmla="*/ 1319 h 153148"/>
                  <a:gd name="connsiteX52" fmla="*/ 930515 w 1913876"/>
                  <a:gd name="connsiteY52" fmla="*/ 5258 h 153148"/>
                  <a:gd name="connsiteX53" fmla="*/ 996860 w 1913876"/>
                  <a:gd name="connsiteY53" fmla="*/ 11816 h 153148"/>
                  <a:gd name="connsiteX54" fmla="*/ 1065824 w 1913876"/>
                  <a:gd name="connsiteY54" fmla="*/ 21012 h 153148"/>
                  <a:gd name="connsiteX55" fmla="*/ 1136873 w 1913876"/>
                  <a:gd name="connsiteY55" fmla="*/ 32312 h 153148"/>
                  <a:gd name="connsiteX56" fmla="*/ 1209509 w 1913876"/>
                  <a:gd name="connsiteY56" fmla="*/ 45180 h 153148"/>
                  <a:gd name="connsiteX57" fmla="*/ 1283712 w 1913876"/>
                  <a:gd name="connsiteY57" fmla="*/ 59615 h 153148"/>
                  <a:gd name="connsiteX58" fmla="*/ 1359502 w 1913876"/>
                  <a:gd name="connsiteY58" fmla="*/ 75637 h 153148"/>
                  <a:gd name="connsiteX59" fmla="*/ 1435254 w 1913876"/>
                  <a:gd name="connsiteY59" fmla="*/ 91659 h 153148"/>
                  <a:gd name="connsiteX60" fmla="*/ 1509419 w 1913876"/>
                  <a:gd name="connsiteY60" fmla="*/ 106095 h 153148"/>
                  <a:gd name="connsiteX61" fmla="*/ 1582017 w 1913876"/>
                  <a:gd name="connsiteY61" fmla="*/ 118962 h 153148"/>
                  <a:gd name="connsiteX62" fmla="*/ 1653046 w 1913876"/>
                  <a:gd name="connsiteY62" fmla="*/ 130243 h 153148"/>
                  <a:gd name="connsiteX63" fmla="*/ 1721953 w 1913876"/>
                  <a:gd name="connsiteY63" fmla="*/ 139420 h 153148"/>
                  <a:gd name="connsiteX64" fmla="*/ 1788241 w 1913876"/>
                  <a:gd name="connsiteY64" fmla="*/ 145978 h 153148"/>
                  <a:gd name="connsiteX65" fmla="*/ 1851890 w 1913876"/>
                  <a:gd name="connsiteY65" fmla="*/ 149917 h 153148"/>
                  <a:gd name="connsiteX66" fmla="*/ 1912920 w 1913876"/>
                  <a:gd name="connsiteY66" fmla="*/ 151236 h 153148"/>
                  <a:gd name="connsiteX67" fmla="*/ 1913876 w 1913876"/>
                  <a:gd name="connsiteY67" fmla="*/ 152192 h 153148"/>
                  <a:gd name="connsiteX68" fmla="*/ 1912901 w 1913876"/>
                  <a:gd name="connsiteY68" fmla="*/ 153148 h 15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76" h="153148">
                    <a:moveTo>
                      <a:pt x="1912901" y="153148"/>
                    </a:moveTo>
                    <a:cubicBezTo>
                      <a:pt x="1893055" y="153148"/>
                      <a:pt x="1872501" y="152708"/>
                      <a:pt x="1851795" y="151829"/>
                    </a:cubicBezTo>
                    <a:cubicBezTo>
                      <a:pt x="1831069" y="150949"/>
                      <a:pt x="1809636" y="149630"/>
                      <a:pt x="1788069" y="147890"/>
                    </a:cubicBezTo>
                    <a:cubicBezTo>
                      <a:pt x="1766502" y="146150"/>
                      <a:pt x="1744189" y="143932"/>
                      <a:pt x="1721724" y="141332"/>
                    </a:cubicBezTo>
                    <a:cubicBezTo>
                      <a:pt x="1699296" y="138713"/>
                      <a:pt x="1676085" y="135635"/>
                      <a:pt x="1652759" y="132136"/>
                    </a:cubicBezTo>
                    <a:cubicBezTo>
                      <a:pt x="1629471" y="128656"/>
                      <a:pt x="1605572" y="124851"/>
                      <a:pt x="1581711" y="120836"/>
                    </a:cubicBezTo>
                    <a:cubicBezTo>
                      <a:pt x="1557907" y="116840"/>
                      <a:pt x="1533472" y="112500"/>
                      <a:pt x="1509075" y="107968"/>
                    </a:cubicBezTo>
                    <a:cubicBezTo>
                      <a:pt x="1484678" y="103437"/>
                      <a:pt x="1459708" y="98562"/>
                      <a:pt x="1434872" y="93533"/>
                    </a:cubicBezTo>
                    <a:cubicBezTo>
                      <a:pt x="1409959" y="88466"/>
                      <a:pt x="1384453" y="83075"/>
                      <a:pt x="1359101" y="77511"/>
                    </a:cubicBezTo>
                    <a:cubicBezTo>
                      <a:pt x="1333748" y="71947"/>
                      <a:pt x="1308262" y="66555"/>
                      <a:pt x="1283349" y="61489"/>
                    </a:cubicBezTo>
                    <a:cubicBezTo>
                      <a:pt x="1258512" y="56441"/>
                      <a:pt x="1233561" y="51585"/>
                      <a:pt x="1209184" y="47053"/>
                    </a:cubicBezTo>
                    <a:cubicBezTo>
                      <a:pt x="1184806" y="42522"/>
                      <a:pt x="1160371" y="38201"/>
                      <a:pt x="1136586" y="34186"/>
                    </a:cubicBezTo>
                    <a:cubicBezTo>
                      <a:pt x="1112725" y="30171"/>
                      <a:pt x="1088825" y="26385"/>
                      <a:pt x="1065557" y="22905"/>
                    </a:cubicBezTo>
                    <a:cubicBezTo>
                      <a:pt x="1042231" y="19426"/>
                      <a:pt x="1019058" y="16328"/>
                      <a:pt x="996650" y="13728"/>
                    </a:cubicBezTo>
                    <a:cubicBezTo>
                      <a:pt x="974222" y="11108"/>
                      <a:pt x="951929" y="8910"/>
                      <a:pt x="930362" y="7170"/>
                    </a:cubicBezTo>
                    <a:cubicBezTo>
                      <a:pt x="908814" y="5430"/>
                      <a:pt x="887400" y="4111"/>
                      <a:pt x="866712" y="3231"/>
                    </a:cubicBezTo>
                    <a:cubicBezTo>
                      <a:pt x="846044" y="2352"/>
                      <a:pt x="825510" y="1912"/>
                      <a:pt x="805683" y="1912"/>
                    </a:cubicBezTo>
                    <a:cubicBezTo>
                      <a:pt x="785856" y="1912"/>
                      <a:pt x="766220" y="2352"/>
                      <a:pt x="747291" y="3231"/>
                    </a:cubicBezTo>
                    <a:cubicBezTo>
                      <a:pt x="728363" y="4111"/>
                      <a:pt x="709587" y="5430"/>
                      <a:pt x="691519" y="7170"/>
                    </a:cubicBezTo>
                    <a:cubicBezTo>
                      <a:pt x="673451" y="8910"/>
                      <a:pt x="655574" y="11108"/>
                      <a:pt x="638386" y="13728"/>
                    </a:cubicBezTo>
                    <a:cubicBezTo>
                      <a:pt x="621197" y="16328"/>
                      <a:pt x="604219" y="19426"/>
                      <a:pt x="587891" y="22905"/>
                    </a:cubicBezTo>
                    <a:cubicBezTo>
                      <a:pt x="571582" y="26385"/>
                      <a:pt x="555292" y="30171"/>
                      <a:pt x="539461" y="34186"/>
                    </a:cubicBezTo>
                    <a:cubicBezTo>
                      <a:pt x="523668" y="38182"/>
                      <a:pt x="507913" y="42503"/>
                      <a:pt x="492618" y="47034"/>
                    </a:cubicBezTo>
                    <a:cubicBezTo>
                      <a:pt x="477322" y="51566"/>
                      <a:pt x="462103" y="56422"/>
                      <a:pt x="447342" y="61470"/>
                    </a:cubicBezTo>
                    <a:cubicBezTo>
                      <a:pt x="432563" y="66517"/>
                      <a:pt x="417879" y="71909"/>
                      <a:pt x="403654" y="77473"/>
                    </a:cubicBezTo>
                    <a:cubicBezTo>
                      <a:pt x="389410" y="83056"/>
                      <a:pt x="374688" y="88447"/>
                      <a:pt x="359889" y="93495"/>
                    </a:cubicBezTo>
                    <a:cubicBezTo>
                      <a:pt x="345110" y="98543"/>
                      <a:pt x="329871" y="103418"/>
                      <a:pt x="314537" y="107949"/>
                    </a:cubicBezTo>
                    <a:cubicBezTo>
                      <a:pt x="299222" y="112481"/>
                      <a:pt x="283430" y="116821"/>
                      <a:pt x="267618" y="120817"/>
                    </a:cubicBezTo>
                    <a:cubicBezTo>
                      <a:pt x="251767" y="124832"/>
                      <a:pt x="235458" y="128637"/>
                      <a:pt x="219130" y="132117"/>
                    </a:cubicBezTo>
                    <a:cubicBezTo>
                      <a:pt x="202764" y="135615"/>
                      <a:pt x="185728" y="138694"/>
                      <a:pt x="168521" y="141313"/>
                    </a:cubicBezTo>
                    <a:cubicBezTo>
                      <a:pt x="151275" y="143932"/>
                      <a:pt x="133379" y="146150"/>
                      <a:pt x="115291" y="147890"/>
                    </a:cubicBezTo>
                    <a:cubicBezTo>
                      <a:pt x="97204" y="149630"/>
                      <a:pt x="78410" y="150969"/>
                      <a:pt x="59443" y="151829"/>
                    </a:cubicBezTo>
                    <a:cubicBezTo>
                      <a:pt x="40495" y="152708"/>
                      <a:pt x="20821" y="153148"/>
                      <a:pt x="956" y="153148"/>
                    </a:cubicBezTo>
                    <a:cubicBezTo>
                      <a:pt x="421" y="153148"/>
                      <a:pt x="0" y="152728"/>
                      <a:pt x="0" y="152192"/>
                    </a:cubicBezTo>
                    <a:cubicBezTo>
                      <a:pt x="0" y="151657"/>
                      <a:pt x="421" y="151236"/>
                      <a:pt x="956" y="151236"/>
                    </a:cubicBezTo>
                    <a:cubicBezTo>
                      <a:pt x="20783" y="151236"/>
                      <a:pt x="40419" y="150796"/>
                      <a:pt x="59347" y="149917"/>
                    </a:cubicBezTo>
                    <a:cubicBezTo>
                      <a:pt x="78295" y="149037"/>
                      <a:pt x="97051" y="147718"/>
                      <a:pt x="115100" y="145978"/>
                    </a:cubicBezTo>
                    <a:cubicBezTo>
                      <a:pt x="133149" y="144238"/>
                      <a:pt x="151026" y="142040"/>
                      <a:pt x="168234" y="139420"/>
                    </a:cubicBezTo>
                    <a:cubicBezTo>
                      <a:pt x="185422" y="136820"/>
                      <a:pt x="202401" y="133723"/>
                      <a:pt x="218729" y="130243"/>
                    </a:cubicBezTo>
                    <a:cubicBezTo>
                      <a:pt x="235038" y="126763"/>
                      <a:pt x="251328" y="122977"/>
                      <a:pt x="267159" y="118962"/>
                    </a:cubicBezTo>
                    <a:cubicBezTo>
                      <a:pt x="282952" y="114966"/>
                      <a:pt x="298706" y="110645"/>
                      <a:pt x="314002" y="106114"/>
                    </a:cubicBezTo>
                    <a:cubicBezTo>
                      <a:pt x="329298" y="101583"/>
                      <a:pt x="344517" y="96726"/>
                      <a:pt x="359277" y="91679"/>
                    </a:cubicBezTo>
                    <a:cubicBezTo>
                      <a:pt x="374038" y="86631"/>
                      <a:pt x="388741" y="81239"/>
                      <a:pt x="402966" y="75675"/>
                    </a:cubicBezTo>
                    <a:cubicBezTo>
                      <a:pt x="417210" y="70093"/>
                      <a:pt x="431932" y="64701"/>
                      <a:pt x="446730" y="59653"/>
                    </a:cubicBezTo>
                    <a:cubicBezTo>
                      <a:pt x="461510" y="54606"/>
                      <a:pt x="476767" y="49730"/>
                      <a:pt x="492082" y="45199"/>
                    </a:cubicBezTo>
                    <a:cubicBezTo>
                      <a:pt x="507397" y="40667"/>
                      <a:pt x="523190" y="36327"/>
                      <a:pt x="539002" y="32331"/>
                    </a:cubicBezTo>
                    <a:cubicBezTo>
                      <a:pt x="554852" y="28316"/>
                      <a:pt x="571161" y="24511"/>
                      <a:pt x="587489" y="21032"/>
                    </a:cubicBezTo>
                    <a:cubicBezTo>
                      <a:pt x="603856" y="17533"/>
                      <a:pt x="620891" y="14454"/>
                      <a:pt x="638099" y="11835"/>
                    </a:cubicBezTo>
                    <a:cubicBezTo>
                      <a:pt x="655326" y="9216"/>
                      <a:pt x="673241" y="7017"/>
                      <a:pt x="691328" y="5258"/>
                    </a:cubicBezTo>
                    <a:cubicBezTo>
                      <a:pt x="709434" y="3518"/>
                      <a:pt x="728210" y="2199"/>
                      <a:pt x="747196" y="1319"/>
                    </a:cubicBezTo>
                    <a:cubicBezTo>
                      <a:pt x="766143" y="440"/>
                      <a:pt x="785817" y="0"/>
                      <a:pt x="805683" y="0"/>
                    </a:cubicBezTo>
                    <a:cubicBezTo>
                      <a:pt x="825548" y="0"/>
                      <a:pt x="846082" y="440"/>
                      <a:pt x="866789" y="1319"/>
                    </a:cubicBezTo>
                    <a:cubicBezTo>
                      <a:pt x="887496" y="2199"/>
                      <a:pt x="908929" y="3518"/>
                      <a:pt x="930515" y="5258"/>
                    </a:cubicBezTo>
                    <a:cubicBezTo>
                      <a:pt x="952101" y="6998"/>
                      <a:pt x="974413" y="9216"/>
                      <a:pt x="996860" y="11816"/>
                    </a:cubicBezTo>
                    <a:cubicBezTo>
                      <a:pt x="1019287" y="14435"/>
                      <a:pt x="1042498" y="17514"/>
                      <a:pt x="1065824" y="21012"/>
                    </a:cubicBezTo>
                    <a:cubicBezTo>
                      <a:pt x="1089112" y="24492"/>
                      <a:pt x="1113012" y="28297"/>
                      <a:pt x="1136873" y="32312"/>
                    </a:cubicBezTo>
                    <a:cubicBezTo>
                      <a:pt x="1160677" y="36308"/>
                      <a:pt x="1185112" y="40648"/>
                      <a:pt x="1209509" y="45180"/>
                    </a:cubicBezTo>
                    <a:cubicBezTo>
                      <a:pt x="1233905" y="49711"/>
                      <a:pt x="1258875" y="54587"/>
                      <a:pt x="1283712" y="59615"/>
                    </a:cubicBezTo>
                    <a:cubicBezTo>
                      <a:pt x="1308625" y="64682"/>
                      <a:pt x="1334130" y="70073"/>
                      <a:pt x="1359502" y="75637"/>
                    </a:cubicBezTo>
                    <a:cubicBezTo>
                      <a:pt x="1384855" y="81201"/>
                      <a:pt x="1410341" y="86593"/>
                      <a:pt x="1435254" y="91659"/>
                    </a:cubicBezTo>
                    <a:cubicBezTo>
                      <a:pt x="1460091" y="96707"/>
                      <a:pt x="1485042" y="101563"/>
                      <a:pt x="1509419" y="106095"/>
                    </a:cubicBezTo>
                    <a:cubicBezTo>
                      <a:pt x="1533797" y="110626"/>
                      <a:pt x="1558232" y="114947"/>
                      <a:pt x="1582017" y="118962"/>
                    </a:cubicBezTo>
                    <a:cubicBezTo>
                      <a:pt x="1605878" y="122977"/>
                      <a:pt x="1629777" y="126763"/>
                      <a:pt x="1653046" y="130243"/>
                    </a:cubicBezTo>
                    <a:cubicBezTo>
                      <a:pt x="1676372" y="133723"/>
                      <a:pt x="1699545" y="136820"/>
                      <a:pt x="1721953" y="139420"/>
                    </a:cubicBezTo>
                    <a:cubicBezTo>
                      <a:pt x="1744400" y="142040"/>
                      <a:pt x="1766693" y="144238"/>
                      <a:pt x="1788241" y="145978"/>
                    </a:cubicBezTo>
                    <a:cubicBezTo>
                      <a:pt x="1809770" y="147718"/>
                      <a:pt x="1831203" y="149037"/>
                      <a:pt x="1851890" y="149917"/>
                    </a:cubicBezTo>
                    <a:cubicBezTo>
                      <a:pt x="1872559" y="150796"/>
                      <a:pt x="1893093" y="151236"/>
                      <a:pt x="1912920" y="151236"/>
                    </a:cubicBezTo>
                    <a:cubicBezTo>
                      <a:pt x="1913455" y="151236"/>
                      <a:pt x="1913876" y="151657"/>
                      <a:pt x="1913876" y="152192"/>
                    </a:cubicBezTo>
                    <a:cubicBezTo>
                      <a:pt x="1913876" y="152728"/>
                      <a:pt x="1913436" y="153148"/>
                      <a:pt x="1912901" y="153148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0" name="任意多边形: 形状 139">
                <a:extLst>
                  <a:ext uri="{FF2B5EF4-FFF2-40B4-BE49-F238E27FC236}">
                    <a16:creationId xmlns:a16="http://schemas.microsoft.com/office/drawing/2014/main" id="{B36C0659-E71B-BAF5-0187-F096CE9FF3EB}"/>
                  </a:ext>
                </a:extLst>
              </p:cNvPr>
              <p:cNvSpPr/>
              <p:nvPr/>
            </p:nvSpPr>
            <p:spPr>
              <a:xfrm>
                <a:off x="9241182" y="1328512"/>
                <a:ext cx="1913856" cy="196339"/>
              </a:xfrm>
              <a:custGeom>
                <a:avLst/>
                <a:gdLst>
                  <a:gd name="connsiteX0" fmla="*/ 1912901 w 1913856"/>
                  <a:gd name="connsiteY0" fmla="*/ 196339 h 196339"/>
                  <a:gd name="connsiteX1" fmla="*/ 1851412 w 1913856"/>
                  <a:gd name="connsiteY1" fmla="*/ 194638 h 196339"/>
                  <a:gd name="connsiteX2" fmla="*/ 1786157 w 1913856"/>
                  <a:gd name="connsiteY2" fmla="*/ 189170 h 196339"/>
                  <a:gd name="connsiteX3" fmla="*/ 1717498 w 1913856"/>
                  <a:gd name="connsiteY3" fmla="*/ 180298 h 196339"/>
                  <a:gd name="connsiteX4" fmla="*/ 1645780 w 1913856"/>
                  <a:gd name="connsiteY4" fmla="*/ 168348 h 196339"/>
                  <a:gd name="connsiteX5" fmla="*/ 1571099 w 1913856"/>
                  <a:gd name="connsiteY5" fmla="*/ 153435 h 196339"/>
                  <a:gd name="connsiteX6" fmla="*/ 1494601 w 1913856"/>
                  <a:gd name="connsiteY6" fmla="*/ 136686 h 196339"/>
                  <a:gd name="connsiteX7" fmla="*/ 1416612 w 1913856"/>
                  <a:gd name="connsiteY7" fmla="*/ 118446 h 196339"/>
                  <a:gd name="connsiteX8" fmla="*/ 1337495 w 1913856"/>
                  <a:gd name="connsiteY8" fmla="*/ 99078 h 196339"/>
                  <a:gd name="connsiteX9" fmla="*/ 1258378 w 1913856"/>
                  <a:gd name="connsiteY9" fmla="*/ 79710 h 196339"/>
                  <a:gd name="connsiteX10" fmla="*/ 1180408 w 1913856"/>
                  <a:gd name="connsiteY10" fmla="*/ 61470 h 196339"/>
                  <a:gd name="connsiteX11" fmla="*/ 1103930 w 1913856"/>
                  <a:gd name="connsiteY11" fmla="*/ 44721 h 196339"/>
                  <a:gd name="connsiteX12" fmla="*/ 1029287 w 1913856"/>
                  <a:gd name="connsiteY12" fmla="*/ 29827 h 196339"/>
                  <a:gd name="connsiteX13" fmla="*/ 957646 w 1913856"/>
                  <a:gd name="connsiteY13" fmla="*/ 17896 h 196339"/>
                  <a:gd name="connsiteX14" fmla="*/ 889063 w 1913856"/>
                  <a:gd name="connsiteY14" fmla="*/ 9024 h 196339"/>
                  <a:gd name="connsiteX15" fmla="*/ 823923 w 1913856"/>
                  <a:gd name="connsiteY15" fmla="*/ 3575 h 196339"/>
                  <a:gd name="connsiteX16" fmla="*/ 762530 w 1913856"/>
                  <a:gd name="connsiteY16" fmla="*/ 1893 h 196339"/>
                  <a:gd name="connsiteX17" fmla="*/ 704540 w 1913856"/>
                  <a:gd name="connsiteY17" fmla="*/ 3575 h 196339"/>
                  <a:gd name="connsiteX18" fmla="*/ 650316 w 1913856"/>
                  <a:gd name="connsiteY18" fmla="*/ 9024 h 196339"/>
                  <a:gd name="connsiteX19" fmla="*/ 599496 w 1913856"/>
                  <a:gd name="connsiteY19" fmla="*/ 17877 h 196339"/>
                  <a:gd name="connsiteX20" fmla="*/ 551755 w 1913856"/>
                  <a:gd name="connsiteY20" fmla="*/ 29788 h 196339"/>
                  <a:gd name="connsiteX21" fmla="*/ 506976 w 1913856"/>
                  <a:gd name="connsiteY21" fmla="*/ 44683 h 196339"/>
                  <a:gd name="connsiteX22" fmla="*/ 464015 w 1913856"/>
                  <a:gd name="connsiteY22" fmla="*/ 61412 h 196339"/>
                  <a:gd name="connsiteX23" fmla="*/ 422544 w 1913856"/>
                  <a:gd name="connsiteY23" fmla="*/ 79633 h 196339"/>
                  <a:gd name="connsiteX24" fmla="*/ 382183 w 1913856"/>
                  <a:gd name="connsiteY24" fmla="*/ 99001 h 196339"/>
                  <a:gd name="connsiteX25" fmla="*/ 341783 w 1913856"/>
                  <a:gd name="connsiteY25" fmla="*/ 118389 h 196339"/>
                  <a:gd name="connsiteX26" fmla="*/ 300217 w 1913856"/>
                  <a:gd name="connsiteY26" fmla="*/ 136648 h 196339"/>
                  <a:gd name="connsiteX27" fmla="*/ 257178 w 1913856"/>
                  <a:gd name="connsiteY27" fmla="*/ 153416 h 196339"/>
                  <a:gd name="connsiteX28" fmla="*/ 212285 w 1913856"/>
                  <a:gd name="connsiteY28" fmla="*/ 168348 h 196339"/>
                  <a:gd name="connsiteX29" fmla="*/ 164391 w 1913856"/>
                  <a:gd name="connsiteY29" fmla="*/ 180298 h 196339"/>
                  <a:gd name="connsiteX30" fmla="*/ 113456 w 1913856"/>
                  <a:gd name="connsiteY30" fmla="*/ 189170 h 196339"/>
                  <a:gd name="connsiteX31" fmla="*/ 59080 w 1913856"/>
                  <a:gd name="connsiteY31" fmla="*/ 194638 h 196339"/>
                  <a:gd name="connsiteX32" fmla="*/ 956 w 1913856"/>
                  <a:gd name="connsiteY32" fmla="*/ 196339 h 196339"/>
                  <a:gd name="connsiteX33" fmla="*/ 0 w 1913856"/>
                  <a:gd name="connsiteY33" fmla="*/ 195383 h 196339"/>
                  <a:gd name="connsiteX34" fmla="*/ 956 w 1913856"/>
                  <a:gd name="connsiteY34" fmla="*/ 194427 h 196339"/>
                  <a:gd name="connsiteX35" fmla="*/ 58946 w 1913856"/>
                  <a:gd name="connsiteY35" fmla="*/ 192745 h 196339"/>
                  <a:gd name="connsiteX36" fmla="*/ 113169 w 1913856"/>
                  <a:gd name="connsiteY36" fmla="*/ 187296 h 196339"/>
                  <a:gd name="connsiteX37" fmla="*/ 163989 w 1913856"/>
                  <a:gd name="connsiteY37" fmla="*/ 178443 h 196339"/>
                  <a:gd name="connsiteX38" fmla="*/ 211731 w 1913856"/>
                  <a:gd name="connsiteY38" fmla="*/ 166532 h 196339"/>
                  <a:gd name="connsiteX39" fmla="*/ 256509 w 1913856"/>
                  <a:gd name="connsiteY39" fmla="*/ 151638 h 196339"/>
                  <a:gd name="connsiteX40" fmla="*/ 299471 w 1913856"/>
                  <a:gd name="connsiteY40" fmla="*/ 134908 h 196339"/>
                  <a:gd name="connsiteX41" fmla="*/ 340941 w 1913856"/>
                  <a:gd name="connsiteY41" fmla="*/ 116687 h 196339"/>
                  <a:gd name="connsiteX42" fmla="*/ 381303 w 1913856"/>
                  <a:gd name="connsiteY42" fmla="*/ 97319 h 196339"/>
                  <a:gd name="connsiteX43" fmla="*/ 421703 w 1913856"/>
                  <a:gd name="connsiteY43" fmla="*/ 77951 h 196339"/>
                  <a:gd name="connsiteX44" fmla="*/ 463250 w 1913856"/>
                  <a:gd name="connsiteY44" fmla="*/ 59691 h 196339"/>
                  <a:gd name="connsiteX45" fmla="*/ 506288 w 1913856"/>
                  <a:gd name="connsiteY45" fmla="*/ 42924 h 196339"/>
                  <a:gd name="connsiteX46" fmla="*/ 551181 w 1913856"/>
                  <a:gd name="connsiteY46" fmla="*/ 27991 h 196339"/>
                  <a:gd name="connsiteX47" fmla="*/ 599076 w 1913856"/>
                  <a:gd name="connsiteY47" fmla="*/ 16041 h 196339"/>
                  <a:gd name="connsiteX48" fmla="*/ 650010 w 1913856"/>
                  <a:gd name="connsiteY48" fmla="*/ 7170 h 196339"/>
                  <a:gd name="connsiteX49" fmla="*/ 704387 w 1913856"/>
                  <a:gd name="connsiteY49" fmla="*/ 1702 h 196339"/>
                  <a:gd name="connsiteX50" fmla="*/ 762510 w 1913856"/>
                  <a:gd name="connsiteY50" fmla="*/ 0 h 196339"/>
                  <a:gd name="connsiteX51" fmla="*/ 823999 w 1913856"/>
                  <a:gd name="connsiteY51" fmla="*/ 1702 h 196339"/>
                  <a:gd name="connsiteX52" fmla="*/ 889255 w 1913856"/>
                  <a:gd name="connsiteY52" fmla="*/ 7170 h 196339"/>
                  <a:gd name="connsiteX53" fmla="*/ 957913 w 1913856"/>
                  <a:gd name="connsiteY53" fmla="*/ 16041 h 196339"/>
                  <a:gd name="connsiteX54" fmla="*/ 1029631 w 1913856"/>
                  <a:gd name="connsiteY54" fmla="*/ 27991 h 196339"/>
                  <a:gd name="connsiteX55" fmla="*/ 1104312 w 1913856"/>
                  <a:gd name="connsiteY55" fmla="*/ 42904 h 196339"/>
                  <a:gd name="connsiteX56" fmla="*/ 1180810 w 1913856"/>
                  <a:gd name="connsiteY56" fmla="*/ 59653 h 196339"/>
                  <a:gd name="connsiteX57" fmla="*/ 1258799 w 1913856"/>
                  <a:gd name="connsiteY57" fmla="*/ 77893 h 196339"/>
                  <a:gd name="connsiteX58" fmla="*/ 1337916 w 1913856"/>
                  <a:gd name="connsiteY58" fmla="*/ 97262 h 196339"/>
                  <a:gd name="connsiteX59" fmla="*/ 1417033 w 1913856"/>
                  <a:gd name="connsiteY59" fmla="*/ 116630 h 196339"/>
                  <a:gd name="connsiteX60" fmla="*/ 1495003 w 1913856"/>
                  <a:gd name="connsiteY60" fmla="*/ 134851 h 196339"/>
                  <a:gd name="connsiteX61" fmla="*/ 1571482 w 1913856"/>
                  <a:gd name="connsiteY61" fmla="*/ 151600 h 196339"/>
                  <a:gd name="connsiteX62" fmla="*/ 1646125 w 1913856"/>
                  <a:gd name="connsiteY62" fmla="*/ 166494 h 196339"/>
                  <a:gd name="connsiteX63" fmla="*/ 1717766 w 1913856"/>
                  <a:gd name="connsiteY63" fmla="*/ 178424 h 196339"/>
                  <a:gd name="connsiteX64" fmla="*/ 1786348 w 1913856"/>
                  <a:gd name="connsiteY64" fmla="*/ 187296 h 196339"/>
                  <a:gd name="connsiteX65" fmla="*/ 1851508 w 1913856"/>
                  <a:gd name="connsiteY65" fmla="*/ 192745 h 196339"/>
                  <a:gd name="connsiteX66" fmla="*/ 1912901 w 1913856"/>
                  <a:gd name="connsiteY66" fmla="*/ 194427 h 196339"/>
                  <a:gd name="connsiteX67" fmla="*/ 1913857 w 1913856"/>
                  <a:gd name="connsiteY67" fmla="*/ 195383 h 196339"/>
                  <a:gd name="connsiteX68" fmla="*/ 1912901 w 1913856"/>
                  <a:gd name="connsiteY68" fmla="*/ 196339 h 1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56" h="196339">
                    <a:moveTo>
                      <a:pt x="1912901" y="196339"/>
                    </a:moveTo>
                    <a:cubicBezTo>
                      <a:pt x="1892520" y="196339"/>
                      <a:pt x="1871832" y="195766"/>
                      <a:pt x="1851412" y="194638"/>
                    </a:cubicBezTo>
                    <a:cubicBezTo>
                      <a:pt x="1829922" y="193452"/>
                      <a:pt x="1807972" y="191617"/>
                      <a:pt x="1786157" y="189170"/>
                    </a:cubicBezTo>
                    <a:cubicBezTo>
                      <a:pt x="1763041" y="186588"/>
                      <a:pt x="1739945" y="183606"/>
                      <a:pt x="1717498" y="180298"/>
                    </a:cubicBezTo>
                    <a:cubicBezTo>
                      <a:pt x="1693561" y="176780"/>
                      <a:pt x="1669431" y="172765"/>
                      <a:pt x="1645780" y="168348"/>
                    </a:cubicBezTo>
                    <a:cubicBezTo>
                      <a:pt x="1622894" y="164104"/>
                      <a:pt x="1598479" y="159209"/>
                      <a:pt x="1571099" y="153435"/>
                    </a:cubicBezTo>
                    <a:cubicBezTo>
                      <a:pt x="1548423" y="148636"/>
                      <a:pt x="1524103" y="143321"/>
                      <a:pt x="1494601" y="136686"/>
                    </a:cubicBezTo>
                    <a:cubicBezTo>
                      <a:pt x="1471333" y="131447"/>
                      <a:pt x="1445827" y="125482"/>
                      <a:pt x="1416612" y="118446"/>
                    </a:cubicBezTo>
                    <a:cubicBezTo>
                      <a:pt x="1389539" y="111926"/>
                      <a:pt x="1361567" y="105024"/>
                      <a:pt x="1337495" y="99078"/>
                    </a:cubicBezTo>
                    <a:cubicBezTo>
                      <a:pt x="1312143" y="92807"/>
                      <a:pt x="1285127" y="86153"/>
                      <a:pt x="1258378" y="79710"/>
                    </a:cubicBezTo>
                    <a:cubicBezTo>
                      <a:pt x="1229221" y="72693"/>
                      <a:pt x="1203715" y="66727"/>
                      <a:pt x="1180408" y="61470"/>
                    </a:cubicBezTo>
                    <a:cubicBezTo>
                      <a:pt x="1150907" y="54835"/>
                      <a:pt x="1126606" y="49520"/>
                      <a:pt x="1103930" y="44721"/>
                    </a:cubicBezTo>
                    <a:cubicBezTo>
                      <a:pt x="1076570" y="38947"/>
                      <a:pt x="1052154" y="34071"/>
                      <a:pt x="1029287" y="29827"/>
                    </a:cubicBezTo>
                    <a:cubicBezTo>
                      <a:pt x="1005655" y="25429"/>
                      <a:pt x="981545" y="21414"/>
                      <a:pt x="957646" y="17896"/>
                    </a:cubicBezTo>
                    <a:cubicBezTo>
                      <a:pt x="935237" y="14588"/>
                      <a:pt x="912160" y="11606"/>
                      <a:pt x="889063" y="9024"/>
                    </a:cubicBezTo>
                    <a:cubicBezTo>
                      <a:pt x="867286" y="6596"/>
                      <a:pt x="845375" y="4761"/>
                      <a:pt x="823923" y="3575"/>
                    </a:cubicBezTo>
                    <a:cubicBezTo>
                      <a:pt x="803541" y="2447"/>
                      <a:pt x="782892" y="1893"/>
                      <a:pt x="762530" y="1893"/>
                    </a:cubicBezTo>
                    <a:cubicBezTo>
                      <a:pt x="742186" y="1893"/>
                      <a:pt x="722665" y="2466"/>
                      <a:pt x="704540" y="3575"/>
                    </a:cubicBezTo>
                    <a:cubicBezTo>
                      <a:pt x="685458" y="4761"/>
                      <a:pt x="667218" y="6596"/>
                      <a:pt x="650316" y="9024"/>
                    </a:cubicBezTo>
                    <a:cubicBezTo>
                      <a:pt x="632401" y="11606"/>
                      <a:pt x="615308" y="14588"/>
                      <a:pt x="599496" y="17877"/>
                    </a:cubicBezTo>
                    <a:cubicBezTo>
                      <a:pt x="582652" y="21395"/>
                      <a:pt x="566591" y="25391"/>
                      <a:pt x="551755" y="29788"/>
                    </a:cubicBezTo>
                    <a:cubicBezTo>
                      <a:pt x="537396" y="34033"/>
                      <a:pt x="522750" y="38908"/>
                      <a:pt x="506976" y="44683"/>
                    </a:cubicBezTo>
                    <a:cubicBezTo>
                      <a:pt x="493918" y="49462"/>
                      <a:pt x="480266" y="54778"/>
                      <a:pt x="464015" y="61412"/>
                    </a:cubicBezTo>
                    <a:cubicBezTo>
                      <a:pt x="451204" y="66651"/>
                      <a:pt x="437649" y="72597"/>
                      <a:pt x="422544" y="79633"/>
                    </a:cubicBezTo>
                    <a:cubicBezTo>
                      <a:pt x="408701" y="86077"/>
                      <a:pt x="395012" y="92730"/>
                      <a:pt x="382183" y="99001"/>
                    </a:cubicBezTo>
                    <a:cubicBezTo>
                      <a:pt x="369372" y="105254"/>
                      <a:pt x="355721" y="111907"/>
                      <a:pt x="341783" y="118389"/>
                    </a:cubicBezTo>
                    <a:cubicBezTo>
                      <a:pt x="326640" y="125425"/>
                      <a:pt x="313046" y="131409"/>
                      <a:pt x="300217" y="136648"/>
                    </a:cubicBezTo>
                    <a:cubicBezTo>
                      <a:pt x="283946" y="143302"/>
                      <a:pt x="270275" y="148617"/>
                      <a:pt x="257178" y="153416"/>
                    </a:cubicBezTo>
                    <a:cubicBezTo>
                      <a:pt x="241366" y="159190"/>
                      <a:pt x="226682" y="164085"/>
                      <a:pt x="212285" y="168348"/>
                    </a:cubicBezTo>
                    <a:cubicBezTo>
                      <a:pt x="197410" y="172765"/>
                      <a:pt x="181292" y="176780"/>
                      <a:pt x="164391" y="180298"/>
                    </a:cubicBezTo>
                    <a:cubicBezTo>
                      <a:pt x="148540" y="183606"/>
                      <a:pt x="131409" y="186588"/>
                      <a:pt x="113456" y="189170"/>
                    </a:cubicBezTo>
                    <a:cubicBezTo>
                      <a:pt x="96516" y="191617"/>
                      <a:pt x="78218" y="193452"/>
                      <a:pt x="59080" y="194638"/>
                    </a:cubicBezTo>
                    <a:cubicBezTo>
                      <a:pt x="40897" y="195766"/>
                      <a:pt x="21357" y="196339"/>
                      <a:pt x="956" y="196339"/>
                    </a:cubicBezTo>
                    <a:cubicBezTo>
                      <a:pt x="421" y="196339"/>
                      <a:pt x="0" y="195919"/>
                      <a:pt x="0" y="195383"/>
                    </a:cubicBezTo>
                    <a:cubicBezTo>
                      <a:pt x="0" y="194848"/>
                      <a:pt x="421" y="194427"/>
                      <a:pt x="956" y="194427"/>
                    </a:cubicBezTo>
                    <a:cubicBezTo>
                      <a:pt x="21299" y="194427"/>
                      <a:pt x="40820" y="193854"/>
                      <a:pt x="58946" y="192745"/>
                    </a:cubicBezTo>
                    <a:cubicBezTo>
                      <a:pt x="78027" y="191559"/>
                      <a:pt x="96267" y="189724"/>
                      <a:pt x="113169" y="187296"/>
                    </a:cubicBezTo>
                    <a:cubicBezTo>
                      <a:pt x="131084" y="184715"/>
                      <a:pt x="148177" y="181732"/>
                      <a:pt x="163989" y="178443"/>
                    </a:cubicBezTo>
                    <a:cubicBezTo>
                      <a:pt x="180834" y="174925"/>
                      <a:pt x="196894" y="170929"/>
                      <a:pt x="211731" y="166532"/>
                    </a:cubicBezTo>
                    <a:cubicBezTo>
                      <a:pt x="226090" y="162287"/>
                      <a:pt x="240735" y="157412"/>
                      <a:pt x="256509" y="151638"/>
                    </a:cubicBezTo>
                    <a:cubicBezTo>
                      <a:pt x="269568" y="146858"/>
                      <a:pt x="283219" y="141543"/>
                      <a:pt x="299471" y="134908"/>
                    </a:cubicBezTo>
                    <a:cubicBezTo>
                      <a:pt x="312262" y="129688"/>
                      <a:pt x="325837" y="123723"/>
                      <a:pt x="340941" y="116687"/>
                    </a:cubicBezTo>
                    <a:cubicBezTo>
                      <a:pt x="354861" y="110205"/>
                      <a:pt x="368512" y="103571"/>
                      <a:pt x="381303" y="97319"/>
                    </a:cubicBezTo>
                    <a:cubicBezTo>
                      <a:pt x="394151" y="91048"/>
                      <a:pt x="407841" y="84394"/>
                      <a:pt x="421703" y="77951"/>
                    </a:cubicBezTo>
                    <a:cubicBezTo>
                      <a:pt x="436826" y="70915"/>
                      <a:pt x="450421" y="64949"/>
                      <a:pt x="463250" y="59691"/>
                    </a:cubicBezTo>
                    <a:cubicBezTo>
                      <a:pt x="479521" y="53038"/>
                      <a:pt x="493191" y="47723"/>
                      <a:pt x="506288" y="42924"/>
                    </a:cubicBezTo>
                    <a:cubicBezTo>
                      <a:pt x="522100" y="37149"/>
                      <a:pt x="536784" y="32255"/>
                      <a:pt x="551181" y="27991"/>
                    </a:cubicBezTo>
                    <a:cubicBezTo>
                      <a:pt x="566056" y="23594"/>
                      <a:pt x="582174" y="19559"/>
                      <a:pt x="599076" y="16041"/>
                    </a:cubicBezTo>
                    <a:cubicBezTo>
                      <a:pt x="614926" y="12734"/>
                      <a:pt x="632057" y="9751"/>
                      <a:pt x="650010" y="7170"/>
                    </a:cubicBezTo>
                    <a:cubicBezTo>
                      <a:pt x="666950" y="4723"/>
                      <a:pt x="685248" y="2887"/>
                      <a:pt x="704387" y="1702"/>
                    </a:cubicBezTo>
                    <a:cubicBezTo>
                      <a:pt x="722569" y="574"/>
                      <a:pt x="742110" y="0"/>
                      <a:pt x="762510" y="0"/>
                    </a:cubicBezTo>
                    <a:cubicBezTo>
                      <a:pt x="782892" y="0"/>
                      <a:pt x="803579" y="574"/>
                      <a:pt x="823999" y="1702"/>
                    </a:cubicBezTo>
                    <a:cubicBezTo>
                      <a:pt x="845490" y="2887"/>
                      <a:pt x="867439" y="4723"/>
                      <a:pt x="889255" y="7170"/>
                    </a:cubicBezTo>
                    <a:cubicBezTo>
                      <a:pt x="912370" y="9751"/>
                      <a:pt x="935467" y="12734"/>
                      <a:pt x="957913" y="16041"/>
                    </a:cubicBezTo>
                    <a:cubicBezTo>
                      <a:pt x="981851" y="19559"/>
                      <a:pt x="1005980" y="23574"/>
                      <a:pt x="1029631" y="27991"/>
                    </a:cubicBezTo>
                    <a:cubicBezTo>
                      <a:pt x="1052517" y="32236"/>
                      <a:pt x="1076933" y="37130"/>
                      <a:pt x="1104312" y="42904"/>
                    </a:cubicBezTo>
                    <a:cubicBezTo>
                      <a:pt x="1126988" y="47703"/>
                      <a:pt x="1151308" y="53019"/>
                      <a:pt x="1180810" y="59653"/>
                    </a:cubicBezTo>
                    <a:cubicBezTo>
                      <a:pt x="1204136" y="64892"/>
                      <a:pt x="1229642" y="70857"/>
                      <a:pt x="1258799" y="77893"/>
                    </a:cubicBezTo>
                    <a:cubicBezTo>
                      <a:pt x="1285567" y="84337"/>
                      <a:pt x="1312563" y="90990"/>
                      <a:pt x="1337916" y="97262"/>
                    </a:cubicBezTo>
                    <a:cubicBezTo>
                      <a:pt x="1362007" y="103208"/>
                      <a:pt x="1389960" y="110110"/>
                      <a:pt x="1417033" y="116630"/>
                    </a:cubicBezTo>
                    <a:cubicBezTo>
                      <a:pt x="1446248" y="123666"/>
                      <a:pt x="1471754" y="129631"/>
                      <a:pt x="1495003" y="134851"/>
                    </a:cubicBezTo>
                    <a:cubicBezTo>
                      <a:pt x="1524505" y="141485"/>
                      <a:pt x="1548806" y="146800"/>
                      <a:pt x="1571482" y="151600"/>
                    </a:cubicBezTo>
                    <a:cubicBezTo>
                      <a:pt x="1598842" y="157374"/>
                      <a:pt x="1623258" y="162249"/>
                      <a:pt x="1646125" y="166494"/>
                    </a:cubicBezTo>
                    <a:cubicBezTo>
                      <a:pt x="1669757" y="170891"/>
                      <a:pt x="1693866" y="174906"/>
                      <a:pt x="1717766" y="178424"/>
                    </a:cubicBezTo>
                    <a:cubicBezTo>
                      <a:pt x="1740174" y="181732"/>
                      <a:pt x="1763252" y="184715"/>
                      <a:pt x="1786348" y="187296"/>
                    </a:cubicBezTo>
                    <a:cubicBezTo>
                      <a:pt x="1808125" y="189724"/>
                      <a:pt x="1830036" y="191559"/>
                      <a:pt x="1851508" y="192745"/>
                    </a:cubicBezTo>
                    <a:cubicBezTo>
                      <a:pt x="1871889" y="193873"/>
                      <a:pt x="1892539" y="194427"/>
                      <a:pt x="1912901" y="194427"/>
                    </a:cubicBezTo>
                    <a:cubicBezTo>
                      <a:pt x="1913436" y="194427"/>
                      <a:pt x="1913857" y="194848"/>
                      <a:pt x="1913857" y="195383"/>
                    </a:cubicBezTo>
                    <a:cubicBezTo>
                      <a:pt x="1913857" y="195919"/>
                      <a:pt x="1913436" y="196339"/>
                      <a:pt x="1912901" y="196339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1" name="任意多边形: 形状 140">
                <a:extLst>
                  <a:ext uri="{FF2B5EF4-FFF2-40B4-BE49-F238E27FC236}">
                    <a16:creationId xmlns:a16="http://schemas.microsoft.com/office/drawing/2014/main" id="{FF8B3A73-5124-FB29-5DA7-8EBCF12E3471}"/>
                  </a:ext>
                </a:extLst>
              </p:cNvPr>
              <p:cNvSpPr/>
              <p:nvPr/>
            </p:nvSpPr>
            <p:spPr>
              <a:xfrm>
                <a:off x="9241162" y="1343674"/>
                <a:ext cx="1913856" cy="240926"/>
              </a:xfrm>
              <a:custGeom>
                <a:avLst/>
                <a:gdLst>
                  <a:gd name="connsiteX0" fmla="*/ 1912920 w 1913856"/>
                  <a:gd name="connsiteY0" fmla="*/ 240926 h 240926"/>
                  <a:gd name="connsiteX1" fmla="*/ 1850418 w 1913856"/>
                  <a:gd name="connsiteY1" fmla="*/ 238230 h 240926"/>
                  <a:gd name="connsiteX2" fmla="*/ 1783021 w 1913856"/>
                  <a:gd name="connsiteY2" fmla="*/ 230640 h 240926"/>
                  <a:gd name="connsiteX3" fmla="*/ 1711437 w 1913856"/>
                  <a:gd name="connsiteY3" fmla="*/ 218843 h 240926"/>
                  <a:gd name="connsiteX4" fmla="*/ 1636374 w 1913856"/>
                  <a:gd name="connsiteY4" fmla="*/ 203547 h 240926"/>
                  <a:gd name="connsiteX5" fmla="*/ 1558519 w 1913856"/>
                  <a:gd name="connsiteY5" fmla="*/ 185460 h 240926"/>
                  <a:gd name="connsiteX6" fmla="*/ 1478560 w 1913856"/>
                  <a:gd name="connsiteY6" fmla="*/ 165270 h 240926"/>
                  <a:gd name="connsiteX7" fmla="*/ 1397206 w 1913856"/>
                  <a:gd name="connsiteY7" fmla="*/ 143684 h 240926"/>
                  <a:gd name="connsiteX8" fmla="*/ 1315278 w 1913856"/>
                  <a:gd name="connsiteY8" fmla="*/ 121429 h 240926"/>
                  <a:gd name="connsiteX9" fmla="*/ 1315030 w 1913856"/>
                  <a:gd name="connsiteY9" fmla="*/ 121352 h 240926"/>
                  <a:gd name="connsiteX10" fmla="*/ 1233121 w 1913856"/>
                  <a:gd name="connsiteY10" fmla="*/ 99097 h 240926"/>
                  <a:gd name="connsiteX11" fmla="*/ 1151786 w 1913856"/>
                  <a:gd name="connsiteY11" fmla="*/ 77511 h 240926"/>
                  <a:gd name="connsiteX12" fmla="*/ 1071866 w 1913856"/>
                  <a:gd name="connsiteY12" fmla="*/ 57321 h 240926"/>
                  <a:gd name="connsiteX13" fmla="*/ 994049 w 1913856"/>
                  <a:gd name="connsiteY13" fmla="*/ 39233 h 240926"/>
                  <a:gd name="connsiteX14" fmla="*/ 919043 w 1913856"/>
                  <a:gd name="connsiteY14" fmla="*/ 23957 h 240926"/>
                  <a:gd name="connsiteX15" fmla="*/ 847555 w 1913856"/>
                  <a:gd name="connsiteY15" fmla="*/ 12179 h 240926"/>
                  <a:gd name="connsiteX16" fmla="*/ 780273 w 1913856"/>
                  <a:gd name="connsiteY16" fmla="*/ 4608 h 240926"/>
                  <a:gd name="connsiteX17" fmla="*/ 717923 w 1913856"/>
                  <a:gd name="connsiteY17" fmla="*/ 1931 h 240926"/>
                  <a:gd name="connsiteX18" fmla="*/ 660947 w 1913856"/>
                  <a:gd name="connsiteY18" fmla="*/ 4608 h 240926"/>
                  <a:gd name="connsiteX19" fmla="*/ 608884 w 1913856"/>
                  <a:gd name="connsiteY19" fmla="*/ 12179 h 240926"/>
                  <a:gd name="connsiteX20" fmla="*/ 561009 w 1913856"/>
                  <a:gd name="connsiteY20" fmla="*/ 23938 h 240926"/>
                  <a:gd name="connsiteX21" fmla="*/ 516632 w 1913856"/>
                  <a:gd name="connsiteY21" fmla="*/ 39195 h 240926"/>
                  <a:gd name="connsiteX22" fmla="*/ 475027 w 1913856"/>
                  <a:gd name="connsiteY22" fmla="*/ 57263 h 240926"/>
                  <a:gd name="connsiteX23" fmla="*/ 435507 w 1913856"/>
                  <a:gd name="connsiteY23" fmla="*/ 77434 h 240926"/>
                  <a:gd name="connsiteX24" fmla="*/ 397383 w 1913856"/>
                  <a:gd name="connsiteY24" fmla="*/ 99001 h 240926"/>
                  <a:gd name="connsiteX25" fmla="*/ 359985 w 1913856"/>
                  <a:gd name="connsiteY25" fmla="*/ 121257 h 240926"/>
                  <a:gd name="connsiteX26" fmla="*/ 322453 w 1913856"/>
                  <a:gd name="connsiteY26" fmla="*/ 143588 h 240926"/>
                  <a:gd name="connsiteX27" fmla="*/ 284271 w 1913856"/>
                  <a:gd name="connsiteY27" fmla="*/ 165194 h 240926"/>
                  <a:gd name="connsiteX28" fmla="*/ 244674 w 1913856"/>
                  <a:gd name="connsiteY28" fmla="*/ 185403 h 240926"/>
                  <a:gd name="connsiteX29" fmla="*/ 202955 w 1913856"/>
                  <a:gd name="connsiteY29" fmla="*/ 203528 h 240926"/>
                  <a:gd name="connsiteX30" fmla="*/ 158425 w 1913856"/>
                  <a:gd name="connsiteY30" fmla="*/ 218843 h 240926"/>
                  <a:gd name="connsiteX31" fmla="*/ 110378 w 1913856"/>
                  <a:gd name="connsiteY31" fmla="*/ 230640 h 240926"/>
                  <a:gd name="connsiteX32" fmla="*/ 58124 w 1913856"/>
                  <a:gd name="connsiteY32" fmla="*/ 238250 h 240926"/>
                  <a:gd name="connsiteX33" fmla="*/ 956 w 1913856"/>
                  <a:gd name="connsiteY33" fmla="*/ 240926 h 240926"/>
                  <a:gd name="connsiteX34" fmla="*/ 0 w 1913856"/>
                  <a:gd name="connsiteY34" fmla="*/ 239970 h 240926"/>
                  <a:gd name="connsiteX35" fmla="*/ 956 w 1913856"/>
                  <a:gd name="connsiteY35" fmla="*/ 239014 h 240926"/>
                  <a:gd name="connsiteX36" fmla="*/ 57933 w 1913856"/>
                  <a:gd name="connsiteY36" fmla="*/ 236338 h 240926"/>
                  <a:gd name="connsiteX37" fmla="*/ 109995 w 1913856"/>
                  <a:gd name="connsiteY37" fmla="*/ 228766 h 240926"/>
                  <a:gd name="connsiteX38" fmla="*/ 157871 w 1913856"/>
                  <a:gd name="connsiteY38" fmla="*/ 217008 h 240926"/>
                  <a:gd name="connsiteX39" fmla="*/ 202248 w 1913856"/>
                  <a:gd name="connsiteY39" fmla="*/ 201750 h 240926"/>
                  <a:gd name="connsiteX40" fmla="*/ 243852 w 1913856"/>
                  <a:gd name="connsiteY40" fmla="*/ 183682 h 240926"/>
                  <a:gd name="connsiteX41" fmla="*/ 283372 w 1913856"/>
                  <a:gd name="connsiteY41" fmla="*/ 163511 h 240926"/>
                  <a:gd name="connsiteX42" fmla="*/ 321497 w 1913856"/>
                  <a:gd name="connsiteY42" fmla="*/ 141944 h 240926"/>
                  <a:gd name="connsiteX43" fmla="*/ 358895 w 1913856"/>
                  <a:gd name="connsiteY43" fmla="*/ 119689 h 240926"/>
                  <a:gd name="connsiteX44" fmla="*/ 396427 w 1913856"/>
                  <a:gd name="connsiteY44" fmla="*/ 97357 h 240926"/>
                  <a:gd name="connsiteX45" fmla="*/ 434609 w 1913856"/>
                  <a:gd name="connsiteY45" fmla="*/ 75752 h 240926"/>
                  <a:gd name="connsiteX46" fmla="*/ 474205 w 1913856"/>
                  <a:gd name="connsiteY46" fmla="*/ 55542 h 240926"/>
                  <a:gd name="connsiteX47" fmla="*/ 515924 w 1913856"/>
                  <a:gd name="connsiteY47" fmla="*/ 37417 h 240926"/>
                  <a:gd name="connsiteX48" fmla="*/ 560454 w 1913856"/>
                  <a:gd name="connsiteY48" fmla="*/ 22102 h 240926"/>
                  <a:gd name="connsiteX49" fmla="*/ 608502 w 1913856"/>
                  <a:gd name="connsiteY49" fmla="*/ 10305 h 240926"/>
                  <a:gd name="connsiteX50" fmla="*/ 660756 w 1913856"/>
                  <a:gd name="connsiteY50" fmla="*/ 2696 h 240926"/>
                  <a:gd name="connsiteX51" fmla="*/ 717904 w 1913856"/>
                  <a:gd name="connsiteY51" fmla="*/ 0 h 240926"/>
                  <a:gd name="connsiteX52" fmla="*/ 780406 w 1913856"/>
                  <a:gd name="connsiteY52" fmla="*/ 2696 h 240926"/>
                  <a:gd name="connsiteX53" fmla="*/ 847803 w 1913856"/>
                  <a:gd name="connsiteY53" fmla="*/ 10286 h 240926"/>
                  <a:gd name="connsiteX54" fmla="*/ 919387 w 1913856"/>
                  <a:gd name="connsiteY54" fmla="*/ 22083 h 240926"/>
                  <a:gd name="connsiteX55" fmla="*/ 994451 w 1913856"/>
                  <a:gd name="connsiteY55" fmla="*/ 37379 h 240926"/>
                  <a:gd name="connsiteX56" fmla="*/ 1072306 w 1913856"/>
                  <a:gd name="connsiteY56" fmla="*/ 55466 h 240926"/>
                  <a:gd name="connsiteX57" fmla="*/ 1152264 w 1913856"/>
                  <a:gd name="connsiteY57" fmla="*/ 75656 h 240926"/>
                  <a:gd name="connsiteX58" fmla="*/ 1233618 w 1913856"/>
                  <a:gd name="connsiteY58" fmla="*/ 97242 h 240926"/>
                  <a:gd name="connsiteX59" fmla="*/ 1315546 w 1913856"/>
                  <a:gd name="connsiteY59" fmla="*/ 119498 h 240926"/>
                  <a:gd name="connsiteX60" fmla="*/ 1315795 w 1913856"/>
                  <a:gd name="connsiteY60" fmla="*/ 119574 h 240926"/>
                  <a:gd name="connsiteX61" fmla="*/ 1397703 w 1913856"/>
                  <a:gd name="connsiteY61" fmla="*/ 141829 h 240926"/>
                  <a:gd name="connsiteX62" fmla="*/ 1479038 w 1913856"/>
                  <a:gd name="connsiteY62" fmla="*/ 163415 h 240926"/>
                  <a:gd name="connsiteX63" fmla="*/ 1558958 w 1913856"/>
                  <a:gd name="connsiteY63" fmla="*/ 183606 h 240926"/>
                  <a:gd name="connsiteX64" fmla="*/ 1636775 w 1913856"/>
                  <a:gd name="connsiteY64" fmla="*/ 201693 h 240926"/>
                  <a:gd name="connsiteX65" fmla="*/ 1711782 w 1913856"/>
                  <a:gd name="connsiteY65" fmla="*/ 216969 h 240926"/>
                  <a:gd name="connsiteX66" fmla="*/ 1783270 w 1913856"/>
                  <a:gd name="connsiteY66" fmla="*/ 228747 h 240926"/>
                  <a:gd name="connsiteX67" fmla="*/ 1850552 w 1913856"/>
                  <a:gd name="connsiteY67" fmla="*/ 236319 h 240926"/>
                  <a:gd name="connsiteX68" fmla="*/ 1912901 w 1913856"/>
                  <a:gd name="connsiteY68" fmla="*/ 238995 h 240926"/>
                  <a:gd name="connsiteX69" fmla="*/ 1913857 w 1913856"/>
                  <a:gd name="connsiteY69" fmla="*/ 239951 h 240926"/>
                  <a:gd name="connsiteX70" fmla="*/ 1912920 w 1913856"/>
                  <a:gd name="connsiteY70" fmla="*/ 240926 h 24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913856" h="240926">
                    <a:moveTo>
                      <a:pt x="1912920" y="240926"/>
                    </a:moveTo>
                    <a:cubicBezTo>
                      <a:pt x="1893514" y="240926"/>
                      <a:pt x="1872482" y="240028"/>
                      <a:pt x="1850418" y="238230"/>
                    </a:cubicBezTo>
                    <a:cubicBezTo>
                      <a:pt x="1829386" y="236529"/>
                      <a:pt x="1806711" y="233967"/>
                      <a:pt x="1783021" y="230640"/>
                    </a:cubicBezTo>
                    <a:cubicBezTo>
                      <a:pt x="1760632" y="227485"/>
                      <a:pt x="1736561" y="223527"/>
                      <a:pt x="1711437" y="218843"/>
                    </a:cubicBezTo>
                    <a:cubicBezTo>
                      <a:pt x="1687978" y="214484"/>
                      <a:pt x="1662721" y="209341"/>
                      <a:pt x="1636374" y="203547"/>
                    </a:cubicBezTo>
                    <a:cubicBezTo>
                      <a:pt x="1611824" y="198156"/>
                      <a:pt x="1586357" y="192248"/>
                      <a:pt x="1558519" y="185460"/>
                    </a:cubicBezTo>
                    <a:cubicBezTo>
                      <a:pt x="1533720" y="179419"/>
                      <a:pt x="1507565" y="172822"/>
                      <a:pt x="1478560" y="165270"/>
                    </a:cubicBezTo>
                    <a:cubicBezTo>
                      <a:pt x="1454374" y="158980"/>
                      <a:pt x="1427759" y="151905"/>
                      <a:pt x="1397206" y="143684"/>
                    </a:cubicBezTo>
                    <a:cubicBezTo>
                      <a:pt x="1369980" y="136342"/>
                      <a:pt x="1342639" y="128885"/>
                      <a:pt x="1315278" y="121429"/>
                    </a:cubicBezTo>
                    <a:lnTo>
                      <a:pt x="1315030" y="121352"/>
                    </a:lnTo>
                    <a:cubicBezTo>
                      <a:pt x="1287689" y="113896"/>
                      <a:pt x="1260348" y="106439"/>
                      <a:pt x="1233121" y="99097"/>
                    </a:cubicBezTo>
                    <a:cubicBezTo>
                      <a:pt x="1202587" y="90856"/>
                      <a:pt x="1175973" y="83801"/>
                      <a:pt x="1151786" y="77511"/>
                    </a:cubicBezTo>
                    <a:cubicBezTo>
                      <a:pt x="1122782" y="69978"/>
                      <a:pt x="1096645" y="63362"/>
                      <a:pt x="1071866" y="57321"/>
                    </a:cubicBezTo>
                    <a:cubicBezTo>
                      <a:pt x="1044047" y="50533"/>
                      <a:pt x="1018580" y="44625"/>
                      <a:pt x="994049" y="39233"/>
                    </a:cubicBezTo>
                    <a:cubicBezTo>
                      <a:pt x="967722" y="33459"/>
                      <a:pt x="942484" y="28316"/>
                      <a:pt x="919043" y="23957"/>
                    </a:cubicBezTo>
                    <a:cubicBezTo>
                      <a:pt x="893958" y="19292"/>
                      <a:pt x="869905" y="15334"/>
                      <a:pt x="847555" y="12179"/>
                    </a:cubicBezTo>
                    <a:cubicBezTo>
                      <a:pt x="823904" y="8852"/>
                      <a:pt x="801266" y="6290"/>
                      <a:pt x="780273" y="4608"/>
                    </a:cubicBezTo>
                    <a:cubicBezTo>
                      <a:pt x="758247" y="2830"/>
                      <a:pt x="737272" y="1931"/>
                      <a:pt x="717923" y="1931"/>
                    </a:cubicBezTo>
                    <a:cubicBezTo>
                      <a:pt x="698574" y="1931"/>
                      <a:pt x="679397" y="2830"/>
                      <a:pt x="660947" y="4608"/>
                    </a:cubicBezTo>
                    <a:cubicBezTo>
                      <a:pt x="643357" y="6309"/>
                      <a:pt x="625843" y="8852"/>
                      <a:pt x="608884" y="12179"/>
                    </a:cubicBezTo>
                    <a:cubicBezTo>
                      <a:pt x="592843" y="15334"/>
                      <a:pt x="576744" y="19292"/>
                      <a:pt x="561009" y="23938"/>
                    </a:cubicBezTo>
                    <a:cubicBezTo>
                      <a:pt x="546306" y="28297"/>
                      <a:pt x="531373" y="33421"/>
                      <a:pt x="516632" y="39195"/>
                    </a:cubicBezTo>
                    <a:cubicBezTo>
                      <a:pt x="502885" y="44568"/>
                      <a:pt x="489291" y="50476"/>
                      <a:pt x="475027" y="57263"/>
                    </a:cubicBezTo>
                    <a:cubicBezTo>
                      <a:pt x="462332" y="63305"/>
                      <a:pt x="449407" y="69901"/>
                      <a:pt x="435507" y="77434"/>
                    </a:cubicBezTo>
                    <a:cubicBezTo>
                      <a:pt x="423921" y="83706"/>
                      <a:pt x="411455" y="90780"/>
                      <a:pt x="397383" y="99001"/>
                    </a:cubicBezTo>
                    <a:cubicBezTo>
                      <a:pt x="384840" y="106343"/>
                      <a:pt x="372202" y="113915"/>
                      <a:pt x="359985" y="121257"/>
                    </a:cubicBezTo>
                    <a:cubicBezTo>
                      <a:pt x="347652" y="128656"/>
                      <a:pt x="335014" y="136246"/>
                      <a:pt x="322453" y="143588"/>
                    </a:cubicBezTo>
                    <a:cubicBezTo>
                      <a:pt x="308362" y="151829"/>
                      <a:pt x="295876" y="158903"/>
                      <a:pt x="284271" y="165194"/>
                    </a:cubicBezTo>
                    <a:cubicBezTo>
                      <a:pt x="270352" y="172746"/>
                      <a:pt x="257389" y="179361"/>
                      <a:pt x="244674" y="185403"/>
                    </a:cubicBezTo>
                    <a:cubicBezTo>
                      <a:pt x="230392" y="192190"/>
                      <a:pt x="216740" y="198118"/>
                      <a:pt x="202955" y="203528"/>
                    </a:cubicBezTo>
                    <a:cubicBezTo>
                      <a:pt x="188156" y="209322"/>
                      <a:pt x="173167" y="214465"/>
                      <a:pt x="158425" y="218843"/>
                    </a:cubicBezTo>
                    <a:cubicBezTo>
                      <a:pt x="142633" y="223527"/>
                      <a:pt x="126476" y="227485"/>
                      <a:pt x="110378" y="230640"/>
                    </a:cubicBezTo>
                    <a:cubicBezTo>
                      <a:pt x="93361" y="233986"/>
                      <a:pt x="75771" y="236529"/>
                      <a:pt x="58124" y="238250"/>
                    </a:cubicBezTo>
                    <a:cubicBezTo>
                      <a:pt x="39597" y="240028"/>
                      <a:pt x="20362" y="240926"/>
                      <a:pt x="956" y="240926"/>
                    </a:cubicBezTo>
                    <a:cubicBezTo>
                      <a:pt x="421" y="240926"/>
                      <a:pt x="0" y="240506"/>
                      <a:pt x="0" y="239970"/>
                    </a:cubicBezTo>
                    <a:cubicBezTo>
                      <a:pt x="0" y="239435"/>
                      <a:pt x="421" y="239014"/>
                      <a:pt x="956" y="239014"/>
                    </a:cubicBezTo>
                    <a:cubicBezTo>
                      <a:pt x="20305" y="239014"/>
                      <a:pt x="39482" y="238116"/>
                      <a:pt x="57933" y="236338"/>
                    </a:cubicBezTo>
                    <a:cubicBezTo>
                      <a:pt x="75523" y="234636"/>
                      <a:pt x="93036" y="232093"/>
                      <a:pt x="109995" y="228766"/>
                    </a:cubicBezTo>
                    <a:cubicBezTo>
                      <a:pt x="126037" y="225612"/>
                      <a:pt x="142135" y="221654"/>
                      <a:pt x="157871" y="217008"/>
                    </a:cubicBezTo>
                    <a:cubicBezTo>
                      <a:pt x="172574" y="212648"/>
                      <a:pt x="187506" y="207524"/>
                      <a:pt x="202248" y="201750"/>
                    </a:cubicBezTo>
                    <a:cubicBezTo>
                      <a:pt x="215995" y="196378"/>
                      <a:pt x="229589" y="190470"/>
                      <a:pt x="243852" y="183682"/>
                    </a:cubicBezTo>
                    <a:cubicBezTo>
                      <a:pt x="256547" y="177640"/>
                      <a:pt x="269472" y="171044"/>
                      <a:pt x="283372" y="163511"/>
                    </a:cubicBezTo>
                    <a:cubicBezTo>
                      <a:pt x="294959" y="157240"/>
                      <a:pt x="307425" y="150166"/>
                      <a:pt x="321497" y="141944"/>
                    </a:cubicBezTo>
                    <a:cubicBezTo>
                      <a:pt x="334039" y="134602"/>
                      <a:pt x="346677" y="127031"/>
                      <a:pt x="358895" y="119689"/>
                    </a:cubicBezTo>
                    <a:cubicBezTo>
                      <a:pt x="371227" y="112290"/>
                      <a:pt x="383865" y="104699"/>
                      <a:pt x="396427" y="97357"/>
                    </a:cubicBezTo>
                    <a:cubicBezTo>
                      <a:pt x="410518" y="89117"/>
                      <a:pt x="423003" y="82042"/>
                      <a:pt x="434609" y="75752"/>
                    </a:cubicBezTo>
                    <a:cubicBezTo>
                      <a:pt x="448528" y="68200"/>
                      <a:pt x="461491" y="61584"/>
                      <a:pt x="474205" y="55542"/>
                    </a:cubicBezTo>
                    <a:cubicBezTo>
                      <a:pt x="488488" y="48755"/>
                      <a:pt x="502139" y="42828"/>
                      <a:pt x="515924" y="37417"/>
                    </a:cubicBezTo>
                    <a:cubicBezTo>
                      <a:pt x="530723" y="31624"/>
                      <a:pt x="545713" y="26481"/>
                      <a:pt x="560454" y="22102"/>
                    </a:cubicBezTo>
                    <a:cubicBezTo>
                      <a:pt x="576247" y="17418"/>
                      <a:pt x="592403" y="13460"/>
                      <a:pt x="608502" y="10305"/>
                    </a:cubicBezTo>
                    <a:cubicBezTo>
                      <a:pt x="625518" y="6960"/>
                      <a:pt x="643108" y="4417"/>
                      <a:pt x="660756" y="2696"/>
                    </a:cubicBezTo>
                    <a:cubicBezTo>
                      <a:pt x="679263" y="918"/>
                      <a:pt x="698498" y="0"/>
                      <a:pt x="717904" y="0"/>
                    </a:cubicBezTo>
                    <a:cubicBezTo>
                      <a:pt x="737311" y="0"/>
                      <a:pt x="758342" y="899"/>
                      <a:pt x="780406" y="2696"/>
                    </a:cubicBezTo>
                    <a:cubicBezTo>
                      <a:pt x="801438" y="4398"/>
                      <a:pt x="824114" y="6960"/>
                      <a:pt x="847803" y="10286"/>
                    </a:cubicBezTo>
                    <a:cubicBezTo>
                      <a:pt x="870192" y="13441"/>
                      <a:pt x="894264" y="17399"/>
                      <a:pt x="919387" y="22083"/>
                    </a:cubicBezTo>
                    <a:cubicBezTo>
                      <a:pt x="942847" y="26442"/>
                      <a:pt x="968104" y="31586"/>
                      <a:pt x="994451" y="37379"/>
                    </a:cubicBezTo>
                    <a:cubicBezTo>
                      <a:pt x="1019000" y="42771"/>
                      <a:pt x="1044468" y="48679"/>
                      <a:pt x="1072306" y="55466"/>
                    </a:cubicBezTo>
                    <a:cubicBezTo>
                      <a:pt x="1097104" y="61508"/>
                      <a:pt x="1123260" y="68104"/>
                      <a:pt x="1152264" y="75656"/>
                    </a:cubicBezTo>
                    <a:cubicBezTo>
                      <a:pt x="1176451" y="81947"/>
                      <a:pt x="1203065" y="89021"/>
                      <a:pt x="1233618" y="97242"/>
                    </a:cubicBezTo>
                    <a:cubicBezTo>
                      <a:pt x="1260845" y="104584"/>
                      <a:pt x="1288186" y="112041"/>
                      <a:pt x="1315546" y="119498"/>
                    </a:cubicBezTo>
                    <a:lnTo>
                      <a:pt x="1315795" y="119574"/>
                    </a:lnTo>
                    <a:cubicBezTo>
                      <a:pt x="1343136" y="127031"/>
                      <a:pt x="1370477" y="134487"/>
                      <a:pt x="1397703" y="141829"/>
                    </a:cubicBezTo>
                    <a:cubicBezTo>
                      <a:pt x="1428237" y="150070"/>
                      <a:pt x="1454852" y="157125"/>
                      <a:pt x="1479038" y="163415"/>
                    </a:cubicBezTo>
                    <a:cubicBezTo>
                      <a:pt x="1508043" y="170949"/>
                      <a:pt x="1534179" y="177564"/>
                      <a:pt x="1558958" y="183606"/>
                    </a:cubicBezTo>
                    <a:cubicBezTo>
                      <a:pt x="1586777" y="190393"/>
                      <a:pt x="1612245" y="196301"/>
                      <a:pt x="1636775" y="201693"/>
                    </a:cubicBezTo>
                    <a:cubicBezTo>
                      <a:pt x="1663103" y="207467"/>
                      <a:pt x="1688341" y="212610"/>
                      <a:pt x="1711782" y="216969"/>
                    </a:cubicBezTo>
                    <a:cubicBezTo>
                      <a:pt x="1736866" y="221635"/>
                      <a:pt x="1760919" y="225592"/>
                      <a:pt x="1783270" y="228747"/>
                    </a:cubicBezTo>
                    <a:cubicBezTo>
                      <a:pt x="1806921" y="232074"/>
                      <a:pt x="1829559" y="234636"/>
                      <a:pt x="1850552" y="236319"/>
                    </a:cubicBezTo>
                    <a:cubicBezTo>
                      <a:pt x="1872578" y="238097"/>
                      <a:pt x="1893552" y="238995"/>
                      <a:pt x="1912901" y="238995"/>
                    </a:cubicBezTo>
                    <a:cubicBezTo>
                      <a:pt x="1913436" y="238995"/>
                      <a:pt x="1913857" y="239416"/>
                      <a:pt x="1913857" y="239951"/>
                    </a:cubicBezTo>
                    <a:cubicBezTo>
                      <a:pt x="1913857" y="240487"/>
                      <a:pt x="1913456" y="240926"/>
                      <a:pt x="1912920" y="24092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2" name="任意多边形: 形状 141">
                <a:extLst>
                  <a:ext uri="{FF2B5EF4-FFF2-40B4-BE49-F238E27FC236}">
                    <a16:creationId xmlns:a16="http://schemas.microsoft.com/office/drawing/2014/main" id="{F2D2BEE3-79E2-2EED-7942-7A2338C76E35}"/>
                  </a:ext>
                </a:extLst>
              </p:cNvPr>
              <p:cNvSpPr/>
              <p:nvPr/>
            </p:nvSpPr>
            <p:spPr>
              <a:xfrm>
                <a:off x="9241182" y="1358855"/>
                <a:ext cx="1913856" cy="285494"/>
              </a:xfrm>
              <a:custGeom>
                <a:avLst/>
                <a:gdLst>
                  <a:gd name="connsiteX0" fmla="*/ 1912901 w 1913856"/>
                  <a:gd name="connsiteY0" fmla="*/ 285494 h 285494"/>
                  <a:gd name="connsiteX1" fmla="*/ 1849386 w 1913856"/>
                  <a:gd name="connsiteY1" fmla="*/ 281804 h 285494"/>
                  <a:gd name="connsiteX2" fmla="*/ 1779867 w 1913856"/>
                  <a:gd name="connsiteY2" fmla="*/ 272091 h 285494"/>
                  <a:gd name="connsiteX3" fmla="*/ 1705357 w 1913856"/>
                  <a:gd name="connsiteY3" fmla="*/ 257369 h 285494"/>
                  <a:gd name="connsiteX4" fmla="*/ 1626948 w 1913856"/>
                  <a:gd name="connsiteY4" fmla="*/ 238728 h 285494"/>
                  <a:gd name="connsiteX5" fmla="*/ 1545919 w 1913856"/>
                  <a:gd name="connsiteY5" fmla="*/ 217447 h 285494"/>
                  <a:gd name="connsiteX6" fmla="*/ 1462519 w 1913856"/>
                  <a:gd name="connsiteY6" fmla="*/ 193816 h 285494"/>
                  <a:gd name="connsiteX7" fmla="*/ 1377819 w 1913856"/>
                  <a:gd name="connsiteY7" fmla="*/ 168865 h 285494"/>
                  <a:gd name="connsiteX8" fmla="*/ 1324571 w 1913856"/>
                  <a:gd name="connsiteY8" fmla="*/ 153072 h 285494"/>
                  <a:gd name="connsiteX9" fmla="*/ 1264458 w 1913856"/>
                  <a:gd name="connsiteY9" fmla="*/ 135233 h 285494"/>
                  <a:gd name="connsiteX10" fmla="*/ 1207903 w 1913856"/>
                  <a:gd name="connsiteY10" fmla="*/ 118465 h 285494"/>
                  <a:gd name="connsiteX11" fmla="*/ 1123222 w 1913856"/>
                  <a:gd name="connsiteY11" fmla="*/ 93514 h 285494"/>
                  <a:gd name="connsiteX12" fmla="*/ 1039860 w 1913856"/>
                  <a:gd name="connsiteY12" fmla="*/ 69882 h 285494"/>
                  <a:gd name="connsiteX13" fmla="*/ 958869 w 1913856"/>
                  <a:gd name="connsiteY13" fmla="*/ 48621 h 285494"/>
                  <a:gd name="connsiteX14" fmla="*/ 880498 w 1913856"/>
                  <a:gd name="connsiteY14" fmla="*/ 29980 h 285494"/>
                  <a:gd name="connsiteX15" fmla="*/ 806084 w 1913856"/>
                  <a:gd name="connsiteY15" fmla="*/ 15277 h 285494"/>
                  <a:gd name="connsiteX16" fmla="*/ 736680 w 1913856"/>
                  <a:gd name="connsiteY16" fmla="*/ 5564 h 285494"/>
                  <a:gd name="connsiteX17" fmla="*/ 673356 w 1913856"/>
                  <a:gd name="connsiteY17" fmla="*/ 1893 h 285494"/>
                  <a:gd name="connsiteX18" fmla="*/ 617411 w 1913856"/>
                  <a:gd name="connsiteY18" fmla="*/ 5564 h 285494"/>
                  <a:gd name="connsiteX19" fmla="*/ 567490 w 1913856"/>
                  <a:gd name="connsiteY19" fmla="*/ 15257 h 285494"/>
                  <a:gd name="connsiteX20" fmla="*/ 522559 w 1913856"/>
                  <a:gd name="connsiteY20" fmla="*/ 29922 h 285494"/>
                  <a:gd name="connsiteX21" fmla="*/ 481528 w 1913856"/>
                  <a:gd name="connsiteY21" fmla="*/ 48526 h 285494"/>
                  <a:gd name="connsiteX22" fmla="*/ 443117 w 1913856"/>
                  <a:gd name="connsiteY22" fmla="*/ 69748 h 285494"/>
                  <a:gd name="connsiteX23" fmla="*/ 407057 w 1913856"/>
                  <a:gd name="connsiteY23" fmla="*/ 93342 h 285494"/>
                  <a:gd name="connsiteX24" fmla="*/ 372259 w 1913856"/>
                  <a:gd name="connsiteY24" fmla="*/ 118274 h 285494"/>
                  <a:gd name="connsiteX25" fmla="*/ 349258 w 1913856"/>
                  <a:gd name="connsiteY25" fmla="*/ 135042 h 285494"/>
                  <a:gd name="connsiteX26" fmla="*/ 325722 w 1913856"/>
                  <a:gd name="connsiteY26" fmla="*/ 152250 h 285494"/>
                  <a:gd name="connsiteX27" fmla="*/ 303180 w 1913856"/>
                  <a:gd name="connsiteY27" fmla="*/ 168692 h 285494"/>
                  <a:gd name="connsiteX28" fmla="*/ 268363 w 1913856"/>
                  <a:gd name="connsiteY28" fmla="*/ 193644 h 285494"/>
                  <a:gd name="connsiteX29" fmla="*/ 232189 w 1913856"/>
                  <a:gd name="connsiteY29" fmla="*/ 217314 h 285494"/>
                  <a:gd name="connsiteX30" fmla="*/ 193644 w 1913856"/>
                  <a:gd name="connsiteY30" fmla="*/ 238613 h 285494"/>
                  <a:gd name="connsiteX31" fmla="*/ 152460 w 1913856"/>
                  <a:gd name="connsiteY31" fmla="*/ 257293 h 285494"/>
                  <a:gd name="connsiteX32" fmla="*/ 107299 w 1913856"/>
                  <a:gd name="connsiteY32" fmla="*/ 272034 h 285494"/>
                  <a:gd name="connsiteX33" fmla="*/ 57149 w 1913856"/>
                  <a:gd name="connsiteY33" fmla="*/ 281766 h 285494"/>
                  <a:gd name="connsiteX34" fmla="*/ 956 w 1913856"/>
                  <a:gd name="connsiteY34" fmla="*/ 285456 h 285494"/>
                  <a:gd name="connsiteX35" fmla="*/ 0 w 1913856"/>
                  <a:gd name="connsiteY35" fmla="*/ 284500 h 285494"/>
                  <a:gd name="connsiteX36" fmla="*/ 956 w 1913856"/>
                  <a:gd name="connsiteY36" fmla="*/ 283544 h 285494"/>
                  <a:gd name="connsiteX37" fmla="*/ 56900 w 1913856"/>
                  <a:gd name="connsiteY37" fmla="*/ 279873 h 285494"/>
                  <a:gd name="connsiteX38" fmla="*/ 106821 w 1913856"/>
                  <a:gd name="connsiteY38" fmla="*/ 270179 h 285494"/>
                  <a:gd name="connsiteX39" fmla="*/ 151753 w 1913856"/>
                  <a:gd name="connsiteY39" fmla="*/ 255515 h 285494"/>
                  <a:gd name="connsiteX40" fmla="*/ 192783 w 1913856"/>
                  <a:gd name="connsiteY40" fmla="*/ 236911 h 285494"/>
                  <a:gd name="connsiteX41" fmla="*/ 231195 w 1913856"/>
                  <a:gd name="connsiteY41" fmla="*/ 215688 h 285494"/>
                  <a:gd name="connsiteX42" fmla="*/ 267254 w 1913856"/>
                  <a:gd name="connsiteY42" fmla="*/ 192095 h 285494"/>
                  <a:gd name="connsiteX43" fmla="*/ 302052 w 1913856"/>
                  <a:gd name="connsiteY43" fmla="*/ 167163 h 285494"/>
                  <a:gd name="connsiteX44" fmla="*/ 324594 w 1913856"/>
                  <a:gd name="connsiteY44" fmla="*/ 150720 h 285494"/>
                  <a:gd name="connsiteX45" fmla="*/ 348130 w 1913856"/>
                  <a:gd name="connsiteY45" fmla="*/ 133531 h 285494"/>
                  <a:gd name="connsiteX46" fmla="*/ 371131 w 1913856"/>
                  <a:gd name="connsiteY46" fmla="*/ 116764 h 285494"/>
                  <a:gd name="connsiteX47" fmla="*/ 405948 w 1913856"/>
                  <a:gd name="connsiteY47" fmla="*/ 91812 h 285494"/>
                  <a:gd name="connsiteX48" fmla="*/ 442123 w 1913856"/>
                  <a:gd name="connsiteY48" fmla="*/ 68142 h 285494"/>
                  <a:gd name="connsiteX49" fmla="*/ 480668 w 1913856"/>
                  <a:gd name="connsiteY49" fmla="*/ 46843 h 285494"/>
                  <a:gd name="connsiteX50" fmla="*/ 521852 w 1913856"/>
                  <a:gd name="connsiteY50" fmla="*/ 28163 h 285494"/>
                  <a:gd name="connsiteX51" fmla="*/ 567012 w 1913856"/>
                  <a:gd name="connsiteY51" fmla="*/ 13422 h 285494"/>
                  <a:gd name="connsiteX52" fmla="*/ 617163 w 1913856"/>
                  <a:gd name="connsiteY52" fmla="*/ 3690 h 285494"/>
                  <a:gd name="connsiteX53" fmla="*/ 673356 w 1913856"/>
                  <a:gd name="connsiteY53" fmla="*/ 0 h 285494"/>
                  <a:gd name="connsiteX54" fmla="*/ 736871 w 1913856"/>
                  <a:gd name="connsiteY54" fmla="*/ 3690 h 285494"/>
                  <a:gd name="connsiteX55" fmla="*/ 806390 w 1913856"/>
                  <a:gd name="connsiteY55" fmla="*/ 13403 h 285494"/>
                  <a:gd name="connsiteX56" fmla="*/ 880899 w 1913856"/>
                  <a:gd name="connsiteY56" fmla="*/ 28125 h 285494"/>
                  <a:gd name="connsiteX57" fmla="*/ 959309 w 1913856"/>
                  <a:gd name="connsiteY57" fmla="*/ 46767 h 285494"/>
                  <a:gd name="connsiteX58" fmla="*/ 1040338 w 1913856"/>
                  <a:gd name="connsiteY58" fmla="*/ 68047 h 285494"/>
                  <a:gd name="connsiteX59" fmla="*/ 1123738 w 1913856"/>
                  <a:gd name="connsiteY59" fmla="*/ 91679 h 285494"/>
                  <a:gd name="connsiteX60" fmla="*/ 1208438 w 1913856"/>
                  <a:gd name="connsiteY60" fmla="*/ 116630 h 285494"/>
                  <a:gd name="connsiteX61" fmla="*/ 1264994 w 1913856"/>
                  <a:gd name="connsiteY61" fmla="*/ 133398 h 285494"/>
                  <a:gd name="connsiteX62" fmla="*/ 1325106 w 1913856"/>
                  <a:gd name="connsiteY62" fmla="*/ 151236 h 285494"/>
                  <a:gd name="connsiteX63" fmla="*/ 1378354 w 1913856"/>
                  <a:gd name="connsiteY63" fmla="*/ 167029 h 285494"/>
                  <a:gd name="connsiteX64" fmla="*/ 1463035 w 1913856"/>
                  <a:gd name="connsiteY64" fmla="*/ 191980 h 285494"/>
                  <a:gd name="connsiteX65" fmla="*/ 1546397 w 1913856"/>
                  <a:gd name="connsiteY65" fmla="*/ 215612 h 285494"/>
                  <a:gd name="connsiteX66" fmla="*/ 1627387 w 1913856"/>
                  <a:gd name="connsiteY66" fmla="*/ 236873 h 285494"/>
                  <a:gd name="connsiteX67" fmla="*/ 1705759 w 1913856"/>
                  <a:gd name="connsiteY67" fmla="*/ 255515 h 285494"/>
                  <a:gd name="connsiteX68" fmla="*/ 1780173 w 1913856"/>
                  <a:gd name="connsiteY68" fmla="*/ 270218 h 285494"/>
                  <a:gd name="connsiteX69" fmla="*/ 1849577 w 1913856"/>
                  <a:gd name="connsiteY69" fmla="*/ 279930 h 285494"/>
                  <a:gd name="connsiteX70" fmla="*/ 1912901 w 1913856"/>
                  <a:gd name="connsiteY70" fmla="*/ 283601 h 285494"/>
                  <a:gd name="connsiteX71" fmla="*/ 1913857 w 1913856"/>
                  <a:gd name="connsiteY71" fmla="*/ 284557 h 285494"/>
                  <a:gd name="connsiteX72" fmla="*/ 1912901 w 1913856"/>
                  <a:gd name="connsiteY72" fmla="*/ 285494 h 28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913856" h="285494">
                    <a:moveTo>
                      <a:pt x="1912901" y="285494"/>
                    </a:moveTo>
                    <a:cubicBezTo>
                      <a:pt x="1893705" y="285494"/>
                      <a:pt x="1872922" y="284290"/>
                      <a:pt x="1849386" y="281804"/>
                    </a:cubicBezTo>
                    <a:cubicBezTo>
                      <a:pt x="1828354" y="279586"/>
                      <a:pt x="1805621" y="276412"/>
                      <a:pt x="1779867" y="272091"/>
                    </a:cubicBezTo>
                    <a:cubicBezTo>
                      <a:pt x="1757305" y="268306"/>
                      <a:pt x="1732947" y="263488"/>
                      <a:pt x="1705357" y="257369"/>
                    </a:cubicBezTo>
                    <a:cubicBezTo>
                      <a:pt x="1682433" y="252283"/>
                      <a:pt x="1656774" y="246184"/>
                      <a:pt x="1626948" y="238728"/>
                    </a:cubicBezTo>
                    <a:cubicBezTo>
                      <a:pt x="1601117" y="232265"/>
                      <a:pt x="1573852" y="225095"/>
                      <a:pt x="1545919" y="217447"/>
                    </a:cubicBezTo>
                    <a:cubicBezTo>
                      <a:pt x="1519514" y="210220"/>
                      <a:pt x="1491447" y="202266"/>
                      <a:pt x="1462519" y="193816"/>
                    </a:cubicBezTo>
                    <a:cubicBezTo>
                      <a:pt x="1437969" y="186646"/>
                      <a:pt x="1411068" y="178711"/>
                      <a:pt x="1377819" y="168865"/>
                    </a:cubicBezTo>
                    <a:cubicBezTo>
                      <a:pt x="1360076" y="163607"/>
                      <a:pt x="1342333" y="158349"/>
                      <a:pt x="1324571" y="153072"/>
                    </a:cubicBezTo>
                    <a:lnTo>
                      <a:pt x="1264458" y="135233"/>
                    </a:lnTo>
                    <a:cubicBezTo>
                      <a:pt x="1245606" y="129631"/>
                      <a:pt x="1226754" y="124029"/>
                      <a:pt x="1207903" y="118465"/>
                    </a:cubicBezTo>
                    <a:cubicBezTo>
                      <a:pt x="1174902" y="108695"/>
                      <a:pt x="1147982" y="100760"/>
                      <a:pt x="1123222" y="93514"/>
                    </a:cubicBezTo>
                    <a:cubicBezTo>
                      <a:pt x="1094313" y="85063"/>
                      <a:pt x="1066264" y="77109"/>
                      <a:pt x="1039860" y="69882"/>
                    </a:cubicBezTo>
                    <a:cubicBezTo>
                      <a:pt x="1011926" y="62234"/>
                      <a:pt x="984681" y="55084"/>
                      <a:pt x="958869" y="48621"/>
                    </a:cubicBezTo>
                    <a:cubicBezTo>
                      <a:pt x="929043" y="41165"/>
                      <a:pt x="903422" y="35065"/>
                      <a:pt x="880498" y="29980"/>
                    </a:cubicBezTo>
                    <a:cubicBezTo>
                      <a:pt x="852946" y="23880"/>
                      <a:pt x="828626" y="19062"/>
                      <a:pt x="806084" y="15277"/>
                    </a:cubicBezTo>
                    <a:cubicBezTo>
                      <a:pt x="780368" y="10956"/>
                      <a:pt x="757654" y="7782"/>
                      <a:pt x="736680" y="5564"/>
                    </a:cubicBezTo>
                    <a:cubicBezTo>
                      <a:pt x="713201" y="3097"/>
                      <a:pt x="692475" y="1893"/>
                      <a:pt x="673356" y="1893"/>
                    </a:cubicBezTo>
                    <a:cubicBezTo>
                      <a:pt x="654236" y="1893"/>
                      <a:pt x="635938" y="3097"/>
                      <a:pt x="617411" y="5564"/>
                    </a:cubicBezTo>
                    <a:cubicBezTo>
                      <a:pt x="600854" y="7763"/>
                      <a:pt x="584526" y="10936"/>
                      <a:pt x="567490" y="15257"/>
                    </a:cubicBezTo>
                    <a:cubicBezTo>
                      <a:pt x="552558" y="19043"/>
                      <a:pt x="537874" y="23842"/>
                      <a:pt x="522559" y="29922"/>
                    </a:cubicBezTo>
                    <a:cubicBezTo>
                      <a:pt x="509806" y="34989"/>
                      <a:pt x="496384" y="41069"/>
                      <a:pt x="481528" y="48526"/>
                    </a:cubicBezTo>
                    <a:cubicBezTo>
                      <a:pt x="468680" y="54969"/>
                      <a:pt x="455755" y="62120"/>
                      <a:pt x="443117" y="69748"/>
                    </a:cubicBezTo>
                    <a:cubicBezTo>
                      <a:pt x="431167" y="76976"/>
                      <a:pt x="419026" y="84910"/>
                      <a:pt x="407057" y="93342"/>
                    </a:cubicBezTo>
                    <a:cubicBezTo>
                      <a:pt x="396790" y="100569"/>
                      <a:pt x="385739" y="108485"/>
                      <a:pt x="372259" y="118274"/>
                    </a:cubicBezTo>
                    <a:cubicBezTo>
                      <a:pt x="364573" y="123857"/>
                      <a:pt x="356925" y="129440"/>
                      <a:pt x="349258" y="135042"/>
                    </a:cubicBezTo>
                    <a:lnTo>
                      <a:pt x="325722" y="152250"/>
                    </a:lnTo>
                    <a:cubicBezTo>
                      <a:pt x="318208" y="157737"/>
                      <a:pt x="310713" y="163224"/>
                      <a:pt x="303180" y="168692"/>
                    </a:cubicBezTo>
                    <a:cubicBezTo>
                      <a:pt x="289643" y="178520"/>
                      <a:pt x="278592" y="186455"/>
                      <a:pt x="268363" y="193644"/>
                    </a:cubicBezTo>
                    <a:cubicBezTo>
                      <a:pt x="256356" y="202094"/>
                      <a:pt x="244177" y="210067"/>
                      <a:pt x="232189" y="217314"/>
                    </a:cubicBezTo>
                    <a:cubicBezTo>
                      <a:pt x="219513" y="224981"/>
                      <a:pt x="206530" y="232150"/>
                      <a:pt x="193644" y="238613"/>
                    </a:cubicBezTo>
                    <a:cubicBezTo>
                      <a:pt x="178730" y="246089"/>
                      <a:pt x="165270" y="252188"/>
                      <a:pt x="152460" y="257293"/>
                    </a:cubicBezTo>
                    <a:cubicBezTo>
                      <a:pt x="137069" y="263411"/>
                      <a:pt x="122308" y="268229"/>
                      <a:pt x="107299" y="272034"/>
                    </a:cubicBezTo>
                    <a:cubicBezTo>
                      <a:pt x="90187" y="276374"/>
                      <a:pt x="73783" y="279548"/>
                      <a:pt x="57149" y="281766"/>
                    </a:cubicBezTo>
                    <a:cubicBezTo>
                      <a:pt x="38545" y="284251"/>
                      <a:pt x="20152" y="285456"/>
                      <a:pt x="956" y="285456"/>
                    </a:cubicBezTo>
                    <a:cubicBezTo>
                      <a:pt x="421" y="285456"/>
                      <a:pt x="0" y="285035"/>
                      <a:pt x="0" y="284500"/>
                    </a:cubicBezTo>
                    <a:cubicBezTo>
                      <a:pt x="0" y="283965"/>
                      <a:pt x="421" y="283544"/>
                      <a:pt x="956" y="283544"/>
                    </a:cubicBezTo>
                    <a:cubicBezTo>
                      <a:pt x="20076" y="283544"/>
                      <a:pt x="38373" y="282339"/>
                      <a:pt x="56900" y="279873"/>
                    </a:cubicBezTo>
                    <a:cubicBezTo>
                      <a:pt x="73458" y="277674"/>
                      <a:pt x="89786" y="274500"/>
                      <a:pt x="106821" y="270179"/>
                    </a:cubicBezTo>
                    <a:cubicBezTo>
                      <a:pt x="121735" y="266394"/>
                      <a:pt x="136438" y="261595"/>
                      <a:pt x="151753" y="255515"/>
                    </a:cubicBezTo>
                    <a:cubicBezTo>
                      <a:pt x="164505" y="250448"/>
                      <a:pt x="177927" y="244349"/>
                      <a:pt x="192783" y="236911"/>
                    </a:cubicBezTo>
                    <a:cubicBezTo>
                      <a:pt x="205632" y="230468"/>
                      <a:pt x="218557" y="223317"/>
                      <a:pt x="231195" y="215688"/>
                    </a:cubicBezTo>
                    <a:cubicBezTo>
                      <a:pt x="243144" y="208461"/>
                      <a:pt x="255285" y="200527"/>
                      <a:pt x="267254" y="192095"/>
                    </a:cubicBezTo>
                    <a:cubicBezTo>
                      <a:pt x="277464" y="184906"/>
                      <a:pt x="288535" y="176971"/>
                      <a:pt x="302052" y="167163"/>
                    </a:cubicBezTo>
                    <a:cubicBezTo>
                      <a:pt x="309585" y="161695"/>
                      <a:pt x="317080" y="156207"/>
                      <a:pt x="324594" y="150720"/>
                    </a:cubicBezTo>
                    <a:lnTo>
                      <a:pt x="348130" y="133531"/>
                    </a:lnTo>
                    <a:cubicBezTo>
                      <a:pt x="355797" y="127929"/>
                      <a:pt x="363445" y="122327"/>
                      <a:pt x="371131" y="116764"/>
                    </a:cubicBezTo>
                    <a:cubicBezTo>
                      <a:pt x="384611" y="106974"/>
                      <a:pt x="395681" y="99040"/>
                      <a:pt x="405948" y="91812"/>
                    </a:cubicBezTo>
                    <a:cubicBezTo>
                      <a:pt x="417955" y="83362"/>
                      <a:pt x="430135" y="75389"/>
                      <a:pt x="442123" y="68142"/>
                    </a:cubicBezTo>
                    <a:cubicBezTo>
                      <a:pt x="454799" y="60475"/>
                      <a:pt x="467781" y="53306"/>
                      <a:pt x="480668" y="46843"/>
                    </a:cubicBezTo>
                    <a:cubicBezTo>
                      <a:pt x="495581" y="39367"/>
                      <a:pt x="509041" y="33268"/>
                      <a:pt x="521852" y="28163"/>
                    </a:cubicBezTo>
                    <a:cubicBezTo>
                      <a:pt x="537243" y="22045"/>
                      <a:pt x="552003" y="17227"/>
                      <a:pt x="567012" y="13422"/>
                    </a:cubicBezTo>
                    <a:cubicBezTo>
                      <a:pt x="584124" y="9082"/>
                      <a:pt x="600529" y="5908"/>
                      <a:pt x="617163" y="3690"/>
                    </a:cubicBezTo>
                    <a:cubicBezTo>
                      <a:pt x="635766" y="1205"/>
                      <a:pt x="654159" y="0"/>
                      <a:pt x="673356" y="0"/>
                    </a:cubicBezTo>
                    <a:cubicBezTo>
                      <a:pt x="692552" y="0"/>
                      <a:pt x="713335" y="1205"/>
                      <a:pt x="736871" y="3690"/>
                    </a:cubicBezTo>
                    <a:cubicBezTo>
                      <a:pt x="757903" y="5908"/>
                      <a:pt x="780636" y="9082"/>
                      <a:pt x="806390" y="13403"/>
                    </a:cubicBezTo>
                    <a:cubicBezTo>
                      <a:pt x="828951" y="17189"/>
                      <a:pt x="853310" y="22007"/>
                      <a:pt x="880899" y="28125"/>
                    </a:cubicBezTo>
                    <a:cubicBezTo>
                      <a:pt x="903824" y="33211"/>
                      <a:pt x="929482" y="39310"/>
                      <a:pt x="959309" y="46767"/>
                    </a:cubicBezTo>
                    <a:cubicBezTo>
                      <a:pt x="985140" y="53229"/>
                      <a:pt x="1012404" y="60399"/>
                      <a:pt x="1040338" y="68047"/>
                    </a:cubicBezTo>
                    <a:cubicBezTo>
                      <a:pt x="1066761" y="75274"/>
                      <a:pt x="1094810" y="83228"/>
                      <a:pt x="1123738" y="91679"/>
                    </a:cubicBezTo>
                    <a:cubicBezTo>
                      <a:pt x="1148517" y="98925"/>
                      <a:pt x="1175418" y="106840"/>
                      <a:pt x="1208438" y="116630"/>
                    </a:cubicBezTo>
                    <a:cubicBezTo>
                      <a:pt x="1227271" y="122213"/>
                      <a:pt x="1246123" y="127815"/>
                      <a:pt x="1264994" y="133398"/>
                    </a:cubicBezTo>
                    <a:lnTo>
                      <a:pt x="1325106" y="151236"/>
                    </a:lnTo>
                    <a:cubicBezTo>
                      <a:pt x="1342868" y="156513"/>
                      <a:pt x="1360611" y="161771"/>
                      <a:pt x="1378354" y="167029"/>
                    </a:cubicBezTo>
                    <a:cubicBezTo>
                      <a:pt x="1411584" y="176876"/>
                      <a:pt x="1438505" y="184791"/>
                      <a:pt x="1463035" y="191980"/>
                    </a:cubicBezTo>
                    <a:cubicBezTo>
                      <a:pt x="1491944" y="200431"/>
                      <a:pt x="1519992" y="208385"/>
                      <a:pt x="1546397" y="215612"/>
                    </a:cubicBezTo>
                    <a:cubicBezTo>
                      <a:pt x="1574330" y="223260"/>
                      <a:pt x="1601576" y="230411"/>
                      <a:pt x="1627387" y="236873"/>
                    </a:cubicBezTo>
                    <a:cubicBezTo>
                      <a:pt x="1657214" y="244330"/>
                      <a:pt x="1682834" y="250429"/>
                      <a:pt x="1705759" y="255515"/>
                    </a:cubicBezTo>
                    <a:cubicBezTo>
                      <a:pt x="1733291" y="261614"/>
                      <a:pt x="1757630" y="266432"/>
                      <a:pt x="1780173" y="270218"/>
                    </a:cubicBezTo>
                    <a:cubicBezTo>
                      <a:pt x="1805888" y="274539"/>
                      <a:pt x="1828602" y="277713"/>
                      <a:pt x="1849577" y="279930"/>
                    </a:cubicBezTo>
                    <a:cubicBezTo>
                      <a:pt x="1873056" y="282397"/>
                      <a:pt x="1893781" y="283601"/>
                      <a:pt x="1912901" y="283601"/>
                    </a:cubicBezTo>
                    <a:cubicBezTo>
                      <a:pt x="1913436" y="283601"/>
                      <a:pt x="1913857" y="284022"/>
                      <a:pt x="1913857" y="284557"/>
                    </a:cubicBezTo>
                    <a:cubicBezTo>
                      <a:pt x="1913857" y="285093"/>
                      <a:pt x="1913436" y="285494"/>
                      <a:pt x="1912901" y="28549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3" name="任意多边形: 形状 142">
                <a:extLst>
                  <a:ext uri="{FF2B5EF4-FFF2-40B4-BE49-F238E27FC236}">
                    <a16:creationId xmlns:a16="http://schemas.microsoft.com/office/drawing/2014/main" id="{DC6CB786-C7DB-7607-82A8-A327BFE1C01E}"/>
                  </a:ext>
                </a:extLst>
              </p:cNvPr>
              <p:cNvSpPr/>
              <p:nvPr/>
            </p:nvSpPr>
            <p:spPr>
              <a:xfrm>
                <a:off x="9241143" y="1375431"/>
                <a:ext cx="1913895" cy="328704"/>
              </a:xfrm>
              <a:custGeom>
                <a:avLst/>
                <a:gdLst>
                  <a:gd name="connsiteX0" fmla="*/ 1912939 w 1913895"/>
                  <a:gd name="connsiteY0" fmla="*/ 328666 h 328704"/>
                  <a:gd name="connsiteX1" fmla="*/ 1849022 w 1913895"/>
                  <a:gd name="connsiteY1" fmla="*/ 324613 h 328704"/>
                  <a:gd name="connsiteX2" fmla="*/ 1777974 w 1913895"/>
                  <a:gd name="connsiteY2" fmla="*/ 313371 h 328704"/>
                  <a:gd name="connsiteX3" fmla="*/ 1701170 w 1913895"/>
                  <a:gd name="connsiteY3" fmla="*/ 296354 h 328704"/>
                  <a:gd name="connsiteX4" fmla="*/ 1620007 w 1913895"/>
                  <a:gd name="connsiteY4" fmla="*/ 274959 h 328704"/>
                  <a:gd name="connsiteX5" fmla="*/ 1535345 w 1913895"/>
                  <a:gd name="connsiteY5" fmla="*/ 250066 h 328704"/>
                  <a:gd name="connsiteX6" fmla="*/ 1448064 w 1913895"/>
                  <a:gd name="connsiteY6" fmla="*/ 222552 h 328704"/>
                  <a:gd name="connsiteX7" fmla="*/ 1370955 w 1913895"/>
                  <a:gd name="connsiteY7" fmla="*/ 197525 h 328704"/>
                  <a:gd name="connsiteX8" fmla="*/ 1359579 w 1913895"/>
                  <a:gd name="connsiteY8" fmla="*/ 193816 h 328704"/>
                  <a:gd name="connsiteX9" fmla="*/ 1271265 w 1913895"/>
                  <a:gd name="connsiteY9" fmla="*/ 165251 h 328704"/>
                  <a:gd name="connsiteX10" fmla="*/ 1182951 w 1913895"/>
                  <a:gd name="connsiteY10" fmla="*/ 136686 h 328704"/>
                  <a:gd name="connsiteX11" fmla="*/ 1171518 w 1913895"/>
                  <a:gd name="connsiteY11" fmla="*/ 132958 h 328704"/>
                  <a:gd name="connsiteX12" fmla="*/ 1094466 w 1913895"/>
                  <a:gd name="connsiteY12" fmla="*/ 107949 h 328704"/>
                  <a:gd name="connsiteX13" fmla="*/ 1007223 w 1913895"/>
                  <a:gd name="connsiteY13" fmla="*/ 80436 h 328704"/>
                  <a:gd name="connsiteX14" fmla="*/ 922618 w 1913895"/>
                  <a:gd name="connsiteY14" fmla="*/ 55562 h 328704"/>
                  <a:gd name="connsiteX15" fmla="*/ 841513 w 1913895"/>
                  <a:gd name="connsiteY15" fmla="*/ 34186 h 328704"/>
                  <a:gd name="connsiteX16" fmla="*/ 764805 w 1913895"/>
                  <a:gd name="connsiteY16" fmla="*/ 17189 h 328704"/>
                  <a:gd name="connsiteX17" fmla="*/ 693890 w 1913895"/>
                  <a:gd name="connsiteY17" fmla="*/ 5965 h 328704"/>
                  <a:gd name="connsiteX18" fmla="*/ 630203 w 1913895"/>
                  <a:gd name="connsiteY18" fmla="*/ 1912 h 328704"/>
                  <a:gd name="connsiteX19" fmla="*/ 574660 w 1913895"/>
                  <a:gd name="connsiteY19" fmla="*/ 5965 h 328704"/>
                  <a:gd name="connsiteX20" fmla="*/ 526287 w 1913895"/>
                  <a:gd name="connsiteY20" fmla="*/ 17169 h 328704"/>
                  <a:gd name="connsiteX21" fmla="*/ 483670 w 1913895"/>
                  <a:gd name="connsiteY21" fmla="*/ 34129 h 328704"/>
                  <a:gd name="connsiteX22" fmla="*/ 445392 w 1913895"/>
                  <a:gd name="connsiteY22" fmla="*/ 55466 h 328704"/>
                  <a:gd name="connsiteX23" fmla="*/ 410613 w 1913895"/>
                  <a:gd name="connsiteY23" fmla="*/ 80283 h 328704"/>
                  <a:gd name="connsiteX24" fmla="*/ 378416 w 1913895"/>
                  <a:gd name="connsiteY24" fmla="*/ 107758 h 328704"/>
                  <a:gd name="connsiteX25" fmla="*/ 351323 w 1913895"/>
                  <a:gd name="connsiteY25" fmla="*/ 132824 h 328704"/>
                  <a:gd name="connsiteX26" fmla="*/ 347404 w 1913895"/>
                  <a:gd name="connsiteY26" fmla="*/ 136495 h 328704"/>
                  <a:gd name="connsiteX27" fmla="*/ 316201 w 1913895"/>
                  <a:gd name="connsiteY27" fmla="*/ 165079 h 328704"/>
                  <a:gd name="connsiteX28" fmla="*/ 285036 w 1913895"/>
                  <a:gd name="connsiteY28" fmla="*/ 193624 h 328704"/>
                  <a:gd name="connsiteX29" fmla="*/ 281154 w 1913895"/>
                  <a:gd name="connsiteY29" fmla="*/ 197257 h 328704"/>
                  <a:gd name="connsiteX30" fmla="*/ 254004 w 1913895"/>
                  <a:gd name="connsiteY30" fmla="*/ 222380 h 328704"/>
                  <a:gd name="connsiteX31" fmla="*/ 221711 w 1913895"/>
                  <a:gd name="connsiteY31" fmla="*/ 249932 h 328704"/>
                  <a:gd name="connsiteX32" fmla="*/ 186761 w 1913895"/>
                  <a:gd name="connsiteY32" fmla="*/ 274883 h 328704"/>
                  <a:gd name="connsiteX33" fmla="*/ 148311 w 1913895"/>
                  <a:gd name="connsiteY33" fmla="*/ 296316 h 328704"/>
                  <a:gd name="connsiteX34" fmla="*/ 105445 w 1913895"/>
                  <a:gd name="connsiteY34" fmla="*/ 313371 h 328704"/>
                  <a:gd name="connsiteX35" fmla="*/ 56785 w 1913895"/>
                  <a:gd name="connsiteY35" fmla="*/ 324632 h 328704"/>
                  <a:gd name="connsiteX36" fmla="*/ 956 w 1913895"/>
                  <a:gd name="connsiteY36" fmla="*/ 328705 h 328704"/>
                  <a:gd name="connsiteX37" fmla="*/ 0 w 1913895"/>
                  <a:gd name="connsiteY37" fmla="*/ 327749 h 328704"/>
                  <a:gd name="connsiteX38" fmla="*/ 956 w 1913895"/>
                  <a:gd name="connsiteY38" fmla="*/ 326793 h 328704"/>
                  <a:gd name="connsiteX39" fmla="*/ 56499 w 1913895"/>
                  <a:gd name="connsiteY39" fmla="*/ 322739 h 328704"/>
                  <a:gd name="connsiteX40" fmla="*/ 104871 w 1913895"/>
                  <a:gd name="connsiteY40" fmla="*/ 311535 h 328704"/>
                  <a:gd name="connsiteX41" fmla="*/ 147489 w 1913895"/>
                  <a:gd name="connsiteY41" fmla="*/ 294576 h 328704"/>
                  <a:gd name="connsiteX42" fmla="*/ 185766 w 1913895"/>
                  <a:gd name="connsiteY42" fmla="*/ 273239 h 328704"/>
                  <a:gd name="connsiteX43" fmla="*/ 220545 w 1913895"/>
                  <a:gd name="connsiteY43" fmla="*/ 248421 h 328704"/>
                  <a:gd name="connsiteX44" fmla="*/ 252743 w 1913895"/>
                  <a:gd name="connsiteY44" fmla="*/ 220946 h 328704"/>
                  <a:gd name="connsiteX45" fmla="*/ 279873 w 1913895"/>
                  <a:gd name="connsiteY45" fmla="*/ 195842 h 328704"/>
                  <a:gd name="connsiteX46" fmla="*/ 283755 w 1913895"/>
                  <a:gd name="connsiteY46" fmla="*/ 192210 h 328704"/>
                  <a:gd name="connsiteX47" fmla="*/ 314958 w 1913895"/>
                  <a:gd name="connsiteY47" fmla="*/ 163626 h 328704"/>
                  <a:gd name="connsiteX48" fmla="*/ 346123 w 1913895"/>
                  <a:gd name="connsiteY48" fmla="*/ 135080 h 328704"/>
                  <a:gd name="connsiteX49" fmla="*/ 350042 w 1913895"/>
                  <a:gd name="connsiteY49" fmla="*/ 131409 h 328704"/>
                  <a:gd name="connsiteX50" fmla="*/ 377154 w 1913895"/>
                  <a:gd name="connsiteY50" fmla="*/ 106324 h 328704"/>
                  <a:gd name="connsiteX51" fmla="*/ 409447 w 1913895"/>
                  <a:gd name="connsiteY51" fmla="*/ 78773 h 328704"/>
                  <a:gd name="connsiteX52" fmla="*/ 444398 w 1913895"/>
                  <a:gd name="connsiteY52" fmla="*/ 53822 h 328704"/>
                  <a:gd name="connsiteX53" fmla="*/ 482847 w 1913895"/>
                  <a:gd name="connsiteY53" fmla="*/ 32389 h 328704"/>
                  <a:gd name="connsiteX54" fmla="*/ 525714 w 1913895"/>
                  <a:gd name="connsiteY54" fmla="*/ 15334 h 328704"/>
                  <a:gd name="connsiteX55" fmla="*/ 574373 w 1913895"/>
                  <a:gd name="connsiteY55" fmla="*/ 4072 h 328704"/>
                  <a:gd name="connsiteX56" fmla="*/ 630203 w 1913895"/>
                  <a:gd name="connsiteY56" fmla="*/ 0 h 328704"/>
                  <a:gd name="connsiteX57" fmla="*/ 694119 w 1913895"/>
                  <a:gd name="connsiteY57" fmla="*/ 4053 h 328704"/>
                  <a:gd name="connsiteX58" fmla="*/ 765168 w 1913895"/>
                  <a:gd name="connsiteY58" fmla="*/ 15296 h 328704"/>
                  <a:gd name="connsiteX59" fmla="*/ 841972 w 1913895"/>
                  <a:gd name="connsiteY59" fmla="*/ 32312 h 328704"/>
                  <a:gd name="connsiteX60" fmla="*/ 923135 w 1913895"/>
                  <a:gd name="connsiteY60" fmla="*/ 53707 h 328704"/>
                  <a:gd name="connsiteX61" fmla="*/ 1007796 w 1913895"/>
                  <a:gd name="connsiteY61" fmla="*/ 78601 h 328704"/>
                  <a:gd name="connsiteX62" fmla="*/ 1095077 w 1913895"/>
                  <a:gd name="connsiteY62" fmla="*/ 106114 h 328704"/>
                  <a:gd name="connsiteX63" fmla="*/ 1172130 w 1913895"/>
                  <a:gd name="connsiteY63" fmla="*/ 131122 h 328704"/>
                  <a:gd name="connsiteX64" fmla="*/ 1183563 w 1913895"/>
                  <a:gd name="connsiteY64" fmla="*/ 134851 h 328704"/>
                  <a:gd name="connsiteX65" fmla="*/ 1271877 w 1913895"/>
                  <a:gd name="connsiteY65" fmla="*/ 163415 h 328704"/>
                  <a:gd name="connsiteX66" fmla="*/ 1360190 w 1913895"/>
                  <a:gd name="connsiteY66" fmla="*/ 191980 h 328704"/>
                  <a:gd name="connsiteX67" fmla="*/ 1371567 w 1913895"/>
                  <a:gd name="connsiteY67" fmla="*/ 195689 h 328704"/>
                  <a:gd name="connsiteX68" fmla="*/ 1448676 w 1913895"/>
                  <a:gd name="connsiteY68" fmla="*/ 220717 h 328704"/>
                  <a:gd name="connsiteX69" fmla="*/ 1535919 w 1913895"/>
                  <a:gd name="connsiteY69" fmla="*/ 248230 h 328704"/>
                  <a:gd name="connsiteX70" fmla="*/ 1620523 w 1913895"/>
                  <a:gd name="connsiteY70" fmla="*/ 273105 h 328704"/>
                  <a:gd name="connsiteX71" fmla="*/ 1701629 w 1913895"/>
                  <a:gd name="connsiteY71" fmla="*/ 294480 h 328704"/>
                  <a:gd name="connsiteX72" fmla="*/ 1778337 w 1913895"/>
                  <a:gd name="connsiteY72" fmla="*/ 311478 h 328704"/>
                  <a:gd name="connsiteX73" fmla="*/ 1849252 w 1913895"/>
                  <a:gd name="connsiteY73" fmla="*/ 322701 h 328704"/>
                  <a:gd name="connsiteX74" fmla="*/ 1912939 w 1913895"/>
                  <a:gd name="connsiteY74" fmla="*/ 326754 h 328704"/>
                  <a:gd name="connsiteX75" fmla="*/ 1913895 w 1913895"/>
                  <a:gd name="connsiteY75" fmla="*/ 327710 h 328704"/>
                  <a:gd name="connsiteX76" fmla="*/ 1912939 w 1913895"/>
                  <a:gd name="connsiteY76" fmla="*/ 328666 h 32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95" h="328704">
                    <a:moveTo>
                      <a:pt x="1912939" y="328666"/>
                    </a:moveTo>
                    <a:cubicBezTo>
                      <a:pt x="1893667" y="328666"/>
                      <a:pt x="1872176" y="327309"/>
                      <a:pt x="1849022" y="324613"/>
                    </a:cubicBezTo>
                    <a:cubicBezTo>
                      <a:pt x="1827379" y="322089"/>
                      <a:pt x="1803479" y="318303"/>
                      <a:pt x="1777974" y="313371"/>
                    </a:cubicBezTo>
                    <a:cubicBezTo>
                      <a:pt x="1754170" y="308763"/>
                      <a:pt x="1729047" y="303180"/>
                      <a:pt x="1701170" y="296354"/>
                    </a:cubicBezTo>
                    <a:cubicBezTo>
                      <a:pt x="1676200" y="290217"/>
                      <a:pt x="1649643" y="283219"/>
                      <a:pt x="1620007" y="274959"/>
                    </a:cubicBezTo>
                    <a:cubicBezTo>
                      <a:pt x="1594062" y="267713"/>
                      <a:pt x="1566358" y="259587"/>
                      <a:pt x="1535345" y="250066"/>
                    </a:cubicBezTo>
                    <a:cubicBezTo>
                      <a:pt x="1509457" y="242131"/>
                      <a:pt x="1481734" y="233374"/>
                      <a:pt x="1448064" y="222552"/>
                    </a:cubicBezTo>
                    <a:cubicBezTo>
                      <a:pt x="1422463" y="214312"/>
                      <a:pt x="1396269" y="205784"/>
                      <a:pt x="1370955" y="197525"/>
                    </a:cubicBezTo>
                    <a:lnTo>
                      <a:pt x="1359579" y="193816"/>
                    </a:lnTo>
                    <a:cubicBezTo>
                      <a:pt x="1331090" y="184543"/>
                      <a:pt x="1300824" y="174677"/>
                      <a:pt x="1271265" y="165251"/>
                    </a:cubicBezTo>
                    <a:cubicBezTo>
                      <a:pt x="1241725" y="155825"/>
                      <a:pt x="1211440" y="145978"/>
                      <a:pt x="1182951" y="136686"/>
                    </a:cubicBezTo>
                    <a:lnTo>
                      <a:pt x="1171518" y="132958"/>
                    </a:lnTo>
                    <a:cubicBezTo>
                      <a:pt x="1146203" y="124717"/>
                      <a:pt x="1120048" y="116190"/>
                      <a:pt x="1094466" y="107949"/>
                    </a:cubicBezTo>
                    <a:cubicBezTo>
                      <a:pt x="1060758" y="97109"/>
                      <a:pt x="1033034" y="88371"/>
                      <a:pt x="1007223" y="80436"/>
                    </a:cubicBezTo>
                    <a:cubicBezTo>
                      <a:pt x="976230" y="70934"/>
                      <a:pt x="948545" y="62789"/>
                      <a:pt x="922618" y="55562"/>
                    </a:cubicBezTo>
                    <a:cubicBezTo>
                      <a:pt x="893002" y="47302"/>
                      <a:pt x="866464" y="40304"/>
                      <a:pt x="841513" y="34186"/>
                    </a:cubicBezTo>
                    <a:cubicBezTo>
                      <a:pt x="813675" y="27360"/>
                      <a:pt x="788570" y="21796"/>
                      <a:pt x="764805" y="17189"/>
                    </a:cubicBezTo>
                    <a:cubicBezTo>
                      <a:pt x="739357" y="12256"/>
                      <a:pt x="715495" y="8489"/>
                      <a:pt x="693890" y="5965"/>
                    </a:cubicBezTo>
                    <a:cubicBezTo>
                      <a:pt x="670813" y="3269"/>
                      <a:pt x="649399" y="1912"/>
                      <a:pt x="630203" y="1912"/>
                    </a:cubicBezTo>
                    <a:cubicBezTo>
                      <a:pt x="611026" y="1912"/>
                      <a:pt x="592327" y="3269"/>
                      <a:pt x="574660" y="5965"/>
                    </a:cubicBezTo>
                    <a:cubicBezTo>
                      <a:pt x="558121" y="8470"/>
                      <a:pt x="541851" y="12237"/>
                      <a:pt x="526287" y="17169"/>
                    </a:cubicBezTo>
                    <a:cubicBezTo>
                      <a:pt x="511756" y="21758"/>
                      <a:pt x="497818" y="27303"/>
                      <a:pt x="483670" y="34129"/>
                    </a:cubicBezTo>
                    <a:cubicBezTo>
                      <a:pt x="470993" y="40247"/>
                      <a:pt x="458470" y="47206"/>
                      <a:pt x="445392" y="55466"/>
                    </a:cubicBezTo>
                    <a:cubicBezTo>
                      <a:pt x="433959" y="62674"/>
                      <a:pt x="422582" y="70800"/>
                      <a:pt x="410613" y="80283"/>
                    </a:cubicBezTo>
                    <a:cubicBezTo>
                      <a:pt x="400652" y="88199"/>
                      <a:pt x="390423" y="96917"/>
                      <a:pt x="378416" y="107758"/>
                    </a:cubicBezTo>
                    <a:cubicBezTo>
                      <a:pt x="369277" y="115999"/>
                      <a:pt x="360157" y="124545"/>
                      <a:pt x="351323" y="132824"/>
                    </a:cubicBezTo>
                    <a:lnTo>
                      <a:pt x="347404" y="136495"/>
                    </a:lnTo>
                    <a:cubicBezTo>
                      <a:pt x="337500" y="145768"/>
                      <a:pt x="326927" y="155615"/>
                      <a:pt x="316201" y="165079"/>
                    </a:cubicBezTo>
                    <a:cubicBezTo>
                      <a:pt x="305494" y="174524"/>
                      <a:pt x="294940" y="184351"/>
                      <a:pt x="285036" y="193624"/>
                    </a:cubicBezTo>
                    <a:lnTo>
                      <a:pt x="281154" y="197257"/>
                    </a:lnTo>
                    <a:cubicBezTo>
                      <a:pt x="272302" y="205536"/>
                      <a:pt x="263163" y="214102"/>
                      <a:pt x="254004" y="222380"/>
                    </a:cubicBezTo>
                    <a:cubicBezTo>
                      <a:pt x="241997" y="233240"/>
                      <a:pt x="231730" y="241997"/>
                      <a:pt x="221711" y="249932"/>
                    </a:cubicBezTo>
                    <a:cubicBezTo>
                      <a:pt x="209685" y="259472"/>
                      <a:pt x="198252" y="267636"/>
                      <a:pt x="186761" y="274883"/>
                    </a:cubicBezTo>
                    <a:cubicBezTo>
                      <a:pt x="173625" y="283162"/>
                      <a:pt x="161045" y="290178"/>
                      <a:pt x="148311" y="296316"/>
                    </a:cubicBezTo>
                    <a:cubicBezTo>
                      <a:pt x="134086" y="303180"/>
                      <a:pt x="120071" y="308744"/>
                      <a:pt x="105445" y="313371"/>
                    </a:cubicBezTo>
                    <a:cubicBezTo>
                      <a:pt x="89786" y="318323"/>
                      <a:pt x="73419" y="322108"/>
                      <a:pt x="56785" y="324632"/>
                    </a:cubicBezTo>
                    <a:cubicBezTo>
                      <a:pt x="39023" y="327328"/>
                      <a:pt x="20229" y="328705"/>
                      <a:pt x="956" y="328705"/>
                    </a:cubicBezTo>
                    <a:cubicBezTo>
                      <a:pt x="421" y="328705"/>
                      <a:pt x="0" y="328284"/>
                      <a:pt x="0" y="327749"/>
                    </a:cubicBezTo>
                    <a:cubicBezTo>
                      <a:pt x="0" y="327213"/>
                      <a:pt x="421" y="326793"/>
                      <a:pt x="956" y="326793"/>
                    </a:cubicBezTo>
                    <a:cubicBezTo>
                      <a:pt x="20133" y="326793"/>
                      <a:pt x="38832" y="325435"/>
                      <a:pt x="56499" y="322739"/>
                    </a:cubicBezTo>
                    <a:cubicBezTo>
                      <a:pt x="73037" y="320235"/>
                      <a:pt x="89308" y="316468"/>
                      <a:pt x="104871" y="311535"/>
                    </a:cubicBezTo>
                    <a:cubicBezTo>
                      <a:pt x="119402" y="306946"/>
                      <a:pt x="133340" y="301402"/>
                      <a:pt x="147489" y="294576"/>
                    </a:cubicBezTo>
                    <a:cubicBezTo>
                      <a:pt x="160165" y="288458"/>
                      <a:pt x="172689" y="281498"/>
                      <a:pt x="185766" y="273239"/>
                    </a:cubicBezTo>
                    <a:cubicBezTo>
                      <a:pt x="197200" y="266030"/>
                      <a:pt x="208576" y="257905"/>
                      <a:pt x="220545" y="248421"/>
                    </a:cubicBezTo>
                    <a:cubicBezTo>
                      <a:pt x="230526" y="240506"/>
                      <a:pt x="240755" y="231768"/>
                      <a:pt x="252743" y="220946"/>
                    </a:cubicBezTo>
                    <a:cubicBezTo>
                      <a:pt x="261882" y="212687"/>
                      <a:pt x="271021" y="204121"/>
                      <a:pt x="279873" y="195842"/>
                    </a:cubicBezTo>
                    <a:lnTo>
                      <a:pt x="283755" y="192210"/>
                    </a:lnTo>
                    <a:cubicBezTo>
                      <a:pt x="293659" y="182937"/>
                      <a:pt x="304232" y="173090"/>
                      <a:pt x="314958" y="163626"/>
                    </a:cubicBezTo>
                    <a:cubicBezTo>
                      <a:pt x="325665" y="154181"/>
                      <a:pt x="336238" y="144334"/>
                      <a:pt x="346123" y="135080"/>
                    </a:cubicBezTo>
                    <a:lnTo>
                      <a:pt x="350042" y="131409"/>
                    </a:lnTo>
                    <a:cubicBezTo>
                      <a:pt x="358876" y="123130"/>
                      <a:pt x="368015" y="114584"/>
                      <a:pt x="377154" y="106324"/>
                    </a:cubicBezTo>
                    <a:cubicBezTo>
                      <a:pt x="389180" y="95464"/>
                      <a:pt x="399428" y="86707"/>
                      <a:pt x="409447" y="78773"/>
                    </a:cubicBezTo>
                    <a:cubicBezTo>
                      <a:pt x="421473" y="69232"/>
                      <a:pt x="432888" y="61087"/>
                      <a:pt x="444398" y="53822"/>
                    </a:cubicBezTo>
                    <a:cubicBezTo>
                      <a:pt x="457533" y="45543"/>
                      <a:pt x="470114" y="38526"/>
                      <a:pt x="482847" y="32389"/>
                    </a:cubicBezTo>
                    <a:cubicBezTo>
                      <a:pt x="497072" y="25525"/>
                      <a:pt x="511106" y="19942"/>
                      <a:pt x="525714" y="15334"/>
                    </a:cubicBezTo>
                    <a:cubicBezTo>
                      <a:pt x="541373" y="10382"/>
                      <a:pt x="557739" y="6596"/>
                      <a:pt x="574373" y="4072"/>
                    </a:cubicBezTo>
                    <a:cubicBezTo>
                      <a:pt x="592135" y="1377"/>
                      <a:pt x="610930" y="0"/>
                      <a:pt x="630203" y="0"/>
                    </a:cubicBezTo>
                    <a:cubicBezTo>
                      <a:pt x="649475" y="0"/>
                      <a:pt x="670966" y="1357"/>
                      <a:pt x="694119" y="4053"/>
                    </a:cubicBezTo>
                    <a:cubicBezTo>
                      <a:pt x="715763" y="6577"/>
                      <a:pt x="739682" y="10363"/>
                      <a:pt x="765168" y="15296"/>
                    </a:cubicBezTo>
                    <a:cubicBezTo>
                      <a:pt x="788972" y="19904"/>
                      <a:pt x="814095" y="25467"/>
                      <a:pt x="841972" y="32312"/>
                    </a:cubicBezTo>
                    <a:cubicBezTo>
                      <a:pt x="866942" y="38450"/>
                      <a:pt x="893499" y="45447"/>
                      <a:pt x="923135" y="53707"/>
                    </a:cubicBezTo>
                    <a:cubicBezTo>
                      <a:pt x="949080" y="60953"/>
                      <a:pt x="976784" y="69079"/>
                      <a:pt x="1007796" y="78601"/>
                    </a:cubicBezTo>
                    <a:cubicBezTo>
                      <a:pt x="1033627" y="86516"/>
                      <a:pt x="1061350" y="95273"/>
                      <a:pt x="1095077" y="106114"/>
                    </a:cubicBezTo>
                    <a:cubicBezTo>
                      <a:pt x="1120660" y="114354"/>
                      <a:pt x="1146834" y="122882"/>
                      <a:pt x="1172130" y="131122"/>
                    </a:cubicBezTo>
                    <a:lnTo>
                      <a:pt x="1183563" y="134851"/>
                    </a:lnTo>
                    <a:cubicBezTo>
                      <a:pt x="1212051" y="144143"/>
                      <a:pt x="1242337" y="153989"/>
                      <a:pt x="1271877" y="163415"/>
                    </a:cubicBezTo>
                    <a:cubicBezTo>
                      <a:pt x="1301436" y="172841"/>
                      <a:pt x="1331702" y="182688"/>
                      <a:pt x="1360190" y="191980"/>
                    </a:cubicBezTo>
                    <a:lnTo>
                      <a:pt x="1371567" y="195689"/>
                    </a:lnTo>
                    <a:cubicBezTo>
                      <a:pt x="1396900" y="203949"/>
                      <a:pt x="1423075" y="212476"/>
                      <a:pt x="1448676" y="220717"/>
                    </a:cubicBezTo>
                    <a:cubicBezTo>
                      <a:pt x="1482327" y="231558"/>
                      <a:pt x="1510050" y="240295"/>
                      <a:pt x="1535919" y="248230"/>
                    </a:cubicBezTo>
                    <a:cubicBezTo>
                      <a:pt x="1566912" y="257732"/>
                      <a:pt x="1594597" y="265877"/>
                      <a:pt x="1620523" y="273105"/>
                    </a:cubicBezTo>
                    <a:cubicBezTo>
                      <a:pt x="1650140" y="281364"/>
                      <a:pt x="1676678" y="288362"/>
                      <a:pt x="1701629" y="294480"/>
                    </a:cubicBezTo>
                    <a:cubicBezTo>
                      <a:pt x="1729467" y="301306"/>
                      <a:pt x="1754552" y="306870"/>
                      <a:pt x="1778337" y="311478"/>
                    </a:cubicBezTo>
                    <a:cubicBezTo>
                      <a:pt x="1803785" y="316411"/>
                      <a:pt x="1827647" y="320177"/>
                      <a:pt x="1849252" y="322701"/>
                    </a:cubicBezTo>
                    <a:cubicBezTo>
                      <a:pt x="1872329" y="325397"/>
                      <a:pt x="1893743" y="326754"/>
                      <a:pt x="1912939" y="326754"/>
                    </a:cubicBezTo>
                    <a:cubicBezTo>
                      <a:pt x="1913475" y="326754"/>
                      <a:pt x="1913895" y="327175"/>
                      <a:pt x="1913895" y="327710"/>
                    </a:cubicBezTo>
                    <a:cubicBezTo>
                      <a:pt x="1913895" y="328246"/>
                      <a:pt x="1913475" y="328666"/>
                      <a:pt x="1912939" y="32866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14DE959-F686-7FB2-9869-6C75BC14AEAF}"/>
                  </a:ext>
                </a:extLst>
              </p:cNvPr>
              <p:cNvSpPr/>
              <p:nvPr/>
            </p:nvSpPr>
            <p:spPr>
              <a:xfrm>
                <a:off x="9241124" y="1394799"/>
                <a:ext cx="1913914" cy="369104"/>
              </a:xfrm>
              <a:custGeom>
                <a:avLst/>
                <a:gdLst>
                  <a:gd name="connsiteX0" fmla="*/ 1912958 w 1913914"/>
                  <a:gd name="connsiteY0" fmla="*/ 369047 h 369104"/>
                  <a:gd name="connsiteX1" fmla="*/ 1848697 w 1913914"/>
                  <a:gd name="connsiteY1" fmla="*/ 364649 h 369104"/>
                  <a:gd name="connsiteX2" fmla="*/ 1776425 w 1913914"/>
                  <a:gd name="connsiteY2" fmla="*/ 352203 h 369104"/>
                  <a:gd name="connsiteX3" fmla="*/ 1697614 w 1913914"/>
                  <a:gd name="connsiteY3" fmla="*/ 333179 h 369104"/>
                  <a:gd name="connsiteX4" fmla="*/ 1613755 w 1913914"/>
                  <a:gd name="connsiteY4" fmla="*/ 309088 h 369104"/>
                  <a:gd name="connsiteX5" fmla="*/ 1525518 w 1913914"/>
                  <a:gd name="connsiteY5" fmla="*/ 280619 h 369104"/>
                  <a:gd name="connsiteX6" fmla="*/ 1436210 w 1913914"/>
                  <a:gd name="connsiteY6" fmla="*/ 250066 h 369104"/>
                  <a:gd name="connsiteX7" fmla="*/ 1434681 w 1913914"/>
                  <a:gd name="connsiteY7" fmla="*/ 249530 h 369104"/>
                  <a:gd name="connsiteX8" fmla="*/ 1354665 w 1913914"/>
                  <a:gd name="connsiteY8" fmla="*/ 221520 h 369104"/>
                  <a:gd name="connsiteX9" fmla="*/ 1342696 w 1913914"/>
                  <a:gd name="connsiteY9" fmla="*/ 217295 h 369104"/>
                  <a:gd name="connsiteX10" fmla="*/ 1251075 w 1913914"/>
                  <a:gd name="connsiteY10" fmla="*/ 185422 h 369104"/>
                  <a:gd name="connsiteX11" fmla="*/ 1159434 w 1913914"/>
                  <a:gd name="connsiteY11" fmla="*/ 153550 h 369104"/>
                  <a:gd name="connsiteX12" fmla="*/ 1147465 w 1913914"/>
                  <a:gd name="connsiteY12" fmla="*/ 149324 h 369104"/>
                  <a:gd name="connsiteX13" fmla="*/ 1067469 w 1913914"/>
                  <a:gd name="connsiteY13" fmla="*/ 121314 h 369104"/>
                  <a:gd name="connsiteX14" fmla="*/ 1065939 w 1913914"/>
                  <a:gd name="connsiteY14" fmla="*/ 120779 h 369104"/>
                  <a:gd name="connsiteX15" fmla="*/ 976631 w 1913914"/>
                  <a:gd name="connsiteY15" fmla="*/ 90226 h 369104"/>
                  <a:gd name="connsiteX16" fmla="*/ 888452 w 1913914"/>
                  <a:gd name="connsiteY16" fmla="*/ 61775 h 369104"/>
                  <a:gd name="connsiteX17" fmla="*/ 804650 w 1913914"/>
                  <a:gd name="connsiteY17" fmla="*/ 37704 h 369104"/>
                  <a:gd name="connsiteX18" fmla="*/ 725935 w 1913914"/>
                  <a:gd name="connsiteY18" fmla="*/ 18718 h 369104"/>
                  <a:gd name="connsiteX19" fmla="*/ 653815 w 1913914"/>
                  <a:gd name="connsiteY19" fmla="*/ 6290 h 369104"/>
                  <a:gd name="connsiteX20" fmla="*/ 589803 w 1913914"/>
                  <a:gd name="connsiteY20" fmla="*/ 1912 h 369104"/>
                  <a:gd name="connsiteX21" fmla="*/ 534604 w 1913914"/>
                  <a:gd name="connsiteY21" fmla="*/ 6290 h 369104"/>
                  <a:gd name="connsiteX22" fmla="*/ 487474 w 1913914"/>
                  <a:gd name="connsiteY22" fmla="*/ 18680 h 369104"/>
                  <a:gd name="connsiteX23" fmla="*/ 446883 w 1913914"/>
                  <a:gd name="connsiteY23" fmla="*/ 37627 h 369104"/>
                  <a:gd name="connsiteX24" fmla="*/ 411340 w 1913914"/>
                  <a:gd name="connsiteY24" fmla="*/ 61642 h 369104"/>
                  <a:gd name="connsiteX25" fmla="*/ 380137 w 1913914"/>
                  <a:gd name="connsiteY25" fmla="*/ 90015 h 369104"/>
                  <a:gd name="connsiteX26" fmla="*/ 351974 w 1913914"/>
                  <a:gd name="connsiteY26" fmla="*/ 120549 h 369104"/>
                  <a:gd name="connsiteX27" fmla="*/ 351496 w 1913914"/>
                  <a:gd name="connsiteY27" fmla="*/ 121085 h 369104"/>
                  <a:gd name="connsiteX28" fmla="*/ 327539 w 1913914"/>
                  <a:gd name="connsiteY28" fmla="*/ 149057 h 369104"/>
                  <a:gd name="connsiteX29" fmla="*/ 323982 w 1913914"/>
                  <a:gd name="connsiteY29" fmla="*/ 153301 h 369104"/>
                  <a:gd name="connsiteX30" fmla="*/ 296068 w 1913914"/>
                  <a:gd name="connsiteY30" fmla="*/ 185212 h 369104"/>
                  <a:gd name="connsiteX31" fmla="*/ 268229 w 1913914"/>
                  <a:gd name="connsiteY31" fmla="*/ 217046 h 369104"/>
                  <a:gd name="connsiteX32" fmla="*/ 264673 w 1913914"/>
                  <a:gd name="connsiteY32" fmla="*/ 221291 h 369104"/>
                  <a:gd name="connsiteX33" fmla="*/ 240678 w 1913914"/>
                  <a:gd name="connsiteY33" fmla="*/ 249301 h 369104"/>
                  <a:gd name="connsiteX34" fmla="*/ 240200 w 1913914"/>
                  <a:gd name="connsiteY34" fmla="*/ 249836 h 369104"/>
                  <a:gd name="connsiteX35" fmla="*/ 211979 w 1913914"/>
                  <a:gd name="connsiteY35" fmla="*/ 280427 h 369104"/>
                  <a:gd name="connsiteX36" fmla="*/ 180604 w 1913914"/>
                  <a:gd name="connsiteY36" fmla="*/ 308973 h 369104"/>
                  <a:gd name="connsiteX37" fmla="*/ 144831 w 1913914"/>
                  <a:gd name="connsiteY37" fmla="*/ 333140 h 369104"/>
                  <a:gd name="connsiteX38" fmla="*/ 103953 w 1913914"/>
                  <a:gd name="connsiteY38" fmla="*/ 352222 h 369104"/>
                  <a:gd name="connsiteX39" fmla="*/ 56479 w 1913914"/>
                  <a:gd name="connsiteY39" fmla="*/ 364707 h 369104"/>
                  <a:gd name="connsiteX40" fmla="*/ 956 w 1913914"/>
                  <a:gd name="connsiteY40" fmla="*/ 369104 h 369104"/>
                  <a:gd name="connsiteX41" fmla="*/ 0 w 1913914"/>
                  <a:gd name="connsiteY41" fmla="*/ 368148 h 369104"/>
                  <a:gd name="connsiteX42" fmla="*/ 956 w 1913914"/>
                  <a:gd name="connsiteY42" fmla="*/ 367192 h 369104"/>
                  <a:gd name="connsiteX43" fmla="*/ 56154 w 1913914"/>
                  <a:gd name="connsiteY43" fmla="*/ 362814 h 369104"/>
                  <a:gd name="connsiteX44" fmla="*/ 103284 w 1913914"/>
                  <a:gd name="connsiteY44" fmla="*/ 350424 h 369104"/>
                  <a:gd name="connsiteX45" fmla="*/ 143875 w 1913914"/>
                  <a:gd name="connsiteY45" fmla="*/ 331477 h 369104"/>
                  <a:gd name="connsiteX46" fmla="*/ 179419 w 1913914"/>
                  <a:gd name="connsiteY46" fmla="*/ 307463 h 369104"/>
                  <a:gd name="connsiteX47" fmla="*/ 210622 w 1913914"/>
                  <a:gd name="connsiteY47" fmla="*/ 279089 h 369104"/>
                  <a:gd name="connsiteX48" fmla="*/ 238785 w 1913914"/>
                  <a:gd name="connsiteY48" fmla="*/ 248555 h 369104"/>
                  <a:gd name="connsiteX49" fmla="*/ 239263 w 1913914"/>
                  <a:gd name="connsiteY49" fmla="*/ 248020 h 369104"/>
                  <a:gd name="connsiteX50" fmla="*/ 263220 w 1913914"/>
                  <a:gd name="connsiteY50" fmla="*/ 220048 h 369104"/>
                  <a:gd name="connsiteX51" fmla="*/ 266776 w 1913914"/>
                  <a:gd name="connsiteY51" fmla="*/ 215803 h 369104"/>
                  <a:gd name="connsiteX52" fmla="*/ 294691 w 1913914"/>
                  <a:gd name="connsiteY52" fmla="*/ 183893 h 369104"/>
                  <a:gd name="connsiteX53" fmla="*/ 322529 w 1913914"/>
                  <a:gd name="connsiteY53" fmla="*/ 152058 h 369104"/>
                  <a:gd name="connsiteX54" fmla="*/ 326085 w 1913914"/>
                  <a:gd name="connsiteY54" fmla="*/ 147814 h 369104"/>
                  <a:gd name="connsiteX55" fmla="*/ 350081 w 1913914"/>
                  <a:gd name="connsiteY55" fmla="*/ 119804 h 369104"/>
                  <a:gd name="connsiteX56" fmla="*/ 350559 w 1913914"/>
                  <a:gd name="connsiteY56" fmla="*/ 119268 h 369104"/>
                  <a:gd name="connsiteX57" fmla="*/ 378779 w 1913914"/>
                  <a:gd name="connsiteY57" fmla="*/ 88677 h 369104"/>
                  <a:gd name="connsiteX58" fmla="*/ 410155 w 1913914"/>
                  <a:gd name="connsiteY58" fmla="*/ 60131 h 369104"/>
                  <a:gd name="connsiteX59" fmla="*/ 445927 w 1913914"/>
                  <a:gd name="connsiteY59" fmla="*/ 35964 h 369104"/>
                  <a:gd name="connsiteX60" fmla="*/ 486805 w 1913914"/>
                  <a:gd name="connsiteY60" fmla="*/ 16883 h 369104"/>
                  <a:gd name="connsiteX61" fmla="*/ 534279 w 1913914"/>
                  <a:gd name="connsiteY61" fmla="*/ 4398 h 369104"/>
                  <a:gd name="connsiteX62" fmla="*/ 589803 w 1913914"/>
                  <a:gd name="connsiteY62" fmla="*/ 0 h 369104"/>
                  <a:gd name="connsiteX63" fmla="*/ 654064 w 1913914"/>
                  <a:gd name="connsiteY63" fmla="*/ 4398 h 369104"/>
                  <a:gd name="connsiteX64" fmla="*/ 726336 w 1913914"/>
                  <a:gd name="connsiteY64" fmla="*/ 16844 h 369104"/>
                  <a:gd name="connsiteX65" fmla="*/ 805147 w 1913914"/>
                  <a:gd name="connsiteY65" fmla="*/ 35868 h 369104"/>
                  <a:gd name="connsiteX66" fmla="*/ 889006 w 1913914"/>
                  <a:gd name="connsiteY66" fmla="*/ 59959 h 369104"/>
                  <a:gd name="connsiteX67" fmla="*/ 977243 w 1913914"/>
                  <a:gd name="connsiteY67" fmla="*/ 88428 h 369104"/>
                  <a:gd name="connsiteX68" fmla="*/ 1066551 w 1913914"/>
                  <a:gd name="connsiteY68" fmla="*/ 118981 h 369104"/>
                  <a:gd name="connsiteX69" fmla="*/ 1068081 w 1913914"/>
                  <a:gd name="connsiteY69" fmla="*/ 119517 h 369104"/>
                  <a:gd name="connsiteX70" fmla="*/ 1148096 w 1913914"/>
                  <a:gd name="connsiteY70" fmla="*/ 147527 h 369104"/>
                  <a:gd name="connsiteX71" fmla="*/ 1160065 w 1913914"/>
                  <a:gd name="connsiteY71" fmla="*/ 151752 h 369104"/>
                  <a:gd name="connsiteX72" fmla="*/ 1251687 w 1913914"/>
                  <a:gd name="connsiteY72" fmla="*/ 183625 h 369104"/>
                  <a:gd name="connsiteX73" fmla="*/ 1343327 w 1913914"/>
                  <a:gd name="connsiteY73" fmla="*/ 215497 h 369104"/>
                  <a:gd name="connsiteX74" fmla="*/ 1355296 w 1913914"/>
                  <a:gd name="connsiteY74" fmla="*/ 219723 h 369104"/>
                  <a:gd name="connsiteX75" fmla="*/ 1435292 w 1913914"/>
                  <a:gd name="connsiteY75" fmla="*/ 247733 h 369104"/>
                  <a:gd name="connsiteX76" fmla="*/ 1436822 w 1913914"/>
                  <a:gd name="connsiteY76" fmla="*/ 248268 h 369104"/>
                  <a:gd name="connsiteX77" fmla="*/ 1526130 w 1913914"/>
                  <a:gd name="connsiteY77" fmla="*/ 278821 h 369104"/>
                  <a:gd name="connsiteX78" fmla="*/ 1614310 w 1913914"/>
                  <a:gd name="connsiteY78" fmla="*/ 307271 h 369104"/>
                  <a:gd name="connsiteX79" fmla="*/ 1698111 w 1913914"/>
                  <a:gd name="connsiteY79" fmla="*/ 331343 h 369104"/>
                  <a:gd name="connsiteX80" fmla="*/ 1776827 w 1913914"/>
                  <a:gd name="connsiteY80" fmla="*/ 350329 h 369104"/>
                  <a:gd name="connsiteX81" fmla="*/ 1848946 w 1913914"/>
                  <a:gd name="connsiteY81" fmla="*/ 362757 h 369104"/>
                  <a:gd name="connsiteX82" fmla="*/ 1912958 w 1913914"/>
                  <a:gd name="connsiteY82" fmla="*/ 367135 h 369104"/>
                  <a:gd name="connsiteX83" fmla="*/ 1913914 w 1913914"/>
                  <a:gd name="connsiteY83" fmla="*/ 368091 h 369104"/>
                  <a:gd name="connsiteX84" fmla="*/ 1912958 w 1913914"/>
                  <a:gd name="connsiteY84" fmla="*/ 369047 h 36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913914" h="369104">
                    <a:moveTo>
                      <a:pt x="1912958" y="369047"/>
                    </a:moveTo>
                    <a:cubicBezTo>
                      <a:pt x="1893514" y="369047"/>
                      <a:pt x="1871889" y="367575"/>
                      <a:pt x="1848697" y="364649"/>
                    </a:cubicBezTo>
                    <a:cubicBezTo>
                      <a:pt x="1826557" y="361858"/>
                      <a:pt x="1802237" y="357671"/>
                      <a:pt x="1776425" y="352203"/>
                    </a:cubicBezTo>
                    <a:cubicBezTo>
                      <a:pt x="1752048" y="347021"/>
                      <a:pt x="1725528" y="340635"/>
                      <a:pt x="1697614" y="333179"/>
                    </a:cubicBezTo>
                    <a:cubicBezTo>
                      <a:pt x="1671649" y="326257"/>
                      <a:pt x="1643429" y="318151"/>
                      <a:pt x="1613755" y="309088"/>
                    </a:cubicBezTo>
                    <a:cubicBezTo>
                      <a:pt x="1588058" y="301249"/>
                      <a:pt x="1559188" y="291938"/>
                      <a:pt x="1525518" y="280619"/>
                    </a:cubicBezTo>
                    <a:cubicBezTo>
                      <a:pt x="1496036" y="270715"/>
                      <a:pt x="1465616" y="260218"/>
                      <a:pt x="1436210" y="250066"/>
                    </a:cubicBezTo>
                    <a:lnTo>
                      <a:pt x="1434681" y="249530"/>
                    </a:lnTo>
                    <a:cubicBezTo>
                      <a:pt x="1408200" y="240391"/>
                      <a:pt x="1380993" y="230793"/>
                      <a:pt x="1354665" y="221520"/>
                    </a:cubicBezTo>
                    <a:lnTo>
                      <a:pt x="1342696" y="217295"/>
                    </a:lnTo>
                    <a:cubicBezTo>
                      <a:pt x="1313252" y="206913"/>
                      <a:pt x="1281915" y="195919"/>
                      <a:pt x="1251075" y="185422"/>
                    </a:cubicBezTo>
                    <a:cubicBezTo>
                      <a:pt x="1220216" y="174925"/>
                      <a:pt x="1188878" y="163913"/>
                      <a:pt x="1159434" y="153550"/>
                    </a:cubicBezTo>
                    <a:lnTo>
                      <a:pt x="1147465" y="149324"/>
                    </a:lnTo>
                    <a:cubicBezTo>
                      <a:pt x="1121157" y="140051"/>
                      <a:pt x="1093930" y="130453"/>
                      <a:pt x="1067469" y="121314"/>
                    </a:cubicBezTo>
                    <a:lnTo>
                      <a:pt x="1065939" y="120779"/>
                    </a:lnTo>
                    <a:cubicBezTo>
                      <a:pt x="1036533" y="110626"/>
                      <a:pt x="1006114" y="100129"/>
                      <a:pt x="976631" y="90226"/>
                    </a:cubicBezTo>
                    <a:cubicBezTo>
                      <a:pt x="942981" y="78926"/>
                      <a:pt x="914129" y="69615"/>
                      <a:pt x="888452" y="61775"/>
                    </a:cubicBezTo>
                    <a:cubicBezTo>
                      <a:pt x="858797" y="52713"/>
                      <a:pt x="830595" y="44625"/>
                      <a:pt x="804650" y="37704"/>
                    </a:cubicBezTo>
                    <a:cubicBezTo>
                      <a:pt x="776774" y="30266"/>
                      <a:pt x="750293" y="23880"/>
                      <a:pt x="725935" y="18718"/>
                    </a:cubicBezTo>
                    <a:cubicBezTo>
                      <a:pt x="700180" y="13250"/>
                      <a:pt x="675918" y="9063"/>
                      <a:pt x="653815" y="6290"/>
                    </a:cubicBezTo>
                    <a:cubicBezTo>
                      <a:pt x="630700" y="3384"/>
                      <a:pt x="609171" y="1912"/>
                      <a:pt x="589803" y="1912"/>
                    </a:cubicBezTo>
                    <a:cubicBezTo>
                      <a:pt x="570454" y="1912"/>
                      <a:pt x="551869" y="3384"/>
                      <a:pt x="534604" y="6290"/>
                    </a:cubicBezTo>
                    <a:cubicBezTo>
                      <a:pt x="518104" y="9063"/>
                      <a:pt x="502254" y="13231"/>
                      <a:pt x="487474" y="18680"/>
                    </a:cubicBezTo>
                    <a:cubicBezTo>
                      <a:pt x="473517" y="23842"/>
                      <a:pt x="459847" y="30209"/>
                      <a:pt x="446883" y="37627"/>
                    </a:cubicBezTo>
                    <a:cubicBezTo>
                      <a:pt x="434819" y="44530"/>
                      <a:pt x="422850" y="52598"/>
                      <a:pt x="411340" y="61642"/>
                    </a:cubicBezTo>
                    <a:cubicBezTo>
                      <a:pt x="401360" y="69462"/>
                      <a:pt x="391169" y="78735"/>
                      <a:pt x="380137" y="90015"/>
                    </a:cubicBezTo>
                    <a:cubicBezTo>
                      <a:pt x="370481" y="99900"/>
                      <a:pt x="361074" y="110397"/>
                      <a:pt x="351974" y="120549"/>
                    </a:cubicBezTo>
                    <a:lnTo>
                      <a:pt x="351496" y="121085"/>
                    </a:lnTo>
                    <a:cubicBezTo>
                      <a:pt x="343312" y="130205"/>
                      <a:pt x="335301" y="139784"/>
                      <a:pt x="327539" y="149057"/>
                    </a:cubicBezTo>
                    <a:lnTo>
                      <a:pt x="323982" y="153301"/>
                    </a:lnTo>
                    <a:cubicBezTo>
                      <a:pt x="315264" y="163702"/>
                      <a:pt x="305914" y="174734"/>
                      <a:pt x="296068" y="185212"/>
                    </a:cubicBezTo>
                    <a:cubicBezTo>
                      <a:pt x="286259" y="195670"/>
                      <a:pt x="276929" y="206664"/>
                      <a:pt x="268229" y="217046"/>
                    </a:cubicBezTo>
                    <a:lnTo>
                      <a:pt x="264673" y="221291"/>
                    </a:lnTo>
                    <a:cubicBezTo>
                      <a:pt x="256911" y="230564"/>
                      <a:pt x="248880" y="240162"/>
                      <a:pt x="240678" y="249301"/>
                    </a:cubicBezTo>
                    <a:lnTo>
                      <a:pt x="240200" y="249836"/>
                    </a:lnTo>
                    <a:cubicBezTo>
                      <a:pt x="231099" y="260008"/>
                      <a:pt x="221673" y="270504"/>
                      <a:pt x="211979" y="280427"/>
                    </a:cubicBezTo>
                    <a:cubicBezTo>
                      <a:pt x="200909" y="291765"/>
                      <a:pt x="190642" y="301096"/>
                      <a:pt x="180604" y="308973"/>
                    </a:cubicBezTo>
                    <a:cubicBezTo>
                      <a:pt x="169018" y="318055"/>
                      <a:pt x="156972" y="326200"/>
                      <a:pt x="144831" y="333140"/>
                    </a:cubicBezTo>
                    <a:cubicBezTo>
                      <a:pt x="131773" y="340616"/>
                      <a:pt x="118006" y="347021"/>
                      <a:pt x="103953" y="352222"/>
                    </a:cubicBezTo>
                    <a:cubicBezTo>
                      <a:pt x="89059" y="357709"/>
                      <a:pt x="73094" y="361915"/>
                      <a:pt x="56479" y="364707"/>
                    </a:cubicBezTo>
                    <a:cubicBezTo>
                      <a:pt x="39100" y="367632"/>
                      <a:pt x="20420" y="369104"/>
                      <a:pt x="956" y="369104"/>
                    </a:cubicBezTo>
                    <a:cubicBezTo>
                      <a:pt x="421" y="369104"/>
                      <a:pt x="0" y="368684"/>
                      <a:pt x="0" y="368148"/>
                    </a:cubicBezTo>
                    <a:cubicBezTo>
                      <a:pt x="0" y="367613"/>
                      <a:pt x="421" y="367192"/>
                      <a:pt x="956" y="367192"/>
                    </a:cubicBezTo>
                    <a:cubicBezTo>
                      <a:pt x="20305" y="367192"/>
                      <a:pt x="38889" y="365720"/>
                      <a:pt x="56154" y="362814"/>
                    </a:cubicBezTo>
                    <a:cubicBezTo>
                      <a:pt x="72655" y="360042"/>
                      <a:pt x="88505" y="355874"/>
                      <a:pt x="103284" y="350424"/>
                    </a:cubicBezTo>
                    <a:cubicBezTo>
                      <a:pt x="117242" y="345262"/>
                      <a:pt x="130912" y="338895"/>
                      <a:pt x="143875" y="331477"/>
                    </a:cubicBezTo>
                    <a:cubicBezTo>
                      <a:pt x="155940" y="324575"/>
                      <a:pt x="167909" y="316506"/>
                      <a:pt x="179419" y="307463"/>
                    </a:cubicBezTo>
                    <a:cubicBezTo>
                      <a:pt x="189380" y="299643"/>
                      <a:pt x="199590" y="290370"/>
                      <a:pt x="210622" y="279089"/>
                    </a:cubicBezTo>
                    <a:cubicBezTo>
                      <a:pt x="220277" y="269204"/>
                      <a:pt x="229684" y="258708"/>
                      <a:pt x="238785" y="248555"/>
                    </a:cubicBezTo>
                    <a:lnTo>
                      <a:pt x="239263" y="248020"/>
                    </a:lnTo>
                    <a:cubicBezTo>
                      <a:pt x="247446" y="238900"/>
                      <a:pt x="255458" y="229321"/>
                      <a:pt x="263220" y="220048"/>
                    </a:cubicBezTo>
                    <a:lnTo>
                      <a:pt x="266776" y="215803"/>
                    </a:lnTo>
                    <a:cubicBezTo>
                      <a:pt x="275495" y="205402"/>
                      <a:pt x="284844" y="194370"/>
                      <a:pt x="294691" y="183893"/>
                    </a:cubicBezTo>
                    <a:cubicBezTo>
                      <a:pt x="304499" y="173434"/>
                      <a:pt x="313830" y="162440"/>
                      <a:pt x="322529" y="152058"/>
                    </a:cubicBezTo>
                    <a:lnTo>
                      <a:pt x="326085" y="147814"/>
                    </a:lnTo>
                    <a:cubicBezTo>
                      <a:pt x="333848" y="138541"/>
                      <a:pt x="341878" y="128943"/>
                      <a:pt x="350081" y="119804"/>
                    </a:cubicBezTo>
                    <a:lnTo>
                      <a:pt x="350559" y="119268"/>
                    </a:lnTo>
                    <a:cubicBezTo>
                      <a:pt x="359660" y="109097"/>
                      <a:pt x="369086" y="98600"/>
                      <a:pt x="378779" y="88677"/>
                    </a:cubicBezTo>
                    <a:cubicBezTo>
                      <a:pt x="389850" y="77339"/>
                      <a:pt x="400117" y="68009"/>
                      <a:pt x="410155" y="60131"/>
                    </a:cubicBezTo>
                    <a:cubicBezTo>
                      <a:pt x="421741" y="51049"/>
                      <a:pt x="433786" y="42904"/>
                      <a:pt x="445927" y="35964"/>
                    </a:cubicBezTo>
                    <a:cubicBezTo>
                      <a:pt x="458986" y="28488"/>
                      <a:pt x="472752" y="22083"/>
                      <a:pt x="486805" y="16883"/>
                    </a:cubicBezTo>
                    <a:cubicBezTo>
                      <a:pt x="501699" y="11395"/>
                      <a:pt x="517664" y="7189"/>
                      <a:pt x="534279" y="4398"/>
                    </a:cubicBezTo>
                    <a:cubicBezTo>
                      <a:pt x="551659" y="1472"/>
                      <a:pt x="570339" y="0"/>
                      <a:pt x="589803" y="0"/>
                    </a:cubicBezTo>
                    <a:cubicBezTo>
                      <a:pt x="609247" y="0"/>
                      <a:pt x="630872" y="1472"/>
                      <a:pt x="654064" y="4398"/>
                    </a:cubicBezTo>
                    <a:cubicBezTo>
                      <a:pt x="676204" y="7189"/>
                      <a:pt x="700525" y="11376"/>
                      <a:pt x="726336" y="16844"/>
                    </a:cubicBezTo>
                    <a:cubicBezTo>
                      <a:pt x="750714" y="22026"/>
                      <a:pt x="777233" y="28412"/>
                      <a:pt x="805147" y="35868"/>
                    </a:cubicBezTo>
                    <a:cubicBezTo>
                      <a:pt x="831112" y="42790"/>
                      <a:pt x="859332" y="50896"/>
                      <a:pt x="889006" y="59959"/>
                    </a:cubicBezTo>
                    <a:cubicBezTo>
                      <a:pt x="914703" y="67798"/>
                      <a:pt x="943573" y="77109"/>
                      <a:pt x="977243" y="88428"/>
                    </a:cubicBezTo>
                    <a:cubicBezTo>
                      <a:pt x="1006726" y="98332"/>
                      <a:pt x="1037145" y="108829"/>
                      <a:pt x="1066551" y="118981"/>
                    </a:cubicBezTo>
                    <a:lnTo>
                      <a:pt x="1068081" y="119517"/>
                    </a:lnTo>
                    <a:cubicBezTo>
                      <a:pt x="1094561" y="128656"/>
                      <a:pt x="1121769" y="138254"/>
                      <a:pt x="1148096" y="147527"/>
                    </a:cubicBezTo>
                    <a:lnTo>
                      <a:pt x="1160065" y="151752"/>
                    </a:lnTo>
                    <a:cubicBezTo>
                      <a:pt x="1189509" y="162115"/>
                      <a:pt x="1220827" y="173128"/>
                      <a:pt x="1251687" y="183625"/>
                    </a:cubicBezTo>
                    <a:cubicBezTo>
                      <a:pt x="1282527" y="194122"/>
                      <a:pt x="1313864" y="205134"/>
                      <a:pt x="1343327" y="215497"/>
                    </a:cubicBezTo>
                    <a:lnTo>
                      <a:pt x="1355296" y="219723"/>
                    </a:lnTo>
                    <a:cubicBezTo>
                      <a:pt x="1381604" y="228996"/>
                      <a:pt x="1408831" y="238594"/>
                      <a:pt x="1435292" y="247733"/>
                    </a:cubicBezTo>
                    <a:lnTo>
                      <a:pt x="1436822" y="248268"/>
                    </a:lnTo>
                    <a:cubicBezTo>
                      <a:pt x="1466228" y="258421"/>
                      <a:pt x="1496647" y="268918"/>
                      <a:pt x="1526130" y="278821"/>
                    </a:cubicBezTo>
                    <a:cubicBezTo>
                      <a:pt x="1559780" y="290121"/>
                      <a:pt x="1588632" y="299432"/>
                      <a:pt x="1614310" y="307271"/>
                    </a:cubicBezTo>
                    <a:cubicBezTo>
                      <a:pt x="1643964" y="316334"/>
                      <a:pt x="1672166" y="324422"/>
                      <a:pt x="1698111" y="331343"/>
                    </a:cubicBezTo>
                    <a:cubicBezTo>
                      <a:pt x="1725987" y="338781"/>
                      <a:pt x="1752468" y="345167"/>
                      <a:pt x="1776827" y="350329"/>
                    </a:cubicBezTo>
                    <a:cubicBezTo>
                      <a:pt x="1802581" y="355797"/>
                      <a:pt x="1826844" y="359984"/>
                      <a:pt x="1848946" y="362757"/>
                    </a:cubicBezTo>
                    <a:cubicBezTo>
                      <a:pt x="1872061" y="365663"/>
                      <a:pt x="1893590" y="367135"/>
                      <a:pt x="1912958" y="367135"/>
                    </a:cubicBezTo>
                    <a:cubicBezTo>
                      <a:pt x="1913494" y="367135"/>
                      <a:pt x="1913914" y="367556"/>
                      <a:pt x="1913914" y="368091"/>
                    </a:cubicBezTo>
                    <a:cubicBezTo>
                      <a:pt x="1913914" y="368626"/>
                      <a:pt x="1913494" y="369047"/>
                      <a:pt x="1912958" y="36904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5" name="任意多边形: 形状 144">
                <a:extLst>
                  <a:ext uri="{FF2B5EF4-FFF2-40B4-BE49-F238E27FC236}">
                    <a16:creationId xmlns:a16="http://schemas.microsoft.com/office/drawing/2014/main" id="{6BEF4506-57E9-FEE3-C8CC-A9794A66DF39}"/>
                  </a:ext>
                </a:extLst>
              </p:cNvPr>
              <p:cNvSpPr/>
              <p:nvPr/>
            </p:nvSpPr>
            <p:spPr>
              <a:xfrm>
                <a:off x="9241162" y="1418374"/>
                <a:ext cx="1913933" cy="405221"/>
              </a:xfrm>
              <a:custGeom>
                <a:avLst/>
                <a:gdLst>
                  <a:gd name="connsiteX0" fmla="*/ 1912920 w 1913933"/>
                  <a:gd name="connsiteY0" fmla="*/ 405221 h 405221"/>
                  <a:gd name="connsiteX1" fmla="*/ 1848047 w 1913933"/>
                  <a:gd name="connsiteY1" fmla="*/ 400231 h 405221"/>
                  <a:gd name="connsiteX2" fmla="*/ 1774303 w 1913933"/>
                  <a:gd name="connsiteY2" fmla="*/ 386293 h 405221"/>
                  <a:gd name="connsiteX3" fmla="*/ 1693235 w 1913933"/>
                  <a:gd name="connsiteY3" fmla="*/ 365013 h 405221"/>
                  <a:gd name="connsiteX4" fmla="*/ 1606413 w 1913933"/>
                  <a:gd name="connsiteY4" fmla="*/ 337958 h 405221"/>
                  <a:gd name="connsiteX5" fmla="*/ 1515404 w 1913933"/>
                  <a:gd name="connsiteY5" fmla="*/ 306717 h 405221"/>
                  <a:gd name="connsiteX6" fmla="*/ 1421775 w 1913933"/>
                  <a:gd name="connsiteY6" fmla="*/ 272837 h 405221"/>
                  <a:gd name="connsiteX7" fmla="*/ 1359024 w 1913933"/>
                  <a:gd name="connsiteY7" fmla="*/ 249702 h 405221"/>
                  <a:gd name="connsiteX8" fmla="*/ 1327094 w 1913933"/>
                  <a:gd name="connsiteY8" fmla="*/ 237905 h 405221"/>
                  <a:gd name="connsiteX9" fmla="*/ 1232949 w 1913933"/>
                  <a:gd name="connsiteY9" fmla="*/ 203509 h 405221"/>
                  <a:gd name="connsiteX10" fmla="*/ 1138804 w 1913933"/>
                  <a:gd name="connsiteY10" fmla="*/ 169113 h 405221"/>
                  <a:gd name="connsiteX11" fmla="*/ 1106874 w 1913933"/>
                  <a:gd name="connsiteY11" fmla="*/ 157316 h 405221"/>
                  <a:gd name="connsiteX12" fmla="*/ 1044124 w 1913933"/>
                  <a:gd name="connsiteY12" fmla="*/ 134182 h 405221"/>
                  <a:gd name="connsiteX13" fmla="*/ 950514 w 1913933"/>
                  <a:gd name="connsiteY13" fmla="*/ 100321 h 405221"/>
                  <a:gd name="connsiteX14" fmla="*/ 859543 w 1913933"/>
                  <a:gd name="connsiteY14" fmla="*/ 69079 h 405221"/>
                  <a:gd name="connsiteX15" fmla="*/ 772778 w 1913933"/>
                  <a:gd name="connsiteY15" fmla="*/ 42044 h 405221"/>
                  <a:gd name="connsiteX16" fmla="*/ 691806 w 1913933"/>
                  <a:gd name="connsiteY16" fmla="*/ 20783 h 405221"/>
                  <a:gd name="connsiteX17" fmla="*/ 618214 w 1913933"/>
                  <a:gd name="connsiteY17" fmla="*/ 6883 h 405221"/>
                  <a:gd name="connsiteX18" fmla="*/ 553609 w 1913933"/>
                  <a:gd name="connsiteY18" fmla="*/ 1912 h 405221"/>
                  <a:gd name="connsiteX19" fmla="*/ 499023 w 1913933"/>
                  <a:gd name="connsiteY19" fmla="*/ 6883 h 405221"/>
                  <a:gd name="connsiteX20" fmla="*/ 453384 w 1913933"/>
                  <a:gd name="connsiteY20" fmla="*/ 20745 h 405221"/>
                  <a:gd name="connsiteX21" fmla="*/ 415068 w 1913933"/>
                  <a:gd name="connsiteY21" fmla="*/ 41929 h 405221"/>
                  <a:gd name="connsiteX22" fmla="*/ 382488 w 1913933"/>
                  <a:gd name="connsiteY22" fmla="*/ 68869 h 405221"/>
                  <a:gd name="connsiteX23" fmla="*/ 354058 w 1913933"/>
                  <a:gd name="connsiteY23" fmla="*/ 100034 h 405221"/>
                  <a:gd name="connsiteX24" fmla="*/ 328208 w 1913933"/>
                  <a:gd name="connsiteY24" fmla="*/ 133856 h 405221"/>
                  <a:gd name="connsiteX25" fmla="*/ 311688 w 1913933"/>
                  <a:gd name="connsiteY25" fmla="*/ 157049 h 405221"/>
                  <a:gd name="connsiteX26" fmla="*/ 303390 w 1913933"/>
                  <a:gd name="connsiteY26" fmla="*/ 168769 h 405221"/>
                  <a:gd name="connsiteX27" fmla="*/ 278019 w 1913933"/>
                  <a:gd name="connsiteY27" fmla="*/ 203203 h 405221"/>
                  <a:gd name="connsiteX28" fmla="*/ 252685 w 1913933"/>
                  <a:gd name="connsiteY28" fmla="*/ 237561 h 405221"/>
                  <a:gd name="connsiteX29" fmla="*/ 244406 w 1913933"/>
                  <a:gd name="connsiteY29" fmla="*/ 249243 h 405221"/>
                  <a:gd name="connsiteX30" fmla="*/ 227849 w 1913933"/>
                  <a:gd name="connsiteY30" fmla="*/ 272493 h 405221"/>
                  <a:gd name="connsiteX31" fmla="*/ 201942 w 1913933"/>
                  <a:gd name="connsiteY31" fmla="*/ 306411 h 405221"/>
                  <a:gd name="connsiteX32" fmla="*/ 173358 w 1913933"/>
                  <a:gd name="connsiteY32" fmla="*/ 337729 h 405221"/>
                  <a:gd name="connsiteX33" fmla="*/ 140529 w 1913933"/>
                  <a:gd name="connsiteY33" fmla="*/ 364879 h 405221"/>
                  <a:gd name="connsiteX34" fmla="*/ 101889 w 1913933"/>
                  <a:gd name="connsiteY34" fmla="*/ 386236 h 405221"/>
                  <a:gd name="connsiteX35" fmla="*/ 55868 w 1913933"/>
                  <a:gd name="connsiteY35" fmla="*/ 400212 h 405221"/>
                  <a:gd name="connsiteX36" fmla="*/ 956 w 1913933"/>
                  <a:gd name="connsiteY36" fmla="*/ 405221 h 405221"/>
                  <a:gd name="connsiteX37" fmla="*/ 0 w 1913933"/>
                  <a:gd name="connsiteY37" fmla="*/ 404265 h 405221"/>
                  <a:gd name="connsiteX38" fmla="*/ 956 w 1913933"/>
                  <a:gd name="connsiteY38" fmla="*/ 403309 h 405221"/>
                  <a:gd name="connsiteX39" fmla="*/ 55543 w 1913933"/>
                  <a:gd name="connsiteY39" fmla="*/ 398338 h 405221"/>
                  <a:gd name="connsiteX40" fmla="*/ 101181 w 1913933"/>
                  <a:gd name="connsiteY40" fmla="*/ 384476 h 405221"/>
                  <a:gd name="connsiteX41" fmla="*/ 139497 w 1913933"/>
                  <a:gd name="connsiteY41" fmla="*/ 363292 h 405221"/>
                  <a:gd name="connsiteX42" fmla="*/ 172077 w 1913933"/>
                  <a:gd name="connsiteY42" fmla="*/ 336352 h 405221"/>
                  <a:gd name="connsiteX43" fmla="*/ 200508 w 1913933"/>
                  <a:gd name="connsiteY43" fmla="*/ 305187 h 405221"/>
                  <a:gd name="connsiteX44" fmla="*/ 226357 w 1913933"/>
                  <a:gd name="connsiteY44" fmla="*/ 271365 h 405221"/>
                  <a:gd name="connsiteX45" fmla="*/ 242915 w 1913933"/>
                  <a:gd name="connsiteY45" fmla="*/ 248134 h 405221"/>
                  <a:gd name="connsiteX46" fmla="*/ 251194 w 1913933"/>
                  <a:gd name="connsiteY46" fmla="*/ 236452 h 405221"/>
                  <a:gd name="connsiteX47" fmla="*/ 276566 w 1913933"/>
                  <a:gd name="connsiteY47" fmla="*/ 202018 h 405221"/>
                  <a:gd name="connsiteX48" fmla="*/ 301899 w 1913933"/>
                  <a:gd name="connsiteY48" fmla="*/ 167660 h 405221"/>
                  <a:gd name="connsiteX49" fmla="*/ 310197 w 1913933"/>
                  <a:gd name="connsiteY49" fmla="*/ 155940 h 405221"/>
                  <a:gd name="connsiteX50" fmla="*/ 326736 w 1913933"/>
                  <a:gd name="connsiteY50" fmla="*/ 132728 h 405221"/>
                  <a:gd name="connsiteX51" fmla="*/ 352643 w 1913933"/>
                  <a:gd name="connsiteY51" fmla="*/ 98810 h 405221"/>
                  <a:gd name="connsiteX52" fmla="*/ 381227 w 1913933"/>
                  <a:gd name="connsiteY52" fmla="*/ 67492 h 405221"/>
                  <a:gd name="connsiteX53" fmla="*/ 414055 w 1913933"/>
                  <a:gd name="connsiteY53" fmla="*/ 40342 h 405221"/>
                  <a:gd name="connsiteX54" fmla="*/ 452696 w 1913933"/>
                  <a:gd name="connsiteY54" fmla="*/ 18986 h 405221"/>
                  <a:gd name="connsiteX55" fmla="*/ 498717 w 1913933"/>
                  <a:gd name="connsiteY55" fmla="*/ 5009 h 405221"/>
                  <a:gd name="connsiteX56" fmla="*/ 553667 w 1913933"/>
                  <a:gd name="connsiteY56" fmla="*/ 0 h 405221"/>
                  <a:gd name="connsiteX57" fmla="*/ 618540 w 1913933"/>
                  <a:gd name="connsiteY57" fmla="*/ 4990 h 405221"/>
                  <a:gd name="connsiteX58" fmla="*/ 692284 w 1913933"/>
                  <a:gd name="connsiteY58" fmla="*/ 18928 h 405221"/>
                  <a:gd name="connsiteX59" fmla="*/ 773351 w 1913933"/>
                  <a:gd name="connsiteY59" fmla="*/ 40209 h 405221"/>
                  <a:gd name="connsiteX60" fmla="*/ 860174 w 1913933"/>
                  <a:gd name="connsiteY60" fmla="*/ 67263 h 405221"/>
                  <a:gd name="connsiteX61" fmla="*/ 951183 w 1913933"/>
                  <a:gd name="connsiteY61" fmla="*/ 98504 h 405221"/>
                  <a:gd name="connsiteX62" fmla="*/ 1044812 w 1913933"/>
                  <a:gd name="connsiteY62" fmla="*/ 132384 h 405221"/>
                  <a:gd name="connsiteX63" fmla="*/ 1107563 w 1913933"/>
                  <a:gd name="connsiteY63" fmla="*/ 155519 h 405221"/>
                  <a:gd name="connsiteX64" fmla="*/ 1139492 w 1913933"/>
                  <a:gd name="connsiteY64" fmla="*/ 167316 h 405221"/>
                  <a:gd name="connsiteX65" fmla="*/ 1233637 w 1913933"/>
                  <a:gd name="connsiteY65" fmla="*/ 201712 h 405221"/>
                  <a:gd name="connsiteX66" fmla="*/ 1327783 w 1913933"/>
                  <a:gd name="connsiteY66" fmla="*/ 236108 h 405221"/>
                  <a:gd name="connsiteX67" fmla="*/ 1359712 w 1913933"/>
                  <a:gd name="connsiteY67" fmla="*/ 247905 h 405221"/>
                  <a:gd name="connsiteX68" fmla="*/ 1422463 w 1913933"/>
                  <a:gd name="connsiteY68" fmla="*/ 271040 h 405221"/>
                  <a:gd name="connsiteX69" fmla="*/ 1516073 w 1913933"/>
                  <a:gd name="connsiteY69" fmla="*/ 304901 h 405221"/>
                  <a:gd name="connsiteX70" fmla="*/ 1607044 w 1913933"/>
                  <a:gd name="connsiteY70" fmla="*/ 336142 h 405221"/>
                  <a:gd name="connsiteX71" fmla="*/ 1693809 w 1913933"/>
                  <a:gd name="connsiteY71" fmla="*/ 363177 h 405221"/>
                  <a:gd name="connsiteX72" fmla="*/ 1774781 w 1913933"/>
                  <a:gd name="connsiteY72" fmla="*/ 384438 h 405221"/>
                  <a:gd name="connsiteX73" fmla="*/ 1848372 w 1913933"/>
                  <a:gd name="connsiteY73" fmla="*/ 398338 h 405221"/>
                  <a:gd name="connsiteX74" fmla="*/ 1912978 w 1913933"/>
                  <a:gd name="connsiteY74" fmla="*/ 403309 h 405221"/>
                  <a:gd name="connsiteX75" fmla="*/ 1913934 w 1913933"/>
                  <a:gd name="connsiteY75" fmla="*/ 404265 h 405221"/>
                  <a:gd name="connsiteX76" fmla="*/ 1912920 w 1913933"/>
                  <a:gd name="connsiteY76" fmla="*/ 405221 h 40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933" h="405221">
                    <a:moveTo>
                      <a:pt x="1912920" y="405221"/>
                    </a:moveTo>
                    <a:cubicBezTo>
                      <a:pt x="1893590" y="405221"/>
                      <a:pt x="1871756" y="403539"/>
                      <a:pt x="1848047" y="400231"/>
                    </a:cubicBezTo>
                    <a:cubicBezTo>
                      <a:pt x="1825715" y="397115"/>
                      <a:pt x="1800898" y="392430"/>
                      <a:pt x="1774303" y="386293"/>
                    </a:cubicBezTo>
                    <a:cubicBezTo>
                      <a:pt x="1749543" y="380595"/>
                      <a:pt x="1722259" y="373444"/>
                      <a:pt x="1693235" y="365013"/>
                    </a:cubicBezTo>
                    <a:cubicBezTo>
                      <a:pt x="1666411" y="357231"/>
                      <a:pt x="1637999" y="348379"/>
                      <a:pt x="1606413" y="337958"/>
                    </a:cubicBezTo>
                    <a:cubicBezTo>
                      <a:pt x="1578728" y="328819"/>
                      <a:pt x="1548959" y="318609"/>
                      <a:pt x="1515404" y="306717"/>
                    </a:cubicBezTo>
                    <a:cubicBezTo>
                      <a:pt x="1488388" y="297138"/>
                      <a:pt x="1458638" y="286374"/>
                      <a:pt x="1421775" y="272837"/>
                    </a:cubicBezTo>
                    <a:cubicBezTo>
                      <a:pt x="1400915" y="265170"/>
                      <a:pt x="1379960" y="257446"/>
                      <a:pt x="1359024" y="249702"/>
                    </a:cubicBezTo>
                    <a:lnTo>
                      <a:pt x="1327094" y="237905"/>
                    </a:lnTo>
                    <a:cubicBezTo>
                      <a:pt x="1299103" y="227581"/>
                      <a:pt x="1266026" y="215421"/>
                      <a:pt x="1232949" y="203509"/>
                    </a:cubicBezTo>
                    <a:cubicBezTo>
                      <a:pt x="1199872" y="191598"/>
                      <a:pt x="1166795" y="179438"/>
                      <a:pt x="1138804" y="169113"/>
                    </a:cubicBezTo>
                    <a:lnTo>
                      <a:pt x="1106874" y="157316"/>
                    </a:lnTo>
                    <a:cubicBezTo>
                      <a:pt x="1085938" y="149573"/>
                      <a:pt x="1064983" y="141848"/>
                      <a:pt x="1044124" y="134182"/>
                    </a:cubicBezTo>
                    <a:cubicBezTo>
                      <a:pt x="1007261" y="120645"/>
                      <a:pt x="977530" y="109880"/>
                      <a:pt x="950514" y="100321"/>
                    </a:cubicBezTo>
                    <a:cubicBezTo>
                      <a:pt x="916959" y="88428"/>
                      <a:pt x="887209" y="78199"/>
                      <a:pt x="859543" y="69079"/>
                    </a:cubicBezTo>
                    <a:cubicBezTo>
                      <a:pt x="827976" y="58659"/>
                      <a:pt x="799583" y="49826"/>
                      <a:pt x="772778" y="42044"/>
                    </a:cubicBezTo>
                    <a:cubicBezTo>
                      <a:pt x="743773" y="33631"/>
                      <a:pt x="716547" y="26481"/>
                      <a:pt x="691806" y="20783"/>
                    </a:cubicBezTo>
                    <a:cubicBezTo>
                      <a:pt x="665268" y="14665"/>
                      <a:pt x="640508" y="10000"/>
                      <a:pt x="618214" y="6883"/>
                    </a:cubicBezTo>
                    <a:cubicBezTo>
                      <a:pt x="594602" y="3575"/>
                      <a:pt x="572863" y="1912"/>
                      <a:pt x="553609" y="1912"/>
                    </a:cubicBezTo>
                    <a:cubicBezTo>
                      <a:pt x="534375" y="1912"/>
                      <a:pt x="516020" y="3594"/>
                      <a:pt x="499023" y="6883"/>
                    </a:cubicBezTo>
                    <a:cubicBezTo>
                      <a:pt x="483020" y="9980"/>
                      <a:pt x="467666" y="14646"/>
                      <a:pt x="453384" y="20745"/>
                    </a:cubicBezTo>
                    <a:cubicBezTo>
                      <a:pt x="440096" y="26404"/>
                      <a:pt x="427209" y="33536"/>
                      <a:pt x="415068" y="41929"/>
                    </a:cubicBezTo>
                    <a:cubicBezTo>
                      <a:pt x="403845" y="49673"/>
                      <a:pt x="393195" y="58487"/>
                      <a:pt x="382488" y="68869"/>
                    </a:cubicBezTo>
                    <a:cubicBezTo>
                      <a:pt x="373101" y="77970"/>
                      <a:pt x="363789" y="88161"/>
                      <a:pt x="354058" y="100034"/>
                    </a:cubicBezTo>
                    <a:cubicBezTo>
                      <a:pt x="346199" y="109613"/>
                      <a:pt x="337997" y="120358"/>
                      <a:pt x="328208" y="133856"/>
                    </a:cubicBezTo>
                    <a:cubicBezTo>
                      <a:pt x="322644" y="141543"/>
                      <a:pt x="317080" y="149420"/>
                      <a:pt x="311688" y="157049"/>
                    </a:cubicBezTo>
                    <a:cubicBezTo>
                      <a:pt x="308916" y="160949"/>
                      <a:pt x="306163" y="164868"/>
                      <a:pt x="303390" y="168769"/>
                    </a:cubicBezTo>
                    <a:cubicBezTo>
                      <a:pt x="296029" y="179132"/>
                      <a:pt x="287254" y="191311"/>
                      <a:pt x="278019" y="203203"/>
                    </a:cubicBezTo>
                    <a:cubicBezTo>
                      <a:pt x="268803" y="215058"/>
                      <a:pt x="260046" y="227218"/>
                      <a:pt x="252685" y="237561"/>
                    </a:cubicBezTo>
                    <a:cubicBezTo>
                      <a:pt x="249913" y="241443"/>
                      <a:pt x="247160" y="245343"/>
                      <a:pt x="244406" y="249243"/>
                    </a:cubicBezTo>
                    <a:cubicBezTo>
                      <a:pt x="238996" y="256891"/>
                      <a:pt x="233413" y="264788"/>
                      <a:pt x="227849" y="272493"/>
                    </a:cubicBezTo>
                    <a:cubicBezTo>
                      <a:pt x="218040" y="286030"/>
                      <a:pt x="209819" y="296813"/>
                      <a:pt x="201942" y="306411"/>
                    </a:cubicBezTo>
                    <a:cubicBezTo>
                      <a:pt x="192152" y="318342"/>
                      <a:pt x="182803" y="328571"/>
                      <a:pt x="173358" y="337729"/>
                    </a:cubicBezTo>
                    <a:cubicBezTo>
                      <a:pt x="162574" y="348187"/>
                      <a:pt x="151829" y="357059"/>
                      <a:pt x="140529" y="364879"/>
                    </a:cubicBezTo>
                    <a:cubicBezTo>
                      <a:pt x="128293" y="373330"/>
                      <a:pt x="115291" y="380519"/>
                      <a:pt x="101889" y="386236"/>
                    </a:cubicBezTo>
                    <a:cubicBezTo>
                      <a:pt x="87472" y="392373"/>
                      <a:pt x="71985" y="397076"/>
                      <a:pt x="55868" y="400212"/>
                    </a:cubicBezTo>
                    <a:cubicBezTo>
                      <a:pt x="38794" y="403539"/>
                      <a:pt x="20305" y="405221"/>
                      <a:pt x="956" y="405221"/>
                    </a:cubicBezTo>
                    <a:cubicBezTo>
                      <a:pt x="421" y="405221"/>
                      <a:pt x="0" y="404801"/>
                      <a:pt x="0" y="404265"/>
                    </a:cubicBezTo>
                    <a:cubicBezTo>
                      <a:pt x="0" y="403730"/>
                      <a:pt x="421" y="403309"/>
                      <a:pt x="956" y="403309"/>
                    </a:cubicBezTo>
                    <a:cubicBezTo>
                      <a:pt x="20190" y="403309"/>
                      <a:pt x="38545" y="401627"/>
                      <a:pt x="55543" y="398338"/>
                    </a:cubicBezTo>
                    <a:cubicBezTo>
                      <a:pt x="71546" y="395241"/>
                      <a:pt x="86899" y="390576"/>
                      <a:pt x="101181" y="384476"/>
                    </a:cubicBezTo>
                    <a:cubicBezTo>
                      <a:pt x="114469" y="378817"/>
                      <a:pt x="127356" y="371685"/>
                      <a:pt x="139497" y="363292"/>
                    </a:cubicBezTo>
                    <a:cubicBezTo>
                      <a:pt x="150720" y="355548"/>
                      <a:pt x="161370" y="346734"/>
                      <a:pt x="172077" y="336352"/>
                    </a:cubicBezTo>
                    <a:cubicBezTo>
                      <a:pt x="181465" y="327251"/>
                      <a:pt x="190776" y="317061"/>
                      <a:pt x="200508" y="305187"/>
                    </a:cubicBezTo>
                    <a:cubicBezTo>
                      <a:pt x="208366" y="295609"/>
                      <a:pt x="216568" y="284863"/>
                      <a:pt x="226357" y="271365"/>
                    </a:cubicBezTo>
                    <a:cubicBezTo>
                      <a:pt x="231921" y="263679"/>
                      <a:pt x="237504" y="255782"/>
                      <a:pt x="242915" y="248134"/>
                    </a:cubicBezTo>
                    <a:cubicBezTo>
                      <a:pt x="245668" y="244234"/>
                      <a:pt x="248421" y="240334"/>
                      <a:pt x="251194" y="236452"/>
                    </a:cubicBezTo>
                    <a:cubicBezTo>
                      <a:pt x="258555" y="226090"/>
                      <a:pt x="267331" y="213910"/>
                      <a:pt x="276566" y="202018"/>
                    </a:cubicBezTo>
                    <a:cubicBezTo>
                      <a:pt x="285781" y="190164"/>
                      <a:pt x="294538" y="178004"/>
                      <a:pt x="301899" y="167660"/>
                    </a:cubicBezTo>
                    <a:cubicBezTo>
                      <a:pt x="304672" y="163760"/>
                      <a:pt x="307425" y="159859"/>
                      <a:pt x="310197" y="155940"/>
                    </a:cubicBezTo>
                    <a:cubicBezTo>
                      <a:pt x="315589" y="148311"/>
                      <a:pt x="321172" y="140415"/>
                      <a:pt x="326736" y="132728"/>
                    </a:cubicBezTo>
                    <a:cubicBezTo>
                      <a:pt x="336544" y="119192"/>
                      <a:pt x="344765" y="108408"/>
                      <a:pt x="352643" y="98810"/>
                    </a:cubicBezTo>
                    <a:cubicBezTo>
                      <a:pt x="362432" y="86880"/>
                      <a:pt x="371781" y="76651"/>
                      <a:pt x="381227" y="67492"/>
                    </a:cubicBezTo>
                    <a:cubicBezTo>
                      <a:pt x="392010" y="57034"/>
                      <a:pt x="402755" y="48162"/>
                      <a:pt x="414055" y="40342"/>
                    </a:cubicBezTo>
                    <a:cubicBezTo>
                      <a:pt x="426292" y="31892"/>
                      <a:pt x="439293" y="24703"/>
                      <a:pt x="452696" y="18986"/>
                    </a:cubicBezTo>
                    <a:cubicBezTo>
                      <a:pt x="467112" y="12848"/>
                      <a:pt x="482599" y="8145"/>
                      <a:pt x="498717" y="5009"/>
                    </a:cubicBezTo>
                    <a:cubicBezTo>
                      <a:pt x="515829" y="1683"/>
                      <a:pt x="534298" y="0"/>
                      <a:pt x="553667" y="0"/>
                    </a:cubicBezTo>
                    <a:cubicBezTo>
                      <a:pt x="572997" y="0"/>
                      <a:pt x="594831" y="1683"/>
                      <a:pt x="618540" y="4990"/>
                    </a:cubicBezTo>
                    <a:cubicBezTo>
                      <a:pt x="640871" y="8107"/>
                      <a:pt x="665689" y="12791"/>
                      <a:pt x="692284" y="18928"/>
                    </a:cubicBezTo>
                    <a:cubicBezTo>
                      <a:pt x="717044" y="24626"/>
                      <a:pt x="744328" y="31777"/>
                      <a:pt x="773351" y="40209"/>
                    </a:cubicBezTo>
                    <a:cubicBezTo>
                      <a:pt x="800176" y="47990"/>
                      <a:pt x="828588" y="56843"/>
                      <a:pt x="860174" y="67263"/>
                    </a:cubicBezTo>
                    <a:cubicBezTo>
                      <a:pt x="887859" y="76402"/>
                      <a:pt x="917628" y="86612"/>
                      <a:pt x="951183" y="98504"/>
                    </a:cubicBezTo>
                    <a:cubicBezTo>
                      <a:pt x="978199" y="108083"/>
                      <a:pt x="1007949" y="118848"/>
                      <a:pt x="1044812" y="132384"/>
                    </a:cubicBezTo>
                    <a:cubicBezTo>
                      <a:pt x="1065671" y="140051"/>
                      <a:pt x="1086627" y="147776"/>
                      <a:pt x="1107563" y="155519"/>
                    </a:cubicBezTo>
                    <a:lnTo>
                      <a:pt x="1139492" y="167316"/>
                    </a:lnTo>
                    <a:cubicBezTo>
                      <a:pt x="1167484" y="177640"/>
                      <a:pt x="1200561" y="189800"/>
                      <a:pt x="1233637" y="201712"/>
                    </a:cubicBezTo>
                    <a:cubicBezTo>
                      <a:pt x="1266715" y="213624"/>
                      <a:pt x="1299792" y="225784"/>
                      <a:pt x="1327783" y="236108"/>
                    </a:cubicBezTo>
                    <a:lnTo>
                      <a:pt x="1359712" y="247905"/>
                    </a:lnTo>
                    <a:cubicBezTo>
                      <a:pt x="1380648" y="255648"/>
                      <a:pt x="1401604" y="263373"/>
                      <a:pt x="1422463" y="271040"/>
                    </a:cubicBezTo>
                    <a:cubicBezTo>
                      <a:pt x="1459326" y="284576"/>
                      <a:pt x="1489057" y="295341"/>
                      <a:pt x="1516073" y="304901"/>
                    </a:cubicBezTo>
                    <a:cubicBezTo>
                      <a:pt x="1549628" y="316793"/>
                      <a:pt x="1579378" y="327022"/>
                      <a:pt x="1607044" y="336142"/>
                    </a:cubicBezTo>
                    <a:cubicBezTo>
                      <a:pt x="1638611" y="346562"/>
                      <a:pt x="1667003" y="355396"/>
                      <a:pt x="1693809" y="363177"/>
                    </a:cubicBezTo>
                    <a:cubicBezTo>
                      <a:pt x="1722814" y="371590"/>
                      <a:pt x="1750040" y="378741"/>
                      <a:pt x="1774781" y="384438"/>
                    </a:cubicBezTo>
                    <a:cubicBezTo>
                      <a:pt x="1801319" y="390556"/>
                      <a:pt x="1826079" y="395222"/>
                      <a:pt x="1848372" y="398338"/>
                    </a:cubicBezTo>
                    <a:cubicBezTo>
                      <a:pt x="1871985" y="401646"/>
                      <a:pt x="1893724" y="403309"/>
                      <a:pt x="1912978" y="403309"/>
                    </a:cubicBezTo>
                    <a:cubicBezTo>
                      <a:pt x="1913513" y="403309"/>
                      <a:pt x="1913934" y="403730"/>
                      <a:pt x="1913934" y="404265"/>
                    </a:cubicBezTo>
                    <a:cubicBezTo>
                      <a:pt x="1913934" y="404801"/>
                      <a:pt x="1913456" y="405221"/>
                      <a:pt x="1912920" y="40522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6" name="任意多边形: 形状 145">
                <a:extLst>
                  <a:ext uri="{FF2B5EF4-FFF2-40B4-BE49-F238E27FC236}">
                    <a16:creationId xmlns:a16="http://schemas.microsoft.com/office/drawing/2014/main" id="{D06D4634-11B6-7C4D-79BB-64FCC644A58B}"/>
                  </a:ext>
                </a:extLst>
              </p:cNvPr>
              <p:cNvSpPr/>
              <p:nvPr/>
            </p:nvSpPr>
            <p:spPr>
              <a:xfrm>
                <a:off x="9241182" y="1447512"/>
                <a:ext cx="1913876" cy="435831"/>
              </a:xfrm>
              <a:custGeom>
                <a:avLst/>
                <a:gdLst>
                  <a:gd name="connsiteX0" fmla="*/ 1912901 w 1913876"/>
                  <a:gd name="connsiteY0" fmla="*/ 435832 h 435831"/>
                  <a:gd name="connsiteX1" fmla="*/ 1847110 w 1913876"/>
                  <a:gd name="connsiteY1" fmla="*/ 429924 h 435831"/>
                  <a:gd name="connsiteX2" fmla="*/ 1771855 w 1913876"/>
                  <a:gd name="connsiteY2" fmla="*/ 414475 h 435831"/>
                  <a:gd name="connsiteX3" fmla="*/ 1689010 w 1913876"/>
                  <a:gd name="connsiteY3" fmla="*/ 391417 h 435831"/>
                  <a:gd name="connsiteX4" fmla="*/ 1600505 w 1913876"/>
                  <a:gd name="connsiteY4" fmla="*/ 362680 h 435831"/>
                  <a:gd name="connsiteX5" fmla="*/ 1507966 w 1913876"/>
                  <a:gd name="connsiteY5" fmla="*/ 329909 h 435831"/>
                  <a:gd name="connsiteX6" fmla="*/ 1412024 w 1913876"/>
                  <a:gd name="connsiteY6" fmla="*/ 293735 h 435831"/>
                  <a:gd name="connsiteX7" fmla="*/ 1338872 w 1913876"/>
                  <a:gd name="connsiteY7" fmla="*/ 265476 h 435831"/>
                  <a:gd name="connsiteX8" fmla="*/ 1314609 w 1913876"/>
                  <a:gd name="connsiteY8" fmla="*/ 256069 h 435831"/>
                  <a:gd name="connsiteX9" fmla="*/ 1217634 w 1913876"/>
                  <a:gd name="connsiteY9" fmla="*/ 218843 h 435831"/>
                  <a:gd name="connsiteX10" fmla="*/ 1120660 w 1913876"/>
                  <a:gd name="connsiteY10" fmla="*/ 181617 h 435831"/>
                  <a:gd name="connsiteX11" fmla="*/ 1096378 w 1913876"/>
                  <a:gd name="connsiteY11" fmla="*/ 172210 h 435831"/>
                  <a:gd name="connsiteX12" fmla="*/ 1023245 w 1913876"/>
                  <a:gd name="connsiteY12" fmla="*/ 143952 h 435831"/>
                  <a:gd name="connsiteX13" fmla="*/ 927341 w 1913876"/>
                  <a:gd name="connsiteY13" fmla="*/ 107777 h 435831"/>
                  <a:gd name="connsiteX14" fmla="*/ 834859 w 1913876"/>
                  <a:gd name="connsiteY14" fmla="*/ 75025 h 435831"/>
                  <a:gd name="connsiteX15" fmla="*/ 746393 w 1913876"/>
                  <a:gd name="connsiteY15" fmla="*/ 46289 h 435831"/>
                  <a:gd name="connsiteX16" fmla="*/ 663643 w 1913876"/>
                  <a:gd name="connsiteY16" fmla="*/ 23249 h 435831"/>
                  <a:gd name="connsiteX17" fmla="*/ 588541 w 1913876"/>
                  <a:gd name="connsiteY17" fmla="*/ 7839 h 435831"/>
                  <a:gd name="connsiteX18" fmla="*/ 523056 w 1913876"/>
                  <a:gd name="connsiteY18" fmla="*/ 1950 h 435831"/>
                  <a:gd name="connsiteX19" fmla="*/ 469425 w 1913876"/>
                  <a:gd name="connsiteY19" fmla="*/ 7820 h 435831"/>
                  <a:gd name="connsiteX20" fmla="*/ 425297 w 1913876"/>
                  <a:gd name="connsiteY20" fmla="*/ 23192 h 435831"/>
                  <a:gd name="connsiteX21" fmla="*/ 388779 w 1913876"/>
                  <a:gd name="connsiteY21" fmla="*/ 46117 h 435831"/>
                  <a:gd name="connsiteX22" fmla="*/ 357862 w 1913876"/>
                  <a:gd name="connsiteY22" fmla="*/ 74758 h 435831"/>
                  <a:gd name="connsiteX23" fmla="*/ 330961 w 1913876"/>
                  <a:gd name="connsiteY23" fmla="*/ 107414 h 435831"/>
                  <a:gd name="connsiteX24" fmla="*/ 307425 w 1913876"/>
                  <a:gd name="connsiteY24" fmla="*/ 143531 h 435831"/>
                  <a:gd name="connsiteX25" fmla="*/ 290714 w 1913876"/>
                  <a:gd name="connsiteY25" fmla="*/ 171943 h 435831"/>
                  <a:gd name="connsiteX26" fmla="*/ 285342 w 1913876"/>
                  <a:gd name="connsiteY26" fmla="*/ 181178 h 435831"/>
                  <a:gd name="connsiteX27" fmla="*/ 262799 w 1913876"/>
                  <a:gd name="connsiteY27" fmla="*/ 218442 h 435831"/>
                  <a:gd name="connsiteX28" fmla="*/ 240296 w 1913876"/>
                  <a:gd name="connsiteY28" fmla="*/ 255629 h 435831"/>
                  <a:gd name="connsiteX29" fmla="*/ 234904 w 1913876"/>
                  <a:gd name="connsiteY29" fmla="*/ 264902 h 435831"/>
                  <a:gd name="connsiteX30" fmla="*/ 218212 w 1913876"/>
                  <a:gd name="connsiteY30" fmla="*/ 293295 h 435831"/>
                  <a:gd name="connsiteX31" fmla="*/ 194600 w 1913876"/>
                  <a:gd name="connsiteY31" fmla="*/ 329546 h 435831"/>
                  <a:gd name="connsiteX32" fmla="*/ 167526 w 1913876"/>
                  <a:gd name="connsiteY32" fmla="*/ 362412 h 435831"/>
                  <a:gd name="connsiteX33" fmla="*/ 136419 w 1913876"/>
                  <a:gd name="connsiteY33" fmla="*/ 391226 h 435831"/>
                  <a:gd name="connsiteX34" fmla="*/ 99537 w 1913876"/>
                  <a:gd name="connsiteY34" fmla="*/ 414399 h 435831"/>
                  <a:gd name="connsiteX35" fmla="*/ 55026 w 1913876"/>
                  <a:gd name="connsiteY35" fmla="*/ 429905 h 435831"/>
                  <a:gd name="connsiteX36" fmla="*/ 956 w 1913876"/>
                  <a:gd name="connsiteY36" fmla="*/ 435813 h 435831"/>
                  <a:gd name="connsiteX37" fmla="*/ 0 w 1913876"/>
                  <a:gd name="connsiteY37" fmla="*/ 434857 h 435831"/>
                  <a:gd name="connsiteX38" fmla="*/ 956 w 1913876"/>
                  <a:gd name="connsiteY38" fmla="*/ 433901 h 435831"/>
                  <a:gd name="connsiteX39" fmla="*/ 54587 w 1913876"/>
                  <a:gd name="connsiteY39" fmla="*/ 428031 h 435831"/>
                  <a:gd name="connsiteX40" fmla="*/ 98715 w 1913876"/>
                  <a:gd name="connsiteY40" fmla="*/ 412659 h 435831"/>
                  <a:gd name="connsiteX41" fmla="*/ 135233 w 1913876"/>
                  <a:gd name="connsiteY41" fmla="*/ 389734 h 435831"/>
                  <a:gd name="connsiteX42" fmla="*/ 166150 w 1913876"/>
                  <a:gd name="connsiteY42" fmla="*/ 361093 h 435831"/>
                  <a:gd name="connsiteX43" fmla="*/ 193051 w 1913876"/>
                  <a:gd name="connsiteY43" fmla="*/ 328437 h 435831"/>
                  <a:gd name="connsiteX44" fmla="*/ 216587 w 1913876"/>
                  <a:gd name="connsiteY44" fmla="*/ 292320 h 435831"/>
                  <a:gd name="connsiteX45" fmla="*/ 233260 w 1913876"/>
                  <a:gd name="connsiteY45" fmla="*/ 263946 h 435831"/>
                  <a:gd name="connsiteX46" fmla="*/ 238651 w 1913876"/>
                  <a:gd name="connsiteY46" fmla="*/ 254654 h 435831"/>
                  <a:gd name="connsiteX47" fmla="*/ 261193 w 1913876"/>
                  <a:gd name="connsiteY47" fmla="*/ 217390 h 435831"/>
                  <a:gd name="connsiteX48" fmla="*/ 283697 w 1913876"/>
                  <a:gd name="connsiteY48" fmla="*/ 180202 h 435831"/>
                  <a:gd name="connsiteX49" fmla="*/ 289070 w 1913876"/>
                  <a:gd name="connsiteY49" fmla="*/ 170968 h 435831"/>
                  <a:gd name="connsiteX50" fmla="*/ 305800 w 1913876"/>
                  <a:gd name="connsiteY50" fmla="*/ 142518 h 435831"/>
                  <a:gd name="connsiteX51" fmla="*/ 329412 w 1913876"/>
                  <a:gd name="connsiteY51" fmla="*/ 106267 h 435831"/>
                  <a:gd name="connsiteX52" fmla="*/ 356486 w 1913876"/>
                  <a:gd name="connsiteY52" fmla="*/ 73400 h 435831"/>
                  <a:gd name="connsiteX53" fmla="*/ 387593 w 1913876"/>
                  <a:gd name="connsiteY53" fmla="*/ 44587 h 435831"/>
                  <a:gd name="connsiteX54" fmla="*/ 424475 w 1913876"/>
                  <a:gd name="connsiteY54" fmla="*/ 21414 h 435831"/>
                  <a:gd name="connsiteX55" fmla="*/ 468986 w 1913876"/>
                  <a:gd name="connsiteY55" fmla="*/ 5908 h 435831"/>
                  <a:gd name="connsiteX56" fmla="*/ 523056 w 1913876"/>
                  <a:gd name="connsiteY56" fmla="*/ 0 h 435831"/>
                  <a:gd name="connsiteX57" fmla="*/ 588847 w 1913876"/>
                  <a:gd name="connsiteY57" fmla="*/ 5908 h 435831"/>
                  <a:gd name="connsiteX58" fmla="*/ 664102 w 1913876"/>
                  <a:gd name="connsiteY58" fmla="*/ 21357 h 435831"/>
                  <a:gd name="connsiteX59" fmla="*/ 746947 w 1913876"/>
                  <a:gd name="connsiteY59" fmla="*/ 44415 h 435831"/>
                  <a:gd name="connsiteX60" fmla="*/ 835452 w 1913876"/>
                  <a:gd name="connsiteY60" fmla="*/ 73152 h 435831"/>
                  <a:gd name="connsiteX61" fmla="*/ 927991 w 1913876"/>
                  <a:gd name="connsiteY61" fmla="*/ 105923 h 435831"/>
                  <a:gd name="connsiteX62" fmla="*/ 1023933 w 1913876"/>
                  <a:gd name="connsiteY62" fmla="*/ 142097 h 435831"/>
                  <a:gd name="connsiteX63" fmla="*/ 1097085 w 1913876"/>
                  <a:gd name="connsiteY63" fmla="*/ 170356 h 435831"/>
                  <a:gd name="connsiteX64" fmla="*/ 1121367 w 1913876"/>
                  <a:gd name="connsiteY64" fmla="*/ 179763 h 435831"/>
                  <a:gd name="connsiteX65" fmla="*/ 1218342 w 1913876"/>
                  <a:gd name="connsiteY65" fmla="*/ 216989 h 435831"/>
                  <a:gd name="connsiteX66" fmla="*/ 1315317 w 1913876"/>
                  <a:gd name="connsiteY66" fmla="*/ 254215 h 435831"/>
                  <a:gd name="connsiteX67" fmla="*/ 1339599 w 1913876"/>
                  <a:gd name="connsiteY67" fmla="*/ 263621 h 435831"/>
                  <a:gd name="connsiteX68" fmla="*/ 1412731 w 1913876"/>
                  <a:gd name="connsiteY68" fmla="*/ 291880 h 435831"/>
                  <a:gd name="connsiteX69" fmla="*/ 1508635 w 1913876"/>
                  <a:gd name="connsiteY69" fmla="*/ 328054 h 435831"/>
                  <a:gd name="connsiteX70" fmla="*/ 1601117 w 1913876"/>
                  <a:gd name="connsiteY70" fmla="*/ 360806 h 435831"/>
                  <a:gd name="connsiteX71" fmla="*/ 1689584 w 1913876"/>
                  <a:gd name="connsiteY71" fmla="*/ 389543 h 435831"/>
                  <a:gd name="connsiteX72" fmla="*/ 1772333 w 1913876"/>
                  <a:gd name="connsiteY72" fmla="*/ 412582 h 435831"/>
                  <a:gd name="connsiteX73" fmla="*/ 1847435 w 1913876"/>
                  <a:gd name="connsiteY73" fmla="*/ 427993 h 435831"/>
                  <a:gd name="connsiteX74" fmla="*/ 1912920 w 1913876"/>
                  <a:gd name="connsiteY74" fmla="*/ 433882 h 435831"/>
                  <a:gd name="connsiteX75" fmla="*/ 1913876 w 1913876"/>
                  <a:gd name="connsiteY75" fmla="*/ 434838 h 435831"/>
                  <a:gd name="connsiteX76" fmla="*/ 1912901 w 1913876"/>
                  <a:gd name="connsiteY76" fmla="*/ 435832 h 43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76" h="435831">
                    <a:moveTo>
                      <a:pt x="1912901" y="435832"/>
                    </a:moveTo>
                    <a:cubicBezTo>
                      <a:pt x="1893743" y="435832"/>
                      <a:pt x="1872234" y="433901"/>
                      <a:pt x="1847110" y="429924"/>
                    </a:cubicBezTo>
                    <a:cubicBezTo>
                      <a:pt x="1824932" y="426406"/>
                      <a:pt x="1800305" y="421358"/>
                      <a:pt x="1771855" y="414475"/>
                    </a:cubicBezTo>
                    <a:cubicBezTo>
                      <a:pt x="1747344" y="408548"/>
                      <a:pt x="1720232" y="400996"/>
                      <a:pt x="1689010" y="391417"/>
                    </a:cubicBezTo>
                    <a:cubicBezTo>
                      <a:pt x="1663772" y="383673"/>
                      <a:pt x="1635647" y="374534"/>
                      <a:pt x="1600505" y="362680"/>
                    </a:cubicBezTo>
                    <a:cubicBezTo>
                      <a:pt x="1572227" y="353139"/>
                      <a:pt x="1541961" y="342413"/>
                      <a:pt x="1507966" y="329909"/>
                    </a:cubicBezTo>
                    <a:cubicBezTo>
                      <a:pt x="1479573" y="319470"/>
                      <a:pt x="1449097" y="307979"/>
                      <a:pt x="1412024" y="293735"/>
                    </a:cubicBezTo>
                    <a:cubicBezTo>
                      <a:pt x="1387723" y="284404"/>
                      <a:pt x="1363307" y="274940"/>
                      <a:pt x="1338872" y="265476"/>
                    </a:cubicBezTo>
                    <a:lnTo>
                      <a:pt x="1314609" y="256069"/>
                    </a:lnTo>
                    <a:cubicBezTo>
                      <a:pt x="1283502" y="244024"/>
                      <a:pt x="1250214" y="231175"/>
                      <a:pt x="1217634" y="218843"/>
                    </a:cubicBezTo>
                    <a:cubicBezTo>
                      <a:pt x="1185093" y="206511"/>
                      <a:pt x="1151786" y="193663"/>
                      <a:pt x="1120660" y="181617"/>
                    </a:cubicBezTo>
                    <a:lnTo>
                      <a:pt x="1096378" y="172210"/>
                    </a:lnTo>
                    <a:cubicBezTo>
                      <a:pt x="1071962" y="162746"/>
                      <a:pt x="1047527" y="153282"/>
                      <a:pt x="1023245" y="143952"/>
                    </a:cubicBezTo>
                    <a:cubicBezTo>
                      <a:pt x="986191" y="129708"/>
                      <a:pt x="955714" y="118217"/>
                      <a:pt x="927341" y="107777"/>
                    </a:cubicBezTo>
                    <a:cubicBezTo>
                      <a:pt x="893365" y="95273"/>
                      <a:pt x="863118" y="84566"/>
                      <a:pt x="834859" y="75025"/>
                    </a:cubicBezTo>
                    <a:cubicBezTo>
                      <a:pt x="799736" y="63171"/>
                      <a:pt x="771630" y="54032"/>
                      <a:pt x="746393" y="46289"/>
                    </a:cubicBezTo>
                    <a:cubicBezTo>
                      <a:pt x="715208" y="36710"/>
                      <a:pt x="688135" y="29177"/>
                      <a:pt x="663643" y="23249"/>
                    </a:cubicBezTo>
                    <a:cubicBezTo>
                      <a:pt x="635250" y="16366"/>
                      <a:pt x="610681" y="11338"/>
                      <a:pt x="588541" y="7839"/>
                    </a:cubicBezTo>
                    <a:cubicBezTo>
                      <a:pt x="563513" y="3881"/>
                      <a:pt x="542099" y="1950"/>
                      <a:pt x="523056" y="1950"/>
                    </a:cubicBezTo>
                    <a:cubicBezTo>
                      <a:pt x="504032" y="1950"/>
                      <a:pt x="486480" y="3862"/>
                      <a:pt x="469425" y="7820"/>
                    </a:cubicBezTo>
                    <a:cubicBezTo>
                      <a:pt x="454340" y="11319"/>
                      <a:pt x="439905" y="16347"/>
                      <a:pt x="425297" y="23192"/>
                    </a:cubicBezTo>
                    <a:cubicBezTo>
                      <a:pt x="412717" y="29081"/>
                      <a:pt x="400786" y="36595"/>
                      <a:pt x="388779" y="46117"/>
                    </a:cubicBezTo>
                    <a:cubicBezTo>
                      <a:pt x="379047" y="53841"/>
                      <a:pt x="369239" y="62942"/>
                      <a:pt x="357862" y="74758"/>
                    </a:cubicBezTo>
                    <a:cubicBezTo>
                      <a:pt x="348723" y="84260"/>
                      <a:pt x="339928" y="94948"/>
                      <a:pt x="330961" y="107414"/>
                    </a:cubicBezTo>
                    <a:cubicBezTo>
                      <a:pt x="323466" y="117834"/>
                      <a:pt x="315990" y="129325"/>
                      <a:pt x="307425" y="143531"/>
                    </a:cubicBezTo>
                    <a:cubicBezTo>
                      <a:pt x="301765" y="152919"/>
                      <a:pt x="296144" y="162593"/>
                      <a:pt x="290714" y="171943"/>
                    </a:cubicBezTo>
                    <a:lnTo>
                      <a:pt x="285342" y="181178"/>
                    </a:lnTo>
                    <a:cubicBezTo>
                      <a:pt x="278325" y="193204"/>
                      <a:pt x="270753" y="206033"/>
                      <a:pt x="262799" y="218442"/>
                    </a:cubicBezTo>
                    <a:cubicBezTo>
                      <a:pt x="254865" y="230812"/>
                      <a:pt x="247293" y="243622"/>
                      <a:pt x="240296" y="255629"/>
                    </a:cubicBezTo>
                    <a:lnTo>
                      <a:pt x="234904" y="264902"/>
                    </a:lnTo>
                    <a:cubicBezTo>
                      <a:pt x="229474" y="274252"/>
                      <a:pt x="223853" y="283926"/>
                      <a:pt x="218212" y="293295"/>
                    </a:cubicBezTo>
                    <a:cubicBezTo>
                      <a:pt x="209628" y="307558"/>
                      <a:pt x="202114" y="319068"/>
                      <a:pt x="194600" y="329546"/>
                    </a:cubicBezTo>
                    <a:cubicBezTo>
                      <a:pt x="185594" y="342088"/>
                      <a:pt x="176723" y="352833"/>
                      <a:pt x="167526" y="362412"/>
                    </a:cubicBezTo>
                    <a:cubicBezTo>
                      <a:pt x="156093" y="374305"/>
                      <a:pt x="146208" y="383463"/>
                      <a:pt x="136419" y="391226"/>
                    </a:cubicBezTo>
                    <a:cubicBezTo>
                      <a:pt x="124297" y="400843"/>
                      <a:pt x="112232" y="408433"/>
                      <a:pt x="99537" y="414399"/>
                    </a:cubicBezTo>
                    <a:cubicBezTo>
                      <a:pt x="84815" y="421301"/>
                      <a:pt x="70246" y="426368"/>
                      <a:pt x="55026" y="429905"/>
                    </a:cubicBezTo>
                    <a:cubicBezTo>
                      <a:pt x="37819" y="433882"/>
                      <a:pt x="20133" y="435813"/>
                      <a:pt x="956" y="435813"/>
                    </a:cubicBezTo>
                    <a:cubicBezTo>
                      <a:pt x="421" y="435813"/>
                      <a:pt x="0" y="435392"/>
                      <a:pt x="0" y="434857"/>
                    </a:cubicBezTo>
                    <a:cubicBezTo>
                      <a:pt x="0" y="434321"/>
                      <a:pt x="421" y="433901"/>
                      <a:pt x="956" y="433901"/>
                    </a:cubicBezTo>
                    <a:cubicBezTo>
                      <a:pt x="19980" y="433901"/>
                      <a:pt x="37532" y="431989"/>
                      <a:pt x="54587" y="428031"/>
                    </a:cubicBezTo>
                    <a:cubicBezTo>
                      <a:pt x="69672" y="424532"/>
                      <a:pt x="84107" y="419504"/>
                      <a:pt x="98715" y="412659"/>
                    </a:cubicBezTo>
                    <a:cubicBezTo>
                      <a:pt x="111295" y="406770"/>
                      <a:pt x="123226" y="399256"/>
                      <a:pt x="135233" y="389734"/>
                    </a:cubicBezTo>
                    <a:cubicBezTo>
                      <a:pt x="144965" y="382010"/>
                      <a:pt x="154774" y="372909"/>
                      <a:pt x="166150" y="361093"/>
                    </a:cubicBezTo>
                    <a:cubicBezTo>
                      <a:pt x="175289" y="351591"/>
                      <a:pt x="184084" y="340903"/>
                      <a:pt x="193051" y="328437"/>
                    </a:cubicBezTo>
                    <a:cubicBezTo>
                      <a:pt x="200546" y="318017"/>
                      <a:pt x="208022" y="306526"/>
                      <a:pt x="216587" y="292320"/>
                    </a:cubicBezTo>
                    <a:cubicBezTo>
                      <a:pt x="222228" y="282951"/>
                      <a:pt x="227849" y="273296"/>
                      <a:pt x="233260" y="263946"/>
                    </a:cubicBezTo>
                    <a:lnTo>
                      <a:pt x="238651" y="254654"/>
                    </a:lnTo>
                    <a:cubicBezTo>
                      <a:pt x="245668" y="242628"/>
                      <a:pt x="253240" y="229799"/>
                      <a:pt x="261193" y="217390"/>
                    </a:cubicBezTo>
                    <a:cubicBezTo>
                      <a:pt x="269128" y="205020"/>
                      <a:pt x="276699" y="192210"/>
                      <a:pt x="283697" y="180202"/>
                    </a:cubicBezTo>
                    <a:lnTo>
                      <a:pt x="289070" y="170968"/>
                    </a:lnTo>
                    <a:cubicBezTo>
                      <a:pt x="294500" y="161599"/>
                      <a:pt x="300140" y="151925"/>
                      <a:pt x="305800" y="142518"/>
                    </a:cubicBezTo>
                    <a:cubicBezTo>
                      <a:pt x="314384" y="128254"/>
                      <a:pt x="321898" y="116744"/>
                      <a:pt x="329412" y="106267"/>
                    </a:cubicBezTo>
                    <a:cubicBezTo>
                      <a:pt x="338418" y="93724"/>
                      <a:pt x="347289" y="82979"/>
                      <a:pt x="356486" y="73400"/>
                    </a:cubicBezTo>
                    <a:cubicBezTo>
                      <a:pt x="367919" y="61508"/>
                      <a:pt x="377804" y="52350"/>
                      <a:pt x="387593" y="44587"/>
                    </a:cubicBezTo>
                    <a:cubicBezTo>
                      <a:pt x="399715" y="34970"/>
                      <a:pt x="411780" y="27379"/>
                      <a:pt x="424475" y="21414"/>
                    </a:cubicBezTo>
                    <a:cubicBezTo>
                      <a:pt x="439197" y="14512"/>
                      <a:pt x="453766" y="9445"/>
                      <a:pt x="468986" y="5908"/>
                    </a:cubicBezTo>
                    <a:cubicBezTo>
                      <a:pt x="486193" y="1931"/>
                      <a:pt x="503879" y="0"/>
                      <a:pt x="523056" y="0"/>
                    </a:cubicBezTo>
                    <a:cubicBezTo>
                      <a:pt x="542214" y="0"/>
                      <a:pt x="563724" y="1931"/>
                      <a:pt x="588847" y="5908"/>
                    </a:cubicBezTo>
                    <a:cubicBezTo>
                      <a:pt x="611026" y="9426"/>
                      <a:pt x="635652" y="14474"/>
                      <a:pt x="664102" y="21357"/>
                    </a:cubicBezTo>
                    <a:cubicBezTo>
                      <a:pt x="688613" y="27284"/>
                      <a:pt x="715725" y="34836"/>
                      <a:pt x="746947" y="44415"/>
                    </a:cubicBezTo>
                    <a:cubicBezTo>
                      <a:pt x="772185" y="52158"/>
                      <a:pt x="800310" y="61298"/>
                      <a:pt x="835452" y="73152"/>
                    </a:cubicBezTo>
                    <a:cubicBezTo>
                      <a:pt x="863730" y="82692"/>
                      <a:pt x="893996" y="93418"/>
                      <a:pt x="927991" y="105923"/>
                    </a:cubicBezTo>
                    <a:cubicBezTo>
                      <a:pt x="956384" y="116362"/>
                      <a:pt x="986860" y="127853"/>
                      <a:pt x="1023933" y="142097"/>
                    </a:cubicBezTo>
                    <a:cubicBezTo>
                      <a:pt x="1048234" y="151427"/>
                      <a:pt x="1072650" y="160892"/>
                      <a:pt x="1097085" y="170356"/>
                    </a:cubicBezTo>
                    <a:lnTo>
                      <a:pt x="1121367" y="179763"/>
                    </a:lnTo>
                    <a:cubicBezTo>
                      <a:pt x="1152494" y="191808"/>
                      <a:pt x="1185800" y="204656"/>
                      <a:pt x="1218342" y="216989"/>
                    </a:cubicBezTo>
                    <a:cubicBezTo>
                      <a:pt x="1250922" y="229321"/>
                      <a:pt x="1284209" y="242169"/>
                      <a:pt x="1315317" y="254215"/>
                    </a:cubicBezTo>
                    <a:lnTo>
                      <a:pt x="1339599" y="263621"/>
                    </a:lnTo>
                    <a:cubicBezTo>
                      <a:pt x="1364014" y="273086"/>
                      <a:pt x="1388449" y="282550"/>
                      <a:pt x="1412731" y="291880"/>
                    </a:cubicBezTo>
                    <a:cubicBezTo>
                      <a:pt x="1449785" y="306124"/>
                      <a:pt x="1480262" y="317615"/>
                      <a:pt x="1508635" y="328054"/>
                    </a:cubicBezTo>
                    <a:cubicBezTo>
                      <a:pt x="1542611" y="340559"/>
                      <a:pt x="1572858" y="351266"/>
                      <a:pt x="1601117" y="360806"/>
                    </a:cubicBezTo>
                    <a:cubicBezTo>
                      <a:pt x="1636240" y="372661"/>
                      <a:pt x="1664346" y="381800"/>
                      <a:pt x="1689584" y="389543"/>
                    </a:cubicBezTo>
                    <a:cubicBezTo>
                      <a:pt x="1720768" y="399122"/>
                      <a:pt x="1747841" y="406655"/>
                      <a:pt x="1772333" y="412582"/>
                    </a:cubicBezTo>
                    <a:cubicBezTo>
                      <a:pt x="1800745" y="419465"/>
                      <a:pt x="1825295" y="424494"/>
                      <a:pt x="1847435" y="427993"/>
                    </a:cubicBezTo>
                    <a:cubicBezTo>
                      <a:pt x="1872463" y="431950"/>
                      <a:pt x="1893877" y="433882"/>
                      <a:pt x="1912920" y="433882"/>
                    </a:cubicBezTo>
                    <a:cubicBezTo>
                      <a:pt x="1913455" y="433882"/>
                      <a:pt x="1913876" y="434302"/>
                      <a:pt x="1913876" y="434838"/>
                    </a:cubicBezTo>
                    <a:cubicBezTo>
                      <a:pt x="1913876" y="435373"/>
                      <a:pt x="1913436" y="435832"/>
                      <a:pt x="1912901" y="435832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7" name="任意多边形: 形状 146">
                <a:extLst>
                  <a:ext uri="{FF2B5EF4-FFF2-40B4-BE49-F238E27FC236}">
                    <a16:creationId xmlns:a16="http://schemas.microsoft.com/office/drawing/2014/main" id="{10DB5FD1-A8ED-D88E-685C-2E59305C4817}"/>
                  </a:ext>
                </a:extLst>
              </p:cNvPr>
              <p:cNvSpPr/>
              <p:nvPr/>
            </p:nvSpPr>
            <p:spPr>
              <a:xfrm>
                <a:off x="9241201" y="1483706"/>
                <a:ext cx="1913837" cy="459387"/>
              </a:xfrm>
              <a:custGeom>
                <a:avLst/>
                <a:gdLst>
                  <a:gd name="connsiteX0" fmla="*/ 1912882 w 1913837"/>
                  <a:gd name="connsiteY0" fmla="*/ 459387 h 459387"/>
                  <a:gd name="connsiteX1" fmla="*/ 1847149 w 1913837"/>
                  <a:gd name="connsiteY1" fmla="*/ 453537 h 459387"/>
                  <a:gd name="connsiteX2" fmla="*/ 1771320 w 1913837"/>
                  <a:gd name="connsiteY2" fmla="*/ 437533 h 459387"/>
                  <a:gd name="connsiteX3" fmla="*/ 1687653 w 1913837"/>
                  <a:gd name="connsiteY3" fmla="*/ 413653 h 459387"/>
                  <a:gd name="connsiteX4" fmla="*/ 1598402 w 1913837"/>
                  <a:gd name="connsiteY4" fmla="*/ 384171 h 459387"/>
                  <a:gd name="connsiteX5" fmla="*/ 1504257 w 1913837"/>
                  <a:gd name="connsiteY5" fmla="*/ 349793 h 459387"/>
                  <a:gd name="connsiteX6" fmla="*/ 1405925 w 1913837"/>
                  <a:gd name="connsiteY6" fmla="*/ 311229 h 459387"/>
                  <a:gd name="connsiteX7" fmla="*/ 1320938 w 1913837"/>
                  <a:gd name="connsiteY7" fmla="*/ 276909 h 459387"/>
                  <a:gd name="connsiteX8" fmla="*/ 1305680 w 1913837"/>
                  <a:gd name="connsiteY8" fmla="*/ 270734 h 459387"/>
                  <a:gd name="connsiteX9" fmla="*/ 1205799 w 1913837"/>
                  <a:gd name="connsiteY9" fmla="*/ 230583 h 459387"/>
                  <a:gd name="connsiteX10" fmla="*/ 1105899 w 1913837"/>
                  <a:gd name="connsiteY10" fmla="*/ 190431 h 459387"/>
                  <a:gd name="connsiteX11" fmla="*/ 1090642 w 1913837"/>
                  <a:gd name="connsiteY11" fmla="*/ 184256 h 459387"/>
                  <a:gd name="connsiteX12" fmla="*/ 1005655 w 1913837"/>
                  <a:gd name="connsiteY12" fmla="*/ 149936 h 459387"/>
                  <a:gd name="connsiteX13" fmla="*/ 907361 w 1913837"/>
                  <a:gd name="connsiteY13" fmla="*/ 111372 h 459387"/>
                  <a:gd name="connsiteX14" fmla="*/ 813273 w 1913837"/>
                  <a:gd name="connsiteY14" fmla="*/ 77014 h 459387"/>
                  <a:gd name="connsiteX15" fmla="*/ 724080 w 1913837"/>
                  <a:gd name="connsiteY15" fmla="*/ 47551 h 459387"/>
                  <a:gd name="connsiteX16" fmla="*/ 640508 w 1913837"/>
                  <a:gd name="connsiteY16" fmla="*/ 23708 h 459387"/>
                  <a:gd name="connsiteX17" fmla="*/ 564852 w 1913837"/>
                  <a:gd name="connsiteY17" fmla="*/ 7743 h 459387"/>
                  <a:gd name="connsiteX18" fmla="*/ 499424 w 1913837"/>
                  <a:gd name="connsiteY18" fmla="*/ 1912 h 459387"/>
                  <a:gd name="connsiteX19" fmla="*/ 445736 w 1913837"/>
                  <a:gd name="connsiteY19" fmla="*/ 7724 h 459387"/>
                  <a:gd name="connsiteX20" fmla="*/ 402201 w 1913837"/>
                  <a:gd name="connsiteY20" fmla="*/ 23632 h 459387"/>
                  <a:gd name="connsiteX21" fmla="*/ 366485 w 1913837"/>
                  <a:gd name="connsiteY21" fmla="*/ 47378 h 459387"/>
                  <a:gd name="connsiteX22" fmla="*/ 336314 w 1913837"/>
                  <a:gd name="connsiteY22" fmla="*/ 76746 h 459387"/>
                  <a:gd name="connsiteX23" fmla="*/ 311038 w 1913837"/>
                  <a:gd name="connsiteY23" fmla="*/ 110970 h 459387"/>
                  <a:gd name="connsiteX24" fmla="*/ 289911 w 1913837"/>
                  <a:gd name="connsiteY24" fmla="*/ 149458 h 459387"/>
                  <a:gd name="connsiteX25" fmla="*/ 273583 w 1913837"/>
                  <a:gd name="connsiteY25" fmla="*/ 183682 h 459387"/>
                  <a:gd name="connsiteX26" fmla="*/ 270658 w 1913837"/>
                  <a:gd name="connsiteY26" fmla="*/ 189934 h 459387"/>
                  <a:gd name="connsiteX27" fmla="*/ 251041 w 1913837"/>
                  <a:gd name="connsiteY27" fmla="*/ 230124 h 459387"/>
                  <a:gd name="connsiteX28" fmla="*/ 231462 w 1913837"/>
                  <a:gd name="connsiteY28" fmla="*/ 270237 h 459387"/>
                  <a:gd name="connsiteX29" fmla="*/ 228556 w 1913837"/>
                  <a:gd name="connsiteY29" fmla="*/ 276470 h 459387"/>
                  <a:gd name="connsiteX30" fmla="*/ 212209 w 1913837"/>
                  <a:gd name="connsiteY30" fmla="*/ 310751 h 459387"/>
                  <a:gd name="connsiteX31" fmla="*/ 190986 w 1913837"/>
                  <a:gd name="connsiteY31" fmla="*/ 349392 h 459387"/>
                  <a:gd name="connsiteX32" fmla="*/ 165500 w 1913837"/>
                  <a:gd name="connsiteY32" fmla="*/ 383884 h 459387"/>
                  <a:gd name="connsiteX33" fmla="*/ 135119 w 1913837"/>
                  <a:gd name="connsiteY33" fmla="*/ 413443 h 459387"/>
                  <a:gd name="connsiteX34" fmla="*/ 99059 w 1913837"/>
                  <a:gd name="connsiteY34" fmla="*/ 437419 h 459387"/>
                  <a:gd name="connsiteX35" fmla="*/ 55084 w 1913837"/>
                  <a:gd name="connsiteY35" fmla="*/ 453498 h 459387"/>
                  <a:gd name="connsiteX36" fmla="*/ 956 w 1913837"/>
                  <a:gd name="connsiteY36" fmla="*/ 459349 h 459387"/>
                  <a:gd name="connsiteX37" fmla="*/ 0 w 1913837"/>
                  <a:gd name="connsiteY37" fmla="*/ 458393 h 459387"/>
                  <a:gd name="connsiteX38" fmla="*/ 956 w 1913837"/>
                  <a:gd name="connsiteY38" fmla="*/ 457437 h 459387"/>
                  <a:gd name="connsiteX39" fmla="*/ 54644 w 1913837"/>
                  <a:gd name="connsiteY39" fmla="*/ 451625 h 459387"/>
                  <a:gd name="connsiteX40" fmla="*/ 98179 w 1913837"/>
                  <a:gd name="connsiteY40" fmla="*/ 435717 h 459387"/>
                  <a:gd name="connsiteX41" fmla="*/ 133895 w 1913837"/>
                  <a:gd name="connsiteY41" fmla="*/ 411971 h 459387"/>
                  <a:gd name="connsiteX42" fmla="*/ 164066 w 1913837"/>
                  <a:gd name="connsiteY42" fmla="*/ 382603 h 459387"/>
                  <a:gd name="connsiteX43" fmla="*/ 189342 w 1913837"/>
                  <a:gd name="connsiteY43" fmla="*/ 348379 h 459387"/>
                  <a:gd name="connsiteX44" fmla="*/ 210469 w 1913837"/>
                  <a:gd name="connsiteY44" fmla="*/ 309891 h 459387"/>
                  <a:gd name="connsiteX45" fmla="*/ 226797 w 1913837"/>
                  <a:gd name="connsiteY45" fmla="*/ 275648 h 459387"/>
                  <a:gd name="connsiteX46" fmla="*/ 229703 w 1913837"/>
                  <a:gd name="connsiteY46" fmla="*/ 269415 h 459387"/>
                  <a:gd name="connsiteX47" fmla="*/ 249320 w 1913837"/>
                  <a:gd name="connsiteY47" fmla="*/ 229225 h 459387"/>
                  <a:gd name="connsiteX48" fmla="*/ 268899 w 1913837"/>
                  <a:gd name="connsiteY48" fmla="*/ 189112 h 459387"/>
                  <a:gd name="connsiteX49" fmla="*/ 271824 w 1913837"/>
                  <a:gd name="connsiteY49" fmla="*/ 182860 h 459387"/>
                  <a:gd name="connsiteX50" fmla="*/ 288171 w 1913837"/>
                  <a:gd name="connsiteY50" fmla="*/ 148598 h 459387"/>
                  <a:gd name="connsiteX51" fmla="*/ 309394 w 1913837"/>
                  <a:gd name="connsiteY51" fmla="*/ 109957 h 459387"/>
                  <a:gd name="connsiteX52" fmla="*/ 334881 w 1913837"/>
                  <a:gd name="connsiteY52" fmla="*/ 75465 h 459387"/>
                  <a:gd name="connsiteX53" fmla="*/ 365262 w 1913837"/>
                  <a:gd name="connsiteY53" fmla="*/ 45906 h 459387"/>
                  <a:gd name="connsiteX54" fmla="*/ 401321 w 1913837"/>
                  <a:gd name="connsiteY54" fmla="*/ 21930 h 459387"/>
                  <a:gd name="connsiteX55" fmla="*/ 445296 w 1913837"/>
                  <a:gd name="connsiteY55" fmla="*/ 5851 h 459387"/>
                  <a:gd name="connsiteX56" fmla="*/ 499424 w 1913837"/>
                  <a:gd name="connsiteY56" fmla="*/ 0 h 459387"/>
                  <a:gd name="connsiteX57" fmla="*/ 565157 w 1913837"/>
                  <a:gd name="connsiteY57" fmla="*/ 5851 h 459387"/>
                  <a:gd name="connsiteX58" fmla="*/ 640986 w 1913837"/>
                  <a:gd name="connsiteY58" fmla="*/ 21854 h 459387"/>
                  <a:gd name="connsiteX59" fmla="*/ 724654 w 1913837"/>
                  <a:gd name="connsiteY59" fmla="*/ 45734 h 459387"/>
                  <a:gd name="connsiteX60" fmla="*/ 813904 w 1913837"/>
                  <a:gd name="connsiteY60" fmla="*/ 75217 h 459387"/>
                  <a:gd name="connsiteX61" fmla="*/ 908049 w 1913837"/>
                  <a:gd name="connsiteY61" fmla="*/ 109594 h 459387"/>
                  <a:gd name="connsiteX62" fmla="*/ 1006381 w 1913837"/>
                  <a:gd name="connsiteY62" fmla="*/ 148158 h 459387"/>
                  <a:gd name="connsiteX63" fmla="*/ 1091368 w 1913837"/>
                  <a:gd name="connsiteY63" fmla="*/ 182478 h 459387"/>
                  <a:gd name="connsiteX64" fmla="*/ 1106626 w 1913837"/>
                  <a:gd name="connsiteY64" fmla="*/ 188653 h 459387"/>
                  <a:gd name="connsiteX65" fmla="*/ 1206507 w 1913837"/>
                  <a:gd name="connsiteY65" fmla="*/ 228805 h 459387"/>
                  <a:gd name="connsiteX66" fmla="*/ 1306407 w 1913837"/>
                  <a:gd name="connsiteY66" fmla="*/ 268956 h 459387"/>
                  <a:gd name="connsiteX67" fmla="*/ 1321664 w 1913837"/>
                  <a:gd name="connsiteY67" fmla="*/ 275131 h 459387"/>
                  <a:gd name="connsiteX68" fmla="*/ 1406651 w 1913837"/>
                  <a:gd name="connsiteY68" fmla="*/ 309451 h 459387"/>
                  <a:gd name="connsiteX69" fmla="*/ 1504945 w 1913837"/>
                  <a:gd name="connsiteY69" fmla="*/ 348015 h 459387"/>
                  <a:gd name="connsiteX70" fmla="*/ 1599033 w 1913837"/>
                  <a:gd name="connsiteY70" fmla="*/ 382373 h 459387"/>
                  <a:gd name="connsiteX71" fmla="*/ 1688226 w 1913837"/>
                  <a:gd name="connsiteY71" fmla="*/ 411837 h 459387"/>
                  <a:gd name="connsiteX72" fmla="*/ 1771798 w 1913837"/>
                  <a:gd name="connsiteY72" fmla="*/ 435679 h 459387"/>
                  <a:gd name="connsiteX73" fmla="*/ 1847455 w 1913837"/>
                  <a:gd name="connsiteY73" fmla="*/ 451644 h 459387"/>
                  <a:gd name="connsiteX74" fmla="*/ 1912882 w 1913837"/>
                  <a:gd name="connsiteY74" fmla="*/ 457475 h 459387"/>
                  <a:gd name="connsiteX75" fmla="*/ 1913838 w 1913837"/>
                  <a:gd name="connsiteY75" fmla="*/ 458431 h 459387"/>
                  <a:gd name="connsiteX76" fmla="*/ 1912882 w 1913837"/>
                  <a:gd name="connsiteY76" fmla="*/ 459387 h 4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37" h="459387">
                    <a:moveTo>
                      <a:pt x="1912882" y="459387"/>
                    </a:moveTo>
                    <a:cubicBezTo>
                      <a:pt x="1893667" y="459387"/>
                      <a:pt x="1871545" y="457418"/>
                      <a:pt x="1847149" y="453537"/>
                    </a:cubicBezTo>
                    <a:cubicBezTo>
                      <a:pt x="1824530" y="449942"/>
                      <a:pt x="1799005" y="444550"/>
                      <a:pt x="1771320" y="437533"/>
                    </a:cubicBezTo>
                    <a:cubicBezTo>
                      <a:pt x="1745910" y="431090"/>
                      <a:pt x="1718550" y="423289"/>
                      <a:pt x="1687653" y="413653"/>
                    </a:cubicBezTo>
                    <a:cubicBezTo>
                      <a:pt x="1660923" y="405317"/>
                      <a:pt x="1631728" y="395681"/>
                      <a:pt x="1598402" y="384171"/>
                    </a:cubicBezTo>
                    <a:cubicBezTo>
                      <a:pt x="1569876" y="374324"/>
                      <a:pt x="1539074" y="363082"/>
                      <a:pt x="1504257" y="349793"/>
                    </a:cubicBezTo>
                    <a:cubicBezTo>
                      <a:pt x="1475386" y="338781"/>
                      <a:pt x="1444126" y="326525"/>
                      <a:pt x="1405925" y="311229"/>
                    </a:cubicBezTo>
                    <a:cubicBezTo>
                      <a:pt x="1377742" y="299949"/>
                      <a:pt x="1348872" y="288247"/>
                      <a:pt x="1320938" y="276909"/>
                    </a:cubicBezTo>
                    <a:lnTo>
                      <a:pt x="1305680" y="270734"/>
                    </a:lnTo>
                    <a:cubicBezTo>
                      <a:pt x="1275261" y="258402"/>
                      <a:pt x="1239947" y="244119"/>
                      <a:pt x="1205799" y="230583"/>
                    </a:cubicBezTo>
                    <a:cubicBezTo>
                      <a:pt x="1171652" y="217046"/>
                      <a:pt x="1136319" y="202764"/>
                      <a:pt x="1105899" y="190431"/>
                    </a:cubicBezTo>
                    <a:lnTo>
                      <a:pt x="1090642" y="184256"/>
                    </a:lnTo>
                    <a:cubicBezTo>
                      <a:pt x="1062708" y="172937"/>
                      <a:pt x="1033837" y="161236"/>
                      <a:pt x="1005655" y="149936"/>
                    </a:cubicBezTo>
                    <a:cubicBezTo>
                      <a:pt x="967339" y="134602"/>
                      <a:pt x="936117" y="122346"/>
                      <a:pt x="907361" y="111372"/>
                    </a:cubicBezTo>
                    <a:cubicBezTo>
                      <a:pt x="872563" y="98103"/>
                      <a:pt x="841780" y="86860"/>
                      <a:pt x="813273" y="77014"/>
                    </a:cubicBezTo>
                    <a:cubicBezTo>
                      <a:pt x="779967" y="65523"/>
                      <a:pt x="750790" y="55887"/>
                      <a:pt x="724080" y="47551"/>
                    </a:cubicBezTo>
                    <a:cubicBezTo>
                      <a:pt x="693221" y="37933"/>
                      <a:pt x="665880" y="30133"/>
                      <a:pt x="640508" y="23708"/>
                    </a:cubicBezTo>
                    <a:cubicBezTo>
                      <a:pt x="612880" y="16691"/>
                      <a:pt x="587432" y="11319"/>
                      <a:pt x="564852" y="7743"/>
                    </a:cubicBezTo>
                    <a:cubicBezTo>
                      <a:pt x="540551" y="3881"/>
                      <a:pt x="518525" y="1912"/>
                      <a:pt x="499424" y="1912"/>
                    </a:cubicBezTo>
                    <a:cubicBezTo>
                      <a:pt x="480343" y="1912"/>
                      <a:pt x="462275" y="3862"/>
                      <a:pt x="445736" y="7724"/>
                    </a:cubicBezTo>
                    <a:cubicBezTo>
                      <a:pt x="430402" y="11300"/>
                      <a:pt x="415757" y="16653"/>
                      <a:pt x="402201" y="23632"/>
                    </a:cubicBezTo>
                    <a:cubicBezTo>
                      <a:pt x="389735" y="30037"/>
                      <a:pt x="378072" y="37819"/>
                      <a:pt x="366485" y="47378"/>
                    </a:cubicBezTo>
                    <a:cubicBezTo>
                      <a:pt x="356447" y="55676"/>
                      <a:pt x="346582" y="65274"/>
                      <a:pt x="336314" y="76746"/>
                    </a:cubicBezTo>
                    <a:cubicBezTo>
                      <a:pt x="327519" y="86555"/>
                      <a:pt x="319260" y="97759"/>
                      <a:pt x="311038" y="110970"/>
                    </a:cubicBezTo>
                    <a:cubicBezTo>
                      <a:pt x="304213" y="121945"/>
                      <a:pt x="297502" y="134182"/>
                      <a:pt x="289911" y="149458"/>
                    </a:cubicBezTo>
                    <a:cubicBezTo>
                      <a:pt x="284309" y="160700"/>
                      <a:pt x="278860" y="172383"/>
                      <a:pt x="273583" y="183682"/>
                    </a:cubicBezTo>
                    <a:lnTo>
                      <a:pt x="270658" y="189934"/>
                    </a:lnTo>
                    <a:cubicBezTo>
                      <a:pt x="264864" y="202286"/>
                      <a:pt x="258115" y="216606"/>
                      <a:pt x="251041" y="230124"/>
                    </a:cubicBezTo>
                    <a:cubicBezTo>
                      <a:pt x="243986" y="243584"/>
                      <a:pt x="237237" y="257885"/>
                      <a:pt x="231462" y="270237"/>
                    </a:cubicBezTo>
                    <a:lnTo>
                      <a:pt x="228556" y="276470"/>
                    </a:lnTo>
                    <a:cubicBezTo>
                      <a:pt x="223279" y="287789"/>
                      <a:pt x="217811" y="299471"/>
                      <a:pt x="212209" y="310751"/>
                    </a:cubicBezTo>
                    <a:cubicBezTo>
                      <a:pt x="204580" y="326085"/>
                      <a:pt x="197850" y="338360"/>
                      <a:pt x="190986" y="349392"/>
                    </a:cubicBezTo>
                    <a:cubicBezTo>
                      <a:pt x="182707" y="362718"/>
                      <a:pt x="174371" y="373999"/>
                      <a:pt x="165500" y="383884"/>
                    </a:cubicBezTo>
                    <a:cubicBezTo>
                      <a:pt x="155156" y="395413"/>
                      <a:pt x="145214" y="405087"/>
                      <a:pt x="135119" y="413443"/>
                    </a:cubicBezTo>
                    <a:cubicBezTo>
                      <a:pt x="123436" y="423098"/>
                      <a:pt x="111640" y="430937"/>
                      <a:pt x="99059" y="437419"/>
                    </a:cubicBezTo>
                    <a:cubicBezTo>
                      <a:pt x="85350" y="444474"/>
                      <a:pt x="70571" y="449885"/>
                      <a:pt x="55084" y="453498"/>
                    </a:cubicBezTo>
                    <a:cubicBezTo>
                      <a:pt x="38392" y="457380"/>
                      <a:pt x="20190" y="459349"/>
                      <a:pt x="956" y="459349"/>
                    </a:cubicBezTo>
                    <a:cubicBezTo>
                      <a:pt x="421" y="459349"/>
                      <a:pt x="0" y="458928"/>
                      <a:pt x="0" y="458393"/>
                    </a:cubicBezTo>
                    <a:cubicBezTo>
                      <a:pt x="0" y="457858"/>
                      <a:pt x="421" y="457437"/>
                      <a:pt x="956" y="457437"/>
                    </a:cubicBezTo>
                    <a:cubicBezTo>
                      <a:pt x="20037" y="457437"/>
                      <a:pt x="38105" y="455487"/>
                      <a:pt x="54644" y="451625"/>
                    </a:cubicBezTo>
                    <a:cubicBezTo>
                      <a:pt x="69978" y="448049"/>
                      <a:pt x="84624" y="442696"/>
                      <a:pt x="98179" y="435717"/>
                    </a:cubicBezTo>
                    <a:cubicBezTo>
                      <a:pt x="110645" y="429312"/>
                      <a:pt x="122327" y="421530"/>
                      <a:pt x="133895" y="411971"/>
                    </a:cubicBezTo>
                    <a:cubicBezTo>
                      <a:pt x="143933" y="403673"/>
                      <a:pt x="153798" y="394075"/>
                      <a:pt x="164066" y="382603"/>
                    </a:cubicBezTo>
                    <a:cubicBezTo>
                      <a:pt x="172861" y="372794"/>
                      <a:pt x="181120" y="361590"/>
                      <a:pt x="189342" y="348379"/>
                    </a:cubicBezTo>
                    <a:cubicBezTo>
                      <a:pt x="196168" y="337385"/>
                      <a:pt x="202879" y="325167"/>
                      <a:pt x="210469" y="309891"/>
                    </a:cubicBezTo>
                    <a:cubicBezTo>
                      <a:pt x="216071" y="298629"/>
                      <a:pt x="221520" y="286947"/>
                      <a:pt x="226797" y="275648"/>
                    </a:cubicBezTo>
                    <a:lnTo>
                      <a:pt x="229703" y="269415"/>
                    </a:lnTo>
                    <a:cubicBezTo>
                      <a:pt x="235497" y="257063"/>
                      <a:pt x="242246" y="242743"/>
                      <a:pt x="249320" y="229225"/>
                    </a:cubicBezTo>
                    <a:cubicBezTo>
                      <a:pt x="256375" y="215765"/>
                      <a:pt x="263125" y="201463"/>
                      <a:pt x="268899" y="189112"/>
                    </a:cubicBezTo>
                    <a:lnTo>
                      <a:pt x="271824" y="182860"/>
                    </a:lnTo>
                    <a:cubicBezTo>
                      <a:pt x="277101" y="171560"/>
                      <a:pt x="282569" y="159859"/>
                      <a:pt x="288171" y="148598"/>
                    </a:cubicBezTo>
                    <a:cubicBezTo>
                      <a:pt x="295800" y="133264"/>
                      <a:pt x="302549" y="120989"/>
                      <a:pt x="309394" y="109957"/>
                    </a:cubicBezTo>
                    <a:cubicBezTo>
                      <a:pt x="317673" y="96631"/>
                      <a:pt x="326009" y="85350"/>
                      <a:pt x="334881" y="75465"/>
                    </a:cubicBezTo>
                    <a:cubicBezTo>
                      <a:pt x="345224" y="63936"/>
                      <a:pt x="355166" y="54261"/>
                      <a:pt x="365262" y="45906"/>
                    </a:cubicBezTo>
                    <a:cubicBezTo>
                      <a:pt x="376944" y="36251"/>
                      <a:pt x="388741" y="28412"/>
                      <a:pt x="401321" y="21930"/>
                    </a:cubicBezTo>
                    <a:cubicBezTo>
                      <a:pt x="415030" y="14875"/>
                      <a:pt x="429810" y="9464"/>
                      <a:pt x="445296" y="5851"/>
                    </a:cubicBezTo>
                    <a:cubicBezTo>
                      <a:pt x="461988" y="1969"/>
                      <a:pt x="480190" y="0"/>
                      <a:pt x="499424" y="0"/>
                    </a:cubicBezTo>
                    <a:cubicBezTo>
                      <a:pt x="518639" y="0"/>
                      <a:pt x="540761" y="1969"/>
                      <a:pt x="565157" y="5851"/>
                    </a:cubicBezTo>
                    <a:cubicBezTo>
                      <a:pt x="587776" y="9445"/>
                      <a:pt x="613301" y="14837"/>
                      <a:pt x="640986" y="21854"/>
                    </a:cubicBezTo>
                    <a:cubicBezTo>
                      <a:pt x="666396" y="28297"/>
                      <a:pt x="693756" y="36098"/>
                      <a:pt x="724654" y="45734"/>
                    </a:cubicBezTo>
                    <a:cubicBezTo>
                      <a:pt x="751383" y="54070"/>
                      <a:pt x="780578" y="63707"/>
                      <a:pt x="813904" y="75217"/>
                    </a:cubicBezTo>
                    <a:cubicBezTo>
                      <a:pt x="842431" y="85063"/>
                      <a:pt x="873232" y="96306"/>
                      <a:pt x="908049" y="109594"/>
                    </a:cubicBezTo>
                    <a:cubicBezTo>
                      <a:pt x="936824" y="120568"/>
                      <a:pt x="968066" y="132824"/>
                      <a:pt x="1006381" y="148158"/>
                    </a:cubicBezTo>
                    <a:cubicBezTo>
                      <a:pt x="1034564" y="159439"/>
                      <a:pt x="1063434" y="171140"/>
                      <a:pt x="1091368" y="182478"/>
                    </a:cubicBezTo>
                    <a:lnTo>
                      <a:pt x="1106626" y="188653"/>
                    </a:lnTo>
                    <a:cubicBezTo>
                      <a:pt x="1137045" y="200985"/>
                      <a:pt x="1172359" y="215268"/>
                      <a:pt x="1206507" y="228805"/>
                    </a:cubicBezTo>
                    <a:cubicBezTo>
                      <a:pt x="1240654" y="242341"/>
                      <a:pt x="1275988" y="256624"/>
                      <a:pt x="1306407" y="268956"/>
                    </a:cubicBezTo>
                    <a:lnTo>
                      <a:pt x="1321664" y="275131"/>
                    </a:lnTo>
                    <a:cubicBezTo>
                      <a:pt x="1349598" y="286450"/>
                      <a:pt x="1378469" y="298151"/>
                      <a:pt x="1406651" y="309451"/>
                    </a:cubicBezTo>
                    <a:cubicBezTo>
                      <a:pt x="1444852" y="324747"/>
                      <a:pt x="1476094" y="337002"/>
                      <a:pt x="1504945" y="348015"/>
                    </a:cubicBezTo>
                    <a:cubicBezTo>
                      <a:pt x="1539743" y="361284"/>
                      <a:pt x="1570526" y="372527"/>
                      <a:pt x="1599033" y="382373"/>
                    </a:cubicBezTo>
                    <a:cubicBezTo>
                      <a:pt x="1632339" y="393864"/>
                      <a:pt x="1661516" y="403500"/>
                      <a:pt x="1688226" y="411837"/>
                    </a:cubicBezTo>
                    <a:cubicBezTo>
                      <a:pt x="1719085" y="421454"/>
                      <a:pt x="1746426" y="429255"/>
                      <a:pt x="1771798" y="435679"/>
                    </a:cubicBezTo>
                    <a:cubicBezTo>
                      <a:pt x="1799426" y="442696"/>
                      <a:pt x="1824874" y="448068"/>
                      <a:pt x="1847455" y="451644"/>
                    </a:cubicBezTo>
                    <a:cubicBezTo>
                      <a:pt x="1871756" y="455506"/>
                      <a:pt x="1893781" y="457475"/>
                      <a:pt x="1912882" y="457475"/>
                    </a:cubicBezTo>
                    <a:cubicBezTo>
                      <a:pt x="1913417" y="457475"/>
                      <a:pt x="1913838" y="457896"/>
                      <a:pt x="1913838" y="458431"/>
                    </a:cubicBezTo>
                    <a:cubicBezTo>
                      <a:pt x="1913838" y="458967"/>
                      <a:pt x="1913417" y="459387"/>
                      <a:pt x="1912882" y="45938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8" name="任意多边形: 形状 147">
                <a:extLst>
                  <a:ext uri="{FF2B5EF4-FFF2-40B4-BE49-F238E27FC236}">
                    <a16:creationId xmlns:a16="http://schemas.microsoft.com/office/drawing/2014/main" id="{0F7C5DED-526A-DAA9-702A-CA74F5B6CCB1}"/>
                  </a:ext>
                </a:extLst>
              </p:cNvPr>
              <p:cNvSpPr/>
              <p:nvPr/>
            </p:nvSpPr>
            <p:spPr>
              <a:xfrm>
                <a:off x="9241143" y="1528293"/>
                <a:ext cx="1913895" cy="474548"/>
              </a:xfrm>
              <a:custGeom>
                <a:avLst/>
                <a:gdLst>
                  <a:gd name="connsiteX0" fmla="*/ 1912939 w 1913895"/>
                  <a:gd name="connsiteY0" fmla="*/ 474549 h 474548"/>
                  <a:gd name="connsiteX1" fmla="*/ 1847397 w 1913895"/>
                  <a:gd name="connsiteY1" fmla="*/ 468890 h 474548"/>
                  <a:gd name="connsiteX2" fmla="*/ 1771932 w 1913895"/>
                  <a:gd name="connsiteY2" fmla="*/ 453250 h 474548"/>
                  <a:gd name="connsiteX3" fmla="*/ 1688360 w 1913895"/>
                  <a:gd name="connsiteY3" fmla="*/ 429465 h 474548"/>
                  <a:gd name="connsiteX4" fmla="*/ 1598517 w 1913895"/>
                  <a:gd name="connsiteY4" fmla="*/ 399390 h 474548"/>
                  <a:gd name="connsiteX5" fmla="*/ 1502899 w 1913895"/>
                  <a:gd name="connsiteY5" fmla="*/ 363540 h 474548"/>
                  <a:gd name="connsiteX6" fmla="*/ 1403095 w 1913895"/>
                  <a:gd name="connsiteY6" fmla="*/ 323485 h 474548"/>
                  <a:gd name="connsiteX7" fmla="*/ 1300939 w 1913895"/>
                  <a:gd name="connsiteY7" fmla="*/ 281078 h 474548"/>
                  <a:gd name="connsiteX8" fmla="*/ 1285586 w 1913895"/>
                  <a:gd name="connsiteY8" fmla="*/ 274634 h 474548"/>
                  <a:gd name="connsiteX9" fmla="*/ 1198266 w 1913895"/>
                  <a:gd name="connsiteY9" fmla="*/ 238154 h 474548"/>
                  <a:gd name="connsiteX10" fmla="*/ 1110756 w 1913895"/>
                  <a:gd name="connsiteY10" fmla="*/ 201597 h 474548"/>
                  <a:gd name="connsiteX11" fmla="*/ 1095575 w 1913895"/>
                  <a:gd name="connsiteY11" fmla="*/ 195230 h 474548"/>
                  <a:gd name="connsiteX12" fmla="*/ 993437 w 1913895"/>
                  <a:gd name="connsiteY12" fmla="*/ 152823 h 474548"/>
                  <a:gd name="connsiteX13" fmla="*/ 893652 w 1913895"/>
                  <a:gd name="connsiteY13" fmla="*/ 112787 h 474548"/>
                  <a:gd name="connsiteX14" fmla="*/ 798092 w 1913895"/>
                  <a:gd name="connsiteY14" fmla="*/ 76956 h 474548"/>
                  <a:gd name="connsiteX15" fmla="*/ 708306 w 1913895"/>
                  <a:gd name="connsiteY15" fmla="*/ 46900 h 474548"/>
                  <a:gd name="connsiteX16" fmla="*/ 624849 w 1913895"/>
                  <a:gd name="connsiteY16" fmla="*/ 23154 h 474548"/>
                  <a:gd name="connsiteX17" fmla="*/ 549556 w 1913895"/>
                  <a:gd name="connsiteY17" fmla="*/ 7552 h 474548"/>
                  <a:gd name="connsiteX18" fmla="*/ 484301 w 1913895"/>
                  <a:gd name="connsiteY18" fmla="*/ 1912 h 474548"/>
                  <a:gd name="connsiteX19" fmla="*/ 430402 w 1913895"/>
                  <a:gd name="connsiteY19" fmla="*/ 7533 h 474548"/>
                  <a:gd name="connsiteX20" fmla="*/ 386504 w 1913895"/>
                  <a:gd name="connsiteY20" fmla="*/ 23077 h 474548"/>
                  <a:gd name="connsiteX21" fmla="*/ 350712 w 1913895"/>
                  <a:gd name="connsiteY21" fmla="*/ 46709 h 474548"/>
                  <a:gd name="connsiteX22" fmla="*/ 321153 w 1913895"/>
                  <a:gd name="connsiteY22" fmla="*/ 76651 h 474548"/>
                  <a:gd name="connsiteX23" fmla="*/ 297349 w 1913895"/>
                  <a:gd name="connsiteY23" fmla="*/ 112347 h 474548"/>
                  <a:gd name="connsiteX24" fmla="*/ 277675 w 1913895"/>
                  <a:gd name="connsiteY24" fmla="*/ 152326 h 474548"/>
                  <a:gd name="connsiteX25" fmla="*/ 260352 w 1913895"/>
                  <a:gd name="connsiteY25" fmla="*/ 194676 h 474548"/>
                  <a:gd name="connsiteX26" fmla="*/ 257905 w 1913895"/>
                  <a:gd name="connsiteY26" fmla="*/ 201100 h 474548"/>
                  <a:gd name="connsiteX27" fmla="*/ 243508 w 1913895"/>
                  <a:gd name="connsiteY27" fmla="*/ 237638 h 474548"/>
                  <a:gd name="connsiteX28" fmla="*/ 229149 w 1913895"/>
                  <a:gd name="connsiteY28" fmla="*/ 274118 h 474548"/>
                  <a:gd name="connsiteX29" fmla="*/ 226702 w 1913895"/>
                  <a:gd name="connsiteY29" fmla="*/ 280542 h 474548"/>
                  <a:gd name="connsiteX30" fmla="*/ 209341 w 1913895"/>
                  <a:gd name="connsiteY30" fmla="*/ 323007 h 474548"/>
                  <a:gd name="connsiteX31" fmla="*/ 189609 w 1913895"/>
                  <a:gd name="connsiteY31" fmla="*/ 363120 h 474548"/>
                  <a:gd name="connsiteX32" fmla="*/ 165595 w 1913895"/>
                  <a:gd name="connsiteY32" fmla="*/ 399103 h 474548"/>
                  <a:gd name="connsiteX33" fmla="*/ 135788 w 1913895"/>
                  <a:gd name="connsiteY33" fmla="*/ 429293 h 474548"/>
                  <a:gd name="connsiteX34" fmla="*/ 99613 w 1913895"/>
                  <a:gd name="connsiteY34" fmla="*/ 453173 h 474548"/>
                  <a:gd name="connsiteX35" fmla="*/ 55275 w 1913895"/>
                  <a:gd name="connsiteY35" fmla="*/ 468870 h 474548"/>
                  <a:gd name="connsiteX36" fmla="*/ 956 w 1913895"/>
                  <a:gd name="connsiteY36" fmla="*/ 474530 h 474548"/>
                  <a:gd name="connsiteX37" fmla="*/ 0 w 1913895"/>
                  <a:gd name="connsiteY37" fmla="*/ 473574 h 474548"/>
                  <a:gd name="connsiteX38" fmla="*/ 956 w 1913895"/>
                  <a:gd name="connsiteY38" fmla="*/ 472618 h 474548"/>
                  <a:gd name="connsiteX39" fmla="*/ 54854 w 1913895"/>
                  <a:gd name="connsiteY39" fmla="*/ 466997 h 474548"/>
                  <a:gd name="connsiteX40" fmla="*/ 98753 w 1913895"/>
                  <a:gd name="connsiteY40" fmla="*/ 451453 h 474548"/>
                  <a:gd name="connsiteX41" fmla="*/ 134545 w 1913895"/>
                  <a:gd name="connsiteY41" fmla="*/ 427821 h 474548"/>
                  <a:gd name="connsiteX42" fmla="*/ 164104 w 1913895"/>
                  <a:gd name="connsiteY42" fmla="*/ 397879 h 474548"/>
                  <a:gd name="connsiteX43" fmla="*/ 187908 w 1913895"/>
                  <a:gd name="connsiteY43" fmla="*/ 362183 h 474548"/>
                  <a:gd name="connsiteX44" fmla="*/ 207582 w 1913895"/>
                  <a:gd name="connsiteY44" fmla="*/ 322204 h 474548"/>
                  <a:gd name="connsiteX45" fmla="*/ 224904 w 1913895"/>
                  <a:gd name="connsiteY45" fmla="*/ 279854 h 474548"/>
                  <a:gd name="connsiteX46" fmla="*/ 227352 w 1913895"/>
                  <a:gd name="connsiteY46" fmla="*/ 273430 h 474548"/>
                  <a:gd name="connsiteX47" fmla="*/ 241749 w 1913895"/>
                  <a:gd name="connsiteY47" fmla="*/ 236892 h 474548"/>
                  <a:gd name="connsiteX48" fmla="*/ 256108 w 1913895"/>
                  <a:gd name="connsiteY48" fmla="*/ 200412 h 474548"/>
                  <a:gd name="connsiteX49" fmla="*/ 258555 w 1913895"/>
                  <a:gd name="connsiteY49" fmla="*/ 193988 h 474548"/>
                  <a:gd name="connsiteX50" fmla="*/ 275916 w 1913895"/>
                  <a:gd name="connsiteY50" fmla="*/ 151523 h 474548"/>
                  <a:gd name="connsiteX51" fmla="*/ 295647 w 1913895"/>
                  <a:gd name="connsiteY51" fmla="*/ 111410 h 474548"/>
                  <a:gd name="connsiteX52" fmla="*/ 319661 w 1913895"/>
                  <a:gd name="connsiteY52" fmla="*/ 75427 h 474548"/>
                  <a:gd name="connsiteX53" fmla="*/ 349469 w 1913895"/>
                  <a:gd name="connsiteY53" fmla="*/ 45237 h 474548"/>
                  <a:gd name="connsiteX54" fmla="*/ 385643 w 1913895"/>
                  <a:gd name="connsiteY54" fmla="*/ 21357 h 474548"/>
                  <a:gd name="connsiteX55" fmla="*/ 429982 w 1913895"/>
                  <a:gd name="connsiteY55" fmla="*/ 5659 h 474548"/>
                  <a:gd name="connsiteX56" fmla="*/ 484301 w 1913895"/>
                  <a:gd name="connsiteY56" fmla="*/ 0 h 474548"/>
                  <a:gd name="connsiteX57" fmla="*/ 549843 w 1913895"/>
                  <a:gd name="connsiteY57" fmla="*/ 5659 h 474548"/>
                  <a:gd name="connsiteX58" fmla="*/ 625308 w 1913895"/>
                  <a:gd name="connsiteY58" fmla="*/ 21299 h 474548"/>
                  <a:gd name="connsiteX59" fmla="*/ 708880 w 1913895"/>
                  <a:gd name="connsiteY59" fmla="*/ 45084 h 474548"/>
                  <a:gd name="connsiteX60" fmla="*/ 798723 w 1913895"/>
                  <a:gd name="connsiteY60" fmla="*/ 75159 h 474548"/>
                  <a:gd name="connsiteX61" fmla="*/ 894340 w 1913895"/>
                  <a:gd name="connsiteY61" fmla="*/ 111008 h 474548"/>
                  <a:gd name="connsiteX62" fmla="*/ 994145 w 1913895"/>
                  <a:gd name="connsiteY62" fmla="*/ 151064 h 474548"/>
                  <a:gd name="connsiteX63" fmla="*/ 1096301 w 1913895"/>
                  <a:gd name="connsiteY63" fmla="*/ 193471 h 474548"/>
                  <a:gd name="connsiteX64" fmla="*/ 1111482 w 1913895"/>
                  <a:gd name="connsiteY64" fmla="*/ 199838 h 474548"/>
                  <a:gd name="connsiteX65" fmla="*/ 1198974 w 1913895"/>
                  <a:gd name="connsiteY65" fmla="*/ 236395 h 474548"/>
                  <a:gd name="connsiteX66" fmla="*/ 1286312 w 1913895"/>
                  <a:gd name="connsiteY66" fmla="*/ 272875 h 474548"/>
                  <a:gd name="connsiteX67" fmla="*/ 1301665 w 1913895"/>
                  <a:gd name="connsiteY67" fmla="*/ 279319 h 474548"/>
                  <a:gd name="connsiteX68" fmla="*/ 1403802 w 1913895"/>
                  <a:gd name="connsiteY68" fmla="*/ 321726 h 474548"/>
                  <a:gd name="connsiteX69" fmla="*/ 1503588 w 1913895"/>
                  <a:gd name="connsiteY69" fmla="*/ 361762 h 474548"/>
                  <a:gd name="connsiteX70" fmla="*/ 1599148 w 1913895"/>
                  <a:gd name="connsiteY70" fmla="*/ 397593 h 474548"/>
                  <a:gd name="connsiteX71" fmla="*/ 1688934 w 1913895"/>
                  <a:gd name="connsiteY71" fmla="*/ 427649 h 474548"/>
                  <a:gd name="connsiteX72" fmla="*/ 1772391 w 1913895"/>
                  <a:gd name="connsiteY72" fmla="*/ 451395 h 474548"/>
                  <a:gd name="connsiteX73" fmla="*/ 1847684 w 1913895"/>
                  <a:gd name="connsiteY73" fmla="*/ 466997 h 474548"/>
                  <a:gd name="connsiteX74" fmla="*/ 1912939 w 1913895"/>
                  <a:gd name="connsiteY74" fmla="*/ 472637 h 474548"/>
                  <a:gd name="connsiteX75" fmla="*/ 1913895 w 1913895"/>
                  <a:gd name="connsiteY75" fmla="*/ 473593 h 474548"/>
                  <a:gd name="connsiteX76" fmla="*/ 1912939 w 1913895"/>
                  <a:gd name="connsiteY76" fmla="*/ 474549 h 474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95" h="474548">
                    <a:moveTo>
                      <a:pt x="1912939" y="474549"/>
                    </a:moveTo>
                    <a:cubicBezTo>
                      <a:pt x="1893667" y="474549"/>
                      <a:pt x="1871603" y="472637"/>
                      <a:pt x="1847397" y="468890"/>
                    </a:cubicBezTo>
                    <a:cubicBezTo>
                      <a:pt x="1824759" y="465391"/>
                      <a:pt x="1799388" y="460114"/>
                      <a:pt x="1771932" y="453250"/>
                    </a:cubicBezTo>
                    <a:cubicBezTo>
                      <a:pt x="1746312" y="446845"/>
                      <a:pt x="1718990" y="439063"/>
                      <a:pt x="1688360" y="429465"/>
                    </a:cubicBezTo>
                    <a:cubicBezTo>
                      <a:pt x="1660885" y="420861"/>
                      <a:pt x="1631498" y="411034"/>
                      <a:pt x="1598517" y="399390"/>
                    </a:cubicBezTo>
                    <a:cubicBezTo>
                      <a:pt x="1570526" y="389524"/>
                      <a:pt x="1539246" y="377785"/>
                      <a:pt x="1502899" y="363540"/>
                    </a:cubicBezTo>
                    <a:cubicBezTo>
                      <a:pt x="1468637" y="350099"/>
                      <a:pt x="1433419" y="335817"/>
                      <a:pt x="1403095" y="323485"/>
                    </a:cubicBezTo>
                    <a:cubicBezTo>
                      <a:pt x="1368660" y="309489"/>
                      <a:pt x="1333748" y="294863"/>
                      <a:pt x="1300939" y="281078"/>
                    </a:cubicBezTo>
                    <a:lnTo>
                      <a:pt x="1285586" y="274634"/>
                    </a:lnTo>
                    <a:cubicBezTo>
                      <a:pt x="1256849" y="262551"/>
                      <a:pt x="1227118" y="250066"/>
                      <a:pt x="1198266" y="238154"/>
                    </a:cubicBezTo>
                    <a:cubicBezTo>
                      <a:pt x="1169338" y="226204"/>
                      <a:pt x="1139550" y="213700"/>
                      <a:pt x="1110756" y="201597"/>
                    </a:cubicBezTo>
                    <a:lnTo>
                      <a:pt x="1095575" y="195230"/>
                    </a:lnTo>
                    <a:cubicBezTo>
                      <a:pt x="1062765" y="181445"/>
                      <a:pt x="1027853" y="166838"/>
                      <a:pt x="993437" y="152823"/>
                    </a:cubicBezTo>
                    <a:cubicBezTo>
                      <a:pt x="963133" y="140491"/>
                      <a:pt x="927914" y="126228"/>
                      <a:pt x="893652" y="112787"/>
                    </a:cubicBezTo>
                    <a:cubicBezTo>
                      <a:pt x="857325" y="98543"/>
                      <a:pt x="826064" y="86822"/>
                      <a:pt x="798092" y="76956"/>
                    </a:cubicBezTo>
                    <a:cubicBezTo>
                      <a:pt x="765168" y="65351"/>
                      <a:pt x="735800" y="55523"/>
                      <a:pt x="708306" y="46900"/>
                    </a:cubicBezTo>
                    <a:cubicBezTo>
                      <a:pt x="677734" y="37322"/>
                      <a:pt x="650431" y="29559"/>
                      <a:pt x="624849" y="23154"/>
                    </a:cubicBezTo>
                    <a:cubicBezTo>
                      <a:pt x="597489" y="16309"/>
                      <a:pt x="572155" y="11051"/>
                      <a:pt x="549556" y="7552"/>
                    </a:cubicBezTo>
                    <a:cubicBezTo>
                      <a:pt x="525446" y="3805"/>
                      <a:pt x="503497" y="1912"/>
                      <a:pt x="484301" y="1912"/>
                    </a:cubicBezTo>
                    <a:cubicBezTo>
                      <a:pt x="465143" y="1912"/>
                      <a:pt x="446998" y="3805"/>
                      <a:pt x="430402" y="7533"/>
                    </a:cubicBezTo>
                    <a:cubicBezTo>
                      <a:pt x="414877" y="11032"/>
                      <a:pt x="400098" y="16252"/>
                      <a:pt x="386504" y="23077"/>
                    </a:cubicBezTo>
                    <a:cubicBezTo>
                      <a:pt x="373789" y="29444"/>
                      <a:pt x="362069" y="37188"/>
                      <a:pt x="350712" y="46709"/>
                    </a:cubicBezTo>
                    <a:cubicBezTo>
                      <a:pt x="340483" y="55275"/>
                      <a:pt x="330827" y="65064"/>
                      <a:pt x="321153" y="76651"/>
                    </a:cubicBezTo>
                    <a:cubicBezTo>
                      <a:pt x="312950" y="86478"/>
                      <a:pt x="305169" y="98141"/>
                      <a:pt x="297349" y="112347"/>
                    </a:cubicBezTo>
                    <a:cubicBezTo>
                      <a:pt x="289949" y="125769"/>
                      <a:pt x="283315" y="140013"/>
                      <a:pt x="277675" y="152326"/>
                    </a:cubicBezTo>
                    <a:cubicBezTo>
                      <a:pt x="271250" y="166341"/>
                      <a:pt x="265591" y="180929"/>
                      <a:pt x="260352" y="194676"/>
                    </a:cubicBezTo>
                    <a:lnTo>
                      <a:pt x="257905" y="201100"/>
                    </a:lnTo>
                    <a:cubicBezTo>
                      <a:pt x="253316" y="213203"/>
                      <a:pt x="248555" y="225707"/>
                      <a:pt x="243508" y="237638"/>
                    </a:cubicBezTo>
                    <a:cubicBezTo>
                      <a:pt x="238479" y="249549"/>
                      <a:pt x="233738" y="262034"/>
                      <a:pt x="229149" y="274118"/>
                    </a:cubicBezTo>
                    <a:lnTo>
                      <a:pt x="226702" y="280542"/>
                    </a:lnTo>
                    <a:cubicBezTo>
                      <a:pt x="221444" y="294327"/>
                      <a:pt x="215784" y="308935"/>
                      <a:pt x="209341" y="323007"/>
                    </a:cubicBezTo>
                    <a:cubicBezTo>
                      <a:pt x="203682" y="335339"/>
                      <a:pt x="197028" y="349641"/>
                      <a:pt x="189609" y="363120"/>
                    </a:cubicBezTo>
                    <a:cubicBezTo>
                      <a:pt x="181732" y="377421"/>
                      <a:pt x="173874" y="389199"/>
                      <a:pt x="165595" y="399103"/>
                    </a:cubicBezTo>
                    <a:cubicBezTo>
                      <a:pt x="155844" y="410785"/>
                      <a:pt x="146093" y="420651"/>
                      <a:pt x="135788" y="429293"/>
                    </a:cubicBezTo>
                    <a:cubicBezTo>
                      <a:pt x="124297" y="438929"/>
                      <a:pt x="112462" y="446730"/>
                      <a:pt x="99613" y="453173"/>
                    </a:cubicBezTo>
                    <a:cubicBezTo>
                      <a:pt x="85866" y="460075"/>
                      <a:pt x="70934" y="465352"/>
                      <a:pt x="55275" y="468870"/>
                    </a:cubicBezTo>
                    <a:cubicBezTo>
                      <a:pt x="38545" y="472637"/>
                      <a:pt x="20267" y="474530"/>
                      <a:pt x="956" y="474530"/>
                    </a:cubicBezTo>
                    <a:cubicBezTo>
                      <a:pt x="421" y="474530"/>
                      <a:pt x="0" y="474109"/>
                      <a:pt x="0" y="473574"/>
                    </a:cubicBezTo>
                    <a:cubicBezTo>
                      <a:pt x="0" y="473039"/>
                      <a:pt x="421" y="472618"/>
                      <a:pt x="956" y="472618"/>
                    </a:cubicBezTo>
                    <a:cubicBezTo>
                      <a:pt x="20114" y="472618"/>
                      <a:pt x="38258" y="470725"/>
                      <a:pt x="54854" y="466997"/>
                    </a:cubicBezTo>
                    <a:cubicBezTo>
                      <a:pt x="70379" y="463517"/>
                      <a:pt x="85140" y="458278"/>
                      <a:pt x="98753" y="451453"/>
                    </a:cubicBezTo>
                    <a:cubicBezTo>
                      <a:pt x="111468" y="445086"/>
                      <a:pt x="123188" y="437342"/>
                      <a:pt x="134545" y="427821"/>
                    </a:cubicBezTo>
                    <a:cubicBezTo>
                      <a:pt x="144755" y="419255"/>
                      <a:pt x="154429" y="409466"/>
                      <a:pt x="164104" y="397879"/>
                    </a:cubicBezTo>
                    <a:cubicBezTo>
                      <a:pt x="172306" y="388052"/>
                      <a:pt x="180088" y="376389"/>
                      <a:pt x="187908" y="362183"/>
                    </a:cubicBezTo>
                    <a:cubicBezTo>
                      <a:pt x="195288" y="348761"/>
                      <a:pt x="201942" y="334517"/>
                      <a:pt x="207582" y="322204"/>
                    </a:cubicBezTo>
                    <a:cubicBezTo>
                      <a:pt x="214006" y="308189"/>
                      <a:pt x="219666" y="293601"/>
                      <a:pt x="224904" y="279854"/>
                    </a:cubicBezTo>
                    <a:lnTo>
                      <a:pt x="227352" y="273430"/>
                    </a:lnTo>
                    <a:cubicBezTo>
                      <a:pt x="231940" y="261327"/>
                      <a:pt x="236701" y="248823"/>
                      <a:pt x="241749" y="236892"/>
                    </a:cubicBezTo>
                    <a:cubicBezTo>
                      <a:pt x="246777" y="224981"/>
                      <a:pt x="251519" y="212495"/>
                      <a:pt x="256108" y="200412"/>
                    </a:cubicBezTo>
                    <a:lnTo>
                      <a:pt x="258555" y="193988"/>
                    </a:lnTo>
                    <a:cubicBezTo>
                      <a:pt x="263813" y="180202"/>
                      <a:pt x="269472" y="165595"/>
                      <a:pt x="275916" y="151523"/>
                    </a:cubicBezTo>
                    <a:cubicBezTo>
                      <a:pt x="281575" y="139191"/>
                      <a:pt x="288229" y="124889"/>
                      <a:pt x="295647" y="111410"/>
                    </a:cubicBezTo>
                    <a:cubicBezTo>
                      <a:pt x="303524" y="97109"/>
                      <a:pt x="311383" y="85331"/>
                      <a:pt x="319661" y="75427"/>
                    </a:cubicBezTo>
                    <a:cubicBezTo>
                      <a:pt x="329412" y="63764"/>
                      <a:pt x="339163" y="53879"/>
                      <a:pt x="349469" y="45237"/>
                    </a:cubicBezTo>
                    <a:cubicBezTo>
                      <a:pt x="360960" y="35601"/>
                      <a:pt x="372795" y="27800"/>
                      <a:pt x="385643" y="21357"/>
                    </a:cubicBezTo>
                    <a:cubicBezTo>
                      <a:pt x="399390" y="14454"/>
                      <a:pt x="414304" y="9177"/>
                      <a:pt x="429982" y="5659"/>
                    </a:cubicBezTo>
                    <a:cubicBezTo>
                      <a:pt x="446711" y="1893"/>
                      <a:pt x="464990" y="0"/>
                      <a:pt x="484301" y="0"/>
                    </a:cubicBezTo>
                    <a:cubicBezTo>
                      <a:pt x="503573" y="0"/>
                      <a:pt x="525637" y="1912"/>
                      <a:pt x="549843" y="5659"/>
                    </a:cubicBezTo>
                    <a:cubicBezTo>
                      <a:pt x="572499" y="9177"/>
                      <a:pt x="597890" y="14435"/>
                      <a:pt x="625308" y="21299"/>
                    </a:cubicBezTo>
                    <a:cubicBezTo>
                      <a:pt x="650928" y="27704"/>
                      <a:pt x="678250" y="35486"/>
                      <a:pt x="708880" y="45084"/>
                    </a:cubicBezTo>
                    <a:cubicBezTo>
                      <a:pt x="736393" y="53707"/>
                      <a:pt x="765780" y="63534"/>
                      <a:pt x="798723" y="75159"/>
                    </a:cubicBezTo>
                    <a:cubicBezTo>
                      <a:pt x="826714" y="85025"/>
                      <a:pt x="857994" y="96764"/>
                      <a:pt x="894340" y="111008"/>
                    </a:cubicBezTo>
                    <a:cubicBezTo>
                      <a:pt x="928622" y="124450"/>
                      <a:pt x="963821" y="138732"/>
                      <a:pt x="994145" y="151064"/>
                    </a:cubicBezTo>
                    <a:cubicBezTo>
                      <a:pt x="1028579" y="165060"/>
                      <a:pt x="1063492" y="179686"/>
                      <a:pt x="1096301" y="193471"/>
                    </a:cubicBezTo>
                    <a:lnTo>
                      <a:pt x="1111482" y="199838"/>
                    </a:lnTo>
                    <a:cubicBezTo>
                      <a:pt x="1140276" y="211941"/>
                      <a:pt x="1170065" y="224445"/>
                      <a:pt x="1198974" y="236395"/>
                    </a:cubicBezTo>
                    <a:cubicBezTo>
                      <a:pt x="1227844" y="248307"/>
                      <a:pt x="1257556" y="260811"/>
                      <a:pt x="1286312" y="272875"/>
                    </a:cubicBezTo>
                    <a:lnTo>
                      <a:pt x="1301665" y="279319"/>
                    </a:lnTo>
                    <a:cubicBezTo>
                      <a:pt x="1334475" y="293104"/>
                      <a:pt x="1369387" y="307711"/>
                      <a:pt x="1403802" y="321726"/>
                    </a:cubicBezTo>
                    <a:cubicBezTo>
                      <a:pt x="1434126" y="334058"/>
                      <a:pt x="1469325" y="348340"/>
                      <a:pt x="1503588" y="361762"/>
                    </a:cubicBezTo>
                    <a:cubicBezTo>
                      <a:pt x="1539915" y="376006"/>
                      <a:pt x="1571176" y="387727"/>
                      <a:pt x="1599148" y="397593"/>
                    </a:cubicBezTo>
                    <a:cubicBezTo>
                      <a:pt x="1632110" y="409217"/>
                      <a:pt x="1661478" y="419045"/>
                      <a:pt x="1688934" y="427649"/>
                    </a:cubicBezTo>
                    <a:cubicBezTo>
                      <a:pt x="1719506" y="437228"/>
                      <a:pt x="1746809" y="444990"/>
                      <a:pt x="1772391" y="451395"/>
                    </a:cubicBezTo>
                    <a:cubicBezTo>
                      <a:pt x="1799770" y="458259"/>
                      <a:pt x="1825104" y="463498"/>
                      <a:pt x="1847684" y="466997"/>
                    </a:cubicBezTo>
                    <a:cubicBezTo>
                      <a:pt x="1871794" y="470744"/>
                      <a:pt x="1893743" y="472637"/>
                      <a:pt x="1912939" y="472637"/>
                    </a:cubicBezTo>
                    <a:cubicBezTo>
                      <a:pt x="1913475" y="472637"/>
                      <a:pt x="1913895" y="473058"/>
                      <a:pt x="1913895" y="473593"/>
                    </a:cubicBezTo>
                    <a:cubicBezTo>
                      <a:pt x="1913895" y="474128"/>
                      <a:pt x="1913475" y="474549"/>
                      <a:pt x="1912939" y="474549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49" name="任意多边形: 形状 148">
                <a:extLst>
                  <a:ext uri="{FF2B5EF4-FFF2-40B4-BE49-F238E27FC236}">
                    <a16:creationId xmlns:a16="http://schemas.microsoft.com/office/drawing/2014/main" id="{23134ED1-6767-6EA3-5EE2-F4432FEAF5F9}"/>
                  </a:ext>
                </a:extLst>
              </p:cNvPr>
              <p:cNvSpPr/>
              <p:nvPr/>
            </p:nvSpPr>
            <p:spPr>
              <a:xfrm>
                <a:off x="9241162" y="1582650"/>
                <a:ext cx="1913895" cy="479940"/>
              </a:xfrm>
              <a:custGeom>
                <a:avLst/>
                <a:gdLst>
                  <a:gd name="connsiteX0" fmla="*/ 1912920 w 1913895"/>
                  <a:gd name="connsiteY0" fmla="*/ 479941 h 479940"/>
                  <a:gd name="connsiteX1" fmla="*/ 1847665 w 1913895"/>
                  <a:gd name="connsiteY1" fmla="*/ 474568 h 479940"/>
                  <a:gd name="connsiteX2" fmla="*/ 1772658 w 1913895"/>
                  <a:gd name="connsiteY2" fmla="*/ 459387 h 479940"/>
                  <a:gd name="connsiteX3" fmla="*/ 1689278 w 1913895"/>
                  <a:gd name="connsiteY3" fmla="*/ 435794 h 479940"/>
                  <a:gd name="connsiteX4" fmla="*/ 1598918 w 1913895"/>
                  <a:gd name="connsiteY4" fmla="*/ 405202 h 479940"/>
                  <a:gd name="connsiteX5" fmla="*/ 1502976 w 1913895"/>
                  <a:gd name="connsiteY5" fmla="*/ 369009 h 479940"/>
                  <a:gd name="connsiteX6" fmla="*/ 1402827 w 1913895"/>
                  <a:gd name="connsiteY6" fmla="*/ 328628 h 479940"/>
                  <a:gd name="connsiteX7" fmla="*/ 1299887 w 1913895"/>
                  <a:gd name="connsiteY7" fmla="*/ 285456 h 479940"/>
                  <a:gd name="connsiteX8" fmla="*/ 1195704 w 1913895"/>
                  <a:gd name="connsiteY8" fmla="*/ 240945 h 479940"/>
                  <a:gd name="connsiteX9" fmla="*/ 1195398 w 1913895"/>
                  <a:gd name="connsiteY9" fmla="*/ 240812 h 479940"/>
                  <a:gd name="connsiteX10" fmla="*/ 1091234 w 1913895"/>
                  <a:gd name="connsiteY10" fmla="*/ 196301 h 479940"/>
                  <a:gd name="connsiteX11" fmla="*/ 988313 w 1913895"/>
                  <a:gd name="connsiteY11" fmla="*/ 153129 h 479940"/>
                  <a:gd name="connsiteX12" fmla="*/ 888203 w 1913895"/>
                  <a:gd name="connsiteY12" fmla="*/ 112768 h 479940"/>
                  <a:gd name="connsiteX13" fmla="*/ 792299 w 1913895"/>
                  <a:gd name="connsiteY13" fmla="*/ 76593 h 479940"/>
                  <a:gd name="connsiteX14" fmla="*/ 702016 w 1913895"/>
                  <a:gd name="connsiteY14" fmla="*/ 46040 h 479940"/>
                  <a:gd name="connsiteX15" fmla="*/ 618750 w 1913895"/>
                  <a:gd name="connsiteY15" fmla="*/ 22485 h 479940"/>
                  <a:gd name="connsiteX16" fmla="*/ 543916 w 1913895"/>
                  <a:gd name="connsiteY16" fmla="*/ 7323 h 479940"/>
                  <a:gd name="connsiteX17" fmla="*/ 478947 w 1913895"/>
                  <a:gd name="connsiteY17" fmla="*/ 1969 h 479940"/>
                  <a:gd name="connsiteX18" fmla="*/ 424762 w 1913895"/>
                  <a:gd name="connsiteY18" fmla="*/ 7323 h 479940"/>
                  <a:gd name="connsiteX19" fmla="*/ 380404 w 1913895"/>
                  <a:gd name="connsiteY19" fmla="*/ 22408 h 479940"/>
                  <a:gd name="connsiteX20" fmla="*/ 344421 w 1913895"/>
                  <a:gd name="connsiteY20" fmla="*/ 45849 h 479940"/>
                  <a:gd name="connsiteX21" fmla="*/ 315378 w 1913895"/>
                  <a:gd name="connsiteY21" fmla="*/ 76287 h 479940"/>
                  <a:gd name="connsiteX22" fmla="*/ 291880 w 1913895"/>
                  <a:gd name="connsiteY22" fmla="*/ 112347 h 479940"/>
                  <a:gd name="connsiteX23" fmla="*/ 272551 w 1913895"/>
                  <a:gd name="connsiteY23" fmla="*/ 152632 h 479940"/>
                  <a:gd name="connsiteX24" fmla="*/ 255993 w 1913895"/>
                  <a:gd name="connsiteY24" fmla="*/ 195766 h 479940"/>
                  <a:gd name="connsiteX25" fmla="*/ 240850 w 1913895"/>
                  <a:gd name="connsiteY25" fmla="*/ 240257 h 479940"/>
                  <a:gd name="connsiteX26" fmla="*/ 225650 w 1913895"/>
                  <a:gd name="connsiteY26" fmla="*/ 284921 h 479940"/>
                  <a:gd name="connsiteX27" fmla="*/ 209054 w 1913895"/>
                  <a:gd name="connsiteY27" fmla="*/ 328150 h 479940"/>
                  <a:gd name="connsiteX28" fmla="*/ 189648 w 1913895"/>
                  <a:gd name="connsiteY28" fmla="*/ 368626 h 479940"/>
                  <a:gd name="connsiteX29" fmla="*/ 165997 w 1913895"/>
                  <a:gd name="connsiteY29" fmla="*/ 404934 h 479940"/>
                  <a:gd name="connsiteX30" fmla="*/ 136686 w 1913895"/>
                  <a:gd name="connsiteY30" fmla="*/ 435660 h 479940"/>
                  <a:gd name="connsiteX31" fmla="*/ 100321 w 1913895"/>
                  <a:gd name="connsiteY31" fmla="*/ 459368 h 479940"/>
                  <a:gd name="connsiteX32" fmla="*/ 55523 w 1913895"/>
                  <a:gd name="connsiteY32" fmla="*/ 474606 h 479940"/>
                  <a:gd name="connsiteX33" fmla="*/ 956 w 1913895"/>
                  <a:gd name="connsiteY33" fmla="*/ 479941 h 479940"/>
                  <a:gd name="connsiteX34" fmla="*/ 0 w 1913895"/>
                  <a:gd name="connsiteY34" fmla="*/ 478985 h 479940"/>
                  <a:gd name="connsiteX35" fmla="*/ 956 w 1913895"/>
                  <a:gd name="connsiteY35" fmla="*/ 478029 h 479940"/>
                  <a:gd name="connsiteX36" fmla="*/ 55141 w 1913895"/>
                  <a:gd name="connsiteY36" fmla="*/ 472675 h 479940"/>
                  <a:gd name="connsiteX37" fmla="*/ 99499 w 1913895"/>
                  <a:gd name="connsiteY37" fmla="*/ 457590 h 479940"/>
                  <a:gd name="connsiteX38" fmla="*/ 135482 w 1913895"/>
                  <a:gd name="connsiteY38" fmla="*/ 434149 h 479940"/>
                  <a:gd name="connsiteX39" fmla="*/ 164525 w 1913895"/>
                  <a:gd name="connsiteY39" fmla="*/ 403711 h 479940"/>
                  <a:gd name="connsiteX40" fmla="*/ 188023 w 1913895"/>
                  <a:gd name="connsiteY40" fmla="*/ 367651 h 479940"/>
                  <a:gd name="connsiteX41" fmla="*/ 207353 w 1913895"/>
                  <a:gd name="connsiteY41" fmla="*/ 327366 h 479940"/>
                  <a:gd name="connsiteX42" fmla="*/ 223910 w 1913895"/>
                  <a:gd name="connsiteY42" fmla="*/ 284232 h 479940"/>
                  <a:gd name="connsiteX43" fmla="*/ 239053 w 1913895"/>
                  <a:gd name="connsiteY43" fmla="*/ 239741 h 479940"/>
                  <a:gd name="connsiteX44" fmla="*/ 254253 w 1913895"/>
                  <a:gd name="connsiteY44" fmla="*/ 195078 h 479940"/>
                  <a:gd name="connsiteX45" fmla="*/ 270849 w 1913895"/>
                  <a:gd name="connsiteY45" fmla="*/ 151848 h 479940"/>
                  <a:gd name="connsiteX46" fmla="*/ 290255 w 1913895"/>
                  <a:gd name="connsiteY46" fmla="*/ 111372 h 479940"/>
                  <a:gd name="connsiteX47" fmla="*/ 313906 w 1913895"/>
                  <a:gd name="connsiteY47" fmla="*/ 75064 h 479940"/>
                  <a:gd name="connsiteX48" fmla="*/ 343217 w 1913895"/>
                  <a:gd name="connsiteY48" fmla="*/ 44338 h 479940"/>
                  <a:gd name="connsiteX49" fmla="*/ 379582 w 1913895"/>
                  <a:gd name="connsiteY49" fmla="*/ 20630 h 479940"/>
                  <a:gd name="connsiteX50" fmla="*/ 424380 w 1913895"/>
                  <a:gd name="connsiteY50" fmla="*/ 5392 h 479940"/>
                  <a:gd name="connsiteX51" fmla="*/ 478966 w 1913895"/>
                  <a:gd name="connsiteY51" fmla="*/ 0 h 479940"/>
                  <a:gd name="connsiteX52" fmla="*/ 544222 w 1913895"/>
                  <a:gd name="connsiteY52" fmla="*/ 5373 h 479940"/>
                  <a:gd name="connsiteX53" fmla="*/ 619228 w 1913895"/>
                  <a:gd name="connsiteY53" fmla="*/ 20554 h 479940"/>
                  <a:gd name="connsiteX54" fmla="*/ 702609 w 1913895"/>
                  <a:gd name="connsiteY54" fmla="*/ 44147 h 479940"/>
                  <a:gd name="connsiteX55" fmla="*/ 792968 w 1913895"/>
                  <a:gd name="connsiteY55" fmla="*/ 74739 h 479940"/>
                  <a:gd name="connsiteX56" fmla="*/ 888910 w 1913895"/>
                  <a:gd name="connsiteY56" fmla="*/ 110932 h 479940"/>
                  <a:gd name="connsiteX57" fmla="*/ 989059 w 1913895"/>
                  <a:gd name="connsiteY57" fmla="*/ 151313 h 479940"/>
                  <a:gd name="connsiteX58" fmla="*/ 1091999 w 1913895"/>
                  <a:gd name="connsiteY58" fmla="*/ 194485 h 479940"/>
                  <a:gd name="connsiteX59" fmla="*/ 1196182 w 1913895"/>
                  <a:gd name="connsiteY59" fmla="*/ 238995 h 479940"/>
                  <a:gd name="connsiteX60" fmla="*/ 1196488 w 1913895"/>
                  <a:gd name="connsiteY60" fmla="*/ 239129 h 479940"/>
                  <a:gd name="connsiteX61" fmla="*/ 1300652 w 1913895"/>
                  <a:gd name="connsiteY61" fmla="*/ 283640 h 479940"/>
                  <a:gd name="connsiteX62" fmla="*/ 1403573 w 1913895"/>
                  <a:gd name="connsiteY62" fmla="*/ 326812 h 479940"/>
                  <a:gd name="connsiteX63" fmla="*/ 1503683 w 1913895"/>
                  <a:gd name="connsiteY63" fmla="*/ 367173 h 479940"/>
                  <a:gd name="connsiteX64" fmla="*/ 1599587 w 1913895"/>
                  <a:gd name="connsiteY64" fmla="*/ 403348 h 479940"/>
                  <a:gd name="connsiteX65" fmla="*/ 1689870 w 1913895"/>
                  <a:gd name="connsiteY65" fmla="*/ 433901 h 479940"/>
                  <a:gd name="connsiteX66" fmla="*/ 1773136 w 1913895"/>
                  <a:gd name="connsiteY66" fmla="*/ 457456 h 479940"/>
                  <a:gd name="connsiteX67" fmla="*/ 1847971 w 1913895"/>
                  <a:gd name="connsiteY67" fmla="*/ 472618 h 479940"/>
                  <a:gd name="connsiteX68" fmla="*/ 1912939 w 1913895"/>
                  <a:gd name="connsiteY68" fmla="*/ 477971 h 479940"/>
                  <a:gd name="connsiteX69" fmla="*/ 1913895 w 1913895"/>
                  <a:gd name="connsiteY69" fmla="*/ 478927 h 479940"/>
                  <a:gd name="connsiteX70" fmla="*/ 1912920 w 1913895"/>
                  <a:gd name="connsiteY70" fmla="*/ 479941 h 479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913895" h="479940">
                    <a:moveTo>
                      <a:pt x="1912920" y="479941"/>
                    </a:moveTo>
                    <a:cubicBezTo>
                      <a:pt x="1893495" y="479941"/>
                      <a:pt x="1871526" y="478124"/>
                      <a:pt x="1847665" y="474568"/>
                    </a:cubicBezTo>
                    <a:cubicBezTo>
                      <a:pt x="1824932" y="471165"/>
                      <a:pt x="1799694" y="466060"/>
                      <a:pt x="1772658" y="459387"/>
                    </a:cubicBezTo>
                    <a:cubicBezTo>
                      <a:pt x="1747115" y="453078"/>
                      <a:pt x="1719066" y="445143"/>
                      <a:pt x="1689278" y="435794"/>
                    </a:cubicBezTo>
                    <a:cubicBezTo>
                      <a:pt x="1661459" y="427075"/>
                      <a:pt x="1631039" y="416770"/>
                      <a:pt x="1598918" y="405202"/>
                    </a:cubicBezTo>
                    <a:cubicBezTo>
                      <a:pt x="1568996" y="394438"/>
                      <a:pt x="1537602" y="382584"/>
                      <a:pt x="1502976" y="369009"/>
                    </a:cubicBezTo>
                    <a:cubicBezTo>
                      <a:pt x="1472117" y="356906"/>
                      <a:pt x="1439365" y="343713"/>
                      <a:pt x="1402827" y="328628"/>
                    </a:cubicBezTo>
                    <a:cubicBezTo>
                      <a:pt x="1372408" y="316066"/>
                      <a:pt x="1338738" y="301937"/>
                      <a:pt x="1299887" y="285456"/>
                    </a:cubicBezTo>
                    <a:cubicBezTo>
                      <a:pt x="1265319" y="270772"/>
                      <a:pt x="1229928" y="255610"/>
                      <a:pt x="1195704" y="240945"/>
                    </a:cubicBezTo>
                    <a:lnTo>
                      <a:pt x="1195398" y="240812"/>
                    </a:lnTo>
                    <a:cubicBezTo>
                      <a:pt x="1161174" y="226147"/>
                      <a:pt x="1125803" y="210985"/>
                      <a:pt x="1091234" y="196301"/>
                    </a:cubicBezTo>
                    <a:cubicBezTo>
                      <a:pt x="1052422" y="179820"/>
                      <a:pt x="1018752" y="165691"/>
                      <a:pt x="988313" y="153129"/>
                    </a:cubicBezTo>
                    <a:cubicBezTo>
                      <a:pt x="951795" y="138044"/>
                      <a:pt x="919043" y="124851"/>
                      <a:pt x="888203" y="112768"/>
                    </a:cubicBezTo>
                    <a:cubicBezTo>
                      <a:pt x="853577" y="99193"/>
                      <a:pt x="822202" y="87358"/>
                      <a:pt x="792299" y="76593"/>
                    </a:cubicBezTo>
                    <a:cubicBezTo>
                      <a:pt x="760197" y="65026"/>
                      <a:pt x="729816" y="54759"/>
                      <a:pt x="702016" y="46040"/>
                    </a:cubicBezTo>
                    <a:cubicBezTo>
                      <a:pt x="672266" y="36710"/>
                      <a:pt x="644255" y="28775"/>
                      <a:pt x="618750" y="22485"/>
                    </a:cubicBezTo>
                    <a:cubicBezTo>
                      <a:pt x="591772" y="15812"/>
                      <a:pt x="566591" y="10726"/>
                      <a:pt x="543916" y="7323"/>
                    </a:cubicBezTo>
                    <a:cubicBezTo>
                      <a:pt x="520131" y="3767"/>
                      <a:pt x="498277" y="1969"/>
                      <a:pt x="478947" y="1969"/>
                    </a:cubicBezTo>
                    <a:cubicBezTo>
                      <a:pt x="459636" y="1969"/>
                      <a:pt x="441396" y="3767"/>
                      <a:pt x="424762" y="7323"/>
                    </a:cubicBezTo>
                    <a:cubicBezTo>
                      <a:pt x="408912" y="10707"/>
                      <a:pt x="393998" y="15774"/>
                      <a:pt x="380404" y="22408"/>
                    </a:cubicBezTo>
                    <a:cubicBezTo>
                      <a:pt x="367556" y="28679"/>
                      <a:pt x="355453" y="36576"/>
                      <a:pt x="344421" y="45849"/>
                    </a:cubicBezTo>
                    <a:cubicBezTo>
                      <a:pt x="334116" y="54529"/>
                      <a:pt x="324346" y="64758"/>
                      <a:pt x="315378" y="76287"/>
                    </a:cubicBezTo>
                    <a:cubicBezTo>
                      <a:pt x="307042" y="87013"/>
                      <a:pt x="299356" y="98810"/>
                      <a:pt x="291880" y="112347"/>
                    </a:cubicBezTo>
                    <a:cubicBezTo>
                      <a:pt x="285227" y="124411"/>
                      <a:pt x="278898" y="137585"/>
                      <a:pt x="272551" y="152632"/>
                    </a:cubicBezTo>
                    <a:cubicBezTo>
                      <a:pt x="267254" y="165174"/>
                      <a:pt x="261843" y="179285"/>
                      <a:pt x="255993" y="195766"/>
                    </a:cubicBezTo>
                    <a:cubicBezTo>
                      <a:pt x="250792" y="210431"/>
                      <a:pt x="245745" y="225592"/>
                      <a:pt x="240850" y="240257"/>
                    </a:cubicBezTo>
                    <a:cubicBezTo>
                      <a:pt x="235917" y="255056"/>
                      <a:pt x="230851" y="270237"/>
                      <a:pt x="225650" y="284921"/>
                    </a:cubicBezTo>
                    <a:cubicBezTo>
                      <a:pt x="219799" y="301440"/>
                      <a:pt x="214369" y="315569"/>
                      <a:pt x="209054" y="328150"/>
                    </a:cubicBezTo>
                    <a:cubicBezTo>
                      <a:pt x="202668" y="343255"/>
                      <a:pt x="196320" y="356504"/>
                      <a:pt x="189648" y="368626"/>
                    </a:cubicBezTo>
                    <a:cubicBezTo>
                      <a:pt x="182134" y="382239"/>
                      <a:pt x="174390" y="394113"/>
                      <a:pt x="165997" y="404934"/>
                    </a:cubicBezTo>
                    <a:cubicBezTo>
                      <a:pt x="156953" y="416559"/>
                      <a:pt x="147107" y="426884"/>
                      <a:pt x="136686" y="435660"/>
                    </a:cubicBezTo>
                    <a:cubicBezTo>
                      <a:pt x="125540" y="445047"/>
                      <a:pt x="113303" y="453020"/>
                      <a:pt x="100321" y="459368"/>
                    </a:cubicBezTo>
                    <a:cubicBezTo>
                      <a:pt x="86593" y="466079"/>
                      <a:pt x="71527" y="471203"/>
                      <a:pt x="55523" y="474606"/>
                    </a:cubicBezTo>
                    <a:cubicBezTo>
                      <a:pt x="38775" y="478124"/>
                      <a:pt x="20401" y="479941"/>
                      <a:pt x="956" y="479941"/>
                    </a:cubicBezTo>
                    <a:cubicBezTo>
                      <a:pt x="421" y="479941"/>
                      <a:pt x="0" y="479520"/>
                      <a:pt x="0" y="478985"/>
                    </a:cubicBezTo>
                    <a:cubicBezTo>
                      <a:pt x="0" y="478449"/>
                      <a:pt x="421" y="478029"/>
                      <a:pt x="956" y="478029"/>
                    </a:cubicBezTo>
                    <a:cubicBezTo>
                      <a:pt x="20267" y="478029"/>
                      <a:pt x="38507" y="476232"/>
                      <a:pt x="55141" y="472675"/>
                    </a:cubicBezTo>
                    <a:cubicBezTo>
                      <a:pt x="70991" y="469291"/>
                      <a:pt x="85905" y="464224"/>
                      <a:pt x="99499" y="457590"/>
                    </a:cubicBezTo>
                    <a:cubicBezTo>
                      <a:pt x="112347" y="451319"/>
                      <a:pt x="124450" y="443422"/>
                      <a:pt x="135482" y="434149"/>
                    </a:cubicBezTo>
                    <a:cubicBezTo>
                      <a:pt x="145787" y="425469"/>
                      <a:pt x="155557" y="415240"/>
                      <a:pt x="164525" y="403711"/>
                    </a:cubicBezTo>
                    <a:cubicBezTo>
                      <a:pt x="172861" y="392985"/>
                      <a:pt x="180547" y="381188"/>
                      <a:pt x="188023" y="367651"/>
                    </a:cubicBezTo>
                    <a:cubicBezTo>
                      <a:pt x="194676" y="355587"/>
                      <a:pt x="201005" y="342413"/>
                      <a:pt x="207353" y="327366"/>
                    </a:cubicBezTo>
                    <a:cubicBezTo>
                      <a:pt x="212649" y="314824"/>
                      <a:pt x="218060" y="300713"/>
                      <a:pt x="223910" y="284232"/>
                    </a:cubicBezTo>
                    <a:cubicBezTo>
                      <a:pt x="229111" y="269568"/>
                      <a:pt x="234158" y="254406"/>
                      <a:pt x="239053" y="239741"/>
                    </a:cubicBezTo>
                    <a:cubicBezTo>
                      <a:pt x="243986" y="224942"/>
                      <a:pt x="249052" y="209761"/>
                      <a:pt x="254253" y="195078"/>
                    </a:cubicBezTo>
                    <a:cubicBezTo>
                      <a:pt x="260104" y="178558"/>
                      <a:pt x="265534" y="164429"/>
                      <a:pt x="270849" y="151848"/>
                    </a:cubicBezTo>
                    <a:cubicBezTo>
                      <a:pt x="277235" y="136744"/>
                      <a:pt x="283583" y="123494"/>
                      <a:pt x="290255" y="111372"/>
                    </a:cubicBezTo>
                    <a:cubicBezTo>
                      <a:pt x="297769" y="97759"/>
                      <a:pt x="305513" y="85885"/>
                      <a:pt x="313906" y="75064"/>
                    </a:cubicBezTo>
                    <a:cubicBezTo>
                      <a:pt x="322950" y="63439"/>
                      <a:pt x="332796" y="53114"/>
                      <a:pt x="343217" y="44338"/>
                    </a:cubicBezTo>
                    <a:cubicBezTo>
                      <a:pt x="354363" y="34951"/>
                      <a:pt x="366600" y="26978"/>
                      <a:pt x="379582" y="20630"/>
                    </a:cubicBezTo>
                    <a:cubicBezTo>
                      <a:pt x="393310" y="13919"/>
                      <a:pt x="408376" y="8795"/>
                      <a:pt x="424380" y="5392"/>
                    </a:cubicBezTo>
                    <a:cubicBezTo>
                      <a:pt x="441147" y="1816"/>
                      <a:pt x="459502" y="0"/>
                      <a:pt x="478966" y="0"/>
                    </a:cubicBezTo>
                    <a:cubicBezTo>
                      <a:pt x="498392" y="0"/>
                      <a:pt x="520360" y="1816"/>
                      <a:pt x="544222" y="5373"/>
                    </a:cubicBezTo>
                    <a:cubicBezTo>
                      <a:pt x="566955" y="8776"/>
                      <a:pt x="592193" y="13881"/>
                      <a:pt x="619228" y="20554"/>
                    </a:cubicBezTo>
                    <a:cubicBezTo>
                      <a:pt x="644772" y="26863"/>
                      <a:pt x="672820" y="34798"/>
                      <a:pt x="702609" y="44147"/>
                    </a:cubicBezTo>
                    <a:cubicBezTo>
                      <a:pt x="730428" y="52866"/>
                      <a:pt x="760847" y="63171"/>
                      <a:pt x="792968" y="74739"/>
                    </a:cubicBezTo>
                    <a:cubicBezTo>
                      <a:pt x="822890" y="85503"/>
                      <a:pt x="854285" y="97357"/>
                      <a:pt x="888910" y="110932"/>
                    </a:cubicBezTo>
                    <a:cubicBezTo>
                      <a:pt x="919769" y="123035"/>
                      <a:pt x="952521" y="136227"/>
                      <a:pt x="989059" y="151313"/>
                    </a:cubicBezTo>
                    <a:cubicBezTo>
                      <a:pt x="1019497" y="163874"/>
                      <a:pt x="1053167" y="178004"/>
                      <a:pt x="1091999" y="194485"/>
                    </a:cubicBezTo>
                    <a:cubicBezTo>
                      <a:pt x="1126567" y="209169"/>
                      <a:pt x="1161958" y="224331"/>
                      <a:pt x="1196182" y="238995"/>
                    </a:cubicBezTo>
                    <a:lnTo>
                      <a:pt x="1196488" y="239129"/>
                    </a:lnTo>
                    <a:cubicBezTo>
                      <a:pt x="1230712" y="253794"/>
                      <a:pt x="1266084" y="268956"/>
                      <a:pt x="1300652" y="283640"/>
                    </a:cubicBezTo>
                    <a:cubicBezTo>
                      <a:pt x="1339484" y="300140"/>
                      <a:pt x="1373154" y="314250"/>
                      <a:pt x="1403573" y="326812"/>
                    </a:cubicBezTo>
                    <a:cubicBezTo>
                      <a:pt x="1440091" y="341897"/>
                      <a:pt x="1472843" y="355090"/>
                      <a:pt x="1503683" y="367173"/>
                    </a:cubicBezTo>
                    <a:cubicBezTo>
                      <a:pt x="1538309" y="380748"/>
                      <a:pt x="1569684" y="392583"/>
                      <a:pt x="1599587" y="403348"/>
                    </a:cubicBezTo>
                    <a:cubicBezTo>
                      <a:pt x="1631689" y="414915"/>
                      <a:pt x="1662070" y="425182"/>
                      <a:pt x="1689870" y="433901"/>
                    </a:cubicBezTo>
                    <a:cubicBezTo>
                      <a:pt x="1719621" y="443231"/>
                      <a:pt x="1747631" y="451166"/>
                      <a:pt x="1773136" y="457456"/>
                    </a:cubicBezTo>
                    <a:cubicBezTo>
                      <a:pt x="1800114" y="464129"/>
                      <a:pt x="1825295" y="469215"/>
                      <a:pt x="1847971" y="472618"/>
                    </a:cubicBezTo>
                    <a:cubicBezTo>
                      <a:pt x="1871756" y="476174"/>
                      <a:pt x="1893609" y="477971"/>
                      <a:pt x="1912939" y="477971"/>
                    </a:cubicBezTo>
                    <a:cubicBezTo>
                      <a:pt x="1913475" y="477971"/>
                      <a:pt x="1913895" y="478392"/>
                      <a:pt x="1913895" y="478927"/>
                    </a:cubicBezTo>
                    <a:cubicBezTo>
                      <a:pt x="1913895" y="479463"/>
                      <a:pt x="1913456" y="479941"/>
                      <a:pt x="1912920" y="47994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0" name="任意多边形: 形状 149">
                <a:extLst>
                  <a:ext uri="{FF2B5EF4-FFF2-40B4-BE49-F238E27FC236}">
                    <a16:creationId xmlns:a16="http://schemas.microsoft.com/office/drawing/2014/main" id="{585A5610-ED14-D84F-96DA-A8AA46BF187E}"/>
                  </a:ext>
                </a:extLst>
              </p:cNvPr>
              <p:cNvSpPr/>
              <p:nvPr/>
            </p:nvSpPr>
            <p:spPr>
              <a:xfrm>
                <a:off x="9241143" y="1647790"/>
                <a:ext cx="1913895" cy="474549"/>
              </a:xfrm>
              <a:custGeom>
                <a:avLst/>
                <a:gdLst>
                  <a:gd name="connsiteX0" fmla="*/ 1912939 w 1913895"/>
                  <a:gd name="connsiteY0" fmla="*/ 474549 h 474549"/>
                  <a:gd name="connsiteX1" fmla="*/ 1847397 w 1913895"/>
                  <a:gd name="connsiteY1" fmla="*/ 468890 h 474549"/>
                  <a:gd name="connsiteX2" fmla="*/ 1771932 w 1913895"/>
                  <a:gd name="connsiteY2" fmla="*/ 453250 h 474549"/>
                  <a:gd name="connsiteX3" fmla="*/ 1688360 w 1913895"/>
                  <a:gd name="connsiteY3" fmla="*/ 429465 h 474549"/>
                  <a:gd name="connsiteX4" fmla="*/ 1598517 w 1913895"/>
                  <a:gd name="connsiteY4" fmla="*/ 399390 h 474549"/>
                  <a:gd name="connsiteX5" fmla="*/ 1502899 w 1913895"/>
                  <a:gd name="connsiteY5" fmla="*/ 363541 h 474549"/>
                  <a:gd name="connsiteX6" fmla="*/ 1403095 w 1913895"/>
                  <a:gd name="connsiteY6" fmla="*/ 323485 h 474549"/>
                  <a:gd name="connsiteX7" fmla="*/ 1300939 w 1913895"/>
                  <a:gd name="connsiteY7" fmla="*/ 281078 h 474549"/>
                  <a:gd name="connsiteX8" fmla="*/ 1285586 w 1913895"/>
                  <a:gd name="connsiteY8" fmla="*/ 274634 h 474549"/>
                  <a:gd name="connsiteX9" fmla="*/ 1198266 w 1913895"/>
                  <a:gd name="connsiteY9" fmla="*/ 238154 h 474549"/>
                  <a:gd name="connsiteX10" fmla="*/ 1110756 w 1913895"/>
                  <a:gd name="connsiteY10" fmla="*/ 201597 h 474549"/>
                  <a:gd name="connsiteX11" fmla="*/ 1095575 w 1913895"/>
                  <a:gd name="connsiteY11" fmla="*/ 195230 h 474549"/>
                  <a:gd name="connsiteX12" fmla="*/ 993437 w 1913895"/>
                  <a:gd name="connsiteY12" fmla="*/ 152823 h 474549"/>
                  <a:gd name="connsiteX13" fmla="*/ 893652 w 1913895"/>
                  <a:gd name="connsiteY13" fmla="*/ 112787 h 474549"/>
                  <a:gd name="connsiteX14" fmla="*/ 798092 w 1913895"/>
                  <a:gd name="connsiteY14" fmla="*/ 76956 h 474549"/>
                  <a:gd name="connsiteX15" fmla="*/ 708306 w 1913895"/>
                  <a:gd name="connsiteY15" fmla="*/ 46900 h 474549"/>
                  <a:gd name="connsiteX16" fmla="*/ 624849 w 1913895"/>
                  <a:gd name="connsiteY16" fmla="*/ 23154 h 474549"/>
                  <a:gd name="connsiteX17" fmla="*/ 549556 w 1913895"/>
                  <a:gd name="connsiteY17" fmla="*/ 7552 h 474549"/>
                  <a:gd name="connsiteX18" fmla="*/ 484301 w 1913895"/>
                  <a:gd name="connsiteY18" fmla="*/ 1912 h 474549"/>
                  <a:gd name="connsiteX19" fmla="*/ 430402 w 1913895"/>
                  <a:gd name="connsiteY19" fmla="*/ 7533 h 474549"/>
                  <a:gd name="connsiteX20" fmla="*/ 386504 w 1913895"/>
                  <a:gd name="connsiteY20" fmla="*/ 23077 h 474549"/>
                  <a:gd name="connsiteX21" fmla="*/ 350712 w 1913895"/>
                  <a:gd name="connsiteY21" fmla="*/ 46709 h 474549"/>
                  <a:gd name="connsiteX22" fmla="*/ 321153 w 1913895"/>
                  <a:gd name="connsiteY22" fmla="*/ 76651 h 474549"/>
                  <a:gd name="connsiteX23" fmla="*/ 297349 w 1913895"/>
                  <a:gd name="connsiteY23" fmla="*/ 112347 h 474549"/>
                  <a:gd name="connsiteX24" fmla="*/ 277675 w 1913895"/>
                  <a:gd name="connsiteY24" fmla="*/ 152326 h 474549"/>
                  <a:gd name="connsiteX25" fmla="*/ 260352 w 1913895"/>
                  <a:gd name="connsiteY25" fmla="*/ 194676 h 474549"/>
                  <a:gd name="connsiteX26" fmla="*/ 257905 w 1913895"/>
                  <a:gd name="connsiteY26" fmla="*/ 201100 h 474549"/>
                  <a:gd name="connsiteX27" fmla="*/ 243508 w 1913895"/>
                  <a:gd name="connsiteY27" fmla="*/ 237638 h 474549"/>
                  <a:gd name="connsiteX28" fmla="*/ 229149 w 1913895"/>
                  <a:gd name="connsiteY28" fmla="*/ 274118 h 474549"/>
                  <a:gd name="connsiteX29" fmla="*/ 226702 w 1913895"/>
                  <a:gd name="connsiteY29" fmla="*/ 280542 h 474549"/>
                  <a:gd name="connsiteX30" fmla="*/ 209341 w 1913895"/>
                  <a:gd name="connsiteY30" fmla="*/ 323007 h 474549"/>
                  <a:gd name="connsiteX31" fmla="*/ 189609 w 1913895"/>
                  <a:gd name="connsiteY31" fmla="*/ 363120 h 474549"/>
                  <a:gd name="connsiteX32" fmla="*/ 165595 w 1913895"/>
                  <a:gd name="connsiteY32" fmla="*/ 399103 h 474549"/>
                  <a:gd name="connsiteX33" fmla="*/ 135788 w 1913895"/>
                  <a:gd name="connsiteY33" fmla="*/ 429293 h 474549"/>
                  <a:gd name="connsiteX34" fmla="*/ 99613 w 1913895"/>
                  <a:gd name="connsiteY34" fmla="*/ 453173 h 474549"/>
                  <a:gd name="connsiteX35" fmla="*/ 55275 w 1913895"/>
                  <a:gd name="connsiteY35" fmla="*/ 468871 h 474549"/>
                  <a:gd name="connsiteX36" fmla="*/ 956 w 1913895"/>
                  <a:gd name="connsiteY36" fmla="*/ 474530 h 474549"/>
                  <a:gd name="connsiteX37" fmla="*/ 0 w 1913895"/>
                  <a:gd name="connsiteY37" fmla="*/ 473574 h 474549"/>
                  <a:gd name="connsiteX38" fmla="*/ 956 w 1913895"/>
                  <a:gd name="connsiteY38" fmla="*/ 472618 h 474549"/>
                  <a:gd name="connsiteX39" fmla="*/ 54854 w 1913895"/>
                  <a:gd name="connsiteY39" fmla="*/ 466997 h 474549"/>
                  <a:gd name="connsiteX40" fmla="*/ 98753 w 1913895"/>
                  <a:gd name="connsiteY40" fmla="*/ 451453 h 474549"/>
                  <a:gd name="connsiteX41" fmla="*/ 134545 w 1913895"/>
                  <a:gd name="connsiteY41" fmla="*/ 427821 h 474549"/>
                  <a:gd name="connsiteX42" fmla="*/ 164104 w 1913895"/>
                  <a:gd name="connsiteY42" fmla="*/ 397879 h 474549"/>
                  <a:gd name="connsiteX43" fmla="*/ 187908 w 1913895"/>
                  <a:gd name="connsiteY43" fmla="*/ 362183 h 474549"/>
                  <a:gd name="connsiteX44" fmla="*/ 207582 w 1913895"/>
                  <a:gd name="connsiteY44" fmla="*/ 322204 h 474549"/>
                  <a:gd name="connsiteX45" fmla="*/ 224904 w 1913895"/>
                  <a:gd name="connsiteY45" fmla="*/ 279854 h 474549"/>
                  <a:gd name="connsiteX46" fmla="*/ 227352 w 1913895"/>
                  <a:gd name="connsiteY46" fmla="*/ 273430 h 474549"/>
                  <a:gd name="connsiteX47" fmla="*/ 241749 w 1913895"/>
                  <a:gd name="connsiteY47" fmla="*/ 236892 h 474549"/>
                  <a:gd name="connsiteX48" fmla="*/ 256108 w 1913895"/>
                  <a:gd name="connsiteY48" fmla="*/ 200412 h 474549"/>
                  <a:gd name="connsiteX49" fmla="*/ 258555 w 1913895"/>
                  <a:gd name="connsiteY49" fmla="*/ 193988 h 474549"/>
                  <a:gd name="connsiteX50" fmla="*/ 275916 w 1913895"/>
                  <a:gd name="connsiteY50" fmla="*/ 151523 h 474549"/>
                  <a:gd name="connsiteX51" fmla="*/ 295647 w 1913895"/>
                  <a:gd name="connsiteY51" fmla="*/ 111410 h 474549"/>
                  <a:gd name="connsiteX52" fmla="*/ 319661 w 1913895"/>
                  <a:gd name="connsiteY52" fmla="*/ 75427 h 474549"/>
                  <a:gd name="connsiteX53" fmla="*/ 349469 w 1913895"/>
                  <a:gd name="connsiteY53" fmla="*/ 45237 h 474549"/>
                  <a:gd name="connsiteX54" fmla="*/ 385643 w 1913895"/>
                  <a:gd name="connsiteY54" fmla="*/ 21357 h 474549"/>
                  <a:gd name="connsiteX55" fmla="*/ 429982 w 1913895"/>
                  <a:gd name="connsiteY55" fmla="*/ 5659 h 474549"/>
                  <a:gd name="connsiteX56" fmla="*/ 484301 w 1913895"/>
                  <a:gd name="connsiteY56" fmla="*/ 0 h 474549"/>
                  <a:gd name="connsiteX57" fmla="*/ 549843 w 1913895"/>
                  <a:gd name="connsiteY57" fmla="*/ 5659 h 474549"/>
                  <a:gd name="connsiteX58" fmla="*/ 625308 w 1913895"/>
                  <a:gd name="connsiteY58" fmla="*/ 21299 h 474549"/>
                  <a:gd name="connsiteX59" fmla="*/ 708880 w 1913895"/>
                  <a:gd name="connsiteY59" fmla="*/ 45084 h 474549"/>
                  <a:gd name="connsiteX60" fmla="*/ 798723 w 1913895"/>
                  <a:gd name="connsiteY60" fmla="*/ 75159 h 474549"/>
                  <a:gd name="connsiteX61" fmla="*/ 894340 w 1913895"/>
                  <a:gd name="connsiteY61" fmla="*/ 111009 h 474549"/>
                  <a:gd name="connsiteX62" fmla="*/ 994145 w 1913895"/>
                  <a:gd name="connsiteY62" fmla="*/ 151064 h 474549"/>
                  <a:gd name="connsiteX63" fmla="*/ 1096301 w 1913895"/>
                  <a:gd name="connsiteY63" fmla="*/ 193471 h 474549"/>
                  <a:gd name="connsiteX64" fmla="*/ 1111482 w 1913895"/>
                  <a:gd name="connsiteY64" fmla="*/ 199838 h 474549"/>
                  <a:gd name="connsiteX65" fmla="*/ 1198974 w 1913895"/>
                  <a:gd name="connsiteY65" fmla="*/ 236395 h 474549"/>
                  <a:gd name="connsiteX66" fmla="*/ 1286312 w 1913895"/>
                  <a:gd name="connsiteY66" fmla="*/ 272875 h 474549"/>
                  <a:gd name="connsiteX67" fmla="*/ 1301665 w 1913895"/>
                  <a:gd name="connsiteY67" fmla="*/ 279319 h 474549"/>
                  <a:gd name="connsiteX68" fmla="*/ 1403802 w 1913895"/>
                  <a:gd name="connsiteY68" fmla="*/ 321726 h 474549"/>
                  <a:gd name="connsiteX69" fmla="*/ 1503588 w 1913895"/>
                  <a:gd name="connsiteY69" fmla="*/ 361762 h 474549"/>
                  <a:gd name="connsiteX70" fmla="*/ 1599148 w 1913895"/>
                  <a:gd name="connsiteY70" fmla="*/ 397593 h 474549"/>
                  <a:gd name="connsiteX71" fmla="*/ 1688934 w 1913895"/>
                  <a:gd name="connsiteY71" fmla="*/ 427649 h 474549"/>
                  <a:gd name="connsiteX72" fmla="*/ 1772391 w 1913895"/>
                  <a:gd name="connsiteY72" fmla="*/ 451395 h 474549"/>
                  <a:gd name="connsiteX73" fmla="*/ 1847684 w 1913895"/>
                  <a:gd name="connsiteY73" fmla="*/ 466997 h 474549"/>
                  <a:gd name="connsiteX74" fmla="*/ 1912939 w 1913895"/>
                  <a:gd name="connsiteY74" fmla="*/ 472637 h 474549"/>
                  <a:gd name="connsiteX75" fmla="*/ 1913895 w 1913895"/>
                  <a:gd name="connsiteY75" fmla="*/ 473593 h 474549"/>
                  <a:gd name="connsiteX76" fmla="*/ 1912939 w 1913895"/>
                  <a:gd name="connsiteY76" fmla="*/ 474549 h 474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95" h="474549">
                    <a:moveTo>
                      <a:pt x="1912939" y="474549"/>
                    </a:moveTo>
                    <a:cubicBezTo>
                      <a:pt x="1893667" y="474549"/>
                      <a:pt x="1871603" y="472637"/>
                      <a:pt x="1847397" y="468890"/>
                    </a:cubicBezTo>
                    <a:cubicBezTo>
                      <a:pt x="1824759" y="465391"/>
                      <a:pt x="1799388" y="460114"/>
                      <a:pt x="1771932" y="453250"/>
                    </a:cubicBezTo>
                    <a:cubicBezTo>
                      <a:pt x="1746312" y="446845"/>
                      <a:pt x="1718990" y="439063"/>
                      <a:pt x="1688360" y="429465"/>
                    </a:cubicBezTo>
                    <a:cubicBezTo>
                      <a:pt x="1660885" y="420861"/>
                      <a:pt x="1631498" y="411034"/>
                      <a:pt x="1598517" y="399390"/>
                    </a:cubicBezTo>
                    <a:cubicBezTo>
                      <a:pt x="1570526" y="389524"/>
                      <a:pt x="1539246" y="377785"/>
                      <a:pt x="1502899" y="363541"/>
                    </a:cubicBezTo>
                    <a:cubicBezTo>
                      <a:pt x="1468637" y="350099"/>
                      <a:pt x="1433419" y="335817"/>
                      <a:pt x="1403095" y="323485"/>
                    </a:cubicBezTo>
                    <a:cubicBezTo>
                      <a:pt x="1368660" y="309489"/>
                      <a:pt x="1333748" y="294863"/>
                      <a:pt x="1300939" y="281078"/>
                    </a:cubicBezTo>
                    <a:lnTo>
                      <a:pt x="1285586" y="274634"/>
                    </a:lnTo>
                    <a:cubicBezTo>
                      <a:pt x="1256849" y="262551"/>
                      <a:pt x="1227118" y="250066"/>
                      <a:pt x="1198266" y="238154"/>
                    </a:cubicBezTo>
                    <a:cubicBezTo>
                      <a:pt x="1169338" y="226204"/>
                      <a:pt x="1139550" y="213700"/>
                      <a:pt x="1110756" y="201597"/>
                    </a:cubicBezTo>
                    <a:lnTo>
                      <a:pt x="1095575" y="195230"/>
                    </a:lnTo>
                    <a:cubicBezTo>
                      <a:pt x="1062765" y="181445"/>
                      <a:pt x="1027853" y="166838"/>
                      <a:pt x="993437" y="152823"/>
                    </a:cubicBezTo>
                    <a:cubicBezTo>
                      <a:pt x="963133" y="140491"/>
                      <a:pt x="927914" y="126228"/>
                      <a:pt x="893652" y="112787"/>
                    </a:cubicBezTo>
                    <a:cubicBezTo>
                      <a:pt x="857325" y="98543"/>
                      <a:pt x="826064" y="86822"/>
                      <a:pt x="798092" y="76956"/>
                    </a:cubicBezTo>
                    <a:cubicBezTo>
                      <a:pt x="765168" y="65351"/>
                      <a:pt x="735800" y="55523"/>
                      <a:pt x="708306" y="46900"/>
                    </a:cubicBezTo>
                    <a:cubicBezTo>
                      <a:pt x="677734" y="37322"/>
                      <a:pt x="650431" y="29559"/>
                      <a:pt x="624849" y="23154"/>
                    </a:cubicBezTo>
                    <a:cubicBezTo>
                      <a:pt x="597489" y="16309"/>
                      <a:pt x="572155" y="11051"/>
                      <a:pt x="549556" y="7552"/>
                    </a:cubicBezTo>
                    <a:cubicBezTo>
                      <a:pt x="525446" y="3805"/>
                      <a:pt x="503497" y="1912"/>
                      <a:pt x="484301" y="1912"/>
                    </a:cubicBezTo>
                    <a:cubicBezTo>
                      <a:pt x="465143" y="1912"/>
                      <a:pt x="446998" y="3805"/>
                      <a:pt x="430402" y="7533"/>
                    </a:cubicBezTo>
                    <a:cubicBezTo>
                      <a:pt x="414877" y="11032"/>
                      <a:pt x="400098" y="16252"/>
                      <a:pt x="386504" y="23077"/>
                    </a:cubicBezTo>
                    <a:cubicBezTo>
                      <a:pt x="373789" y="29444"/>
                      <a:pt x="362069" y="37188"/>
                      <a:pt x="350712" y="46709"/>
                    </a:cubicBezTo>
                    <a:cubicBezTo>
                      <a:pt x="340483" y="55275"/>
                      <a:pt x="330827" y="65064"/>
                      <a:pt x="321153" y="76651"/>
                    </a:cubicBezTo>
                    <a:cubicBezTo>
                      <a:pt x="312950" y="86478"/>
                      <a:pt x="305169" y="98141"/>
                      <a:pt x="297349" y="112347"/>
                    </a:cubicBezTo>
                    <a:cubicBezTo>
                      <a:pt x="289949" y="125769"/>
                      <a:pt x="283315" y="140013"/>
                      <a:pt x="277675" y="152326"/>
                    </a:cubicBezTo>
                    <a:cubicBezTo>
                      <a:pt x="271250" y="166341"/>
                      <a:pt x="265591" y="180929"/>
                      <a:pt x="260352" y="194676"/>
                    </a:cubicBezTo>
                    <a:lnTo>
                      <a:pt x="257905" y="201100"/>
                    </a:lnTo>
                    <a:cubicBezTo>
                      <a:pt x="253316" y="213203"/>
                      <a:pt x="248555" y="225707"/>
                      <a:pt x="243508" y="237638"/>
                    </a:cubicBezTo>
                    <a:cubicBezTo>
                      <a:pt x="238479" y="249549"/>
                      <a:pt x="233738" y="262034"/>
                      <a:pt x="229149" y="274118"/>
                    </a:cubicBezTo>
                    <a:lnTo>
                      <a:pt x="226702" y="280542"/>
                    </a:lnTo>
                    <a:cubicBezTo>
                      <a:pt x="221444" y="294327"/>
                      <a:pt x="215784" y="308935"/>
                      <a:pt x="209341" y="323007"/>
                    </a:cubicBezTo>
                    <a:cubicBezTo>
                      <a:pt x="203682" y="335339"/>
                      <a:pt x="197028" y="349641"/>
                      <a:pt x="189609" y="363120"/>
                    </a:cubicBezTo>
                    <a:cubicBezTo>
                      <a:pt x="181732" y="377421"/>
                      <a:pt x="173874" y="389199"/>
                      <a:pt x="165595" y="399103"/>
                    </a:cubicBezTo>
                    <a:cubicBezTo>
                      <a:pt x="155844" y="410785"/>
                      <a:pt x="146093" y="420651"/>
                      <a:pt x="135788" y="429293"/>
                    </a:cubicBezTo>
                    <a:cubicBezTo>
                      <a:pt x="124297" y="438929"/>
                      <a:pt x="112462" y="446730"/>
                      <a:pt x="99613" y="453173"/>
                    </a:cubicBezTo>
                    <a:cubicBezTo>
                      <a:pt x="85866" y="460075"/>
                      <a:pt x="70934" y="465353"/>
                      <a:pt x="55275" y="468871"/>
                    </a:cubicBezTo>
                    <a:cubicBezTo>
                      <a:pt x="38545" y="472637"/>
                      <a:pt x="20267" y="474530"/>
                      <a:pt x="956" y="474530"/>
                    </a:cubicBezTo>
                    <a:cubicBezTo>
                      <a:pt x="421" y="474530"/>
                      <a:pt x="0" y="474109"/>
                      <a:pt x="0" y="473574"/>
                    </a:cubicBezTo>
                    <a:cubicBezTo>
                      <a:pt x="0" y="473039"/>
                      <a:pt x="421" y="472618"/>
                      <a:pt x="956" y="472618"/>
                    </a:cubicBezTo>
                    <a:cubicBezTo>
                      <a:pt x="20114" y="472618"/>
                      <a:pt x="38258" y="470725"/>
                      <a:pt x="54854" y="466997"/>
                    </a:cubicBezTo>
                    <a:cubicBezTo>
                      <a:pt x="70379" y="463517"/>
                      <a:pt x="85140" y="458278"/>
                      <a:pt x="98753" y="451453"/>
                    </a:cubicBezTo>
                    <a:cubicBezTo>
                      <a:pt x="111468" y="445086"/>
                      <a:pt x="123188" y="437342"/>
                      <a:pt x="134545" y="427821"/>
                    </a:cubicBezTo>
                    <a:cubicBezTo>
                      <a:pt x="144755" y="419255"/>
                      <a:pt x="154429" y="409466"/>
                      <a:pt x="164104" y="397879"/>
                    </a:cubicBezTo>
                    <a:cubicBezTo>
                      <a:pt x="172306" y="388052"/>
                      <a:pt x="180088" y="376389"/>
                      <a:pt x="187908" y="362183"/>
                    </a:cubicBezTo>
                    <a:cubicBezTo>
                      <a:pt x="195288" y="348761"/>
                      <a:pt x="201942" y="334517"/>
                      <a:pt x="207582" y="322204"/>
                    </a:cubicBezTo>
                    <a:cubicBezTo>
                      <a:pt x="214006" y="308189"/>
                      <a:pt x="219666" y="293601"/>
                      <a:pt x="224904" y="279854"/>
                    </a:cubicBezTo>
                    <a:lnTo>
                      <a:pt x="227352" y="273430"/>
                    </a:lnTo>
                    <a:cubicBezTo>
                      <a:pt x="231940" y="261327"/>
                      <a:pt x="236701" y="248823"/>
                      <a:pt x="241749" y="236892"/>
                    </a:cubicBezTo>
                    <a:cubicBezTo>
                      <a:pt x="246777" y="224981"/>
                      <a:pt x="251519" y="212496"/>
                      <a:pt x="256108" y="200412"/>
                    </a:cubicBezTo>
                    <a:lnTo>
                      <a:pt x="258555" y="193988"/>
                    </a:lnTo>
                    <a:cubicBezTo>
                      <a:pt x="263813" y="180202"/>
                      <a:pt x="269472" y="165595"/>
                      <a:pt x="275916" y="151523"/>
                    </a:cubicBezTo>
                    <a:cubicBezTo>
                      <a:pt x="281575" y="139191"/>
                      <a:pt x="288229" y="124889"/>
                      <a:pt x="295647" y="111410"/>
                    </a:cubicBezTo>
                    <a:cubicBezTo>
                      <a:pt x="303524" y="97109"/>
                      <a:pt x="311383" y="85331"/>
                      <a:pt x="319661" y="75427"/>
                    </a:cubicBezTo>
                    <a:cubicBezTo>
                      <a:pt x="329412" y="63764"/>
                      <a:pt x="339163" y="53879"/>
                      <a:pt x="349469" y="45237"/>
                    </a:cubicBezTo>
                    <a:cubicBezTo>
                      <a:pt x="360960" y="35601"/>
                      <a:pt x="372795" y="27800"/>
                      <a:pt x="385643" y="21357"/>
                    </a:cubicBezTo>
                    <a:cubicBezTo>
                      <a:pt x="399390" y="14454"/>
                      <a:pt x="414304" y="9177"/>
                      <a:pt x="429982" y="5659"/>
                    </a:cubicBezTo>
                    <a:cubicBezTo>
                      <a:pt x="446711" y="1893"/>
                      <a:pt x="464990" y="0"/>
                      <a:pt x="484301" y="0"/>
                    </a:cubicBezTo>
                    <a:cubicBezTo>
                      <a:pt x="503573" y="0"/>
                      <a:pt x="525637" y="1912"/>
                      <a:pt x="549843" y="5659"/>
                    </a:cubicBezTo>
                    <a:cubicBezTo>
                      <a:pt x="572499" y="9177"/>
                      <a:pt x="597890" y="14435"/>
                      <a:pt x="625308" y="21299"/>
                    </a:cubicBezTo>
                    <a:cubicBezTo>
                      <a:pt x="650928" y="27704"/>
                      <a:pt x="678250" y="35486"/>
                      <a:pt x="708880" y="45084"/>
                    </a:cubicBezTo>
                    <a:cubicBezTo>
                      <a:pt x="736393" y="53707"/>
                      <a:pt x="765780" y="63535"/>
                      <a:pt x="798723" y="75159"/>
                    </a:cubicBezTo>
                    <a:cubicBezTo>
                      <a:pt x="826714" y="85025"/>
                      <a:pt x="857994" y="96764"/>
                      <a:pt x="894340" y="111009"/>
                    </a:cubicBezTo>
                    <a:cubicBezTo>
                      <a:pt x="928622" y="124450"/>
                      <a:pt x="963821" y="138732"/>
                      <a:pt x="994145" y="151064"/>
                    </a:cubicBezTo>
                    <a:cubicBezTo>
                      <a:pt x="1028579" y="165060"/>
                      <a:pt x="1063492" y="179686"/>
                      <a:pt x="1096301" y="193471"/>
                    </a:cubicBezTo>
                    <a:lnTo>
                      <a:pt x="1111482" y="199838"/>
                    </a:lnTo>
                    <a:cubicBezTo>
                      <a:pt x="1140276" y="211941"/>
                      <a:pt x="1170065" y="224445"/>
                      <a:pt x="1198974" y="236395"/>
                    </a:cubicBezTo>
                    <a:cubicBezTo>
                      <a:pt x="1227844" y="248307"/>
                      <a:pt x="1257556" y="260811"/>
                      <a:pt x="1286312" y="272875"/>
                    </a:cubicBezTo>
                    <a:lnTo>
                      <a:pt x="1301665" y="279319"/>
                    </a:lnTo>
                    <a:cubicBezTo>
                      <a:pt x="1334475" y="293104"/>
                      <a:pt x="1369387" y="307711"/>
                      <a:pt x="1403802" y="321726"/>
                    </a:cubicBezTo>
                    <a:cubicBezTo>
                      <a:pt x="1434126" y="334058"/>
                      <a:pt x="1469325" y="348340"/>
                      <a:pt x="1503588" y="361762"/>
                    </a:cubicBezTo>
                    <a:cubicBezTo>
                      <a:pt x="1539915" y="376006"/>
                      <a:pt x="1571176" y="387727"/>
                      <a:pt x="1599148" y="397593"/>
                    </a:cubicBezTo>
                    <a:cubicBezTo>
                      <a:pt x="1632110" y="409217"/>
                      <a:pt x="1661478" y="419045"/>
                      <a:pt x="1688934" y="427649"/>
                    </a:cubicBezTo>
                    <a:cubicBezTo>
                      <a:pt x="1719506" y="437227"/>
                      <a:pt x="1746809" y="444990"/>
                      <a:pt x="1772391" y="451395"/>
                    </a:cubicBezTo>
                    <a:cubicBezTo>
                      <a:pt x="1799770" y="458259"/>
                      <a:pt x="1825104" y="463498"/>
                      <a:pt x="1847684" y="466997"/>
                    </a:cubicBezTo>
                    <a:cubicBezTo>
                      <a:pt x="1871794" y="470744"/>
                      <a:pt x="1893743" y="472637"/>
                      <a:pt x="1912939" y="472637"/>
                    </a:cubicBezTo>
                    <a:cubicBezTo>
                      <a:pt x="1913475" y="472637"/>
                      <a:pt x="1913895" y="473058"/>
                      <a:pt x="1913895" y="473593"/>
                    </a:cubicBezTo>
                    <a:cubicBezTo>
                      <a:pt x="1913895" y="474128"/>
                      <a:pt x="1913475" y="474549"/>
                      <a:pt x="1912939" y="474549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1" name="任意多边形: 形状 150">
                <a:extLst>
                  <a:ext uri="{FF2B5EF4-FFF2-40B4-BE49-F238E27FC236}">
                    <a16:creationId xmlns:a16="http://schemas.microsoft.com/office/drawing/2014/main" id="{E264F091-FE92-C7D6-BC0E-D51844938178}"/>
                  </a:ext>
                </a:extLst>
              </p:cNvPr>
              <p:cNvSpPr/>
              <p:nvPr/>
            </p:nvSpPr>
            <p:spPr>
              <a:xfrm>
                <a:off x="9241201" y="1722701"/>
                <a:ext cx="1913837" cy="459387"/>
              </a:xfrm>
              <a:custGeom>
                <a:avLst/>
                <a:gdLst>
                  <a:gd name="connsiteX0" fmla="*/ 1912882 w 1913837"/>
                  <a:gd name="connsiteY0" fmla="*/ 459387 h 459387"/>
                  <a:gd name="connsiteX1" fmla="*/ 1847149 w 1913837"/>
                  <a:gd name="connsiteY1" fmla="*/ 453537 h 459387"/>
                  <a:gd name="connsiteX2" fmla="*/ 1771320 w 1913837"/>
                  <a:gd name="connsiteY2" fmla="*/ 437533 h 459387"/>
                  <a:gd name="connsiteX3" fmla="*/ 1687653 w 1913837"/>
                  <a:gd name="connsiteY3" fmla="*/ 413653 h 459387"/>
                  <a:gd name="connsiteX4" fmla="*/ 1598402 w 1913837"/>
                  <a:gd name="connsiteY4" fmla="*/ 384170 h 459387"/>
                  <a:gd name="connsiteX5" fmla="*/ 1504257 w 1913837"/>
                  <a:gd name="connsiteY5" fmla="*/ 349793 h 459387"/>
                  <a:gd name="connsiteX6" fmla="*/ 1405925 w 1913837"/>
                  <a:gd name="connsiteY6" fmla="*/ 311229 h 459387"/>
                  <a:gd name="connsiteX7" fmla="*/ 1320938 w 1913837"/>
                  <a:gd name="connsiteY7" fmla="*/ 276909 h 459387"/>
                  <a:gd name="connsiteX8" fmla="*/ 1305680 w 1913837"/>
                  <a:gd name="connsiteY8" fmla="*/ 270734 h 459387"/>
                  <a:gd name="connsiteX9" fmla="*/ 1205799 w 1913837"/>
                  <a:gd name="connsiteY9" fmla="*/ 230583 h 459387"/>
                  <a:gd name="connsiteX10" fmla="*/ 1105899 w 1913837"/>
                  <a:gd name="connsiteY10" fmla="*/ 190431 h 459387"/>
                  <a:gd name="connsiteX11" fmla="*/ 1090642 w 1913837"/>
                  <a:gd name="connsiteY11" fmla="*/ 184256 h 459387"/>
                  <a:gd name="connsiteX12" fmla="*/ 1005655 w 1913837"/>
                  <a:gd name="connsiteY12" fmla="*/ 149936 h 459387"/>
                  <a:gd name="connsiteX13" fmla="*/ 907361 w 1913837"/>
                  <a:gd name="connsiteY13" fmla="*/ 111372 h 459387"/>
                  <a:gd name="connsiteX14" fmla="*/ 813273 w 1913837"/>
                  <a:gd name="connsiteY14" fmla="*/ 77014 h 459387"/>
                  <a:gd name="connsiteX15" fmla="*/ 724080 w 1913837"/>
                  <a:gd name="connsiteY15" fmla="*/ 47550 h 459387"/>
                  <a:gd name="connsiteX16" fmla="*/ 640508 w 1913837"/>
                  <a:gd name="connsiteY16" fmla="*/ 23708 h 459387"/>
                  <a:gd name="connsiteX17" fmla="*/ 564852 w 1913837"/>
                  <a:gd name="connsiteY17" fmla="*/ 7743 h 459387"/>
                  <a:gd name="connsiteX18" fmla="*/ 499424 w 1913837"/>
                  <a:gd name="connsiteY18" fmla="*/ 1912 h 459387"/>
                  <a:gd name="connsiteX19" fmla="*/ 445736 w 1913837"/>
                  <a:gd name="connsiteY19" fmla="*/ 7724 h 459387"/>
                  <a:gd name="connsiteX20" fmla="*/ 402201 w 1913837"/>
                  <a:gd name="connsiteY20" fmla="*/ 23632 h 459387"/>
                  <a:gd name="connsiteX21" fmla="*/ 366485 w 1913837"/>
                  <a:gd name="connsiteY21" fmla="*/ 47378 h 459387"/>
                  <a:gd name="connsiteX22" fmla="*/ 336314 w 1913837"/>
                  <a:gd name="connsiteY22" fmla="*/ 76746 h 459387"/>
                  <a:gd name="connsiteX23" fmla="*/ 311038 w 1913837"/>
                  <a:gd name="connsiteY23" fmla="*/ 110970 h 459387"/>
                  <a:gd name="connsiteX24" fmla="*/ 289911 w 1913837"/>
                  <a:gd name="connsiteY24" fmla="*/ 149458 h 459387"/>
                  <a:gd name="connsiteX25" fmla="*/ 273583 w 1913837"/>
                  <a:gd name="connsiteY25" fmla="*/ 183682 h 459387"/>
                  <a:gd name="connsiteX26" fmla="*/ 270658 w 1913837"/>
                  <a:gd name="connsiteY26" fmla="*/ 189934 h 459387"/>
                  <a:gd name="connsiteX27" fmla="*/ 251041 w 1913837"/>
                  <a:gd name="connsiteY27" fmla="*/ 230124 h 459387"/>
                  <a:gd name="connsiteX28" fmla="*/ 231462 w 1913837"/>
                  <a:gd name="connsiteY28" fmla="*/ 270237 h 459387"/>
                  <a:gd name="connsiteX29" fmla="*/ 228556 w 1913837"/>
                  <a:gd name="connsiteY29" fmla="*/ 276470 h 459387"/>
                  <a:gd name="connsiteX30" fmla="*/ 212209 w 1913837"/>
                  <a:gd name="connsiteY30" fmla="*/ 310751 h 459387"/>
                  <a:gd name="connsiteX31" fmla="*/ 190986 w 1913837"/>
                  <a:gd name="connsiteY31" fmla="*/ 349392 h 459387"/>
                  <a:gd name="connsiteX32" fmla="*/ 165500 w 1913837"/>
                  <a:gd name="connsiteY32" fmla="*/ 383884 h 459387"/>
                  <a:gd name="connsiteX33" fmla="*/ 135119 w 1913837"/>
                  <a:gd name="connsiteY33" fmla="*/ 413443 h 459387"/>
                  <a:gd name="connsiteX34" fmla="*/ 99059 w 1913837"/>
                  <a:gd name="connsiteY34" fmla="*/ 437419 h 459387"/>
                  <a:gd name="connsiteX35" fmla="*/ 55084 w 1913837"/>
                  <a:gd name="connsiteY35" fmla="*/ 453498 h 459387"/>
                  <a:gd name="connsiteX36" fmla="*/ 956 w 1913837"/>
                  <a:gd name="connsiteY36" fmla="*/ 459349 h 459387"/>
                  <a:gd name="connsiteX37" fmla="*/ 0 w 1913837"/>
                  <a:gd name="connsiteY37" fmla="*/ 458393 h 459387"/>
                  <a:gd name="connsiteX38" fmla="*/ 956 w 1913837"/>
                  <a:gd name="connsiteY38" fmla="*/ 457437 h 459387"/>
                  <a:gd name="connsiteX39" fmla="*/ 54644 w 1913837"/>
                  <a:gd name="connsiteY39" fmla="*/ 451625 h 459387"/>
                  <a:gd name="connsiteX40" fmla="*/ 98179 w 1913837"/>
                  <a:gd name="connsiteY40" fmla="*/ 435717 h 459387"/>
                  <a:gd name="connsiteX41" fmla="*/ 133895 w 1913837"/>
                  <a:gd name="connsiteY41" fmla="*/ 411970 h 459387"/>
                  <a:gd name="connsiteX42" fmla="*/ 164066 w 1913837"/>
                  <a:gd name="connsiteY42" fmla="*/ 382603 h 459387"/>
                  <a:gd name="connsiteX43" fmla="*/ 189342 w 1913837"/>
                  <a:gd name="connsiteY43" fmla="*/ 348379 h 459387"/>
                  <a:gd name="connsiteX44" fmla="*/ 210469 w 1913837"/>
                  <a:gd name="connsiteY44" fmla="*/ 309891 h 459387"/>
                  <a:gd name="connsiteX45" fmla="*/ 226797 w 1913837"/>
                  <a:gd name="connsiteY45" fmla="*/ 275648 h 459387"/>
                  <a:gd name="connsiteX46" fmla="*/ 229703 w 1913837"/>
                  <a:gd name="connsiteY46" fmla="*/ 269415 h 459387"/>
                  <a:gd name="connsiteX47" fmla="*/ 249320 w 1913837"/>
                  <a:gd name="connsiteY47" fmla="*/ 229225 h 459387"/>
                  <a:gd name="connsiteX48" fmla="*/ 268899 w 1913837"/>
                  <a:gd name="connsiteY48" fmla="*/ 189112 h 459387"/>
                  <a:gd name="connsiteX49" fmla="*/ 271824 w 1913837"/>
                  <a:gd name="connsiteY49" fmla="*/ 182860 h 459387"/>
                  <a:gd name="connsiteX50" fmla="*/ 288171 w 1913837"/>
                  <a:gd name="connsiteY50" fmla="*/ 148598 h 459387"/>
                  <a:gd name="connsiteX51" fmla="*/ 309394 w 1913837"/>
                  <a:gd name="connsiteY51" fmla="*/ 109957 h 459387"/>
                  <a:gd name="connsiteX52" fmla="*/ 334881 w 1913837"/>
                  <a:gd name="connsiteY52" fmla="*/ 75465 h 459387"/>
                  <a:gd name="connsiteX53" fmla="*/ 365262 w 1913837"/>
                  <a:gd name="connsiteY53" fmla="*/ 45906 h 459387"/>
                  <a:gd name="connsiteX54" fmla="*/ 401321 w 1913837"/>
                  <a:gd name="connsiteY54" fmla="*/ 21930 h 459387"/>
                  <a:gd name="connsiteX55" fmla="*/ 445296 w 1913837"/>
                  <a:gd name="connsiteY55" fmla="*/ 5851 h 459387"/>
                  <a:gd name="connsiteX56" fmla="*/ 499424 w 1913837"/>
                  <a:gd name="connsiteY56" fmla="*/ 0 h 459387"/>
                  <a:gd name="connsiteX57" fmla="*/ 565157 w 1913837"/>
                  <a:gd name="connsiteY57" fmla="*/ 5851 h 459387"/>
                  <a:gd name="connsiteX58" fmla="*/ 640986 w 1913837"/>
                  <a:gd name="connsiteY58" fmla="*/ 21854 h 459387"/>
                  <a:gd name="connsiteX59" fmla="*/ 724654 w 1913837"/>
                  <a:gd name="connsiteY59" fmla="*/ 45734 h 459387"/>
                  <a:gd name="connsiteX60" fmla="*/ 813904 w 1913837"/>
                  <a:gd name="connsiteY60" fmla="*/ 75217 h 459387"/>
                  <a:gd name="connsiteX61" fmla="*/ 908049 w 1913837"/>
                  <a:gd name="connsiteY61" fmla="*/ 109594 h 459387"/>
                  <a:gd name="connsiteX62" fmla="*/ 1006381 w 1913837"/>
                  <a:gd name="connsiteY62" fmla="*/ 148158 h 459387"/>
                  <a:gd name="connsiteX63" fmla="*/ 1091368 w 1913837"/>
                  <a:gd name="connsiteY63" fmla="*/ 182478 h 459387"/>
                  <a:gd name="connsiteX64" fmla="*/ 1106626 w 1913837"/>
                  <a:gd name="connsiteY64" fmla="*/ 188653 h 459387"/>
                  <a:gd name="connsiteX65" fmla="*/ 1206507 w 1913837"/>
                  <a:gd name="connsiteY65" fmla="*/ 228804 h 459387"/>
                  <a:gd name="connsiteX66" fmla="*/ 1306407 w 1913837"/>
                  <a:gd name="connsiteY66" fmla="*/ 268956 h 459387"/>
                  <a:gd name="connsiteX67" fmla="*/ 1321664 w 1913837"/>
                  <a:gd name="connsiteY67" fmla="*/ 275131 h 459387"/>
                  <a:gd name="connsiteX68" fmla="*/ 1406651 w 1913837"/>
                  <a:gd name="connsiteY68" fmla="*/ 309451 h 459387"/>
                  <a:gd name="connsiteX69" fmla="*/ 1504945 w 1913837"/>
                  <a:gd name="connsiteY69" fmla="*/ 348015 h 459387"/>
                  <a:gd name="connsiteX70" fmla="*/ 1599033 w 1913837"/>
                  <a:gd name="connsiteY70" fmla="*/ 382373 h 459387"/>
                  <a:gd name="connsiteX71" fmla="*/ 1688226 w 1913837"/>
                  <a:gd name="connsiteY71" fmla="*/ 411837 h 459387"/>
                  <a:gd name="connsiteX72" fmla="*/ 1771798 w 1913837"/>
                  <a:gd name="connsiteY72" fmla="*/ 435679 h 459387"/>
                  <a:gd name="connsiteX73" fmla="*/ 1847455 w 1913837"/>
                  <a:gd name="connsiteY73" fmla="*/ 451644 h 459387"/>
                  <a:gd name="connsiteX74" fmla="*/ 1912882 w 1913837"/>
                  <a:gd name="connsiteY74" fmla="*/ 457475 h 459387"/>
                  <a:gd name="connsiteX75" fmla="*/ 1913838 w 1913837"/>
                  <a:gd name="connsiteY75" fmla="*/ 458431 h 459387"/>
                  <a:gd name="connsiteX76" fmla="*/ 1912882 w 1913837"/>
                  <a:gd name="connsiteY76" fmla="*/ 459387 h 459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37" h="459387">
                    <a:moveTo>
                      <a:pt x="1912882" y="459387"/>
                    </a:moveTo>
                    <a:cubicBezTo>
                      <a:pt x="1893667" y="459387"/>
                      <a:pt x="1871545" y="457418"/>
                      <a:pt x="1847149" y="453537"/>
                    </a:cubicBezTo>
                    <a:cubicBezTo>
                      <a:pt x="1824530" y="449942"/>
                      <a:pt x="1799005" y="444550"/>
                      <a:pt x="1771320" y="437533"/>
                    </a:cubicBezTo>
                    <a:cubicBezTo>
                      <a:pt x="1745910" y="431090"/>
                      <a:pt x="1718550" y="423289"/>
                      <a:pt x="1687653" y="413653"/>
                    </a:cubicBezTo>
                    <a:cubicBezTo>
                      <a:pt x="1660923" y="405317"/>
                      <a:pt x="1631728" y="395681"/>
                      <a:pt x="1598402" y="384170"/>
                    </a:cubicBezTo>
                    <a:cubicBezTo>
                      <a:pt x="1569876" y="374324"/>
                      <a:pt x="1539074" y="363082"/>
                      <a:pt x="1504257" y="349793"/>
                    </a:cubicBezTo>
                    <a:cubicBezTo>
                      <a:pt x="1475386" y="338781"/>
                      <a:pt x="1444126" y="326525"/>
                      <a:pt x="1405925" y="311229"/>
                    </a:cubicBezTo>
                    <a:cubicBezTo>
                      <a:pt x="1377742" y="299949"/>
                      <a:pt x="1348872" y="288247"/>
                      <a:pt x="1320938" y="276909"/>
                    </a:cubicBezTo>
                    <a:lnTo>
                      <a:pt x="1305680" y="270734"/>
                    </a:lnTo>
                    <a:cubicBezTo>
                      <a:pt x="1275261" y="258402"/>
                      <a:pt x="1239947" y="244119"/>
                      <a:pt x="1205799" y="230583"/>
                    </a:cubicBezTo>
                    <a:cubicBezTo>
                      <a:pt x="1171652" y="217046"/>
                      <a:pt x="1136319" y="202764"/>
                      <a:pt x="1105899" y="190431"/>
                    </a:cubicBezTo>
                    <a:lnTo>
                      <a:pt x="1090642" y="184256"/>
                    </a:lnTo>
                    <a:cubicBezTo>
                      <a:pt x="1062708" y="172937"/>
                      <a:pt x="1033837" y="161236"/>
                      <a:pt x="1005655" y="149936"/>
                    </a:cubicBezTo>
                    <a:cubicBezTo>
                      <a:pt x="967339" y="134602"/>
                      <a:pt x="936117" y="122346"/>
                      <a:pt x="907361" y="111372"/>
                    </a:cubicBezTo>
                    <a:cubicBezTo>
                      <a:pt x="872563" y="98103"/>
                      <a:pt x="841780" y="86860"/>
                      <a:pt x="813273" y="77014"/>
                    </a:cubicBezTo>
                    <a:cubicBezTo>
                      <a:pt x="779967" y="65523"/>
                      <a:pt x="750790" y="55887"/>
                      <a:pt x="724080" y="47550"/>
                    </a:cubicBezTo>
                    <a:cubicBezTo>
                      <a:pt x="693221" y="37933"/>
                      <a:pt x="665880" y="30132"/>
                      <a:pt x="640508" y="23708"/>
                    </a:cubicBezTo>
                    <a:cubicBezTo>
                      <a:pt x="612880" y="16691"/>
                      <a:pt x="587432" y="11319"/>
                      <a:pt x="564852" y="7743"/>
                    </a:cubicBezTo>
                    <a:cubicBezTo>
                      <a:pt x="540551" y="3881"/>
                      <a:pt x="518525" y="1912"/>
                      <a:pt x="499424" y="1912"/>
                    </a:cubicBezTo>
                    <a:cubicBezTo>
                      <a:pt x="480343" y="1912"/>
                      <a:pt x="462275" y="3862"/>
                      <a:pt x="445736" y="7724"/>
                    </a:cubicBezTo>
                    <a:cubicBezTo>
                      <a:pt x="430402" y="11300"/>
                      <a:pt x="415757" y="16653"/>
                      <a:pt x="402201" y="23632"/>
                    </a:cubicBezTo>
                    <a:cubicBezTo>
                      <a:pt x="389735" y="30037"/>
                      <a:pt x="378072" y="37819"/>
                      <a:pt x="366485" y="47378"/>
                    </a:cubicBezTo>
                    <a:cubicBezTo>
                      <a:pt x="356447" y="55676"/>
                      <a:pt x="346582" y="65274"/>
                      <a:pt x="336314" y="76746"/>
                    </a:cubicBezTo>
                    <a:cubicBezTo>
                      <a:pt x="327519" y="86555"/>
                      <a:pt x="319260" y="97759"/>
                      <a:pt x="311038" y="110970"/>
                    </a:cubicBezTo>
                    <a:cubicBezTo>
                      <a:pt x="304213" y="121945"/>
                      <a:pt x="297502" y="134181"/>
                      <a:pt x="289911" y="149458"/>
                    </a:cubicBezTo>
                    <a:cubicBezTo>
                      <a:pt x="284309" y="160700"/>
                      <a:pt x="278860" y="172383"/>
                      <a:pt x="273583" y="183682"/>
                    </a:cubicBezTo>
                    <a:lnTo>
                      <a:pt x="270658" y="189934"/>
                    </a:lnTo>
                    <a:cubicBezTo>
                      <a:pt x="264864" y="202286"/>
                      <a:pt x="258115" y="216606"/>
                      <a:pt x="251041" y="230124"/>
                    </a:cubicBezTo>
                    <a:cubicBezTo>
                      <a:pt x="243986" y="243584"/>
                      <a:pt x="237237" y="257885"/>
                      <a:pt x="231462" y="270237"/>
                    </a:cubicBezTo>
                    <a:lnTo>
                      <a:pt x="228556" y="276470"/>
                    </a:lnTo>
                    <a:cubicBezTo>
                      <a:pt x="223279" y="287789"/>
                      <a:pt x="217811" y="299471"/>
                      <a:pt x="212209" y="310751"/>
                    </a:cubicBezTo>
                    <a:cubicBezTo>
                      <a:pt x="204580" y="326085"/>
                      <a:pt x="197850" y="338360"/>
                      <a:pt x="190986" y="349392"/>
                    </a:cubicBezTo>
                    <a:cubicBezTo>
                      <a:pt x="182707" y="362718"/>
                      <a:pt x="174371" y="373999"/>
                      <a:pt x="165500" y="383884"/>
                    </a:cubicBezTo>
                    <a:cubicBezTo>
                      <a:pt x="155156" y="395413"/>
                      <a:pt x="145214" y="405087"/>
                      <a:pt x="135119" y="413443"/>
                    </a:cubicBezTo>
                    <a:cubicBezTo>
                      <a:pt x="123436" y="423098"/>
                      <a:pt x="111640" y="430937"/>
                      <a:pt x="99059" y="437419"/>
                    </a:cubicBezTo>
                    <a:cubicBezTo>
                      <a:pt x="85350" y="444474"/>
                      <a:pt x="70571" y="449885"/>
                      <a:pt x="55084" y="453498"/>
                    </a:cubicBezTo>
                    <a:cubicBezTo>
                      <a:pt x="38392" y="457380"/>
                      <a:pt x="20190" y="459349"/>
                      <a:pt x="956" y="459349"/>
                    </a:cubicBezTo>
                    <a:cubicBezTo>
                      <a:pt x="421" y="459349"/>
                      <a:pt x="0" y="458928"/>
                      <a:pt x="0" y="458393"/>
                    </a:cubicBezTo>
                    <a:cubicBezTo>
                      <a:pt x="0" y="457858"/>
                      <a:pt x="421" y="457437"/>
                      <a:pt x="956" y="457437"/>
                    </a:cubicBezTo>
                    <a:cubicBezTo>
                      <a:pt x="20037" y="457437"/>
                      <a:pt x="38105" y="455487"/>
                      <a:pt x="54644" y="451625"/>
                    </a:cubicBezTo>
                    <a:cubicBezTo>
                      <a:pt x="69978" y="448049"/>
                      <a:pt x="84624" y="442696"/>
                      <a:pt x="98179" y="435717"/>
                    </a:cubicBezTo>
                    <a:cubicBezTo>
                      <a:pt x="110645" y="429312"/>
                      <a:pt x="122327" y="421530"/>
                      <a:pt x="133895" y="411970"/>
                    </a:cubicBezTo>
                    <a:cubicBezTo>
                      <a:pt x="143933" y="403673"/>
                      <a:pt x="153798" y="394075"/>
                      <a:pt x="164066" y="382603"/>
                    </a:cubicBezTo>
                    <a:cubicBezTo>
                      <a:pt x="172861" y="372794"/>
                      <a:pt x="181120" y="361590"/>
                      <a:pt x="189342" y="348379"/>
                    </a:cubicBezTo>
                    <a:cubicBezTo>
                      <a:pt x="196168" y="337385"/>
                      <a:pt x="202879" y="325167"/>
                      <a:pt x="210469" y="309891"/>
                    </a:cubicBezTo>
                    <a:cubicBezTo>
                      <a:pt x="216071" y="298629"/>
                      <a:pt x="221520" y="286947"/>
                      <a:pt x="226797" y="275648"/>
                    </a:cubicBezTo>
                    <a:lnTo>
                      <a:pt x="229703" y="269415"/>
                    </a:lnTo>
                    <a:cubicBezTo>
                      <a:pt x="235497" y="257063"/>
                      <a:pt x="242246" y="242743"/>
                      <a:pt x="249320" y="229225"/>
                    </a:cubicBezTo>
                    <a:cubicBezTo>
                      <a:pt x="256375" y="215765"/>
                      <a:pt x="263125" y="201463"/>
                      <a:pt x="268899" y="189112"/>
                    </a:cubicBezTo>
                    <a:lnTo>
                      <a:pt x="271824" y="182860"/>
                    </a:lnTo>
                    <a:cubicBezTo>
                      <a:pt x="277101" y="171560"/>
                      <a:pt x="282569" y="159859"/>
                      <a:pt x="288171" y="148598"/>
                    </a:cubicBezTo>
                    <a:cubicBezTo>
                      <a:pt x="295800" y="133264"/>
                      <a:pt x="302549" y="120989"/>
                      <a:pt x="309394" y="109957"/>
                    </a:cubicBezTo>
                    <a:cubicBezTo>
                      <a:pt x="317673" y="96631"/>
                      <a:pt x="326009" y="85350"/>
                      <a:pt x="334881" y="75465"/>
                    </a:cubicBezTo>
                    <a:cubicBezTo>
                      <a:pt x="345224" y="63936"/>
                      <a:pt x="355166" y="54261"/>
                      <a:pt x="365262" y="45906"/>
                    </a:cubicBezTo>
                    <a:cubicBezTo>
                      <a:pt x="376944" y="36251"/>
                      <a:pt x="388741" y="28412"/>
                      <a:pt x="401321" y="21930"/>
                    </a:cubicBezTo>
                    <a:cubicBezTo>
                      <a:pt x="415030" y="14875"/>
                      <a:pt x="429810" y="9464"/>
                      <a:pt x="445296" y="5851"/>
                    </a:cubicBezTo>
                    <a:cubicBezTo>
                      <a:pt x="461988" y="1969"/>
                      <a:pt x="480190" y="0"/>
                      <a:pt x="499424" y="0"/>
                    </a:cubicBezTo>
                    <a:cubicBezTo>
                      <a:pt x="518639" y="0"/>
                      <a:pt x="540761" y="1969"/>
                      <a:pt x="565157" y="5851"/>
                    </a:cubicBezTo>
                    <a:cubicBezTo>
                      <a:pt x="587776" y="9445"/>
                      <a:pt x="613301" y="14837"/>
                      <a:pt x="640986" y="21854"/>
                    </a:cubicBezTo>
                    <a:cubicBezTo>
                      <a:pt x="666396" y="28297"/>
                      <a:pt x="693756" y="36098"/>
                      <a:pt x="724654" y="45734"/>
                    </a:cubicBezTo>
                    <a:cubicBezTo>
                      <a:pt x="751383" y="54070"/>
                      <a:pt x="780578" y="63707"/>
                      <a:pt x="813904" y="75217"/>
                    </a:cubicBezTo>
                    <a:cubicBezTo>
                      <a:pt x="842431" y="85063"/>
                      <a:pt x="873232" y="96306"/>
                      <a:pt x="908049" y="109594"/>
                    </a:cubicBezTo>
                    <a:cubicBezTo>
                      <a:pt x="936824" y="120568"/>
                      <a:pt x="968066" y="132824"/>
                      <a:pt x="1006381" y="148158"/>
                    </a:cubicBezTo>
                    <a:cubicBezTo>
                      <a:pt x="1034564" y="159438"/>
                      <a:pt x="1063434" y="171140"/>
                      <a:pt x="1091368" y="182478"/>
                    </a:cubicBezTo>
                    <a:lnTo>
                      <a:pt x="1106626" y="188653"/>
                    </a:lnTo>
                    <a:cubicBezTo>
                      <a:pt x="1137045" y="200985"/>
                      <a:pt x="1172359" y="215268"/>
                      <a:pt x="1206507" y="228804"/>
                    </a:cubicBezTo>
                    <a:cubicBezTo>
                      <a:pt x="1240654" y="242341"/>
                      <a:pt x="1275988" y="256624"/>
                      <a:pt x="1306407" y="268956"/>
                    </a:cubicBezTo>
                    <a:lnTo>
                      <a:pt x="1321664" y="275131"/>
                    </a:lnTo>
                    <a:cubicBezTo>
                      <a:pt x="1349598" y="286450"/>
                      <a:pt x="1378469" y="298151"/>
                      <a:pt x="1406651" y="309451"/>
                    </a:cubicBezTo>
                    <a:cubicBezTo>
                      <a:pt x="1444852" y="324747"/>
                      <a:pt x="1476094" y="337002"/>
                      <a:pt x="1504945" y="348015"/>
                    </a:cubicBezTo>
                    <a:cubicBezTo>
                      <a:pt x="1539743" y="361284"/>
                      <a:pt x="1570526" y="372527"/>
                      <a:pt x="1599033" y="382373"/>
                    </a:cubicBezTo>
                    <a:cubicBezTo>
                      <a:pt x="1632339" y="393864"/>
                      <a:pt x="1661516" y="403501"/>
                      <a:pt x="1688226" y="411837"/>
                    </a:cubicBezTo>
                    <a:cubicBezTo>
                      <a:pt x="1719085" y="421454"/>
                      <a:pt x="1746426" y="429255"/>
                      <a:pt x="1771798" y="435679"/>
                    </a:cubicBezTo>
                    <a:cubicBezTo>
                      <a:pt x="1799426" y="442696"/>
                      <a:pt x="1824874" y="448068"/>
                      <a:pt x="1847455" y="451644"/>
                    </a:cubicBezTo>
                    <a:cubicBezTo>
                      <a:pt x="1871756" y="455506"/>
                      <a:pt x="1893781" y="457475"/>
                      <a:pt x="1912882" y="457475"/>
                    </a:cubicBezTo>
                    <a:cubicBezTo>
                      <a:pt x="1913417" y="457475"/>
                      <a:pt x="1913838" y="457896"/>
                      <a:pt x="1913838" y="458431"/>
                    </a:cubicBezTo>
                    <a:cubicBezTo>
                      <a:pt x="1913838" y="458967"/>
                      <a:pt x="1913417" y="459387"/>
                      <a:pt x="1912882" y="45938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2" name="任意多边形: 形状 151">
                <a:extLst>
                  <a:ext uri="{FF2B5EF4-FFF2-40B4-BE49-F238E27FC236}">
                    <a16:creationId xmlns:a16="http://schemas.microsoft.com/office/drawing/2014/main" id="{4B80643D-36B2-983F-EE6F-16232089240A}"/>
                  </a:ext>
                </a:extLst>
              </p:cNvPr>
              <p:cNvSpPr/>
              <p:nvPr/>
            </p:nvSpPr>
            <p:spPr>
              <a:xfrm>
                <a:off x="9241182" y="1806005"/>
                <a:ext cx="1913876" cy="435831"/>
              </a:xfrm>
              <a:custGeom>
                <a:avLst/>
                <a:gdLst>
                  <a:gd name="connsiteX0" fmla="*/ 1912901 w 1913876"/>
                  <a:gd name="connsiteY0" fmla="*/ 435832 h 435831"/>
                  <a:gd name="connsiteX1" fmla="*/ 1847110 w 1913876"/>
                  <a:gd name="connsiteY1" fmla="*/ 429924 h 435831"/>
                  <a:gd name="connsiteX2" fmla="*/ 1771855 w 1913876"/>
                  <a:gd name="connsiteY2" fmla="*/ 414475 h 435831"/>
                  <a:gd name="connsiteX3" fmla="*/ 1689010 w 1913876"/>
                  <a:gd name="connsiteY3" fmla="*/ 391417 h 435831"/>
                  <a:gd name="connsiteX4" fmla="*/ 1600505 w 1913876"/>
                  <a:gd name="connsiteY4" fmla="*/ 362680 h 435831"/>
                  <a:gd name="connsiteX5" fmla="*/ 1507966 w 1913876"/>
                  <a:gd name="connsiteY5" fmla="*/ 329909 h 435831"/>
                  <a:gd name="connsiteX6" fmla="*/ 1412024 w 1913876"/>
                  <a:gd name="connsiteY6" fmla="*/ 293735 h 435831"/>
                  <a:gd name="connsiteX7" fmla="*/ 1338872 w 1913876"/>
                  <a:gd name="connsiteY7" fmla="*/ 265476 h 435831"/>
                  <a:gd name="connsiteX8" fmla="*/ 1314609 w 1913876"/>
                  <a:gd name="connsiteY8" fmla="*/ 256069 h 435831"/>
                  <a:gd name="connsiteX9" fmla="*/ 1217634 w 1913876"/>
                  <a:gd name="connsiteY9" fmla="*/ 218843 h 435831"/>
                  <a:gd name="connsiteX10" fmla="*/ 1120660 w 1913876"/>
                  <a:gd name="connsiteY10" fmla="*/ 181617 h 435831"/>
                  <a:gd name="connsiteX11" fmla="*/ 1096378 w 1913876"/>
                  <a:gd name="connsiteY11" fmla="*/ 172210 h 435831"/>
                  <a:gd name="connsiteX12" fmla="*/ 1023245 w 1913876"/>
                  <a:gd name="connsiteY12" fmla="*/ 143952 h 435831"/>
                  <a:gd name="connsiteX13" fmla="*/ 927341 w 1913876"/>
                  <a:gd name="connsiteY13" fmla="*/ 107777 h 435831"/>
                  <a:gd name="connsiteX14" fmla="*/ 834859 w 1913876"/>
                  <a:gd name="connsiteY14" fmla="*/ 75025 h 435831"/>
                  <a:gd name="connsiteX15" fmla="*/ 746393 w 1913876"/>
                  <a:gd name="connsiteY15" fmla="*/ 46289 h 435831"/>
                  <a:gd name="connsiteX16" fmla="*/ 663643 w 1913876"/>
                  <a:gd name="connsiteY16" fmla="*/ 23249 h 435831"/>
                  <a:gd name="connsiteX17" fmla="*/ 588541 w 1913876"/>
                  <a:gd name="connsiteY17" fmla="*/ 7839 h 435831"/>
                  <a:gd name="connsiteX18" fmla="*/ 523056 w 1913876"/>
                  <a:gd name="connsiteY18" fmla="*/ 1950 h 435831"/>
                  <a:gd name="connsiteX19" fmla="*/ 469425 w 1913876"/>
                  <a:gd name="connsiteY19" fmla="*/ 7820 h 435831"/>
                  <a:gd name="connsiteX20" fmla="*/ 425297 w 1913876"/>
                  <a:gd name="connsiteY20" fmla="*/ 23192 h 435831"/>
                  <a:gd name="connsiteX21" fmla="*/ 388779 w 1913876"/>
                  <a:gd name="connsiteY21" fmla="*/ 46117 h 435831"/>
                  <a:gd name="connsiteX22" fmla="*/ 357862 w 1913876"/>
                  <a:gd name="connsiteY22" fmla="*/ 74758 h 435831"/>
                  <a:gd name="connsiteX23" fmla="*/ 330961 w 1913876"/>
                  <a:gd name="connsiteY23" fmla="*/ 107414 h 435831"/>
                  <a:gd name="connsiteX24" fmla="*/ 307425 w 1913876"/>
                  <a:gd name="connsiteY24" fmla="*/ 143531 h 435831"/>
                  <a:gd name="connsiteX25" fmla="*/ 290714 w 1913876"/>
                  <a:gd name="connsiteY25" fmla="*/ 171943 h 435831"/>
                  <a:gd name="connsiteX26" fmla="*/ 285342 w 1913876"/>
                  <a:gd name="connsiteY26" fmla="*/ 181178 h 435831"/>
                  <a:gd name="connsiteX27" fmla="*/ 262799 w 1913876"/>
                  <a:gd name="connsiteY27" fmla="*/ 218442 h 435831"/>
                  <a:gd name="connsiteX28" fmla="*/ 240296 w 1913876"/>
                  <a:gd name="connsiteY28" fmla="*/ 255629 h 435831"/>
                  <a:gd name="connsiteX29" fmla="*/ 234904 w 1913876"/>
                  <a:gd name="connsiteY29" fmla="*/ 264902 h 435831"/>
                  <a:gd name="connsiteX30" fmla="*/ 218212 w 1913876"/>
                  <a:gd name="connsiteY30" fmla="*/ 293295 h 435831"/>
                  <a:gd name="connsiteX31" fmla="*/ 194600 w 1913876"/>
                  <a:gd name="connsiteY31" fmla="*/ 329546 h 435831"/>
                  <a:gd name="connsiteX32" fmla="*/ 167526 w 1913876"/>
                  <a:gd name="connsiteY32" fmla="*/ 362412 h 435831"/>
                  <a:gd name="connsiteX33" fmla="*/ 136419 w 1913876"/>
                  <a:gd name="connsiteY33" fmla="*/ 391226 h 435831"/>
                  <a:gd name="connsiteX34" fmla="*/ 99537 w 1913876"/>
                  <a:gd name="connsiteY34" fmla="*/ 414399 h 435831"/>
                  <a:gd name="connsiteX35" fmla="*/ 55026 w 1913876"/>
                  <a:gd name="connsiteY35" fmla="*/ 429905 h 435831"/>
                  <a:gd name="connsiteX36" fmla="*/ 956 w 1913876"/>
                  <a:gd name="connsiteY36" fmla="*/ 435813 h 435831"/>
                  <a:gd name="connsiteX37" fmla="*/ 0 w 1913876"/>
                  <a:gd name="connsiteY37" fmla="*/ 434857 h 435831"/>
                  <a:gd name="connsiteX38" fmla="*/ 956 w 1913876"/>
                  <a:gd name="connsiteY38" fmla="*/ 433901 h 435831"/>
                  <a:gd name="connsiteX39" fmla="*/ 54587 w 1913876"/>
                  <a:gd name="connsiteY39" fmla="*/ 428031 h 435831"/>
                  <a:gd name="connsiteX40" fmla="*/ 98715 w 1913876"/>
                  <a:gd name="connsiteY40" fmla="*/ 412659 h 435831"/>
                  <a:gd name="connsiteX41" fmla="*/ 135233 w 1913876"/>
                  <a:gd name="connsiteY41" fmla="*/ 389734 h 435831"/>
                  <a:gd name="connsiteX42" fmla="*/ 166150 w 1913876"/>
                  <a:gd name="connsiteY42" fmla="*/ 361093 h 435831"/>
                  <a:gd name="connsiteX43" fmla="*/ 193051 w 1913876"/>
                  <a:gd name="connsiteY43" fmla="*/ 328437 h 435831"/>
                  <a:gd name="connsiteX44" fmla="*/ 216587 w 1913876"/>
                  <a:gd name="connsiteY44" fmla="*/ 292320 h 435831"/>
                  <a:gd name="connsiteX45" fmla="*/ 233260 w 1913876"/>
                  <a:gd name="connsiteY45" fmla="*/ 263946 h 435831"/>
                  <a:gd name="connsiteX46" fmla="*/ 238651 w 1913876"/>
                  <a:gd name="connsiteY46" fmla="*/ 254654 h 435831"/>
                  <a:gd name="connsiteX47" fmla="*/ 261193 w 1913876"/>
                  <a:gd name="connsiteY47" fmla="*/ 217390 h 435831"/>
                  <a:gd name="connsiteX48" fmla="*/ 283697 w 1913876"/>
                  <a:gd name="connsiteY48" fmla="*/ 180202 h 435831"/>
                  <a:gd name="connsiteX49" fmla="*/ 289070 w 1913876"/>
                  <a:gd name="connsiteY49" fmla="*/ 170968 h 435831"/>
                  <a:gd name="connsiteX50" fmla="*/ 305800 w 1913876"/>
                  <a:gd name="connsiteY50" fmla="*/ 142518 h 435831"/>
                  <a:gd name="connsiteX51" fmla="*/ 329412 w 1913876"/>
                  <a:gd name="connsiteY51" fmla="*/ 106267 h 435831"/>
                  <a:gd name="connsiteX52" fmla="*/ 356486 w 1913876"/>
                  <a:gd name="connsiteY52" fmla="*/ 73400 h 435831"/>
                  <a:gd name="connsiteX53" fmla="*/ 387593 w 1913876"/>
                  <a:gd name="connsiteY53" fmla="*/ 44587 h 435831"/>
                  <a:gd name="connsiteX54" fmla="*/ 424475 w 1913876"/>
                  <a:gd name="connsiteY54" fmla="*/ 21414 h 435831"/>
                  <a:gd name="connsiteX55" fmla="*/ 468986 w 1913876"/>
                  <a:gd name="connsiteY55" fmla="*/ 5908 h 435831"/>
                  <a:gd name="connsiteX56" fmla="*/ 523056 w 1913876"/>
                  <a:gd name="connsiteY56" fmla="*/ 0 h 435831"/>
                  <a:gd name="connsiteX57" fmla="*/ 588847 w 1913876"/>
                  <a:gd name="connsiteY57" fmla="*/ 5908 h 435831"/>
                  <a:gd name="connsiteX58" fmla="*/ 664102 w 1913876"/>
                  <a:gd name="connsiteY58" fmla="*/ 21357 h 435831"/>
                  <a:gd name="connsiteX59" fmla="*/ 746947 w 1913876"/>
                  <a:gd name="connsiteY59" fmla="*/ 44415 h 435831"/>
                  <a:gd name="connsiteX60" fmla="*/ 835452 w 1913876"/>
                  <a:gd name="connsiteY60" fmla="*/ 73152 h 435831"/>
                  <a:gd name="connsiteX61" fmla="*/ 927991 w 1913876"/>
                  <a:gd name="connsiteY61" fmla="*/ 105923 h 435831"/>
                  <a:gd name="connsiteX62" fmla="*/ 1023933 w 1913876"/>
                  <a:gd name="connsiteY62" fmla="*/ 142097 h 435831"/>
                  <a:gd name="connsiteX63" fmla="*/ 1097085 w 1913876"/>
                  <a:gd name="connsiteY63" fmla="*/ 170356 h 435831"/>
                  <a:gd name="connsiteX64" fmla="*/ 1121367 w 1913876"/>
                  <a:gd name="connsiteY64" fmla="*/ 179763 h 435831"/>
                  <a:gd name="connsiteX65" fmla="*/ 1218342 w 1913876"/>
                  <a:gd name="connsiteY65" fmla="*/ 216989 h 435831"/>
                  <a:gd name="connsiteX66" fmla="*/ 1315317 w 1913876"/>
                  <a:gd name="connsiteY66" fmla="*/ 254215 h 435831"/>
                  <a:gd name="connsiteX67" fmla="*/ 1339599 w 1913876"/>
                  <a:gd name="connsiteY67" fmla="*/ 263621 h 435831"/>
                  <a:gd name="connsiteX68" fmla="*/ 1412731 w 1913876"/>
                  <a:gd name="connsiteY68" fmla="*/ 291880 h 435831"/>
                  <a:gd name="connsiteX69" fmla="*/ 1508635 w 1913876"/>
                  <a:gd name="connsiteY69" fmla="*/ 328055 h 435831"/>
                  <a:gd name="connsiteX70" fmla="*/ 1601117 w 1913876"/>
                  <a:gd name="connsiteY70" fmla="*/ 360806 h 435831"/>
                  <a:gd name="connsiteX71" fmla="*/ 1689584 w 1913876"/>
                  <a:gd name="connsiteY71" fmla="*/ 389543 h 435831"/>
                  <a:gd name="connsiteX72" fmla="*/ 1772333 w 1913876"/>
                  <a:gd name="connsiteY72" fmla="*/ 412582 h 435831"/>
                  <a:gd name="connsiteX73" fmla="*/ 1847435 w 1913876"/>
                  <a:gd name="connsiteY73" fmla="*/ 427993 h 435831"/>
                  <a:gd name="connsiteX74" fmla="*/ 1912920 w 1913876"/>
                  <a:gd name="connsiteY74" fmla="*/ 433882 h 435831"/>
                  <a:gd name="connsiteX75" fmla="*/ 1913876 w 1913876"/>
                  <a:gd name="connsiteY75" fmla="*/ 434838 h 435831"/>
                  <a:gd name="connsiteX76" fmla="*/ 1912901 w 1913876"/>
                  <a:gd name="connsiteY76" fmla="*/ 435832 h 435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76" h="435831">
                    <a:moveTo>
                      <a:pt x="1912901" y="435832"/>
                    </a:moveTo>
                    <a:cubicBezTo>
                      <a:pt x="1893743" y="435832"/>
                      <a:pt x="1872234" y="433901"/>
                      <a:pt x="1847110" y="429924"/>
                    </a:cubicBezTo>
                    <a:cubicBezTo>
                      <a:pt x="1824932" y="426406"/>
                      <a:pt x="1800305" y="421358"/>
                      <a:pt x="1771855" y="414475"/>
                    </a:cubicBezTo>
                    <a:cubicBezTo>
                      <a:pt x="1747344" y="408548"/>
                      <a:pt x="1720232" y="400996"/>
                      <a:pt x="1689010" y="391417"/>
                    </a:cubicBezTo>
                    <a:cubicBezTo>
                      <a:pt x="1663772" y="383673"/>
                      <a:pt x="1635647" y="374534"/>
                      <a:pt x="1600505" y="362680"/>
                    </a:cubicBezTo>
                    <a:cubicBezTo>
                      <a:pt x="1572227" y="353139"/>
                      <a:pt x="1541961" y="342413"/>
                      <a:pt x="1507966" y="329909"/>
                    </a:cubicBezTo>
                    <a:cubicBezTo>
                      <a:pt x="1479573" y="319470"/>
                      <a:pt x="1449097" y="307979"/>
                      <a:pt x="1412024" y="293735"/>
                    </a:cubicBezTo>
                    <a:cubicBezTo>
                      <a:pt x="1387723" y="284404"/>
                      <a:pt x="1363307" y="274940"/>
                      <a:pt x="1338872" y="265476"/>
                    </a:cubicBezTo>
                    <a:lnTo>
                      <a:pt x="1314609" y="256069"/>
                    </a:lnTo>
                    <a:cubicBezTo>
                      <a:pt x="1283502" y="244024"/>
                      <a:pt x="1250214" y="231175"/>
                      <a:pt x="1217634" y="218843"/>
                    </a:cubicBezTo>
                    <a:cubicBezTo>
                      <a:pt x="1185093" y="206511"/>
                      <a:pt x="1151786" y="193663"/>
                      <a:pt x="1120660" y="181617"/>
                    </a:cubicBezTo>
                    <a:lnTo>
                      <a:pt x="1096378" y="172210"/>
                    </a:lnTo>
                    <a:cubicBezTo>
                      <a:pt x="1071962" y="162746"/>
                      <a:pt x="1047527" y="153282"/>
                      <a:pt x="1023245" y="143952"/>
                    </a:cubicBezTo>
                    <a:cubicBezTo>
                      <a:pt x="986191" y="129708"/>
                      <a:pt x="955714" y="118217"/>
                      <a:pt x="927341" y="107777"/>
                    </a:cubicBezTo>
                    <a:cubicBezTo>
                      <a:pt x="893365" y="95273"/>
                      <a:pt x="863118" y="84566"/>
                      <a:pt x="834859" y="75025"/>
                    </a:cubicBezTo>
                    <a:cubicBezTo>
                      <a:pt x="799736" y="63171"/>
                      <a:pt x="771630" y="54032"/>
                      <a:pt x="746393" y="46289"/>
                    </a:cubicBezTo>
                    <a:cubicBezTo>
                      <a:pt x="715208" y="36710"/>
                      <a:pt x="688135" y="29177"/>
                      <a:pt x="663643" y="23249"/>
                    </a:cubicBezTo>
                    <a:cubicBezTo>
                      <a:pt x="635250" y="16366"/>
                      <a:pt x="610681" y="11338"/>
                      <a:pt x="588541" y="7839"/>
                    </a:cubicBezTo>
                    <a:cubicBezTo>
                      <a:pt x="563513" y="3881"/>
                      <a:pt x="542099" y="1950"/>
                      <a:pt x="523056" y="1950"/>
                    </a:cubicBezTo>
                    <a:cubicBezTo>
                      <a:pt x="504032" y="1950"/>
                      <a:pt x="486480" y="3862"/>
                      <a:pt x="469425" y="7820"/>
                    </a:cubicBezTo>
                    <a:cubicBezTo>
                      <a:pt x="454340" y="11319"/>
                      <a:pt x="439905" y="16347"/>
                      <a:pt x="425297" y="23192"/>
                    </a:cubicBezTo>
                    <a:cubicBezTo>
                      <a:pt x="412717" y="29081"/>
                      <a:pt x="400786" y="36595"/>
                      <a:pt x="388779" y="46117"/>
                    </a:cubicBezTo>
                    <a:cubicBezTo>
                      <a:pt x="379047" y="53841"/>
                      <a:pt x="369239" y="62942"/>
                      <a:pt x="357862" y="74758"/>
                    </a:cubicBezTo>
                    <a:cubicBezTo>
                      <a:pt x="348723" y="84260"/>
                      <a:pt x="339928" y="94948"/>
                      <a:pt x="330961" y="107414"/>
                    </a:cubicBezTo>
                    <a:cubicBezTo>
                      <a:pt x="323466" y="117834"/>
                      <a:pt x="315990" y="129325"/>
                      <a:pt x="307425" y="143531"/>
                    </a:cubicBezTo>
                    <a:cubicBezTo>
                      <a:pt x="301765" y="152919"/>
                      <a:pt x="296144" y="162593"/>
                      <a:pt x="290714" y="171943"/>
                    </a:cubicBezTo>
                    <a:lnTo>
                      <a:pt x="285342" y="181178"/>
                    </a:lnTo>
                    <a:cubicBezTo>
                      <a:pt x="278325" y="193204"/>
                      <a:pt x="270753" y="206033"/>
                      <a:pt x="262799" y="218442"/>
                    </a:cubicBezTo>
                    <a:cubicBezTo>
                      <a:pt x="254865" y="230812"/>
                      <a:pt x="247293" y="243622"/>
                      <a:pt x="240296" y="255629"/>
                    </a:cubicBezTo>
                    <a:lnTo>
                      <a:pt x="234904" y="264902"/>
                    </a:lnTo>
                    <a:cubicBezTo>
                      <a:pt x="229474" y="274252"/>
                      <a:pt x="223853" y="283926"/>
                      <a:pt x="218212" y="293295"/>
                    </a:cubicBezTo>
                    <a:cubicBezTo>
                      <a:pt x="209628" y="307558"/>
                      <a:pt x="202114" y="319068"/>
                      <a:pt x="194600" y="329546"/>
                    </a:cubicBezTo>
                    <a:cubicBezTo>
                      <a:pt x="185594" y="342088"/>
                      <a:pt x="176723" y="352834"/>
                      <a:pt x="167526" y="362412"/>
                    </a:cubicBezTo>
                    <a:cubicBezTo>
                      <a:pt x="156093" y="374305"/>
                      <a:pt x="146208" y="383463"/>
                      <a:pt x="136419" y="391226"/>
                    </a:cubicBezTo>
                    <a:cubicBezTo>
                      <a:pt x="124297" y="400843"/>
                      <a:pt x="112232" y="408433"/>
                      <a:pt x="99537" y="414399"/>
                    </a:cubicBezTo>
                    <a:cubicBezTo>
                      <a:pt x="84815" y="421301"/>
                      <a:pt x="70246" y="426368"/>
                      <a:pt x="55026" y="429905"/>
                    </a:cubicBezTo>
                    <a:cubicBezTo>
                      <a:pt x="37819" y="433882"/>
                      <a:pt x="20133" y="435813"/>
                      <a:pt x="956" y="435813"/>
                    </a:cubicBezTo>
                    <a:cubicBezTo>
                      <a:pt x="421" y="435813"/>
                      <a:pt x="0" y="435392"/>
                      <a:pt x="0" y="434857"/>
                    </a:cubicBezTo>
                    <a:cubicBezTo>
                      <a:pt x="0" y="434321"/>
                      <a:pt x="421" y="433901"/>
                      <a:pt x="956" y="433901"/>
                    </a:cubicBezTo>
                    <a:cubicBezTo>
                      <a:pt x="19980" y="433901"/>
                      <a:pt x="37532" y="431989"/>
                      <a:pt x="54587" y="428031"/>
                    </a:cubicBezTo>
                    <a:cubicBezTo>
                      <a:pt x="69672" y="424532"/>
                      <a:pt x="84107" y="419504"/>
                      <a:pt x="98715" y="412659"/>
                    </a:cubicBezTo>
                    <a:cubicBezTo>
                      <a:pt x="111295" y="406770"/>
                      <a:pt x="123226" y="399256"/>
                      <a:pt x="135233" y="389734"/>
                    </a:cubicBezTo>
                    <a:cubicBezTo>
                      <a:pt x="144965" y="382010"/>
                      <a:pt x="154774" y="372909"/>
                      <a:pt x="166150" y="361093"/>
                    </a:cubicBezTo>
                    <a:cubicBezTo>
                      <a:pt x="175289" y="351591"/>
                      <a:pt x="184084" y="340903"/>
                      <a:pt x="193051" y="328437"/>
                    </a:cubicBezTo>
                    <a:cubicBezTo>
                      <a:pt x="200546" y="318017"/>
                      <a:pt x="208022" y="306526"/>
                      <a:pt x="216587" y="292320"/>
                    </a:cubicBezTo>
                    <a:cubicBezTo>
                      <a:pt x="222228" y="282951"/>
                      <a:pt x="227849" y="273296"/>
                      <a:pt x="233260" y="263946"/>
                    </a:cubicBezTo>
                    <a:lnTo>
                      <a:pt x="238651" y="254654"/>
                    </a:lnTo>
                    <a:cubicBezTo>
                      <a:pt x="245668" y="242628"/>
                      <a:pt x="253240" y="229799"/>
                      <a:pt x="261193" y="217390"/>
                    </a:cubicBezTo>
                    <a:cubicBezTo>
                      <a:pt x="269128" y="205020"/>
                      <a:pt x="276699" y="192210"/>
                      <a:pt x="283697" y="180202"/>
                    </a:cubicBezTo>
                    <a:lnTo>
                      <a:pt x="289070" y="170968"/>
                    </a:lnTo>
                    <a:cubicBezTo>
                      <a:pt x="294500" y="161599"/>
                      <a:pt x="300140" y="151925"/>
                      <a:pt x="305800" y="142518"/>
                    </a:cubicBezTo>
                    <a:cubicBezTo>
                      <a:pt x="314384" y="128254"/>
                      <a:pt x="321898" y="116744"/>
                      <a:pt x="329412" y="106267"/>
                    </a:cubicBezTo>
                    <a:cubicBezTo>
                      <a:pt x="338418" y="93724"/>
                      <a:pt x="347289" y="82979"/>
                      <a:pt x="356486" y="73400"/>
                    </a:cubicBezTo>
                    <a:cubicBezTo>
                      <a:pt x="367919" y="61508"/>
                      <a:pt x="377804" y="52350"/>
                      <a:pt x="387593" y="44587"/>
                    </a:cubicBezTo>
                    <a:cubicBezTo>
                      <a:pt x="399715" y="34970"/>
                      <a:pt x="411780" y="27379"/>
                      <a:pt x="424475" y="21414"/>
                    </a:cubicBezTo>
                    <a:cubicBezTo>
                      <a:pt x="439197" y="14512"/>
                      <a:pt x="453766" y="9445"/>
                      <a:pt x="468986" y="5908"/>
                    </a:cubicBezTo>
                    <a:cubicBezTo>
                      <a:pt x="486193" y="1931"/>
                      <a:pt x="503879" y="0"/>
                      <a:pt x="523056" y="0"/>
                    </a:cubicBezTo>
                    <a:cubicBezTo>
                      <a:pt x="542214" y="0"/>
                      <a:pt x="563724" y="1931"/>
                      <a:pt x="588847" y="5908"/>
                    </a:cubicBezTo>
                    <a:cubicBezTo>
                      <a:pt x="611026" y="9426"/>
                      <a:pt x="635652" y="14474"/>
                      <a:pt x="664102" y="21357"/>
                    </a:cubicBezTo>
                    <a:cubicBezTo>
                      <a:pt x="688613" y="27284"/>
                      <a:pt x="715725" y="34836"/>
                      <a:pt x="746947" y="44415"/>
                    </a:cubicBezTo>
                    <a:cubicBezTo>
                      <a:pt x="772185" y="52158"/>
                      <a:pt x="800310" y="61298"/>
                      <a:pt x="835452" y="73152"/>
                    </a:cubicBezTo>
                    <a:cubicBezTo>
                      <a:pt x="863730" y="82692"/>
                      <a:pt x="893996" y="93419"/>
                      <a:pt x="927991" y="105923"/>
                    </a:cubicBezTo>
                    <a:cubicBezTo>
                      <a:pt x="956384" y="116362"/>
                      <a:pt x="986860" y="127853"/>
                      <a:pt x="1023933" y="142097"/>
                    </a:cubicBezTo>
                    <a:cubicBezTo>
                      <a:pt x="1048234" y="151427"/>
                      <a:pt x="1072650" y="160892"/>
                      <a:pt x="1097085" y="170356"/>
                    </a:cubicBezTo>
                    <a:lnTo>
                      <a:pt x="1121367" y="179763"/>
                    </a:lnTo>
                    <a:cubicBezTo>
                      <a:pt x="1152494" y="191808"/>
                      <a:pt x="1185800" y="204656"/>
                      <a:pt x="1218342" y="216989"/>
                    </a:cubicBezTo>
                    <a:cubicBezTo>
                      <a:pt x="1250922" y="229321"/>
                      <a:pt x="1284209" y="242169"/>
                      <a:pt x="1315317" y="254215"/>
                    </a:cubicBezTo>
                    <a:lnTo>
                      <a:pt x="1339599" y="263621"/>
                    </a:lnTo>
                    <a:cubicBezTo>
                      <a:pt x="1364014" y="273086"/>
                      <a:pt x="1388449" y="282550"/>
                      <a:pt x="1412731" y="291880"/>
                    </a:cubicBezTo>
                    <a:cubicBezTo>
                      <a:pt x="1449785" y="306124"/>
                      <a:pt x="1480262" y="317615"/>
                      <a:pt x="1508635" y="328055"/>
                    </a:cubicBezTo>
                    <a:cubicBezTo>
                      <a:pt x="1542611" y="340559"/>
                      <a:pt x="1572858" y="351266"/>
                      <a:pt x="1601117" y="360806"/>
                    </a:cubicBezTo>
                    <a:cubicBezTo>
                      <a:pt x="1636240" y="372661"/>
                      <a:pt x="1664346" y="381800"/>
                      <a:pt x="1689584" y="389543"/>
                    </a:cubicBezTo>
                    <a:cubicBezTo>
                      <a:pt x="1720768" y="399122"/>
                      <a:pt x="1747841" y="406655"/>
                      <a:pt x="1772333" y="412582"/>
                    </a:cubicBezTo>
                    <a:cubicBezTo>
                      <a:pt x="1800745" y="419465"/>
                      <a:pt x="1825295" y="424494"/>
                      <a:pt x="1847435" y="427993"/>
                    </a:cubicBezTo>
                    <a:cubicBezTo>
                      <a:pt x="1872463" y="431950"/>
                      <a:pt x="1893877" y="433882"/>
                      <a:pt x="1912920" y="433882"/>
                    </a:cubicBezTo>
                    <a:cubicBezTo>
                      <a:pt x="1913455" y="433882"/>
                      <a:pt x="1913876" y="434302"/>
                      <a:pt x="1913876" y="434838"/>
                    </a:cubicBezTo>
                    <a:cubicBezTo>
                      <a:pt x="1913876" y="435373"/>
                      <a:pt x="1913436" y="435832"/>
                      <a:pt x="1912901" y="435832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3" name="任意多边形: 形状 152">
                <a:extLst>
                  <a:ext uri="{FF2B5EF4-FFF2-40B4-BE49-F238E27FC236}">
                    <a16:creationId xmlns:a16="http://schemas.microsoft.com/office/drawing/2014/main" id="{D3E24263-FE83-49D0-7B6E-47AD11E26714}"/>
                  </a:ext>
                </a:extLst>
              </p:cNvPr>
              <p:cNvSpPr/>
              <p:nvPr/>
            </p:nvSpPr>
            <p:spPr>
              <a:xfrm>
                <a:off x="9241162" y="1896364"/>
                <a:ext cx="1913933" cy="405221"/>
              </a:xfrm>
              <a:custGeom>
                <a:avLst/>
                <a:gdLst>
                  <a:gd name="connsiteX0" fmla="*/ 1912920 w 1913933"/>
                  <a:gd name="connsiteY0" fmla="*/ 405221 h 405221"/>
                  <a:gd name="connsiteX1" fmla="*/ 1848047 w 1913933"/>
                  <a:gd name="connsiteY1" fmla="*/ 400231 h 405221"/>
                  <a:gd name="connsiteX2" fmla="*/ 1774303 w 1913933"/>
                  <a:gd name="connsiteY2" fmla="*/ 386293 h 405221"/>
                  <a:gd name="connsiteX3" fmla="*/ 1693235 w 1913933"/>
                  <a:gd name="connsiteY3" fmla="*/ 365013 h 405221"/>
                  <a:gd name="connsiteX4" fmla="*/ 1606413 w 1913933"/>
                  <a:gd name="connsiteY4" fmla="*/ 337958 h 405221"/>
                  <a:gd name="connsiteX5" fmla="*/ 1515404 w 1913933"/>
                  <a:gd name="connsiteY5" fmla="*/ 306717 h 405221"/>
                  <a:gd name="connsiteX6" fmla="*/ 1421775 w 1913933"/>
                  <a:gd name="connsiteY6" fmla="*/ 272837 h 405221"/>
                  <a:gd name="connsiteX7" fmla="*/ 1359024 w 1913933"/>
                  <a:gd name="connsiteY7" fmla="*/ 249702 h 405221"/>
                  <a:gd name="connsiteX8" fmla="*/ 1327094 w 1913933"/>
                  <a:gd name="connsiteY8" fmla="*/ 237905 h 405221"/>
                  <a:gd name="connsiteX9" fmla="*/ 1232949 w 1913933"/>
                  <a:gd name="connsiteY9" fmla="*/ 203509 h 405221"/>
                  <a:gd name="connsiteX10" fmla="*/ 1138804 w 1913933"/>
                  <a:gd name="connsiteY10" fmla="*/ 169113 h 405221"/>
                  <a:gd name="connsiteX11" fmla="*/ 1106874 w 1913933"/>
                  <a:gd name="connsiteY11" fmla="*/ 157316 h 405221"/>
                  <a:gd name="connsiteX12" fmla="*/ 1044124 w 1913933"/>
                  <a:gd name="connsiteY12" fmla="*/ 134181 h 405221"/>
                  <a:gd name="connsiteX13" fmla="*/ 950514 w 1913933"/>
                  <a:gd name="connsiteY13" fmla="*/ 100321 h 405221"/>
                  <a:gd name="connsiteX14" fmla="*/ 859543 w 1913933"/>
                  <a:gd name="connsiteY14" fmla="*/ 69079 h 405221"/>
                  <a:gd name="connsiteX15" fmla="*/ 772778 w 1913933"/>
                  <a:gd name="connsiteY15" fmla="*/ 42044 h 405221"/>
                  <a:gd name="connsiteX16" fmla="*/ 691806 w 1913933"/>
                  <a:gd name="connsiteY16" fmla="*/ 20783 h 405221"/>
                  <a:gd name="connsiteX17" fmla="*/ 618214 w 1913933"/>
                  <a:gd name="connsiteY17" fmla="*/ 6883 h 405221"/>
                  <a:gd name="connsiteX18" fmla="*/ 553609 w 1913933"/>
                  <a:gd name="connsiteY18" fmla="*/ 1912 h 405221"/>
                  <a:gd name="connsiteX19" fmla="*/ 499023 w 1913933"/>
                  <a:gd name="connsiteY19" fmla="*/ 6883 h 405221"/>
                  <a:gd name="connsiteX20" fmla="*/ 453384 w 1913933"/>
                  <a:gd name="connsiteY20" fmla="*/ 20745 h 405221"/>
                  <a:gd name="connsiteX21" fmla="*/ 415068 w 1913933"/>
                  <a:gd name="connsiteY21" fmla="*/ 41929 h 405221"/>
                  <a:gd name="connsiteX22" fmla="*/ 382488 w 1913933"/>
                  <a:gd name="connsiteY22" fmla="*/ 68869 h 405221"/>
                  <a:gd name="connsiteX23" fmla="*/ 354058 w 1913933"/>
                  <a:gd name="connsiteY23" fmla="*/ 100034 h 405221"/>
                  <a:gd name="connsiteX24" fmla="*/ 328208 w 1913933"/>
                  <a:gd name="connsiteY24" fmla="*/ 133856 h 405221"/>
                  <a:gd name="connsiteX25" fmla="*/ 311688 w 1913933"/>
                  <a:gd name="connsiteY25" fmla="*/ 157049 h 405221"/>
                  <a:gd name="connsiteX26" fmla="*/ 303390 w 1913933"/>
                  <a:gd name="connsiteY26" fmla="*/ 168769 h 405221"/>
                  <a:gd name="connsiteX27" fmla="*/ 278019 w 1913933"/>
                  <a:gd name="connsiteY27" fmla="*/ 203203 h 405221"/>
                  <a:gd name="connsiteX28" fmla="*/ 252685 w 1913933"/>
                  <a:gd name="connsiteY28" fmla="*/ 237561 h 405221"/>
                  <a:gd name="connsiteX29" fmla="*/ 244406 w 1913933"/>
                  <a:gd name="connsiteY29" fmla="*/ 249243 h 405221"/>
                  <a:gd name="connsiteX30" fmla="*/ 227849 w 1913933"/>
                  <a:gd name="connsiteY30" fmla="*/ 272493 h 405221"/>
                  <a:gd name="connsiteX31" fmla="*/ 201942 w 1913933"/>
                  <a:gd name="connsiteY31" fmla="*/ 306411 h 405221"/>
                  <a:gd name="connsiteX32" fmla="*/ 173358 w 1913933"/>
                  <a:gd name="connsiteY32" fmla="*/ 337729 h 405221"/>
                  <a:gd name="connsiteX33" fmla="*/ 140529 w 1913933"/>
                  <a:gd name="connsiteY33" fmla="*/ 364879 h 405221"/>
                  <a:gd name="connsiteX34" fmla="*/ 101889 w 1913933"/>
                  <a:gd name="connsiteY34" fmla="*/ 386236 h 405221"/>
                  <a:gd name="connsiteX35" fmla="*/ 55868 w 1913933"/>
                  <a:gd name="connsiteY35" fmla="*/ 400212 h 405221"/>
                  <a:gd name="connsiteX36" fmla="*/ 956 w 1913933"/>
                  <a:gd name="connsiteY36" fmla="*/ 405221 h 405221"/>
                  <a:gd name="connsiteX37" fmla="*/ 0 w 1913933"/>
                  <a:gd name="connsiteY37" fmla="*/ 404265 h 405221"/>
                  <a:gd name="connsiteX38" fmla="*/ 956 w 1913933"/>
                  <a:gd name="connsiteY38" fmla="*/ 403309 h 405221"/>
                  <a:gd name="connsiteX39" fmla="*/ 55543 w 1913933"/>
                  <a:gd name="connsiteY39" fmla="*/ 398338 h 405221"/>
                  <a:gd name="connsiteX40" fmla="*/ 101181 w 1913933"/>
                  <a:gd name="connsiteY40" fmla="*/ 384477 h 405221"/>
                  <a:gd name="connsiteX41" fmla="*/ 139497 w 1913933"/>
                  <a:gd name="connsiteY41" fmla="*/ 363292 h 405221"/>
                  <a:gd name="connsiteX42" fmla="*/ 172077 w 1913933"/>
                  <a:gd name="connsiteY42" fmla="*/ 336352 h 405221"/>
                  <a:gd name="connsiteX43" fmla="*/ 200508 w 1913933"/>
                  <a:gd name="connsiteY43" fmla="*/ 305187 h 405221"/>
                  <a:gd name="connsiteX44" fmla="*/ 226357 w 1913933"/>
                  <a:gd name="connsiteY44" fmla="*/ 271365 h 405221"/>
                  <a:gd name="connsiteX45" fmla="*/ 242915 w 1913933"/>
                  <a:gd name="connsiteY45" fmla="*/ 248135 h 405221"/>
                  <a:gd name="connsiteX46" fmla="*/ 251194 w 1913933"/>
                  <a:gd name="connsiteY46" fmla="*/ 236452 h 405221"/>
                  <a:gd name="connsiteX47" fmla="*/ 276566 w 1913933"/>
                  <a:gd name="connsiteY47" fmla="*/ 202018 h 405221"/>
                  <a:gd name="connsiteX48" fmla="*/ 301899 w 1913933"/>
                  <a:gd name="connsiteY48" fmla="*/ 167660 h 405221"/>
                  <a:gd name="connsiteX49" fmla="*/ 310197 w 1913933"/>
                  <a:gd name="connsiteY49" fmla="*/ 155940 h 405221"/>
                  <a:gd name="connsiteX50" fmla="*/ 326736 w 1913933"/>
                  <a:gd name="connsiteY50" fmla="*/ 132728 h 405221"/>
                  <a:gd name="connsiteX51" fmla="*/ 352643 w 1913933"/>
                  <a:gd name="connsiteY51" fmla="*/ 98810 h 405221"/>
                  <a:gd name="connsiteX52" fmla="*/ 381227 w 1913933"/>
                  <a:gd name="connsiteY52" fmla="*/ 67492 h 405221"/>
                  <a:gd name="connsiteX53" fmla="*/ 414055 w 1913933"/>
                  <a:gd name="connsiteY53" fmla="*/ 40342 h 405221"/>
                  <a:gd name="connsiteX54" fmla="*/ 452696 w 1913933"/>
                  <a:gd name="connsiteY54" fmla="*/ 18986 h 405221"/>
                  <a:gd name="connsiteX55" fmla="*/ 498717 w 1913933"/>
                  <a:gd name="connsiteY55" fmla="*/ 5009 h 405221"/>
                  <a:gd name="connsiteX56" fmla="*/ 553667 w 1913933"/>
                  <a:gd name="connsiteY56" fmla="*/ 0 h 405221"/>
                  <a:gd name="connsiteX57" fmla="*/ 618540 w 1913933"/>
                  <a:gd name="connsiteY57" fmla="*/ 4990 h 405221"/>
                  <a:gd name="connsiteX58" fmla="*/ 692284 w 1913933"/>
                  <a:gd name="connsiteY58" fmla="*/ 18928 h 405221"/>
                  <a:gd name="connsiteX59" fmla="*/ 773351 w 1913933"/>
                  <a:gd name="connsiteY59" fmla="*/ 40209 h 405221"/>
                  <a:gd name="connsiteX60" fmla="*/ 860174 w 1913933"/>
                  <a:gd name="connsiteY60" fmla="*/ 67263 h 405221"/>
                  <a:gd name="connsiteX61" fmla="*/ 951183 w 1913933"/>
                  <a:gd name="connsiteY61" fmla="*/ 98504 h 405221"/>
                  <a:gd name="connsiteX62" fmla="*/ 1044812 w 1913933"/>
                  <a:gd name="connsiteY62" fmla="*/ 132384 h 405221"/>
                  <a:gd name="connsiteX63" fmla="*/ 1107563 w 1913933"/>
                  <a:gd name="connsiteY63" fmla="*/ 155519 h 405221"/>
                  <a:gd name="connsiteX64" fmla="*/ 1139492 w 1913933"/>
                  <a:gd name="connsiteY64" fmla="*/ 167316 h 405221"/>
                  <a:gd name="connsiteX65" fmla="*/ 1233637 w 1913933"/>
                  <a:gd name="connsiteY65" fmla="*/ 201712 h 405221"/>
                  <a:gd name="connsiteX66" fmla="*/ 1327783 w 1913933"/>
                  <a:gd name="connsiteY66" fmla="*/ 236108 h 405221"/>
                  <a:gd name="connsiteX67" fmla="*/ 1359712 w 1913933"/>
                  <a:gd name="connsiteY67" fmla="*/ 247905 h 405221"/>
                  <a:gd name="connsiteX68" fmla="*/ 1422463 w 1913933"/>
                  <a:gd name="connsiteY68" fmla="*/ 271040 h 405221"/>
                  <a:gd name="connsiteX69" fmla="*/ 1516073 w 1913933"/>
                  <a:gd name="connsiteY69" fmla="*/ 304901 h 405221"/>
                  <a:gd name="connsiteX70" fmla="*/ 1607044 w 1913933"/>
                  <a:gd name="connsiteY70" fmla="*/ 336142 h 405221"/>
                  <a:gd name="connsiteX71" fmla="*/ 1693809 w 1913933"/>
                  <a:gd name="connsiteY71" fmla="*/ 363177 h 405221"/>
                  <a:gd name="connsiteX72" fmla="*/ 1774781 w 1913933"/>
                  <a:gd name="connsiteY72" fmla="*/ 384438 h 405221"/>
                  <a:gd name="connsiteX73" fmla="*/ 1848372 w 1913933"/>
                  <a:gd name="connsiteY73" fmla="*/ 398338 h 405221"/>
                  <a:gd name="connsiteX74" fmla="*/ 1912978 w 1913933"/>
                  <a:gd name="connsiteY74" fmla="*/ 403309 h 405221"/>
                  <a:gd name="connsiteX75" fmla="*/ 1913934 w 1913933"/>
                  <a:gd name="connsiteY75" fmla="*/ 404265 h 405221"/>
                  <a:gd name="connsiteX76" fmla="*/ 1912920 w 1913933"/>
                  <a:gd name="connsiteY76" fmla="*/ 405221 h 40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933" h="405221">
                    <a:moveTo>
                      <a:pt x="1912920" y="405221"/>
                    </a:moveTo>
                    <a:cubicBezTo>
                      <a:pt x="1893590" y="405221"/>
                      <a:pt x="1871756" y="403539"/>
                      <a:pt x="1848047" y="400231"/>
                    </a:cubicBezTo>
                    <a:cubicBezTo>
                      <a:pt x="1825715" y="397115"/>
                      <a:pt x="1800898" y="392430"/>
                      <a:pt x="1774303" y="386293"/>
                    </a:cubicBezTo>
                    <a:cubicBezTo>
                      <a:pt x="1749543" y="380595"/>
                      <a:pt x="1722259" y="373444"/>
                      <a:pt x="1693235" y="365013"/>
                    </a:cubicBezTo>
                    <a:cubicBezTo>
                      <a:pt x="1666411" y="357231"/>
                      <a:pt x="1637999" y="348379"/>
                      <a:pt x="1606413" y="337958"/>
                    </a:cubicBezTo>
                    <a:cubicBezTo>
                      <a:pt x="1578728" y="328819"/>
                      <a:pt x="1548959" y="318609"/>
                      <a:pt x="1515404" y="306717"/>
                    </a:cubicBezTo>
                    <a:cubicBezTo>
                      <a:pt x="1488388" y="297138"/>
                      <a:pt x="1458638" y="286374"/>
                      <a:pt x="1421775" y="272837"/>
                    </a:cubicBezTo>
                    <a:cubicBezTo>
                      <a:pt x="1400915" y="265170"/>
                      <a:pt x="1379960" y="257446"/>
                      <a:pt x="1359024" y="249702"/>
                    </a:cubicBezTo>
                    <a:lnTo>
                      <a:pt x="1327094" y="237905"/>
                    </a:lnTo>
                    <a:cubicBezTo>
                      <a:pt x="1299103" y="227581"/>
                      <a:pt x="1266026" y="215421"/>
                      <a:pt x="1232949" y="203509"/>
                    </a:cubicBezTo>
                    <a:cubicBezTo>
                      <a:pt x="1199872" y="191598"/>
                      <a:pt x="1166795" y="179438"/>
                      <a:pt x="1138804" y="169113"/>
                    </a:cubicBezTo>
                    <a:lnTo>
                      <a:pt x="1106874" y="157316"/>
                    </a:lnTo>
                    <a:cubicBezTo>
                      <a:pt x="1085938" y="149573"/>
                      <a:pt x="1064983" y="141848"/>
                      <a:pt x="1044124" y="134181"/>
                    </a:cubicBezTo>
                    <a:cubicBezTo>
                      <a:pt x="1007261" y="120645"/>
                      <a:pt x="977530" y="109880"/>
                      <a:pt x="950514" y="100321"/>
                    </a:cubicBezTo>
                    <a:cubicBezTo>
                      <a:pt x="916959" y="88428"/>
                      <a:pt x="887209" y="78199"/>
                      <a:pt x="859543" y="69079"/>
                    </a:cubicBezTo>
                    <a:cubicBezTo>
                      <a:pt x="827976" y="58659"/>
                      <a:pt x="799583" y="49826"/>
                      <a:pt x="772778" y="42044"/>
                    </a:cubicBezTo>
                    <a:cubicBezTo>
                      <a:pt x="743773" y="33631"/>
                      <a:pt x="716547" y="26481"/>
                      <a:pt x="691806" y="20783"/>
                    </a:cubicBezTo>
                    <a:cubicBezTo>
                      <a:pt x="665268" y="14665"/>
                      <a:pt x="640508" y="10000"/>
                      <a:pt x="618214" y="6883"/>
                    </a:cubicBezTo>
                    <a:cubicBezTo>
                      <a:pt x="594602" y="3575"/>
                      <a:pt x="572863" y="1912"/>
                      <a:pt x="553609" y="1912"/>
                    </a:cubicBezTo>
                    <a:cubicBezTo>
                      <a:pt x="534375" y="1912"/>
                      <a:pt x="516020" y="3594"/>
                      <a:pt x="499023" y="6883"/>
                    </a:cubicBezTo>
                    <a:cubicBezTo>
                      <a:pt x="483020" y="9980"/>
                      <a:pt x="467666" y="14646"/>
                      <a:pt x="453384" y="20745"/>
                    </a:cubicBezTo>
                    <a:cubicBezTo>
                      <a:pt x="440096" y="26404"/>
                      <a:pt x="427209" y="33536"/>
                      <a:pt x="415068" y="41929"/>
                    </a:cubicBezTo>
                    <a:cubicBezTo>
                      <a:pt x="403845" y="49673"/>
                      <a:pt x="393195" y="58487"/>
                      <a:pt x="382488" y="68869"/>
                    </a:cubicBezTo>
                    <a:cubicBezTo>
                      <a:pt x="373101" y="77970"/>
                      <a:pt x="363789" y="88161"/>
                      <a:pt x="354058" y="100034"/>
                    </a:cubicBezTo>
                    <a:cubicBezTo>
                      <a:pt x="346199" y="109613"/>
                      <a:pt x="337997" y="120358"/>
                      <a:pt x="328208" y="133856"/>
                    </a:cubicBezTo>
                    <a:cubicBezTo>
                      <a:pt x="322644" y="141543"/>
                      <a:pt x="317080" y="149420"/>
                      <a:pt x="311688" y="157049"/>
                    </a:cubicBezTo>
                    <a:cubicBezTo>
                      <a:pt x="308916" y="160949"/>
                      <a:pt x="306163" y="164869"/>
                      <a:pt x="303390" y="168769"/>
                    </a:cubicBezTo>
                    <a:cubicBezTo>
                      <a:pt x="296029" y="179132"/>
                      <a:pt x="287254" y="191311"/>
                      <a:pt x="278019" y="203203"/>
                    </a:cubicBezTo>
                    <a:cubicBezTo>
                      <a:pt x="268803" y="215057"/>
                      <a:pt x="260046" y="227218"/>
                      <a:pt x="252685" y="237561"/>
                    </a:cubicBezTo>
                    <a:cubicBezTo>
                      <a:pt x="249913" y="241443"/>
                      <a:pt x="247160" y="245343"/>
                      <a:pt x="244406" y="249243"/>
                    </a:cubicBezTo>
                    <a:cubicBezTo>
                      <a:pt x="238996" y="256891"/>
                      <a:pt x="233413" y="264788"/>
                      <a:pt x="227849" y="272493"/>
                    </a:cubicBezTo>
                    <a:cubicBezTo>
                      <a:pt x="218040" y="286030"/>
                      <a:pt x="209819" y="296813"/>
                      <a:pt x="201942" y="306411"/>
                    </a:cubicBezTo>
                    <a:cubicBezTo>
                      <a:pt x="192152" y="318342"/>
                      <a:pt x="182803" y="328571"/>
                      <a:pt x="173358" y="337729"/>
                    </a:cubicBezTo>
                    <a:cubicBezTo>
                      <a:pt x="162574" y="348187"/>
                      <a:pt x="151829" y="357059"/>
                      <a:pt x="140529" y="364879"/>
                    </a:cubicBezTo>
                    <a:cubicBezTo>
                      <a:pt x="128293" y="373330"/>
                      <a:pt x="115291" y="380519"/>
                      <a:pt x="101889" y="386236"/>
                    </a:cubicBezTo>
                    <a:cubicBezTo>
                      <a:pt x="87472" y="392373"/>
                      <a:pt x="71985" y="397076"/>
                      <a:pt x="55868" y="400212"/>
                    </a:cubicBezTo>
                    <a:cubicBezTo>
                      <a:pt x="38794" y="403539"/>
                      <a:pt x="20305" y="405221"/>
                      <a:pt x="956" y="405221"/>
                    </a:cubicBezTo>
                    <a:cubicBezTo>
                      <a:pt x="421" y="405221"/>
                      <a:pt x="0" y="404801"/>
                      <a:pt x="0" y="404265"/>
                    </a:cubicBezTo>
                    <a:cubicBezTo>
                      <a:pt x="0" y="403730"/>
                      <a:pt x="421" y="403309"/>
                      <a:pt x="956" y="403309"/>
                    </a:cubicBezTo>
                    <a:cubicBezTo>
                      <a:pt x="20190" y="403309"/>
                      <a:pt x="38545" y="401627"/>
                      <a:pt x="55543" y="398338"/>
                    </a:cubicBezTo>
                    <a:cubicBezTo>
                      <a:pt x="71546" y="395241"/>
                      <a:pt x="86899" y="390576"/>
                      <a:pt x="101181" y="384477"/>
                    </a:cubicBezTo>
                    <a:cubicBezTo>
                      <a:pt x="114469" y="378817"/>
                      <a:pt x="127356" y="371685"/>
                      <a:pt x="139497" y="363292"/>
                    </a:cubicBezTo>
                    <a:cubicBezTo>
                      <a:pt x="150720" y="355549"/>
                      <a:pt x="161370" y="346734"/>
                      <a:pt x="172077" y="336352"/>
                    </a:cubicBezTo>
                    <a:cubicBezTo>
                      <a:pt x="181465" y="327251"/>
                      <a:pt x="190776" y="317061"/>
                      <a:pt x="200508" y="305187"/>
                    </a:cubicBezTo>
                    <a:cubicBezTo>
                      <a:pt x="208366" y="295608"/>
                      <a:pt x="216568" y="284863"/>
                      <a:pt x="226357" y="271365"/>
                    </a:cubicBezTo>
                    <a:cubicBezTo>
                      <a:pt x="231921" y="263679"/>
                      <a:pt x="237504" y="255782"/>
                      <a:pt x="242915" y="248135"/>
                    </a:cubicBezTo>
                    <a:cubicBezTo>
                      <a:pt x="245668" y="244234"/>
                      <a:pt x="248421" y="240334"/>
                      <a:pt x="251194" y="236452"/>
                    </a:cubicBezTo>
                    <a:cubicBezTo>
                      <a:pt x="258555" y="226090"/>
                      <a:pt x="267331" y="213910"/>
                      <a:pt x="276566" y="202018"/>
                    </a:cubicBezTo>
                    <a:cubicBezTo>
                      <a:pt x="285781" y="190164"/>
                      <a:pt x="294538" y="178004"/>
                      <a:pt x="301899" y="167660"/>
                    </a:cubicBezTo>
                    <a:cubicBezTo>
                      <a:pt x="304672" y="163760"/>
                      <a:pt x="307425" y="159859"/>
                      <a:pt x="310197" y="155940"/>
                    </a:cubicBezTo>
                    <a:cubicBezTo>
                      <a:pt x="315589" y="148311"/>
                      <a:pt x="321172" y="140415"/>
                      <a:pt x="326736" y="132728"/>
                    </a:cubicBezTo>
                    <a:cubicBezTo>
                      <a:pt x="336544" y="119192"/>
                      <a:pt x="344765" y="108408"/>
                      <a:pt x="352643" y="98810"/>
                    </a:cubicBezTo>
                    <a:cubicBezTo>
                      <a:pt x="362432" y="86880"/>
                      <a:pt x="371781" y="76651"/>
                      <a:pt x="381227" y="67492"/>
                    </a:cubicBezTo>
                    <a:cubicBezTo>
                      <a:pt x="392010" y="57034"/>
                      <a:pt x="402755" y="48162"/>
                      <a:pt x="414055" y="40342"/>
                    </a:cubicBezTo>
                    <a:cubicBezTo>
                      <a:pt x="426292" y="31892"/>
                      <a:pt x="439293" y="24703"/>
                      <a:pt x="452696" y="18986"/>
                    </a:cubicBezTo>
                    <a:cubicBezTo>
                      <a:pt x="467112" y="12848"/>
                      <a:pt x="482599" y="8145"/>
                      <a:pt x="498717" y="5009"/>
                    </a:cubicBezTo>
                    <a:cubicBezTo>
                      <a:pt x="515829" y="1683"/>
                      <a:pt x="534298" y="0"/>
                      <a:pt x="553667" y="0"/>
                    </a:cubicBezTo>
                    <a:cubicBezTo>
                      <a:pt x="572997" y="0"/>
                      <a:pt x="594831" y="1683"/>
                      <a:pt x="618540" y="4990"/>
                    </a:cubicBezTo>
                    <a:cubicBezTo>
                      <a:pt x="640871" y="8107"/>
                      <a:pt x="665689" y="12791"/>
                      <a:pt x="692284" y="18928"/>
                    </a:cubicBezTo>
                    <a:cubicBezTo>
                      <a:pt x="717044" y="24626"/>
                      <a:pt x="744328" y="31777"/>
                      <a:pt x="773351" y="40209"/>
                    </a:cubicBezTo>
                    <a:cubicBezTo>
                      <a:pt x="800176" y="47990"/>
                      <a:pt x="828588" y="56843"/>
                      <a:pt x="860174" y="67263"/>
                    </a:cubicBezTo>
                    <a:cubicBezTo>
                      <a:pt x="887859" y="76402"/>
                      <a:pt x="917628" y="86612"/>
                      <a:pt x="951183" y="98504"/>
                    </a:cubicBezTo>
                    <a:cubicBezTo>
                      <a:pt x="978199" y="108083"/>
                      <a:pt x="1007949" y="118848"/>
                      <a:pt x="1044812" y="132384"/>
                    </a:cubicBezTo>
                    <a:cubicBezTo>
                      <a:pt x="1065671" y="140051"/>
                      <a:pt x="1086627" y="147776"/>
                      <a:pt x="1107563" y="155519"/>
                    </a:cubicBezTo>
                    <a:lnTo>
                      <a:pt x="1139492" y="167316"/>
                    </a:lnTo>
                    <a:cubicBezTo>
                      <a:pt x="1167484" y="177640"/>
                      <a:pt x="1200561" y="189801"/>
                      <a:pt x="1233637" y="201712"/>
                    </a:cubicBezTo>
                    <a:cubicBezTo>
                      <a:pt x="1266715" y="213623"/>
                      <a:pt x="1299792" y="225784"/>
                      <a:pt x="1327783" y="236108"/>
                    </a:cubicBezTo>
                    <a:lnTo>
                      <a:pt x="1359712" y="247905"/>
                    </a:lnTo>
                    <a:cubicBezTo>
                      <a:pt x="1380648" y="255649"/>
                      <a:pt x="1401604" y="263373"/>
                      <a:pt x="1422463" y="271040"/>
                    </a:cubicBezTo>
                    <a:cubicBezTo>
                      <a:pt x="1459326" y="284577"/>
                      <a:pt x="1489057" y="295341"/>
                      <a:pt x="1516073" y="304901"/>
                    </a:cubicBezTo>
                    <a:cubicBezTo>
                      <a:pt x="1549628" y="316793"/>
                      <a:pt x="1579378" y="327022"/>
                      <a:pt x="1607044" y="336142"/>
                    </a:cubicBezTo>
                    <a:cubicBezTo>
                      <a:pt x="1638611" y="346562"/>
                      <a:pt x="1667003" y="355396"/>
                      <a:pt x="1693809" y="363177"/>
                    </a:cubicBezTo>
                    <a:cubicBezTo>
                      <a:pt x="1722814" y="371590"/>
                      <a:pt x="1750040" y="378741"/>
                      <a:pt x="1774781" y="384438"/>
                    </a:cubicBezTo>
                    <a:cubicBezTo>
                      <a:pt x="1801319" y="390557"/>
                      <a:pt x="1826079" y="395222"/>
                      <a:pt x="1848372" y="398338"/>
                    </a:cubicBezTo>
                    <a:cubicBezTo>
                      <a:pt x="1871985" y="401646"/>
                      <a:pt x="1893724" y="403309"/>
                      <a:pt x="1912978" y="403309"/>
                    </a:cubicBezTo>
                    <a:cubicBezTo>
                      <a:pt x="1913513" y="403309"/>
                      <a:pt x="1913934" y="403730"/>
                      <a:pt x="1913934" y="404265"/>
                    </a:cubicBezTo>
                    <a:cubicBezTo>
                      <a:pt x="1913934" y="404801"/>
                      <a:pt x="1913456" y="405221"/>
                      <a:pt x="1912920" y="40522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4" name="任意多边形: 形状 153">
                <a:extLst>
                  <a:ext uri="{FF2B5EF4-FFF2-40B4-BE49-F238E27FC236}">
                    <a16:creationId xmlns:a16="http://schemas.microsoft.com/office/drawing/2014/main" id="{EFA0536B-3619-7A26-3129-FDCE2678DA5D}"/>
                  </a:ext>
                </a:extLst>
              </p:cNvPr>
              <p:cNvSpPr/>
              <p:nvPr/>
            </p:nvSpPr>
            <p:spPr>
              <a:xfrm>
                <a:off x="9241124" y="1992288"/>
                <a:ext cx="1913914" cy="369104"/>
              </a:xfrm>
              <a:custGeom>
                <a:avLst/>
                <a:gdLst>
                  <a:gd name="connsiteX0" fmla="*/ 1912958 w 1913914"/>
                  <a:gd name="connsiteY0" fmla="*/ 369047 h 369104"/>
                  <a:gd name="connsiteX1" fmla="*/ 1848697 w 1913914"/>
                  <a:gd name="connsiteY1" fmla="*/ 364649 h 369104"/>
                  <a:gd name="connsiteX2" fmla="*/ 1776425 w 1913914"/>
                  <a:gd name="connsiteY2" fmla="*/ 352203 h 369104"/>
                  <a:gd name="connsiteX3" fmla="*/ 1697614 w 1913914"/>
                  <a:gd name="connsiteY3" fmla="*/ 333178 h 369104"/>
                  <a:gd name="connsiteX4" fmla="*/ 1613755 w 1913914"/>
                  <a:gd name="connsiteY4" fmla="*/ 309088 h 369104"/>
                  <a:gd name="connsiteX5" fmla="*/ 1525518 w 1913914"/>
                  <a:gd name="connsiteY5" fmla="*/ 280619 h 369104"/>
                  <a:gd name="connsiteX6" fmla="*/ 1436210 w 1913914"/>
                  <a:gd name="connsiteY6" fmla="*/ 250066 h 369104"/>
                  <a:gd name="connsiteX7" fmla="*/ 1434681 w 1913914"/>
                  <a:gd name="connsiteY7" fmla="*/ 249530 h 369104"/>
                  <a:gd name="connsiteX8" fmla="*/ 1354665 w 1913914"/>
                  <a:gd name="connsiteY8" fmla="*/ 221520 h 369104"/>
                  <a:gd name="connsiteX9" fmla="*/ 1342696 w 1913914"/>
                  <a:gd name="connsiteY9" fmla="*/ 217294 h 369104"/>
                  <a:gd name="connsiteX10" fmla="*/ 1251075 w 1913914"/>
                  <a:gd name="connsiteY10" fmla="*/ 185422 h 369104"/>
                  <a:gd name="connsiteX11" fmla="*/ 1159434 w 1913914"/>
                  <a:gd name="connsiteY11" fmla="*/ 153550 h 369104"/>
                  <a:gd name="connsiteX12" fmla="*/ 1147465 w 1913914"/>
                  <a:gd name="connsiteY12" fmla="*/ 149324 h 369104"/>
                  <a:gd name="connsiteX13" fmla="*/ 1067469 w 1913914"/>
                  <a:gd name="connsiteY13" fmla="*/ 121314 h 369104"/>
                  <a:gd name="connsiteX14" fmla="*/ 1065939 w 1913914"/>
                  <a:gd name="connsiteY14" fmla="*/ 120779 h 369104"/>
                  <a:gd name="connsiteX15" fmla="*/ 976631 w 1913914"/>
                  <a:gd name="connsiteY15" fmla="*/ 90225 h 369104"/>
                  <a:gd name="connsiteX16" fmla="*/ 888452 w 1913914"/>
                  <a:gd name="connsiteY16" fmla="*/ 61775 h 369104"/>
                  <a:gd name="connsiteX17" fmla="*/ 804650 w 1913914"/>
                  <a:gd name="connsiteY17" fmla="*/ 37704 h 369104"/>
                  <a:gd name="connsiteX18" fmla="*/ 725935 w 1913914"/>
                  <a:gd name="connsiteY18" fmla="*/ 18718 h 369104"/>
                  <a:gd name="connsiteX19" fmla="*/ 653815 w 1913914"/>
                  <a:gd name="connsiteY19" fmla="*/ 6290 h 369104"/>
                  <a:gd name="connsiteX20" fmla="*/ 589803 w 1913914"/>
                  <a:gd name="connsiteY20" fmla="*/ 1912 h 369104"/>
                  <a:gd name="connsiteX21" fmla="*/ 534604 w 1913914"/>
                  <a:gd name="connsiteY21" fmla="*/ 6290 h 369104"/>
                  <a:gd name="connsiteX22" fmla="*/ 487474 w 1913914"/>
                  <a:gd name="connsiteY22" fmla="*/ 18680 h 369104"/>
                  <a:gd name="connsiteX23" fmla="*/ 446883 w 1913914"/>
                  <a:gd name="connsiteY23" fmla="*/ 37627 h 369104"/>
                  <a:gd name="connsiteX24" fmla="*/ 411340 w 1913914"/>
                  <a:gd name="connsiteY24" fmla="*/ 61642 h 369104"/>
                  <a:gd name="connsiteX25" fmla="*/ 380137 w 1913914"/>
                  <a:gd name="connsiteY25" fmla="*/ 90015 h 369104"/>
                  <a:gd name="connsiteX26" fmla="*/ 351974 w 1913914"/>
                  <a:gd name="connsiteY26" fmla="*/ 120549 h 369104"/>
                  <a:gd name="connsiteX27" fmla="*/ 351496 w 1913914"/>
                  <a:gd name="connsiteY27" fmla="*/ 121085 h 369104"/>
                  <a:gd name="connsiteX28" fmla="*/ 327539 w 1913914"/>
                  <a:gd name="connsiteY28" fmla="*/ 149057 h 369104"/>
                  <a:gd name="connsiteX29" fmla="*/ 323982 w 1913914"/>
                  <a:gd name="connsiteY29" fmla="*/ 153301 h 369104"/>
                  <a:gd name="connsiteX30" fmla="*/ 296068 w 1913914"/>
                  <a:gd name="connsiteY30" fmla="*/ 185212 h 369104"/>
                  <a:gd name="connsiteX31" fmla="*/ 268229 w 1913914"/>
                  <a:gd name="connsiteY31" fmla="*/ 217046 h 369104"/>
                  <a:gd name="connsiteX32" fmla="*/ 264673 w 1913914"/>
                  <a:gd name="connsiteY32" fmla="*/ 221290 h 369104"/>
                  <a:gd name="connsiteX33" fmla="*/ 240678 w 1913914"/>
                  <a:gd name="connsiteY33" fmla="*/ 249301 h 369104"/>
                  <a:gd name="connsiteX34" fmla="*/ 240200 w 1913914"/>
                  <a:gd name="connsiteY34" fmla="*/ 249836 h 369104"/>
                  <a:gd name="connsiteX35" fmla="*/ 211979 w 1913914"/>
                  <a:gd name="connsiteY35" fmla="*/ 280428 h 369104"/>
                  <a:gd name="connsiteX36" fmla="*/ 180604 w 1913914"/>
                  <a:gd name="connsiteY36" fmla="*/ 308973 h 369104"/>
                  <a:gd name="connsiteX37" fmla="*/ 144831 w 1913914"/>
                  <a:gd name="connsiteY37" fmla="*/ 333140 h 369104"/>
                  <a:gd name="connsiteX38" fmla="*/ 103953 w 1913914"/>
                  <a:gd name="connsiteY38" fmla="*/ 352222 h 369104"/>
                  <a:gd name="connsiteX39" fmla="*/ 56479 w 1913914"/>
                  <a:gd name="connsiteY39" fmla="*/ 364707 h 369104"/>
                  <a:gd name="connsiteX40" fmla="*/ 956 w 1913914"/>
                  <a:gd name="connsiteY40" fmla="*/ 369104 h 369104"/>
                  <a:gd name="connsiteX41" fmla="*/ 0 w 1913914"/>
                  <a:gd name="connsiteY41" fmla="*/ 368148 h 369104"/>
                  <a:gd name="connsiteX42" fmla="*/ 956 w 1913914"/>
                  <a:gd name="connsiteY42" fmla="*/ 367192 h 369104"/>
                  <a:gd name="connsiteX43" fmla="*/ 56154 w 1913914"/>
                  <a:gd name="connsiteY43" fmla="*/ 362814 h 369104"/>
                  <a:gd name="connsiteX44" fmla="*/ 103284 w 1913914"/>
                  <a:gd name="connsiteY44" fmla="*/ 350424 h 369104"/>
                  <a:gd name="connsiteX45" fmla="*/ 143875 w 1913914"/>
                  <a:gd name="connsiteY45" fmla="*/ 331477 h 369104"/>
                  <a:gd name="connsiteX46" fmla="*/ 179419 w 1913914"/>
                  <a:gd name="connsiteY46" fmla="*/ 307463 h 369104"/>
                  <a:gd name="connsiteX47" fmla="*/ 210622 w 1913914"/>
                  <a:gd name="connsiteY47" fmla="*/ 279089 h 369104"/>
                  <a:gd name="connsiteX48" fmla="*/ 238785 w 1913914"/>
                  <a:gd name="connsiteY48" fmla="*/ 248555 h 369104"/>
                  <a:gd name="connsiteX49" fmla="*/ 239263 w 1913914"/>
                  <a:gd name="connsiteY49" fmla="*/ 248020 h 369104"/>
                  <a:gd name="connsiteX50" fmla="*/ 263220 w 1913914"/>
                  <a:gd name="connsiteY50" fmla="*/ 220048 h 369104"/>
                  <a:gd name="connsiteX51" fmla="*/ 266776 w 1913914"/>
                  <a:gd name="connsiteY51" fmla="*/ 215803 h 369104"/>
                  <a:gd name="connsiteX52" fmla="*/ 294691 w 1913914"/>
                  <a:gd name="connsiteY52" fmla="*/ 183892 h 369104"/>
                  <a:gd name="connsiteX53" fmla="*/ 322529 w 1913914"/>
                  <a:gd name="connsiteY53" fmla="*/ 152058 h 369104"/>
                  <a:gd name="connsiteX54" fmla="*/ 326085 w 1913914"/>
                  <a:gd name="connsiteY54" fmla="*/ 147814 h 369104"/>
                  <a:gd name="connsiteX55" fmla="*/ 350081 w 1913914"/>
                  <a:gd name="connsiteY55" fmla="*/ 119804 h 369104"/>
                  <a:gd name="connsiteX56" fmla="*/ 350559 w 1913914"/>
                  <a:gd name="connsiteY56" fmla="*/ 119268 h 369104"/>
                  <a:gd name="connsiteX57" fmla="*/ 378779 w 1913914"/>
                  <a:gd name="connsiteY57" fmla="*/ 88677 h 369104"/>
                  <a:gd name="connsiteX58" fmla="*/ 410155 w 1913914"/>
                  <a:gd name="connsiteY58" fmla="*/ 60131 h 369104"/>
                  <a:gd name="connsiteX59" fmla="*/ 445927 w 1913914"/>
                  <a:gd name="connsiteY59" fmla="*/ 35964 h 369104"/>
                  <a:gd name="connsiteX60" fmla="*/ 486805 w 1913914"/>
                  <a:gd name="connsiteY60" fmla="*/ 16883 h 369104"/>
                  <a:gd name="connsiteX61" fmla="*/ 534279 w 1913914"/>
                  <a:gd name="connsiteY61" fmla="*/ 4397 h 369104"/>
                  <a:gd name="connsiteX62" fmla="*/ 589803 w 1913914"/>
                  <a:gd name="connsiteY62" fmla="*/ 0 h 369104"/>
                  <a:gd name="connsiteX63" fmla="*/ 654064 w 1913914"/>
                  <a:gd name="connsiteY63" fmla="*/ 4397 h 369104"/>
                  <a:gd name="connsiteX64" fmla="*/ 726336 w 1913914"/>
                  <a:gd name="connsiteY64" fmla="*/ 16844 h 369104"/>
                  <a:gd name="connsiteX65" fmla="*/ 805147 w 1913914"/>
                  <a:gd name="connsiteY65" fmla="*/ 35868 h 369104"/>
                  <a:gd name="connsiteX66" fmla="*/ 889006 w 1913914"/>
                  <a:gd name="connsiteY66" fmla="*/ 59959 h 369104"/>
                  <a:gd name="connsiteX67" fmla="*/ 977243 w 1913914"/>
                  <a:gd name="connsiteY67" fmla="*/ 88428 h 369104"/>
                  <a:gd name="connsiteX68" fmla="*/ 1066551 w 1913914"/>
                  <a:gd name="connsiteY68" fmla="*/ 118981 h 369104"/>
                  <a:gd name="connsiteX69" fmla="*/ 1068081 w 1913914"/>
                  <a:gd name="connsiteY69" fmla="*/ 119517 h 369104"/>
                  <a:gd name="connsiteX70" fmla="*/ 1148096 w 1913914"/>
                  <a:gd name="connsiteY70" fmla="*/ 147527 h 369104"/>
                  <a:gd name="connsiteX71" fmla="*/ 1160065 w 1913914"/>
                  <a:gd name="connsiteY71" fmla="*/ 151752 h 369104"/>
                  <a:gd name="connsiteX72" fmla="*/ 1251687 w 1913914"/>
                  <a:gd name="connsiteY72" fmla="*/ 183625 h 369104"/>
                  <a:gd name="connsiteX73" fmla="*/ 1343327 w 1913914"/>
                  <a:gd name="connsiteY73" fmla="*/ 215497 h 369104"/>
                  <a:gd name="connsiteX74" fmla="*/ 1355296 w 1913914"/>
                  <a:gd name="connsiteY74" fmla="*/ 219723 h 369104"/>
                  <a:gd name="connsiteX75" fmla="*/ 1435292 w 1913914"/>
                  <a:gd name="connsiteY75" fmla="*/ 247733 h 369104"/>
                  <a:gd name="connsiteX76" fmla="*/ 1436822 w 1913914"/>
                  <a:gd name="connsiteY76" fmla="*/ 248268 h 369104"/>
                  <a:gd name="connsiteX77" fmla="*/ 1526130 w 1913914"/>
                  <a:gd name="connsiteY77" fmla="*/ 278821 h 369104"/>
                  <a:gd name="connsiteX78" fmla="*/ 1614310 w 1913914"/>
                  <a:gd name="connsiteY78" fmla="*/ 307271 h 369104"/>
                  <a:gd name="connsiteX79" fmla="*/ 1698111 w 1913914"/>
                  <a:gd name="connsiteY79" fmla="*/ 331343 h 369104"/>
                  <a:gd name="connsiteX80" fmla="*/ 1776827 w 1913914"/>
                  <a:gd name="connsiteY80" fmla="*/ 350329 h 369104"/>
                  <a:gd name="connsiteX81" fmla="*/ 1848946 w 1913914"/>
                  <a:gd name="connsiteY81" fmla="*/ 362757 h 369104"/>
                  <a:gd name="connsiteX82" fmla="*/ 1912958 w 1913914"/>
                  <a:gd name="connsiteY82" fmla="*/ 367135 h 369104"/>
                  <a:gd name="connsiteX83" fmla="*/ 1913914 w 1913914"/>
                  <a:gd name="connsiteY83" fmla="*/ 368091 h 369104"/>
                  <a:gd name="connsiteX84" fmla="*/ 1912958 w 1913914"/>
                  <a:gd name="connsiteY84" fmla="*/ 369047 h 36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1913914" h="369104">
                    <a:moveTo>
                      <a:pt x="1912958" y="369047"/>
                    </a:moveTo>
                    <a:cubicBezTo>
                      <a:pt x="1893514" y="369047"/>
                      <a:pt x="1871889" y="367575"/>
                      <a:pt x="1848697" y="364649"/>
                    </a:cubicBezTo>
                    <a:cubicBezTo>
                      <a:pt x="1826557" y="361858"/>
                      <a:pt x="1802237" y="357671"/>
                      <a:pt x="1776425" y="352203"/>
                    </a:cubicBezTo>
                    <a:cubicBezTo>
                      <a:pt x="1752048" y="347021"/>
                      <a:pt x="1725528" y="340635"/>
                      <a:pt x="1697614" y="333178"/>
                    </a:cubicBezTo>
                    <a:cubicBezTo>
                      <a:pt x="1671649" y="326257"/>
                      <a:pt x="1643429" y="318150"/>
                      <a:pt x="1613755" y="309088"/>
                    </a:cubicBezTo>
                    <a:cubicBezTo>
                      <a:pt x="1588058" y="301249"/>
                      <a:pt x="1559188" y="291937"/>
                      <a:pt x="1525518" y="280619"/>
                    </a:cubicBezTo>
                    <a:cubicBezTo>
                      <a:pt x="1496036" y="270715"/>
                      <a:pt x="1465616" y="260218"/>
                      <a:pt x="1436210" y="250066"/>
                    </a:cubicBezTo>
                    <a:lnTo>
                      <a:pt x="1434681" y="249530"/>
                    </a:lnTo>
                    <a:cubicBezTo>
                      <a:pt x="1408200" y="240391"/>
                      <a:pt x="1380993" y="230793"/>
                      <a:pt x="1354665" y="221520"/>
                    </a:cubicBezTo>
                    <a:lnTo>
                      <a:pt x="1342696" y="217294"/>
                    </a:lnTo>
                    <a:cubicBezTo>
                      <a:pt x="1313252" y="206913"/>
                      <a:pt x="1281915" y="195919"/>
                      <a:pt x="1251075" y="185422"/>
                    </a:cubicBezTo>
                    <a:cubicBezTo>
                      <a:pt x="1220216" y="174925"/>
                      <a:pt x="1188878" y="163913"/>
                      <a:pt x="1159434" y="153550"/>
                    </a:cubicBezTo>
                    <a:lnTo>
                      <a:pt x="1147465" y="149324"/>
                    </a:lnTo>
                    <a:cubicBezTo>
                      <a:pt x="1121157" y="140051"/>
                      <a:pt x="1093930" y="130453"/>
                      <a:pt x="1067469" y="121314"/>
                    </a:cubicBezTo>
                    <a:lnTo>
                      <a:pt x="1065939" y="120779"/>
                    </a:lnTo>
                    <a:cubicBezTo>
                      <a:pt x="1036533" y="110626"/>
                      <a:pt x="1006114" y="100129"/>
                      <a:pt x="976631" y="90225"/>
                    </a:cubicBezTo>
                    <a:cubicBezTo>
                      <a:pt x="942981" y="78926"/>
                      <a:pt x="914129" y="69615"/>
                      <a:pt x="888452" y="61775"/>
                    </a:cubicBezTo>
                    <a:cubicBezTo>
                      <a:pt x="858797" y="52713"/>
                      <a:pt x="830595" y="44625"/>
                      <a:pt x="804650" y="37704"/>
                    </a:cubicBezTo>
                    <a:cubicBezTo>
                      <a:pt x="776774" y="30266"/>
                      <a:pt x="750293" y="23880"/>
                      <a:pt x="725935" y="18718"/>
                    </a:cubicBezTo>
                    <a:cubicBezTo>
                      <a:pt x="700180" y="13250"/>
                      <a:pt x="675918" y="9063"/>
                      <a:pt x="653815" y="6290"/>
                    </a:cubicBezTo>
                    <a:cubicBezTo>
                      <a:pt x="630700" y="3384"/>
                      <a:pt x="609171" y="1912"/>
                      <a:pt x="589803" y="1912"/>
                    </a:cubicBezTo>
                    <a:cubicBezTo>
                      <a:pt x="570454" y="1912"/>
                      <a:pt x="551869" y="3384"/>
                      <a:pt x="534604" y="6290"/>
                    </a:cubicBezTo>
                    <a:cubicBezTo>
                      <a:pt x="518104" y="9063"/>
                      <a:pt x="502254" y="13231"/>
                      <a:pt x="487474" y="18680"/>
                    </a:cubicBezTo>
                    <a:cubicBezTo>
                      <a:pt x="473517" y="23842"/>
                      <a:pt x="459847" y="30209"/>
                      <a:pt x="446883" y="37627"/>
                    </a:cubicBezTo>
                    <a:cubicBezTo>
                      <a:pt x="434819" y="44530"/>
                      <a:pt x="422850" y="52598"/>
                      <a:pt x="411340" y="61642"/>
                    </a:cubicBezTo>
                    <a:cubicBezTo>
                      <a:pt x="401360" y="69462"/>
                      <a:pt x="391169" y="78735"/>
                      <a:pt x="380137" y="90015"/>
                    </a:cubicBezTo>
                    <a:cubicBezTo>
                      <a:pt x="370481" y="99900"/>
                      <a:pt x="361074" y="110397"/>
                      <a:pt x="351974" y="120549"/>
                    </a:cubicBezTo>
                    <a:lnTo>
                      <a:pt x="351496" y="121085"/>
                    </a:lnTo>
                    <a:cubicBezTo>
                      <a:pt x="343312" y="130205"/>
                      <a:pt x="335301" y="139784"/>
                      <a:pt x="327539" y="149057"/>
                    </a:cubicBezTo>
                    <a:lnTo>
                      <a:pt x="323982" y="153301"/>
                    </a:lnTo>
                    <a:cubicBezTo>
                      <a:pt x="315264" y="163702"/>
                      <a:pt x="305914" y="174734"/>
                      <a:pt x="296068" y="185212"/>
                    </a:cubicBezTo>
                    <a:cubicBezTo>
                      <a:pt x="286259" y="195670"/>
                      <a:pt x="276929" y="206664"/>
                      <a:pt x="268229" y="217046"/>
                    </a:cubicBezTo>
                    <a:lnTo>
                      <a:pt x="264673" y="221290"/>
                    </a:lnTo>
                    <a:cubicBezTo>
                      <a:pt x="256911" y="230564"/>
                      <a:pt x="248880" y="240162"/>
                      <a:pt x="240678" y="249301"/>
                    </a:cubicBezTo>
                    <a:lnTo>
                      <a:pt x="240200" y="249836"/>
                    </a:lnTo>
                    <a:cubicBezTo>
                      <a:pt x="231099" y="260008"/>
                      <a:pt x="221673" y="270504"/>
                      <a:pt x="211979" y="280428"/>
                    </a:cubicBezTo>
                    <a:cubicBezTo>
                      <a:pt x="200909" y="291765"/>
                      <a:pt x="190642" y="301096"/>
                      <a:pt x="180604" y="308973"/>
                    </a:cubicBezTo>
                    <a:cubicBezTo>
                      <a:pt x="169018" y="318055"/>
                      <a:pt x="156972" y="326200"/>
                      <a:pt x="144831" y="333140"/>
                    </a:cubicBezTo>
                    <a:cubicBezTo>
                      <a:pt x="131773" y="340616"/>
                      <a:pt x="118006" y="347021"/>
                      <a:pt x="103953" y="352222"/>
                    </a:cubicBezTo>
                    <a:cubicBezTo>
                      <a:pt x="89059" y="357709"/>
                      <a:pt x="73094" y="361915"/>
                      <a:pt x="56479" y="364707"/>
                    </a:cubicBezTo>
                    <a:cubicBezTo>
                      <a:pt x="39100" y="367632"/>
                      <a:pt x="20420" y="369104"/>
                      <a:pt x="956" y="369104"/>
                    </a:cubicBezTo>
                    <a:cubicBezTo>
                      <a:pt x="421" y="369104"/>
                      <a:pt x="0" y="368684"/>
                      <a:pt x="0" y="368148"/>
                    </a:cubicBezTo>
                    <a:cubicBezTo>
                      <a:pt x="0" y="367613"/>
                      <a:pt x="421" y="367192"/>
                      <a:pt x="956" y="367192"/>
                    </a:cubicBezTo>
                    <a:cubicBezTo>
                      <a:pt x="20305" y="367192"/>
                      <a:pt x="38889" y="365720"/>
                      <a:pt x="56154" y="362814"/>
                    </a:cubicBezTo>
                    <a:cubicBezTo>
                      <a:pt x="72655" y="360042"/>
                      <a:pt x="88505" y="355873"/>
                      <a:pt x="103284" y="350424"/>
                    </a:cubicBezTo>
                    <a:cubicBezTo>
                      <a:pt x="117242" y="345262"/>
                      <a:pt x="130912" y="338895"/>
                      <a:pt x="143875" y="331477"/>
                    </a:cubicBezTo>
                    <a:cubicBezTo>
                      <a:pt x="155940" y="324575"/>
                      <a:pt x="167909" y="316506"/>
                      <a:pt x="179419" y="307463"/>
                    </a:cubicBezTo>
                    <a:cubicBezTo>
                      <a:pt x="189380" y="299643"/>
                      <a:pt x="199590" y="290370"/>
                      <a:pt x="210622" y="279089"/>
                    </a:cubicBezTo>
                    <a:cubicBezTo>
                      <a:pt x="220277" y="269204"/>
                      <a:pt x="229684" y="258708"/>
                      <a:pt x="238785" y="248555"/>
                    </a:cubicBezTo>
                    <a:lnTo>
                      <a:pt x="239263" y="248020"/>
                    </a:lnTo>
                    <a:cubicBezTo>
                      <a:pt x="247446" y="238900"/>
                      <a:pt x="255458" y="229321"/>
                      <a:pt x="263220" y="220048"/>
                    </a:cubicBezTo>
                    <a:lnTo>
                      <a:pt x="266776" y="215803"/>
                    </a:lnTo>
                    <a:cubicBezTo>
                      <a:pt x="275495" y="205402"/>
                      <a:pt x="284844" y="194370"/>
                      <a:pt x="294691" y="183892"/>
                    </a:cubicBezTo>
                    <a:cubicBezTo>
                      <a:pt x="304499" y="173434"/>
                      <a:pt x="313830" y="162440"/>
                      <a:pt x="322529" y="152058"/>
                    </a:cubicBezTo>
                    <a:lnTo>
                      <a:pt x="326085" y="147814"/>
                    </a:lnTo>
                    <a:cubicBezTo>
                      <a:pt x="333848" y="138541"/>
                      <a:pt x="341878" y="128943"/>
                      <a:pt x="350081" y="119804"/>
                    </a:cubicBezTo>
                    <a:lnTo>
                      <a:pt x="350559" y="119268"/>
                    </a:lnTo>
                    <a:cubicBezTo>
                      <a:pt x="359660" y="109096"/>
                      <a:pt x="369086" y="98600"/>
                      <a:pt x="378779" y="88677"/>
                    </a:cubicBezTo>
                    <a:cubicBezTo>
                      <a:pt x="389850" y="77339"/>
                      <a:pt x="400117" y="68008"/>
                      <a:pt x="410155" y="60131"/>
                    </a:cubicBezTo>
                    <a:cubicBezTo>
                      <a:pt x="421741" y="51049"/>
                      <a:pt x="433786" y="42904"/>
                      <a:pt x="445927" y="35964"/>
                    </a:cubicBezTo>
                    <a:cubicBezTo>
                      <a:pt x="458986" y="28488"/>
                      <a:pt x="472752" y="22083"/>
                      <a:pt x="486805" y="16883"/>
                    </a:cubicBezTo>
                    <a:cubicBezTo>
                      <a:pt x="501699" y="11395"/>
                      <a:pt x="517664" y="7189"/>
                      <a:pt x="534279" y="4397"/>
                    </a:cubicBezTo>
                    <a:cubicBezTo>
                      <a:pt x="551659" y="1472"/>
                      <a:pt x="570339" y="0"/>
                      <a:pt x="589803" y="0"/>
                    </a:cubicBezTo>
                    <a:cubicBezTo>
                      <a:pt x="609247" y="0"/>
                      <a:pt x="630872" y="1472"/>
                      <a:pt x="654064" y="4397"/>
                    </a:cubicBezTo>
                    <a:cubicBezTo>
                      <a:pt x="676204" y="7189"/>
                      <a:pt x="700525" y="11376"/>
                      <a:pt x="726336" y="16844"/>
                    </a:cubicBezTo>
                    <a:cubicBezTo>
                      <a:pt x="750714" y="22026"/>
                      <a:pt x="777233" y="28412"/>
                      <a:pt x="805147" y="35868"/>
                    </a:cubicBezTo>
                    <a:cubicBezTo>
                      <a:pt x="831112" y="42790"/>
                      <a:pt x="859332" y="50896"/>
                      <a:pt x="889006" y="59959"/>
                    </a:cubicBezTo>
                    <a:cubicBezTo>
                      <a:pt x="914703" y="67798"/>
                      <a:pt x="943573" y="77109"/>
                      <a:pt x="977243" y="88428"/>
                    </a:cubicBezTo>
                    <a:cubicBezTo>
                      <a:pt x="1006726" y="98332"/>
                      <a:pt x="1037145" y="108829"/>
                      <a:pt x="1066551" y="118981"/>
                    </a:cubicBezTo>
                    <a:lnTo>
                      <a:pt x="1068081" y="119517"/>
                    </a:lnTo>
                    <a:cubicBezTo>
                      <a:pt x="1094561" y="128656"/>
                      <a:pt x="1121769" y="138254"/>
                      <a:pt x="1148096" y="147527"/>
                    </a:cubicBezTo>
                    <a:lnTo>
                      <a:pt x="1160065" y="151752"/>
                    </a:lnTo>
                    <a:cubicBezTo>
                      <a:pt x="1189509" y="162115"/>
                      <a:pt x="1220827" y="173128"/>
                      <a:pt x="1251687" y="183625"/>
                    </a:cubicBezTo>
                    <a:cubicBezTo>
                      <a:pt x="1282527" y="194122"/>
                      <a:pt x="1313864" y="205134"/>
                      <a:pt x="1343327" y="215497"/>
                    </a:cubicBezTo>
                    <a:lnTo>
                      <a:pt x="1355296" y="219723"/>
                    </a:lnTo>
                    <a:cubicBezTo>
                      <a:pt x="1381604" y="228996"/>
                      <a:pt x="1408831" y="238594"/>
                      <a:pt x="1435292" y="247733"/>
                    </a:cubicBezTo>
                    <a:lnTo>
                      <a:pt x="1436822" y="248268"/>
                    </a:lnTo>
                    <a:cubicBezTo>
                      <a:pt x="1466228" y="258421"/>
                      <a:pt x="1496647" y="268917"/>
                      <a:pt x="1526130" y="278821"/>
                    </a:cubicBezTo>
                    <a:cubicBezTo>
                      <a:pt x="1559780" y="290121"/>
                      <a:pt x="1588632" y="299432"/>
                      <a:pt x="1614310" y="307271"/>
                    </a:cubicBezTo>
                    <a:cubicBezTo>
                      <a:pt x="1643964" y="316334"/>
                      <a:pt x="1672166" y="324422"/>
                      <a:pt x="1698111" y="331343"/>
                    </a:cubicBezTo>
                    <a:cubicBezTo>
                      <a:pt x="1725987" y="338781"/>
                      <a:pt x="1752468" y="345167"/>
                      <a:pt x="1776827" y="350329"/>
                    </a:cubicBezTo>
                    <a:cubicBezTo>
                      <a:pt x="1802581" y="355797"/>
                      <a:pt x="1826844" y="359984"/>
                      <a:pt x="1848946" y="362757"/>
                    </a:cubicBezTo>
                    <a:cubicBezTo>
                      <a:pt x="1872061" y="365663"/>
                      <a:pt x="1893590" y="367135"/>
                      <a:pt x="1912958" y="367135"/>
                    </a:cubicBezTo>
                    <a:cubicBezTo>
                      <a:pt x="1913494" y="367135"/>
                      <a:pt x="1913914" y="367556"/>
                      <a:pt x="1913914" y="368091"/>
                    </a:cubicBezTo>
                    <a:cubicBezTo>
                      <a:pt x="1913914" y="368626"/>
                      <a:pt x="1913494" y="369047"/>
                      <a:pt x="1912958" y="36904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5" name="任意多边形: 形状 154">
                <a:extLst>
                  <a:ext uri="{FF2B5EF4-FFF2-40B4-BE49-F238E27FC236}">
                    <a16:creationId xmlns:a16="http://schemas.microsoft.com/office/drawing/2014/main" id="{204E76D8-CF14-6255-CCCB-4C9203D8105B}"/>
                  </a:ext>
                </a:extLst>
              </p:cNvPr>
              <p:cNvSpPr/>
              <p:nvPr/>
            </p:nvSpPr>
            <p:spPr>
              <a:xfrm>
                <a:off x="9241143" y="2092417"/>
                <a:ext cx="1913895" cy="328704"/>
              </a:xfrm>
              <a:custGeom>
                <a:avLst/>
                <a:gdLst>
                  <a:gd name="connsiteX0" fmla="*/ 1912939 w 1913895"/>
                  <a:gd name="connsiteY0" fmla="*/ 328666 h 328704"/>
                  <a:gd name="connsiteX1" fmla="*/ 1849022 w 1913895"/>
                  <a:gd name="connsiteY1" fmla="*/ 324613 h 328704"/>
                  <a:gd name="connsiteX2" fmla="*/ 1777974 w 1913895"/>
                  <a:gd name="connsiteY2" fmla="*/ 313371 h 328704"/>
                  <a:gd name="connsiteX3" fmla="*/ 1701170 w 1913895"/>
                  <a:gd name="connsiteY3" fmla="*/ 296354 h 328704"/>
                  <a:gd name="connsiteX4" fmla="*/ 1620007 w 1913895"/>
                  <a:gd name="connsiteY4" fmla="*/ 274959 h 328704"/>
                  <a:gd name="connsiteX5" fmla="*/ 1535345 w 1913895"/>
                  <a:gd name="connsiteY5" fmla="*/ 250066 h 328704"/>
                  <a:gd name="connsiteX6" fmla="*/ 1448064 w 1913895"/>
                  <a:gd name="connsiteY6" fmla="*/ 222552 h 328704"/>
                  <a:gd name="connsiteX7" fmla="*/ 1370955 w 1913895"/>
                  <a:gd name="connsiteY7" fmla="*/ 197525 h 328704"/>
                  <a:gd name="connsiteX8" fmla="*/ 1359579 w 1913895"/>
                  <a:gd name="connsiteY8" fmla="*/ 193816 h 328704"/>
                  <a:gd name="connsiteX9" fmla="*/ 1271265 w 1913895"/>
                  <a:gd name="connsiteY9" fmla="*/ 165251 h 328704"/>
                  <a:gd name="connsiteX10" fmla="*/ 1182951 w 1913895"/>
                  <a:gd name="connsiteY10" fmla="*/ 136686 h 328704"/>
                  <a:gd name="connsiteX11" fmla="*/ 1171518 w 1913895"/>
                  <a:gd name="connsiteY11" fmla="*/ 132958 h 328704"/>
                  <a:gd name="connsiteX12" fmla="*/ 1094466 w 1913895"/>
                  <a:gd name="connsiteY12" fmla="*/ 107949 h 328704"/>
                  <a:gd name="connsiteX13" fmla="*/ 1007223 w 1913895"/>
                  <a:gd name="connsiteY13" fmla="*/ 80436 h 328704"/>
                  <a:gd name="connsiteX14" fmla="*/ 922618 w 1913895"/>
                  <a:gd name="connsiteY14" fmla="*/ 55562 h 328704"/>
                  <a:gd name="connsiteX15" fmla="*/ 841513 w 1913895"/>
                  <a:gd name="connsiteY15" fmla="*/ 34186 h 328704"/>
                  <a:gd name="connsiteX16" fmla="*/ 764805 w 1913895"/>
                  <a:gd name="connsiteY16" fmla="*/ 17189 h 328704"/>
                  <a:gd name="connsiteX17" fmla="*/ 693890 w 1913895"/>
                  <a:gd name="connsiteY17" fmla="*/ 5965 h 328704"/>
                  <a:gd name="connsiteX18" fmla="*/ 630203 w 1913895"/>
                  <a:gd name="connsiteY18" fmla="*/ 1912 h 328704"/>
                  <a:gd name="connsiteX19" fmla="*/ 574660 w 1913895"/>
                  <a:gd name="connsiteY19" fmla="*/ 5965 h 328704"/>
                  <a:gd name="connsiteX20" fmla="*/ 526287 w 1913895"/>
                  <a:gd name="connsiteY20" fmla="*/ 17170 h 328704"/>
                  <a:gd name="connsiteX21" fmla="*/ 483670 w 1913895"/>
                  <a:gd name="connsiteY21" fmla="*/ 34129 h 328704"/>
                  <a:gd name="connsiteX22" fmla="*/ 445392 w 1913895"/>
                  <a:gd name="connsiteY22" fmla="*/ 55466 h 328704"/>
                  <a:gd name="connsiteX23" fmla="*/ 410613 w 1913895"/>
                  <a:gd name="connsiteY23" fmla="*/ 80283 h 328704"/>
                  <a:gd name="connsiteX24" fmla="*/ 378416 w 1913895"/>
                  <a:gd name="connsiteY24" fmla="*/ 107758 h 328704"/>
                  <a:gd name="connsiteX25" fmla="*/ 351323 w 1913895"/>
                  <a:gd name="connsiteY25" fmla="*/ 132824 h 328704"/>
                  <a:gd name="connsiteX26" fmla="*/ 347404 w 1913895"/>
                  <a:gd name="connsiteY26" fmla="*/ 136495 h 328704"/>
                  <a:gd name="connsiteX27" fmla="*/ 316201 w 1913895"/>
                  <a:gd name="connsiteY27" fmla="*/ 165079 h 328704"/>
                  <a:gd name="connsiteX28" fmla="*/ 285036 w 1913895"/>
                  <a:gd name="connsiteY28" fmla="*/ 193624 h 328704"/>
                  <a:gd name="connsiteX29" fmla="*/ 281154 w 1913895"/>
                  <a:gd name="connsiteY29" fmla="*/ 197257 h 328704"/>
                  <a:gd name="connsiteX30" fmla="*/ 254004 w 1913895"/>
                  <a:gd name="connsiteY30" fmla="*/ 222380 h 328704"/>
                  <a:gd name="connsiteX31" fmla="*/ 221711 w 1913895"/>
                  <a:gd name="connsiteY31" fmla="*/ 249932 h 328704"/>
                  <a:gd name="connsiteX32" fmla="*/ 186761 w 1913895"/>
                  <a:gd name="connsiteY32" fmla="*/ 274883 h 328704"/>
                  <a:gd name="connsiteX33" fmla="*/ 148311 w 1913895"/>
                  <a:gd name="connsiteY33" fmla="*/ 296316 h 328704"/>
                  <a:gd name="connsiteX34" fmla="*/ 105445 w 1913895"/>
                  <a:gd name="connsiteY34" fmla="*/ 313371 h 328704"/>
                  <a:gd name="connsiteX35" fmla="*/ 56785 w 1913895"/>
                  <a:gd name="connsiteY35" fmla="*/ 324632 h 328704"/>
                  <a:gd name="connsiteX36" fmla="*/ 956 w 1913895"/>
                  <a:gd name="connsiteY36" fmla="*/ 328705 h 328704"/>
                  <a:gd name="connsiteX37" fmla="*/ 0 w 1913895"/>
                  <a:gd name="connsiteY37" fmla="*/ 327749 h 328704"/>
                  <a:gd name="connsiteX38" fmla="*/ 956 w 1913895"/>
                  <a:gd name="connsiteY38" fmla="*/ 326793 h 328704"/>
                  <a:gd name="connsiteX39" fmla="*/ 56499 w 1913895"/>
                  <a:gd name="connsiteY39" fmla="*/ 322739 h 328704"/>
                  <a:gd name="connsiteX40" fmla="*/ 104871 w 1913895"/>
                  <a:gd name="connsiteY40" fmla="*/ 311535 h 328704"/>
                  <a:gd name="connsiteX41" fmla="*/ 147489 w 1913895"/>
                  <a:gd name="connsiteY41" fmla="*/ 294576 h 328704"/>
                  <a:gd name="connsiteX42" fmla="*/ 185766 w 1913895"/>
                  <a:gd name="connsiteY42" fmla="*/ 273239 h 328704"/>
                  <a:gd name="connsiteX43" fmla="*/ 220545 w 1913895"/>
                  <a:gd name="connsiteY43" fmla="*/ 248421 h 328704"/>
                  <a:gd name="connsiteX44" fmla="*/ 252743 w 1913895"/>
                  <a:gd name="connsiteY44" fmla="*/ 220946 h 328704"/>
                  <a:gd name="connsiteX45" fmla="*/ 279873 w 1913895"/>
                  <a:gd name="connsiteY45" fmla="*/ 195842 h 328704"/>
                  <a:gd name="connsiteX46" fmla="*/ 283755 w 1913895"/>
                  <a:gd name="connsiteY46" fmla="*/ 192210 h 328704"/>
                  <a:gd name="connsiteX47" fmla="*/ 314958 w 1913895"/>
                  <a:gd name="connsiteY47" fmla="*/ 163626 h 328704"/>
                  <a:gd name="connsiteX48" fmla="*/ 346123 w 1913895"/>
                  <a:gd name="connsiteY48" fmla="*/ 135080 h 328704"/>
                  <a:gd name="connsiteX49" fmla="*/ 350042 w 1913895"/>
                  <a:gd name="connsiteY49" fmla="*/ 131409 h 328704"/>
                  <a:gd name="connsiteX50" fmla="*/ 377154 w 1913895"/>
                  <a:gd name="connsiteY50" fmla="*/ 106324 h 328704"/>
                  <a:gd name="connsiteX51" fmla="*/ 409447 w 1913895"/>
                  <a:gd name="connsiteY51" fmla="*/ 78773 h 328704"/>
                  <a:gd name="connsiteX52" fmla="*/ 444398 w 1913895"/>
                  <a:gd name="connsiteY52" fmla="*/ 53822 h 328704"/>
                  <a:gd name="connsiteX53" fmla="*/ 482847 w 1913895"/>
                  <a:gd name="connsiteY53" fmla="*/ 32389 h 328704"/>
                  <a:gd name="connsiteX54" fmla="*/ 525714 w 1913895"/>
                  <a:gd name="connsiteY54" fmla="*/ 15334 h 328704"/>
                  <a:gd name="connsiteX55" fmla="*/ 574373 w 1913895"/>
                  <a:gd name="connsiteY55" fmla="*/ 4072 h 328704"/>
                  <a:gd name="connsiteX56" fmla="*/ 630203 w 1913895"/>
                  <a:gd name="connsiteY56" fmla="*/ 0 h 328704"/>
                  <a:gd name="connsiteX57" fmla="*/ 694119 w 1913895"/>
                  <a:gd name="connsiteY57" fmla="*/ 4053 h 328704"/>
                  <a:gd name="connsiteX58" fmla="*/ 765168 w 1913895"/>
                  <a:gd name="connsiteY58" fmla="*/ 15296 h 328704"/>
                  <a:gd name="connsiteX59" fmla="*/ 841972 w 1913895"/>
                  <a:gd name="connsiteY59" fmla="*/ 32312 h 328704"/>
                  <a:gd name="connsiteX60" fmla="*/ 923135 w 1913895"/>
                  <a:gd name="connsiteY60" fmla="*/ 53707 h 328704"/>
                  <a:gd name="connsiteX61" fmla="*/ 1007796 w 1913895"/>
                  <a:gd name="connsiteY61" fmla="*/ 78601 h 328704"/>
                  <a:gd name="connsiteX62" fmla="*/ 1095077 w 1913895"/>
                  <a:gd name="connsiteY62" fmla="*/ 106114 h 328704"/>
                  <a:gd name="connsiteX63" fmla="*/ 1172130 w 1913895"/>
                  <a:gd name="connsiteY63" fmla="*/ 131122 h 328704"/>
                  <a:gd name="connsiteX64" fmla="*/ 1183563 w 1913895"/>
                  <a:gd name="connsiteY64" fmla="*/ 134851 h 328704"/>
                  <a:gd name="connsiteX65" fmla="*/ 1271877 w 1913895"/>
                  <a:gd name="connsiteY65" fmla="*/ 163415 h 328704"/>
                  <a:gd name="connsiteX66" fmla="*/ 1360190 w 1913895"/>
                  <a:gd name="connsiteY66" fmla="*/ 191980 h 328704"/>
                  <a:gd name="connsiteX67" fmla="*/ 1371567 w 1913895"/>
                  <a:gd name="connsiteY67" fmla="*/ 195689 h 328704"/>
                  <a:gd name="connsiteX68" fmla="*/ 1448676 w 1913895"/>
                  <a:gd name="connsiteY68" fmla="*/ 220717 h 328704"/>
                  <a:gd name="connsiteX69" fmla="*/ 1535919 w 1913895"/>
                  <a:gd name="connsiteY69" fmla="*/ 248230 h 328704"/>
                  <a:gd name="connsiteX70" fmla="*/ 1620523 w 1913895"/>
                  <a:gd name="connsiteY70" fmla="*/ 273105 h 328704"/>
                  <a:gd name="connsiteX71" fmla="*/ 1701629 w 1913895"/>
                  <a:gd name="connsiteY71" fmla="*/ 294480 h 328704"/>
                  <a:gd name="connsiteX72" fmla="*/ 1778337 w 1913895"/>
                  <a:gd name="connsiteY72" fmla="*/ 311478 h 328704"/>
                  <a:gd name="connsiteX73" fmla="*/ 1849252 w 1913895"/>
                  <a:gd name="connsiteY73" fmla="*/ 322701 h 328704"/>
                  <a:gd name="connsiteX74" fmla="*/ 1912939 w 1913895"/>
                  <a:gd name="connsiteY74" fmla="*/ 326754 h 328704"/>
                  <a:gd name="connsiteX75" fmla="*/ 1913895 w 1913895"/>
                  <a:gd name="connsiteY75" fmla="*/ 327710 h 328704"/>
                  <a:gd name="connsiteX76" fmla="*/ 1912939 w 1913895"/>
                  <a:gd name="connsiteY76" fmla="*/ 328666 h 32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913895" h="328704">
                    <a:moveTo>
                      <a:pt x="1912939" y="328666"/>
                    </a:moveTo>
                    <a:cubicBezTo>
                      <a:pt x="1893667" y="328666"/>
                      <a:pt x="1872176" y="327309"/>
                      <a:pt x="1849022" y="324613"/>
                    </a:cubicBezTo>
                    <a:cubicBezTo>
                      <a:pt x="1827379" y="322089"/>
                      <a:pt x="1803479" y="318304"/>
                      <a:pt x="1777974" y="313371"/>
                    </a:cubicBezTo>
                    <a:cubicBezTo>
                      <a:pt x="1754170" y="308763"/>
                      <a:pt x="1729047" y="303180"/>
                      <a:pt x="1701170" y="296354"/>
                    </a:cubicBezTo>
                    <a:cubicBezTo>
                      <a:pt x="1676200" y="290217"/>
                      <a:pt x="1649643" y="283219"/>
                      <a:pt x="1620007" y="274959"/>
                    </a:cubicBezTo>
                    <a:cubicBezTo>
                      <a:pt x="1594062" y="267713"/>
                      <a:pt x="1566358" y="259587"/>
                      <a:pt x="1535345" y="250066"/>
                    </a:cubicBezTo>
                    <a:cubicBezTo>
                      <a:pt x="1509457" y="242131"/>
                      <a:pt x="1481734" y="233374"/>
                      <a:pt x="1448064" y="222552"/>
                    </a:cubicBezTo>
                    <a:cubicBezTo>
                      <a:pt x="1422463" y="214312"/>
                      <a:pt x="1396269" y="205784"/>
                      <a:pt x="1370955" y="197525"/>
                    </a:cubicBezTo>
                    <a:lnTo>
                      <a:pt x="1359579" y="193816"/>
                    </a:lnTo>
                    <a:cubicBezTo>
                      <a:pt x="1331090" y="184543"/>
                      <a:pt x="1300824" y="174677"/>
                      <a:pt x="1271265" y="165251"/>
                    </a:cubicBezTo>
                    <a:cubicBezTo>
                      <a:pt x="1241725" y="155825"/>
                      <a:pt x="1211440" y="145978"/>
                      <a:pt x="1182951" y="136686"/>
                    </a:cubicBezTo>
                    <a:lnTo>
                      <a:pt x="1171518" y="132958"/>
                    </a:lnTo>
                    <a:cubicBezTo>
                      <a:pt x="1146203" y="124717"/>
                      <a:pt x="1120048" y="116190"/>
                      <a:pt x="1094466" y="107949"/>
                    </a:cubicBezTo>
                    <a:cubicBezTo>
                      <a:pt x="1060758" y="97109"/>
                      <a:pt x="1033034" y="88371"/>
                      <a:pt x="1007223" y="80436"/>
                    </a:cubicBezTo>
                    <a:cubicBezTo>
                      <a:pt x="976230" y="70934"/>
                      <a:pt x="948545" y="62789"/>
                      <a:pt x="922618" y="55562"/>
                    </a:cubicBezTo>
                    <a:cubicBezTo>
                      <a:pt x="893002" y="47302"/>
                      <a:pt x="866464" y="40304"/>
                      <a:pt x="841513" y="34186"/>
                    </a:cubicBezTo>
                    <a:cubicBezTo>
                      <a:pt x="813675" y="27360"/>
                      <a:pt x="788570" y="21796"/>
                      <a:pt x="764805" y="17189"/>
                    </a:cubicBezTo>
                    <a:cubicBezTo>
                      <a:pt x="739357" y="12256"/>
                      <a:pt x="715495" y="8489"/>
                      <a:pt x="693890" y="5965"/>
                    </a:cubicBezTo>
                    <a:cubicBezTo>
                      <a:pt x="670813" y="3269"/>
                      <a:pt x="649399" y="1912"/>
                      <a:pt x="630203" y="1912"/>
                    </a:cubicBezTo>
                    <a:cubicBezTo>
                      <a:pt x="611026" y="1912"/>
                      <a:pt x="592327" y="3269"/>
                      <a:pt x="574660" y="5965"/>
                    </a:cubicBezTo>
                    <a:cubicBezTo>
                      <a:pt x="558121" y="8470"/>
                      <a:pt x="541851" y="12237"/>
                      <a:pt x="526287" y="17170"/>
                    </a:cubicBezTo>
                    <a:cubicBezTo>
                      <a:pt x="511756" y="21758"/>
                      <a:pt x="497818" y="27303"/>
                      <a:pt x="483670" y="34129"/>
                    </a:cubicBezTo>
                    <a:cubicBezTo>
                      <a:pt x="470993" y="40247"/>
                      <a:pt x="458470" y="47206"/>
                      <a:pt x="445392" y="55466"/>
                    </a:cubicBezTo>
                    <a:cubicBezTo>
                      <a:pt x="433959" y="62674"/>
                      <a:pt x="422582" y="70800"/>
                      <a:pt x="410613" y="80283"/>
                    </a:cubicBezTo>
                    <a:cubicBezTo>
                      <a:pt x="400652" y="88199"/>
                      <a:pt x="390423" y="96917"/>
                      <a:pt x="378416" y="107758"/>
                    </a:cubicBezTo>
                    <a:cubicBezTo>
                      <a:pt x="369277" y="115999"/>
                      <a:pt x="360157" y="124545"/>
                      <a:pt x="351323" y="132824"/>
                    </a:cubicBezTo>
                    <a:lnTo>
                      <a:pt x="347404" y="136495"/>
                    </a:lnTo>
                    <a:cubicBezTo>
                      <a:pt x="337500" y="145768"/>
                      <a:pt x="326927" y="155615"/>
                      <a:pt x="316201" y="165079"/>
                    </a:cubicBezTo>
                    <a:cubicBezTo>
                      <a:pt x="305494" y="174524"/>
                      <a:pt x="294940" y="184351"/>
                      <a:pt x="285036" y="193624"/>
                    </a:cubicBezTo>
                    <a:lnTo>
                      <a:pt x="281154" y="197257"/>
                    </a:lnTo>
                    <a:cubicBezTo>
                      <a:pt x="272302" y="205536"/>
                      <a:pt x="263163" y="214102"/>
                      <a:pt x="254004" y="222380"/>
                    </a:cubicBezTo>
                    <a:cubicBezTo>
                      <a:pt x="241997" y="233240"/>
                      <a:pt x="231730" y="241997"/>
                      <a:pt x="221711" y="249932"/>
                    </a:cubicBezTo>
                    <a:cubicBezTo>
                      <a:pt x="209685" y="259472"/>
                      <a:pt x="198252" y="267637"/>
                      <a:pt x="186761" y="274883"/>
                    </a:cubicBezTo>
                    <a:cubicBezTo>
                      <a:pt x="173625" y="283162"/>
                      <a:pt x="161045" y="290179"/>
                      <a:pt x="148311" y="296316"/>
                    </a:cubicBezTo>
                    <a:cubicBezTo>
                      <a:pt x="134086" y="303180"/>
                      <a:pt x="120071" y="308744"/>
                      <a:pt x="105445" y="313371"/>
                    </a:cubicBezTo>
                    <a:cubicBezTo>
                      <a:pt x="89786" y="318323"/>
                      <a:pt x="73419" y="322108"/>
                      <a:pt x="56785" y="324632"/>
                    </a:cubicBezTo>
                    <a:cubicBezTo>
                      <a:pt x="39023" y="327328"/>
                      <a:pt x="20229" y="328705"/>
                      <a:pt x="956" y="328705"/>
                    </a:cubicBezTo>
                    <a:cubicBezTo>
                      <a:pt x="421" y="328705"/>
                      <a:pt x="0" y="328284"/>
                      <a:pt x="0" y="327749"/>
                    </a:cubicBezTo>
                    <a:cubicBezTo>
                      <a:pt x="0" y="327213"/>
                      <a:pt x="421" y="326793"/>
                      <a:pt x="956" y="326793"/>
                    </a:cubicBezTo>
                    <a:cubicBezTo>
                      <a:pt x="20133" y="326793"/>
                      <a:pt x="38832" y="325435"/>
                      <a:pt x="56499" y="322739"/>
                    </a:cubicBezTo>
                    <a:cubicBezTo>
                      <a:pt x="73037" y="320235"/>
                      <a:pt x="89308" y="316468"/>
                      <a:pt x="104871" y="311535"/>
                    </a:cubicBezTo>
                    <a:cubicBezTo>
                      <a:pt x="119402" y="306946"/>
                      <a:pt x="133340" y="301402"/>
                      <a:pt x="147489" y="294576"/>
                    </a:cubicBezTo>
                    <a:cubicBezTo>
                      <a:pt x="160165" y="288458"/>
                      <a:pt x="172689" y="281498"/>
                      <a:pt x="185766" y="273239"/>
                    </a:cubicBezTo>
                    <a:cubicBezTo>
                      <a:pt x="197200" y="266030"/>
                      <a:pt x="208576" y="257905"/>
                      <a:pt x="220545" y="248421"/>
                    </a:cubicBezTo>
                    <a:cubicBezTo>
                      <a:pt x="230526" y="240506"/>
                      <a:pt x="240755" y="231768"/>
                      <a:pt x="252743" y="220946"/>
                    </a:cubicBezTo>
                    <a:cubicBezTo>
                      <a:pt x="261882" y="212687"/>
                      <a:pt x="271021" y="204121"/>
                      <a:pt x="279873" y="195842"/>
                    </a:cubicBezTo>
                    <a:lnTo>
                      <a:pt x="283755" y="192210"/>
                    </a:lnTo>
                    <a:cubicBezTo>
                      <a:pt x="293659" y="182937"/>
                      <a:pt x="304232" y="173090"/>
                      <a:pt x="314958" y="163626"/>
                    </a:cubicBezTo>
                    <a:cubicBezTo>
                      <a:pt x="325665" y="154181"/>
                      <a:pt x="336238" y="144334"/>
                      <a:pt x="346123" y="135080"/>
                    </a:cubicBezTo>
                    <a:lnTo>
                      <a:pt x="350042" y="131409"/>
                    </a:lnTo>
                    <a:cubicBezTo>
                      <a:pt x="358876" y="123130"/>
                      <a:pt x="368015" y="114584"/>
                      <a:pt x="377154" y="106324"/>
                    </a:cubicBezTo>
                    <a:cubicBezTo>
                      <a:pt x="389180" y="95464"/>
                      <a:pt x="399428" y="86708"/>
                      <a:pt x="409447" y="78773"/>
                    </a:cubicBezTo>
                    <a:cubicBezTo>
                      <a:pt x="421473" y="69232"/>
                      <a:pt x="432888" y="61087"/>
                      <a:pt x="444398" y="53822"/>
                    </a:cubicBezTo>
                    <a:cubicBezTo>
                      <a:pt x="457533" y="45543"/>
                      <a:pt x="470114" y="38526"/>
                      <a:pt x="482847" y="32389"/>
                    </a:cubicBezTo>
                    <a:cubicBezTo>
                      <a:pt x="497072" y="25525"/>
                      <a:pt x="511106" y="19942"/>
                      <a:pt x="525714" y="15334"/>
                    </a:cubicBezTo>
                    <a:cubicBezTo>
                      <a:pt x="541373" y="10382"/>
                      <a:pt x="557739" y="6596"/>
                      <a:pt x="574373" y="4072"/>
                    </a:cubicBezTo>
                    <a:cubicBezTo>
                      <a:pt x="592135" y="1377"/>
                      <a:pt x="610930" y="0"/>
                      <a:pt x="630203" y="0"/>
                    </a:cubicBezTo>
                    <a:cubicBezTo>
                      <a:pt x="649475" y="0"/>
                      <a:pt x="670966" y="1358"/>
                      <a:pt x="694119" y="4053"/>
                    </a:cubicBezTo>
                    <a:cubicBezTo>
                      <a:pt x="715763" y="6577"/>
                      <a:pt x="739682" y="10363"/>
                      <a:pt x="765168" y="15296"/>
                    </a:cubicBezTo>
                    <a:cubicBezTo>
                      <a:pt x="788972" y="19904"/>
                      <a:pt x="814095" y="25467"/>
                      <a:pt x="841972" y="32312"/>
                    </a:cubicBezTo>
                    <a:cubicBezTo>
                      <a:pt x="866942" y="38450"/>
                      <a:pt x="893499" y="45447"/>
                      <a:pt x="923135" y="53707"/>
                    </a:cubicBezTo>
                    <a:cubicBezTo>
                      <a:pt x="949080" y="60953"/>
                      <a:pt x="976784" y="69079"/>
                      <a:pt x="1007796" y="78601"/>
                    </a:cubicBezTo>
                    <a:cubicBezTo>
                      <a:pt x="1033627" y="86516"/>
                      <a:pt x="1061350" y="95273"/>
                      <a:pt x="1095077" y="106114"/>
                    </a:cubicBezTo>
                    <a:cubicBezTo>
                      <a:pt x="1120660" y="114354"/>
                      <a:pt x="1146834" y="122882"/>
                      <a:pt x="1172130" y="131122"/>
                    </a:cubicBezTo>
                    <a:lnTo>
                      <a:pt x="1183563" y="134851"/>
                    </a:lnTo>
                    <a:cubicBezTo>
                      <a:pt x="1212051" y="144143"/>
                      <a:pt x="1242337" y="153990"/>
                      <a:pt x="1271877" y="163415"/>
                    </a:cubicBezTo>
                    <a:cubicBezTo>
                      <a:pt x="1301436" y="172841"/>
                      <a:pt x="1331702" y="182688"/>
                      <a:pt x="1360190" y="191980"/>
                    </a:cubicBezTo>
                    <a:lnTo>
                      <a:pt x="1371567" y="195689"/>
                    </a:lnTo>
                    <a:cubicBezTo>
                      <a:pt x="1396900" y="203949"/>
                      <a:pt x="1423075" y="212476"/>
                      <a:pt x="1448676" y="220717"/>
                    </a:cubicBezTo>
                    <a:cubicBezTo>
                      <a:pt x="1482327" y="231558"/>
                      <a:pt x="1510050" y="240296"/>
                      <a:pt x="1535919" y="248230"/>
                    </a:cubicBezTo>
                    <a:cubicBezTo>
                      <a:pt x="1566912" y="257733"/>
                      <a:pt x="1594597" y="265877"/>
                      <a:pt x="1620523" y="273105"/>
                    </a:cubicBezTo>
                    <a:cubicBezTo>
                      <a:pt x="1650140" y="281364"/>
                      <a:pt x="1676678" y="288362"/>
                      <a:pt x="1701629" y="294480"/>
                    </a:cubicBezTo>
                    <a:cubicBezTo>
                      <a:pt x="1729467" y="301306"/>
                      <a:pt x="1754552" y="306870"/>
                      <a:pt x="1778337" y="311478"/>
                    </a:cubicBezTo>
                    <a:cubicBezTo>
                      <a:pt x="1803785" y="316411"/>
                      <a:pt x="1827647" y="320177"/>
                      <a:pt x="1849252" y="322701"/>
                    </a:cubicBezTo>
                    <a:cubicBezTo>
                      <a:pt x="1872329" y="325397"/>
                      <a:pt x="1893743" y="326754"/>
                      <a:pt x="1912939" y="326754"/>
                    </a:cubicBezTo>
                    <a:cubicBezTo>
                      <a:pt x="1913475" y="326754"/>
                      <a:pt x="1913895" y="327175"/>
                      <a:pt x="1913895" y="327710"/>
                    </a:cubicBezTo>
                    <a:cubicBezTo>
                      <a:pt x="1913895" y="328246"/>
                      <a:pt x="1913475" y="328666"/>
                      <a:pt x="1912939" y="32866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6" name="任意多边形: 形状 155">
                <a:extLst>
                  <a:ext uri="{FF2B5EF4-FFF2-40B4-BE49-F238E27FC236}">
                    <a16:creationId xmlns:a16="http://schemas.microsoft.com/office/drawing/2014/main" id="{A49490C3-7B63-579C-F552-2C9BF839ABC2}"/>
                  </a:ext>
                </a:extLst>
              </p:cNvPr>
              <p:cNvSpPr/>
              <p:nvPr/>
            </p:nvSpPr>
            <p:spPr>
              <a:xfrm>
                <a:off x="9241182" y="2195338"/>
                <a:ext cx="1913856" cy="285494"/>
              </a:xfrm>
              <a:custGeom>
                <a:avLst/>
                <a:gdLst>
                  <a:gd name="connsiteX0" fmla="*/ 1912901 w 1913856"/>
                  <a:gd name="connsiteY0" fmla="*/ 285494 h 285494"/>
                  <a:gd name="connsiteX1" fmla="*/ 1849386 w 1913856"/>
                  <a:gd name="connsiteY1" fmla="*/ 281804 h 285494"/>
                  <a:gd name="connsiteX2" fmla="*/ 1779867 w 1913856"/>
                  <a:gd name="connsiteY2" fmla="*/ 272091 h 285494"/>
                  <a:gd name="connsiteX3" fmla="*/ 1705357 w 1913856"/>
                  <a:gd name="connsiteY3" fmla="*/ 257369 h 285494"/>
                  <a:gd name="connsiteX4" fmla="*/ 1626948 w 1913856"/>
                  <a:gd name="connsiteY4" fmla="*/ 238728 h 285494"/>
                  <a:gd name="connsiteX5" fmla="*/ 1545919 w 1913856"/>
                  <a:gd name="connsiteY5" fmla="*/ 217447 h 285494"/>
                  <a:gd name="connsiteX6" fmla="*/ 1462519 w 1913856"/>
                  <a:gd name="connsiteY6" fmla="*/ 193816 h 285494"/>
                  <a:gd name="connsiteX7" fmla="*/ 1377819 w 1913856"/>
                  <a:gd name="connsiteY7" fmla="*/ 168865 h 285494"/>
                  <a:gd name="connsiteX8" fmla="*/ 1324571 w 1913856"/>
                  <a:gd name="connsiteY8" fmla="*/ 153072 h 285494"/>
                  <a:gd name="connsiteX9" fmla="*/ 1264458 w 1913856"/>
                  <a:gd name="connsiteY9" fmla="*/ 135233 h 285494"/>
                  <a:gd name="connsiteX10" fmla="*/ 1207903 w 1913856"/>
                  <a:gd name="connsiteY10" fmla="*/ 118465 h 285494"/>
                  <a:gd name="connsiteX11" fmla="*/ 1123222 w 1913856"/>
                  <a:gd name="connsiteY11" fmla="*/ 93514 h 285494"/>
                  <a:gd name="connsiteX12" fmla="*/ 1039860 w 1913856"/>
                  <a:gd name="connsiteY12" fmla="*/ 69882 h 285494"/>
                  <a:gd name="connsiteX13" fmla="*/ 958869 w 1913856"/>
                  <a:gd name="connsiteY13" fmla="*/ 48621 h 285494"/>
                  <a:gd name="connsiteX14" fmla="*/ 880498 w 1913856"/>
                  <a:gd name="connsiteY14" fmla="*/ 29980 h 285494"/>
                  <a:gd name="connsiteX15" fmla="*/ 806084 w 1913856"/>
                  <a:gd name="connsiteY15" fmla="*/ 15277 h 285494"/>
                  <a:gd name="connsiteX16" fmla="*/ 736680 w 1913856"/>
                  <a:gd name="connsiteY16" fmla="*/ 5564 h 285494"/>
                  <a:gd name="connsiteX17" fmla="*/ 673356 w 1913856"/>
                  <a:gd name="connsiteY17" fmla="*/ 1893 h 285494"/>
                  <a:gd name="connsiteX18" fmla="*/ 617411 w 1913856"/>
                  <a:gd name="connsiteY18" fmla="*/ 5564 h 285494"/>
                  <a:gd name="connsiteX19" fmla="*/ 567490 w 1913856"/>
                  <a:gd name="connsiteY19" fmla="*/ 15257 h 285494"/>
                  <a:gd name="connsiteX20" fmla="*/ 522559 w 1913856"/>
                  <a:gd name="connsiteY20" fmla="*/ 29922 h 285494"/>
                  <a:gd name="connsiteX21" fmla="*/ 481528 w 1913856"/>
                  <a:gd name="connsiteY21" fmla="*/ 48526 h 285494"/>
                  <a:gd name="connsiteX22" fmla="*/ 443117 w 1913856"/>
                  <a:gd name="connsiteY22" fmla="*/ 69748 h 285494"/>
                  <a:gd name="connsiteX23" fmla="*/ 407057 w 1913856"/>
                  <a:gd name="connsiteY23" fmla="*/ 93342 h 285494"/>
                  <a:gd name="connsiteX24" fmla="*/ 372259 w 1913856"/>
                  <a:gd name="connsiteY24" fmla="*/ 118274 h 285494"/>
                  <a:gd name="connsiteX25" fmla="*/ 349258 w 1913856"/>
                  <a:gd name="connsiteY25" fmla="*/ 135042 h 285494"/>
                  <a:gd name="connsiteX26" fmla="*/ 325722 w 1913856"/>
                  <a:gd name="connsiteY26" fmla="*/ 152250 h 285494"/>
                  <a:gd name="connsiteX27" fmla="*/ 303180 w 1913856"/>
                  <a:gd name="connsiteY27" fmla="*/ 168692 h 285494"/>
                  <a:gd name="connsiteX28" fmla="*/ 268363 w 1913856"/>
                  <a:gd name="connsiteY28" fmla="*/ 193644 h 285494"/>
                  <a:gd name="connsiteX29" fmla="*/ 232189 w 1913856"/>
                  <a:gd name="connsiteY29" fmla="*/ 217314 h 285494"/>
                  <a:gd name="connsiteX30" fmla="*/ 193644 w 1913856"/>
                  <a:gd name="connsiteY30" fmla="*/ 238613 h 285494"/>
                  <a:gd name="connsiteX31" fmla="*/ 152460 w 1913856"/>
                  <a:gd name="connsiteY31" fmla="*/ 257293 h 285494"/>
                  <a:gd name="connsiteX32" fmla="*/ 107299 w 1913856"/>
                  <a:gd name="connsiteY32" fmla="*/ 272034 h 285494"/>
                  <a:gd name="connsiteX33" fmla="*/ 57149 w 1913856"/>
                  <a:gd name="connsiteY33" fmla="*/ 281766 h 285494"/>
                  <a:gd name="connsiteX34" fmla="*/ 956 w 1913856"/>
                  <a:gd name="connsiteY34" fmla="*/ 285456 h 285494"/>
                  <a:gd name="connsiteX35" fmla="*/ 0 w 1913856"/>
                  <a:gd name="connsiteY35" fmla="*/ 284500 h 285494"/>
                  <a:gd name="connsiteX36" fmla="*/ 956 w 1913856"/>
                  <a:gd name="connsiteY36" fmla="*/ 283544 h 285494"/>
                  <a:gd name="connsiteX37" fmla="*/ 56900 w 1913856"/>
                  <a:gd name="connsiteY37" fmla="*/ 279873 h 285494"/>
                  <a:gd name="connsiteX38" fmla="*/ 106821 w 1913856"/>
                  <a:gd name="connsiteY38" fmla="*/ 270179 h 285494"/>
                  <a:gd name="connsiteX39" fmla="*/ 151753 w 1913856"/>
                  <a:gd name="connsiteY39" fmla="*/ 255515 h 285494"/>
                  <a:gd name="connsiteX40" fmla="*/ 192783 w 1913856"/>
                  <a:gd name="connsiteY40" fmla="*/ 236911 h 285494"/>
                  <a:gd name="connsiteX41" fmla="*/ 231195 w 1913856"/>
                  <a:gd name="connsiteY41" fmla="*/ 215688 h 285494"/>
                  <a:gd name="connsiteX42" fmla="*/ 267254 w 1913856"/>
                  <a:gd name="connsiteY42" fmla="*/ 192095 h 285494"/>
                  <a:gd name="connsiteX43" fmla="*/ 302052 w 1913856"/>
                  <a:gd name="connsiteY43" fmla="*/ 167163 h 285494"/>
                  <a:gd name="connsiteX44" fmla="*/ 324594 w 1913856"/>
                  <a:gd name="connsiteY44" fmla="*/ 150720 h 285494"/>
                  <a:gd name="connsiteX45" fmla="*/ 348130 w 1913856"/>
                  <a:gd name="connsiteY45" fmla="*/ 133531 h 285494"/>
                  <a:gd name="connsiteX46" fmla="*/ 371131 w 1913856"/>
                  <a:gd name="connsiteY46" fmla="*/ 116764 h 285494"/>
                  <a:gd name="connsiteX47" fmla="*/ 405948 w 1913856"/>
                  <a:gd name="connsiteY47" fmla="*/ 91812 h 285494"/>
                  <a:gd name="connsiteX48" fmla="*/ 442123 w 1913856"/>
                  <a:gd name="connsiteY48" fmla="*/ 68142 h 285494"/>
                  <a:gd name="connsiteX49" fmla="*/ 480668 w 1913856"/>
                  <a:gd name="connsiteY49" fmla="*/ 46843 h 285494"/>
                  <a:gd name="connsiteX50" fmla="*/ 521852 w 1913856"/>
                  <a:gd name="connsiteY50" fmla="*/ 28163 h 285494"/>
                  <a:gd name="connsiteX51" fmla="*/ 567012 w 1913856"/>
                  <a:gd name="connsiteY51" fmla="*/ 13422 h 285494"/>
                  <a:gd name="connsiteX52" fmla="*/ 617163 w 1913856"/>
                  <a:gd name="connsiteY52" fmla="*/ 3690 h 285494"/>
                  <a:gd name="connsiteX53" fmla="*/ 673356 w 1913856"/>
                  <a:gd name="connsiteY53" fmla="*/ 0 h 285494"/>
                  <a:gd name="connsiteX54" fmla="*/ 736871 w 1913856"/>
                  <a:gd name="connsiteY54" fmla="*/ 3690 h 285494"/>
                  <a:gd name="connsiteX55" fmla="*/ 806390 w 1913856"/>
                  <a:gd name="connsiteY55" fmla="*/ 13403 h 285494"/>
                  <a:gd name="connsiteX56" fmla="*/ 880899 w 1913856"/>
                  <a:gd name="connsiteY56" fmla="*/ 28125 h 285494"/>
                  <a:gd name="connsiteX57" fmla="*/ 959309 w 1913856"/>
                  <a:gd name="connsiteY57" fmla="*/ 46767 h 285494"/>
                  <a:gd name="connsiteX58" fmla="*/ 1040338 w 1913856"/>
                  <a:gd name="connsiteY58" fmla="*/ 68047 h 285494"/>
                  <a:gd name="connsiteX59" fmla="*/ 1123738 w 1913856"/>
                  <a:gd name="connsiteY59" fmla="*/ 91679 h 285494"/>
                  <a:gd name="connsiteX60" fmla="*/ 1208438 w 1913856"/>
                  <a:gd name="connsiteY60" fmla="*/ 116630 h 285494"/>
                  <a:gd name="connsiteX61" fmla="*/ 1264994 w 1913856"/>
                  <a:gd name="connsiteY61" fmla="*/ 133398 h 285494"/>
                  <a:gd name="connsiteX62" fmla="*/ 1325106 w 1913856"/>
                  <a:gd name="connsiteY62" fmla="*/ 151236 h 285494"/>
                  <a:gd name="connsiteX63" fmla="*/ 1378354 w 1913856"/>
                  <a:gd name="connsiteY63" fmla="*/ 167029 h 285494"/>
                  <a:gd name="connsiteX64" fmla="*/ 1463035 w 1913856"/>
                  <a:gd name="connsiteY64" fmla="*/ 191980 h 285494"/>
                  <a:gd name="connsiteX65" fmla="*/ 1546397 w 1913856"/>
                  <a:gd name="connsiteY65" fmla="*/ 215612 h 285494"/>
                  <a:gd name="connsiteX66" fmla="*/ 1627387 w 1913856"/>
                  <a:gd name="connsiteY66" fmla="*/ 236873 h 285494"/>
                  <a:gd name="connsiteX67" fmla="*/ 1705759 w 1913856"/>
                  <a:gd name="connsiteY67" fmla="*/ 255515 h 285494"/>
                  <a:gd name="connsiteX68" fmla="*/ 1780173 w 1913856"/>
                  <a:gd name="connsiteY68" fmla="*/ 270218 h 285494"/>
                  <a:gd name="connsiteX69" fmla="*/ 1849577 w 1913856"/>
                  <a:gd name="connsiteY69" fmla="*/ 279930 h 285494"/>
                  <a:gd name="connsiteX70" fmla="*/ 1912901 w 1913856"/>
                  <a:gd name="connsiteY70" fmla="*/ 283601 h 285494"/>
                  <a:gd name="connsiteX71" fmla="*/ 1913857 w 1913856"/>
                  <a:gd name="connsiteY71" fmla="*/ 284557 h 285494"/>
                  <a:gd name="connsiteX72" fmla="*/ 1912901 w 1913856"/>
                  <a:gd name="connsiteY72" fmla="*/ 285494 h 285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1913856" h="285494">
                    <a:moveTo>
                      <a:pt x="1912901" y="285494"/>
                    </a:moveTo>
                    <a:cubicBezTo>
                      <a:pt x="1893705" y="285494"/>
                      <a:pt x="1872922" y="284290"/>
                      <a:pt x="1849386" y="281804"/>
                    </a:cubicBezTo>
                    <a:cubicBezTo>
                      <a:pt x="1828354" y="279586"/>
                      <a:pt x="1805621" y="276412"/>
                      <a:pt x="1779867" y="272091"/>
                    </a:cubicBezTo>
                    <a:cubicBezTo>
                      <a:pt x="1757305" y="268306"/>
                      <a:pt x="1732947" y="263488"/>
                      <a:pt x="1705357" y="257369"/>
                    </a:cubicBezTo>
                    <a:cubicBezTo>
                      <a:pt x="1682433" y="252283"/>
                      <a:pt x="1656774" y="246184"/>
                      <a:pt x="1626948" y="238728"/>
                    </a:cubicBezTo>
                    <a:cubicBezTo>
                      <a:pt x="1601117" y="232265"/>
                      <a:pt x="1573852" y="225095"/>
                      <a:pt x="1545919" y="217447"/>
                    </a:cubicBezTo>
                    <a:cubicBezTo>
                      <a:pt x="1519514" y="210220"/>
                      <a:pt x="1491447" y="202266"/>
                      <a:pt x="1462519" y="193816"/>
                    </a:cubicBezTo>
                    <a:cubicBezTo>
                      <a:pt x="1437969" y="186646"/>
                      <a:pt x="1411068" y="178711"/>
                      <a:pt x="1377819" y="168865"/>
                    </a:cubicBezTo>
                    <a:cubicBezTo>
                      <a:pt x="1360076" y="163607"/>
                      <a:pt x="1342333" y="158349"/>
                      <a:pt x="1324571" y="153072"/>
                    </a:cubicBezTo>
                    <a:lnTo>
                      <a:pt x="1264458" y="135233"/>
                    </a:lnTo>
                    <a:cubicBezTo>
                      <a:pt x="1245606" y="129631"/>
                      <a:pt x="1226754" y="124029"/>
                      <a:pt x="1207903" y="118465"/>
                    </a:cubicBezTo>
                    <a:cubicBezTo>
                      <a:pt x="1174902" y="108695"/>
                      <a:pt x="1147982" y="100760"/>
                      <a:pt x="1123222" y="93514"/>
                    </a:cubicBezTo>
                    <a:cubicBezTo>
                      <a:pt x="1094313" y="85063"/>
                      <a:pt x="1066264" y="77109"/>
                      <a:pt x="1039860" y="69882"/>
                    </a:cubicBezTo>
                    <a:cubicBezTo>
                      <a:pt x="1011926" y="62234"/>
                      <a:pt x="984681" y="55084"/>
                      <a:pt x="958869" y="48621"/>
                    </a:cubicBezTo>
                    <a:cubicBezTo>
                      <a:pt x="929043" y="41165"/>
                      <a:pt x="903422" y="35065"/>
                      <a:pt x="880498" y="29980"/>
                    </a:cubicBezTo>
                    <a:cubicBezTo>
                      <a:pt x="852946" y="23880"/>
                      <a:pt x="828626" y="19062"/>
                      <a:pt x="806084" y="15277"/>
                    </a:cubicBezTo>
                    <a:cubicBezTo>
                      <a:pt x="780368" y="10956"/>
                      <a:pt x="757654" y="7782"/>
                      <a:pt x="736680" y="5564"/>
                    </a:cubicBezTo>
                    <a:cubicBezTo>
                      <a:pt x="713201" y="3097"/>
                      <a:pt x="692475" y="1893"/>
                      <a:pt x="673356" y="1893"/>
                    </a:cubicBezTo>
                    <a:cubicBezTo>
                      <a:pt x="654236" y="1893"/>
                      <a:pt x="635938" y="3097"/>
                      <a:pt x="617411" y="5564"/>
                    </a:cubicBezTo>
                    <a:cubicBezTo>
                      <a:pt x="600854" y="7763"/>
                      <a:pt x="584526" y="10936"/>
                      <a:pt x="567490" y="15257"/>
                    </a:cubicBezTo>
                    <a:cubicBezTo>
                      <a:pt x="552558" y="19043"/>
                      <a:pt x="537874" y="23842"/>
                      <a:pt x="522559" y="29922"/>
                    </a:cubicBezTo>
                    <a:cubicBezTo>
                      <a:pt x="509806" y="34989"/>
                      <a:pt x="496384" y="41069"/>
                      <a:pt x="481528" y="48526"/>
                    </a:cubicBezTo>
                    <a:cubicBezTo>
                      <a:pt x="468680" y="54969"/>
                      <a:pt x="455755" y="62120"/>
                      <a:pt x="443117" y="69748"/>
                    </a:cubicBezTo>
                    <a:cubicBezTo>
                      <a:pt x="431167" y="76976"/>
                      <a:pt x="419026" y="84910"/>
                      <a:pt x="407057" y="93342"/>
                    </a:cubicBezTo>
                    <a:cubicBezTo>
                      <a:pt x="396790" y="100569"/>
                      <a:pt x="385739" y="108485"/>
                      <a:pt x="372259" y="118274"/>
                    </a:cubicBezTo>
                    <a:cubicBezTo>
                      <a:pt x="364573" y="123857"/>
                      <a:pt x="356925" y="129440"/>
                      <a:pt x="349258" y="135042"/>
                    </a:cubicBezTo>
                    <a:lnTo>
                      <a:pt x="325722" y="152250"/>
                    </a:lnTo>
                    <a:cubicBezTo>
                      <a:pt x="318208" y="157737"/>
                      <a:pt x="310713" y="163224"/>
                      <a:pt x="303180" y="168692"/>
                    </a:cubicBezTo>
                    <a:cubicBezTo>
                      <a:pt x="289643" y="178520"/>
                      <a:pt x="278592" y="186455"/>
                      <a:pt x="268363" y="193644"/>
                    </a:cubicBezTo>
                    <a:cubicBezTo>
                      <a:pt x="256356" y="202094"/>
                      <a:pt x="244177" y="210067"/>
                      <a:pt x="232189" y="217314"/>
                    </a:cubicBezTo>
                    <a:cubicBezTo>
                      <a:pt x="219513" y="224981"/>
                      <a:pt x="206530" y="232150"/>
                      <a:pt x="193644" y="238613"/>
                    </a:cubicBezTo>
                    <a:cubicBezTo>
                      <a:pt x="178730" y="246089"/>
                      <a:pt x="165270" y="252188"/>
                      <a:pt x="152460" y="257293"/>
                    </a:cubicBezTo>
                    <a:cubicBezTo>
                      <a:pt x="137069" y="263411"/>
                      <a:pt x="122308" y="268229"/>
                      <a:pt x="107299" y="272034"/>
                    </a:cubicBezTo>
                    <a:cubicBezTo>
                      <a:pt x="90187" y="276374"/>
                      <a:pt x="73783" y="279548"/>
                      <a:pt x="57149" y="281766"/>
                    </a:cubicBezTo>
                    <a:cubicBezTo>
                      <a:pt x="38545" y="284251"/>
                      <a:pt x="20152" y="285456"/>
                      <a:pt x="956" y="285456"/>
                    </a:cubicBezTo>
                    <a:cubicBezTo>
                      <a:pt x="421" y="285456"/>
                      <a:pt x="0" y="285035"/>
                      <a:pt x="0" y="284500"/>
                    </a:cubicBezTo>
                    <a:cubicBezTo>
                      <a:pt x="0" y="283965"/>
                      <a:pt x="421" y="283544"/>
                      <a:pt x="956" y="283544"/>
                    </a:cubicBezTo>
                    <a:cubicBezTo>
                      <a:pt x="20076" y="283544"/>
                      <a:pt x="38373" y="282339"/>
                      <a:pt x="56900" y="279873"/>
                    </a:cubicBezTo>
                    <a:cubicBezTo>
                      <a:pt x="73458" y="277674"/>
                      <a:pt x="89786" y="274500"/>
                      <a:pt x="106821" y="270179"/>
                    </a:cubicBezTo>
                    <a:cubicBezTo>
                      <a:pt x="121735" y="266394"/>
                      <a:pt x="136438" y="261595"/>
                      <a:pt x="151753" y="255515"/>
                    </a:cubicBezTo>
                    <a:cubicBezTo>
                      <a:pt x="164505" y="250448"/>
                      <a:pt x="177927" y="244349"/>
                      <a:pt x="192783" y="236911"/>
                    </a:cubicBezTo>
                    <a:cubicBezTo>
                      <a:pt x="205632" y="230468"/>
                      <a:pt x="218557" y="223317"/>
                      <a:pt x="231195" y="215688"/>
                    </a:cubicBezTo>
                    <a:cubicBezTo>
                      <a:pt x="243144" y="208461"/>
                      <a:pt x="255285" y="200527"/>
                      <a:pt x="267254" y="192095"/>
                    </a:cubicBezTo>
                    <a:cubicBezTo>
                      <a:pt x="277464" y="184906"/>
                      <a:pt x="288535" y="176971"/>
                      <a:pt x="302052" y="167163"/>
                    </a:cubicBezTo>
                    <a:cubicBezTo>
                      <a:pt x="309585" y="161695"/>
                      <a:pt x="317080" y="156207"/>
                      <a:pt x="324594" y="150720"/>
                    </a:cubicBezTo>
                    <a:lnTo>
                      <a:pt x="348130" y="133531"/>
                    </a:lnTo>
                    <a:cubicBezTo>
                      <a:pt x="355797" y="127929"/>
                      <a:pt x="363445" y="122327"/>
                      <a:pt x="371131" y="116764"/>
                    </a:cubicBezTo>
                    <a:cubicBezTo>
                      <a:pt x="384611" y="106974"/>
                      <a:pt x="395681" y="99040"/>
                      <a:pt x="405948" y="91812"/>
                    </a:cubicBezTo>
                    <a:cubicBezTo>
                      <a:pt x="417955" y="83362"/>
                      <a:pt x="430135" y="75389"/>
                      <a:pt x="442123" y="68142"/>
                    </a:cubicBezTo>
                    <a:cubicBezTo>
                      <a:pt x="454799" y="60475"/>
                      <a:pt x="467781" y="53306"/>
                      <a:pt x="480668" y="46843"/>
                    </a:cubicBezTo>
                    <a:cubicBezTo>
                      <a:pt x="495581" y="39367"/>
                      <a:pt x="509041" y="33268"/>
                      <a:pt x="521852" y="28163"/>
                    </a:cubicBezTo>
                    <a:cubicBezTo>
                      <a:pt x="537243" y="22045"/>
                      <a:pt x="552003" y="17227"/>
                      <a:pt x="567012" y="13422"/>
                    </a:cubicBezTo>
                    <a:cubicBezTo>
                      <a:pt x="584124" y="9082"/>
                      <a:pt x="600529" y="5908"/>
                      <a:pt x="617163" y="3690"/>
                    </a:cubicBezTo>
                    <a:cubicBezTo>
                      <a:pt x="635766" y="1205"/>
                      <a:pt x="654159" y="0"/>
                      <a:pt x="673356" y="0"/>
                    </a:cubicBezTo>
                    <a:cubicBezTo>
                      <a:pt x="692552" y="0"/>
                      <a:pt x="713335" y="1205"/>
                      <a:pt x="736871" y="3690"/>
                    </a:cubicBezTo>
                    <a:cubicBezTo>
                      <a:pt x="757903" y="5908"/>
                      <a:pt x="780636" y="9082"/>
                      <a:pt x="806390" y="13403"/>
                    </a:cubicBezTo>
                    <a:cubicBezTo>
                      <a:pt x="828951" y="17189"/>
                      <a:pt x="853310" y="22007"/>
                      <a:pt x="880899" y="28125"/>
                    </a:cubicBezTo>
                    <a:cubicBezTo>
                      <a:pt x="903824" y="33211"/>
                      <a:pt x="929482" y="39310"/>
                      <a:pt x="959309" y="46767"/>
                    </a:cubicBezTo>
                    <a:cubicBezTo>
                      <a:pt x="985140" y="53229"/>
                      <a:pt x="1012404" y="60399"/>
                      <a:pt x="1040338" y="68047"/>
                    </a:cubicBezTo>
                    <a:cubicBezTo>
                      <a:pt x="1066761" y="75274"/>
                      <a:pt x="1094810" y="83228"/>
                      <a:pt x="1123738" y="91679"/>
                    </a:cubicBezTo>
                    <a:cubicBezTo>
                      <a:pt x="1148517" y="98925"/>
                      <a:pt x="1175418" y="106840"/>
                      <a:pt x="1208438" y="116630"/>
                    </a:cubicBezTo>
                    <a:cubicBezTo>
                      <a:pt x="1227271" y="122213"/>
                      <a:pt x="1246123" y="127815"/>
                      <a:pt x="1264994" y="133398"/>
                    </a:cubicBezTo>
                    <a:lnTo>
                      <a:pt x="1325106" y="151236"/>
                    </a:lnTo>
                    <a:cubicBezTo>
                      <a:pt x="1342868" y="156513"/>
                      <a:pt x="1360611" y="161771"/>
                      <a:pt x="1378354" y="167029"/>
                    </a:cubicBezTo>
                    <a:cubicBezTo>
                      <a:pt x="1411584" y="176876"/>
                      <a:pt x="1438505" y="184791"/>
                      <a:pt x="1463035" y="191980"/>
                    </a:cubicBezTo>
                    <a:cubicBezTo>
                      <a:pt x="1491944" y="200431"/>
                      <a:pt x="1519992" y="208385"/>
                      <a:pt x="1546397" y="215612"/>
                    </a:cubicBezTo>
                    <a:cubicBezTo>
                      <a:pt x="1574330" y="223260"/>
                      <a:pt x="1601576" y="230411"/>
                      <a:pt x="1627387" y="236873"/>
                    </a:cubicBezTo>
                    <a:cubicBezTo>
                      <a:pt x="1657214" y="244330"/>
                      <a:pt x="1682834" y="250429"/>
                      <a:pt x="1705759" y="255515"/>
                    </a:cubicBezTo>
                    <a:cubicBezTo>
                      <a:pt x="1733291" y="261614"/>
                      <a:pt x="1757630" y="266432"/>
                      <a:pt x="1780173" y="270218"/>
                    </a:cubicBezTo>
                    <a:cubicBezTo>
                      <a:pt x="1805888" y="274539"/>
                      <a:pt x="1828602" y="277713"/>
                      <a:pt x="1849577" y="279930"/>
                    </a:cubicBezTo>
                    <a:cubicBezTo>
                      <a:pt x="1873056" y="282397"/>
                      <a:pt x="1893781" y="283601"/>
                      <a:pt x="1912901" y="283601"/>
                    </a:cubicBezTo>
                    <a:cubicBezTo>
                      <a:pt x="1913436" y="283601"/>
                      <a:pt x="1913857" y="284022"/>
                      <a:pt x="1913857" y="284557"/>
                    </a:cubicBezTo>
                    <a:cubicBezTo>
                      <a:pt x="1913857" y="285093"/>
                      <a:pt x="1913436" y="285494"/>
                      <a:pt x="1912901" y="28549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7" name="任意多边形: 形状 156">
                <a:extLst>
                  <a:ext uri="{FF2B5EF4-FFF2-40B4-BE49-F238E27FC236}">
                    <a16:creationId xmlns:a16="http://schemas.microsoft.com/office/drawing/2014/main" id="{87FCC6BC-D43A-A6BF-D79C-66311F1CB480}"/>
                  </a:ext>
                </a:extLst>
              </p:cNvPr>
              <p:cNvSpPr/>
              <p:nvPr/>
            </p:nvSpPr>
            <p:spPr>
              <a:xfrm>
                <a:off x="9241162" y="2299655"/>
                <a:ext cx="1913856" cy="240926"/>
              </a:xfrm>
              <a:custGeom>
                <a:avLst/>
                <a:gdLst>
                  <a:gd name="connsiteX0" fmla="*/ 1912920 w 1913856"/>
                  <a:gd name="connsiteY0" fmla="*/ 240926 h 240926"/>
                  <a:gd name="connsiteX1" fmla="*/ 1850418 w 1913856"/>
                  <a:gd name="connsiteY1" fmla="*/ 238231 h 240926"/>
                  <a:gd name="connsiteX2" fmla="*/ 1783021 w 1913856"/>
                  <a:gd name="connsiteY2" fmla="*/ 230640 h 240926"/>
                  <a:gd name="connsiteX3" fmla="*/ 1711437 w 1913856"/>
                  <a:gd name="connsiteY3" fmla="*/ 218843 h 240926"/>
                  <a:gd name="connsiteX4" fmla="*/ 1636374 w 1913856"/>
                  <a:gd name="connsiteY4" fmla="*/ 203548 h 240926"/>
                  <a:gd name="connsiteX5" fmla="*/ 1558519 w 1913856"/>
                  <a:gd name="connsiteY5" fmla="*/ 185460 h 240926"/>
                  <a:gd name="connsiteX6" fmla="*/ 1478560 w 1913856"/>
                  <a:gd name="connsiteY6" fmla="*/ 165270 h 240926"/>
                  <a:gd name="connsiteX7" fmla="*/ 1397206 w 1913856"/>
                  <a:gd name="connsiteY7" fmla="*/ 143684 h 240926"/>
                  <a:gd name="connsiteX8" fmla="*/ 1315278 w 1913856"/>
                  <a:gd name="connsiteY8" fmla="*/ 121429 h 240926"/>
                  <a:gd name="connsiteX9" fmla="*/ 1315030 w 1913856"/>
                  <a:gd name="connsiteY9" fmla="*/ 121352 h 240926"/>
                  <a:gd name="connsiteX10" fmla="*/ 1233121 w 1913856"/>
                  <a:gd name="connsiteY10" fmla="*/ 99097 h 240926"/>
                  <a:gd name="connsiteX11" fmla="*/ 1151786 w 1913856"/>
                  <a:gd name="connsiteY11" fmla="*/ 77511 h 240926"/>
                  <a:gd name="connsiteX12" fmla="*/ 1071866 w 1913856"/>
                  <a:gd name="connsiteY12" fmla="*/ 57321 h 240926"/>
                  <a:gd name="connsiteX13" fmla="*/ 994049 w 1913856"/>
                  <a:gd name="connsiteY13" fmla="*/ 39234 h 240926"/>
                  <a:gd name="connsiteX14" fmla="*/ 919043 w 1913856"/>
                  <a:gd name="connsiteY14" fmla="*/ 23957 h 240926"/>
                  <a:gd name="connsiteX15" fmla="*/ 847555 w 1913856"/>
                  <a:gd name="connsiteY15" fmla="*/ 12179 h 240926"/>
                  <a:gd name="connsiteX16" fmla="*/ 780273 w 1913856"/>
                  <a:gd name="connsiteY16" fmla="*/ 4608 h 240926"/>
                  <a:gd name="connsiteX17" fmla="*/ 717923 w 1913856"/>
                  <a:gd name="connsiteY17" fmla="*/ 1931 h 240926"/>
                  <a:gd name="connsiteX18" fmla="*/ 660947 w 1913856"/>
                  <a:gd name="connsiteY18" fmla="*/ 4608 h 240926"/>
                  <a:gd name="connsiteX19" fmla="*/ 608884 w 1913856"/>
                  <a:gd name="connsiteY19" fmla="*/ 12179 h 240926"/>
                  <a:gd name="connsiteX20" fmla="*/ 561009 w 1913856"/>
                  <a:gd name="connsiteY20" fmla="*/ 23938 h 240926"/>
                  <a:gd name="connsiteX21" fmla="*/ 516632 w 1913856"/>
                  <a:gd name="connsiteY21" fmla="*/ 39195 h 240926"/>
                  <a:gd name="connsiteX22" fmla="*/ 475027 w 1913856"/>
                  <a:gd name="connsiteY22" fmla="*/ 57263 h 240926"/>
                  <a:gd name="connsiteX23" fmla="*/ 435507 w 1913856"/>
                  <a:gd name="connsiteY23" fmla="*/ 77434 h 240926"/>
                  <a:gd name="connsiteX24" fmla="*/ 397383 w 1913856"/>
                  <a:gd name="connsiteY24" fmla="*/ 99001 h 240926"/>
                  <a:gd name="connsiteX25" fmla="*/ 359985 w 1913856"/>
                  <a:gd name="connsiteY25" fmla="*/ 121257 h 240926"/>
                  <a:gd name="connsiteX26" fmla="*/ 322453 w 1913856"/>
                  <a:gd name="connsiteY26" fmla="*/ 143588 h 240926"/>
                  <a:gd name="connsiteX27" fmla="*/ 284271 w 1913856"/>
                  <a:gd name="connsiteY27" fmla="*/ 165194 h 240926"/>
                  <a:gd name="connsiteX28" fmla="*/ 244674 w 1913856"/>
                  <a:gd name="connsiteY28" fmla="*/ 185403 h 240926"/>
                  <a:gd name="connsiteX29" fmla="*/ 202955 w 1913856"/>
                  <a:gd name="connsiteY29" fmla="*/ 203528 h 240926"/>
                  <a:gd name="connsiteX30" fmla="*/ 158425 w 1913856"/>
                  <a:gd name="connsiteY30" fmla="*/ 218843 h 240926"/>
                  <a:gd name="connsiteX31" fmla="*/ 110378 w 1913856"/>
                  <a:gd name="connsiteY31" fmla="*/ 230640 h 240926"/>
                  <a:gd name="connsiteX32" fmla="*/ 58124 w 1913856"/>
                  <a:gd name="connsiteY32" fmla="*/ 238250 h 240926"/>
                  <a:gd name="connsiteX33" fmla="*/ 956 w 1913856"/>
                  <a:gd name="connsiteY33" fmla="*/ 240926 h 240926"/>
                  <a:gd name="connsiteX34" fmla="*/ 0 w 1913856"/>
                  <a:gd name="connsiteY34" fmla="*/ 239970 h 240926"/>
                  <a:gd name="connsiteX35" fmla="*/ 956 w 1913856"/>
                  <a:gd name="connsiteY35" fmla="*/ 239014 h 240926"/>
                  <a:gd name="connsiteX36" fmla="*/ 57933 w 1913856"/>
                  <a:gd name="connsiteY36" fmla="*/ 236338 h 240926"/>
                  <a:gd name="connsiteX37" fmla="*/ 109995 w 1913856"/>
                  <a:gd name="connsiteY37" fmla="*/ 228766 h 240926"/>
                  <a:gd name="connsiteX38" fmla="*/ 157871 w 1913856"/>
                  <a:gd name="connsiteY38" fmla="*/ 217008 h 240926"/>
                  <a:gd name="connsiteX39" fmla="*/ 202248 w 1913856"/>
                  <a:gd name="connsiteY39" fmla="*/ 201750 h 240926"/>
                  <a:gd name="connsiteX40" fmla="*/ 243852 w 1913856"/>
                  <a:gd name="connsiteY40" fmla="*/ 183682 h 240926"/>
                  <a:gd name="connsiteX41" fmla="*/ 283372 w 1913856"/>
                  <a:gd name="connsiteY41" fmla="*/ 163511 h 240926"/>
                  <a:gd name="connsiteX42" fmla="*/ 321497 w 1913856"/>
                  <a:gd name="connsiteY42" fmla="*/ 141944 h 240926"/>
                  <a:gd name="connsiteX43" fmla="*/ 358895 w 1913856"/>
                  <a:gd name="connsiteY43" fmla="*/ 119689 h 240926"/>
                  <a:gd name="connsiteX44" fmla="*/ 396427 w 1913856"/>
                  <a:gd name="connsiteY44" fmla="*/ 97357 h 240926"/>
                  <a:gd name="connsiteX45" fmla="*/ 434609 w 1913856"/>
                  <a:gd name="connsiteY45" fmla="*/ 75752 h 240926"/>
                  <a:gd name="connsiteX46" fmla="*/ 474205 w 1913856"/>
                  <a:gd name="connsiteY46" fmla="*/ 55542 h 240926"/>
                  <a:gd name="connsiteX47" fmla="*/ 515924 w 1913856"/>
                  <a:gd name="connsiteY47" fmla="*/ 37417 h 240926"/>
                  <a:gd name="connsiteX48" fmla="*/ 560454 w 1913856"/>
                  <a:gd name="connsiteY48" fmla="*/ 22102 h 240926"/>
                  <a:gd name="connsiteX49" fmla="*/ 608502 w 1913856"/>
                  <a:gd name="connsiteY49" fmla="*/ 10306 h 240926"/>
                  <a:gd name="connsiteX50" fmla="*/ 660756 w 1913856"/>
                  <a:gd name="connsiteY50" fmla="*/ 2696 h 240926"/>
                  <a:gd name="connsiteX51" fmla="*/ 717904 w 1913856"/>
                  <a:gd name="connsiteY51" fmla="*/ 0 h 240926"/>
                  <a:gd name="connsiteX52" fmla="*/ 780406 w 1913856"/>
                  <a:gd name="connsiteY52" fmla="*/ 2696 h 240926"/>
                  <a:gd name="connsiteX53" fmla="*/ 847803 w 1913856"/>
                  <a:gd name="connsiteY53" fmla="*/ 10286 h 240926"/>
                  <a:gd name="connsiteX54" fmla="*/ 919387 w 1913856"/>
                  <a:gd name="connsiteY54" fmla="*/ 22083 h 240926"/>
                  <a:gd name="connsiteX55" fmla="*/ 994451 w 1913856"/>
                  <a:gd name="connsiteY55" fmla="*/ 37379 h 240926"/>
                  <a:gd name="connsiteX56" fmla="*/ 1072306 w 1913856"/>
                  <a:gd name="connsiteY56" fmla="*/ 55466 h 240926"/>
                  <a:gd name="connsiteX57" fmla="*/ 1152264 w 1913856"/>
                  <a:gd name="connsiteY57" fmla="*/ 75656 h 240926"/>
                  <a:gd name="connsiteX58" fmla="*/ 1233618 w 1913856"/>
                  <a:gd name="connsiteY58" fmla="*/ 97242 h 240926"/>
                  <a:gd name="connsiteX59" fmla="*/ 1315546 w 1913856"/>
                  <a:gd name="connsiteY59" fmla="*/ 119498 h 240926"/>
                  <a:gd name="connsiteX60" fmla="*/ 1315795 w 1913856"/>
                  <a:gd name="connsiteY60" fmla="*/ 119574 h 240926"/>
                  <a:gd name="connsiteX61" fmla="*/ 1397703 w 1913856"/>
                  <a:gd name="connsiteY61" fmla="*/ 141829 h 240926"/>
                  <a:gd name="connsiteX62" fmla="*/ 1479038 w 1913856"/>
                  <a:gd name="connsiteY62" fmla="*/ 163415 h 240926"/>
                  <a:gd name="connsiteX63" fmla="*/ 1558958 w 1913856"/>
                  <a:gd name="connsiteY63" fmla="*/ 183606 h 240926"/>
                  <a:gd name="connsiteX64" fmla="*/ 1636775 w 1913856"/>
                  <a:gd name="connsiteY64" fmla="*/ 201693 h 240926"/>
                  <a:gd name="connsiteX65" fmla="*/ 1711782 w 1913856"/>
                  <a:gd name="connsiteY65" fmla="*/ 216969 h 240926"/>
                  <a:gd name="connsiteX66" fmla="*/ 1783270 w 1913856"/>
                  <a:gd name="connsiteY66" fmla="*/ 228747 h 240926"/>
                  <a:gd name="connsiteX67" fmla="*/ 1850552 w 1913856"/>
                  <a:gd name="connsiteY67" fmla="*/ 236319 h 240926"/>
                  <a:gd name="connsiteX68" fmla="*/ 1912901 w 1913856"/>
                  <a:gd name="connsiteY68" fmla="*/ 238995 h 240926"/>
                  <a:gd name="connsiteX69" fmla="*/ 1913857 w 1913856"/>
                  <a:gd name="connsiteY69" fmla="*/ 239951 h 240926"/>
                  <a:gd name="connsiteX70" fmla="*/ 1912920 w 1913856"/>
                  <a:gd name="connsiteY70" fmla="*/ 240926 h 24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913856" h="240926">
                    <a:moveTo>
                      <a:pt x="1912920" y="240926"/>
                    </a:moveTo>
                    <a:cubicBezTo>
                      <a:pt x="1893514" y="240926"/>
                      <a:pt x="1872482" y="240028"/>
                      <a:pt x="1850418" y="238231"/>
                    </a:cubicBezTo>
                    <a:cubicBezTo>
                      <a:pt x="1829386" y="236529"/>
                      <a:pt x="1806711" y="233967"/>
                      <a:pt x="1783021" y="230640"/>
                    </a:cubicBezTo>
                    <a:cubicBezTo>
                      <a:pt x="1760632" y="227485"/>
                      <a:pt x="1736561" y="223528"/>
                      <a:pt x="1711437" y="218843"/>
                    </a:cubicBezTo>
                    <a:cubicBezTo>
                      <a:pt x="1687978" y="214484"/>
                      <a:pt x="1662721" y="209341"/>
                      <a:pt x="1636374" y="203548"/>
                    </a:cubicBezTo>
                    <a:cubicBezTo>
                      <a:pt x="1611824" y="198156"/>
                      <a:pt x="1586357" y="192248"/>
                      <a:pt x="1558519" y="185460"/>
                    </a:cubicBezTo>
                    <a:cubicBezTo>
                      <a:pt x="1533720" y="179419"/>
                      <a:pt x="1507565" y="172822"/>
                      <a:pt x="1478560" y="165270"/>
                    </a:cubicBezTo>
                    <a:cubicBezTo>
                      <a:pt x="1454374" y="158980"/>
                      <a:pt x="1427759" y="151905"/>
                      <a:pt x="1397206" y="143684"/>
                    </a:cubicBezTo>
                    <a:cubicBezTo>
                      <a:pt x="1369980" y="136342"/>
                      <a:pt x="1342639" y="128885"/>
                      <a:pt x="1315278" y="121429"/>
                    </a:cubicBezTo>
                    <a:lnTo>
                      <a:pt x="1315030" y="121352"/>
                    </a:lnTo>
                    <a:cubicBezTo>
                      <a:pt x="1287689" y="113896"/>
                      <a:pt x="1260348" y="106439"/>
                      <a:pt x="1233121" y="99097"/>
                    </a:cubicBezTo>
                    <a:cubicBezTo>
                      <a:pt x="1202587" y="90856"/>
                      <a:pt x="1175973" y="83801"/>
                      <a:pt x="1151786" y="77511"/>
                    </a:cubicBezTo>
                    <a:cubicBezTo>
                      <a:pt x="1122782" y="69978"/>
                      <a:pt x="1096645" y="63362"/>
                      <a:pt x="1071866" y="57321"/>
                    </a:cubicBezTo>
                    <a:cubicBezTo>
                      <a:pt x="1044047" y="50533"/>
                      <a:pt x="1018580" y="44625"/>
                      <a:pt x="994049" y="39234"/>
                    </a:cubicBezTo>
                    <a:cubicBezTo>
                      <a:pt x="967722" y="33459"/>
                      <a:pt x="942484" y="28316"/>
                      <a:pt x="919043" y="23957"/>
                    </a:cubicBezTo>
                    <a:cubicBezTo>
                      <a:pt x="893958" y="19292"/>
                      <a:pt x="869905" y="15334"/>
                      <a:pt x="847555" y="12179"/>
                    </a:cubicBezTo>
                    <a:cubicBezTo>
                      <a:pt x="823904" y="8852"/>
                      <a:pt x="801266" y="6290"/>
                      <a:pt x="780273" y="4608"/>
                    </a:cubicBezTo>
                    <a:cubicBezTo>
                      <a:pt x="758247" y="2830"/>
                      <a:pt x="737272" y="1931"/>
                      <a:pt x="717923" y="1931"/>
                    </a:cubicBezTo>
                    <a:cubicBezTo>
                      <a:pt x="698574" y="1931"/>
                      <a:pt x="679397" y="2830"/>
                      <a:pt x="660947" y="4608"/>
                    </a:cubicBezTo>
                    <a:cubicBezTo>
                      <a:pt x="643357" y="6309"/>
                      <a:pt x="625843" y="8852"/>
                      <a:pt x="608884" y="12179"/>
                    </a:cubicBezTo>
                    <a:cubicBezTo>
                      <a:pt x="592843" y="15334"/>
                      <a:pt x="576744" y="19292"/>
                      <a:pt x="561009" y="23938"/>
                    </a:cubicBezTo>
                    <a:cubicBezTo>
                      <a:pt x="546306" y="28297"/>
                      <a:pt x="531373" y="33421"/>
                      <a:pt x="516632" y="39195"/>
                    </a:cubicBezTo>
                    <a:cubicBezTo>
                      <a:pt x="502885" y="44568"/>
                      <a:pt x="489291" y="50476"/>
                      <a:pt x="475027" y="57263"/>
                    </a:cubicBezTo>
                    <a:cubicBezTo>
                      <a:pt x="462332" y="63305"/>
                      <a:pt x="449407" y="69901"/>
                      <a:pt x="435507" y="77434"/>
                    </a:cubicBezTo>
                    <a:cubicBezTo>
                      <a:pt x="423921" y="83706"/>
                      <a:pt x="411455" y="90780"/>
                      <a:pt x="397383" y="99001"/>
                    </a:cubicBezTo>
                    <a:cubicBezTo>
                      <a:pt x="384840" y="106343"/>
                      <a:pt x="372202" y="113915"/>
                      <a:pt x="359985" y="121257"/>
                    </a:cubicBezTo>
                    <a:cubicBezTo>
                      <a:pt x="347652" y="128656"/>
                      <a:pt x="335014" y="136246"/>
                      <a:pt x="322453" y="143588"/>
                    </a:cubicBezTo>
                    <a:cubicBezTo>
                      <a:pt x="308362" y="151829"/>
                      <a:pt x="295876" y="158903"/>
                      <a:pt x="284271" y="165194"/>
                    </a:cubicBezTo>
                    <a:cubicBezTo>
                      <a:pt x="270352" y="172746"/>
                      <a:pt x="257389" y="179361"/>
                      <a:pt x="244674" y="185403"/>
                    </a:cubicBezTo>
                    <a:cubicBezTo>
                      <a:pt x="230392" y="192190"/>
                      <a:pt x="216740" y="198118"/>
                      <a:pt x="202955" y="203528"/>
                    </a:cubicBezTo>
                    <a:cubicBezTo>
                      <a:pt x="188156" y="209322"/>
                      <a:pt x="173167" y="214465"/>
                      <a:pt x="158425" y="218843"/>
                    </a:cubicBezTo>
                    <a:cubicBezTo>
                      <a:pt x="142633" y="223528"/>
                      <a:pt x="126476" y="227485"/>
                      <a:pt x="110378" y="230640"/>
                    </a:cubicBezTo>
                    <a:cubicBezTo>
                      <a:pt x="93361" y="233986"/>
                      <a:pt x="75771" y="236529"/>
                      <a:pt x="58124" y="238250"/>
                    </a:cubicBezTo>
                    <a:cubicBezTo>
                      <a:pt x="39597" y="240028"/>
                      <a:pt x="20362" y="240926"/>
                      <a:pt x="956" y="240926"/>
                    </a:cubicBezTo>
                    <a:cubicBezTo>
                      <a:pt x="421" y="240926"/>
                      <a:pt x="0" y="240506"/>
                      <a:pt x="0" y="239970"/>
                    </a:cubicBezTo>
                    <a:cubicBezTo>
                      <a:pt x="0" y="239435"/>
                      <a:pt x="421" y="239014"/>
                      <a:pt x="956" y="239014"/>
                    </a:cubicBezTo>
                    <a:cubicBezTo>
                      <a:pt x="20305" y="239014"/>
                      <a:pt x="39482" y="238116"/>
                      <a:pt x="57933" y="236338"/>
                    </a:cubicBezTo>
                    <a:cubicBezTo>
                      <a:pt x="75523" y="234636"/>
                      <a:pt x="93036" y="232093"/>
                      <a:pt x="109995" y="228766"/>
                    </a:cubicBezTo>
                    <a:cubicBezTo>
                      <a:pt x="126037" y="225612"/>
                      <a:pt x="142135" y="221654"/>
                      <a:pt x="157871" y="217008"/>
                    </a:cubicBezTo>
                    <a:cubicBezTo>
                      <a:pt x="172574" y="212648"/>
                      <a:pt x="187506" y="207524"/>
                      <a:pt x="202248" y="201750"/>
                    </a:cubicBezTo>
                    <a:cubicBezTo>
                      <a:pt x="215995" y="196378"/>
                      <a:pt x="229589" y="190470"/>
                      <a:pt x="243852" y="183682"/>
                    </a:cubicBezTo>
                    <a:cubicBezTo>
                      <a:pt x="256547" y="177640"/>
                      <a:pt x="269472" y="171044"/>
                      <a:pt x="283372" y="163511"/>
                    </a:cubicBezTo>
                    <a:cubicBezTo>
                      <a:pt x="294959" y="157240"/>
                      <a:pt x="307425" y="150166"/>
                      <a:pt x="321497" y="141944"/>
                    </a:cubicBezTo>
                    <a:cubicBezTo>
                      <a:pt x="334039" y="134602"/>
                      <a:pt x="346677" y="127031"/>
                      <a:pt x="358895" y="119689"/>
                    </a:cubicBezTo>
                    <a:cubicBezTo>
                      <a:pt x="371227" y="112290"/>
                      <a:pt x="383865" y="104699"/>
                      <a:pt x="396427" y="97357"/>
                    </a:cubicBezTo>
                    <a:cubicBezTo>
                      <a:pt x="410518" y="89117"/>
                      <a:pt x="423003" y="82042"/>
                      <a:pt x="434609" y="75752"/>
                    </a:cubicBezTo>
                    <a:cubicBezTo>
                      <a:pt x="448528" y="68200"/>
                      <a:pt x="461491" y="61584"/>
                      <a:pt x="474205" y="55542"/>
                    </a:cubicBezTo>
                    <a:cubicBezTo>
                      <a:pt x="488488" y="48755"/>
                      <a:pt x="502139" y="42828"/>
                      <a:pt x="515924" y="37417"/>
                    </a:cubicBezTo>
                    <a:cubicBezTo>
                      <a:pt x="530723" y="31624"/>
                      <a:pt x="545713" y="26481"/>
                      <a:pt x="560454" y="22102"/>
                    </a:cubicBezTo>
                    <a:cubicBezTo>
                      <a:pt x="576247" y="17418"/>
                      <a:pt x="592403" y="13460"/>
                      <a:pt x="608502" y="10306"/>
                    </a:cubicBezTo>
                    <a:cubicBezTo>
                      <a:pt x="625518" y="6960"/>
                      <a:pt x="643108" y="4417"/>
                      <a:pt x="660756" y="2696"/>
                    </a:cubicBezTo>
                    <a:cubicBezTo>
                      <a:pt x="679263" y="918"/>
                      <a:pt x="698498" y="0"/>
                      <a:pt x="717904" y="0"/>
                    </a:cubicBezTo>
                    <a:cubicBezTo>
                      <a:pt x="737311" y="0"/>
                      <a:pt x="758342" y="899"/>
                      <a:pt x="780406" y="2696"/>
                    </a:cubicBezTo>
                    <a:cubicBezTo>
                      <a:pt x="801438" y="4397"/>
                      <a:pt x="824114" y="6960"/>
                      <a:pt x="847803" y="10286"/>
                    </a:cubicBezTo>
                    <a:cubicBezTo>
                      <a:pt x="870192" y="13441"/>
                      <a:pt x="894264" y="17399"/>
                      <a:pt x="919387" y="22083"/>
                    </a:cubicBezTo>
                    <a:cubicBezTo>
                      <a:pt x="942847" y="26442"/>
                      <a:pt x="968104" y="31586"/>
                      <a:pt x="994451" y="37379"/>
                    </a:cubicBezTo>
                    <a:cubicBezTo>
                      <a:pt x="1019000" y="42771"/>
                      <a:pt x="1044468" y="48679"/>
                      <a:pt x="1072306" y="55466"/>
                    </a:cubicBezTo>
                    <a:cubicBezTo>
                      <a:pt x="1097104" y="61508"/>
                      <a:pt x="1123260" y="68104"/>
                      <a:pt x="1152264" y="75656"/>
                    </a:cubicBezTo>
                    <a:cubicBezTo>
                      <a:pt x="1176451" y="81947"/>
                      <a:pt x="1203065" y="89021"/>
                      <a:pt x="1233618" y="97242"/>
                    </a:cubicBezTo>
                    <a:cubicBezTo>
                      <a:pt x="1260845" y="104584"/>
                      <a:pt x="1288186" y="112041"/>
                      <a:pt x="1315546" y="119498"/>
                    </a:cubicBezTo>
                    <a:lnTo>
                      <a:pt x="1315795" y="119574"/>
                    </a:lnTo>
                    <a:cubicBezTo>
                      <a:pt x="1343136" y="127031"/>
                      <a:pt x="1370477" y="134487"/>
                      <a:pt x="1397703" y="141829"/>
                    </a:cubicBezTo>
                    <a:cubicBezTo>
                      <a:pt x="1428237" y="150070"/>
                      <a:pt x="1454852" y="157125"/>
                      <a:pt x="1479038" y="163415"/>
                    </a:cubicBezTo>
                    <a:cubicBezTo>
                      <a:pt x="1508043" y="170949"/>
                      <a:pt x="1534179" y="177564"/>
                      <a:pt x="1558958" y="183606"/>
                    </a:cubicBezTo>
                    <a:cubicBezTo>
                      <a:pt x="1586777" y="190393"/>
                      <a:pt x="1612245" y="196301"/>
                      <a:pt x="1636775" y="201693"/>
                    </a:cubicBezTo>
                    <a:cubicBezTo>
                      <a:pt x="1663103" y="207467"/>
                      <a:pt x="1688341" y="212610"/>
                      <a:pt x="1711782" y="216969"/>
                    </a:cubicBezTo>
                    <a:cubicBezTo>
                      <a:pt x="1736866" y="221635"/>
                      <a:pt x="1760919" y="225592"/>
                      <a:pt x="1783270" y="228747"/>
                    </a:cubicBezTo>
                    <a:cubicBezTo>
                      <a:pt x="1806921" y="232074"/>
                      <a:pt x="1829559" y="234636"/>
                      <a:pt x="1850552" y="236319"/>
                    </a:cubicBezTo>
                    <a:cubicBezTo>
                      <a:pt x="1872578" y="238097"/>
                      <a:pt x="1893552" y="238995"/>
                      <a:pt x="1912901" y="238995"/>
                    </a:cubicBezTo>
                    <a:cubicBezTo>
                      <a:pt x="1913436" y="238995"/>
                      <a:pt x="1913857" y="239416"/>
                      <a:pt x="1913857" y="239951"/>
                    </a:cubicBezTo>
                    <a:cubicBezTo>
                      <a:pt x="1913857" y="240487"/>
                      <a:pt x="1913456" y="240926"/>
                      <a:pt x="1912920" y="24092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8" name="任意多边形: 形状 157">
                <a:extLst>
                  <a:ext uri="{FF2B5EF4-FFF2-40B4-BE49-F238E27FC236}">
                    <a16:creationId xmlns:a16="http://schemas.microsoft.com/office/drawing/2014/main" id="{1A96CF4E-54DD-44C5-8B72-EE52B3F51DFA}"/>
                  </a:ext>
                </a:extLst>
              </p:cNvPr>
              <p:cNvSpPr/>
              <p:nvPr/>
            </p:nvSpPr>
            <p:spPr>
              <a:xfrm>
                <a:off x="9241182" y="2403990"/>
                <a:ext cx="1913856" cy="196339"/>
              </a:xfrm>
              <a:custGeom>
                <a:avLst/>
                <a:gdLst>
                  <a:gd name="connsiteX0" fmla="*/ 1912901 w 1913856"/>
                  <a:gd name="connsiteY0" fmla="*/ 196339 h 196339"/>
                  <a:gd name="connsiteX1" fmla="*/ 1851412 w 1913856"/>
                  <a:gd name="connsiteY1" fmla="*/ 194638 h 196339"/>
                  <a:gd name="connsiteX2" fmla="*/ 1786157 w 1913856"/>
                  <a:gd name="connsiteY2" fmla="*/ 189170 h 196339"/>
                  <a:gd name="connsiteX3" fmla="*/ 1717498 w 1913856"/>
                  <a:gd name="connsiteY3" fmla="*/ 180298 h 196339"/>
                  <a:gd name="connsiteX4" fmla="*/ 1645780 w 1913856"/>
                  <a:gd name="connsiteY4" fmla="*/ 168348 h 196339"/>
                  <a:gd name="connsiteX5" fmla="*/ 1571099 w 1913856"/>
                  <a:gd name="connsiteY5" fmla="*/ 153435 h 196339"/>
                  <a:gd name="connsiteX6" fmla="*/ 1494601 w 1913856"/>
                  <a:gd name="connsiteY6" fmla="*/ 136686 h 196339"/>
                  <a:gd name="connsiteX7" fmla="*/ 1416612 w 1913856"/>
                  <a:gd name="connsiteY7" fmla="*/ 118446 h 196339"/>
                  <a:gd name="connsiteX8" fmla="*/ 1337495 w 1913856"/>
                  <a:gd name="connsiteY8" fmla="*/ 99078 h 196339"/>
                  <a:gd name="connsiteX9" fmla="*/ 1258378 w 1913856"/>
                  <a:gd name="connsiteY9" fmla="*/ 79710 h 196339"/>
                  <a:gd name="connsiteX10" fmla="*/ 1180408 w 1913856"/>
                  <a:gd name="connsiteY10" fmla="*/ 61470 h 196339"/>
                  <a:gd name="connsiteX11" fmla="*/ 1103930 w 1913856"/>
                  <a:gd name="connsiteY11" fmla="*/ 44721 h 196339"/>
                  <a:gd name="connsiteX12" fmla="*/ 1029287 w 1913856"/>
                  <a:gd name="connsiteY12" fmla="*/ 29827 h 196339"/>
                  <a:gd name="connsiteX13" fmla="*/ 957646 w 1913856"/>
                  <a:gd name="connsiteY13" fmla="*/ 17896 h 196339"/>
                  <a:gd name="connsiteX14" fmla="*/ 889063 w 1913856"/>
                  <a:gd name="connsiteY14" fmla="*/ 9025 h 196339"/>
                  <a:gd name="connsiteX15" fmla="*/ 823923 w 1913856"/>
                  <a:gd name="connsiteY15" fmla="*/ 3575 h 196339"/>
                  <a:gd name="connsiteX16" fmla="*/ 762530 w 1913856"/>
                  <a:gd name="connsiteY16" fmla="*/ 1893 h 196339"/>
                  <a:gd name="connsiteX17" fmla="*/ 704540 w 1913856"/>
                  <a:gd name="connsiteY17" fmla="*/ 3575 h 196339"/>
                  <a:gd name="connsiteX18" fmla="*/ 650316 w 1913856"/>
                  <a:gd name="connsiteY18" fmla="*/ 9025 h 196339"/>
                  <a:gd name="connsiteX19" fmla="*/ 599496 w 1913856"/>
                  <a:gd name="connsiteY19" fmla="*/ 17877 h 196339"/>
                  <a:gd name="connsiteX20" fmla="*/ 551755 w 1913856"/>
                  <a:gd name="connsiteY20" fmla="*/ 29788 h 196339"/>
                  <a:gd name="connsiteX21" fmla="*/ 506976 w 1913856"/>
                  <a:gd name="connsiteY21" fmla="*/ 44683 h 196339"/>
                  <a:gd name="connsiteX22" fmla="*/ 464015 w 1913856"/>
                  <a:gd name="connsiteY22" fmla="*/ 61412 h 196339"/>
                  <a:gd name="connsiteX23" fmla="*/ 422544 w 1913856"/>
                  <a:gd name="connsiteY23" fmla="*/ 79633 h 196339"/>
                  <a:gd name="connsiteX24" fmla="*/ 382183 w 1913856"/>
                  <a:gd name="connsiteY24" fmla="*/ 99001 h 196339"/>
                  <a:gd name="connsiteX25" fmla="*/ 341783 w 1913856"/>
                  <a:gd name="connsiteY25" fmla="*/ 118389 h 196339"/>
                  <a:gd name="connsiteX26" fmla="*/ 300217 w 1913856"/>
                  <a:gd name="connsiteY26" fmla="*/ 136648 h 196339"/>
                  <a:gd name="connsiteX27" fmla="*/ 257178 w 1913856"/>
                  <a:gd name="connsiteY27" fmla="*/ 153416 h 196339"/>
                  <a:gd name="connsiteX28" fmla="*/ 212285 w 1913856"/>
                  <a:gd name="connsiteY28" fmla="*/ 168348 h 196339"/>
                  <a:gd name="connsiteX29" fmla="*/ 164391 w 1913856"/>
                  <a:gd name="connsiteY29" fmla="*/ 180298 h 196339"/>
                  <a:gd name="connsiteX30" fmla="*/ 113456 w 1913856"/>
                  <a:gd name="connsiteY30" fmla="*/ 189170 h 196339"/>
                  <a:gd name="connsiteX31" fmla="*/ 59080 w 1913856"/>
                  <a:gd name="connsiteY31" fmla="*/ 194638 h 196339"/>
                  <a:gd name="connsiteX32" fmla="*/ 956 w 1913856"/>
                  <a:gd name="connsiteY32" fmla="*/ 196339 h 196339"/>
                  <a:gd name="connsiteX33" fmla="*/ 0 w 1913856"/>
                  <a:gd name="connsiteY33" fmla="*/ 195383 h 196339"/>
                  <a:gd name="connsiteX34" fmla="*/ 956 w 1913856"/>
                  <a:gd name="connsiteY34" fmla="*/ 194427 h 196339"/>
                  <a:gd name="connsiteX35" fmla="*/ 58946 w 1913856"/>
                  <a:gd name="connsiteY35" fmla="*/ 192745 h 196339"/>
                  <a:gd name="connsiteX36" fmla="*/ 113169 w 1913856"/>
                  <a:gd name="connsiteY36" fmla="*/ 187296 h 196339"/>
                  <a:gd name="connsiteX37" fmla="*/ 163989 w 1913856"/>
                  <a:gd name="connsiteY37" fmla="*/ 178443 h 196339"/>
                  <a:gd name="connsiteX38" fmla="*/ 211731 w 1913856"/>
                  <a:gd name="connsiteY38" fmla="*/ 166532 h 196339"/>
                  <a:gd name="connsiteX39" fmla="*/ 256509 w 1913856"/>
                  <a:gd name="connsiteY39" fmla="*/ 151638 h 196339"/>
                  <a:gd name="connsiteX40" fmla="*/ 299471 w 1913856"/>
                  <a:gd name="connsiteY40" fmla="*/ 134908 h 196339"/>
                  <a:gd name="connsiteX41" fmla="*/ 340941 w 1913856"/>
                  <a:gd name="connsiteY41" fmla="*/ 116687 h 196339"/>
                  <a:gd name="connsiteX42" fmla="*/ 381303 w 1913856"/>
                  <a:gd name="connsiteY42" fmla="*/ 97319 h 196339"/>
                  <a:gd name="connsiteX43" fmla="*/ 421703 w 1913856"/>
                  <a:gd name="connsiteY43" fmla="*/ 77951 h 196339"/>
                  <a:gd name="connsiteX44" fmla="*/ 463250 w 1913856"/>
                  <a:gd name="connsiteY44" fmla="*/ 59692 h 196339"/>
                  <a:gd name="connsiteX45" fmla="*/ 506288 w 1913856"/>
                  <a:gd name="connsiteY45" fmla="*/ 42924 h 196339"/>
                  <a:gd name="connsiteX46" fmla="*/ 551181 w 1913856"/>
                  <a:gd name="connsiteY46" fmla="*/ 27991 h 196339"/>
                  <a:gd name="connsiteX47" fmla="*/ 599076 w 1913856"/>
                  <a:gd name="connsiteY47" fmla="*/ 16041 h 196339"/>
                  <a:gd name="connsiteX48" fmla="*/ 650010 w 1913856"/>
                  <a:gd name="connsiteY48" fmla="*/ 7170 h 196339"/>
                  <a:gd name="connsiteX49" fmla="*/ 704387 w 1913856"/>
                  <a:gd name="connsiteY49" fmla="*/ 1702 h 196339"/>
                  <a:gd name="connsiteX50" fmla="*/ 762510 w 1913856"/>
                  <a:gd name="connsiteY50" fmla="*/ 0 h 196339"/>
                  <a:gd name="connsiteX51" fmla="*/ 823999 w 1913856"/>
                  <a:gd name="connsiteY51" fmla="*/ 1702 h 196339"/>
                  <a:gd name="connsiteX52" fmla="*/ 889255 w 1913856"/>
                  <a:gd name="connsiteY52" fmla="*/ 7170 h 196339"/>
                  <a:gd name="connsiteX53" fmla="*/ 957913 w 1913856"/>
                  <a:gd name="connsiteY53" fmla="*/ 16041 h 196339"/>
                  <a:gd name="connsiteX54" fmla="*/ 1029631 w 1913856"/>
                  <a:gd name="connsiteY54" fmla="*/ 27991 h 196339"/>
                  <a:gd name="connsiteX55" fmla="*/ 1104312 w 1913856"/>
                  <a:gd name="connsiteY55" fmla="*/ 42904 h 196339"/>
                  <a:gd name="connsiteX56" fmla="*/ 1180810 w 1913856"/>
                  <a:gd name="connsiteY56" fmla="*/ 59653 h 196339"/>
                  <a:gd name="connsiteX57" fmla="*/ 1258799 w 1913856"/>
                  <a:gd name="connsiteY57" fmla="*/ 77893 h 196339"/>
                  <a:gd name="connsiteX58" fmla="*/ 1337916 w 1913856"/>
                  <a:gd name="connsiteY58" fmla="*/ 97262 h 196339"/>
                  <a:gd name="connsiteX59" fmla="*/ 1417033 w 1913856"/>
                  <a:gd name="connsiteY59" fmla="*/ 116630 h 196339"/>
                  <a:gd name="connsiteX60" fmla="*/ 1495003 w 1913856"/>
                  <a:gd name="connsiteY60" fmla="*/ 134870 h 196339"/>
                  <a:gd name="connsiteX61" fmla="*/ 1571482 w 1913856"/>
                  <a:gd name="connsiteY61" fmla="*/ 151619 h 196339"/>
                  <a:gd name="connsiteX62" fmla="*/ 1646125 w 1913856"/>
                  <a:gd name="connsiteY62" fmla="*/ 166513 h 196339"/>
                  <a:gd name="connsiteX63" fmla="*/ 1717766 w 1913856"/>
                  <a:gd name="connsiteY63" fmla="*/ 178443 h 196339"/>
                  <a:gd name="connsiteX64" fmla="*/ 1786348 w 1913856"/>
                  <a:gd name="connsiteY64" fmla="*/ 187315 h 196339"/>
                  <a:gd name="connsiteX65" fmla="*/ 1851508 w 1913856"/>
                  <a:gd name="connsiteY65" fmla="*/ 192764 h 196339"/>
                  <a:gd name="connsiteX66" fmla="*/ 1912901 w 1913856"/>
                  <a:gd name="connsiteY66" fmla="*/ 194447 h 196339"/>
                  <a:gd name="connsiteX67" fmla="*/ 1913857 w 1913856"/>
                  <a:gd name="connsiteY67" fmla="*/ 195403 h 196339"/>
                  <a:gd name="connsiteX68" fmla="*/ 1912901 w 1913856"/>
                  <a:gd name="connsiteY68" fmla="*/ 196339 h 19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56" h="196339">
                    <a:moveTo>
                      <a:pt x="1912901" y="196339"/>
                    </a:moveTo>
                    <a:cubicBezTo>
                      <a:pt x="1892520" y="196339"/>
                      <a:pt x="1871832" y="195766"/>
                      <a:pt x="1851412" y="194638"/>
                    </a:cubicBezTo>
                    <a:cubicBezTo>
                      <a:pt x="1829922" y="193452"/>
                      <a:pt x="1807972" y="191617"/>
                      <a:pt x="1786157" y="189170"/>
                    </a:cubicBezTo>
                    <a:cubicBezTo>
                      <a:pt x="1763041" y="186588"/>
                      <a:pt x="1739945" y="183606"/>
                      <a:pt x="1717498" y="180298"/>
                    </a:cubicBezTo>
                    <a:cubicBezTo>
                      <a:pt x="1693561" y="176780"/>
                      <a:pt x="1669431" y="172765"/>
                      <a:pt x="1645780" y="168348"/>
                    </a:cubicBezTo>
                    <a:cubicBezTo>
                      <a:pt x="1622894" y="164104"/>
                      <a:pt x="1598479" y="159209"/>
                      <a:pt x="1571099" y="153435"/>
                    </a:cubicBezTo>
                    <a:cubicBezTo>
                      <a:pt x="1548423" y="148636"/>
                      <a:pt x="1524103" y="143321"/>
                      <a:pt x="1494601" y="136686"/>
                    </a:cubicBezTo>
                    <a:cubicBezTo>
                      <a:pt x="1471276" y="131447"/>
                      <a:pt x="1445770" y="125482"/>
                      <a:pt x="1416612" y="118446"/>
                    </a:cubicBezTo>
                    <a:cubicBezTo>
                      <a:pt x="1389577" y="111926"/>
                      <a:pt x="1362695" y="105311"/>
                      <a:pt x="1337495" y="99078"/>
                    </a:cubicBezTo>
                    <a:cubicBezTo>
                      <a:pt x="1312143" y="92807"/>
                      <a:pt x="1285127" y="86153"/>
                      <a:pt x="1258378" y="79710"/>
                    </a:cubicBezTo>
                    <a:cubicBezTo>
                      <a:pt x="1229221" y="72693"/>
                      <a:pt x="1203715" y="66728"/>
                      <a:pt x="1180408" y="61470"/>
                    </a:cubicBezTo>
                    <a:cubicBezTo>
                      <a:pt x="1150907" y="54835"/>
                      <a:pt x="1126606" y="49520"/>
                      <a:pt x="1103930" y="44721"/>
                    </a:cubicBezTo>
                    <a:cubicBezTo>
                      <a:pt x="1076570" y="38947"/>
                      <a:pt x="1052154" y="34071"/>
                      <a:pt x="1029287" y="29827"/>
                    </a:cubicBezTo>
                    <a:cubicBezTo>
                      <a:pt x="1005655" y="25429"/>
                      <a:pt x="981545" y="21414"/>
                      <a:pt x="957646" y="17896"/>
                    </a:cubicBezTo>
                    <a:cubicBezTo>
                      <a:pt x="935237" y="14588"/>
                      <a:pt x="912160" y="11606"/>
                      <a:pt x="889063" y="9025"/>
                    </a:cubicBezTo>
                    <a:cubicBezTo>
                      <a:pt x="867286" y="6596"/>
                      <a:pt x="845375" y="4761"/>
                      <a:pt x="823923" y="3575"/>
                    </a:cubicBezTo>
                    <a:cubicBezTo>
                      <a:pt x="803541" y="2447"/>
                      <a:pt x="782892" y="1893"/>
                      <a:pt x="762530" y="1893"/>
                    </a:cubicBezTo>
                    <a:cubicBezTo>
                      <a:pt x="742186" y="1893"/>
                      <a:pt x="722665" y="2466"/>
                      <a:pt x="704540" y="3575"/>
                    </a:cubicBezTo>
                    <a:cubicBezTo>
                      <a:pt x="685458" y="4761"/>
                      <a:pt x="667218" y="6596"/>
                      <a:pt x="650316" y="9025"/>
                    </a:cubicBezTo>
                    <a:cubicBezTo>
                      <a:pt x="632401" y="11606"/>
                      <a:pt x="615308" y="14588"/>
                      <a:pt x="599496" y="17877"/>
                    </a:cubicBezTo>
                    <a:cubicBezTo>
                      <a:pt x="582652" y="21395"/>
                      <a:pt x="566591" y="25391"/>
                      <a:pt x="551755" y="29788"/>
                    </a:cubicBezTo>
                    <a:cubicBezTo>
                      <a:pt x="537396" y="34033"/>
                      <a:pt x="522750" y="38908"/>
                      <a:pt x="506976" y="44683"/>
                    </a:cubicBezTo>
                    <a:cubicBezTo>
                      <a:pt x="493918" y="49462"/>
                      <a:pt x="480266" y="54778"/>
                      <a:pt x="464015" y="61412"/>
                    </a:cubicBezTo>
                    <a:cubicBezTo>
                      <a:pt x="451204" y="66651"/>
                      <a:pt x="437649" y="72597"/>
                      <a:pt x="422544" y="79633"/>
                    </a:cubicBezTo>
                    <a:cubicBezTo>
                      <a:pt x="408701" y="86077"/>
                      <a:pt x="395012" y="92730"/>
                      <a:pt x="382183" y="99001"/>
                    </a:cubicBezTo>
                    <a:cubicBezTo>
                      <a:pt x="369372" y="105253"/>
                      <a:pt x="355702" y="111907"/>
                      <a:pt x="341783" y="118389"/>
                    </a:cubicBezTo>
                    <a:cubicBezTo>
                      <a:pt x="326659" y="125425"/>
                      <a:pt x="313065" y="131390"/>
                      <a:pt x="300217" y="136648"/>
                    </a:cubicBezTo>
                    <a:cubicBezTo>
                      <a:pt x="283946" y="143302"/>
                      <a:pt x="270275" y="148617"/>
                      <a:pt x="257178" y="153416"/>
                    </a:cubicBezTo>
                    <a:cubicBezTo>
                      <a:pt x="241366" y="159190"/>
                      <a:pt x="226682" y="164085"/>
                      <a:pt x="212285" y="168348"/>
                    </a:cubicBezTo>
                    <a:cubicBezTo>
                      <a:pt x="197410" y="172765"/>
                      <a:pt x="181292" y="176780"/>
                      <a:pt x="164391" y="180298"/>
                    </a:cubicBezTo>
                    <a:cubicBezTo>
                      <a:pt x="148540" y="183606"/>
                      <a:pt x="131409" y="186588"/>
                      <a:pt x="113456" y="189170"/>
                    </a:cubicBezTo>
                    <a:cubicBezTo>
                      <a:pt x="96516" y="191617"/>
                      <a:pt x="78218" y="193452"/>
                      <a:pt x="59080" y="194638"/>
                    </a:cubicBezTo>
                    <a:cubicBezTo>
                      <a:pt x="40897" y="195766"/>
                      <a:pt x="21357" y="196339"/>
                      <a:pt x="956" y="196339"/>
                    </a:cubicBezTo>
                    <a:cubicBezTo>
                      <a:pt x="421" y="196339"/>
                      <a:pt x="0" y="195919"/>
                      <a:pt x="0" y="195383"/>
                    </a:cubicBezTo>
                    <a:cubicBezTo>
                      <a:pt x="0" y="194848"/>
                      <a:pt x="421" y="194427"/>
                      <a:pt x="956" y="194427"/>
                    </a:cubicBezTo>
                    <a:cubicBezTo>
                      <a:pt x="21299" y="194427"/>
                      <a:pt x="40820" y="193854"/>
                      <a:pt x="58946" y="192745"/>
                    </a:cubicBezTo>
                    <a:cubicBezTo>
                      <a:pt x="78027" y="191559"/>
                      <a:pt x="96267" y="189724"/>
                      <a:pt x="113169" y="187296"/>
                    </a:cubicBezTo>
                    <a:cubicBezTo>
                      <a:pt x="131084" y="184715"/>
                      <a:pt x="148177" y="181732"/>
                      <a:pt x="163989" y="178443"/>
                    </a:cubicBezTo>
                    <a:cubicBezTo>
                      <a:pt x="180834" y="174925"/>
                      <a:pt x="196894" y="170929"/>
                      <a:pt x="211731" y="166532"/>
                    </a:cubicBezTo>
                    <a:cubicBezTo>
                      <a:pt x="226090" y="162287"/>
                      <a:pt x="240735" y="157412"/>
                      <a:pt x="256509" y="151638"/>
                    </a:cubicBezTo>
                    <a:cubicBezTo>
                      <a:pt x="269568" y="146858"/>
                      <a:pt x="283219" y="141543"/>
                      <a:pt x="299471" y="134908"/>
                    </a:cubicBezTo>
                    <a:cubicBezTo>
                      <a:pt x="312281" y="129669"/>
                      <a:pt x="325837" y="123723"/>
                      <a:pt x="340941" y="116687"/>
                    </a:cubicBezTo>
                    <a:cubicBezTo>
                      <a:pt x="354841" y="110225"/>
                      <a:pt x="368512" y="103571"/>
                      <a:pt x="381303" y="97319"/>
                    </a:cubicBezTo>
                    <a:cubicBezTo>
                      <a:pt x="394151" y="91048"/>
                      <a:pt x="407841" y="84394"/>
                      <a:pt x="421703" y="77951"/>
                    </a:cubicBezTo>
                    <a:cubicBezTo>
                      <a:pt x="436826" y="70915"/>
                      <a:pt x="450421" y="64949"/>
                      <a:pt x="463250" y="59692"/>
                    </a:cubicBezTo>
                    <a:cubicBezTo>
                      <a:pt x="479521" y="53038"/>
                      <a:pt x="493191" y="47723"/>
                      <a:pt x="506288" y="42924"/>
                    </a:cubicBezTo>
                    <a:cubicBezTo>
                      <a:pt x="522100" y="37149"/>
                      <a:pt x="536784" y="32255"/>
                      <a:pt x="551181" y="27991"/>
                    </a:cubicBezTo>
                    <a:cubicBezTo>
                      <a:pt x="566056" y="23594"/>
                      <a:pt x="582174" y="19559"/>
                      <a:pt x="599076" y="16041"/>
                    </a:cubicBezTo>
                    <a:cubicBezTo>
                      <a:pt x="614926" y="12734"/>
                      <a:pt x="632057" y="9751"/>
                      <a:pt x="650010" y="7170"/>
                    </a:cubicBezTo>
                    <a:cubicBezTo>
                      <a:pt x="666950" y="4723"/>
                      <a:pt x="685248" y="2887"/>
                      <a:pt x="704387" y="1702"/>
                    </a:cubicBezTo>
                    <a:cubicBezTo>
                      <a:pt x="722569" y="574"/>
                      <a:pt x="742110" y="0"/>
                      <a:pt x="762510" y="0"/>
                    </a:cubicBezTo>
                    <a:cubicBezTo>
                      <a:pt x="782892" y="0"/>
                      <a:pt x="803579" y="574"/>
                      <a:pt x="823999" y="1702"/>
                    </a:cubicBezTo>
                    <a:cubicBezTo>
                      <a:pt x="845490" y="2887"/>
                      <a:pt x="867439" y="4723"/>
                      <a:pt x="889255" y="7170"/>
                    </a:cubicBezTo>
                    <a:cubicBezTo>
                      <a:pt x="912370" y="9751"/>
                      <a:pt x="935467" y="12734"/>
                      <a:pt x="957913" y="16041"/>
                    </a:cubicBezTo>
                    <a:cubicBezTo>
                      <a:pt x="981851" y="19559"/>
                      <a:pt x="1005980" y="23575"/>
                      <a:pt x="1029631" y="27991"/>
                    </a:cubicBezTo>
                    <a:cubicBezTo>
                      <a:pt x="1052517" y="32236"/>
                      <a:pt x="1076933" y="37130"/>
                      <a:pt x="1104312" y="42904"/>
                    </a:cubicBezTo>
                    <a:cubicBezTo>
                      <a:pt x="1126988" y="47703"/>
                      <a:pt x="1151308" y="53019"/>
                      <a:pt x="1180810" y="59653"/>
                    </a:cubicBezTo>
                    <a:cubicBezTo>
                      <a:pt x="1204136" y="64892"/>
                      <a:pt x="1229642" y="70857"/>
                      <a:pt x="1258799" y="77893"/>
                    </a:cubicBezTo>
                    <a:cubicBezTo>
                      <a:pt x="1285567" y="84337"/>
                      <a:pt x="1312563" y="90990"/>
                      <a:pt x="1337916" y="97262"/>
                    </a:cubicBezTo>
                    <a:cubicBezTo>
                      <a:pt x="1363116" y="103495"/>
                      <a:pt x="1389998" y="110110"/>
                      <a:pt x="1417033" y="116630"/>
                    </a:cubicBezTo>
                    <a:cubicBezTo>
                      <a:pt x="1446191" y="123666"/>
                      <a:pt x="1471696" y="129612"/>
                      <a:pt x="1495003" y="134870"/>
                    </a:cubicBezTo>
                    <a:cubicBezTo>
                      <a:pt x="1524505" y="141504"/>
                      <a:pt x="1548806" y="146820"/>
                      <a:pt x="1571482" y="151619"/>
                    </a:cubicBezTo>
                    <a:cubicBezTo>
                      <a:pt x="1598842" y="157393"/>
                      <a:pt x="1623258" y="162268"/>
                      <a:pt x="1646125" y="166513"/>
                    </a:cubicBezTo>
                    <a:cubicBezTo>
                      <a:pt x="1669757" y="170910"/>
                      <a:pt x="1693866" y="174925"/>
                      <a:pt x="1717766" y="178443"/>
                    </a:cubicBezTo>
                    <a:cubicBezTo>
                      <a:pt x="1740174" y="181751"/>
                      <a:pt x="1763252" y="184734"/>
                      <a:pt x="1786348" y="187315"/>
                    </a:cubicBezTo>
                    <a:cubicBezTo>
                      <a:pt x="1808125" y="189743"/>
                      <a:pt x="1830036" y="191579"/>
                      <a:pt x="1851508" y="192764"/>
                    </a:cubicBezTo>
                    <a:cubicBezTo>
                      <a:pt x="1871889" y="193892"/>
                      <a:pt x="1892539" y="194447"/>
                      <a:pt x="1912901" y="194447"/>
                    </a:cubicBezTo>
                    <a:cubicBezTo>
                      <a:pt x="1913436" y="194447"/>
                      <a:pt x="1913857" y="194867"/>
                      <a:pt x="1913857" y="195403"/>
                    </a:cubicBezTo>
                    <a:cubicBezTo>
                      <a:pt x="1913857" y="195938"/>
                      <a:pt x="1913436" y="196339"/>
                      <a:pt x="1912901" y="196339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59" name="任意多边形: 形状 158">
                <a:extLst>
                  <a:ext uri="{FF2B5EF4-FFF2-40B4-BE49-F238E27FC236}">
                    <a16:creationId xmlns:a16="http://schemas.microsoft.com/office/drawing/2014/main" id="{A0B7F971-9E58-D512-5E36-F6774C5B12F8}"/>
                  </a:ext>
                </a:extLst>
              </p:cNvPr>
              <p:cNvSpPr/>
              <p:nvPr/>
            </p:nvSpPr>
            <p:spPr>
              <a:xfrm>
                <a:off x="9241182" y="2506931"/>
                <a:ext cx="1913876" cy="153148"/>
              </a:xfrm>
              <a:custGeom>
                <a:avLst/>
                <a:gdLst>
                  <a:gd name="connsiteX0" fmla="*/ 1912901 w 1913876"/>
                  <a:gd name="connsiteY0" fmla="*/ 153148 h 153148"/>
                  <a:gd name="connsiteX1" fmla="*/ 1851795 w 1913876"/>
                  <a:gd name="connsiteY1" fmla="*/ 151829 h 153148"/>
                  <a:gd name="connsiteX2" fmla="*/ 1788069 w 1913876"/>
                  <a:gd name="connsiteY2" fmla="*/ 147890 h 153148"/>
                  <a:gd name="connsiteX3" fmla="*/ 1721724 w 1913876"/>
                  <a:gd name="connsiteY3" fmla="*/ 141332 h 153148"/>
                  <a:gd name="connsiteX4" fmla="*/ 1652759 w 1913876"/>
                  <a:gd name="connsiteY4" fmla="*/ 132136 h 153148"/>
                  <a:gd name="connsiteX5" fmla="*/ 1581711 w 1913876"/>
                  <a:gd name="connsiteY5" fmla="*/ 120836 h 153148"/>
                  <a:gd name="connsiteX6" fmla="*/ 1509075 w 1913876"/>
                  <a:gd name="connsiteY6" fmla="*/ 107968 h 153148"/>
                  <a:gd name="connsiteX7" fmla="*/ 1434872 w 1913876"/>
                  <a:gd name="connsiteY7" fmla="*/ 93533 h 153148"/>
                  <a:gd name="connsiteX8" fmla="*/ 1359101 w 1913876"/>
                  <a:gd name="connsiteY8" fmla="*/ 77511 h 153148"/>
                  <a:gd name="connsiteX9" fmla="*/ 1283349 w 1913876"/>
                  <a:gd name="connsiteY9" fmla="*/ 61489 h 153148"/>
                  <a:gd name="connsiteX10" fmla="*/ 1209184 w 1913876"/>
                  <a:gd name="connsiteY10" fmla="*/ 47053 h 153148"/>
                  <a:gd name="connsiteX11" fmla="*/ 1136586 w 1913876"/>
                  <a:gd name="connsiteY11" fmla="*/ 34186 h 153148"/>
                  <a:gd name="connsiteX12" fmla="*/ 1065557 w 1913876"/>
                  <a:gd name="connsiteY12" fmla="*/ 22905 h 153148"/>
                  <a:gd name="connsiteX13" fmla="*/ 996650 w 1913876"/>
                  <a:gd name="connsiteY13" fmla="*/ 13728 h 153148"/>
                  <a:gd name="connsiteX14" fmla="*/ 930362 w 1913876"/>
                  <a:gd name="connsiteY14" fmla="*/ 7170 h 153148"/>
                  <a:gd name="connsiteX15" fmla="*/ 866712 w 1913876"/>
                  <a:gd name="connsiteY15" fmla="*/ 3231 h 153148"/>
                  <a:gd name="connsiteX16" fmla="*/ 805683 w 1913876"/>
                  <a:gd name="connsiteY16" fmla="*/ 1912 h 153148"/>
                  <a:gd name="connsiteX17" fmla="*/ 747291 w 1913876"/>
                  <a:gd name="connsiteY17" fmla="*/ 3231 h 153148"/>
                  <a:gd name="connsiteX18" fmla="*/ 691519 w 1913876"/>
                  <a:gd name="connsiteY18" fmla="*/ 7170 h 153148"/>
                  <a:gd name="connsiteX19" fmla="*/ 638386 w 1913876"/>
                  <a:gd name="connsiteY19" fmla="*/ 13728 h 153148"/>
                  <a:gd name="connsiteX20" fmla="*/ 587891 w 1913876"/>
                  <a:gd name="connsiteY20" fmla="*/ 22905 h 153148"/>
                  <a:gd name="connsiteX21" fmla="*/ 539461 w 1913876"/>
                  <a:gd name="connsiteY21" fmla="*/ 34186 h 153148"/>
                  <a:gd name="connsiteX22" fmla="*/ 492618 w 1913876"/>
                  <a:gd name="connsiteY22" fmla="*/ 47034 h 153148"/>
                  <a:gd name="connsiteX23" fmla="*/ 447342 w 1913876"/>
                  <a:gd name="connsiteY23" fmla="*/ 61470 h 153148"/>
                  <a:gd name="connsiteX24" fmla="*/ 403654 w 1913876"/>
                  <a:gd name="connsiteY24" fmla="*/ 77473 h 153148"/>
                  <a:gd name="connsiteX25" fmla="*/ 359889 w 1913876"/>
                  <a:gd name="connsiteY25" fmla="*/ 93495 h 153148"/>
                  <a:gd name="connsiteX26" fmla="*/ 314537 w 1913876"/>
                  <a:gd name="connsiteY26" fmla="*/ 107949 h 153148"/>
                  <a:gd name="connsiteX27" fmla="*/ 267618 w 1913876"/>
                  <a:gd name="connsiteY27" fmla="*/ 120817 h 153148"/>
                  <a:gd name="connsiteX28" fmla="*/ 219130 w 1913876"/>
                  <a:gd name="connsiteY28" fmla="*/ 132117 h 153148"/>
                  <a:gd name="connsiteX29" fmla="*/ 168521 w 1913876"/>
                  <a:gd name="connsiteY29" fmla="*/ 141313 h 153148"/>
                  <a:gd name="connsiteX30" fmla="*/ 115291 w 1913876"/>
                  <a:gd name="connsiteY30" fmla="*/ 147890 h 153148"/>
                  <a:gd name="connsiteX31" fmla="*/ 59443 w 1913876"/>
                  <a:gd name="connsiteY31" fmla="*/ 151829 h 153148"/>
                  <a:gd name="connsiteX32" fmla="*/ 956 w 1913876"/>
                  <a:gd name="connsiteY32" fmla="*/ 153148 h 153148"/>
                  <a:gd name="connsiteX33" fmla="*/ 0 w 1913876"/>
                  <a:gd name="connsiteY33" fmla="*/ 152192 h 153148"/>
                  <a:gd name="connsiteX34" fmla="*/ 956 w 1913876"/>
                  <a:gd name="connsiteY34" fmla="*/ 151236 h 153148"/>
                  <a:gd name="connsiteX35" fmla="*/ 59347 w 1913876"/>
                  <a:gd name="connsiteY35" fmla="*/ 149917 h 153148"/>
                  <a:gd name="connsiteX36" fmla="*/ 115100 w 1913876"/>
                  <a:gd name="connsiteY36" fmla="*/ 145978 h 153148"/>
                  <a:gd name="connsiteX37" fmla="*/ 168234 w 1913876"/>
                  <a:gd name="connsiteY37" fmla="*/ 139420 h 153148"/>
                  <a:gd name="connsiteX38" fmla="*/ 218729 w 1913876"/>
                  <a:gd name="connsiteY38" fmla="*/ 130243 h 153148"/>
                  <a:gd name="connsiteX39" fmla="*/ 267159 w 1913876"/>
                  <a:gd name="connsiteY39" fmla="*/ 118962 h 153148"/>
                  <a:gd name="connsiteX40" fmla="*/ 314002 w 1913876"/>
                  <a:gd name="connsiteY40" fmla="*/ 106114 h 153148"/>
                  <a:gd name="connsiteX41" fmla="*/ 359277 w 1913876"/>
                  <a:gd name="connsiteY41" fmla="*/ 91678 h 153148"/>
                  <a:gd name="connsiteX42" fmla="*/ 402966 w 1913876"/>
                  <a:gd name="connsiteY42" fmla="*/ 75675 h 153148"/>
                  <a:gd name="connsiteX43" fmla="*/ 446730 w 1913876"/>
                  <a:gd name="connsiteY43" fmla="*/ 59653 h 153148"/>
                  <a:gd name="connsiteX44" fmla="*/ 492082 w 1913876"/>
                  <a:gd name="connsiteY44" fmla="*/ 45199 h 153148"/>
                  <a:gd name="connsiteX45" fmla="*/ 539002 w 1913876"/>
                  <a:gd name="connsiteY45" fmla="*/ 32331 h 153148"/>
                  <a:gd name="connsiteX46" fmla="*/ 587489 w 1913876"/>
                  <a:gd name="connsiteY46" fmla="*/ 21032 h 153148"/>
                  <a:gd name="connsiteX47" fmla="*/ 638099 w 1913876"/>
                  <a:gd name="connsiteY47" fmla="*/ 11835 h 153148"/>
                  <a:gd name="connsiteX48" fmla="*/ 691328 w 1913876"/>
                  <a:gd name="connsiteY48" fmla="*/ 5258 h 153148"/>
                  <a:gd name="connsiteX49" fmla="*/ 747196 w 1913876"/>
                  <a:gd name="connsiteY49" fmla="*/ 1319 h 153148"/>
                  <a:gd name="connsiteX50" fmla="*/ 805683 w 1913876"/>
                  <a:gd name="connsiteY50" fmla="*/ 0 h 153148"/>
                  <a:gd name="connsiteX51" fmla="*/ 866789 w 1913876"/>
                  <a:gd name="connsiteY51" fmla="*/ 1319 h 153148"/>
                  <a:gd name="connsiteX52" fmla="*/ 930515 w 1913876"/>
                  <a:gd name="connsiteY52" fmla="*/ 5258 h 153148"/>
                  <a:gd name="connsiteX53" fmla="*/ 996860 w 1913876"/>
                  <a:gd name="connsiteY53" fmla="*/ 11816 h 153148"/>
                  <a:gd name="connsiteX54" fmla="*/ 1065824 w 1913876"/>
                  <a:gd name="connsiteY54" fmla="*/ 21012 h 153148"/>
                  <a:gd name="connsiteX55" fmla="*/ 1136873 w 1913876"/>
                  <a:gd name="connsiteY55" fmla="*/ 32312 h 153148"/>
                  <a:gd name="connsiteX56" fmla="*/ 1209509 w 1913876"/>
                  <a:gd name="connsiteY56" fmla="*/ 45180 h 153148"/>
                  <a:gd name="connsiteX57" fmla="*/ 1283712 w 1913876"/>
                  <a:gd name="connsiteY57" fmla="*/ 59615 h 153148"/>
                  <a:gd name="connsiteX58" fmla="*/ 1359502 w 1913876"/>
                  <a:gd name="connsiteY58" fmla="*/ 75637 h 153148"/>
                  <a:gd name="connsiteX59" fmla="*/ 1435254 w 1913876"/>
                  <a:gd name="connsiteY59" fmla="*/ 91659 h 153148"/>
                  <a:gd name="connsiteX60" fmla="*/ 1509419 w 1913876"/>
                  <a:gd name="connsiteY60" fmla="*/ 106095 h 153148"/>
                  <a:gd name="connsiteX61" fmla="*/ 1582017 w 1913876"/>
                  <a:gd name="connsiteY61" fmla="*/ 118962 h 153148"/>
                  <a:gd name="connsiteX62" fmla="*/ 1653046 w 1913876"/>
                  <a:gd name="connsiteY62" fmla="*/ 130243 h 153148"/>
                  <a:gd name="connsiteX63" fmla="*/ 1721953 w 1913876"/>
                  <a:gd name="connsiteY63" fmla="*/ 139420 h 153148"/>
                  <a:gd name="connsiteX64" fmla="*/ 1788241 w 1913876"/>
                  <a:gd name="connsiteY64" fmla="*/ 145978 h 153148"/>
                  <a:gd name="connsiteX65" fmla="*/ 1851890 w 1913876"/>
                  <a:gd name="connsiteY65" fmla="*/ 149917 h 153148"/>
                  <a:gd name="connsiteX66" fmla="*/ 1912920 w 1913876"/>
                  <a:gd name="connsiteY66" fmla="*/ 151236 h 153148"/>
                  <a:gd name="connsiteX67" fmla="*/ 1913876 w 1913876"/>
                  <a:gd name="connsiteY67" fmla="*/ 152192 h 153148"/>
                  <a:gd name="connsiteX68" fmla="*/ 1912901 w 1913876"/>
                  <a:gd name="connsiteY68" fmla="*/ 153148 h 153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76" h="153148">
                    <a:moveTo>
                      <a:pt x="1912901" y="153148"/>
                    </a:moveTo>
                    <a:cubicBezTo>
                      <a:pt x="1893055" y="153148"/>
                      <a:pt x="1872501" y="152708"/>
                      <a:pt x="1851795" y="151829"/>
                    </a:cubicBezTo>
                    <a:cubicBezTo>
                      <a:pt x="1831069" y="150949"/>
                      <a:pt x="1809636" y="149630"/>
                      <a:pt x="1788069" y="147890"/>
                    </a:cubicBezTo>
                    <a:cubicBezTo>
                      <a:pt x="1766502" y="146150"/>
                      <a:pt x="1744189" y="143932"/>
                      <a:pt x="1721724" y="141332"/>
                    </a:cubicBezTo>
                    <a:cubicBezTo>
                      <a:pt x="1699296" y="138713"/>
                      <a:pt x="1676085" y="135635"/>
                      <a:pt x="1652759" y="132136"/>
                    </a:cubicBezTo>
                    <a:cubicBezTo>
                      <a:pt x="1629471" y="128656"/>
                      <a:pt x="1605572" y="124851"/>
                      <a:pt x="1581711" y="120836"/>
                    </a:cubicBezTo>
                    <a:cubicBezTo>
                      <a:pt x="1557907" y="116840"/>
                      <a:pt x="1533472" y="112500"/>
                      <a:pt x="1509075" y="107968"/>
                    </a:cubicBezTo>
                    <a:cubicBezTo>
                      <a:pt x="1484678" y="103437"/>
                      <a:pt x="1459708" y="98562"/>
                      <a:pt x="1434872" y="93533"/>
                    </a:cubicBezTo>
                    <a:cubicBezTo>
                      <a:pt x="1409959" y="88466"/>
                      <a:pt x="1384453" y="83075"/>
                      <a:pt x="1359101" y="77511"/>
                    </a:cubicBezTo>
                    <a:cubicBezTo>
                      <a:pt x="1333748" y="71947"/>
                      <a:pt x="1308262" y="66555"/>
                      <a:pt x="1283349" y="61489"/>
                    </a:cubicBezTo>
                    <a:cubicBezTo>
                      <a:pt x="1258512" y="56441"/>
                      <a:pt x="1233561" y="51585"/>
                      <a:pt x="1209184" y="47053"/>
                    </a:cubicBezTo>
                    <a:cubicBezTo>
                      <a:pt x="1184806" y="42522"/>
                      <a:pt x="1160371" y="38201"/>
                      <a:pt x="1136586" y="34186"/>
                    </a:cubicBezTo>
                    <a:cubicBezTo>
                      <a:pt x="1112725" y="30171"/>
                      <a:pt x="1088825" y="26385"/>
                      <a:pt x="1065557" y="22905"/>
                    </a:cubicBezTo>
                    <a:cubicBezTo>
                      <a:pt x="1042231" y="19425"/>
                      <a:pt x="1019058" y="16328"/>
                      <a:pt x="996650" y="13728"/>
                    </a:cubicBezTo>
                    <a:cubicBezTo>
                      <a:pt x="974222" y="11108"/>
                      <a:pt x="951929" y="8910"/>
                      <a:pt x="930362" y="7170"/>
                    </a:cubicBezTo>
                    <a:cubicBezTo>
                      <a:pt x="908814" y="5430"/>
                      <a:pt x="887400" y="4111"/>
                      <a:pt x="866712" y="3231"/>
                    </a:cubicBezTo>
                    <a:cubicBezTo>
                      <a:pt x="846044" y="2352"/>
                      <a:pt x="825510" y="1912"/>
                      <a:pt x="805683" y="1912"/>
                    </a:cubicBezTo>
                    <a:cubicBezTo>
                      <a:pt x="785856" y="1912"/>
                      <a:pt x="766220" y="2352"/>
                      <a:pt x="747291" y="3231"/>
                    </a:cubicBezTo>
                    <a:cubicBezTo>
                      <a:pt x="728363" y="4111"/>
                      <a:pt x="709587" y="5430"/>
                      <a:pt x="691519" y="7170"/>
                    </a:cubicBezTo>
                    <a:cubicBezTo>
                      <a:pt x="673451" y="8910"/>
                      <a:pt x="655574" y="11108"/>
                      <a:pt x="638386" y="13728"/>
                    </a:cubicBezTo>
                    <a:cubicBezTo>
                      <a:pt x="621197" y="16328"/>
                      <a:pt x="604219" y="19425"/>
                      <a:pt x="587891" y="22905"/>
                    </a:cubicBezTo>
                    <a:cubicBezTo>
                      <a:pt x="571582" y="26385"/>
                      <a:pt x="555292" y="30171"/>
                      <a:pt x="539461" y="34186"/>
                    </a:cubicBezTo>
                    <a:cubicBezTo>
                      <a:pt x="523668" y="38182"/>
                      <a:pt x="507913" y="42503"/>
                      <a:pt x="492618" y="47034"/>
                    </a:cubicBezTo>
                    <a:cubicBezTo>
                      <a:pt x="477322" y="51566"/>
                      <a:pt x="462103" y="56422"/>
                      <a:pt x="447342" y="61470"/>
                    </a:cubicBezTo>
                    <a:cubicBezTo>
                      <a:pt x="432563" y="66517"/>
                      <a:pt x="417879" y="71909"/>
                      <a:pt x="403654" y="77473"/>
                    </a:cubicBezTo>
                    <a:cubicBezTo>
                      <a:pt x="389410" y="83056"/>
                      <a:pt x="374688" y="88447"/>
                      <a:pt x="359889" y="93495"/>
                    </a:cubicBezTo>
                    <a:cubicBezTo>
                      <a:pt x="345110" y="98542"/>
                      <a:pt x="329871" y="103418"/>
                      <a:pt x="314537" y="107949"/>
                    </a:cubicBezTo>
                    <a:cubicBezTo>
                      <a:pt x="299222" y="112481"/>
                      <a:pt x="283430" y="116821"/>
                      <a:pt x="267618" y="120817"/>
                    </a:cubicBezTo>
                    <a:cubicBezTo>
                      <a:pt x="251767" y="124832"/>
                      <a:pt x="235458" y="128637"/>
                      <a:pt x="219130" y="132117"/>
                    </a:cubicBezTo>
                    <a:cubicBezTo>
                      <a:pt x="202764" y="135615"/>
                      <a:pt x="185728" y="138694"/>
                      <a:pt x="168521" y="141313"/>
                    </a:cubicBezTo>
                    <a:cubicBezTo>
                      <a:pt x="151275" y="143932"/>
                      <a:pt x="133379" y="146150"/>
                      <a:pt x="115291" y="147890"/>
                    </a:cubicBezTo>
                    <a:cubicBezTo>
                      <a:pt x="97204" y="149630"/>
                      <a:pt x="78410" y="150968"/>
                      <a:pt x="59443" y="151829"/>
                    </a:cubicBezTo>
                    <a:cubicBezTo>
                      <a:pt x="40495" y="152708"/>
                      <a:pt x="20821" y="153148"/>
                      <a:pt x="956" y="153148"/>
                    </a:cubicBezTo>
                    <a:cubicBezTo>
                      <a:pt x="421" y="153148"/>
                      <a:pt x="0" y="152728"/>
                      <a:pt x="0" y="152192"/>
                    </a:cubicBezTo>
                    <a:cubicBezTo>
                      <a:pt x="0" y="151657"/>
                      <a:pt x="421" y="151236"/>
                      <a:pt x="956" y="151236"/>
                    </a:cubicBezTo>
                    <a:cubicBezTo>
                      <a:pt x="20783" y="151236"/>
                      <a:pt x="40419" y="150796"/>
                      <a:pt x="59347" y="149917"/>
                    </a:cubicBezTo>
                    <a:cubicBezTo>
                      <a:pt x="78295" y="149037"/>
                      <a:pt x="97051" y="147718"/>
                      <a:pt x="115100" y="145978"/>
                    </a:cubicBezTo>
                    <a:cubicBezTo>
                      <a:pt x="133149" y="144238"/>
                      <a:pt x="151026" y="142040"/>
                      <a:pt x="168234" y="139420"/>
                    </a:cubicBezTo>
                    <a:cubicBezTo>
                      <a:pt x="185422" y="136820"/>
                      <a:pt x="202401" y="133723"/>
                      <a:pt x="218729" y="130243"/>
                    </a:cubicBezTo>
                    <a:cubicBezTo>
                      <a:pt x="235038" y="126763"/>
                      <a:pt x="251328" y="122977"/>
                      <a:pt x="267159" y="118962"/>
                    </a:cubicBezTo>
                    <a:cubicBezTo>
                      <a:pt x="282952" y="114966"/>
                      <a:pt x="298706" y="110645"/>
                      <a:pt x="314002" y="106114"/>
                    </a:cubicBezTo>
                    <a:cubicBezTo>
                      <a:pt x="329298" y="101583"/>
                      <a:pt x="344517" y="96726"/>
                      <a:pt x="359277" y="91678"/>
                    </a:cubicBezTo>
                    <a:cubicBezTo>
                      <a:pt x="374038" y="86631"/>
                      <a:pt x="388741" y="81239"/>
                      <a:pt x="402966" y="75675"/>
                    </a:cubicBezTo>
                    <a:cubicBezTo>
                      <a:pt x="417210" y="70092"/>
                      <a:pt x="431932" y="64701"/>
                      <a:pt x="446730" y="59653"/>
                    </a:cubicBezTo>
                    <a:cubicBezTo>
                      <a:pt x="461510" y="54606"/>
                      <a:pt x="476767" y="49730"/>
                      <a:pt x="492082" y="45199"/>
                    </a:cubicBezTo>
                    <a:cubicBezTo>
                      <a:pt x="507397" y="40667"/>
                      <a:pt x="523190" y="36327"/>
                      <a:pt x="539002" y="32331"/>
                    </a:cubicBezTo>
                    <a:cubicBezTo>
                      <a:pt x="554852" y="28316"/>
                      <a:pt x="571161" y="24511"/>
                      <a:pt x="587489" y="21032"/>
                    </a:cubicBezTo>
                    <a:cubicBezTo>
                      <a:pt x="603856" y="17533"/>
                      <a:pt x="620891" y="14454"/>
                      <a:pt x="638099" y="11835"/>
                    </a:cubicBezTo>
                    <a:cubicBezTo>
                      <a:pt x="655326" y="9216"/>
                      <a:pt x="673241" y="7017"/>
                      <a:pt x="691328" y="5258"/>
                    </a:cubicBezTo>
                    <a:cubicBezTo>
                      <a:pt x="709434" y="3518"/>
                      <a:pt x="728210" y="2199"/>
                      <a:pt x="747196" y="1319"/>
                    </a:cubicBezTo>
                    <a:cubicBezTo>
                      <a:pt x="766143" y="440"/>
                      <a:pt x="785817" y="0"/>
                      <a:pt x="805683" y="0"/>
                    </a:cubicBezTo>
                    <a:cubicBezTo>
                      <a:pt x="825548" y="0"/>
                      <a:pt x="846082" y="440"/>
                      <a:pt x="866789" y="1319"/>
                    </a:cubicBezTo>
                    <a:cubicBezTo>
                      <a:pt x="887496" y="2199"/>
                      <a:pt x="908929" y="3518"/>
                      <a:pt x="930515" y="5258"/>
                    </a:cubicBezTo>
                    <a:cubicBezTo>
                      <a:pt x="952101" y="6998"/>
                      <a:pt x="974413" y="9216"/>
                      <a:pt x="996860" y="11816"/>
                    </a:cubicBezTo>
                    <a:cubicBezTo>
                      <a:pt x="1019287" y="14435"/>
                      <a:pt x="1042498" y="17514"/>
                      <a:pt x="1065824" y="21012"/>
                    </a:cubicBezTo>
                    <a:cubicBezTo>
                      <a:pt x="1089112" y="24492"/>
                      <a:pt x="1113012" y="28297"/>
                      <a:pt x="1136873" y="32312"/>
                    </a:cubicBezTo>
                    <a:cubicBezTo>
                      <a:pt x="1160677" y="36308"/>
                      <a:pt x="1185112" y="40648"/>
                      <a:pt x="1209509" y="45180"/>
                    </a:cubicBezTo>
                    <a:cubicBezTo>
                      <a:pt x="1233905" y="49711"/>
                      <a:pt x="1258875" y="54586"/>
                      <a:pt x="1283712" y="59615"/>
                    </a:cubicBezTo>
                    <a:cubicBezTo>
                      <a:pt x="1308625" y="64682"/>
                      <a:pt x="1334130" y="70073"/>
                      <a:pt x="1359502" y="75637"/>
                    </a:cubicBezTo>
                    <a:cubicBezTo>
                      <a:pt x="1384855" y="81201"/>
                      <a:pt x="1410341" y="86593"/>
                      <a:pt x="1435254" y="91659"/>
                    </a:cubicBezTo>
                    <a:cubicBezTo>
                      <a:pt x="1460091" y="96707"/>
                      <a:pt x="1485042" y="101563"/>
                      <a:pt x="1509419" y="106095"/>
                    </a:cubicBezTo>
                    <a:cubicBezTo>
                      <a:pt x="1533797" y="110626"/>
                      <a:pt x="1558232" y="114947"/>
                      <a:pt x="1582017" y="118962"/>
                    </a:cubicBezTo>
                    <a:cubicBezTo>
                      <a:pt x="1605878" y="122977"/>
                      <a:pt x="1629777" y="126763"/>
                      <a:pt x="1653046" y="130243"/>
                    </a:cubicBezTo>
                    <a:cubicBezTo>
                      <a:pt x="1676372" y="133723"/>
                      <a:pt x="1699545" y="136820"/>
                      <a:pt x="1721953" y="139420"/>
                    </a:cubicBezTo>
                    <a:cubicBezTo>
                      <a:pt x="1744400" y="142040"/>
                      <a:pt x="1766693" y="144238"/>
                      <a:pt x="1788241" y="145978"/>
                    </a:cubicBezTo>
                    <a:cubicBezTo>
                      <a:pt x="1809770" y="147718"/>
                      <a:pt x="1831203" y="149037"/>
                      <a:pt x="1851890" y="149917"/>
                    </a:cubicBezTo>
                    <a:cubicBezTo>
                      <a:pt x="1872559" y="150796"/>
                      <a:pt x="1893093" y="151236"/>
                      <a:pt x="1912920" y="151236"/>
                    </a:cubicBezTo>
                    <a:cubicBezTo>
                      <a:pt x="1913455" y="151236"/>
                      <a:pt x="1913876" y="151657"/>
                      <a:pt x="1913876" y="152192"/>
                    </a:cubicBezTo>
                    <a:cubicBezTo>
                      <a:pt x="1913876" y="152728"/>
                      <a:pt x="1913436" y="153148"/>
                      <a:pt x="1912901" y="153148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0" name="任意多边形: 形状 159">
                <a:extLst>
                  <a:ext uri="{FF2B5EF4-FFF2-40B4-BE49-F238E27FC236}">
                    <a16:creationId xmlns:a16="http://schemas.microsoft.com/office/drawing/2014/main" id="{98C0C6F8-132C-832A-E8D3-A721B949624E}"/>
                  </a:ext>
                </a:extLst>
              </p:cNvPr>
              <p:cNvSpPr/>
              <p:nvPr/>
            </p:nvSpPr>
            <p:spPr>
              <a:xfrm>
                <a:off x="9241182" y="2607022"/>
                <a:ext cx="1913856" cy="112805"/>
              </a:xfrm>
              <a:custGeom>
                <a:avLst/>
                <a:gdLst>
                  <a:gd name="connsiteX0" fmla="*/ 1912901 w 1913856"/>
                  <a:gd name="connsiteY0" fmla="*/ 112806 h 112805"/>
                  <a:gd name="connsiteX1" fmla="*/ 1852139 w 1913856"/>
                  <a:gd name="connsiteY1" fmla="*/ 111831 h 112805"/>
                  <a:gd name="connsiteX2" fmla="*/ 1789637 w 1913856"/>
                  <a:gd name="connsiteY2" fmla="*/ 109097 h 112805"/>
                  <a:gd name="connsiteX3" fmla="*/ 1725299 w 1913856"/>
                  <a:gd name="connsiteY3" fmla="*/ 104527 h 112805"/>
                  <a:gd name="connsiteX4" fmla="*/ 1659030 w 1913856"/>
                  <a:gd name="connsiteY4" fmla="*/ 98026 h 112805"/>
                  <a:gd name="connsiteX5" fmla="*/ 1591557 w 1913856"/>
                  <a:gd name="connsiteY5" fmla="*/ 90302 h 112805"/>
                  <a:gd name="connsiteX6" fmla="*/ 1522497 w 1913856"/>
                  <a:gd name="connsiteY6" fmla="*/ 81010 h 112805"/>
                  <a:gd name="connsiteX7" fmla="*/ 1451774 w 1913856"/>
                  <a:gd name="connsiteY7" fmla="*/ 70054 h 112805"/>
                  <a:gd name="connsiteX8" fmla="*/ 1379291 w 1913856"/>
                  <a:gd name="connsiteY8" fmla="*/ 57340 h 112805"/>
                  <a:gd name="connsiteX9" fmla="*/ 1306866 w 1913856"/>
                  <a:gd name="connsiteY9" fmla="*/ 44644 h 112805"/>
                  <a:gd name="connsiteX10" fmla="*/ 1236180 w 1913856"/>
                  <a:gd name="connsiteY10" fmla="*/ 33689 h 112805"/>
                  <a:gd name="connsiteX11" fmla="*/ 1167159 w 1913856"/>
                  <a:gd name="connsiteY11" fmla="*/ 24397 h 112805"/>
                  <a:gd name="connsiteX12" fmla="*/ 1099704 w 1913856"/>
                  <a:gd name="connsiteY12" fmla="*/ 16672 h 112805"/>
                  <a:gd name="connsiteX13" fmla="*/ 1033493 w 1913856"/>
                  <a:gd name="connsiteY13" fmla="*/ 10191 h 112805"/>
                  <a:gd name="connsiteX14" fmla="*/ 969213 w 1913856"/>
                  <a:gd name="connsiteY14" fmla="*/ 5621 h 112805"/>
                  <a:gd name="connsiteX15" fmla="*/ 906768 w 1913856"/>
                  <a:gd name="connsiteY15" fmla="*/ 2887 h 112805"/>
                  <a:gd name="connsiteX16" fmla="*/ 846063 w 1913856"/>
                  <a:gd name="connsiteY16" fmla="*/ 1912 h 112805"/>
                  <a:gd name="connsiteX17" fmla="*/ 787328 w 1913856"/>
                  <a:gd name="connsiteY17" fmla="*/ 2887 h 112805"/>
                  <a:gd name="connsiteX18" fmla="*/ 730332 w 1913856"/>
                  <a:gd name="connsiteY18" fmla="*/ 5621 h 112805"/>
                  <a:gd name="connsiteX19" fmla="*/ 675191 w 1913856"/>
                  <a:gd name="connsiteY19" fmla="*/ 10191 h 112805"/>
                  <a:gd name="connsiteX20" fmla="*/ 621962 w 1913856"/>
                  <a:gd name="connsiteY20" fmla="*/ 16672 h 112805"/>
                  <a:gd name="connsiteX21" fmla="*/ 569957 w 1913856"/>
                  <a:gd name="connsiteY21" fmla="*/ 24378 h 112805"/>
                  <a:gd name="connsiteX22" fmla="*/ 519538 w 1913856"/>
                  <a:gd name="connsiteY22" fmla="*/ 33670 h 112805"/>
                  <a:gd name="connsiteX23" fmla="*/ 470764 w 1913856"/>
                  <a:gd name="connsiteY23" fmla="*/ 44625 h 112805"/>
                  <a:gd name="connsiteX24" fmla="*/ 423768 w 1913856"/>
                  <a:gd name="connsiteY24" fmla="*/ 57321 h 112805"/>
                  <a:gd name="connsiteX25" fmla="*/ 376676 w 1913856"/>
                  <a:gd name="connsiteY25" fmla="*/ 70035 h 112805"/>
                  <a:gd name="connsiteX26" fmla="*/ 327864 w 1913856"/>
                  <a:gd name="connsiteY26" fmla="*/ 80991 h 112805"/>
                  <a:gd name="connsiteX27" fmla="*/ 277369 w 1913856"/>
                  <a:gd name="connsiteY27" fmla="*/ 90283 h 112805"/>
                  <a:gd name="connsiteX28" fmla="*/ 225325 w 1913856"/>
                  <a:gd name="connsiteY28" fmla="*/ 98007 h 112805"/>
                  <a:gd name="connsiteX29" fmla="*/ 172039 w 1913856"/>
                  <a:gd name="connsiteY29" fmla="*/ 104508 h 112805"/>
                  <a:gd name="connsiteX30" fmla="*/ 116821 w 1913856"/>
                  <a:gd name="connsiteY30" fmla="*/ 109077 h 112805"/>
                  <a:gd name="connsiteX31" fmla="*/ 59768 w 1913856"/>
                  <a:gd name="connsiteY31" fmla="*/ 111812 h 112805"/>
                  <a:gd name="connsiteX32" fmla="*/ 956 w 1913856"/>
                  <a:gd name="connsiteY32" fmla="*/ 112787 h 112805"/>
                  <a:gd name="connsiteX33" fmla="*/ 0 w 1913856"/>
                  <a:gd name="connsiteY33" fmla="*/ 111831 h 112805"/>
                  <a:gd name="connsiteX34" fmla="*/ 956 w 1913856"/>
                  <a:gd name="connsiteY34" fmla="*/ 110875 h 112805"/>
                  <a:gd name="connsiteX35" fmla="*/ 59692 w 1913856"/>
                  <a:gd name="connsiteY35" fmla="*/ 109900 h 112805"/>
                  <a:gd name="connsiteX36" fmla="*/ 116687 w 1913856"/>
                  <a:gd name="connsiteY36" fmla="*/ 107165 h 112805"/>
                  <a:gd name="connsiteX37" fmla="*/ 171828 w 1913856"/>
                  <a:gd name="connsiteY37" fmla="*/ 102596 h 112805"/>
                  <a:gd name="connsiteX38" fmla="*/ 225057 w 1913856"/>
                  <a:gd name="connsiteY38" fmla="*/ 96114 h 112805"/>
                  <a:gd name="connsiteX39" fmla="*/ 277063 w 1913856"/>
                  <a:gd name="connsiteY39" fmla="*/ 88409 h 112805"/>
                  <a:gd name="connsiteX40" fmla="*/ 327481 w 1913856"/>
                  <a:gd name="connsiteY40" fmla="*/ 79117 h 112805"/>
                  <a:gd name="connsiteX41" fmla="*/ 376255 w 1913856"/>
                  <a:gd name="connsiteY41" fmla="*/ 68161 h 112805"/>
                  <a:gd name="connsiteX42" fmla="*/ 423252 w 1913856"/>
                  <a:gd name="connsiteY42" fmla="*/ 55466 h 112805"/>
                  <a:gd name="connsiteX43" fmla="*/ 470343 w 1913856"/>
                  <a:gd name="connsiteY43" fmla="*/ 42751 h 112805"/>
                  <a:gd name="connsiteX44" fmla="*/ 519156 w 1913856"/>
                  <a:gd name="connsiteY44" fmla="*/ 31796 h 112805"/>
                  <a:gd name="connsiteX45" fmla="*/ 569651 w 1913856"/>
                  <a:gd name="connsiteY45" fmla="*/ 22504 h 112805"/>
                  <a:gd name="connsiteX46" fmla="*/ 621694 w 1913856"/>
                  <a:gd name="connsiteY46" fmla="*/ 14779 h 112805"/>
                  <a:gd name="connsiteX47" fmla="*/ 674981 w 1913856"/>
                  <a:gd name="connsiteY47" fmla="*/ 8279 h 112805"/>
                  <a:gd name="connsiteX48" fmla="*/ 730198 w 1913856"/>
                  <a:gd name="connsiteY48" fmla="*/ 3709 h 112805"/>
                  <a:gd name="connsiteX49" fmla="*/ 787251 w 1913856"/>
                  <a:gd name="connsiteY49" fmla="*/ 975 h 112805"/>
                  <a:gd name="connsiteX50" fmla="*/ 846063 w 1913856"/>
                  <a:gd name="connsiteY50" fmla="*/ 0 h 112805"/>
                  <a:gd name="connsiteX51" fmla="*/ 906825 w 1913856"/>
                  <a:gd name="connsiteY51" fmla="*/ 975 h 112805"/>
                  <a:gd name="connsiteX52" fmla="*/ 969328 w 1913856"/>
                  <a:gd name="connsiteY52" fmla="*/ 3709 h 112805"/>
                  <a:gd name="connsiteX53" fmla="*/ 1033665 w 1913856"/>
                  <a:gd name="connsiteY53" fmla="*/ 8279 h 112805"/>
                  <a:gd name="connsiteX54" fmla="*/ 1099934 w 1913856"/>
                  <a:gd name="connsiteY54" fmla="*/ 14779 h 112805"/>
                  <a:gd name="connsiteX55" fmla="*/ 1167407 w 1913856"/>
                  <a:gd name="connsiteY55" fmla="*/ 22504 h 112805"/>
                  <a:gd name="connsiteX56" fmla="*/ 1236467 w 1913856"/>
                  <a:gd name="connsiteY56" fmla="*/ 31796 h 112805"/>
                  <a:gd name="connsiteX57" fmla="*/ 1307191 w 1913856"/>
                  <a:gd name="connsiteY57" fmla="*/ 42751 h 112805"/>
                  <a:gd name="connsiteX58" fmla="*/ 1379673 w 1913856"/>
                  <a:gd name="connsiteY58" fmla="*/ 55466 h 112805"/>
                  <a:gd name="connsiteX59" fmla="*/ 1452099 w 1913856"/>
                  <a:gd name="connsiteY59" fmla="*/ 68161 h 112805"/>
                  <a:gd name="connsiteX60" fmla="*/ 1522784 w 1913856"/>
                  <a:gd name="connsiteY60" fmla="*/ 79117 h 112805"/>
                  <a:gd name="connsiteX61" fmla="*/ 1591806 w 1913856"/>
                  <a:gd name="connsiteY61" fmla="*/ 88409 h 112805"/>
                  <a:gd name="connsiteX62" fmla="*/ 1659260 w 1913856"/>
                  <a:gd name="connsiteY62" fmla="*/ 96134 h 112805"/>
                  <a:gd name="connsiteX63" fmla="*/ 1725471 w 1913856"/>
                  <a:gd name="connsiteY63" fmla="*/ 102615 h 112805"/>
                  <a:gd name="connsiteX64" fmla="*/ 1789751 w 1913856"/>
                  <a:gd name="connsiteY64" fmla="*/ 107185 h 112805"/>
                  <a:gd name="connsiteX65" fmla="*/ 1852196 w 1913856"/>
                  <a:gd name="connsiteY65" fmla="*/ 109919 h 112805"/>
                  <a:gd name="connsiteX66" fmla="*/ 1912901 w 1913856"/>
                  <a:gd name="connsiteY66" fmla="*/ 110894 h 112805"/>
                  <a:gd name="connsiteX67" fmla="*/ 1913857 w 1913856"/>
                  <a:gd name="connsiteY67" fmla="*/ 111850 h 112805"/>
                  <a:gd name="connsiteX68" fmla="*/ 1912901 w 1913856"/>
                  <a:gd name="connsiteY68" fmla="*/ 112806 h 112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56" h="112805">
                    <a:moveTo>
                      <a:pt x="1912901" y="112806"/>
                    </a:moveTo>
                    <a:cubicBezTo>
                      <a:pt x="1893628" y="112806"/>
                      <a:pt x="1873190" y="112481"/>
                      <a:pt x="1852139" y="111831"/>
                    </a:cubicBezTo>
                    <a:cubicBezTo>
                      <a:pt x="1832331" y="111219"/>
                      <a:pt x="1811299" y="110301"/>
                      <a:pt x="1789637" y="109097"/>
                    </a:cubicBezTo>
                    <a:cubicBezTo>
                      <a:pt x="1769198" y="107968"/>
                      <a:pt x="1747535" y="106420"/>
                      <a:pt x="1725299" y="104527"/>
                    </a:cubicBezTo>
                    <a:cubicBezTo>
                      <a:pt x="1704268" y="102730"/>
                      <a:pt x="1681974" y="100550"/>
                      <a:pt x="1659030" y="98026"/>
                    </a:cubicBezTo>
                    <a:cubicBezTo>
                      <a:pt x="1637674" y="95694"/>
                      <a:pt x="1614711" y="93132"/>
                      <a:pt x="1591557" y="90302"/>
                    </a:cubicBezTo>
                    <a:cubicBezTo>
                      <a:pt x="1566453" y="87243"/>
                      <a:pt x="1543854" y="84203"/>
                      <a:pt x="1522497" y="81010"/>
                    </a:cubicBezTo>
                    <a:cubicBezTo>
                      <a:pt x="1501829" y="77912"/>
                      <a:pt x="1477279" y="74203"/>
                      <a:pt x="1451774" y="70054"/>
                    </a:cubicBezTo>
                    <a:cubicBezTo>
                      <a:pt x="1425656" y="65810"/>
                      <a:pt x="1401948" y="61642"/>
                      <a:pt x="1379291" y="57340"/>
                    </a:cubicBezTo>
                    <a:cubicBezTo>
                      <a:pt x="1356634" y="53038"/>
                      <a:pt x="1332945" y="48889"/>
                      <a:pt x="1306866" y="44644"/>
                    </a:cubicBezTo>
                    <a:cubicBezTo>
                      <a:pt x="1281379" y="40495"/>
                      <a:pt x="1256830" y="36786"/>
                      <a:pt x="1236180" y="33689"/>
                    </a:cubicBezTo>
                    <a:cubicBezTo>
                      <a:pt x="1214843" y="30496"/>
                      <a:pt x="1192263" y="27456"/>
                      <a:pt x="1167159" y="24397"/>
                    </a:cubicBezTo>
                    <a:cubicBezTo>
                      <a:pt x="1144005" y="21586"/>
                      <a:pt x="1121061" y="19024"/>
                      <a:pt x="1099704" y="16672"/>
                    </a:cubicBezTo>
                    <a:cubicBezTo>
                      <a:pt x="1076799" y="14168"/>
                      <a:pt x="1054506" y="11988"/>
                      <a:pt x="1033493" y="10191"/>
                    </a:cubicBezTo>
                    <a:cubicBezTo>
                      <a:pt x="1011257" y="8298"/>
                      <a:pt x="989633" y="6749"/>
                      <a:pt x="969213" y="5621"/>
                    </a:cubicBezTo>
                    <a:cubicBezTo>
                      <a:pt x="947569" y="4417"/>
                      <a:pt x="926557" y="3499"/>
                      <a:pt x="906768" y="2887"/>
                    </a:cubicBezTo>
                    <a:cubicBezTo>
                      <a:pt x="885737" y="2237"/>
                      <a:pt x="865317" y="1912"/>
                      <a:pt x="846063" y="1912"/>
                    </a:cubicBezTo>
                    <a:cubicBezTo>
                      <a:pt x="826810" y="1912"/>
                      <a:pt x="807059" y="2237"/>
                      <a:pt x="787328" y="2887"/>
                    </a:cubicBezTo>
                    <a:cubicBezTo>
                      <a:pt x="768743" y="3499"/>
                      <a:pt x="749586" y="4417"/>
                      <a:pt x="730332" y="5621"/>
                    </a:cubicBezTo>
                    <a:cubicBezTo>
                      <a:pt x="712168" y="6749"/>
                      <a:pt x="693622" y="8279"/>
                      <a:pt x="675191" y="10191"/>
                    </a:cubicBezTo>
                    <a:cubicBezTo>
                      <a:pt x="657754" y="11988"/>
                      <a:pt x="639858" y="14168"/>
                      <a:pt x="621962" y="16672"/>
                    </a:cubicBezTo>
                    <a:cubicBezTo>
                      <a:pt x="605290" y="19005"/>
                      <a:pt x="587451" y="21567"/>
                      <a:pt x="569957" y="24378"/>
                    </a:cubicBezTo>
                    <a:cubicBezTo>
                      <a:pt x="550990" y="27437"/>
                      <a:pt x="534509" y="30477"/>
                      <a:pt x="519538" y="33670"/>
                    </a:cubicBezTo>
                    <a:cubicBezTo>
                      <a:pt x="505064" y="36748"/>
                      <a:pt x="487952" y="40476"/>
                      <a:pt x="470764" y="44625"/>
                    </a:cubicBezTo>
                    <a:cubicBezTo>
                      <a:pt x="453174" y="48870"/>
                      <a:pt x="437802" y="53019"/>
                      <a:pt x="423768" y="57321"/>
                    </a:cubicBezTo>
                    <a:cubicBezTo>
                      <a:pt x="409715" y="61623"/>
                      <a:pt x="394304" y="65791"/>
                      <a:pt x="376676" y="70035"/>
                    </a:cubicBezTo>
                    <a:cubicBezTo>
                      <a:pt x="359468" y="74184"/>
                      <a:pt x="342337" y="77912"/>
                      <a:pt x="327864" y="80991"/>
                    </a:cubicBezTo>
                    <a:cubicBezTo>
                      <a:pt x="312874" y="84184"/>
                      <a:pt x="296354" y="87224"/>
                      <a:pt x="277369" y="90283"/>
                    </a:cubicBezTo>
                    <a:cubicBezTo>
                      <a:pt x="259836" y="93113"/>
                      <a:pt x="241997" y="95656"/>
                      <a:pt x="225325" y="98007"/>
                    </a:cubicBezTo>
                    <a:cubicBezTo>
                      <a:pt x="207410" y="100512"/>
                      <a:pt x="189495" y="102711"/>
                      <a:pt x="172039" y="104508"/>
                    </a:cubicBezTo>
                    <a:cubicBezTo>
                      <a:pt x="153588" y="106401"/>
                      <a:pt x="135004" y="107949"/>
                      <a:pt x="116821" y="109077"/>
                    </a:cubicBezTo>
                    <a:cubicBezTo>
                      <a:pt x="97568" y="110282"/>
                      <a:pt x="78371" y="111200"/>
                      <a:pt x="59768" y="111812"/>
                    </a:cubicBezTo>
                    <a:cubicBezTo>
                      <a:pt x="40017" y="112462"/>
                      <a:pt x="20229" y="112787"/>
                      <a:pt x="956" y="112787"/>
                    </a:cubicBezTo>
                    <a:cubicBezTo>
                      <a:pt x="421" y="112787"/>
                      <a:pt x="0" y="112366"/>
                      <a:pt x="0" y="111831"/>
                    </a:cubicBezTo>
                    <a:cubicBezTo>
                      <a:pt x="0" y="111295"/>
                      <a:pt x="421" y="110875"/>
                      <a:pt x="956" y="110875"/>
                    </a:cubicBezTo>
                    <a:cubicBezTo>
                      <a:pt x="20209" y="110875"/>
                      <a:pt x="39960" y="110550"/>
                      <a:pt x="59692" y="109900"/>
                    </a:cubicBezTo>
                    <a:cubicBezTo>
                      <a:pt x="78276" y="109288"/>
                      <a:pt x="97434" y="108370"/>
                      <a:pt x="116687" y="107165"/>
                    </a:cubicBezTo>
                    <a:cubicBezTo>
                      <a:pt x="134851" y="106037"/>
                      <a:pt x="153397" y="104508"/>
                      <a:pt x="171828" y="102596"/>
                    </a:cubicBezTo>
                    <a:cubicBezTo>
                      <a:pt x="189265" y="100799"/>
                      <a:pt x="207161" y="98619"/>
                      <a:pt x="225057" y="96114"/>
                    </a:cubicBezTo>
                    <a:cubicBezTo>
                      <a:pt x="241730" y="93782"/>
                      <a:pt x="259568" y="91220"/>
                      <a:pt x="277063" y="88409"/>
                    </a:cubicBezTo>
                    <a:cubicBezTo>
                      <a:pt x="296029" y="85350"/>
                      <a:pt x="312511" y="82310"/>
                      <a:pt x="327481" y="79117"/>
                    </a:cubicBezTo>
                    <a:cubicBezTo>
                      <a:pt x="341955" y="76039"/>
                      <a:pt x="359067" y="72310"/>
                      <a:pt x="376255" y="68161"/>
                    </a:cubicBezTo>
                    <a:cubicBezTo>
                      <a:pt x="393846" y="63917"/>
                      <a:pt x="409218" y="59768"/>
                      <a:pt x="423252" y="55466"/>
                    </a:cubicBezTo>
                    <a:cubicBezTo>
                      <a:pt x="437324" y="51164"/>
                      <a:pt x="452715" y="46996"/>
                      <a:pt x="470343" y="42751"/>
                    </a:cubicBezTo>
                    <a:cubicBezTo>
                      <a:pt x="487551" y="38603"/>
                      <a:pt x="504682" y="34874"/>
                      <a:pt x="519156" y="31796"/>
                    </a:cubicBezTo>
                    <a:cubicBezTo>
                      <a:pt x="534145" y="28603"/>
                      <a:pt x="550665" y="25563"/>
                      <a:pt x="569651" y="22504"/>
                    </a:cubicBezTo>
                    <a:cubicBezTo>
                      <a:pt x="587183" y="19674"/>
                      <a:pt x="605022" y="17131"/>
                      <a:pt x="621694" y="14779"/>
                    </a:cubicBezTo>
                    <a:cubicBezTo>
                      <a:pt x="639609" y="12275"/>
                      <a:pt x="657524" y="10076"/>
                      <a:pt x="674981" y="8279"/>
                    </a:cubicBezTo>
                    <a:cubicBezTo>
                      <a:pt x="693431" y="6386"/>
                      <a:pt x="712015" y="4837"/>
                      <a:pt x="730198" y="3709"/>
                    </a:cubicBezTo>
                    <a:cubicBezTo>
                      <a:pt x="749452" y="2505"/>
                      <a:pt x="768648" y="1587"/>
                      <a:pt x="787251" y="975"/>
                    </a:cubicBezTo>
                    <a:cubicBezTo>
                      <a:pt x="807002" y="325"/>
                      <a:pt x="826791" y="0"/>
                      <a:pt x="846063" y="0"/>
                    </a:cubicBezTo>
                    <a:cubicBezTo>
                      <a:pt x="865336" y="0"/>
                      <a:pt x="885775" y="325"/>
                      <a:pt x="906825" y="975"/>
                    </a:cubicBezTo>
                    <a:cubicBezTo>
                      <a:pt x="926633" y="1587"/>
                      <a:pt x="947665" y="2505"/>
                      <a:pt x="969328" y="3709"/>
                    </a:cubicBezTo>
                    <a:cubicBezTo>
                      <a:pt x="989766" y="4837"/>
                      <a:pt x="1011429" y="6386"/>
                      <a:pt x="1033665" y="8279"/>
                    </a:cubicBezTo>
                    <a:cubicBezTo>
                      <a:pt x="1054697" y="10076"/>
                      <a:pt x="1076990" y="12256"/>
                      <a:pt x="1099934" y="14779"/>
                    </a:cubicBezTo>
                    <a:cubicBezTo>
                      <a:pt x="1121290" y="17112"/>
                      <a:pt x="1144253" y="19674"/>
                      <a:pt x="1167407" y="22504"/>
                    </a:cubicBezTo>
                    <a:cubicBezTo>
                      <a:pt x="1192511" y="25563"/>
                      <a:pt x="1215111" y="28603"/>
                      <a:pt x="1236467" y="31796"/>
                    </a:cubicBezTo>
                    <a:cubicBezTo>
                      <a:pt x="1257136" y="34893"/>
                      <a:pt x="1281685" y="38603"/>
                      <a:pt x="1307191" y="42751"/>
                    </a:cubicBezTo>
                    <a:cubicBezTo>
                      <a:pt x="1333289" y="46996"/>
                      <a:pt x="1356997" y="51164"/>
                      <a:pt x="1379673" y="55466"/>
                    </a:cubicBezTo>
                    <a:cubicBezTo>
                      <a:pt x="1402311" y="59768"/>
                      <a:pt x="1426000" y="63917"/>
                      <a:pt x="1452099" y="68161"/>
                    </a:cubicBezTo>
                    <a:cubicBezTo>
                      <a:pt x="1477585" y="72310"/>
                      <a:pt x="1502135" y="76020"/>
                      <a:pt x="1522784" y="79117"/>
                    </a:cubicBezTo>
                    <a:cubicBezTo>
                      <a:pt x="1544121" y="82310"/>
                      <a:pt x="1566702" y="85350"/>
                      <a:pt x="1591806" y="88409"/>
                    </a:cubicBezTo>
                    <a:cubicBezTo>
                      <a:pt x="1614960" y="91220"/>
                      <a:pt x="1637903" y="93782"/>
                      <a:pt x="1659260" y="96134"/>
                    </a:cubicBezTo>
                    <a:cubicBezTo>
                      <a:pt x="1682184" y="98638"/>
                      <a:pt x="1704459" y="100818"/>
                      <a:pt x="1725471" y="102615"/>
                    </a:cubicBezTo>
                    <a:cubicBezTo>
                      <a:pt x="1747707" y="104508"/>
                      <a:pt x="1769332" y="106056"/>
                      <a:pt x="1789751" y="107185"/>
                    </a:cubicBezTo>
                    <a:cubicBezTo>
                      <a:pt x="1811395" y="108389"/>
                      <a:pt x="1832407" y="109307"/>
                      <a:pt x="1852196" y="109919"/>
                    </a:cubicBezTo>
                    <a:cubicBezTo>
                      <a:pt x="1873228" y="110569"/>
                      <a:pt x="1893648" y="110894"/>
                      <a:pt x="1912901" y="110894"/>
                    </a:cubicBezTo>
                    <a:cubicBezTo>
                      <a:pt x="1913436" y="110894"/>
                      <a:pt x="1913857" y="111314"/>
                      <a:pt x="1913857" y="111850"/>
                    </a:cubicBezTo>
                    <a:cubicBezTo>
                      <a:pt x="1913857" y="112385"/>
                      <a:pt x="1913436" y="112806"/>
                      <a:pt x="1912901" y="112806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1" name="任意多边形: 形状 160">
                <a:extLst>
                  <a:ext uri="{FF2B5EF4-FFF2-40B4-BE49-F238E27FC236}">
                    <a16:creationId xmlns:a16="http://schemas.microsoft.com/office/drawing/2014/main" id="{9D569084-E033-3D6B-3ED8-7D92A4B20167}"/>
                  </a:ext>
                </a:extLst>
              </p:cNvPr>
              <p:cNvSpPr/>
              <p:nvPr/>
            </p:nvSpPr>
            <p:spPr>
              <a:xfrm>
                <a:off x="9241162" y="2702945"/>
                <a:ext cx="1913876" cy="76631"/>
              </a:xfrm>
              <a:custGeom>
                <a:avLst/>
                <a:gdLst>
                  <a:gd name="connsiteX0" fmla="*/ 1912920 w 1913876"/>
                  <a:gd name="connsiteY0" fmla="*/ 76631 h 76631"/>
                  <a:gd name="connsiteX1" fmla="*/ 1852770 w 1913876"/>
                  <a:gd name="connsiteY1" fmla="*/ 76249 h 76631"/>
                  <a:gd name="connsiteX2" fmla="*/ 1791759 w 1913876"/>
                  <a:gd name="connsiteY2" fmla="*/ 74987 h 76631"/>
                  <a:gd name="connsiteX3" fmla="*/ 1729697 w 1913876"/>
                  <a:gd name="connsiteY3" fmla="*/ 72674 h 76631"/>
                  <a:gd name="connsiteX4" fmla="*/ 1666391 w 1913876"/>
                  <a:gd name="connsiteY4" fmla="*/ 69137 h 76631"/>
                  <a:gd name="connsiteX5" fmla="*/ 1601691 w 1913876"/>
                  <a:gd name="connsiteY5" fmla="*/ 64204 h 76631"/>
                  <a:gd name="connsiteX6" fmla="*/ 1535422 w 1913876"/>
                  <a:gd name="connsiteY6" fmla="*/ 57703 h 76631"/>
                  <a:gd name="connsiteX7" fmla="*/ 1467394 w 1913876"/>
                  <a:gd name="connsiteY7" fmla="*/ 49443 h 76631"/>
                  <a:gd name="connsiteX8" fmla="*/ 1397436 w 1913876"/>
                  <a:gd name="connsiteY8" fmla="*/ 39253 h 76631"/>
                  <a:gd name="connsiteX9" fmla="*/ 1327534 w 1913876"/>
                  <a:gd name="connsiteY9" fmla="*/ 29081 h 76631"/>
                  <a:gd name="connsiteX10" fmla="*/ 1259545 w 1913876"/>
                  <a:gd name="connsiteY10" fmla="*/ 20821 h 76631"/>
                  <a:gd name="connsiteX11" fmla="*/ 1193314 w 1913876"/>
                  <a:gd name="connsiteY11" fmla="*/ 14321 h 76631"/>
                  <a:gd name="connsiteX12" fmla="*/ 1128652 w 1913876"/>
                  <a:gd name="connsiteY12" fmla="*/ 9388 h 76631"/>
                  <a:gd name="connsiteX13" fmla="*/ 1065385 w 1913876"/>
                  <a:gd name="connsiteY13" fmla="*/ 5851 h 76631"/>
                  <a:gd name="connsiteX14" fmla="*/ 1003341 w 1913876"/>
                  <a:gd name="connsiteY14" fmla="*/ 3556 h 76631"/>
                  <a:gd name="connsiteX15" fmla="*/ 942350 w 1913876"/>
                  <a:gd name="connsiteY15" fmla="*/ 2294 h 76631"/>
                  <a:gd name="connsiteX16" fmla="*/ 882238 w 1913876"/>
                  <a:gd name="connsiteY16" fmla="*/ 1912 h 76631"/>
                  <a:gd name="connsiteX17" fmla="*/ 822890 w 1913876"/>
                  <a:gd name="connsiteY17" fmla="*/ 2294 h 76631"/>
                  <a:gd name="connsiteX18" fmla="*/ 764403 w 1913876"/>
                  <a:gd name="connsiteY18" fmla="*/ 3556 h 76631"/>
                  <a:gd name="connsiteX19" fmla="*/ 706987 w 1913876"/>
                  <a:gd name="connsiteY19" fmla="*/ 5851 h 76631"/>
                  <a:gd name="connsiteX20" fmla="*/ 650794 w 1913876"/>
                  <a:gd name="connsiteY20" fmla="*/ 9388 h 76631"/>
                  <a:gd name="connsiteX21" fmla="*/ 595997 w 1913876"/>
                  <a:gd name="connsiteY21" fmla="*/ 14321 h 76631"/>
                  <a:gd name="connsiteX22" fmla="*/ 542788 w 1913876"/>
                  <a:gd name="connsiteY22" fmla="*/ 20821 h 76631"/>
                  <a:gd name="connsiteX23" fmla="*/ 491337 w 1913876"/>
                  <a:gd name="connsiteY23" fmla="*/ 29081 h 76631"/>
                  <a:gd name="connsiteX24" fmla="*/ 441817 w 1913876"/>
                  <a:gd name="connsiteY24" fmla="*/ 39253 h 76631"/>
                  <a:gd name="connsiteX25" fmla="*/ 392201 w 1913876"/>
                  <a:gd name="connsiteY25" fmla="*/ 49443 h 76631"/>
                  <a:gd name="connsiteX26" fmla="*/ 340674 w 1913876"/>
                  <a:gd name="connsiteY26" fmla="*/ 57703 h 76631"/>
                  <a:gd name="connsiteX27" fmla="*/ 287406 w 1913876"/>
                  <a:gd name="connsiteY27" fmla="*/ 64204 h 76631"/>
                  <a:gd name="connsiteX28" fmla="*/ 232552 w 1913876"/>
                  <a:gd name="connsiteY28" fmla="*/ 69137 h 76631"/>
                  <a:gd name="connsiteX29" fmla="*/ 176302 w 1913876"/>
                  <a:gd name="connsiteY29" fmla="*/ 72674 h 76631"/>
                  <a:gd name="connsiteX30" fmla="*/ 118848 w 1913876"/>
                  <a:gd name="connsiteY30" fmla="*/ 74987 h 76631"/>
                  <a:gd name="connsiteX31" fmla="*/ 60342 w 1913876"/>
                  <a:gd name="connsiteY31" fmla="*/ 76249 h 76631"/>
                  <a:gd name="connsiteX32" fmla="*/ 956 w 1913876"/>
                  <a:gd name="connsiteY32" fmla="*/ 76631 h 76631"/>
                  <a:gd name="connsiteX33" fmla="*/ 0 w 1913876"/>
                  <a:gd name="connsiteY33" fmla="*/ 75675 h 76631"/>
                  <a:gd name="connsiteX34" fmla="*/ 956 w 1913876"/>
                  <a:gd name="connsiteY34" fmla="*/ 74720 h 76631"/>
                  <a:gd name="connsiteX35" fmla="*/ 60303 w 1913876"/>
                  <a:gd name="connsiteY35" fmla="*/ 74337 h 76631"/>
                  <a:gd name="connsiteX36" fmla="*/ 118790 w 1913876"/>
                  <a:gd name="connsiteY36" fmla="*/ 73075 h 76631"/>
                  <a:gd name="connsiteX37" fmla="*/ 176207 w 1913876"/>
                  <a:gd name="connsiteY37" fmla="*/ 70781 h 76631"/>
                  <a:gd name="connsiteX38" fmla="*/ 232399 w 1913876"/>
                  <a:gd name="connsiteY38" fmla="*/ 67244 h 76631"/>
                  <a:gd name="connsiteX39" fmla="*/ 287196 w 1913876"/>
                  <a:gd name="connsiteY39" fmla="*/ 62311 h 76631"/>
                  <a:gd name="connsiteX40" fmla="*/ 340406 w 1913876"/>
                  <a:gd name="connsiteY40" fmla="*/ 55810 h 76631"/>
                  <a:gd name="connsiteX41" fmla="*/ 391857 w 1913876"/>
                  <a:gd name="connsiteY41" fmla="*/ 47550 h 76631"/>
                  <a:gd name="connsiteX42" fmla="*/ 441377 w 1913876"/>
                  <a:gd name="connsiteY42" fmla="*/ 37379 h 76631"/>
                  <a:gd name="connsiteX43" fmla="*/ 490992 w 1913876"/>
                  <a:gd name="connsiteY43" fmla="*/ 27188 h 76631"/>
                  <a:gd name="connsiteX44" fmla="*/ 542520 w 1913876"/>
                  <a:gd name="connsiteY44" fmla="*/ 18928 h 76631"/>
                  <a:gd name="connsiteX45" fmla="*/ 595787 w 1913876"/>
                  <a:gd name="connsiteY45" fmla="*/ 12428 h 76631"/>
                  <a:gd name="connsiteX46" fmla="*/ 650641 w 1913876"/>
                  <a:gd name="connsiteY46" fmla="*/ 7495 h 76631"/>
                  <a:gd name="connsiteX47" fmla="*/ 706891 w 1913876"/>
                  <a:gd name="connsiteY47" fmla="*/ 3958 h 76631"/>
                  <a:gd name="connsiteX48" fmla="*/ 764346 w 1913876"/>
                  <a:gd name="connsiteY48" fmla="*/ 1644 h 76631"/>
                  <a:gd name="connsiteX49" fmla="*/ 822852 w 1913876"/>
                  <a:gd name="connsiteY49" fmla="*/ 382 h 76631"/>
                  <a:gd name="connsiteX50" fmla="*/ 882238 w 1913876"/>
                  <a:gd name="connsiteY50" fmla="*/ 0 h 76631"/>
                  <a:gd name="connsiteX51" fmla="*/ 942388 w 1913876"/>
                  <a:gd name="connsiteY51" fmla="*/ 382 h 76631"/>
                  <a:gd name="connsiteX52" fmla="*/ 1003399 w 1913876"/>
                  <a:gd name="connsiteY52" fmla="*/ 1644 h 76631"/>
                  <a:gd name="connsiteX53" fmla="*/ 1065461 w 1913876"/>
                  <a:gd name="connsiteY53" fmla="*/ 3958 h 76631"/>
                  <a:gd name="connsiteX54" fmla="*/ 1128766 w 1913876"/>
                  <a:gd name="connsiteY54" fmla="*/ 7495 h 76631"/>
                  <a:gd name="connsiteX55" fmla="*/ 1193467 w 1913876"/>
                  <a:gd name="connsiteY55" fmla="*/ 12428 h 76631"/>
                  <a:gd name="connsiteX56" fmla="*/ 1259736 w 1913876"/>
                  <a:gd name="connsiteY56" fmla="*/ 18928 h 76631"/>
                  <a:gd name="connsiteX57" fmla="*/ 1327764 w 1913876"/>
                  <a:gd name="connsiteY57" fmla="*/ 27188 h 76631"/>
                  <a:gd name="connsiteX58" fmla="*/ 1397722 w 1913876"/>
                  <a:gd name="connsiteY58" fmla="*/ 37379 h 76631"/>
                  <a:gd name="connsiteX59" fmla="*/ 1467624 w 1913876"/>
                  <a:gd name="connsiteY59" fmla="*/ 47550 h 76631"/>
                  <a:gd name="connsiteX60" fmla="*/ 1535613 w 1913876"/>
                  <a:gd name="connsiteY60" fmla="*/ 55810 h 76631"/>
                  <a:gd name="connsiteX61" fmla="*/ 1601844 w 1913876"/>
                  <a:gd name="connsiteY61" fmla="*/ 62311 h 76631"/>
                  <a:gd name="connsiteX62" fmla="*/ 1666506 w 1913876"/>
                  <a:gd name="connsiteY62" fmla="*/ 67244 h 76631"/>
                  <a:gd name="connsiteX63" fmla="*/ 1729773 w 1913876"/>
                  <a:gd name="connsiteY63" fmla="*/ 70781 h 76631"/>
                  <a:gd name="connsiteX64" fmla="*/ 1791816 w 1913876"/>
                  <a:gd name="connsiteY64" fmla="*/ 73075 h 76631"/>
                  <a:gd name="connsiteX65" fmla="*/ 1852808 w 1913876"/>
                  <a:gd name="connsiteY65" fmla="*/ 74337 h 76631"/>
                  <a:gd name="connsiteX66" fmla="*/ 1912920 w 1913876"/>
                  <a:gd name="connsiteY66" fmla="*/ 74720 h 76631"/>
                  <a:gd name="connsiteX67" fmla="*/ 1913876 w 1913876"/>
                  <a:gd name="connsiteY67" fmla="*/ 75675 h 76631"/>
                  <a:gd name="connsiteX68" fmla="*/ 1912920 w 1913876"/>
                  <a:gd name="connsiteY68" fmla="*/ 76631 h 76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1913876" h="76631">
                    <a:moveTo>
                      <a:pt x="1912920" y="76631"/>
                    </a:moveTo>
                    <a:cubicBezTo>
                      <a:pt x="1892290" y="76631"/>
                      <a:pt x="1872061" y="76498"/>
                      <a:pt x="1852770" y="76249"/>
                    </a:cubicBezTo>
                    <a:cubicBezTo>
                      <a:pt x="1831968" y="75981"/>
                      <a:pt x="1811452" y="75561"/>
                      <a:pt x="1791759" y="74987"/>
                    </a:cubicBezTo>
                    <a:cubicBezTo>
                      <a:pt x="1770804" y="74395"/>
                      <a:pt x="1749925" y="73611"/>
                      <a:pt x="1729697" y="72674"/>
                    </a:cubicBezTo>
                    <a:cubicBezTo>
                      <a:pt x="1708436" y="71699"/>
                      <a:pt x="1687136" y="70513"/>
                      <a:pt x="1666391" y="69137"/>
                    </a:cubicBezTo>
                    <a:cubicBezTo>
                      <a:pt x="1644748" y="67722"/>
                      <a:pt x="1622971" y="66058"/>
                      <a:pt x="1601691" y="64204"/>
                    </a:cubicBezTo>
                    <a:cubicBezTo>
                      <a:pt x="1579665" y="62292"/>
                      <a:pt x="1557371" y="60093"/>
                      <a:pt x="1535422" y="57703"/>
                    </a:cubicBezTo>
                    <a:cubicBezTo>
                      <a:pt x="1512823" y="55237"/>
                      <a:pt x="1489936" y="52445"/>
                      <a:pt x="1467394" y="49443"/>
                    </a:cubicBezTo>
                    <a:cubicBezTo>
                      <a:pt x="1444221" y="46365"/>
                      <a:pt x="1420685" y="42924"/>
                      <a:pt x="1397436" y="39253"/>
                    </a:cubicBezTo>
                    <a:cubicBezTo>
                      <a:pt x="1374205" y="35582"/>
                      <a:pt x="1350688" y="32159"/>
                      <a:pt x="1327534" y="29081"/>
                    </a:cubicBezTo>
                    <a:cubicBezTo>
                      <a:pt x="1305011" y="26079"/>
                      <a:pt x="1282144" y="23307"/>
                      <a:pt x="1259545" y="20821"/>
                    </a:cubicBezTo>
                    <a:cubicBezTo>
                      <a:pt x="1237614" y="18412"/>
                      <a:pt x="1215321" y="16233"/>
                      <a:pt x="1193314" y="14321"/>
                    </a:cubicBezTo>
                    <a:cubicBezTo>
                      <a:pt x="1172053" y="12466"/>
                      <a:pt x="1150295" y="10822"/>
                      <a:pt x="1128652" y="9388"/>
                    </a:cubicBezTo>
                    <a:cubicBezTo>
                      <a:pt x="1107926" y="8030"/>
                      <a:pt x="1086646" y="6845"/>
                      <a:pt x="1065385" y="5851"/>
                    </a:cubicBezTo>
                    <a:cubicBezTo>
                      <a:pt x="1045156" y="4914"/>
                      <a:pt x="1024277" y="4149"/>
                      <a:pt x="1003341" y="3556"/>
                    </a:cubicBezTo>
                    <a:cubicBezTo>
                      <a:pt x="983648" y="3002"/>
                      <a:pt x="963133" y="2581"/>
                      <a:pt x="942350" y="2294"/>
                    </a:cubicBezTo>
                    <a:cubicBezTo>
                      <a:pt x="923077" y="2046"/>
                      <a:pt x="902849" y="1912"/>
                      <a:pt x="882238" y="1912"/>
                    </a:cubicBezTo>
                    <a:cubicBezTo>
                      <a:pt x="861627" y="1912"/>
                      <a:pt x="841647" y="2046"/>
                      <a:pt x="822890" y="2294"/>
                    </a:cubicBezTo>
                    <a:cubicBezTo>
                      <a:pt x="802662" y="2562"/>
                      <a:pt x="782988" y="2983"/>
                      <a:pt x="764403" y="3556"/>
                    </a:cubicBezTo>
                    <a:cubicBezTo>
                      <a:pt x="744653" y="4149"/>
                      <a:pt x="725342" y="4933"/>
                      <a:pt x="706987" y="5851"/>
                    </a:cubicBezTo>
                    <a:cubicBezTo>
                      <a:pt x="687695" y="6826"/>
                      <a:pt x="668786" y="8011"/>
                      <a:pt x="650794" y="9388"/>
                    </a:cubicBezTo>
                    <a:cubicBezTo>
                      <a:pt x="632000" y="10803"/>
                      <a:pt x="613568" y="12466"/>
                      <a:pt x="595997" y="14321"/>
                    </a:cubicBezTo>
                    <a:cubicBezTo>
                      <a:pt x="577815" y="16233"/>
                      <a:pt x="559900" y="18412"/>
                      <a:pt x="542788" y="20821"/>
                    </a:cubicBezTo>
                    <a:cubicBezTo>
                      <a:pt x="525159" y="23288"/>
                      <a:pt x="507837" y="26079"/>
                      <a:pt x="491337" y="29081"/>
                    </a:cubicBezTo>
                    <a:cubicBezTo>
                      <a:pt x="474358" y="32159"/>
                      <a:pt x="457686" y="35582"/>
                      <a:pt x="441817" y="39253"/>
                    </a:cubicBezTo>
                    <a:cubicBezTo>
                      <a:pt x="425909" y="42924"/>
                      <a:pt x="409218" y="46346"/>
                      <a:pt x="392201" y="49443"/>
                    </a:cubicBezTo>
                    <a:cubicBezTo>
                      <a:pt x="375663" y="52445"/>
                      <a:pt x="358340" y="55237"/>
                      <a:pt x="340674" y="57703"/>
                    </a:cubicBezTo>
                    <a:cubicBezTo>
                      <a:pt x="323543" y="60112"/>
                      <a:pt x="305608" y="62292"/>
                      <a:pt x="287406" y="64204"/>
                    </a:cubicBezTo>
                    <a:cubicBezTo>
                      <a:pt x="269816" y="66058"/>
                      <a:pt x="251366" y="67722"/>
                      <a:pt x="232552" y="69137"/>
                    </a:cubicBezTo>
                    <a:cubicBezTo>
                      <a:pt x="214541" y="70494"/>
                      <a:pt x="195613" y="71679"/>
                      <a:pt x="176302" y="72674"/>
                    </a:cubicBezTo>
                    <a:cubicBezTo>
                      <a:pt x="157928" y="73611"/>
                      <a:pt x="138598" y="74375"/>
                      <a:pt x="118848" y="74987"/>
                    </a:cubicBezTo>
                    <a:cubicBezTo>
                      <a:pt x="100263" y="75542"/>
                      <a:pt x="80589" y="75962"/>
                      <a:pt x="60342" y="76249"/>
                    </a:cubicBezTo>
                    <a:cubicBezTo>
                      <a:pt x="41566" y="76498"/>
                      <a:pt x="21586" y="76631"/>
                      <a:pt x="956" y="76631"/>
                    </a:cubicBezTo>
                    <a:cubicBezTo>
                      <a:pt x="421" y="76631"/>
                      <a:pt x="0" y="76211"/>
                      <a:pt x="0" y="75675"/>
                    </a:cubicBezTo>
                    <a:cubicBezTo>
                      <a:pt x="0" y="75140"/>
                      <a:pt x="421" y="74720"/>
                      <a:pt x="956" y="74720"/>
                    </a:cubicBezTo>
                    <a:cubicBezTo>
                      <a:pt x="21567" y="74720"/>
                      <a:pt x="41547" y="74586"/>
                      <a:pt x="60303" y="74337"/>
                    </a:cubicBezTo>
                    <a:cubicBezTo>
                      <a:pt x="80532" y="74069"/>
                      <a:pt x="100206" y="73649"/>
                      <a:pt x="118790" y="73075"/>
                    </a:cubicBezTo>
                    <a:cubicBezTo>
                      <a:pt x="138541" y="72483"/>
                      <a:pt x="157852" y="71699"/>
                      <a:pt x="176207" y="70781"/>
                    </a:cubicBezTo>
                    <a:cubicBezTo>
                      <a:pt x="195498" y="69806"/>
                      <a:pt x="214408" y="68620"/>
                      <a:pt x="232399" y="67244"/>
                    </a:cubicBezTo>
                    <a:cubicBezTo>
                      <a:pt x="251194" y="65829"/>
                      <a:pt x="269625" y="64165"/>
                      <a:pt x="287196" y="62311"/>
                    </a:cubicBezTo>
                    <a:cubicBezTo>
                      <a:pt x="305379" y="60399"/>
                      <a:pt x="323294" y="58219"/>
                      <a:pt x="340406" y="55810"/>
                    </a:cubicBezTo>
                    <a:cubicBezTo>
                      <a:pt x="358034" y="53344"/>
                      <a:pt x="375357" y="50552"/>
                      <a:pt x="391857" y="47550"/>
                    </a:cubicBezTo>
                    <a:cubicBezTo>
                      <a:pt x="408835" y="44472"/>
                      <a:pt x="425508" y="41050"/>
                      <a:pt x="441377" y="37379"/>
                    </a:cubicBezTo>
                    <a:cubicBezTo>
                      <a:pt x="457284" y="33708"/>
                      <a:pt x="473976" y="30286"/>
                      <a:pt x="490992" y="27188"/>
                    </a:cubicBezTo>
                    <a:cubicBezTo>
                      <a:pt x="507531" y="24186"/>
                      <a:pt x="524853" y="21395"/>
                      <a:pt x="542520" y="18928"/>
                    </a:cubicBezTo>
                    <a:cubicBezTo>
                      <a:pt x="559651" y="16519"/>
                      <a:pt x="577585" y="14340"/>
                      <a:pt x="595787" y="12428"/>
                    </a:cubicBezTo>
                    <a:cubicBezTo>
                      <a:pt x="613377" y="10573"/>
                      <a:pt x="631828" y="8910"/>
                      <a:pt x="650641" y="7495"/>
                    </a:cubicBezTo>
                    <a:cubicBezTo>
                      <a:pt x="668652" y="6137"/>
                      <a:pt x="687581" y="4952"/>
                      <a:pt x="706891" y="3958"/>
                    </a:cubicBezTo>
                    <a:cubicBezTo>
                      <a:pt x="725265" y="3021"/>
                      <a:pt x="744595" y="2256"/>
                      <a:pt x="764346" y="1644"/>
                    </a:cubicBezTo>
                    <a:cubicBezTo>
                      <a:pt x="782930" y="1090"/>
                      <a:pt x="802604" y="669"/>
                      <a:pt x="822852" y="382"/>
                    </a:cubicBezTo>
                    <a:cubicBezTo>
                      <a:pt x="841628" y="134"/>
                      <a:pt x="861608" y="0"/>
                      <a:pt x="882238" y="0"/>
                    </a:cubicBezTo>
                    <a:cubicBezTo>
                      <a:pt x="902868" y="0"/>
                      <a:pt x="923096" y="134"/>
                      <a:pt x="942388" y="382"/>
                    </a:cubicBezTo>
                    <a:cubicBezTo>
                      <a:pt x="963171" y="650"/>
                      <a:pt x="983706" y="1071"/>
                      <a:pt x="1003399" y="1644"/>
                    </a:cubicBezTo>
                    <a:cubicBezTo>
                      <a:pt x="1024354" y="2237"/>
                      <a:pt x="1045233" y="3021"/>
                      <a:pt x="1065461" y="3958"/>
                    </a:cubicBezTo>
                    <a:cubicBezTo>
                      <a:pt x="1086722" y="4933"/>
                      <a:pt x="1108022" y="6118"/>
                      <a:pt x="1128766" y="7495"/>
                    </a:cubicBezTo>
                    <a:cubicBezTo>
                      <a:pt x="1150410" y="8910"/>
                      <a:pt x="1172187" y="10573"/>
                      <a:pt x="1193467" y="12428"/>
                    </a:cubicBezTo>
                    <a:cubicBezTo>
                      <a:pt x="1215493" y="14340"/>
                      <a:pt x="1237787" y="16539"/>
                      <a:pt x="1259736" y="18928"/>
                    </a:cubicBezTo>
                    <a:cubicBezTo>
                      <a:pt x="1282335" y="21395"/>
                      <a:pt x="1305221" y="24186"/>
                      <a:pt x="1327764" y="27188"/>
                    </a:cubicBezTo>
                    <a:cubicBezTo>
                      <a:pt x="1350937" y="30266"/>
                      <a:pt x="1374473" y="33708"/>
                      <a:pt x="1397722" y="37379"/>
                    </a:cubicBezTo>
                    <a:cubicBezTo>
                      <a:pt x="1420953" y="41050"/>
                      <a:pt x="1444470" y="44472"/>
                      <a:pt x="1467624" y="47550"/>
                    </a:cubicBezTo>
                    <a:cubicBezTo>
                      <a:pt x="1490147" y="50552"/>
                      <a:pt x="1513014" y="53325"/>
                      <a:pt x="1535613" y="55810"/>
                    </a:cubicBezTo>
                    <a:cubicBezTo>
                      <a:pt x="1557543" y="58219"/>
                      <a:pt x="1579837" y="60399"/>
                      <a:pt x="1601844" y="62311"/>
                    </a:cubicBezTo>
                    <a:cubicBezTo>
                      <a:pt x="1623105" y="64165"/>
                      <a:pt x="1644863" y="65810"/>
                      <a:pt x="1666506" y="67244"/>
                    </a:cubicBezTo>
                    <a:cubicBezTo>
                      <a:pt x="1687232" y="68601"/>
                      <a:pt x="1708512" y="69787"/>
                      <a:pt x="1729773" y="70781"/>
                    </a:cubicBezTo>
                    <a:cubicBezTo>
                      <a:pt x="1750002" y="71718"/>
                      <a:pt x="1770880" y="72483"/>
                      <a:pt x="1791816" y="73075"/>
                    </a:cubicBezTo>
                    <a:cubicBezTo>
                      <a:pt x="1811510" y="73630"/>
                      <a:pt x="1832025" y="74050"/>
                      <a:pt x="1852808" y="74337"/>
                    </a:cubicBezTo>
                    <a:cubicBezTo>
                      <a:pt x="1872081" y="74586"/>
                      <a:pt x="1892309" y="74720"/>
                      <a:pt x="1912920" y="74720"/>
                    </a:cubicBezTo>
                    <a:cubicBezTo>
                      <a:pt x="1913456" y="74720"/>
                      <a:pt x="1913876" y="75140"/>
                      <a:pt x="1913876" y="75675"/>
                    </a:cubicBezTo>
                    <a:cubicBezTo>
                      <a:pt x="1913876" y="76211"/>
                      <a:pt x="1913456" y="76631"/>
                      <a:pt x="1912920" y="7663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2" name="任意多边形: 形状 161">
                <a:extLst>
                  <a:ext uri="{FF2B5EF4-FFF2-40B4-BE49-F238E27FC236}">
                    <a16:creationId xmlns:a16="http://schemas.microsoft.com/office/drawing/2014/main" id="{A9D4DA64-35B3-5296-96D6-2D59481F80CB}"/>
                  </a:ext>
                </a:extLst>
              </p:cNvPr>
              <p:cNvSpPr/>
              <p:nvPr/>
            </p:nvSpPr>
            <p:spPr>
              <a:xfrm>
                <a:off x="9241182" y="2792411"/>
                <a:ext cx="1913876" cy="47780"/>
              </a:xfrm>
              <a:custGeom>
                <a:avLst/>
                <a:gdLst>
                  <a:gd name="connsiteX0" fmla="*/ 1810190 w 1913876"/>
                  <a:gd name="connsiteY0" fmla="*/ 47775 h 47780"/>
                  <a:gd name="connsiteX1" fmla="*/ 1794187 w 1913876"/>
                  <a:gd name="connsiteY1" fmla="*/ 47698 h 47780"/>
                  <a:gd name="connsiteX2" fmla="*/ 1774016 w 1913876"/>
                  <a:gd name="connsiteY2" fmla="*/ 47545 h 47780"/>
                  <a:gd name="connsiteX3" fmla="*/ 1733922 w 1913876"/>
                  <a:gd name="connsiteY3" fmla="*/ 47163 h 47780"/>
                  <a:gd name="connsiteX4" fmla="*/ 1672299 w 1913876"/>
                  <a:gd name="connsiteY4" fmla="*/ 45327 h 47780"/>
                  <a:gd name="connsiteX5" fmla="*/ 1609128 w 1913876"/>
                  <a:gd name="connsiteY5" fmla="*/ 41905 h 47780"/>
                  <a:gd name="connsiteX6" fmla="*/ 1545173 w 1913876"/>
                  <a:gd name="connsiteY6" fmla="*/ 37699 h 47780"/>
                  <a:gd name="connsiteX7" fmla="*/ 1479879 w 1913876"/>
                  <a:gd name="connsiteY7" fmla="*/ 32192 h 47780"/>
                  <a:gd name="connsiteX8" fmla="*/ 1412750 w 1913876"/>
                  <a:gd name="connsiteY8" fmla="*/ 24831 h 47780"/>
                  <a:gd name="connsiteX9" fmla="*/ 1345679 w 1913876"/>
                  <a:gd name="connsiteY9" fmla="*/ 17489 h 47780"/>
                  <a:gd name="connsiteX10" fmla="*/ 1280442 w 1913876"/>
                  <a:gd name="connsiteY10" fmla="*/ 11983 h 47780"/>
                  <a:gd name="connsiteX11" fmla="*/ 1216506 w 1913876"/>
                  <a:gd name="connsiteY11" fmla="*/ 7776 h 47780"/>
                  <a:gd name="connsiteX12" fmla="*/ 1153354 w 1913876"/>
                  <a:gd name="connsiteY12" fmla="*/ 4354 h 47780"/>
                  <a:gd name="connsiteX13" fmla="*/ 1091808 w 1913876"/>
                  <a:gd name="connsiteY13" fmla="*/ 2519 h 47780"/>
                  <a:gd name="connsiteX14" fmla="*/ 1051714 w 1913876"/>
                  <a:gd name="connsiteY14" fmla="*/ 2136 h 47780"/>
                  <a:gd name="connsiteX15" fmla="*/ 1031524 w 1913876"/>
                  <a:gd name="connsiteY15" fmla="*/ 1983 h 47780"/>
                  <a:gd name="connsiteX16" fmla="*/ 972062 w 1913876"/>
                  <a:gd name="connsiteY16" fmla="*/ 2251 h 47780"/>
                  <a:gd name="connsiteX17" fmla="*/ 964299 w 1913876"/>
                  <a:gd name="connsiteY17" fmla="*/ 2346 h 47780"/>
                  <a:gd name="connsiteX18" fmla="*/ 912829 w 1913876"/>
                  <a:gd name="connsiteY18" fmla="*/ 2767 h 47780"/>
                  <a:gd name="connsiteX19" fmla="*/ 860499 w 1913876"/>
                  <a:gd name="connsiteY19" fmla="*/ 2346 h 47780"/>
                  <a:gd name="connsiteX20" fmla="*/ 852545 w 1913876"/>
                  <a:gd name="connsiteY20" fmla="*/ 2251 h 47780"/>
                  <a:gd name="connsiteX21" fmla="*/ 792547 w 1913876"/>
                  <a:gd name="connsiteY21" fmla="*/ 1983 h 47780"/>
                  <a:gd name="connsiteX22" fmla="*/ 772663 w 1913876"/>
                  <a:gd name="connsiteY22" fmla="*/ 2136 h 47780"/>
                  <a:gd name="connsiteX23" fmla="*/ 733334 w 1913876"/>
                  <a:gd name="connsiteY23" fmla="*/ 2519 h 47780"/>
                  <a:gd name="connsiteX24" fmla="*/ 675459 w 1913876"/>
                  <a:gd name="connsiteY24" fmla="*/ 4354 h 47780"/>
                  <a:gd name="connsiteX25" fmla="*/ 619132 w 1913876"/>
                  <a:gd name="connsiteY25" fmla="*/ 7776 h 47780"/>
                  <a:gd name="connsiteX26" fmla="*/ 563609 w 1913876"/>
                  <a:gd name="connsiteY26" fmla="*/ 11983 h 47780"/>
                  <a:gd name="connsiteX27" fmla="*/ 509405 w 1913876"/>
                  <a:gd name="connsiteY27" fmla="*/ 17489 h 47780"/>
                  <a:gd name="connsiteX28" fmla="*/ 457055 w 1913876"/>
                  <a:gd name="connsiteY28" fmla="*/ 24831 h 47780"/>
                  <a:gd name="connsiteX29" fmla="*/ 404610 w 1913876"/>
                  <a:gd name="connsiteY29" fmla="*/ 32192 h 47780"/>
                  <a:gd name="connsiteX30" fmla="*/ 350348 w 1913876"/>
                  <a:gd name="connsiteY30" fmla="*/ 37718 h 47780"/>
                  <a:gd name="connsiteX31" fmla="*/ 294787 w 1913876"/>
                  <a:gd name="connsiteY31" fmla="*/ 41924 h 47780"/>
                  <a:gd name="connsiteX32" fmla="*/ 238441 w 1913876"/>
                  <a:gd name="connsiteY32" fmla="*/ 45346 h 47780"/>
                  <a:gd name="connsiteX33" fmla="*/ 180489 w 1913876"/>
                  <a:gd name="connsiteY33" fmla="*/ 47182 h 47780"/>
                  <a:gd name="connsiteX34" fmla="*/ 141141 w 1913876"/>
                  <a:gd name="connsiteY34" fmla="*/ 47564 h 47780"/>
                  <a:gd name="connsiteX35" fmla="*/ 121257 w 1913876"/>
                  <a:gd name="connsiteY35" fmla="*/ 47717 h 47780"/>
                  <a:gd name="connsiteX36" fmla="*/ 61221 w 1913876"/>
                  <a:gd name="connsiteY36" fmla="*/ 47450 h 47780"/>
                  <a:gd name="connsiteX37" fmla="*/ 53267 w 1913876"/>
                  <a:gd name="connsiteY37" fmla="*/ 47354 h 47780"/>
                  <a:gd name="connsiteX38" fmla="*/ 956 w 1913876"/>
                  <a:gd name="connsiteY38" fmla="*/ 46933 h 47780"/>
                  <a:gd name="connsiteX39" fmla="*/ 0 w 1913876"/>
                  <a:gd name="connsiteY39" fmla="*/ 45977 h 47780"/>
                  <a:gd name="connsiteX40" fmla="*/ 956 w 1913876"/>
                  <a:gd name="connsiteY40" fmla="*/ 45021 h 47780"/>
                  <a:gd name="connsiteX41" fmla="*/ 53286 w 1913876"/>
                  <a:gd name="connsiteY41" fmla="*/ 45442 h 47780"/>
                  <a:gd name="connsiteX42" fmla="*/ 61240 w 1913876"/>
                  <a:gd name="connsiteY42" fmla="*/ 45538 h 47780"/>
                  <a:gd name="connsiteX43" fmla="*/ 121238 w 1913876"/>
                  <a:gd name="connsiteY43" fmla="*/ 45805 h 47780"/>
                  <a:gd name="connsiteX44" fmla="*/ 141122 w 1913876"/>
                  <a:gd name="connsiteY44" fmla="*/ 45652 h 47780"/>
                  <a:gd name="connsiteX45" fmla="*/ 180470 w 1913876"/>
                  <a:gd name="connsiteY45" fmla="*/ 45270 h 47780"/>
                  <a:gd name="connsiteX46" fmla="*/ 238345 w 1913876"/>
                  <a:gd name="connsiteY46" fmla="*/ 43434 h 47780"/>
                  <a:gd name="connsiteX47" fmla="*/ 294672 w 1913876"/>
                  <a:gd name="connsiteY47" fmla="*/ 40012 h 47780"/>
                  <a:gd name="connsiteX48" fmla="*/ 350195 w 1913876"/>
                  <a:gd name="connsiteY48" fmla="*/ 35806 h 47780"/>
                  <a:gd name="connsiteX49" fmla="*/ 404400 w 1913876"/>
                  <a:gd name="connsiteY49" fmla="*/ 30299 h 47780"/>
                  <a:gd name="connsiteX50" fmla="*/ 456749 w 1913876"/>
                  <a:gd name="connsiteY50" fmla="*/ 22957 h 47780"/>
                  <a:gd name="connsiteX51" fmla="*/ 509194 w 1913876"/>
                  <a:gd name="connsiteY51" fmla="*/ 15596 h 47780"/>
                  <a:gd name="connsiteX52" fmla="*/ 563456 w 1913876"/>
                  <a:gd name="connsiteY52" fmla="*/ 10071 h 47780"/>
                  <a:gd name="connsiteX53" fmla="*/ 619018 w 1913876"/>
                  <a:gd name="connsiteY53" fmla="*/ 5864 h 47780"/>
                  <a:gd name="connsiteX54" fmla="*/ 675363 w 1913876"/>
                  <a:gd name="connsiteY54" fmla="*/ 2442 h 47780"/>
                  <a:gd name="connsiteX55" fmla="*/ 733315 w 1913876"/>
                  <a:gd name="connsiteY55" fmla="*/ 607 h 47780"/>
                  <a:gd name="connsiteX56" fmla="*/ 772663 w 1913876"/>
                  <a:gd name="connsiteY56" fmla="*/ 224 h 47780"/>
                  <a:gd name="connsiteX57" fmla="*/ 792547 w 1913876"/>
                  <a:gd name="connsiteY57" fmla="*/ 71 h 47780"/>
                  <a:gd name="connsiteX58" fmla="*/ 852583 w 1913876"/>
                  <a:gd name="connsiteY58" fmla="*/ 339 h 47780"/>
                  <a:gd name="connsiteX59" fmla="*/ 860537 w 1913876"/>
                  <a:gd name="connsiteY59" fmla="*/ 434 h 47780"/>
                  <a:gd name="connsiteX60" fmla="*/ 912848 w 1913876"/>
                  <a:gd name="connsiteY60" fmla="*/ 855 h 47780"/>
                  <a:gd name="connsiteX61" fmla="*/ 964299 w 1913876"/>
                  <a:gd name="connsiteY61" fmla="*/ 434 h 47780"/>
                  <a:gd name="connsiteX62" fmla="*/ 972062 w 1913876"/>
                  <a:gd name="connsiteY62" fmla="*/ 339 h 47780"/>
                  <a:gd name="connsiteX63" fmla="*/ 1031562 w 1913876"/>
                  <a:gd name="connsiteY63" fmla="*/ 71 h 47780"/>
                  <a:gd name="connsiteX64" fmla="*/ 1051733 w 1913876"/>
                  <a:gd name="connsiteY64" fmla="*/ 224 h 47780"/>
                  <a:gd name="connsiteX65" fmla="*/ 1091827 w 1913876"/>
                  <a:gd name="connsiteY65" fmla="*/ 607 h 47780"/>
                  <a:gd name="connsiteX66" fmla="*/ 1153450 w 1913876"/>
                  <a:gd name="connsiteY66" fmla="*/ 2442 h 47780"/>
                  <a:gd name="connsiteX67" fmla="*/ 1216621 w 1913876"/>
                  <a:gd name="connsiteY67" fmla="*/ 5864 h 47780"/>
                  <a:gd name="connsiteX68" fmla="*/ 1280576 w 1913876"/>
                  <a:gd name="connsiteY68" fmla="*/ 10071 h 47780"/>
                  <a:gd name="connsiteX69" fmla="*/ 1345870 w 1913876"/>
                  <a:gd name="connsiteY69" fmla="*/ 15577 h 47780"/>
                  <a:gd name="connsiteX70" fmla="*/ 1412999 w 1913876"/>
                  <a:gd name="connsiteY70" fmla="*/ 22938 h 47780"/>
                  <a:gd name="connsiteX71" fmla="*/ 1480071 w 1913876"/>
                  <a:gd name="connsiteY71" fmla="*/ 30280 h 47780"/>
                  <a:gd name="connsiteX72" fmla="*/ 1545307 w 1913876"/>
                  <a:gd name="connsiteY72" fmla="*/ 35787 h 47780"/>
                  <a:gd name="connsiteX73" fmla="*/ 1609243 w 1913876"/>
                  <a:gd name="connsiteY73" fmla="*/ 39993 h 47780"/>
                  <a:gd name="connsiteX74" fmla="*/ 1672395 w 1913876"/>
                  <a:gd name="connsiteY74" fmla="*/ 43415 h 47780"/>
                  <a:gd name="connsiteX75" fmla="*/ 1733941 w 1913876"/>
                  <a:gd name="connsiteY75" fmla="*/ 45251 h 47780"/>
                  <a:gd name="connsiteX76" fmla="*/ 1774035 w 1913876"/>
                  <a:gd name="connsiteY76" fmla="*/ 45633 h 47780"/>
                  <a:gd name="connsiteX77" fmla="*/ 1794225 w 1913876"/>
                  <a:gd name="connsiteY77" fmla="*/ 45786 h 47780"/>
                  <a:gd name="connsiteX78" fmla="*/ 1853688 w 1913876"/>
                  <a:gd name="connsiteY78" fmla="*/ 45519 h 47780"/>
                  <a:gd name="connsiteX79" fmla="*/ 1861450 w 1913876"/>
                  <a:gd name="connsiteY79" fmla="*/ 45423 h 47780"/>
                  <a:gd name="connsiteX80" fmla="*/ 1912920 w 1913876"/>
                  <a:gd name="connsiteY80" fmla="*/ 45002 h 47780"/>
                  <a:gd name="connsiteX81" fmla="*/ 1913876 w 1913876"/>
                  <a:gd name="connsiteY81" fmla="*/ 45958 h 47780"/>
                  <a:gd name="connsiteX82" fmla="*/ 1912920 w 1913876"/>
                  <a:gd name="connsiteY82" fmla="*/ 46914 h 47780"/>
                  <a:gd name="connsiteX83" fmla="*/ 1861469 w 1913876"/>
                  <a:gd name="connsiteY83" fmla="*/ 47335 h 47780"/>
                  <a:gd name="connsiteX84" fmla="*/ 1853707 w 1913876"/>
                  <a:gd name="connsiteY84" fmla="*/ 47431 h 47780"/>
                  <a:gd name="connsiteX85" fmla="*/ 1810190 w 1913876"/>
                  <a:gd name="connsiteY85" fmla="*/ 47775 h 47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76" h="47780">
                    <a:moveTo>
                      <a:pt x="1810190" y="47775"/>
                    </a:moveTo>
                    <a:cubicBezTo>
                      <a:pt x="1804894" y="47775"/>
                      <a:pt x="1799560" y="47756"/>
                      <a:pt x="1794187" y="47698"/>
                    </a:cubicBezTo>
                    <a:cubicBezTo>
                      <a:pt x="1787457" y="47641"/>
                      <a:pt x="1780727" y="47603"/>
                      <a:pt x="1774016" y="47545"/>
                    </a:cubicBezTo>
                    <a:cubicBezTo>
                      <a:pt x="1760900" y="47450"/>
                      <a:pt x="1747344" y="47354"/>
                      <a:pt x="1733922" y="47163"/>
                    </a:cubicBezTo>
                    <a:cubicBezTo>
                      <a:pt x="1710252" y="46838"/>
                      <a:pt x="1690654" y="46245"/>
                      <a:pt x="1672299" y="45327"/>
                    </a:cubicBezTo>
                    <a:cubicBezTo>
                      <a:pt x="1648878" y="44161"/>
                      <a:pt x="1628210" y="43033"/>
                      <a:pt x="1609128" y="41905"/>
                    </a:cubicBezTo>
                    <a:cubicBezTo>
                      <a:pt x="1586299" y="40567"/>
                      <a:pt x="1565382" y="39190"/>
                      <a:pt x="1545173" y="37699"/>
                    </a:cubicBezTo>
                    <a:cubicBezTo>
                      <a:pt x="1522860" y="36054"/>
                      <a:pt x="1500911" y="34200"/>
                      <a:pt x="1479879" y="32192"/>
                    </a:cubicBezTo>
                    <a:cubicBezTo>
                      <a:pt x="1457184" y="30012"/>
                      <a:pt x="1434604" y="27527"/>
                      <a:pt x="1412750" y="24831"/>
                    </a:cubicBezTo>
                    <a:cubicBezTo>
                      <a:pt x="1390935" y="22135"/>
                      <a:pt x="1368374" y="19669"/>
                      <a:pt x="1345679" y="17489"/>
                    </a:cubicBezTo>
                    <a:cubicBezTo>
                      <a:pt x="1324685" y="15462"/>
                      <a:pt x="1302717" y="13608"/>
                      <a:pt x="1280442" y="11983"/>
                    </a:cubicBezTo>
                    <a:cubicBezTo>
                      <a:pt x="1260233" y="10491"/>
                      <a:pt x="1239316" y="9134"/>
                      <a:pt x="1216506" y="7776"/>
                    </a:cubicBezTo>
                    <a:cubicBezTo>
                      <a:pt x="1197425" y="6648"/>
                      <a:pt x="1176776" y="5539"/>
                      <a:pt x="1153354" y="4354"/>
                    </a:cubicBezTo>
                    <a:cubicBezTo>
                      <a:pt x="1135018" y="3436"/>
                      <a:pt x="1115459" y="2844"/>
                      <a:pt x="1091808" y="2519"/>
                    </a:cubicBezTo>
                    <a:cubicBezTo>
                      <a:pt x="1078386" y="2327"/>
                      <a:pt x="1064830" y="2232"/>
                      <a:pt x="1051714" y="2136"/>
                    </a:cubicBezTo>
                    <a:cubicBezTo>
                      <a:pt x="1044984" y="2098"/>
                      <a:pt x="1038273" y="2041"/>
                      <a:pt x="1031524" y="1983"/>
                    </a:cubicBezTo>
                    <a:cubicBezTo>
                      <a:pt x="1011085" y="1792"/>
                      <a:pt x="990933" y="2021"/>
                      <a:pt x="972062" y="2251"/>
                    </a:cubicBezTo>
                    <a:lnTo>
                      <a:pt x="964299" y="2346"/>
                    </a:lnTo>
                    <a:cubicBezTo>
                      <a:pt x="947493" y="2557"/>
                      <a:pt x="930132" y="2767"/>
                      <a:pt x="912829" y="2767"/>
                    </a:cubicBezTo>
                    <a:cubicBezTo>
                      <a:pt x="895526" y="2767"/>
                      <a:pt x="877706" y="2557"/>
                      <a:pt x="860499" y="2346"/>
                    </a:cubicBezTo>
                    <a:lnTo>
                      <a:pt x="852545" y="2251"/>
                    </a:lnTo>
                    <a:cubicBezTo>
                      <a:pt x="833196" y="2021"/>
                      <a:pt x="812642" y="1811"/>
                      <a:pt x="792547" y="1983"/>
                    </a:cubicBezTo>
                    <a:cubicBezTo>
                      <a:pt x="785932" y="2041"/>
                      <a:pt x="779297" y="2079"/>
                      <a:pt x="772663" y="2136"/>
                    </a:cubicBezTo>
                    <a:cubicBezTo>
                      <a:pt x="759738" y="2232"/>
                      <a:pt x="746373" y="2327"/>
                      <a:pt x="733334" y="2519"/>
                    </a:cubicBezTo>
                    <a:cubicBezTo>
                      <a:pt x="710352" y="2844"/>
                      <a:pt x="691959" y="3436"/>
                      <a:pt x="675459" y="4354"/>
                    </a:cubicBezTo>
                    <a:cubicBezTo>
                      <a:pt x="654370" y="5520"/>
                      <a:pt x="635958" y="6648"/>
                      <a:pt x="619132" y="7776"/>
                    </a:cubicBezTo>
                    <a:cubicBezTo>
                      <a:pt x="599018" y="9115"/>
                      <a:pt x="580855" y="10491"/>
                      <a:pt x="563609" y="11983"/>
                    </a:cubicBezTo>
                    <a:cubicBezTo>
                      <a:pt x="544604" y="13608"/>
                      <a:pt x="526364" y="15462"/>
                      <a:pt x="509405" y="17489"/>
                    </a:cubicBezTo>
                    <a:cubicBezTo>
                      <a:pt x="491107" y="19669"/>
                      <a:pt x="473479" y="22154"/>
                      <a:pt x="457055" y="24831"/>
                    </a:cubicBezTo>
                    <a:cubicBezTo>
                      <a:pt x="440574" y="27527"/>
                      <a:pt x="422946" y="30012"/>
                      <a:pt x="404610" y="32192"/>
                    </a:cubicBezTo>
                    <a:cubicBezTo>
                      <a:pt x="387632" y="34219"/>
                      <a:pt x="369372" y="36073"/>
                      <a:pt x="350348" y="37718"/>
                    </a:cubicBezTo>
                    <a:cubicBezTo>
                      <a:pt x="333083" y="39209"/>
                      <a:pt x="314920" y="40586"/>
                      <a:pt x="294787" y="41924"/>
                    </a:cubicBezTo>
                    <a:cubicBezTo>
                      <a:pt x="277961" y="43052"/>
                      <a:pt x="259530" y="44161"/>
                      <a:pt x="238441" y="45346"/>
                    </a:cubicBezTo>
                    <a:cubicBezTo>
                      <a:pt x="221922" y="46264"/>
                      <a:pt x="203509" y="46857"/>
                      <a:pt x="180489" y="47182"/>
                    </a:cubicBezTo>
                    <a:cubicBezTo>
                      <a:pt x="167431" y="47373"/>
                      <a:pt x="154066" y="47469"/>
                      <a:pt x="141141" y="47564"/>
                    </a:cubicBezTo>
                    <a:cubicBezTo>
                      <a:pt x="134507" y="47603"/>
                      <a:pt x="127891" y="47660"/>
                      <a:pt x="121257" y="47717"/>
                    </a:cubicBezTo>
                    <a:cubicBezTo>
                      <a:pt x="101162" y="47889"/>
                      <a:pt x="80570" y="47679"/>
                      <a:pt x="61221" y="47450"/>
                    </a:cubicBezTo>
                    <a:lnTo>
                      <a:pt x="53267" y="47354"/>
                    </a:lnTo>
                    <a:cubicBezTo>
                      <a:pt x="36041" y="47144"/>
                      <a:pt x="18240" y="46933"/>
                      <a:pt x="956" y="46933"/>
                    </a:cubicBezTo>
                    <a:cubicBezTo>
                      <a:pt x="421" y="46933"/>
                      <a:pt x="0" y="46513"/>
                      <a:pt x="0" y="45977"/>
                    </a:cubicBezTo>
                    <a:cubicBezTo>
                      <a:pt x="0" y="45442"/>
                      <a:pt x="421" y="45021"/>
                      <a:pt x="956" y="45021"/>
                    </a:cubicBezTo>
                    <a:cubicBezTo>
                      <a:pt x="18259" y="45021"/>
                      <a:pt x="36079" y="45232"/>
                      <a:pt x="53286" y="45442"/>
                    </a:cubicBezTo>
                    <a:lnTo>
                      <a:pt x="61240" y="45538"/>
                    </a:lnTo>
                    <a:cubicBezTo>
                      <a:pt x="80589" y="45767"/>
                      <a:pt x="101143" y="45977"/>
                      <a:pt x="121238" y="45805"/>
                    </a:cubicBezTo>
                    <a:cubicBezTo>
                      <a:pt x="127853" y="45748"/>
                      <a:pt x="134488" y="45710"/>
                      <a:pt x="141122" y="45652"/>
                    </a:cubicBezTo>
                    <a:cubicBezTo>
                      <a:pt x="154047" y="45557"/>
                      <a:pt x="167412" y="45461"/>
                      <a:pt x="180470" y="45270"/>
                    </a:cubicBezTo>
                    <a:cubicBezTo>
                      <a:pt x="203452" y="44945"/>
                      <a:pt x="221845" y="44352"/>
                      <a:pt x="238345" y="43434"/>
                    </a:cubicBezTo>
                    <a:cubicBezTo>
                      <a:pt x="259434" y="42268"/>
                      <a:pt x="277847" y="41140"/>
                      <a:pt x="294672" y="40012"/>
                    </a:cubicBezTo>
                    <a:cubicBezTo>
                      <a:pt x="314786" y="38674"/>
                      <a:pt x="332949" y="37297"/>
                      <a:pt x="350195" y="35806"/>
                    </a:cubicBezTo>
                    <a:cubicBezTo>
                      <a:pt x="369200" y="34181"/>
                      <a:pt x="387440" y="32326"/>
                      <a:pt x="404400" y="30299"/>
                    </a:cubicBezTo>
                    <a:cubicBezTo>
                      <a:pt x="422697" y="28120"/>
                      <a:pt x="440306" y="25653"/>
                      <a:pt x="456749" y="22957"/>
                    </a:cubicBezTo>
                    <a:cubicBezTo>
                      <a:pt x="473211" y="20262"/>
                      <a:pt x="490859" y="17776"/>
                      <a:pt x="509194" y="15596"/>
                    </a:cubicBezTo>
                    <a:cubicBezTo>
                      <a:pt x="526173" y="13570"/>
                      <a:pt x="544432" y="11715"/>
                      <a:pt x="563456" y="10071"/>
                    </a:cubicBezTo>
                    <a:cubicBezTo>
                      <a:pt x="580721" y="8579"/>
                      <a:pt x="598885" y="7222"/>
                      <a:pt x="619018" y="5864"/>
                    </a:cubicBezTo>
                    <a:cubicBezTo>
                      <a:pt x="635843" y="4736"/>
                      <a:pt x="654274" y="3627"/>
                      <a:pt x="675363" y="2442"/>
                    </a:cubicBezTo>
                    <a:cubicBezTo>
                      <a:pt x="691882" y="1524"/>
                      <a:pt x="710295" y="932"/>
                      <a:pt x="733315" y="607"/>
                    </a:cubicBezTo>
                    <a:cubicBezTo>
                      <a:pt x="746373" y="415"/>
                      <a:pt x="759738" y="320"/>
                      <a:pt x="772663" y="224"/>
                    </a:cubicBezTo>
                    <a:cubicBezTo>
                      <a:pt x="779297" y="186"/>
                      <a:pt x="785913" y="129"/>
                      <a:pt x="792547" y="71"/>
                    </a:cubicBezTo>
                    <a:cubicBezTo>
                      <a:pt x="812642" y="-120"/>
                      <a:pt x="833234" y="109"/>
                      <a:pt x="852583" y="339"/>
                    </a:cubicBezTo>
                    <a:lnTo>
                      <a:pt x="860537" y="434"/>
                    </a:lnTo>
                    <a:cubicBezTo>
                      <a:pt x="877764" y="645"/>
                      <a:pt x="895564" y="855"/>
                      <a:pt x="912848" y="855"/>
                    </a:cubicBezTo>
                    <a:cubicBezTo>
                      <a:pt x="930132" y="855"/>
                      <a:pt x="947512" y="645"/>
                      <a:pt x="964299" y="434"/>
                    </a:cubicBezTo>
                    <a:lnTo>
                      <a:pt x="972062" y="339"/>
                    </a:lnTo>
                    <a:cubicBezTo>
                      <a:pt x="990952" y="109"/>
                      <a:pt x="1011104" y="-101"/>
                      <a:pt x="1031562" y="71"/>
                    </a:cubicBezTo>
                    <a:cubicBezTo>
                      <a:pt x="1038292" y="129"/>
                      <a:pt x="1045022" y="167"/>
                      <a:pt x="1051733" y="224"/>
                    </a:cubicBezTo>
                    <a:cubicBezTo>
                      <a:pt x="1064849" y="320"/>
                      <a:pt x="1078405" y="415"/>
                      <a:pt x="1091827" y="607"/>
                    </a:cubicBezTo>
                    <a:cubicBezTo>
                      <a:pt x="1115497" y="932"/>
                      <a:pt x="1135095" y="1524"/>
                      <a:pt x="1153450" y="2442"/>
                    </a:cubicBezTo>
                    <a:cubicBezTo>
                      <a:pt x="1176871" y="3608"/>
                      <a:pt x="1197540" y="4736"/>
                      <a:pt x="1216621" y="5864"/>
                    </a:cubicBezTo>
                    <a:cubicBezTo>
                      <a:pt x="1239450" y="7203"/>
                      <a:pt x="1260367" y="8579"/>
                      <a:pt x="1280576" y="10071"/>
                    </a:cubicBezTo>
                    <a:cubicBezTo>
                      <a:pt x="1302870" y="11715"/>
                      <a:pt x="1324838" y="13570"/>
                      <a:pt x="1345870" y="15577"/>
                    </a:cubicBezTo>
                    <a:cubicBezTo>
                      <a:pt x="1368584" y="17757"/>
                      <a:pt x="1391164" y="20242"/>
                      <a:pt x="1412999" y="22938"/>
                    </a:cubicBezTo>
                    <a:cubicBezTo>
                      <a:pt x="1434834" y="25634"/>
                      <a:pt x="1457395" y="28101"/>
                      <a:pt x="1480071" y="30280"/>
                    </a:cubicBezTo>
                    <a:cubicBezTo>
                      <a:pt x="1501064" y="32307"/>
                      <a:pt x="1523013" y="34162"/>
                      <a:pt x="1545307" y="35787"/>
                    </a:cubicBezTo>
                    <a:cubicBezTo>
                      <a:pt x="1565516" y="37278"/>
                      <a:pt x="1586433" y="38635"/>
                      <a:pt x="1609243" y="39993"/>
                    </a:cubicBezTo>
                    <a:cubicBezTo>
                      <a:pt x="1628324" y="41121"/>
                      <a:pt x="1648974" y="42230"/>
                      <a:pt x="1672395" y="43415"/>
                    </a:cubicBezTo>
                    <a:cubicBezTo>
                      <a:pt x="1690731" y="44333"/>
                      <a:pt x="1710290" y="44926"/>
                      <a:pt x="1733941" y="45251"/>
                    </a:cubicBezTo>
                    <a:cubicBezTo>
                      <a:pt x="1747363" y="45442"/>
                      <a:pt x="1760919" y="45538"/>
                      <a:pt x="1774035" y="45633"/>
                    </a:cubicBezTo>
                    <a:cubicBezTo>
                      <a:pt x="1780765" y="45671"/>
                      <a:pt x="1787476" y="45729"/>
                      <a:pt x="1794225" y="45786"/>
                    </a:cubicBezTo>
                    <a:cubicBezTo>
                      <a:pt x="1814664" y="45958"/>
                      <a:pt x="1834816" y="45748"/>
                      <a:pt x="1853688" y="45519"/>
                    </a:cubicBezTo>
                    <a:lnTo>
                      <a:pt x="1861450" y="45423"/>
                    </a:lnTo>
                    <a:cubicBezTo>
                      <a:pt x="1878256" y="45213"/>
                      <a:pt x="1895617" y="45002"/>
                      <a:pt x="1912920" y="45002"/>
                    </a:cubicBezTo>
                    <a:cubicBezTo>
                      <a:pt x="1913455" y="45002"/>
                      <a:pt x="1913876" y="45423"/>
                      <a:pt x="1913876" y="45958"/>
                    </a:cubicBezTo>
                    <a:cubicBezTo>
                      <a:pt x="1913876" y="46494"/>
                      <a:pt x="1913455" y="46914"/>
                      <a:pt x="1912920" y="46914"/>
                    </a:cubicBezTo>
                    <a:cubicBezTo>
                      <a:pt x="1895636" y="46914"/>
                      <a:pt x="1878256" y="47125"/>
                      <a:pt x="1861469" y="47335"/>
                    </a:cubicBezTo>
                    <a:lnTo>
                      <a:pt x="1853707" y="47431"/>
                    </a:lnTo>
                    <a:cubicBezTo>
                      <a:pt x="1839749" y="47603"/>
                      <a:pt x="1825123" y="47775"/>
                      <a:pt x="1810190" y="4777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3" name="任意多边形: 形状 162">
                <a:extLst>
                  <a:ext uri="{FF2B5EF4-FFF2-40B4-BE49-F238E27FC236}">
                    <a16:creationId xmlns:a16="http://schemas.microsoft.com/office/drawing/2014/main" id="{27DB3161-76BD-04E9-A2EB-3D1F44FC6028}"/>
                  </a:ext>
                </a:extLst>
              </p:cNvPr>
              <p:cNvSpPr/>
              <p:nvPr/>
            </p:nvSpPr>
            <p:spPr>
              <a:xfrm>
                <a:off x="9241201" y="2875013"/>
                <a:ext cx="1913837" cy="25673"/>
              </a:xfrm>
              <a:custGeom>
                <a:avLst/>
                <a:gdLst>
                  <a:gd name="connsiteX0" fmla="*/ 1747153 w 1913837"/>
                  <a:gd name="connsiteY0" fmla="*/ 25667 h 25673"/>
                  <a:gd name="connsiteX1" fmla="*/ 1735203 w 1913837"/>
                  <a:gd name="connsiteY1" fmla="*/ 25648 h 25673"/>
                  <a:gd name="connsiteX2" fmla="*/ 1674326 w 1913837"/>
                  <a:gd name="connsiteY2" fmla="*/ 24539 h 25673"/>
                  <a:gd name="connsiteX3" fmla="*/ 1612780 w 1913837"/>
                  <a:gd name="connsiteY3" fmla="*/ 22723 h 25673"/>
                  <a:gd name="connsiteX4" fmla="*/ 1611996 w 1913837"/>
                  <a:gd name="connsiteY4" fmla="*/ 22704 h 25673"/>
                  <a:gd name="connsiteX5" fmla="*/ 1551215 w 1913837"/>
                  <a:gd name="connsiteY5" fmla="*/ 20906 h 25673"/>
                  <a:gd name="connsiteX6" fmla="*/ 1488770 w 1913837"/>
                  <a:gd name="connsiteY6" fmla="*/ 18230 h 25673"/>
                  <a:gd name="connsiteX7" fmla="*/ 1424566 w 1913837"/>
                  <a:gd name="connsiteY7" fmla="*/ 13794 h 25673"/>
                  <a:gd name="connsiteX8" fmla="*/ 1360420 w 1913837"/>
                  <a:gd name="connsiteY8" fmla="*/ 9358 h 25673"/>
                  <a:gd name="connsiteX9" fmla="*/ 1298013 w 1913837"/>
                  <a:gd name="connsiteY9" fmla="*/ 6681 h 25673"/>
                  <a:gd name="connsiteX10" fmla="*/ 1237232 w 1913837"/>
                  <a:gd name="connsiteY10" fmla="*/ 4884 h 25673"/>
                  <a:gd name="connsiteX11" fmla="*/ 1236448 w 1913837"/>
                  <a:gd name="connsiteY11" fmla="*/ 4865 h 25673"/>
                  <a:gd name="connsiteX12" fmla="*/ 1174883 w 1913837"/>
                  <a:gd name="connsiteY12" fmla="*/ 3049 h 25673"/>
                  <a:gd name="connsiteX13" fmla="*/ 1114044 w 1913837"/>
                  <a:gd name="connsiteY13" fmla="*/ 1940 h 25673"/>
                  <a:gd name="connsiteX14" fmla="*/ 1054601 w 1913837"/>
                  <a:gd name="connsiteY14" fmla="*/ 2227 h 25673"/>
                  <a:gd name="connsiteX15" fmla="*/ 1019230 w 1913837"/>
                  <a:gd name="connsiteY15" fmla="*/ 2705 h 25673"/>
                  <a:gd name="connsiteX16" fmla="*/ 995655 w 1913837"/>
                  <a:gd name="connsiteY16" fmla="*/ 3030 h 25673"/>
                  <a:gd name="connsiteX17" fmla="*/ 936365 w 1913837"/>
                  <a:gd name="connsiteY17" fmla="*/ 3488 h 25673"/>
                  <a:gd name="connsiteX18" fmla="*/ 876138 w 1913837"/>
                  <a:gd name="connsiteY18" fmla="*/ 3030 h 25673"/>
                  <a:gd name="connsiteX19" fmla="*/ 851914 w 1913837"/>
                  <a:gd name="connsiteY19" fmla="*/ 2705 h 25673"/>
                  <a:gd name="connsiteX20" fmla="*/ 815587 w 1913837"/>
                  <a:gd name="connsiteY20" fmla="*/ 2227 h 25673"/>
                  <a:gd name="connsiteX21" fmla="*/ 755570 w 1913837"/>
                  <a:gd name="connsiteY21" fmla="*/ 1940 h 25673"/>
                  <a:gd name="connsiteX22" fmla="*/ 696968 w 1913837"/>
                  <a:gd name="connsiteY22" fmla="*/ 3049 h 25673"/>
                  <a:gd name="connsiteX23" fmla="*/ 639017 w 1913837"/>
                  <a:gd name="connsiteY23" fmla="*/ 4865 h 25673"/>
                  <a:gd name="connsiteX24" fmla="*/ 638309 w 1913837"/>
                  <a:gd name="connsiteY24" fmla="*/ 4884 h 25673"/>
                  <a:gd name="connsiteX25" fmla="*/ 581084 w 1913837"/>
                  <a:gd name="connsiteY25" fmla="*/ 6681 h 25673"/>
                  <a:gd name="connsiteX26" fmla="*/ 524050 w 1913837"/>
                  <a:gd name="connsiteY26" fmla="*/ 9358 h 25673"/>
                  <a:gd name="connsiteX27" fmla="*/ 468775 w 1913837"/>
                  <a:gd name="connsiteY27" fmla="*/ 13794 h 25673"/>
                  <a:gd name="connsiteX28" fmla="*/ 413424 w 1913837"/>
                  <a:gd name="connsiteY28" fmla="*/ 18230 h 25673"/>
                  <a:gd name="connsiteX29" fmla="*/ 356333 w 1913837"/>
                  <a:gd name="connsiteY29" fmla="*/ 20906 h 25673"/>
                  <a:gd name="connsiteX30" fmla="*/ 299089 w 1913837"/>
                  <a:gd name="connsiteY30" fmla="*/ 22704 h 25673"/>
                  <a:gd name="connsiteX31" fmla="*/ 298381 w 1913837"/>
                  <a:gd name="connsiteY31" fmla="*/ 22723 h 25673"/>
                  <a:gd name="connsiteX32" fmla="*/ 240449 w 1913837"/>
                  <a:gd name="connsiteY32" fmla="*/ 24539 h 25673"/>
                  <a:gd name="connsiteX33" fmla="*/ 181770 w 1913837"/>
                  <a:gd name="connsiteY33" fmla="*/ 25648 h 25673"/>
                  <a:gd name="connsiteX34" fmla="*/ 121716 w 1913837"/>
                  <a:gd name="connsiteY34" fmla="*/ 25361 h 25673"/>
                  <a:gd name="connsiteX35" fmla="*/ 85388 w 1913837"/>
                  <a:gd name="connsiteY35" fmla="*/ 24883 h 25673"/>
                  <a:gd name="connsiteX36" fmla="*/ 61164 w 1913837"/>
                  <a:gd name="connsiteY36" fmla="*/ 24558 h 25673"/>
                  <a:gd name="connsiteX37" fmla="*/ 956 w 1913837"/>
                  <a:gd name="connsiteY37" fmla="*/ 24099 h 25673"/>
                  <a:gd name="connsiteX38" fmla="*/ 0 w 1913837"/>
                  <a:gd name="connsiteY38" fmla="*/ 23143 h 25673"/>
                  <a:gd name="connsiteX39" fmla="*/ 956 w 1913837"/>
                  <a:gd name="connsiteY39" fmla="*/ 22188 h 25673"/>
                  <a:gd name="connsiteX40" fmla="*/ 61183 w 1913837"/>
                  <a:gd name="connsiteY40" fmla="*/ 22646 h 25673"/>
                  <a:gd name="connsiteX41" fmla="*/ 85427 w 1913837"/>
                  <a:gd name="connsiteY41" fmla="*/ 22971 h 25673"/>
                  <a:gd name="connsiteX42" fmla="*/ 121754 w 1913837"/>
                  <a:gd name="connsiteY42" fmla="*/ 23449 h 25673"/>
                  <a:gd name="connsiteX43" fmla="*/ 181770 w 1913837"/>
                  <a:gd name="connsiteY43" fmla="*/ 23736 h 25673"/>
                  <a:gd name="connsiteX44" fmla="*/ 240372 w 1913837"/>
                  <a:gd name="connsiteY44" fmla="*/ 22627 h 25673"/>
                  <a:gd name="connsiteX45" fmla="*/ 298324 w 1913837"/>
                  <a:gd name="connsiteY45" fmla="*/ 20811 h 25673"/>
                  <a:gd name="connsiteX46" fmla="*/ 299012 w 1913837"/>
                  <a:gd name="connsiteY46" fmla="*/ 20792 h 25673"/>
                  <a:gd name="connsiteX47" fmla="*/ 356256 w 1913837"/>
                  <a:gd name="connsiteY47" fmla="*/ 18994 h 25673"/>
                  <a:gd name="connsiteX48" fmla="*/ 413290 w 1913837"/>
                  <a:gd name="connsiteY48" fmla="*/ 16318 h 25673"/>
                  <a:gd name="connsiteX49" fmla="*/ 468565 w 1913837"/>
                  <a:gd name="connsiteY49" fmla="*/ 11882 h 25673"/>
                  <a:gd name="connsiteX50" fmla="*/ 523916 w 1913837"/>
                  <a:gd name="connsiteY50" fmla="*/ 7446 h 25673"/>
                  <a:gd name="connsiteX51" fmla="*/ 581008 w 1913837"/>
                  <a:gd name="connsiteY51" fmla="*/ 4769 h 25673"/>
                  <a:gd name="connsiteX52" fmla="*/ 638252 w 1913837"/>
                  <a:gd name="connsiteY52" fmla="*/ 2972 h 25673"/>
                  <a:gd name="connsiteX53" fmla="*/ 638940 w 1913837"/>
                  <a:gd name="connsiteY53" fmla="*/ 2953 h 25673"/>
                  <a:gd name="connsiteX54" fmla="*/ 696873 w 1913837"/>
                  <a:gd name="connsiteY54" fmla="*/ 1137 h 25673"/>
                  <a:gd name="connsiteX55" fmla="*/ 755551 w 1913837"/>
                  <a:gd name="connsiteY55" fmla="*/ 28 h 25673"/>
                  <a:gd name="connsiteX56" fmla="*/ 815606 w 1913837"/>
                  <a:gd name="connsiteY56" fmla="*/ 315 h 25673"/>
                  <a:gd name="connsiteX57" fmla="*/ 851933 w 1913837"/>
                  <a:gd name="connsiteY57" fmla="*/ 793 h 25673"/>
                  <a:gd name="connsiteX58" fmla="*/ 876158 w 1913837"/>
                  <a:gd name="connsiteY58" fmla="*/ 1118 h 25673"/>
                  <a:gd name="connsiteX59" fmla="*/ 936365 w 1913837"/>
                  <a:gd name="connsiteY59" fmla="*/ 1577 h 25673"/>
                  <a:gd name="connsiteX60" fmla="*/ 995636 w 1913837"/>
                  <a:gd name="connsiteY60" fmla="*/ 1118 h 25673"/>
                  <a:gd name="connsiteX61" fmla="*/ 1019192 w 1913837"/>
                  <a:gd name="connsiteY61" fmla="*/ 793 h 25673"/>
                  <a:gd name="connsiteX62" fmla="*/ 1054563 w 1913837"/>
                  <a:gd name="connsiteY62" fmla="*/ 315 h 25673"/>
                  <a:gd name="connsiteX63" fmla="*/ 1114044 w 1913837"/>
                  <a:gd name="connsiteY63" fmla="*/ 28 h 25673"/>
                  <a:gd name="connsiteX64" fmla="*/ 1174921 w 1913837"/>
                  <a:gd name="connsiteY64" fmla="*/ 1137 h 25673"/>
                  <a:gd name="connsiteX65" fmla="*/ 1236467 w 1913837"/>
                  <a:gd name="connsiteY65" fmla="*/ 2953 h 25673"/>
                  <a:gd name="connsiteX66" fmla="*/ 1237251 w 1913837"/>
                  <a:gd name="connsiteY66" fmla="*/ 2972 h 25673"/>
                  <a:gd name="connsiteX67" fmla="*/ 1298032 w 1913837"/>
                  <a:gd name="connsiteY67" fmla="*/ 4769 h 25673"/>
                  <a:gd name="connsiteX68" fmla="*/ 1360477 w 1913837"/>
                  <a:gd name="connsiteY68" fmla="*/ 7446 h 25673"/>
                  <a:gd name="connsiteX69" fmla="*/ 1424700 w 1913837"/>
                  <a:gd name="connsiteY69" fmla="*/ 11882 h 25673"/>
                  <a:gd name="connsiteX70" fmla="*/ 1488846 w 1913837"/>
                  <a:gd name="connsiteY70" fmla="*/ 16318 h 25673"/>
                  <a:gd name="connsiteX71" fmla="*/ 1551253 w 1913837"/>
                  <a:gd name="connsiteY71" fmla="*/ 18994 h 25673"/>
                  <a:gd name="connsiteX72" fmla="*/ 1612034 w 1913837"/>
                  <a:gd name="connsiteY72" fmla="*/ 20792 h 25673"/>
                  <a:gd name="connsiteX73" fmla="*/ 1612818 w 1913837"/>
                  <a:gd name="connsiteY73" fmla="*/ 20811 h 25673"/>
                  <a:gd name="connsiteX74" fmla="*/ 1674384 w 1913837"/>
                  <a:gd name="connsiteY74" fmla="*/ 22627 h 25673"/>
                  <a:gd name="connsiteX75" fmla="*/ 1735203 w 1913837"/>
                  <a:gd name="connsiteY75" fmla="*/ 23736 h 25673"/>
                  <a:gd name="connsiteX76" fmla="*/ 1794646 w 1913837"/>
                  <a:gd name="connsiteY76" fmla="*/ 23449 h 25673"/>
                  <a:gd name="connsiteX77" fmla="*/ 1830017 w 1913837"/>
                  <a:gd name="connsiteY77" fmla="*/ 22971 h 25673"/>
                  <a:gd name="connsiteX78" fmla="*/ 1853592 w 1913837"/>
                  <a:gd name="connsiteY78" fmla="*/ 22646 h 25673"/>
                  <a:gd name="connsiteX79" fmla="*/ 1912882 w 1913837"/>
                  <a:gd name="connsiteY79" fmla="*/ 22188 h 25673"/>
                  <a:gd name="connsiteX80" fmla="*/ 1913838 w 1913837"/>
                  <a:gd name="connsiteY80" fmla="*/ 23143 h 25673"/>
                  <a:gd name="connsiteX81" fmla="*/ 1912882 w 1913837"/>
                  <a:gd name="connsiteY81" fmla="*/ 24099 h 25673"/>
                  <a:gd name="connsiteX82" fmla="*/ 1853611 w 1913837"/>
                  <a:gd name="connsiteY82" fmla="*/ 24558 h 25673"/>
                  <a:gd name="connsiteX83" fmla="*/ 1830056 w 1913837"/>
                  <a:gd name="connsiteY83" fmla="*/ 24883 h 25673"/>
                  <a:gd name="connsiteX84" fmla="*/ 1794684 w 1913837"/>
                  <a:gd name="connsiteY84" fmla="*/ 25361 h 25673"/>
                  <a:gd name="connsiteX85" fmla="*/ 1747153 w 1913837"/>
                  <a:gd name="connsiteY85" fmla="*/ 25667 h 25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37" h="25673">
                    <a:moveTo>
                      <a:pt x="1747153" y="25667"/>
                    </a:moveTo>
                    <a:cubicBezTo>
                      <a:pt x="1743080" y="25667"/>
                      <a:pt x="1739103" y="25667"/>
                      <a:pt x="1735203" y="25648"/>
                    </a:cubicBezTo>
                    <a:cubicBezTo>
                      <a:pt x="1713407" y="25553"/>
                      <a:pt x="1693484" y="25189"/>
                      <a:pt x="1674326" y="24539"/>
                    </a:cubicBezTo>
                    <a:cubicBezTo>
                      <a:pt x="1653715" y="23832"/>
                      <a:pt x="1632894" y="23277"/>
                      <a:pt x="1612780" y="22723"/>
                    </a:cubicBezTo>
                    <a:lnTo>
                      <a:pt x="1611996" y="22704"/>
                    </a:lnTo>
                    <a:cubicBezTo>
                      <a:pt x="1592112" y="22168"/>
                      <a:pt x="1571577" y="21614"/>
                      <a:pt x="1551215" y="20906"/>
                    </a:cubicBezTo>
                    <a:cubicBezTo>
                      <a:pt x="1528080" y="20123"/>
                      <a:pt x="1507660" y="19243"/>
                      <a:pt x="1488770" y="18230"/>
                    </a:cubicBezTo>
                    <a:cubicBezTo>
                      <a:pt x="1466113" y="17006"/>
                      <a:pt x="1445120" y="15553"/>
                      <a:pt x="1424566" y="13794"/>
                    </a:cubicBezTo>
                    <a:cubicBezTo>
                      <a:pt x="1404032" y="12035"/>
                      <a:pt x="1383038" y="10582"/>
                      <a:pt x="1360420" y="9358"/>
                    </a:cubicBezTo>
                    <a:cubicBezTo>
                      <a:pt x="1341530" y="8345"/>
                      <a:pt x="1321129" y="7465"/>
                      <a:pt x="1298013" y="6681"/>
                    </a:cubicBezTo>
                    <a:cubicBezTo>
                      <a:pt x="1277670" y="5993"/>
                      <a:pt x="1257117" y="5439"/>
                      <a:pt x="1237232" y="4884"/>
                    </a:cubicBezTo>
                    <a:lnTo>
                      <a:pt x="1236448" y="4865"/>
                    </a:lnTo>
                    <a:cubicBezTo>
                      <a:pt x="1216315" y="4311"/>
                      <a:pt x="1195494" y="3756"/>
                      <a:pt x="1174883" y="3049"/>
                    </a:cubicBezTo>
                    <a:cubicBezTo>
                      <a:pt x="1155725" y="2399"/>
                      <a:pt x="1135841" y="2035"/>
                      <a:pt x="1114044" y="1940"/>
                    </a:cubicBezTo>
                    <a:cubicBezTo>
                      <a:pt x="1096569" y="1863"/>
                      <a:pt x="1078233" y="1959"/>
                      <a:pt x="1054601" y="2227"/>
                    </a:cubicBezTo>
                    <a:cubicBezTo>
                      <a:pt x="1042785" y="2360"/>
                      <a:pt x="1031008" y="2532"/>
                      <a:pt x="1019230" y="2705"/>
                    </a:cubicBezTo>
                    <a:cubicBezTo>
                      <a:pt x="1011372" y="2819"/>
                      <a:pt x="1003533" y="2934"/>
                      <a:pt x="995655" y="3030"/>
                    </a:cubicBezTo>
                    <a:cubicBezTo>
                      <a:pt x="979423" y="3240"/>
                      <a:pt x="958028" y="3488"/>
                      <a:pt x="936365" y="3488"/>
                    </a:cubicBezTo>
                    <a:cubicBezTo>
                      <a:pt x="914703" y="3488"/>
                      <a:pt x="892792" y="3240"/>
                      <a:pt x="876138" y="3030"/>
                    </a:cubicBezTo>
                    <a:cubicBezTo>
                      <a:pt x="868070" y="2934"/>
                      <a:pt x="859982" y="2800"/>
                      <a:pt x="851914" y="2705"/>
                    </a:cubicBezTo>
                    <a:cubicBezTo>
                      <a:pt x="839792" y="2532"/>
                      <a:pt x="827670" y="2360"/>
                      <a:pt x="815587" y="2227"/>
                    </a:cubicBezTo>
                    <a:cubicBezTo>
                      <a:pt x="791381" y="1940"/>
                      <a:pt x="772873" y="1863"/>
                      <a:pt x="755570" y="1940"/>
                    </a:cubicBezTo>
                    <a:cubicBezTo>
                      <a:pt x="733984" y="2035"/>
                      <a:pt x="714807" y="2399"/>
                      <a:pt x="696968" y="3049"/>
                    </a:cubicBezTo>
                    <a:cubicBezTo>
                      <a:pt x="677753" y="3756"/>
                      <a:pt x="658060" y="4311"/>
                      <a:pt x="639017" y="4865"/>
                    </a:cubicBezTo>
                    <a:lnTo>
                      <a:pt x="638309" y="4884"/>
                    </a:lnTo>
                    <a:cubicBezTo>
                      <a:pt x="619496" y="5420"/>
                      <a:pt x="600051" y="5974"/>
                      <a:pt x="581084" y="6681"/>
                    </a:cubicBezTo>
                    <a:cubicBezTo>
                      <a:pt x="559536" y="7465"/>
                      <a:pt x="540876" y="8345"/>
                      <a:pt x="524050" y="9358"/>
                    </a:cubicBezTo>
                    <a:cubicBezTo>
                      <a:pt x="503860" y="10582"/>
                      <a:pt x="485792" y="12035"/>
                      <a:pt x="468775" y="13794"/>
                    </a:cubicBezTo>
                    <a:cubicBezTo>
                      <a:pt x="451740" y="15553"/>
                      <a:pt x="433633" y="17006"/>
                      <a:pt x="413424" y="18230"/>
                    </a:cubicBezTo>
                    <a:cubicBezTo>
                      <a:pt x="396560" y="19243"/>
                      <a:pt x="377900" y="20123"/>
                      <a:pt x="356333" y="20906"/>
                    </a:cubicBezTo>
                    <a:cubicBezTo>
                      <a:pt x="337347" y="21595"/>
                      <a:pt x="317902" y="22149"/>
                      <a:pt x="299089" y="22704"/>
                    </a:cubicBezTo>
                    <a:lnTo>
                      <a:pt x="298381" y="22723"/>
                    </a:lnTo>
                    <a:cubicBezTo>
                      <a:pt x="279338" y="23277"/>
                      <a:pt x="259664" y="23832"/>
                      <a:pt x="240449" y="24539"/>
                    </a:cubicBezTo>
                    <a:cubicBezTo>
                      <a:pt x="222572" y="25189"/>
                      <a:pt x="203395" y="25553"/>
                      <a:pt x="181770" y="25648"/>
                    </a:cubicBezTo>
                    <a:cubicBezTo>
                      <a:pt x="164544" y="25725"/>
                      <a:pt x="145462" y="25629"/>
                      <a:pt x="121716" y="25361"/>
                    </a:cubicBezTo>
                    <a:cubicBezTo>
                      <a:pt x="109632" y="25227"/>
                      <a:pt x="97510" y="25055"/>
                      <a:pt x="85388" y="24883"/>
                    </a:cubicBezTo>
                    <a:cubicBezTo>
                      <a:pt x="77301" y="24769"/>
                      <a:pt x="69232" y="24654"/>
                      <a:pt x="61164" y="24558"/>
                    </a:cubicBezTo>
                    <a:cubicBezTo>
                      <a:pt x="44511" y="24348"/>
                      <a:pt x="22619" y="24099"/>
                      <a:pt x="956" y="24099"/>
                    </a:cubicBezTo>
                    <a:cubicBezTo>
                      <a:pt x="421" y="24099"/>
                      <a:pt x="0" y="23679"/>
                      <a:pt x="0" y="23143"/>
                    </a:cubicBezTo>
                    <a:cubicBezTo>
                      <a:pt x="0" y="22608"/>
                      <a:pt x="421" y="22188"/>
                      <a:pt x="956" y="22188"/>
                    </a:cubicBezTo>
                    <a:cubicBezTo>
                      <a:pt x="22619" y="22188"/>
                      <a:pt x="44530" y="22436"/>
                      <a:pt x="61183" y="22646"/>
                    </a:cubicBezTo>
                    <a:cubicBezTo>
                      <a:pt x="69251" y="22742"/>
                      <a:pt x="77339" y="22876"/>
                      <a:pt x="85427" y="22971"/>
                    </a:cubicBezTo>
                    <a:cubicBezTo>
                      <a:pt x="97548" y="23143"/>
                      <a:pt x="109670" y="23316"/>
                      <a:pt x="121754" y="23449"/>
                    </a:cubicBezTo>
                    <a:cubicBezTo>
                      <a:pt x="145481" y="23717"/>
                      <a:pt x="164563" y="23813"/>
                      <a:pt x="181770" y="23736"/>
                    </a:cubicBezTo>
                    <a:cubicBezTo>
                      <a:pt x="203357" y="23641"/>
                      <a:pt x="222534" y="23277"/>
                      <a:pt x="240372" y="22627"/>
                    </a:cubicBezTo>
                    <a:cubicBezTo>
                      <a:pt x="259587" y="21920"/>
                      <a:pt x="279281" y="21365"/>
                      <a:pt x="298324" y="20811"/>
                    </a:cubicBezTo>
                    <a:lnTo>
                      <a:pt x="299012" y="20792"/>
                    </a:lnTo>
                    <a:cubicBezTo>
                      <a:pt x="317826" y="20256"/>
                      <a:pt x="337270" y="19702"/>
                      <a:pt x="356256" y="18994"/>
                    </a:cubicBezTo>
                    <a:cubicBezTo>
                      <a:pt x="377804" y="18211"/>
                      <a:pt x="396465" y="17331"/>
                      <a:pt x="413290" y="16318"/>
                    </a:cubicBezTo>
                    <a:cubicBezTo>
                      <a:pt x="433481" y="15094"/>
                      <a:pt x="451549" y="13641"/>
                      <a:pt x="468565" y="11882"/>
                    </a:cubicBezTo>
                    <a:cubicBezTo>
                      <a:pt x="485601" y="10123"/>
                      <a:pt x="503707" y="8670"/>
                      <a:pt x="523916" y="7446"/>
                    </a:cubicBezTo>
                    <a:cubicBezTo>
                      <a:pt x="540780" y="6433"/>
                      <a:pt x="559441" y="5553"/>
                      <a:pt x="581008" y="4769"/>
                    </a:cubicBezTo>
                    <a:cubicBezTo>
                      <a:pt x="599993" y="4081"/>
                      <a:pt x="619438" y="3527"/>
                      <a:pt x="638252" y="2972"/>
                    </a:cubicBezTo>
                    <a:lnTo>
                      <a:pt x="638940" y="2953"/>
                    </a:lnTo>
                    <a:cubicBezTo>
                      <a:pt x="657983" y="2399"/>
                      <a:pt x="677657" y="1844"/>
                      <a:pt x="696873" y="1137"/>
                    </a:cubicBezTo>
                    <a:cubicBezTo>
                      <a:pt x="714750" y="487"/>
                      <a:pt x="733927" y="123"/>
                      <a:pt x="755551" y="28"/>
                    </a:cubicBezTo>
                    <a:cubicBezTo>
                      <a:pt x="772873" y="-49"/>
                      <a:pt x="791400" y="47"/>
                      <a:pt x="815606" y="315"/>
                    </a:cubicBezTo>
                    <a:cubicBezTo>
                      <a:pt x="827689" y="449"/>
                      <a:pt x="839811" y="621"/>
                      <a:pt x="851933" y="793"/>
                    </a:cubicBezTo>
                    <a:cubicBezTo>
                      <a:pt x="860021" y="907"/>
                      <a:pt x="868089" y="1022"/>
                      <a:pt x="876158" y="1118"/>
                    </a:cubicBezTo>
                    <a:cubicBezTo>
                      <a:pt x="892811" y="1328"/>
                      <a:pt x="914703" y="1577"/>
                      <a:pt x="936365" y="1577"/>
                    </a:cubicBezTo>
                    <a:cubicBezTo>
                      <a:pt x="958009" y="1577"/>
                      <a:pt x="979423" y="1328"/>
                      <a:pt x="995636" y="1118"/>
                    </a:cubicBezTo>
                    <a:cubicBezTo>
                      <a:pt x="1003494" y="1022"/>
                      <a:pt x="1011353" y="888"/>
                      <a:pt x="1019192" y="793"/>
                    </a:cubicBezTo>
                    <a:cubicBezTo>
                      <a:pt x="1030969" y="621"/>
                      <a:pt x="1042747" y="449"/>
                      <a:pt x="1054563" y="315"/>
                    </a:cubicBezTo>
                    <a:cubicBezTo>
                      <a:pt x="1078214" y="28"/>
                      <a:pt x="1096550" y="-49"/>
                      <a:pt x="1114044" y="28"/>
                    </a:cubicBezTo>
                    <a:cubicBezTo>
                      <a:pt x="1135841" y="123"/>
                      <a:pt x="1155763" y="487"/>
                      <a:pt x="1174921" y="1137"/>
                    </a:cubicBezTo>
                    <a:cubicBezTo>
                      <a:pt x="1195532" y="1844"/>
                      <a:pt x="1216334" y="2399"/>
                      <a:pt x="1236467" y="2953"/>
                    </a:cubicBezTo>
                    <a:lnTo>
                      <a:pt x="1237251" y="2972"/>
                    </a:lnTo>
                    <a:cubicBezTo>
                      <a:pt x="1257136" y="3508"/>
                      <a:pt x="1277670" y="4062"/>
                      <a:pt x="1298032" y="4769"/>
                    </a:cubicBezTo>
                    <a:cubicBezTo>
                      <a:pt x="1321167" y="5553"/>
                      <a:pt x="1341587" y="6433"/>
                      <a:pt x="1360477" y="7446"/>
                    </a:cubicBezTo>
                    <a:cubicBezTo>
                      <a:pt x="1383134" y="8670"/>
                      <a:pt x="1404127" y="10123"/>
                      <a:pt x="1424700" y="11882"/>
                    </a:cubicBezTo>
                    <a:cubicBezTo>
                      <a:pt x="1445235" y="13641"/>
                      <a:pt x="1466228" y="15094"/>
                      <a:pt x="1488846" y="16318"/>
                    </a:cubicBezTo>
                    <a:cubicBezTo>
                      <a:pt x="1507737" y="17331"/>
                      <a:pt x="1528137" y="18211"/>
                      <a:pt x="1551253" y="18994"/>
                    </a:cubicBezTo>
                    <a:cubicBezTo>
                      <a:pt x="1571596" y="19683"/>
                      <a:pt x="1592150" y="20237"/>
                      <a:pt x="1612034" y="20792"/>
                    </a:cubicBezTo>
                    <a:lnTo>
                      <a:pt x="1612818" y="20811"/>
                    </a:lnTo>
                    <a:cubicBezTo>
                      <a:pt x="1632951" y="21365"/>
                      <a:pt x="1653753" y="21920"/>
                      <a:pt x="1674384" y="22627"/>
                    </a:cubicBezTo>
                    <a:cubicBezTo>
                      <a:pt x="1693541" y="23277"/>
                      <a:pt x="1713426" y="23641"/>
                      <a:pt x="1735203" y="23736"/>
                    </a:cubicBezTo>
                    <a:cubicBezTo>
                      <a:pt x="1752564" y="23813"/>
                      <a:pt x="1771454" y="23717"/>
                      <a:pt x="1794646" y="23449"/>
                    </a:cubicBezTo>
                    <a:cubicBezTo>
                      <a:pt x="1806462" y="23316"/>
                      <a:pt x="1818240" y="23143"/>
                      <a:pt x="1830017" y="22971"/>
                    </a:cubicBezTo>
                    <a:cubicBezTo>
                      <a:pt x="1837876" y="22857"/>
                      <a:pt x="1845715" y="22742"/>
                      <a:pt x="1853592" y="22646"/>
                    </a:cubicBezTo>
                    <a:cubicBezTo>
                      <a:pt x="1869824" y="22436"/>
                      <a:pt x="1891219" y="22188"/>
                      <a:pt x="1912882" y="22188"/>
                    </a:cubicBezTo>
                    <a:cubicBezTo>
                      <a:pt x="1913417" y="22188"/>
                      <a:pt x="1913838" y="22608"/>
                      <a:pt x="1913838" y="23143"/>
                    </a:cubicBezTo>
                    <a:cubicBezTo>
                      <a:pt x="1913838" y="23679"/>
                      <a:pt x="1913417" y="24099"/>
                      <a:pt x="1912882" y="24099"/>
                    </a:cubicBezTo>
                    <a:cubicBezTo>
                      <a:pt x="1891238" y="24099"/>
                      <a:pt x="1869824" y="24348"/>
                      <a:pt x="1853611" y="24558"/>
                    </a:cubicBezTo>
                    <a:cubicBezTo>
                      <a:pt x="1845753" y="24654"/>
                      <a:pt x="1837895" y="24788"/>
                      <a:pt x="1830056" y="24883"/>
                    </a:cubicBezTo>
                    <a:cubicBezTo>
                      <a:pt x="1818278" y="25055"/>
                      <a:pt x="1806500" y="25227"/>
                      <a:pt x="1794684" y="25361"/>
                    </a:cubicBezTo>
                    <a:cubicBezTo>
                      <a:pt x="1776674" y="25553"/>
                      <a:pt x="1761263" y="25667"/>
                      <a:pt x="1747153" y="2566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4" name="任意多边形: 形状 163">
                <a:extLst>
                  <a:ext uri="{FF2B5EF4-FFF2-40B4-BE49-F238E27FC236}">
                    <a16:creationId xmlns:a16="http://schemas.microsoft.com/office/drawing/2014/main" id="{8AD17D12-D5C4-F073-DB07-E3007AACAA08}"/>
                  </a:ext>
                </a:extLst>
              </p:cNvPr>
              <p:cNvSpPr/>
              <p:nvPr/>
            </p:nvSpPr>
            <p:spPr>
              <a:xfrm>
                <a:off x="9241124" y="2950561"/>
                <a:ext cx="1913876" cy="9182"/>
              </a:xfrm>
              <a:custGeom>
                <a:avLst/>
                <a:gdLst>
                  <a:gd name="connsiteX0" fmla="*/ 1740480 w 1913876"/>
                  <a:gd name="connsiteY0" fmla="*/ 9180 h 9182"/>
                  <a:gd name="connsiteX1" fmla="*/ 1734629 w 1913876"/>
                  <a:gd name="connsiteY1" fmla="*/ 9180 h 9182"/>
                  <a:gd name="connsiteX2" fmla="*/ 1674345 w 1913876"/>
                  <a:gd name="connsiteY2" fmla="*/ 8664 h 9182"/>
                  <a:gd name="connsiteX3" fmla="*/ 1614271 w 1913876"/>
                  <a:gd name="connsiteY3" fmla="*/ 8320 h 9182"/>
                  <a:gd name="connsiteX4" fmla="*/ 1554178 w 1913876"/>
                  <a:gd name="connsiteY4" fmla="*/ 7975 h 9182"/>
                  <a:gd name="connsiteX5" fmla="*/ 1518558 w 1913876"/>
                  <a:gd name="connsiteY5" fmla="*/ 7497 h 9182"/>
                  <a:gd name="connsiteX6" fmla="*/ 1493665 w 1913876"/>
                  <a:gd name="connsiteY6" fmla="*/ 7191 h 9182"/>
                  <a:gd name="connsiteX7" fmla="*/ 1432233 w 1913876"/>
                  <a:gd name="connsiteY7" fmla="*/ 5547 h 9182"/>
                  <a:gd name="connsiteX8" fmla="*/ 1370859 w 1913876"/>
                  <a:gd name="connsiteY8" fmla="*/ 3903 h 9182"/>
                  <a:gd name="connsiteX9" fmla="*/ 1345965 w 1913876"/>
                  <a:gd name="connsiteY9" fmla="*/ 3597 h 9182"/>
                  <a:gd name="connsiteX10" fmla="*/ 1310326 w 1913876"/>
                  <a:gd name="connsiteY10" fmla="*/ 3119 h 9182"/>
                  <a:gd name="connsiteX11" fmla="*/ 1250253 w 1913876"/>
                  <a:gd name="connsiteY11" fmla="*/ 2775 h 9182"/>
                  <a:gd name="connsiteX12" fmla="*/ 1190160 w 1913876"/>
                  <a:gd name="connsiteY12" fmla="*/ 2431 h 9182"/>
                  <a:gd name="connsiteX13" fmla="*/ 1129914 w 1913876"/>
                  <a:gd name="connsiteY13" fmla="*/ 1914 h 9182"/>
                  <a:gd name="connsiteX14" fmla="*/ 1070356 w 1913876"/>
                  <a:gd name="connsiteY14" fmla="*/ 2106 h 9182"/>
                  <a:gd name="connsiteX15" fmla="*/ 1029650 w 1913876"/>
                  <a:gd name="connsiteY15" fmla="*/ 2412 h 9182"/>
                  <a:gd name="connsiteX16" fmla="*/ 1011047 w 1913876"/>
                  <a:gd name="connsiteY16" fmla="*/ 2565 h 9182"/>
                  <a:gd name="connsiteX17" fmla="*/ 951565 w 1913876"/>
                  <a:gd name="connsiteY17" fmla="*/ 2832 h 9182"/>
                  <a:gd name="connsiteX18" fmla="*/ 891530 w 1913876"/>
                  <a:gd name="connsiteY18" fmla="*/ 2565 h 9182"/>
                  <a:gd name="connsiteX19" fmla="*/ 872640 w 1913876"/>
                  <a:gd name="connsiteY19" fmla="*/ 2412 h 9182"/>
                  <a:gd name="connsiteX20" fmla="*/ 831341 w 1913876"/>
                  <a:gd name="connsiteY20" fmla="*/ 2106 h 9182"/>
                  <a:gd name="connsiteX21" fmla="*/ 771401 w 1913876"/>
                  <a:gd name="connsiteY21" fmla="*/ 1914 h 9182"/>
                  <a:gd name="connsiteX22" fmla="*/ 712188 w 1913876"/>
                  <a:gd name="connsiteY22" fmla="*/ 2431 h 9182"/>
                  <a:gd name="connsiteX23" fmla="*/ 652764 w 1913876"/>
                  <a:gd name="connsiteY23" fmla="*/ 2775 h 9182"/>
                  <a:gd name="connsiteX24" fmla="*/ 593359 w 1913876"/>
                  <a:gd name="connsiteY24" fmla="*/ 3119 h 9182"/>
                  <a:gd name="connsiteX25" fmla="*/ 558657 w 1913876"/>
                  <a:gd name="connsiteY25" fmla="*/ 3597 h 9182"/>
                  <a:gd name="connsiteX26" fmla="*/ 534375 w 1913876"/>
                  <a:gd name="connsiteY26" fmla="*/ 3903 h 9182"/>
                  <a:gd name="connsiteX27" fmla="*/ 476309 w 1913876"/>
                  <a:gd name="connsiteY27" fmla="*/ 5547 h 9182"/>
                  <a:gd name="connsiteX28" fmla="*/ 418166 w 1913876"/>
                  <a:gd name="connsiteY28" fmla="*/ 7191 h 9182"/>
                  <a:gd name="connsiteX29" fmla="*/ 393884 w 1913876"/>
                  <a:gd name="connsiteY29" fmla="*/ 7497 h 9182"/>
                  <a:gd name="connsiteX30" fmla="*/ 359201 w 1913876"/>
                  <a:gd name="connsiteY30" fmla="*/ 7975 h 9182"/>
                  <a:gd name="connsiteX31" fmla="*/ 299777 w 1913876"/>
                  <a:gd name="connsiteY31" fmla="*/ 8320 h 9182"/>
                  <a:gd name="connsiteX32" fmla="*/ 240372 w 1913876"/>
                  <a:gd name="connsiteY32" fmla="*/ 8664 h 9182"/>
                  <a:gd name="connsiteX33" fmla="*/ 181120 w 1913876"/>
                  <a:gd name="connsiteY33" fmla="*/ 9180 h 9182"/>
                  <a:gd name="connsiteX34" fmla="*/ 121180 w 1913876"/>
                  <a:gd name="connsiteY34" fmla="*/ 8989 h 9182"/>
                  <a:gd name="connsiteX35" fmla="*/ 78524 w 1913876"/>
                  <a:gd name="connsiteY35" fmla="*/ 8683 h 9182"/>
                  <a:gd name="connsiteX36" fmla="*/ 60973 w 1913876"/>
                  <a:gd name="connsiteY36" fmla="*/ 8549 h 9182"/>
                  <a:gd name="connsiteX37" fmla="*/ 956 w 1913876"/>
                  <a:gd name="connsiteY37" fmla="*/ 8281 h 9182"/>
                  <a:gd name="connsiteX38" fmla="*/ 0 w 1913876"/>
                  <a:gd name="connsiteY38" fmla="*/ 7325 h 9182"/>
                  <a:gd name="connsiteX39" fmla="*/ 956 w 1913876"/>
                  <a:gd name="connsiteY39" fmla="*/ 6369 h 9182"/>
                  <a:gd name="connsiteX40" fmla="*/ 60992 w 1913876"/>
                  <a:gd name="connsiteY40" fmla="*/ 6637 h 9182"/>
                  <a:gd name="connsiteX41" fmla="*/ 78543 w 1913876"/>
                  <a:gd name="connsiteY41" fmla="*/ 6771 h 9182"/>
                  <a:gd name="connsiteX42" fmla="*/ 121180 w 1913876"/>
                  <a:gd name="connsiteY42" fmla="*/ 7077 h 9182"/>
                  <a:gd name="connsiteX43" fmla="*/ 181120 w 1913876"/>
                  <a:gd name="connsiteY43" fmla="*/ 7268 h 9182"/>
                  <a:gd name="connsiteX44" fmla="*/ 240334 w 1913876"/>
                  <a:gd name="connsiteY44" fmla="*/ 6752 h 9182"/>
                  <a:gd name="connsiteX45" fmla="*/ 299758 w 1913876"/>
                  <a:gd name="connsiteY45" fmla="*/ 6408 h 9182"/>
                  <a:gd name="connsiteX46" fmla="*/ 359162 w 1913876"/>
                  <a:gd name="connsiteY46" fmla="*/ 6063 h 9182"/>
                  <a:gd name="connsiteX47" fmla="*/ 393865 w 1913876"/>
                  <a:gd name="connsiteY47" fmla="*/ 5585 h 9182"/>
                  <a:gd name="connsiteX48" fmla="*/ 418147 w 1913876"/>
                  <a:gd name="connsiteY48" fmla="*/ 5279 h 9182"/>
                  <a:gd name="connsiteX49" fmla="*/ 476213 w 1913876"/>
                  <a:gd name="connsiteY49" fmla="*/ 3635 h 9182"/>
                  <a:gd name="connsiteX50" fmla="*/ 534356 w 1913876"/>
                  <a:gd name="connsiteY50" fmla="*/ 1991 h 9182"/>
                  <a:gd name="connsiteX51" fmla="*/ 558638 w 1913876"/>
                  <a:gd name="connsiteY51" fmla="*/ 1685 h 9182"/>
                  <a:gd name="connsiteX52" fmla="*/ 593321 w 1913876"/>
                  <a:gd name="connsiteY52" fmla="*/ 1207 h 9182"/>
                  <a:gd name="connsiteX53" fmla="*/ 652745 w 1913876"/>
                  <a:gd name="connsiteY53" fmla="*/ 863 h 9182"/>
                  <a:gd name="connsiteX54" fmla="*/ 712149 w 1913876"/>
                  <a:gd name="connsiteY54" fmla="*/ 519 h 9182"/>
                  <a:gd name="connsiteX55" fmla="*/ 771401 w 1913876"/>
                  <a:gd name="connsiteY55" fmla="*/ 2 h 9182"/>
                  <a:gd name="connsiteX56" fmla="*/ 831341 w 1913876"/>
                  <a:gd name="connsiteY56" fmla="*/ 194 h 9182"/>
                  <a:gd name="connsiteX57" fmla="*/ 872640 w 1913876"/>
                  <a:gd name="connsiteY57" fmla="*/ 500 h 9182"/>
                  <a:gd name="connsiteX58" fmla="*/ 891530 w 1913876"/>
                  <a:gd name="connsiteY58" fmla="*/ 653 h 9182"/>
                  <a:gd name="connsiteX59" fmla="*/ 951546 w 1913876"/>
                  <a:gd name="connsiteY59" fmla="*/ 920 h 9182"/>
                  <a:gd name="connsiteX60" fmla="*/ 1011008 w 1913876"/>
                  <a:gd name="connsiteY60" fmla="*/ 653 h 9182"/>
                  <a:gd name="connsiteX61" fmla="*/ 1029593 w 1913876"/>
                  <a:gd name="connsiteY61" fmla="*/ 500 h 9182"/>
                  <a:gd name="connsiteX62" fmla="*/ 1070298 w 1913876"/>
                  <a:gd name="connsiteY62" fmla="*/ 194 h 9182"/>
                  <a:gd name="connsiteX63" fmla="*/ 1129856 w 1913876"/>
                  <a:gd name="connsiteY63" fmla="*/ 2 h 9182"/>
                  <a:gd name="connsiteX64" fmla="*/ 1190140 w 1913876"/>
                  <a:gd name="connsiteY64" fmla="*/ 519 h 9182"/>
                  <a:gd name="connsiteX65" fmla="*/ 1250214 w 1913876"/>
                  <a:gd name="connsiteY65" fmla="*/ 863 h 9182"/>
                  <a:gd name="connsiteX66" fmla="*/ 1310307 w 1913876"/>
                  <a:gd name="connsiteY66" fmla="*/ 1207 h 9182"/>
                  <a:gd name="connsiteX67" fmla="*/ 1345927 w 1913876"/>
                  <a:gd name="connsiteY67" fmla="*/ 1685 h 9182"/>
                  <a:gd name="connsiteX68" fmla="*/ 1370821 w 1913876"/>
                  <a:gd name="connsiteY68" fmla="*/ 1991 h 9182"/>
                  <a:gd name="connsiteX69" fmla="*/ 1432252 w 1913876"/>
                  <a:gd name="connsiteY69" fmla="*/ 3635 h 9182"/>
                  <a:gd name="connsiteX70" fmla="*/ 1493626 w 1913876"/>
                  <a:gd name="connsiteY70" fmla="*/ 5279 h 9182"/>
                  <a:gd name="connsiteX71" fmla="*/ 1518520 w 1913876"/>
                  <a:gd name="connsiteY71" fmla="*/ 5585 h 9182"/>
                  <a:gd name="connsiteX72" fmla="*/ 1554159 w 1913876"/>
                  <a:gd name="connsiteY72" fmla="*/ 6063 h 9182"/>
                  <a:gd name="connsiteX73" fmla="*/ 1614233 w 1913876"/>
                  <a:gd name="connsiteY73" fmla="*/ 6408 h 9182"/>
                  <a:gd name="connsiteX74" fmla="*/ 1674326 w 1913876"/>
                  <a:gd name="connsiteY74" fmla="*/ 6752 h 9182"/>
                  <a:gd name="connsiteX75" fmla="*/ 1734572 w 1913876"/>
                  <a:gd name="connsiteY75" fmla="*/ 7268 h 9182"/>
                  <a:gd name="connsiteX76" fmla="*/ 1794130 w 1913876"/>
                  <a:gd name="connsiteY76" fmla="*/ 7077 h 9182"/>
                  <a:gd name="connsiteX77" fmla="*/ 1836136 w 1913876"/>
                  <a:gd name="connsiteY77" fmla="*/ 6771 h 9182"/>
                  <a:gd name="connsiteX78" fmla="*/ 1853439 w 1913876"/>
                  <a:gd name="connsiteY78" fmla="*/ 6637 h 9182"/>
                  <a:gd name="connsiteX79" fmla="*/ 1912920 w 1913876"/>
                  <a:gd name="connsiteY79" fmla="*/ 6369 h 9182"/>
                  <a:gd name="connsiteX80" fmla="*/ 1913876 w 1913876"/>
                  <a:gd name="connsiteY80" fmla="*/ 7325 h 9182"/>
                  <a:gd name="connsiteX81" fmla="*/ 1912920 w 1913876"/>
                  <a:gd name="connsiteY81" fmla="*/ 8281 h 9182"/>
                  <a:gd name="connsiteX82" fmla="*/ 1853458 w 1913876"/>
                  <a:gd name="connsiteY82" fmla="*/ 8549 h 9182"/>
                  <a:gd name="connsiteX83" fmla="*/ 1836155 w 1913876"/>
                  <a:gd name="connsiteY83" fmla="*/ 8683 h 9182"/>
                  <a:gd name="connsiteX84" fmla="*/ 1794149 w 1913876"/>
                  <a:gd name="connsiteY84" fmla="*/ 8989 h 9182"/>
                  <a:gd name="connsiteX85" fmla="*/ 1740480 w 1913876"/>
                  <a:gd name="connsiteY85" fmla="*/ 9180 h 9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</a:cxnLst>
                <a:rect l="l" t="t" r="r" b="b"/>
                <a:pathLst>
                  <a:path w="1913876" h="9182">
                    <a:moveTo>
                      <a:pt x="1740480" y="9180"/>
                    </a:moveTo>
                    <a:cubicBezTo>
                      <a:pt x="1738530" y="9180"/>
                      <a:pt x="1736580" y="9180"/>
                      <a:pt x="1734629" y="9180"/>
                    </a:cubicBezTo>
                    <a:cubicBezTo>
                      <a:pt x="1712546" y="9161"/>
                      <a:pt x="1692834" y="8989"/>
                      <a:pt x="1674345" y="8664"/>
                    </a:cubicBezTo>
                    <a:cubicBezTo>
                      <a:pt x="1654078" y="8320"/>
                      <a:pt x="1633850" y="8320"/>
                      <a:pt x="1614271" y="8320"/>
                    </a:cubicBezTo>
                    <a:cubicBezTo>
                      <a:pt x="1594693" y="8339"/>
                      <a:pt x="1574445" y="8339"/>
                      <a:pt x="1554178" y="7975"/>
                    </a:cubicBezTo>
                    <a:cubicBezTo>
                      <a:pt x="1542248" y="7765"/>
                      <a:pt x="1530393" y="7631"/>
                      <a:pt x="1518558" y="7497"/>
                    </a:cubicBezTo>
                    <a:cubicBezTo>
                      <a:pt x="1510261" y="7402"/>
                      <a:pt x="1501982" y="7306"/>
                      <a:pt x="1493665" y="7191"/>
                    </a:cubicBezTo>
                    <a:cubicBezTo>
                      <a:pt x="1476954" y="6962"/>
                      <a:pt x="1454871" y="6560"/>
                      <a:pt x="1432233" y="5547"/>
                    </a:cubicBezTo>
                    <a:cubicBezTo>
                      <a:pt x="1409634" y="4534"/>
                      <a:pt x="1387570" y="4132"/>
                      <a:pt x="1370859" y="3903"/>
                    </a:cubicBezTo>
                    <a:cubicBezTo>
                      <a:pt x="1362542" y="3788"/>
                      <a:pt x="1354263" y="3693"/>
                      <a:pt x="1345965" y="3597"/>
                    </a:cubicBezTo>
                    <a:cubicBezTo>
                      <a:pt x="1334111" y="3463"/>
                      <a:pt x="1322257" y="3329"/>
                      <a:pt x="1310326" y="3119"/>
                    </a:cubicBezTo>
                    <a:cubicBezTo>
                      <a:pt x="1290060" y="2775"/>
                      <a:pt x="1269831" y="2775"/>
                      <a:pt x="1250253" y="2775"/>
                    </a:cubicBezTo>
                    <a:cubicBezTo>
                      <a:pt x="1230674" y="2794"/>
                      <a:pt x="1210426" y="2794"/>
                      <a:pt x="1190160" y="2431"/>
                    </a:cubicBezTo>
                    <a:cubicBezTo>
                      <a:pt x="1171690" y="2106"/>
                      <a:pt x="1151997" y="1953"/>
                      <a:pt x="1129914" y="1914"/>
                    </a:cubicBezTo>
                    <a:cubicBezTo>
                      <a:pt x="1109780" y="1895"/>
                      <a:pt x="1089399" y="1991"/>
                      <a:pt x="1070356" y="2106"/>
                    </a:cubicBezTo>
                    <a:cubicBezTo>
                      <a:pt x="1056762" y="2182"/>
                      <a:pt x="1043206" y="2297"/>
                      <a:pt x="1029650" y="2412"/>
                    </a:cubicBezTo>
                    <a:lnTo>
                      <a:pt x="1011047" y="2565"/>
                    </a:lnTo>
                    <a:cubicBezTo>
                      <a:pt x="993399" y="2698"/>
                      <a:pt x="972540" y="2832"/>
                      <a:pt x="951565" y="2832"/>
                    </a:cubicBezTo>
                    <a:cubicBezTo>
                      <a:pt x="930591" y="2832"/>
                      <a:pt x="909445" y="2698"/>
                      <a:pt x="891530" y="2565"/>
                    </a:cubicBezTo>
                    <a:lnTo>
                      <a:pt x="872640" y="2412"/>
                    </a:lnTo>
                    <a:cubicBezTo>
                      <a:pt x="858854" y="2297"/>
                      <a:pt x="845088" y="2182"/>
                      <a:pt x="831341" y="2106"/>
                    </a:cubicBezTo>
                    <a:cubicBezTo>
                      <a:pt x="812088" y="1991"/>
                      <a:pt x="791496" y="1876"/>
                      <a:pt x="771401" y="1914"/>
                    </a:cubicBezTo>
                    <a:cubicBezTo>
                      <a:pt x="749375" y="1934"/>
                      <a:pt x="730007" y="2106"/>
                      <a:pt x="712188" y="2431"/>
                    </a:cubicBezTo>
                    <a:cubicBezTo>
                      <a:pt x="692609" y="2775"/>
                      <a:pt x="672361" y="2775"/>
                      <a:pt x="652764" y="2775"/>
                    </a:cubicBezTo>
                    <a:cubicBezTo>
                      <a:pt x="633185" y="2756"/>
                      <a:pt x="612918" y="2756"/>
                      <a:pt x="593359" y="3119"/>
                    </a:cubicBezTo>
                    <a:cubicBezTo>
                      <a:pt x="581849" y="3329"/>
                      <a:pt x="570243" y="3463"/>
                      <a:pt x="558657" y="3597"/>
                    </a:cubicBezTo>
                    <a:cubicBezTo>
                      <a:pt x="550550" y="3693"/>
                      <a:pt x="542463" y="3788"/>
                      <a:pt x="534375" y="3903"/>
                    </a:cubicBezTo>
                    <a:cubicBezTo>
                      <a:pt x="518142" y="4132"/>
                      <a:pt x="496881" y="4534"/>
                      <a:pt x="476309" y="5547"/>
                    </a:cubicBezTo>
                    <a:cubicBezTo>
                      <a:pt x="455698" y="6560"/>
                      <a:pt x="434417" y="6962"/>
                      <a:pt x="418166" y="7191"/>
                    </a:cubicBezTo>
                    <a:cubicBezTo>
                      <a:pt x="410097" y="7306"/>
                      <a:pt x="401990" y="7402"/>
                      <a:pt x="393884" y="7497"/>
                    </a:cubicBezTo>
                    <a:cubicBezTo>
                      <a:pt x="382297" y="7631"/>
                      <a:pt x="370711" y="7765"/>
                      <a:pt x="359201" y="7975"/>
                    </a:cubicBezTo>
                    <a:cubicBezTo>
                      <a:pt x="339622" y="8320"/>
                      <a:pt x="319375" y="8320"/>
                      <a:pt x="299777" y="8320"/>
                    </a:cubicBezTo>
                    <a:cubicBezTo>
                      <a:pt x="280198" y="8300"/>
                      <a:pt x="259932" y="8300"/>
                      <a:pt x="240372" y="8664"/>
                    </a:cubicBezTo>
                    <a:cubicBezTo>
                      <a:pt x="222534" y="8989"/>
                      <a:pt x="203146" y="9142"/>
                      <a:pt x="181120" y="9180"/>
                    </a:cubicBezTo>
                    <a:cubicBezTo>
                      <a:pt x="161045" y="9199"/>
                      <a:pt x="140434" y="9103"/>
                      <a:pt x="121180" y="8989"/>
                    </a:cubicBezTo>
                    <a:cubicBezTo>
                      <a:pt x="106994" y="8912"/>
                      <a:pt x="92749" y="8798"/>
                      <a:pt x="78524" y="8683"/>
                    </a:cubicBezTo>
                    <a:lnTo>
                      <a:pt x="60973" y="8549"/>
                    </a:lnTo>
                    <a:cubicBezTo>
                      <a:pt x="43057" y="8415"/>
                      <a:pt x="21930" y="8281"/>
                      <a:pt x="956" y="8281"/>
                    </a:cubicBezTo>
                    <a:cubicBezTo>
                      <a:pt x="421" y="8281"/>
                      <a:pt x="0" y="7861"/>
                      <a:pt x="0" y="7325"/>
                    </a:cubicBezTo>
                    <a:cubicBezTo>
                      <a:pt x="0" y="6790"/>
                      <a:pt x="421" y="6369"/>
                      <a:pt x="956" y="6369"/>
                    </a:cubicBezTo>
                    <a:cubicBezTo>
                      <a:pt x="21930" y="6369"/>
                      <a:pt x="43077" y="6503"/>
                      <a:pt x="60992" y="6637"/>
                    </a:cubicBezTo>
                    <a:lnTo>
                      <a:pt x="78543" y="6771"/>
                    </a:lnTo>
                    <a:cubicBezTo>
                      <a:pt x="92769" y="6886"/>
                      <a:pt x="106994" y="7000"/>
                      <a:pt x="121180" y="7077"/>
                    </a:cubicBezTo>
                    <a:cubicBezTo>
                      <a:pt x="140434" y="7191"/>
                      <a:pt x="161026" y="7287"/>
                      <a:pt x="181120" y="7268"/>
                    </a:cubicBezTo>
                    <a:cubicBezTo>
                      <a:pt x="203146" y="7249"/>
                      <a:pt x="222514" y="7077"/>
                      <a:pt x="240334" y="6752"/>
                    </a:cubicBezTo>
                    <a:cubicBezTo>
                      <a:pt x="259912" y="6408"/>
                      <a:pt x="280160" y="6408"/>
                      <a:pt x="299758" y="6408"/>
                    </a:cubicBezTo>
                    <a:cubicBezTo>
                      <a:pt x="319336" y="6427"/>
                      <a:pt x="339603" y="6427"/>
                      <a:pt x="359162" y="6063"/>
                    </a:cubicBezTo>
                    <a:cubicBezTo>
                      <a:pt x="370673" y="5853"/>
                      <a:pt x="382278" y="5719"/>
                      <a:pt x="393865" y="5585"/>
                    </a:cubicBezTo>
                    <a:cubicBezTo>
                      <a:pt x="401971" y="5490"/>
                      <a:pt x="410059" y="5394"/>
                      <a:pt x="418147" y="5279"/>
                    </a:cubicBezTo>
                    <a:cubicBezTo>
                      <a:pt x="434379" y="5050"/>
                      <a:pt x="455640" y="4649"/>
                      <a:pt x="476213" y="3635"/>
                    </a:cubicBezTo>
                    <a:cubicBezTo>
                      <a:pt x="496805" y="2622"/>
                      <a:pt x="518104" y="2220"/>
                      <a:pt x="534356" y="1991"/>
                    </a:cubicBezTo>
                    <a:cubicBezTo>
                      <a:pt x="542424" y="1876"/>
                      <a:pt x="550531" y="1781"/>
                      <a:pt x="558638" y="1685"/>
                    </a:cubicBezTo>
                    <a:cubicBezTo>
                      <a:pt x="570224" y="1551"/>
                      <a:pt x="581811" y="1417"/>
                      <a:pt x="593321" y="1207"/>
                    </a:cubicBezTo>
                    <a:cubicBezTo>
                      <a:pt x="612899" y="863"/>
                      <a:pt x="633147" y="863"/>
                      <a:pt x="652745" y="863"/>
                    </a:cubicBezTo>
                    <a:cubicBezTo>
                      <a:pt x="672323" y="882"/>
                      <a:pt x="692590" y="882"/>
                      <a:pt x="712149" y="519"/>
                    </a:cubicBezTo>
                    <a:cubicBezTo>
                      <a:pt x="729988" y="194"/>
                      <a:pt x="749375" y="41"/>
                      <a:pt x="771401" y="2"/>
                    </a:cubicBezTo>
                    <a:cubicBezTo>
                      <a:pt x="791496" y="-17"/>
                      <a:pt x="812088" y="79"/>
                      <a:pt x="831341" y="194"/>
                    </a:cubicBezTo>
                    <a:cubicBezTo>
                      <a:pt x="845088" y="270"/>
                      <a:pt x="858873" y="385"/>
                      <a:pt x="872640" y="500"/>
                    </a:cubicBezTo>
                    <a:lnTo>
                      <a:pt x="891530" y="653"/>
                    </a:lnTo>
                    <a:cubicBezTo>
                      <a:pt x="909445" y="786"/>
                      <a:pt x="930572" y="920"/>
                      <a:pt x="951546" y="920"/>
                    </a:cubicBezTo>
                    <a:cubicBezTo>
                      <a:pt x="972521" y="920"/>
                      <a:pt x="993380" y="786"/>
                      <a:pt x="1011008" y="653"/>
                    </a:cubicBezTo>
                    <a:lnTo>
                      <a:pt x="1029593" y="500"/>
                    </a:lnTo>
                    <a:cubicBezTo>
                      <a:pt x="1043149" y="385"/>
                      <a:pt x="1056704" y="270"/>
                      <a:pt x="1070298" y="194"/>
                    </a:cubicBezTo>
                    <a:cubicBezTo>
                      <a:pt x="1089342" y="79"/>
                      <a:pt x="1109742" y="2"/>
                      <a:pt x="1129856" y="2"/>
                    </a:cubicBezTo>
                    <a:cubicBezTo>
                      <a:pt x="1151939" y="22"/>
                      <a:pt x="1171652" y="194"/>
                      <a:pt x="1190140" y="519"/>
                    </a:cubicBezTo>
                    <a:cubicBezTo>
                      <a:pt x="1210407" y="863"/>
                      <a:pt x="1230636" y="863"/>
                      <a:pt x="1250214" y="863"/>
                    </a:cubicBezTo>
                    <a:cubicBezTo>
                      <a:pt x="1269793" y="863"/>
                      <a:pt x="1290041" y="844"/>
                      <a:pt x="1310307" y="1207"/>
                    </a:cubicBezTo>
                    <a:cubicBezTo>
                      <a:pt x="1322238" y="1417"/>
                      <a:pt x="1334092" y="1551"/>
                      <a:pt x="1345927" y="1685"/>
                    </a:cubicBezTo>
                    <a:cubicBezTo>
                      <a:pt x="1354225" y="1781"/>
                      <a:pt x="1362504" y="1876"/>
                      <a:pt x="1370821" y="1991"/>
                    </a:cubicBezTo>
                    <a:cubicBezTo>
                      <a:pt x="1387532" y="2220"/>
                      <a:pt x="1409615" y="2622"/>
                      <a:pt x="1432252" y="3635"/>
                    </a:cubicBezTo>
                    <a:cubicBezTo>
                      <a:pt x="1454852" y="4649"/>
                      <a:pt x="1476916" y="5050"/>
                      <a:pt x="1493626" y="5279"/>
                    </a:cubicBezTo>
                    <a:cubicBezTo>
                      <a:pt x="1501944" y="5394"/>
                      <a:pt x="1510222" y="5490"/>
                      <a:pt x="1518520" y="5585"/>
                    </a:cubicBezTo>
                    <a:cubicBezTo>
                      <a:pt x="1530374" y="5719"/>
                      <a:pt x="1542229" y="5853"/>
                      <a:pt x="1554159" y="6063"/>
                    </a:cubicBezTo>
                    <a:cubicBezTo>
                      <a:pt x="1574426" y="6408"/>
                      <a:pt x="1594655" y="6408"/>
                      <a:pt x="1614233" y="6408"/>
                    </a:cubicBezTo>
                    <a:cubicBezTo>
                      <a:pt x="1633812" y="6388"/>
                      <a:pt x="1654059" y="6388"/>
                      <a:pt x="1674326" y="6752"/>
                    </a:cubicBezTo>
                    <a:cubicBezTo>
                      <a:pt x="1692796" y="7077"/>
                      <a:pt x="1712489" y="7230"/>
                      <a:pt x="1734572" y="7268"/>
                    </a:cubicBezTo>
                    <a:cubicBezTo>
                      <a:pt x="1754705" y="7287"/>
                      <a:pt x="1775087" y="7191"/>
                      <a:pt x="1794130" y="7077"/>
                    </a:cubicBezTo>
                    <a:cubicBezTo>
                      <a:pt x="1808145" y="7000"/>
                      <a:pt x="1822140" y="6886"/>
                      <a:pt x="1836136" y="6771"/>
                    </a:cubicBezTo>
                    <a:lnTo>
                      <a:pt x="1853439" y="6637"/>
                    </a:lnTo>
                    <a:cubicBezTo>
                      <a:pt x="1871086" y="6503"/>
                      <a:pt x="1891946" y="6369"/>
                      <a:pt x="1912920" y="6369"/>
                    </a:cubicBezTo>
                    <a:cubicBezTo>
                      <a:pt x="1913456" y="6369"/>
                      <a:pt x="1913876" y="6790"/>
                      <a:pt x="1913876" y="7325"/>
                    </a:cubicBezTo>
                    <a:cubicBezTo>
                      <a:pt x="1913876" y="7861"/>
                      <a:pt x="1913456" y="8281"/>
                      <a:pt x="1912920" y="8281"/>
                    </a:cubicBezTo>
                    <a:cubicBezTo>
                      <a:pt x="1891946" y="8281"/>
                      <a:pt x="1871086" y="8415"/>
                      <a:pt x="1853458" y="8549"/>
                    </a:cubicBezTo>
                    <a:lnTo>
                      <a:pt x="1836155" y="8683"/>
                    </a:lnTo>
                    <a:cubicBezTo>
                      <a:pt x="1822159" y="8798"/>
                      <a:pt x="1808183" y="8912"/>
                      <a:pt x="1794149" y="8989"/>
                    </a:cubicBezTo>
                    <a:cubicBezTo>
                      <a:pt x="1776999" y="9084"/>
                      <a:pt x="1758701" y="9180"/>
                      <a:pt x="1740480" y="9180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grpSp>
          <p:nvGrpSpPr>
            <p:cNvPr id="102" name="图形 2288">
              <a:extLst>
                <a:ext uri="{FF2B5EF4-FFF2-40B4-BE49-F238E27FC236}">
                  <a16:creationId xmlns:a16="http://schemas.microsoft.com/office/drawing/2014/main" id="{97C93D0A-626D-321A-4568-5BED1E7F4064}"/>
                </a:ext>
              </a:extLst>
            </p:cNvPr>
            <p:cNvGrpSpPr/>
            <p:nvPr/>
          </p:nvGrpSpPr>
          <p:grpSpPr>
            <a:xfrm>
              <a:off x="9294964" y="1104602"/>
              <a:ext cx="1800918" cy="1913969"/>
              <a:chOff x="9294964" y="1104602"/>
              <a:chExt cx="1800918" cy="1913969"/>
            </a:xfrm>
            <a:grpFill/>
          </p:grpSpPr>
          <p:sp>
            <p:nvSpPr>
              <p:cNvPr id="103" name="任意多边形: 形状 102">
                <a:extLst>
                  <a:ext uri="{FF2B5EF4-FFF2-40B4-BE49-F238E27FC236}">
                    <a16:creationId xmlns:a16="http://schemas.microsoft.com/office/drawing/2014/main" id="{89FDC22F-F728-B1B2-DEED-20366F88D971}"/>
                  </a:ext>
                </a:extLst>
              </p:cNvPr>
              <p:cNvSpPr/>
              <p:nvPr/>
            </p:nvSpPr>
            <p:spPr>
              <a:xfrm>
                <a:off x="9294964" y="1104717"/>
                <a:ext cx="8452" cy="1913854"/>
              </a:xfrm>
              <a:custGeom>
                <a:avLst/>
                <a:gdLst>
                  <a:gd name="connsiteX0" fmla="*/ 6903 w 8452"/>
                  <a:gd name="connsiteY0" fmla="*/ 1913855 h 1913854"/>
                  <a:gd name="connsiteX1" fmla="*/ 5947 w 8452"/>
                  <a:gd name="connsiteY1" fmla="*/ 1912899 h 1913854"/>
                  <a:gd name="connsiteX2" fmla="*/ 6234 w 8452"/>
                  <a:gd name="connsiteY2" fmla="*/ 1853418 h 1913854"/>
                  <a:gd name="connsiteX3" fmla="*/ 6425 w 8452"/>
                  <a:gd name="connsiteY3" fmla="*/ 1793879 h 1913854"/>
                  <a:gd name="connsiteX4" fmla="*/ 6482 w 8452"/>
                  <a:gd name="connsiteY4" fmla="*/ 1768316 h 1913854"/>
                  <a:gd name="connsiteX5" fmla="*/ 6482 w 8452"/>
                  <a:gd name="connsiteY5" fmla="*/ 1734188 h 1913854"/>
                  <a:gd name="connsiteX6" fmla="*/ 6406 w 8452"/>
                  <a:gd name="connsiteY6" fmla="*/ 1723443 h 1913854"/>
                  <a:gd name="connsiteX7" fmla="*/ 5584 w 8452"/>
                  <a:gd name="connsiteY7" fmla="*/ 1673560 h 1913854"/>
                  <a:gd name="connsiteX8" fmla="*/ 5048 w 8452"/>
                  <a:gd name="connsiteY8" fmla="*/ 1630789 h 1913854"/>
                  <a:gd name="connsiteX9" fmla="*/ 4991 w 8452"/>
                  <a:gd name="connsiteY9" fmla="*/ 1613180 h 1913854"/>
                  <a:gd name="connsiteX10" fmla="*/ 4953 w 8452"/>
                  <a:gd name="connsiteY10" fmla="*/ 1591709 h 1913854"/>
                  <a:gd name="connsiteX11" fmla="*/ 4647 w 8452"/>
                  <a:gd name="connsiteY11" fmla="*/ 1553106 h 1913854"/>
                  <a:gd name="connsiteX12" fmla="*/ 4360 w 8452"/>
                  <a:gd name="connsiteY12" fmla="*/ 1518021 h 1913854"/>
                  <a:gd name="connsiteX13" fmla="*/ 4265 w 8452"/>
                  <a:gd name="connsiteY13" fmla="*/ 1492956 h 1913854"/>
                  <a:gd name="connsiteX14" fmla="*/ 4112 w 8452"/>
                  <a:gd name="connsiteY14" fmla="*/ 1475423 h 1913854"/>
                  <a:gd name="connsiteX15" fmla="*/ 3270 w 8452"/>
                  <a:gd name="connsiteY15" fmla="*/ 1432251 h 1913854"/>
                  <a:gd name="connsiteX16" fmla="*/ 2429 w 8452"/>
                  <a:gd name="connsiteY16" fmla="*/ 1389002 h 1913854"/>
                  <a:gd name="connsiteX17" fmla="*/ 2276 w 8452"/>
                  <a:gd name="connsiteY17" fmla="*/ 1371489 h 1913854"/>
                  <a:gd name="connsiteX18" fmla="*/ 2181 w 8452"/>
                  <a:gd name="connsiteY18" fmla="*/ 1346404 h 1913854"/>
                  <a:gd name="connsiteX19" fmla="*/ 1894 w 8452"/>
                  <a:gd name="connsiteY19" fmla="*/ 1311377 h 1913854"/>
                  <a:gd name="connsiteX20" fmla="*/ 1588 w 8452"/>
                  <a:gd name="connsiteY20" fmla="*/ 1272736 h 1913854"/>
                  <a:gd name="connsiteX21" fmla="*/ 1550 w 8452"/>
                  <a:gd name="connsiteY21" fmla="*/ 1251284 h 1913854"/>
                  <a:gd name="connsiteX22" fmla="*/ 1492 w 8452"/>
                  <a:gd name="connsiteY22" fmla="*/ 1233674 h 1913854"/>
                  <a:gd name="connsiteX23" fmla="*/ 957 w 8452"/>
                  <a:gd name="connsiteY23" fmla="*/ 1190961 h 1913854"/>
                  <a:gd name="connsiteX24" fmla="*/ 135 w 8452"/>
                  <a:gd name="connsiteY24" fmla="*/ 1141040 h 1913854"/>
                  <a:gd name="connsiteX25" fmla="*/ 58 w 8452"/>
                  <a:gd name="connsiteY25" fmla="*/ 1130276 h 1913854"/>
                  <a:gd name="connsiteX26" fmla="*/ 58 w 8452"/>
                  <a:gd name="connsiteY26" fmla="*/ 1096128 h 1913854"/>
                  <a:gd name="connsiteX27" fmla="*/ 116 w 8452"/>
                  <a:gd name="connsiteY27" fmla="*/ 1070584 h 1913854"/>
                  <a:gd name="connsiteX28" fmla="*/ 307 w 8452"/>
                  <a:gd name="connsiteY28" fmla="*/ 1011007 h 1913854"/>
                  <a:gd name="connsiteX29" fmla="*/ 594 w 8452"/>
                  <a:gd name="connsiteY29" fmla="*/ 951545 h 1913854"/>
                  <a:gd name="connsiteX30" fmla="*/ 307 w 8452"/>
                  <a:gd name="connsiteY30" fmla="*/ 891529 h 1913854"/>
                  <a:gd name="connsiteX31" fmla="*/ 116 w 8452"/>
                  <a:gd name="connsiteY31" fmla="*/ 831570 h 1913854"/>
                  <a:gd name="connsiteX32" fmla="*/ 58 w 8452"/>
                  <a:gd name="connsiteY32" fmla="*/ 805911 h 1913854"/>
                  <a:gd name="connsiteX33" fmla="*/ 58 w 8452"/>
                  <a:gd name="connsiteY33" fmla="*/ 771744 h 1913854"/>
                  <a:gd name="connsiteX34" fmla="*/ 135 w 8452"/>
                  <a:gd name="connsiteY34" fmla="*/ 761152 h 1913854"/>
                  <a:gd name="connsiteX35" fmla="*/ 957 w 8452"/>
                  <a:gd name="connsiteY35" fmla="*/ 712875 h 1913854"/>
                  <a:gd name="connsiteX36" fmla="*/ 1492 w 8452"/>
                  <a:gd name="connsiteY36" fmla="*/ 671233 h 1913854"/>
                  <a:gd name="connsiteX37" fmla="*/ 1550 w 8452"/>
                  <a:gd name="connsiteY37" fmla="*/ 653738 h 1913854"/>
                  <a:gd name="connsiteX38" fmla="*/ 1588 w 8452"/>
                  <a:gd name="connsiteY38" fmla="*/ 632362 h 1913854"/>
                  <a:gd name="connsiteX39" fmla="*/ 1894 w 8452"/>
                  <a:gd name="connsiteY39" fmla="*/ 594314 h 1913854"/>
                  <a:gd name="connsiteX40" fmla="*/ 2181 w 8452"/>
                  <a:gd name="connsiteY40" fmla="*/ 559842 h 1913854"/>
                  <a:gd name="connsiteX41" fmla="*/ 2276 w 8452"/>
                  <a:gd name="connsiteY41" fmla="*/ 534948 h 1913854"/>
                  <a:gd name="connsiteX42" fmla="*/ 2429 w 8452"/>
                  <a:gd name="connsiteY42" fmla="*/ 517740 h 1913854"/>
                  <a:gd name="connsiteX43" fmla="*/ 3270 w 8452"/>
                  <a:gd name="connsiteY43" fmla="*/ 476174 h 1913854"/>
                  <a:gd name="connsiteX44" fmla="*/ 4112 w 8452"/>
                  <a:gd name="connsiteY44" fmla="*/ 434685 h 1913854"/>
                  <a:gd name="connsiteX45" fmla="*/ 4265 w 8452"/>
                  <a:gd name="connsiteY45" fmla="*/ 417458 h 1913854"/>
                  <a:gd name="connsiteX46" fmla="*/ 4360 w 8452"/>
                  <a:gd name="connsiteY46" fmla="*/ 392583 h 1913854"/>
                  <a:gd name="connsiteX47" fmla="*/ 4647 w 8452"/>
                  <a:gd name="connsiteY47" fmla="*/ 358072 h 1913854"/>
                  <a:gd name="connsiteX48" fmla="*/ 4953 w 8452"/>
                  <a:gd name="connsiteY48" fmla="*/ 320082 h 1913854"/>
                  <a:gd name="connsiteX49" fmla="*/ 4991 w 8452"/>
                  <a:gd name="connsiteY49" fmla="*/ 298687 h 1913854"/>
                  <a:gd name="connsiteX50" fmla="*/ 5048 w 8452"/>
                  <a:gd name="connsiteY50" fmla="*/ 281211 h 1913854"/>
                  <a:gd name="connsiteX51" fmla="*/ 5584 w 8452"/>
                  <a:gd name="connsiteY51" fmla="*/ 239511 h 1913854"/>
                  <a:gd name="connsiteX52" fmla="*/ 6406 w 8452"/>
                  <a:gd name="connsiteY52" fmla="*/ 191273 h 1913854"/>
                  <a:gd name="connsiteX53" fmla="*/ 6482 w 8452"/>
                  <a:gd name="connsiteY53" fmla="*/ 180700 h 1913854"/>
                  <a:gd name="connsiteX54" fmla="*/ 6482 w 8452"/>
                  <a:gd name="connsiteY54" fmla="*/ 146571 h 1913854"/>
                  <a:gd name="connsiteX55" fmla="*/ 6425 w 8452"/>
                  <a:gd name="connsiteY55" fmla="*/ 120912 h 1913854"/>
                  <a:gd name="connsiteX56" fmla="*/ 6234 w 8452"/>
                  <a:gd name="connsiteY56" fmla="*/ 60992 h 1913854"/>
                  <a:gd name="connsiteX57" fmla="*/ 5947 w 8452"/>
                  <a:gd name="connsiteY57" fmla="*/ 956 h 1913854"/>
                  <a:gd name="connsiteX58" fmla="*/ 6903 w 8452"/>
                  <a:gd name="connsiteY58" fmla="*/ 0 h 1913854"/>
                  <a:gd name="connsiteX59" fmla="*/ 7859 w 8452"/>
                  <a:gd name="connsiteY59" fmla="*/ 956 h 1913854"/>
                  <a:gd name="connsiteX60" fmla="*/ 8146 w 8452"/>
                  <a:gd name="connsiteY60" fmla="*/ 60972 h 1913854"/>
                  <a:gd name="connsiteX61" fmla="*/ 8337 w 8452"/>
                  <a:gd name="connsiteY61" fmla="*/ 120932 h 1913854"/>
                  <a:gd name="connsiteX62" fmla="*/ 8394 w 8452"/>
                  <a:gd name="connsiteY62" fmla="*/ 146590 h 1913854"/>
                  <a:gd name="connsiteX63" fmla="*/ 8394 w 8452"/>
                  <a:gd name="connsiteY63" fmla="*/ 180757 h 1913854"/>
                  <a:gd name="connsiteX64" fmla="*/ 8318 w 8452"/>
                  <a:gd name="connsiteY64" fmla="*/ 191330 h 1913854"/>
                  <a:gd name="connsiteX65" fmla="*/ 7496 w 8452"/>
                  <a:gd name="connsiteY65" fmla="*/ 239626 h 1913854"/>
                  <a:gd name="connsiteX66" fmla="*/ 6960 w 8452"/>
                  <a:gd name="connsiteY66" fmla="*/ 281250 h 1913854"/>
                  <a:gd name="connsiteX67" fmla="*/ 6903 w 8452"/>
                  <a:gd name="connsiteY67" fmla="*/ 298744 h 1913854"/>
                  <a:gd name="connsiteX68" fmla="*/ 6865 w 8452"/>
                  <a:gd name="connsiteY68" fmla="*/ 320120 h 1913854"/>
                  <a:gd name="connsiteX69" fmla="*/ 6559 w 8452"/>
                  <a:gd name="connsiteY69" fmla="*/ 358168 h 1913854"/>
                  <a:gd name="connsiteX70" fmla="*/ 6272 w 8452"/>
                  <a:gd name="connsiteY70" fmla="*/ 392621 h 1913854"/>
                  <a:gd name="connsiteX71" fmla="*/ 6177 w 8452"/>
                  <a:gd name="connsiteY71" fmla="*/ 417515 h 1913854"/>
                  <a:gd name="connsiteX72" fmla="*/ 6024 w 8452"/>
                  <a:gd name="connsiteY72" fmla="*/ 434723 h 1913854"/>
                  <a:gd name="connsiteX73" fmla="*/ 5182 w 8452"/>
                  <a:gd name="connsiteY73" fmla="*/ 476308 h 1913854"/>
                  <a:gd name="connsiteX74" fmla="*/ 4341 w 8452"/>
                  <a:gd name="connsiteY74" fmla="*/ 517798 h 1913854"/>
                  <a:gd name="connsiteX75" fmla="*/ 4188 w 8452"/>
                  <a:gd name="connsiteY75" fmla="*/ 535024 h 1913854"/>
                  <a:gd name="connsiteX76" fmla="*/ 4092 w 8452"/>
                  <a:gd name="connsiteY76" fmla="*/ 559880 h 1913854"/>
                  <a:gd name="connsiteX77" fmla="*/ 3806 w 8452"/>
                  <a:gd name="connsiteY77" fmla="*/ 594391 h 1913854"/>
                  <a:gd name="connsiteX78" fmla="*/ 3500 w 8452"/>
                  <a:gd name="connsiteY78" fmla="*/ 632382 h 1913854"/>
                  <a:gd name="connsiteX79" fmla="*/ 3462 w 8452"/>
                  <a:gd name="connsiteY79" fmla="*/ 653776 h 1913854"/>
                  <a:gd name="connsiteX80" fmla="*/ 3404 w 8452"/>
                  <a:gd name="connsiteY80" fmla="*/ 671252 h 1913854"/>
                  <a:gd name="connsiteX81" fmla="*/ 2869 w 8452"/>
                  <a:gd name="connsiteY81" fmla="*/ 712952 h 1913854"/>
                  <a:gd name="connsiteX82" fmla="*/ 2047 w 8452"/>
                  <a:gd name="connsiteY82" fmla="*/ 761171 h 1913854"/>
                  <a:gd name="connsiteX83" fmla="*/ 1970 w 8452"/>
                  <a:gd name="connsiteY83" fmla="*/ 771764 h 1913854"/>
                  <a:gd name="connsiteX84" fmla="*/ 1970 w 8452"/>
                  <a:gd name="connsiteY84" fmla="*/ 805892 h 1913854"/>
                  <a:gd name="connsiteX85" fmla="*/ 2028 w 8452"/>
                  <a:gd name="connsiteY85" fmla="*/ 831551 h 1913854"/>
                  <a:gd name="connsiteX86" fmla="*/ 2219 w 8452"/>
                  <a:gd name="connsiteY86" fmla="*/ 891471 h 1913854"/>
                  <a:gd name="connsiteX87" fmla="*/ 2506 w 8452"/>
                  <a:gd name="connsiteY87" fmla="*/ 951507 h 1913854"/>
                  <a:gd name="connsiteX88" fmla="*/ 2219 w 8452"/>
                  <a:gd name="connsiteY88" fmla="*/ 1010988 h 1913854"/>
                  <a:gd name="connsiteX89" fmla="*/ 2028 w 8452"/>
                  <a:gd name="connsiteY89" fmla="*/ 1070527 h 1913854"/>
                  <a:gd name="connsiteX90" fmla="*/ 1970 w 8452"/>
                  <a:gd name="connsiteY90" fmla="*/ 1096090 h 1913854"/>
                  <a:gd name="connsiteX91" fmla="*/ 1970 w 8452"/>
                  <a:gd name="connsiteY91" fmla="*/ 1130218 h 1913854"/>
                  <a:gd name="connsiteX92" fmla="*/ 2047 w 8452"/>
                  <a:gd name="connsiteY92" fmla="*/ 1140983 h 1913854"/>
                  <a:gd name="connsiteX93" fmla="*/ 2869 w 8452"/>
                  <a:gd name="connsiteY93" fmla="*/ 1190846 h 1913854"/>
                  <a:gd name="connsiteX94" fmla="*/ 3404 w 8452"/>
                  <a:gd name="connsiteY94" fmla="*/ 1233617 h 1913854"/>
                  <a:gd name="connsiteX95" fmla="*/ 3462 w 8452"/>
                  <a:gd name="connsiteY95" fmla="*/ 1251207 h 1913854"/>
                  <a:gd name="connsiteX96" fmla="*/ 3500 w 8452"/>
                  <a:gd name="connsiteY96" fmla="*/ 1272679 h 1913854"/>
                  <a:gd name="connsiteX97" fmla="*/ 3806 w 8452"/>
                  <a:gd name="connsiteY97" fmla="*/ 1311281 h 1913854"/>
                  <a:gd name="connsiteX98" fmla="*/ 4092 w 8452"/>
                  <a:gd name="connsiteY98" fmla="*/ 1346366 h 1913854"/>
                  <a:gd name="connsiteX99" fmla="*/ 4188 w 8452"/>
                  <a:gd name="connsiteY99" fmla="*/ 1371412 h 1913854"/>
                  <a:gd name="connsiteX100" fmla="*/ 4341 w 8452"/>
                  <a:gd name="connsiteY100" fmla="*/ 1388945 h 1913854"/>
                  <a:gd name="connsiteX101" fmla="*/ 5182 w 8452"/>
                  <a:gd name="connsiteY101" fmla="*/ 1432136 h 1913854"/>
                  <a:gd name="connsiteX102" fmla="*/ 6024 w 8452"/>
                  <a:gd name="connsiteY102" fmla="*/ 1475385 h 1913854"/>
                  <a:gd name="connsiteX103" fmla="*/ 6177 w 8452"/>
                  <a:gd name="connsiteY103" fmla="*/ 1492898 h 1913854"/>
                  <a:gd name="connsiteX104" fmla="*/ 6272 w 8452"/>
                  <a:gd name="connsiteY104" fmla="*/ 1517983 h 1913854"/>
                  <a:gd name="connsiteX105" fmla="*/ 6559 w 8452"/>
                  <a:gd name="connsiteY105" fmla="*/ 1553010 h 1913854"/>
                  <a:gd name="connsiteX106" fmla="*/ 6865 w 8452"/>
                  <a:gd name="connsiteY106" fmla="*/ 1591651 h 1913854"/>
                  <a:gd name="connsiteX107" fmla="*/ 6903 w 8452"/>
                  <a:gd name="connsiteY107" fmla="*/ 1613103 h 1913854"/>
                  <a:gd name="connsiteX108" fmla="*/ 6960 w 8452"/>
                  <a:gd name="connsiteY108" fmla="*/ 1630712 h 1913854"/>
                  <a:gd name="connsiteX109" fmla="*/ 7496 w 8452"/>
                  <a:gd name="connsiteY109" fmla="*/ 1673426 h 1913854"/>
                  <a:gd name="connsiteX110" fmla="*/ 8318 w 8452"/>
                  <a:gd name="connsiteY110" fmla="*/ 1723366 h 1913854"/>
                  <a:gd name="connsiteX111" fmla="*/ 8394 w 8452"/>
                  <a:gd name="connsiteY111" fmla="*/ 1734111 h 1913854"/>
                  <a:gd name="connsiteX112" fmla="*/ 8394 w 8452"/>
                  <a:gd name="connsiteY112" fmla="*/ 1768259 h 1913854"/>
                  <a:gd name="connsiteX113" fmla="*/ 8337 w 8452"/>
                  <a:gd name="connsiteY113" fmla="*/ 1793803 h 1913854"/>
                  <a:gd name="connsiteX114" fmla="*/ 8146 w 8452"/>
                  <a:gd name="connsiteY114" fmla="*/ 1853380 h 1913854"/>
                  <a:gd name="connsiteX115" fmla="*/ 7859 w 8452"/>
                  <a:gd name="connsiteY115" fmla="*/ 1912842 h 1913854"/>
                  <a:gd name="connsiteX116" fmla="*/ 6903 w 8452"/>
                  <a:gd name="connsiteY116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8452" h="1913854">
                    <a:moveTo>
                      <a:pt x="6903" y="1913855"/>
                    </a:moveTo>
                    <a:cubicBezTo>
                      <a:pt x="6368" y="1913855"/>
                      <a:pt x="5947" y="1913434"/>
                      <a:pt x="5947" y="1912899"/>
                    </a:cubicBezTo>
                    <a:cubicBezTo>
                      <a:pt x="5947" y="1893913"/>
                      <a:pt x="6043" y="1874469"/>
                      <a:pt x="6234" y="1853418"/>
                    </a:cubicBezTo>
                    <a:cubicBezTo>
                      <a:pt x="6406" y="1832960"/>
                      <a:pt x="6482" y="1812923"/>
                      <a:pt x="6425" y="1793879"/>
                    </a:cubicBezTo>
                    <a:cubicBezTo>
                      <a:pt x="6406" y="1785314"/>
                      <a:pt x="6444" y="1776825"/>
                      <a:pt x="6482" y="1768316"/>
                    </a:cubicBezTo>
                    <a:cubicBezTo>
                      <a:pt x="6540" y="1757189"/>
                      <a:pt x="6578" y="1745660"/>
                      <a:pt x="6482" y="1734188"/>
                    </a:cubicBezTo>
                    <a:lnTo>
                      <a:pt x="6406" y="1723443"/>
                    </a:lnTo>
                    <a:cubicBezTo>
                      <a:pt x="6291" y="1707248"/>
                      <a:pt x="6157" y="1690480"/>
                      <a:pt x="5584" y="1673560"/>
                    </a:cubicBezTo>
                    <a:cubicBezTo>
                      <a:pt x="5087" y="1658990"/>
                      <a:pt x="5068" y="1644651"/>
                      <a:pt x="5048" y="1630789"/>
                    </a:cubicBezTo>
                    <a:cubicBezTo>
                      <a:pt x="5048" y="1624938"/>
                      <a:pt x="5029" y="1619069"/>
                      <a:pt x="4991" y="1613180"/>
                    </a:cubicBezTo>
                    <a:cubicBezTo>
                      <a:pt x="4934" y="1605991"/>
                      <a:pt x="4953" y="1598840"/>
                      <a:pt x="4953" y="1591709"/>
                    </a:cubicBezTo>
                    <a:cubicBezTo>
                      <a:pt x="4972" y="1579166"/>
                      <a:pt x="4991" y="1566203"/>
                      <a:pt x="4647" y="1553106"/>
                    </a:cubicBezTo>
                    <a:cubicBezTo>
                      <a:pt x="4341" y="1541195"/>
                      <a:pt x="4360" y="1529417"/>
                      <a:pt x="4360" y="1518021"/>
                    </a:cubicBezTo>
                    <a:cubicBezTo>
                      <a:pt x="4360" y="1509838"/>
                      <a:pt x="4379" y="1501387"/>
                      <a:pt x="4265" y="1492956"/>
                    </a:cubicBezTo>
                    <a:cubicBezTo>
                      <a:pt x="4188" y="1487086"/>
                      <a:pt x="4150" y="1481254"/>
                      <a:pt x="4112" y="1475423"/>
                    </a:cubicBezTo>
                    <a:cubicBezTo>
                      <a:pt x="4016" y="1461447"/>
                      <a:pt x="3940" y="1447011"/>
                      <a:pt x="3270" y="1432251"/>
                    </a:cubicBezTo>
                    <a:cubicBezTo>
                      <a:pt x="2601" y="1417452"/>
                      <a:pt x="2525" y="1402979"/>
                      <a:pt x="2429" y="1389002"/>
                    </a:cubicBezTo>
                    <a:cubicBezTo>
                      <a:pt x="2391" y="1383171"/>
                      <a:pt x="2353" y="1377358"/>
                      <a:pt x="2276" y="1371489"/>
                    </a:cubicBezTo>
                    <a:cubicBezTo>
                      <a:pt x="2161" y="1363038"/>
                      <a:pt x="2181" y="1354587"/>
                      <a:pt x="2181" y="1346404"/>
                    </a:cubicBezTo>
                    <a:cubicBezTo>
                      <a:pt x="2200" y="1335028"/>
                      <a:pt x="2200" y="1323250"/>
                      <a:pt x="1894" y="1311377"/>
                    </a:cubicBezTo>
                    <a:cubicBezTo>
                      <a:pt x="1550" y="1298261"/>
                      <a:pt x="1569" y="1285278"/>
                      <a:pt x="1588" y="1272736"/>
                    </a:cubicBezTo>
                    <a:cubicBezTo>
                      <a:pt x="1588" y="1265604"/>
                      <a:pt x="1607" y="1258473"/>
                      <a:pt x="1550" y="1251284"/>
                    </a:cubicBezTo>
                    <a:cubicBezTo>
                      <a:pt x="1511" y="1245395"/>
                      <a:pt x="1492" y="1239525"/>
                      <a:pt x="1492" y="1233674"/>
                    </a:cubicBezTo>
                    <a:cubicBezTo>
                      <a:pt x="1473" y="1219832"/>
                      <a:pt x="1454" y="1205511"/>
                      <a:pt x="957" y="1190961"/>
                    </a:cubicBezTo>
                    <a:cubicBezTo>
                      <a:pt x="383" y="1174021"/>
                      <a:pt x="249" y="1157253"/>
                      <a:pt x="135" y="1141040"/>
                    </a:cubicBezTo>
                    <a:lnTo>
                      <a:pt x="58" y="1130276"/>
                    </a:lnTo>
                    <a:cubicBezTo>
                      <a:pt x="-37" y="1118785"/>
                      <a:pt x="20" y="1107256"/>
                      <a:pt x="58" y="1096128"/>
                    </a:cubicBezTo>
                    <a:cubicBezTo>
                      <a:pt x="96" y="1087639"/>
                      <a:pt x="135" y="1079150"/>
                      <a:pt x="116" y="1070584"/>
                    </a:cubicBezTo>
                    <a:cubicBezTo>
                      <a:pt x="58" y="1051522"/>
                      <a:pt x="116" y="1031484"/>
                      <a:pt x="307" y="1011007"/>
                    </a:cubicBezTo>
                    <a:cubicBezTo>
                      <a:pt x="498" y="989976"/>
                      <a:pt x="594" y="970512"/>
                      <a:pt x="594" y="951545"/>
                    </a:cubicBezTo>
                    <a:cubicBezTo>
                      <a:pt x="594" y="932579"/>
                      <a:pt x="498" y="912943"/>
                      <a:pt x="307" y="891529"/>
                    </a:cubicBezTo>
                    <a:cubicBezTo>
                      <a:pt x="135" y="870708"/>
                      <a:pt x="58" y="850536"/>
                      <a:pt x="116" y="831570"/>
                    </a:cubicBezTo>
                    <a:cubicBezTo>
                      <a:pt x="135" y="823061"/>
                      <a:pt x="96" y="814496"/>
                      <a:pt x="58" y="805911"/>
                    </a:cubicBezTo>
                    <a:cubicBezTo>
                      <a:pt x="1" y="794669"/>
                      <a:pt x="-37" y="783044"/>
                      <a:pt x="58" y="771744"/>
                    </a:cubicBezTo>
                    <a:lnTo>
                      <a:pt x="135" y="761152"/>
                    </a:lnTo>
                    <a:cubicBezTo>
                      <a:pt x="249" y="745187"/>
                      <a:pt x="383" y="728668"/>
                      <a:pt x="957" y="712875"/>
                    </a:cubicBezTo>
                    <a:cubicBezTo>
                      <a:pt x="1454" y="699319"/>
                      <a:pt x="1473" y="685037"/>
                      <a:pt x="1492" y="671233"/>
                    </a:cubicBezTo>
                    <a:cubicBezTo>
                      <a:pt x="1492" y="665401"/>
                      <a:pt x="1511" y="659550"/>
                      <a:pt x="1550" y="653738"/>
                    </a:cubicBezTo>
                    <a:cubicBezTo>
                      <a:pt x="1607" y="646645"/>
                      <a:pt x="1588" y="639494"/>
                      <a:pt x="1588" y="632362"/>
                    </a:cubicBezTo>
                    <a:cubicBezTo>
                      <a:pt x="1569" y="619782"/>
                      <a:pt x="1550" y="606761"/>
                      <a:pt x="1894" y="594314"/>
                    </a:cubicBezTo>
                    <a:cubicBezTo>
                      <a:pt x="2200" y="583034"/>
                      <a:pt x="2181" y="571256"/>
                      <a:pt x="2181" y="559842"/>
                    </a:cubicBezTo>
                    <a:cubicBezTo>
                      <a:pt x="2181" y="551639"/>
                      <a:pt x="2161" y="543169"/>
                      <a:pt x="2276" y="534948"/>
                    </a:cubicBezTo>
                    <a:cubicBezTo>
                      <a:pt x="2353" y="529231"/>
                      <a:pt x="2391" y="523476"/>
                      <a:pt x="2429" y="517740"/>
                    </a:cubicBezTo>
                    <a:cubicBezTo>
                      <a:pt x="2525" y="503936"/>
                      <a:pt x="2601" y="489653"/>
                      <a:pt x="3270" y="476174"/>
                    </a:cubicBezTo>
                    <a:cubicBezTo>
                      <a:pt x="3940" y="462733"/>
                      <a:pt x="4016" y="448470"/>
                      <a:pt x="4112" y="434685"/>
                    </a:cubicBezTo>
                    <a:cubicBezTo>
                      <a:pt x="4150" y="428930"/>
                      <a:pt x="4188" y="423175"/>
                      <a:pt x="4265" y="417458"/>
                    </a:cubicBezTo>
                    <a:cubicBezTo>
                      <a:pt x="4379" y="409256"/>
                      <a:pt x="4360" y="400786"/>
                      <a:pt x="4360" y="392583"/>
                    </a:cubicBezTo>
                    <a:cubicBezTo>
                      <a:pt x="4341" y="381169"/>
                      <a:pt x="4341" y="369372"/>
                      <a:pt x="4647" y="358072"/>
                    </a:cubicBezTo>
                    <a:cubicBezTo>
                      <a:pt x="4991" y="345645"/>
                      <a:pt x="4972" y="332643"/>
                      <a:pt x="4953" y="320082"/>
                    </a:cubicBezTo>
                    <a:cubicBezTo>
                      <a:pt x="4953" y="312931"/>
                      <a:pt x="4934" y="305780"/>
                      <a:pt x="4991" y="298687"/>
                    </a:cubicBezTo>
                    <a:cubicBezTo>
                      <a:pt x="5029" y="292874"/>
                      <a:pt x="5048" y="287043"/>
                      <a:pt x="5048" y="281211"/>
                    </a:cubicBezTo>
                    <a:cubicBezTo>
                      <a:pt x="5068" y="267388"/>
                      <a:pt x="5087" y="253106"/>
                      <a:pt x="5584" y="239511"/>
                    </a:cubicBezTo>
                    <a:cubicBezTo>
                      <a:pt x="6157" y="223738"/>
                      <a:pt x="6291" y="207238"/>
                      <a:pt x="6406" y="191273"/>
                    </a:cubicBezTo>
                    <a:lnTo>
                      <a:pt x="6482" y="180700"/>
                    </a:lnTo>
                    <a:cubicBezTo>
                      <a:pt x="6578" y="169419"/>
                      <a:pt x="6521" y="157813"/>
                      <a:pt x="6482" y="146571"/>
                    </a:cubicBezTo>
                    <a:cubicBezTo>
                      <a:pt x="6444" y="137986"/>
                      <a:pt x="6406" y="129421"/>
                      <a:pt x="6425" y="120912"/>
                    </a:cubicBezTo>
                    <a:cubicBezTo>
                      <a:pt x="6482" y="101965"/>
                      <a:pt x="6425" y="81813"/>
                      <a:pt x="6234" y="60992"/>
                    </a:cubicBezTo>
                    <a:cubicBezTo>
                      <a:pt x="6043" y="39578"/>
                      <a:pt x="5947" y="19942"/>
                      <a:pt x="5947" y="956"/>
                    </a:cubicBezTo>
                    <a:cubicBezTo>
                      <a:pt x="5947" y="421"/>
                      <a:pt x="6368" y="0"/>
                      <a:pt x="6903" y="0"/>
                    </a:cubicBezTo>
                    <a:cubicBezTo>
                      <a:pt x="7438" y="0"/>
                      <a:pt x="7859" y="421"/>
                      <a:pt x="7859" y="956"/>
                    </a:cubicBezTo>
                    <a:cubicBezTo>
                      <a:pt x="7859" y="19923"/>
                      <a:pt x="7955" y="39558"/>
                      <a:pt x="8146" y="60972"/>
                    </a:cubicBezTo>
                    <a:cubicBezTo>
                      <a:pt x="8318" y="81794"/>
                      <a:pt x="8394" y="101965"/>
                      <a:pt x="8337" y="120932"/>
                    </a:cubicBezTo>
                    <a:cubicBezTo>
                      <a:pt x="8318" y="129440"/>
                      <a:pt x="8356" y="138005"/>
                      <a:pt x="8394" y="146590"/>
                    </a:cubicBezTo>
                    <a:cubicBezTo>
                      <a:pt x="8452" y="157832"/>
                      <a:pt x="8490" y="169457"/>
                      <a:pt x="8394" y="180757"/>
                    </a:cubicBezTo>
                    <a:lnTo>
                      <a:pt x="8318" y="191330"/>
                    </a:lnTo>
                    <a:cubicBezTo>
                      <a:pt x="8203" y="207314"/>
                      <a:pt x="8069" y="223833"/>
                      <a:pt x="7496" y="239626"/>
                    </a:cubicBezTo>
                    <a:cubicBezTo>
                      <a:pt x="6999" y="253182"/>
                      <a:pt x="6980" y="267445"/>
                      <a:pt x="6960" y="281250"/>
                    </a:cubicBezTo>
                    <a:cubicBezTo>
                      <a:pt x="6960" y="287100"/>
                      <a:pt x="6941" y="292932"/>
                      <a:pt x="6903" y="298744"/>
                    </a:cubicBezTo>
                    <a:cubicBezTo>
                      <a:pt x="6846" y="305837"/>
                      <a:pt x="6865" y="312988"/>
                      <a:pt x="6865" y="320120"/>
                    </a:cubicBezTo>
                    <a:cubicBezTo>
                      <a:pt x="6884" y="332701"/>
                      <a:pt x="6903" y="345721"/>
                      <a:pt x="6559" y="358168"/>
                    </a:cubicBezTo>
                    <a:cubicBezTo>
                      <a:pt x="6253" y="369429"/>
                      <a:pt x="6272" y="381226"/>
                      <a:pt x="6272" y="392621"/>
                    </a:cubicBezTo>
                    <a:cubicBezTo>
                      <a:pt x="6272" y="400824"/>
                      <a:pt x="6291" y="409294"/>
                      <a:pt x="6177" y="417515"/>
                    </a:cubicBezTo>
                    <a:cubicBezTo>
                      <a:pt x="6100" y="423232"/>
                      <a:pt x="6062" y="428987"/>
                      <a:pt x="6024" y="434723"/>
                    </a:cubicBezTo>
                    <a:cubicBezTo>
                      <a:pt x="5928" y="448527"/>
                      <a:pt x="5851" y="462810"/>
                      <a:pt x="5182" y="476308"/>
                    </a:cubicBezTo>
                    <a:cubicBezTo>
                      <a:pt x="4513" y="489749"/>
                      <a:pt x="4437" y="504012"/>
                      <a:pt x="4341" y="517798"/>
                    </a:cubicBezTo>
                    <a:cubicBezTo>
                      <a:pt x="4303" y="523553"/>
                      <a:pt x="4265" y="529308"/>
                      <a:pt x="4188" y="535024"/>
                    </a:cubicBezTo>
                    <a:cubicBezTo>
                      <a:pt x="4073" y="543227"/>
                      <a:pt x="4092" y="551697"/>
                      <a:pt x="4092" y="559880"/>
                    </a:cubicBezTo>
                    <a:cubicBezTo>
                      <a:pt x="4112" y="571294"/>
                      <a:pt x="4112" y="583091"/>
                      <a:pt x="3806" y="594391"/>
                    </a:cubicBezTo>
                    <a:cubicBezTo>
                      <a:pt x="3462" y="606819"/>
                      <a:pt x="3481" y="619820"/>
                      <a:pt x="3500" y="632382"/>
                    </a:cubicBezTo>
                    <a:cubicBezTo>
                      <a:pt x="3500" y="639532"/>
                      <a:pt x="3519" y="646683"/>
                      <a:pt x="3462" y="653776"/>
                    </a:cubicBezTo>
                    <a:cubicBezTo>
                      <a:pt x="3423" y="659589"/>
                      <a:pt x="3404" y="665420"/>
                      <a:pt x="3404" y="671252"/>
                    </a:cubicBezTo>
                    <a:cubicBezTo>
                      <a:pt x="3385" y="685075"/>
                      <a:pt x="3366" y="699358"/>
                      <a:pt x="2869" y="712952"/>
                    </a:cubicBezTo>
                    <a:cubicBezTo>
                      <a:pt x="2295" y="728725"/>
                      <a:pt x="2161" y="745226"/>
                      <a:pt x="2047" y="761171"/>
                    </a:cubicBezTo>
                    <a:lnTo>
                      <a:pt x="1970" y="771764"/>
                    </a:lnTo>
                    <a:cubicBezTo>
                      <a:pt x="1875" y="783044"/>
                      <a:pt x="1932" y="794650"/>
                      <a:pt x="1970" y="805892"/>
                    </a:cubicBezTo>
                    <a:cubicBezTo>
                      <a:pt x="2008" y="814477"/>
                      <a:pt x="2047" y="823042"/>
                      <a:pt x="2028" y="831551"/>
                    </a:cubicBezTo>
                    <a:cubicBezTo>
                      <a:pt x="1970" y="850498"/>
                      <a:pt x="2028" y="870650"/>
                      <a:pt x="2219" y="891471"/>
                    </a:cubicBezTo>
                    <a:cubicBezTo>
                      <a:pt x="2410" y="912885"/>
                      <a:pt x="2506" y="932521"/>
                      <a:pt x="2506" y="951507"/>
                    </a:cubicBezTo>
                    <a:cubicBezTo>
                      <a:pt x="2506" y="970493"/>
                      <a:pt x="2410" y="989938"/>
                      <a:pt x="2219" y="1010988"/>
                    </a:cubicBezTo>
                    <a:cubicBezTo>
                      <a:pt x="2047" y="1031446"/>
                      <a:pt x="1970" y="1051484"/>
                      <a:pt x="2028" y="1070527"/>
                    </a:cubicBezTo>
                    <a:cubicBezTo>
                      <a:pt x="2047" y="1079092"/>
                      <a:pt x="2008" y="1087582"/>
                      <a:pt x="1970" y="1096090"/>
                    </a:cubicBezTo>
                    <a:cubicBezTo>
                      <a:pt x="1913" y="1107217"/>
                      <a:pt x="1875" y="1118746"/>
                      <a:pt x="1970" y="1130218"/>
                    </a:cubicBezTo>
                    <a:lnTo>
                      <a:pt x="2047" y="1140983"/>
                    </a:lnTo>
                    <a:cubicBezTo>
                      <a:pt x="2161" y="1157177"/>
                      <a:pt x="2295" y="1173926"/>
                      <a:pt x="2869" y="1190846"/>
                    </a:cubicBezTo>
                    <a:cubicBezTo>
                      <a:pt x="3366" y="1205435"/>
                      <a:pt x="3385" y="1219755"/>
                      <a:pt x="3404" y="1233617"/>
                    </a:cubicBezTo>
                    <a:cubicBezTo>
                      <a:pt x="3404" y="1239468"/>
                      <a:pt x="3423" y="1245318"/>
                      <a:pt x="3462" y="1251207"/>
                    </a:cubicBezTo>
                    <a:cubicBezTo>
                      <a:pt x="3519" y="1258396"/>
                      <a:pt x="3500" y="1265547"/>
                      <a:pt x="3500" y="1272679"/>
                    </a:cubicBezTo>
                    <a:cubicBezTo>
                      <a:pt x="3481" y="1285221"/>
                      <a:pt x="3462" y="1298184"/>
                      <a:pt x="3806" y="1311281"/>
                    </a:cubicBezTo>
                    <a:cubicBezTo>
                      <a:pt x="4112" y="1323193"/>
                      <a:pt x="4092" y="1334970"/>
                      <a:pt x="4092" y="1346366"/>
                    </a:cubicBezTo>
                    <a:cubicBezTo>
                      <a:pt x="4092" y="1354549"/>
                      <a:pt x="4073" y="1363000"/>
                      <a:pt x="4188" y="1371412"/>
                    </a:cubicBezTo>
                    <a:cubicBezTo>
                      <a:pt x="4265" y="1377282"/>
                      <a:pt x="4303" y="1383113"/>
                      <a:pt x="4341" y="1388945"/>
                    </a:cubicBezTo>
                    <a:cubicBezTo>
                      <a:pt x="4437" y="1402921"/>
                      <a:pt x="4513" y="1417357"/>
                      <a:pt x="5182" y="1432136"/>
                    </a:cubicBezTo>
                    <a:cubicBezTo>
                      <a:pt x="5851" y="1446935"/>
                      <a:pt x="5928" y="1461408"/>
                      <a:pt x="6024" y="1475385"/>
                    </a:cubicBezTo>
                    <a:cubicBezTo>
                      <a:pt x="6062" y="1481216"/>
                      <a:pt x="6100" y="1487029"/>
                      <a:pt x="6177" y="1492898"/>
                    </a:cubicBezTo>
                    <a:cubicBezTo>
                      <a:pt x="6291" y="1501349"/>
                      <a:pt x="6272" y="1509800"/>
                      <a:pt x="6272" y="1517983"/>
                    </a:cubicBezTo>
                    <a:cubicBezTo>
                      <a:pt x="6253" y="1529359"/>
                      <a:pt x="6253" y="1541137"/>
                      <a:pt x="6559" y="1553010"/>
                    </a:cubicBezTo>
                    <a:cubicBezTo>
                      <a:pt x="6903" y="1566126"/>
                      <a:pt x="6884" y="1579109"/>
                      <a:pt x="6865" y="1591651"/>
                    </a:cubicBezTo>
                    <a:cubicBezTo>
                      <a:pt x="6865" y="1598783"/>
                      <a:pt x="6846" y="1605914"/>
                      <a:pt x="6903" y="1613103"/>
                    </a:cubicBezTo>
                    <a:cubicBezTo>
                      <a:pt x="6941" y="1618992"/>
                      <a:pt x="6960" y="1624862"/>
                      <a:pt x="6960" y="1630712"/>
                    </a:cubicBezTo>
                    <a:cubicBezTo>
                      <a:pt x="6980" y="1644555"/>
                      <a:pt x="6999" y="1658876"/>
                      <a:pt x="7496" y="1673426"/>
                    </a:cubicBezTo>
                    <a:cubicBezTo>
                      <a:pt x="8069" y="1690385"/>
                      <a:pt x="8203" y="1707153"/>
                      <a:pt x="8318" y="1723366"/>
                    </a:cubicBezTo>
                    <a:lnTo>
                      <a:pt x="8394" y="1734111"/>
                    </a:lnTo>
                    <a:cubicBezTo>
                      <a:pt x="8490" y="1745602"/>
                      <a:pt x="8433" y="1757132"/>
                      <a:pt x="8394" y="1768259"/>
                    </a:cubicBezTo>
                    <a:cubicBezTo>
                      <a:pt x="8356" y="1776748"/>
                      <a:pt x="8318" y="1785237"/>
                      <a:pt x="8337" y="1793803"/>
                    </a:cubicBezTo>
                    <a:cubicBezTo>
                      <a:pt x="8394" y="1812865"/>
                      <a:pt x="8337" y="1832902"/>
                      <a:pt x="8146" y="1853380"/>
                    </a:cubicBezTo>
                    <a:cubicBezTo>
                      <a:pt x="7955" y="1874411"/>
                      <a:pt x="7859" y="1893875"/>
                      <a:pt x="7859" y="1912842"/>
                    </a:cubicBezTo>
                    <a:cubicBezTo>
                      <a:pt x="7859" y="1913434"/>
                      <a:pt x="7438" y="1913855"/>
                      <a:pt x="6903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4" name="任意多边形: 形状 103">
                <a:extLst>
                  <a:ext uri="{FF2B5EF4-FFF2-40B4-BE49-F238E27FC236}">
                    <a16:creationId xmlns:a16="http://schemas.microsoft.com/office/drawing/2014/main" id="{4AAA3D8B-6E19-908D-B157-762730F21654}"/>
                  </a:ext>
                </a:extLst>
              </p:cNvPr>
              <p:cNvSpPr/>
              <p:nvPr/>
            </p:nvSpPr>
            <p:spPr>
              <a:xfrm>
                <a:off x="9338820" y="1104697"/>
                <a:ext cx="25057" cy="1913874"/>
              </a:xfrm>
              <a:custGeom>
                <a:avLst/>
                <a:gdLst>
                  <a:gd name="connsiteX0" fmla="*/ 22796 w 25057"/>
                  <a:gd name="connsiteY0" fmla="*/ 1913874 h 1913874"/>
                  <a:gd name="connsiteX1" fmla="*/ 21840 w 25057"/>
                  <a:gd name="connsiteY1" fmla="*/ 1912918 h 1913874"/>
                  <a:gd name="connsiteX2" fmla="*/ 22490 w 25057"/>
                  <a:gd name="connsiteY2" fmla="*/ 1858102 h 1913874"/>
                  <a:gd name="connsiteX3" fmla="*/ 22567 w 25057"/>
                  <a:gd name="connsiteY3" fmla="*/ 1853877 h 1913874"/>
                  <a:gd name="connsiteX4" fmla="*/ 23121 w 25057"/>
                  <a:gd name="connsiteY4" fmla="*/ 1794702 h 1913874"/>
                  <a:gd name="connsiteX5" fmla="*/ 23045 w 25057"/>
                  <a:gd name="connsiteY5" fmla="*/ 1781815 h 1913874"/>
                  <a:gd name="connsiteX6" fmla="*/ 22624 w 25057"/>
                  <a:gd name="connsiteY6" fmla="*/ 1734475 h 1913874"/>
                  <a:gd name="connsiteX7" fmla="*/ 20196 w 25057"/>
                  <a:gd name="connsiteY7" fmla="*/ 1672355 h 1913874"/>
                  <a:gd name="connsiteX8" fmla="*/ 18131 w 25057"/>
                  <a:gd name="connsiteY8" fmla="*/ 1610484 h 1913874"/>
                  <a:gd name="connsiteX9" fmla="*/ 18054 w 25057"/>
                  <a:gd name="connsiteY9" fmla="*/ 1604786 h 1913874"/>
                  <a:gd name="connsiteX10" fmla="*/ 16582 w 25057"/>
                  <a:gd name="connsiteY10" fmla="*/ 1549225 h 1913874"/>
                  <a:gd name="connsiteX11" fmla="*/ 15014 w 25057"/>
                  <a:gd name="connsiteY11" fmla="*/ 1500948 h 1913874"/>
                  <a:gd name="connsiteX12" fmla="*/ 14689 w 25057"/>
                  <a:gd name="connsiteY12" fmla="*/ 1487545 h 1913874"/>
                  <a:gd name="connsiteX13" fmla="*/ 11573 w 25057"/>
                  <a:gd name="connsiteY13" fmla="*/ 1424737 h 1913874"/>
                  <a:gd name="connsiteX14" fmla="*/ 8456 w 25057"/>
                  <a:gd name="connsiteY14" fmla="*/ 1361814 h 1913874"/>
                  <a:gd name="connsiteX15" fmla="*/ 8131 w 25057"/>
                  <a:gd name="connsiteY15" fmla="*/ 1348450 h 1913874"/>
                  <a:gd name="connsiteX16" fmla="*/ 6563 w 25057"/>
                  <a:gd name="connsiteY16" fmla="*/ 1300192 h 1913874"/>
                  <a:gd name="connsiteX17" fmla="*/ 5091 w 25057"/>
                  <a:gd name="connsiteY17" fmla="*/ 1244554 h 1913874"/>
                  <a:gd name="connsiteX18" fmla="*/ 5015 w 25057"/>
                  <a:gd name="connsiteY18" fmla="*/ 1238856 h 1913874"/>
                  <a:gd name="connsiteX19" fmla="*/ 2950 w 25057"/>
                  <a:gd name="connsiteY19" fmla="*/ 1177080 h 1913874"/>
                  <a:gd name="connsiteX20" fmla="*/ 522 w 25057"/>
                  <a:gd name="connsiteY20" fmla="*/ 1114865 h 1913874"/>
                  <a:gd name="connsiteX21" fmla="*/ 101 w 25057"/>
                  <a:gd name="connsiteY21" fmla="*/ 1067506 h 1913874"/>
                  <a:gd name="connsiteX22" fmla="*/ 24 w 25057"/>
                  <a:gd name="connsiteY22" fmla="*/ 1054619 h 1913874"/>
                  <a:gd name="connsiteX23" fmla="*/ 579 w 25057"/>
                  <a:gd name="connsiteY23" fmla="*/ 995406 h 1913874"/>
                  <a:gd name="connsiteX24" fmla="*/ 655 w 25057"/>
                  <a:gd name="connsiteY24" fmla="*/ 991180 h 1913874"/>
                  <a:gd name="connsiteX25" fmla="*/ 1305 w 25057"/>
                  <a:gd name="connsiteY25" fmla="*/ 936403 h 1913874"/>
                  <a:gd name="connsiteX26" fmla="*/ 655 w 25057"/>
                  <a:gd name="connsiteY26" fmla="*/ 880325 h 1913874"/>
                  <a:gd name="connsiteX27" fmla="*/ 579 w 25057"/>
                  <a:gd name="connsiteY27" fmla="*/ 875946 h 1913874"/>
                  <a:gd name="connsiteX28" fmla="*/ 24 w 25057"/>
                  <a:gd name="connsiteY28" fmla="*/ 815624 h 1913874"/>
                  <a:gd name="connsiteX29" fmla="*/ 101 w 25057"/>
                  <a:gd name="connsiteY29" fmla="*/ 802871 h 1913874"/>
                  <a:gd name="connsiteX30" fmla="*/ 522 w 25057"/>
                  <a:gd name="connsiteY30" fmla="*/ 756353 h 1913874"/>
                  <a:gd name="connsiteX31" fmla="*/ 2950 w 25057"/>
                  <a:gd name="connsiteY31" fmla="*/ 698975 h 1913874"/>
                  <a:gd name="connsiteX32" fmla="*/ 5015 w 25057"/>
                  <a:gd name="connsiteY32" fmla="*/ 641349 h 1913874"/>
                  <a:gd name="connsiteX33" fmla="*/ 5091 w 25057"/>
                  <a:gd name="connsiteY33" fmla="*/ 635823 h 1913874"/>
                  <a:gd name="connsiteX34" fmla="*/ 6563 w 25057"/>
                  <a:gd name="connsiteY34" fmla="*/ 583110 h 1913874"/>
                  <a:gd name="connsiteX35" fmla="*/ 8131 w 25057"/>
                  <a:gd name="connsiteY35" fmla="*/ 538007 h 1913874"/>
                  <a:gd name="connsiteX36" fmla="*/ 8456 w 25057"/>
                  <a:gd name="connsiteY36" fmla="*/ 525292 h 1913874"/>
                  <a:gd name="connsiteX37" fmla="*/ 11592 w 25057"/>
                  <a:gd name="connsiteY37" fmla="*/ 468584 h 1913874"/>
                  <a:gd name="connsiteX38" fmla="*/ 14708 w 25057"/>
                  <a:gd name="connsiteY38" fmla="*/ 412028 h 1913874"/>
                  <a:gd name="connsiteX39" fmla="*/ 15033 w 25057"/>
                  <a:gd name="connsiteY39" fmla="*/ 399275 h 1913874"/>
                  <a:gd name="connsiteX40" fmla="*/ 16601 w 25057"/>
                  <a:gd name="connsiteY40" fmla="*/ 354153 h 1913874"/>
                  <a:gd name="connsiteX41" fmla="*/ 18073 w 25057"/>
                  <a:gd name="connsiteY41" fmla="*/ 301516 h 1913874"/>
                  <a:gd name="connsiteX42" fmla="*/ 18150 w 25057"/>
                  <a:gd name="connsiteY42" fmla="*/ 295991 h 1913874"/>
                  <a:gd name="connsiteX43" fmla="*/ 20215 w 25057"/>
                  <a:gd name="connsiteY43" fmla="*/ 238250 h 1913874"/>
                  <a:gd name="connsiteX44" fmla="*/ 22643 w 25057"/>
                  <a:gd name="connsiteY44" fmla="*/ 180986 h 1913874"/>
                  <a:gd name="connsiteX45" fmla="*/ 23064 w 25057"/>
                  <a:gd name="connsiteY45" fmla="*/ 134507 h 1913874"/>
                  <a:gd name="connsiteX46" fmla="*/ 23140 w 25057"/>
                  <a:gd name="connsiteY46" fmla="*/ 121754 h 1913874"/>
                  <a:gd name="connsiteX47" fmla="*/ 22586 w 25057"/>
                  <a:gd name="connsiteY47" fmla="*/ 61470 h 1913874"/>
                  <a:gd name="connsiteX48" fmla="*/ 22509 w 25057"/>
                  <a:gd name="connsiteY48" fmla="*/ 57091 h 1913874"/>
                  <a:gd name="connsiteX49" fmla="*/ 21840 w 25057"/>
                  <a:gd name="connsiteY49" fmla="*/ 956 h 1913874"/>
                  <a:gd name="connsiteX50" fmla="*/ 22796 w 25057"/>
                  <a:gd name="connsiteY50" fmla="*/ 0 h 1913874"/>
                  <a:gd name="connsiteX51" fmla="*/ 23752 w 25057"/>
                  <a:gd name="connsiteY51" fmla="*/ 956 h 1913874"/>
                  <a:gd name="connsiteX52" fmla="*/ 24402 w 25057"/>
                  <a:gd name="connsiteY52" fmla="*/ 57034 h 1913874"/>
                  <a:gd name="connsiteX53" fmla="*/ 24478 w 25057"/>
                  <a:gd name="connsiteY53" fmla="*/ 61412 h 1913874"/>
                  <a:gd name="connsiteX54" fmla="*/ 25033 w 25057"/>
                  <a:gd name="connsiteY54" fmla="*/ 121735 h 1913874"/>
                  <a:gd name="connsiteX55" fmla="*/ 24956 w 25057"/>
                  <a:gd name="connsiteY55" fmla="*/ 134487 h 1913874"/>
                  <a:gd name="connsiteX56" fmla="*/ 24536 w 25057"/>
                  <a:gd name="connsiteY56" fmla="*/ 181005 h 1913874"/>
                  <a:gd name="connsiteX57" fmla="*/ 22108 w 25057"/>
                  <a:gd name="connsiteY57" fmla="*/ 238383 h 1913874"/>
                  <a:gd name="connsiteX58" fmla="*/ 20043 w 25057"/>
                  <a:gd name="connsiteY58" fmla="*/ 296010 h 1913874"/>
                  <a:gd name="connsiteX59" fmla="*/ 19966 w 25057"/>
                  <a:gd name="connsiteY59" fmla="*/ 301536 h 1913874"/>
                  <a:gd name="connsiteX60" fmla="*/ 18494 w 25057"/>
                  <a:gd name="connsiteY60" fmla="*/ 354248 h 1913874"/>
                  <a:gd name="connsiteX61" fmla="*/ 16926 w 25057"/>
                  <a:gd name="connsiteY61" fmla="*/ 399313 h 1913874"/>
                  <a:gd name="connsiteX62" fmla="*/ 16601 w 25057"/>
                  <a:gd name="connsiteY62" fmla="*/ 412066 h 1913874"/>
                  <a:gd name="connsiteX63" fmla="*/ 13466 w 25057"/>
                  <a:gd name="connsiteY63" fmla="*/ 468775 h 1913874"/>
                  <a:gd name="connsiteX64" fmla="*/ 10349 w 25057"/>
                  <a:gd name="connsiteY64" fmla="*/ 525331 h 1913874"/>
                  <a:gd name="connsiteX65" fmla="*/ 10024 w 25057"/>
                  <a:gd name="connsiteY65" fmla="*/ 538045 h 1913874"/>
                  <a:gd name="connsiteX66" fmla="*/ 8456 w 25057"/>
                  <a:gd name="connsiteY66" fmla="*/ 583225 h 1913874"/>
                  <a:gd name="connsiteX67" fmla="*/ 6984 w 25057"/>
                  <a:gd name="connsiteY67" fmla="*/ 635861 h 1913874"/>
                  <a:gd name="connsiteX68" fmla="*/ 6908 w 25057"/>
                  <a:gd name="connsiteY68" fmla="*/ 641387 h 1913874"/>
                  <a:gd name="connsiteX69" fmla="*/ 4843 w 25057"/>
                  <a:gd name="connsiteY69" fmla="*/ 699128 h 1913874"/>
                  <a:gd name="connsiteX70" fmla="*/ 2414 w 25057"/>
                  <a:gd name="connsiteY70" fmla="*/ 756391 h 1913874"/>
                  <a:gd name="connsiteX71" fmla="*/ 1994 w 25057"/>
                  <a:gd name="connsiteY71" fmla="*/ 802871 h 1913874"/>
                  <a:gd name="connsiteX72" fmla="*/ 1917 w 25057"/>
                  <a:gd name="connsiteY72" fmla="*/ 815624 h 1913874"/>
                  <a:gd name="connsiteX73" fmla="*/ 2472 w 25057"/>
                  <a:gd name="connsiteY73" fmla="*/ 875908 h 1913874"/>
                  <a:gd name="connsiteX74" fmla="*/ 2548 w 25057"/>
                  <a:gd name="connsiteY74" fmla="*/ 880287 h 1913874"/>
                  <a:gd name="connsiteX75" fmla="*/ 3198 w 25057"/>
                  <a:gd name="connsiteY75" fmla="*/ 936403 h 1913874"/>
                  <a:gd name="connsiteX76" fmla="*/ 2548 w 25057"/>
                  <a:gd name="connsiteY76" fmla="*/ 991219 h 1913874"/>
                  <a:gd name="connsiteX77" fmla="*/ 2472 w 25057"/>
                  <a:gd name="connsiteY77" fmla="*/ 995444 h 1913874"/>
                  <a:gd name="connsiteX78" fmla="*/ 1917 w 25057"/>
                  <a:gd name="connsiteY78" fmla="*/ 1054619 h 1913874"/>
                  <a:gd name="connsiteX79" fmla="*/ 1994 w 25057"/>
                  <a:gd name="connsiteY79" fmla="*/ 1067506 h 1913874"/>
                  <a:gd name="connsiteX80" fmla="*/ 2414 w 25057"/>
                  <a:gd name="connsiteY80" fmla="*/ 1114846 h 1913874"/>
                  <a:gd name="connsiteX81" fmla="*/ 4843 w 25057"/>
                  <a:gd name="connsiteY81" fmla="*/ 1176966 h 1913874"/>
                  <a:gd name="connsiteX82" fmla="*/ 6908 w 25057"/>
                  <a:gd name="connsiteY82" fmla="*/ 1238837 h 1913874"/>
                  <a:gd name="connsiteX83" fmla="*/ 6984 w 25057"/>
                  <a:gd name="connsiteY83" fmla="*/ 1244534 h 1913874"/>
                  <a:gd name="connsiteX84" fmla="*/ 8456 w 25057"/>
                  <a:gd name="connsiteY84" fmla="*/ 1300096 h 1913874"/>
                  <a:gd name="connsiteX85" fmla="*/ 10024 w 25057"/>
                  <a:gd name="connsiteY85" fmla="*/ 1348411 h 1913874"/>
                  <a:gd name="connsiteX86" fmla="*/ 10349 w 25057"/>
                  <a:gd name="connsiteY86" fmla="*/ 1361776 h 1913874"/>
                  <a:gd name="connsiteX87" fmla="*/ 13466 w 25057"/>
                  <a:gd name="connsiteY87" fmla="*/ 1424584 h 1913874"/>
                  <a:gd name="connsiteX88" fmla="*/ 16582 w 25057"/>
                  <a:gd name="connsiteY88" fmla="*/ 1487507 h 1913874"/>
                  <a:gd name="connsiteX89" fmla="*/ 16907 w 25057"/>
                  <a:gd name="connsiteY89" fmla="*/ 1500909 h 1913874"/>
                  <a:gd name="connsiteX90" fmla="*/ 18475 w 25057"/>
                  <a:gd name="connsiteY90" fmla="*/ 1549129 h 1913874"/>
                  <a:gd name="connsiteX91" fmla="*/ 19947 w 25057"/>
                  <a:gd name="connsiteY91" fmla="*/ 1604767 h 1913874"/>
                  <a:gd name="connsiteX92" fmla="*/ 20024 w 25057"/>
                  <a:gd name="connsiteY92" fmla="*/ 1610465 h 1913874"/>
                  <a:gd name="connsiteX93" fmla="*/ 22089 w 25057"/>
                  <a:gd name="connsiteY93" fmla="*/ 1672240 h 1913874"/>
                  <a:gd name="connsiteX94" fmla="*/ 24517 w 25057"/>
                  <a:gd name="connsiteY94" fmla="*/ 1734456 h 1913874"/>
                  <a:gd name="connsiteX95" fmla="*/ 24937 w 25057"/>
                  <a:gd name="connsiteY95" fmla="*/ 1781815 h 1913874"/>
                  <a:gd name="connsiteX96" fmla="*/ 25014 w 25057"/>
                  <a:gd name="connsiteY96" fmla="*/ 1794702 h 1913874"/>
                  <a:gd name="connsiteX97" fmla="*/ 24459 w 25057"/>
                  <a:gd name="connsiteY97" fmla="*/ 1853915 h 1913874"/>
                  <a:gd name="connsiteX98" fmla="*/ 24383 w 25057"/>
                  <a:gd name="connsiteY98" fmla="*/ 1858140 h 1913874"/>
                  <a:gd name="connsiteX99" fmla="*/ 23733 w 25057"/>
                  <a:gd name="connsiteY99" fmla="*/ 1912918 h 1913874"/>
                  <a:gd name="connsiteX100" fmla="*/ 22796 w 25057"/>
                  <a:gd name="connsiteY100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25057" h="1913874">
                    <a:moveTo>
                      <a:pt x="22796" y="1913874"/>
                    </a:moveTo>
                    <a:cubicBezTo>
                      <a:pt x="22261" y="1913874"/>
                      <a:pt x="21840" y="1913454"/>
                      <a:pt x="21840" y="1912918"/>
                    </a:cubicBezTo>
                    <a:cubicBezTo>
                      <a:pt x="21840" y="1894430"/>
                      <a:pt x="22165" y="1875960"/>
                      <a:pt x="22490" y="1858102"/>
                    </a:cubicBezTo>
                    <a:lnTo>
                      <a:pt x="22567" y="1853877"/>
                    </a:lnTo>
                    <a:cubicBezTo>
                      <a:pt x="22930" y="1833151"/>
                      <a:pt x="23236" y="1814376"/>
                      <a:pt x="23121" y="1794702"/>
                    </a:cubicBezTo>
                    <a:lnTo>
                      <a:pt x="23045" y="1781815"/>
                    </a:lnTo>
                    <a:cubicBezTo>
                      <a:pt x="22968" y="1766366"/>
                      <a:pt x="22892" y="1750382"/>
                      <a:pt x="22624" y="1734475"/>
                    </a:cubicBezTo>
                    <a:cubicBezTo>
                      <a:pt x="22222" y="1711072"/>
                      <a:pt x="21458" y="1691322"/>
                      <a:pt x="20196" y="1672355"/>
                    </a:cubicBezTo>
                    <a:cubicBezTo>
                      <a:pt x="18800" y="1651094"/>
                      <a:pt x="18418" y="1630961"/>
                      <a:pt x="18131" y="1610484"/>
                    </a:cubicBezTo>
                    <a:lnTo>
                      <a:pt x="18054" y="1604786"/>
                    </a:lnTo>
                    <a:cubicBezTo>
                      <a:pt x="17806" y="1586795"/>
                      <a:pt x="17538" y="1568191"/>
                      <a:pt x="16582" y="1549225"/>
                    </a:cubicBezTo>
                    <a:cubicBezTo>
                      <a:pt x="15760" y="1532839"/>
                      <a:pt x="15378" y="1516626"/>
                      <a:pt x="15014" y="1500948"/>
                    </a:cubicBezTo>
                    <a:cubicBezTo>
                      <a:pt x="14919" y="1496493"/>
                      <a:pt x="14804" y="1492019"/>
                      <a:pt x="14689" y="1487545"/>
                    </a:cubicBezTo>
                    <a:cubicBezTo>
                      <a:pt x="14192" y="1467928"/>
                      <a:pt x="13466" y="1446763"/>
                      <a:pt x="11573" y="1424737"/>
                    </a:cubicBezTo>
                    <a:cubicBezTo>
                      <a:pt x="9680" y="1402654"/>
                      <a:pt x="8953" y="1381450"/>
                      <a:pt x="8456" y="1361814"/>
                    </a:cubicBezTo>
                    <a:cubicBezTo>
                      <a:pt x="8342" y="1357359"/>
                      <a:pt x="8246" y="1352904"/>
                      <a:pt x="8131" y="1348450"/>
                    </a:cubicBezTo>
                    <a:cubicBezTo>
                      <a:pt x="7768" y="1332772"/>
                      <a:pt x="7386" y="1316577"/>
                      <a:pt x="6563" y="1300192"/>
                    </a:cubicBezTo>
                    <a:cubicBezTo>
                      <a:pt x="5607" y="1281168"/>
                      <a:pt x="5340" y="1262564"/>
                      <a:pt x="5091" y="1244554"/>
                    </a:cubicBezTo>
                    <a:lnTo>
                      <a:pt x="5015" y="1238856"/>
                    </a:lnTo>
                    <a:cubicBezTo>
                      <a:pt x="4728" y="1218417"/>
                      <a:pt x="4346" y="1198303"/>
                      <a:pt x="2950" y="1177080"/>
                    </a:cubicBezTo>
                    <a:cubicBezTo>
                      <a:pt x="1707" y="1158076"/>
                      <a:pt x="923" y="1138306"/>
                      <a:pt x="522" y="1114865"/>
                    </a:cubicBezTo>
                    <a:cubicBezTo>
                      <a:pt x="254" y="1098939"/>
                      <a:pt x="177" y="1082954"/>
                      <a:pt x="101" y="1067506"/>
                    </a:cubicBezTo>
                    <a:lnTo>
                      <a:pt x="24" y="1054619"/>
                    </a:lnTo>
                    <a:cubicBezTo>
                      <a:pt x="-90" y="1034926"/>
                      <a:pt x="216" y="1016150"/>
                      <a:pt x="579" y="995406"/>
                    </a:cubicBezTo>
                    <a:lnTo>
                      <a:pt x="655" y="991180"/>
                    </a:lnTo>
                    <a:cubicBezTo>
                      <a:pt x="980" y="973342"/>
                      <a:pt x="1305" y="954872"/>
                      <a:pt x="1305" y="936403"/>
                    </a:cubicBezTo>
                    <a:cubicBezTo>
                      <a:pt x="1305" y="917933"/>
                      <a:pt x="980" y="898813"/>
                      <a:pt x="655" y="880325"/>
                    </a:cubicBezTo>
                    <a:lnTo>
                      <a:pt x="579" y="875946"/>
                    </a:lnTo>
                    <a:cubicBezTo>
                      <a:pt x="216" y="854456"/>
                      <a:pt x="-90" y="835088"/>
                      <a:pt x="24" y="815624"/>
                    </a:cubicBezTo>
                    <a:lnTo>
                      <a:pt x="101" y="802871"/>
                    </a:lnTo>
                    <a:cubicBezTo>
                      <a:pt x="177" y="787556"/>
                      <a:pt x="254" y="771725"/>
                      <a:pt x="522" y="756353"/>
                    </a:cubicBezTo>
                    <a:cubicBezTo>
                      <a:pt x="923" y="733715"/>
                      <a:pt x="1688" y="715475"/>
                      <a:pt x="2950" y="698975"/>
                    </a:cubicBezTo>
                    <a:cubicBezTo>
                      <a:pt x="4346" y="680544"/>
                      <a:pt x="4728" y="661214"/>
                      <a:pt x="5015" y="641349"/>
                    </a:cubicBezTo>
                    <a:lnTo>
                      <a:pt x="5091" y="635823"/>
                    </a:lnTo>
                    <a:cubicBezTo>
                      <a:pt x="5340" y="618329"/>
                      <a:pt x="5607" y="600222"/>
                      <a:pt x="6563" y="583110"/>
                    </a:cubicBezTo>
                    <a:cubicBezTo>
                      <a:pt x="7386" y="568369"/>
                      <a:pt x="7768" y="552939"/>
                      <a:pt x="8131" y="538007"/>
                    </a:cubicBezTo>
                    <a:cubicBezTo>
                      <a:pt x="8227" y="533763"/>
                      <a:pt x="8342" y="529518"/>
                      <a:pt x="8456" y="525292"/>
                    </a:cubicBezTo>
                    <a:cubicBezTo>
                      <a:pt x="8953" y="506651"/>
                      <a:pt x="9699" y="486900"/>
                      <a:pt x="11592" y="468584"/>
                    </a:cubicBezTo>
                    <a:cubicBezTo>
                      <a:pt x="13485" y="450344"/>
                      <a:pt x="14211" y="430631"/>
                      <a:pt x="14708" y="412028"/>
                    </a:cubicBezTo>
                    <a:cubicBezTo>
                      <a:pt x="14823" y="407783"/>
                      <a:pt x="14919" y="403539"/>
                      <a:pt x="15033" y="399275"/>
                    </a:cubicBezTo>
                    <a:cubicBezTo>
                      <a:pt x="15397" y="384343"/>
                      <a:pt x="15779" y="368894"/>
                      <a:pt x="16601" y="354153"/>
                    </a:cubicBezTo>
                    <a:cubicBezTo>
                      <a:pt x="17557" y="337079"/>
                      <a:pt x="17806" y="319011"/>
                      <a:pt x="18073" y="301516"/>
                    </a:cubicBezTo>
                    <a:lnTo>
                      <a:pt x="18150" y="295991"/>
                    </a:lnTo>
                    <a:cubicBezTo>
                      <a:pt x="18437" y="276106"/>
                      <a:pt x="18819" y="256738"/>
                      <a:pt x="20215" y="238250"/>
                    </a:cubicBezTo>
                    <a:cubicBezTo>
                      <a:pt x="21458" y="221768"/>
                      <a:pt x="22222" y="203567"/>
                      <a:pt x="22643" y="180986"/>
                    </a:cubicBezTo>
                    <a:cubicBezTo>
                      <a:pt x="22911" y="165633"/>
                      <a:pt x="22987" y="149802"/>
                      <a:pt x="23064" y="134507"/>
                    </a:cubicBezTo>
                    <a:lnTo>
                      <a:pt x="23140" y="121754"/>
                    </a:lnTo>
                    <a:cubicBezTo>
                      <a:pt x="23255" y="102309"/>
                      <a:pt x="22949" y="82941"/>
                      <a:pt x="22586" y="61470"/>
                    </a:cubicBezTo>
                    <a:lnTo>
                      <a:pt x="22509" y="57091"/>
                    </a:lnTo>
                    <a:cubicBezTo>
                      <a:pt x="22165" y="38564"/>
                      <a:pt x="21840" y="19445"/>
                      <a:pt x="21840" y="956"/>
                    </a:cubicBezTo>
                    <a:cubicBezTo>
                      <a:pt x="21840" y="421"/>
                      <a:pt x="22261" y="0"/>
                      <a:pt x="22796" y="0"/>
                    </a:cubicBezTo>
                    <a:cubicBezTo>
                      <a:pt x="23331" y="0"/>
                      <a:pt x="23752" y="421"/>
                      <a:pt x="23752" y="956"/>
                    </a:cubicBezTo>
                    <a:cubicBezTo>
                      <a:pt x="23752" y="19426"/>
                      <a:pt x="24077" y="38545"/>
                      <a:pt x="24402" y="57034"/>
                    </a:cubicBezTo>
                    <a:lnTo>
                      <a:pt x="24478" y="61412"/>
                    </a:lnTo>
                    <a:cubicBezTo>
                      <a:pt x="24842" y="82903"/>
                      <a:pt x="25148" y="102271"/>
                      <a:pt x="25033" y="121735"/>
                    </a:cubicBezTo>
                    <a:lnTo>
                      <a:pt x="24956" y="134487"/>
                    </a:lnTo>
                    <a:cubicBezTo>
                      <a:pt x="24880" y="149802"/>
                      <a:pt x="24804" y="165633"/>
                      <a:pt x="24536" y="181005"/>
                    </a:cubicBezTo>
                    <a:cubicBezTo>
                      <a:pt x="24134" y="203643"/>
                      <a:pt x="23370" y="221883"/>
                      <a:pt x="22108" y="238383"/>
                    </a:cubicBezTo>
                    <a:cubicBezTo>
                      <a:pt x="20712" y="256815"/>
                      <a:pt x="20330" y="276145"/>
                      <a:pt x="20043" y="296010"/>
                    </a:cubicBezTo>
                    <a:lnTo>
                      <a:pt x="19966" y="301536"/>
                    </a:lnTo>
                    <a:cubicBezTo>
                      <a:pt x="19718" y="319030"/>
                      <a:pt x="19450" y="337136"/>
                      <a:pt x="18494" y="354248"/>
                    </a:cubicBezTo>
                    <a:cubicBezTo>
                      <a:pt x="17672" y="368970"/>
                      <a:pt x="17290" y="384400"/>
                      <a:pt x="16926" y="399313"/>
                    </a:cubicBezTo>
                    <a:cubicBezTo>
                      <a:pt x="16831" y="403577"/>
                      <a:pt x="16716" y="407822"/>
                      <a:pt x="16601" y="412066"/>
                    </a:cubicBezTo>
                    <a:cubicBezTo>
                      <a:pt x="16104" y="430708"/>
                      <a:pt x="15358" y="450458"/>
                      <a:pt x="13466" y="468775"/>
                    </a:cubicBezTo>
                    <a:cubicBezTo>
                      <a:pt x="11573" y="487015"/>
                      <a:pt x="10846" y="506727"/>
                      <a:pt x="10349" y="525331"/>
                    </a:cubicBezTo>
                    <a:cubicBezTo>
                      <a:pt x="10234" y="529556"/>
                      <a:pt x="10139" y="533801"/>
                      <a:pt x="10024" y="538045"/>
                    </a:cubicBezTo>
                    <a:cubicBezTo>
                      <a:pt x="9661" y="552997"/>
                      <a:pt x="9278" y="568445"/>
                      <a:pt x="8456" y="583225"/>
                    </a:cubicBezTo>
                    <a:cubicBezTo>
                      <a:pt x="7500" y="600299"/>
                      <a:pt x="7252" y="618367"/>
                      <a:pt x="6984" y="635861"/>
                    </a:cubicBezTo>
                    <a:lnTo>
                      <a:pt x="6908" y="641387"/>
                    </a:lnTo>
                    <a:cubicBezTo>
                      <a:pt x="6621" y="661271"/>
                      <a:pt x="6238" y="680639"/>
                      <a:pt x="4843" y="699128"/>
                    </a:cubicBezTo>
                    <a:cubicBezTo>
                      <a:pt x="3600" y="715609"/>
                      <a:pt x="2835" y="733811"/>
                      <a:pt x="2414" y="756391"/>
                    </a:cubicBezTo>
                    <a:cubicBezTo>
                      <a:pt x="2147" y="771744"/>
                      <a:pt x="2070" y="787575"/>
                      <a:pt x="1994" y="802871"/>
                    </a:cubicBezTo>
                    <a:lnTo>
                      <a:pt x="1917" y="815624"/>
                    </a:lnTo>
                    <a:cubicBezTo>
                      <a:pt x="1803" y="835069"/>
                      <a:pt x="2109" y="854437"/>
                      <a:pt x="2472" y="875908"/>
                    </a:cubicBezTo>
                    <a:lnTo>
                      <a:pt x="2548" y="880287"/>
                    </a:lnTo>
                    <a:cubicBezTo>
                      <a:pt x="2873" y="898775"/>
                      <a:pt x="3198" y="917914"/>
                      <a:pt x="3198" y="936403"/>
                    </a:cubicBezTo>
                    <a:cubicBezTo>
                      <a:pt x="3198" y="954891"/>
                      <a:pt x="2873" y="973361"/>
                      <a:pt x="2548" y="991219"/>
                    </a:cubicBezTo>
                    <a:lnTo>
                      <a:pt x="2472" y="995444"/>
                    </a:lnTo>
                    <a:cubicBezTo>
                      <a:pt x="2109" y="1016170"/>
                      <a:pt x="1803" y="1034945"/>
                      <a:pt x="1917" y="1054619"/>
                    </a:cubicBezTo>
                    <a:lnTo>
                      <a:pt x="1994" y="1067506"/>
                    </a:lnTo>
                    <a:cubicBezTo>
                      <a:pt x="2070" y="1082954"/>
                      <a:pt x="2147" y="1098939"/>
                      <a:pt x="2414" y="1114846"/>
                    </a:cubicBezTo>
                    <a:cubicBezTo>
                      <a:pt x="2816" y="1138249"/>
                      <a:pt x="3581" y="1157999"/>
                      <a:pt x="4843" y="1176966"/>
                    </a:cubicBezTo>
                    <a:cubicBezTo>
                      <a:pt x="6238" y="1198227"/>
                      <a:pt x="6621" y="1218360"/>
                      <a:pt x="6908" y="1238837"/>
                    </a:cubicBezTo>
                    <a:lnTo>
                      <a:pt x="6984" y="1244534"/>
                    </a:lnTo>
                    <a:cubicBezTo>
                      <a:pt x="7233" y="1262526"/>
                      <a:pt x="7500" y="1281129"/>
                      <a:pt x="8456" y="1300096"/>
                    </a:cubicBezTo>
                    <a:cubicBezTo>
                      <a:pt x="9278" y="1316501"/>
                      <a:pt x="9661" y="1332714"/>
                      <a:pt x="10024" y="1348411"/>
                    </a:cubicBezTo>
                    <a:cubicBezTo>
                      <a:pt x="10120" y="1352866"/>
                      <a:pt x="10234" y="1357302"/>
                      <a:pt x="10349" y="1361776"/>
                    </a:cubicBezTo>
                    <a:cubicBezTo>
                      <a:pt x="10846" y="1381374"/>
                      <a:pt x="11573" y="1402558"/>
                      <a:pt x="13466" y="1424584"/>
                    </a:cubicBezTo>
                    <a:cubicBezTo>
                      <a:pt x="15358" y="1446667"/>
                      <a:pt x="16085" y="1467871"/>
                      <a:pt x="16582" y="1487507"/>
                    </a:cubicBezTo>
                    <a:cubicBezTo>
                      <a:pt x="16697" y="1491981"/>
                      <a:pt x="16812" y="1496455"/>
                      <a:pt x="16907" y="1500909"/>
                    </a:cubicBezTo>
                    <a:cubicBezTo>
                      <a:pt x="17270" y="1516568"/>
                      <a:pt x="17653" y="1532763"/>
                      <a:pt x="18475" y="1549129"/>
                    </a:cubicBezTo>
                    <a:cubicBezTo>
                      <a:pt x="19431" y="1568153"/>
                      <a:pt x="19699" y="1586756"/>
                      <a:pt x="19947" y="1604767"/>
                    </a:cubicBezTo>
                    <a:lnTo>
                      <a:pt x="20024" y="1610465"/>
                    </a:lnTo>
                    <a:cubicBezTo>
                      <a:pt x="20310" y="1630904"/>
                      <a:pt x="20693" y="1651018"/>
                      <a:pt x="22089" y="1672240"/>
                    </a:cubicBezTo>
                    <a:cubicBezTo>
                      <a:pt x="23331" y="1691245"/>
                      <a:pt x="24115" y="1711015"/>
                      <a:pt x="24517" y="1734456"/>
                    </a:cubicBezTo>
                    <a:cubicBezTo>
                      <a:pt x="24784" y="1750382"/>
                      <a:pt x="24861" y="1766366"/>
                      <a:pt x="24937" y="1781815"/>
                    </a:cubicBezTo>
                    <a:lnTo>
                      <a:pt x="25014" y="1794702"/>
                    </a:lnTo>
                    <a:cubicBezTo>
                      <a:pt x="25129" y="1814395"/>
                      <a:pt x="24823" y="1833170"/>
                      <a:pt x="24459" y="1853915"/>
                    </a:cubicBezTo>
                    <a:lnTo>
                      <a:pt x="24383" y="1858140"/>
                    </a:lnTo>
                    <a:cubicBezTo>
                      <a:pt x="24058" y="1875979"/>
                      <a:pt x="23733" y="1894449"/>
                      <a:pt x="23733" y="1912918"/>
                    </a:cubicBezTo>
                    <a:cubicBezTo>
                      <a:pt x="23752" y="1913454"/>
                      <a:pt x="23331" y="1913874"/>
                      <a:pt x="22796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5" name="任意多边形: 形状 104">
                <a:extLst>
                  <a:ext uri="{FF2B5EF4-FFF2-40B4-BE49-F238E27FC236}">
                    <a16:creationId xmlns:a16="http://schemas.microsoft.com/office/drawing/2014/main" id="{998AF522-7BBA-9DAF-9497-EB5D19770744}"/>
                  </a:ext>
                </a:extLst>
              </p:cNvPr>
              <p:cNvSpPr/>
              <p:nvPr/>
            </p:nvSpPr>
            <p:spPr>
              <a:xfrm>
                <a:off x="9374665" y="1104697"/>
                <a:ext cx="49271" cy="1913874"/>
              </a:xfrm>
              <a:custGeom>
                <a:avLst/>
                <a:gdLst>
                  <a:gd name="connsiteX0" fmla="*/ 46700 w 49271"/>
                  <a:gd name="connsiteY0" fmla="*/ 1913874 h 1913874"/>
                  <a:gd name="connsiteX1" fmla="*/ 45744 w 49271"/>
                  <a:gd name="connsiteY1" fmla="*/ 1912918 h 1913874"/>
                  <a:gd name="connsiteX2" fmla="*/ 46260 w 49271"/>
                  <a:gd name="connsiteY2" fmla="*/ 1876055 h 1913874"/>
                  <a:gd name="connsiteX3" fmla="*/ 46662 w 49271"/>
                  <a:gd name="connsiteY3" fmla="*/ 1854068 h 1913874"/>
                  <a:gd name="connsiteX4" fmla="*/ 46948 w 49271"/>
                  <a:gd name="connsiteY4" fmla="*/ 1836899 h 1913874"/>
                  <a:gd name="connsiteX5" fmla="*/ 47331 w 49271"/>
                  <a:gd name="connsiteY5" fmla="*/ 1794988 h 1913874"/>
                  <a:gd name="connsiteX6" fmla="*/ 46012 w 49271"/>
                  <a:gd name="connsiteY6" fmla="*/ 1733959 h 1913874"/>
                  <a:gd name="connsiteX7" fmla="*/ 41805 w 49271"/>
                  <a:gd name="connsiteY7" fmla="*/ 1670061 h 1913874"/>
                  <a:gd name="connsiteX8" fmla="*/ 38077 w 49271"/>
                  <a:gd name="connsiteY8" fmla="*/ 1616507 h 1913874"/>
                  <a:gd name="connsiteX9" fmla="*/ 37484 w 49271"/>
                  <a:gd name="connsiteY9" fmla="*/ 1605953 h 1913874"/>
                  <a:gd name="connsiteX10" fmla="*/ 36261 w 49271"/>
                  <a:gd name="connsiteY10" fmla="*/ 1582818 h 1913874"/>
                  <a:gd name="connsiteX11" fmla="*/ 33928 w 49271"/>
                  <a:gd name="connsiteY11" fmla="*/ 1542667 h 1913874"/>
                  <a:gd name="connsiteX12" fmla="*/ 31825 w 49271"/>
                  <a:gd name="connsiteY12" fmla="*/ 1510680 h 1913874"/>
                  <a:gd name="connsiteX13" fmla="*/ 29722 w 49271"/>
                  <a:gd name="connsiteY13" fmla="*/ 1478712 h 1913874"/>
                  <a:gd name="connsiteX14" fmla="*/ 23680 w 49271"/>
                  <a:gd name="connsiteY14" fmla="*/ 1412978 h 1913874"/>
                  <a:gd name="connsiteX15" fmla="*/ 17638 w 49271"/>
                  <a:gd name="connsiteY15" fmla="*/ 1347149 h 1913874"/>
                  <a:gd name="connsiteX16" fmla="*/ 15535 w 49271"/>
                  <a:gd name="connsiteY16" fmla="*/ 1315162 h 1913874"/>
                  <a:gd name="connsiteX17" fmla="*/ 13432 w 49271"/>
                  <a:gd name="connsiteY17" fmla="*/ 1283194 h 1913874"/>
                  <a:gd name="connsiteX18" fmla="*/ 11099 w 49271"/>
                  <a:gd name="connsiteY18" fmla="*/ 1243005 h 1913874"/>
                  <a:gd name="connsiteX19" fmla="*/ 9875 w 49271"/>
                  <a:gd name="connsiteY19" fmla="*/ 1219889 h 1913874"/>
                  <a:gd name="connsiteX20" fmla="*/ 9283 w 49271"/>
                  <a:gd name="connsiteY20" fmla="*/ 1209335 h 1913874"/>
                  <a:gd name="connsiteX21" fmla="*/ 5554 w 49271"/>
                  <a:gd name="connsiteY21" fmla="*/ 1155858 h 1913874"/>
                  <a:gd name="connsiteX22" fmla="*/ 1348 w 49271"/>
                  <a:gd name="connsiteY22" fmla="*/ 1091845 h 1913874"/>
                  <a:gd name="connsiteX23" fmla="*/ 29 w 49271"/>
                  <a:gd name="connsiteY23" fmla="*/ 1030758 h 1913874"/>
                  <a:gd name="connsiteX24" fmla="*/ 411 w 49271"/>
                  <a:gd name="connsiteY24" fmla="*/ 988790 h 1913874"/>
                  <a:gd name="connsiteX25" fmla="*/ 698 w 49271"/>
                  <a:gd name="connsiteY25" fmla="*/ 971640 h 1913874"/>
                  <a:gd name="connsiteX26" fmla="*/ 1100 w 49271"/>
                  <a:gd name="connsiteY26" fmla="*/ 949652 h 1913874"/>
                  <a:gd name="connsiteX27" fmla="*/ 1616 w 49271"/>
                  <a:gd name="connsiteY27" fmla="*/ 912828 h 1913874"/>
                  <a:gd name="connsiteX28" fmla="*/ 1100 w 49271"/>
                  <a:gd name="connsiteY28" fmla="*/ 874990 h 1913874"/>
                  <a:gd name="connsiteX29" fmla="*/ 698 w 49271"/>
                  <a:gd name="connsiteY29" fmla="*/ 852181 h 1913874"/>
                  <a:gd name="connsiteX30" fmla="*/ 411 w 49271"/>
                  <a:gd name="connsiteY30" fmla="*/ 834457 h 1913874"/>
                  <a:gd name="connsiteX31" fmla="*/ 29 w 49271"/>
                  <a:gd name="connsiteY31" fmla="*/ 791744 h 1913874"/>
                  <a:gd name="connsiteX32" fmla="*/ 1348 w 49271"/>
                  <a:gd name="connsiteY32" fmla="*/ 733276 h 1913874"/>
                  <a:gd name="connsiteX33" fmla="*/ 5554 w 49271"/>
                  <a:gd name="connsiteY33" fmla="*/ 677657 h 1913874"/>
                  <a:gd name="connsiteX34" fmla="*/ 9283 w 49271"/>
                  <a:gd name="connsiteY34" fmla="*/ 631655 h 1913874"/>
                  <a:gd name="connsiteX35" fmla="*/ 9875 w 49271"/>
                  <a:gd name="connsiteY35" fmla="*/ 622286 h 1913874"/>
                  <a:gd name="connsiteX36" fmla="*/ 11099 w 49271"/>
                  <a:gd name="connsiteY36" fmla="*/ 601599 h 1913874"/>
                  <a:gd name="connsiteX37" fmla="*/ 13432 w 49271"/>
                  <a:gd name="connsiteY37" fmla="*/ 566056 h 1913874"/>
                  <a:gd name="connsiteX38" fmla="*/ 15535 w 49271"/>
                  <a:gd name="connsiteY38" fmla="*/ 538294 h 1913874"/>
                  <a:gd name="connsiteX39" fmla="*/ 17638 w 49271"/>
                  <a:gd name="connsiteY39" fmla="*/ 510513 h 1913874"/>
                  <a:gd name="connsiteX40" fmla="*/ 23680 w 49271"/>
                  <a:gd name="connsiteY40" fmla="*/ 456730 h 1913874"/>
                  <a:gd name="connsiteX41" fmla="*/ 29702 w 49271"/>
                  <a:gd name="connsiteY41" fmla="*/ 403099 h 1913874"/>
                  <a:gd name="connsiteX42" fmla="*/ 31806 w 49271"/>
                  <a:gd name="connsiteY42" fmla="*/ 375337 h 1913874"/>
                  <a:gd name="connsiteX43" fmla="*/ 33909 w 49271"/>
                  <a:gd name="connsiteY43" fmla="*/ 347556 h 1913874"/>
                  <a:gd name="connsiteX44" fmla="*/ 36241 w 49271"/>
                  <a:gd name="connsiteY44" fmla="*/ 312070 h 1913874"/>
                  <a:gd name="connsiteX45" fmla="*/ 37465 w 49271"/>
                  <a:gd name="connsiteY45" fmla="*/ 291364 h 1913874"/>
                  <a:gd name="connsiteX46" fmla="*/ 38058 w 49271"/>
                  <a:gd name="connsiteY46" fmla="*/ 282014 h 1913874"/>
                  <a:gd name="connsiteX47" fmla="*/ 41786 w 49271"/>
                  <a:gd name="connsiteY47" fmla="*/ 235898 h 1913874"/>
                  <a:gd name="connsiteX48" fmla="*/ 45973 w 49271"/>
                  <a:gd name="connsiteY48" fmla="*/ 180432 h 1913874"/>
                  <a:gd name="connsiteX49" fmla="*/ 47293 w 49271"/>
                  <a:gd name="connsiteY49" fmla="*/ 122021 h 1913874"/>
                  <a:gd name="connsiteX50" fmla="*/ 46910 w 49271"/>
                  <a:gd name="connsiteY50" fmla="*/ 79366 h 1913874"/>
                  <a:gd name="connsiteX51" fmla="*/ 46623 w 49271"/>
                  <a:gd name="connsiteY51" fmla="*/ 61642 h 1913874"/>
                  <a:gd name="connsiteX52" fmla="*/ 46222 w 49271"/>
                  <a:gd name="connsiteY52" fmla="*/ 38851 h 1913874"/>
                  <a:gd name="connsiteX53" fmla="*/ 45706 w 49271"/>
                  <a:gd name="connsiteY53" fmla="*/ 956 h 1913874"/>
                  <a:gd name="connsiteX54" fmla="*/ 46662 w 49271"/>
                  <a:gd name="connsiteY54" fmla="*/ 0 h 1913874"/>
                  <a:gd name="connsiteX55" fmla="*/ 47618 w 49271"/>
                  <a:gd name="connsiteY55" fmla="*/ 956 h 1913874"/>
                  <a:gd name="connsiteX56" fmla="*/ 48134 w 49271"/>
                  <a:gd name="connsiteY56" fmla="*/ 38794 h 1913874"/>
                  <a:gd name="connsiteX57" fmla="*/ 48535 w 49271"/>
                  <a:gd name="connsiteY57" fmla="*/ 61603 h 1913874"/>
                  <a:gd name="connsiteX58" fmla="*/ 48822 w 49271"/>
                  <a:gd name="connsiteY58" fmla="*/ 79327 h 1913874"/>
                  <a:gd name="connsiteX59" fmla="*/ 49205 w 49271"/>
                  <a:gd name="connsiteY59" fmla="*/ 122041 h 1913874"/>
                  <a:gd name="connsiteX60" fmla="*/ 47885 w 49271"/>
                  <a:gd name="connsiteY60" fmla="*/ 180508 h 1913874"/>
                  <a:gd name="connsiteX61" fmla="*/ 43679 w 49271"/>
                  <a:gd name="connsiteY61" fmla="*/ 236127 h 1913874"/>
                  <a:gd name="connsiteX62" fmla="*/ 39951 w 49271"/>
                  <a:gd name="connsiteY62" fmla="*/ 282129 h 1913874"/>
                  <a:gd name="connsiteX63" fmla="*/ 39358 w 49271"/>
                  <a:gd name="connsiteY63" fmla="*/ 291498 h 1913874"/>
                  <a:gd name="connsiteX64" fmla="*/ 38134 w 49271"/>
                  <a:gd name="connsiteY64" fmla="*/ 312185 h 1913874"/>
                  <a:gd name="connsiteX65" fmla="*/ 35802 w 49271"/>
                  <a:gd name="connsiteY65" fmla="*/ 347729 h 1913874"/>
                  <a:gd name="connsiteX66" fmla="*/ 33698 w 49271"/>
                  <a:gd name="connsiteY66" fmla="*/ 375490 h 1913874"/>
                  <a:gd name="connsiteX67" fmla="*/ 31595 w 49271"/>
                  <a:gd name="connsiteY67" fmla="*/ 403271 h 1913874"/>
                  <a:gd name="connsiteX68" fmla="*/ 25554 w 49271"/>
                  <a:gd name="connsiteY68" fmla="*/ 457055 h 1913874"/>
                  <a:gd name="connsiteX69" fmla="*/ 19531 w 49271"/>
                  <a:gd name="connsiteY69" fmla="*/ 510685 h 1913874"/>
                  <a:gd name="connsiteX70" fmla="*/ 17428 w 49271"/>
                  <a:gd name="connsiteY70" fmla="*/ 538447 h 1913874"/>
                  <a:gd name="connsiteX71" fmla="*/ 15325 w 49271"/>
                  <a:gd name="connsiteY71" fmla="*/ 566228 h 1913874"/>
                  <a:gd name="connsiteX72" fmla="*/ 12992 w 49271"/>
                  <a:gd name="connsiteY72" fmla="*/ 601714 h 1913874"/>
                  <a:gd name="connsiteX73" fmla="*/ 11768 w 49271"/>
                  <a:gd name="connsiteY73" fmla="*/ 622420 h 1913874"/>
                  <a:gd name="connsiteX74" fmla="*/ 11176 w 49271"/>
                  <a:gd name="connsiteY74" fmla="*/ 631770 h 1913874"/>
                  <a:gd name="connsiteX75" fmla="*/ 7447 w 49271"/>
                  <a:gd name="connsiteY75" fmla="*/ 677886 h 1913874"/>
                  <a:gd name="connsiteX76" fmla="*/ 3260 w 49271"/>
                  <a:gd name="connsiteY76" fmla="*/ 733352 h 1913874"/>
                  <a:gd name="connsiteX77" fmla="*/ 1941 w 49271"/>
                  <a:gd name="connsiteY77" fmla="*/ 791763 h 1913874"/>
                  <a:gd name="connsiteX78" fmla="*/ 2323 w 49271"/>
                  <a:gd name="connsiteY78" fmla="*/ 834419 h 1913874"/>
                  <a:gd name="connsiteX79" fmla="*/ 2610 w 49271"/>
                  <a:gd name="connsiteY79" fmla="*/ 852142 h 1913874"/>
                  <a:gd name="connsiteX80" fmla="*/ 3011 w 49271"/>
                  <a:gd name="connsiteY80" fmla="*/ 874933 h 1913874"/>
                  <a:gd name="connsiteX81" fmla="*/ 3528 w 49271"/>
                  <a:gd name="connsiteY81" fmla="*/ 912828 h 1913874"/>
                  <a:gd name="connsiteX82" fmla="*/ 3011 w 49271"/>
                  <a:gd name="connsiteY82" fmla="*/ 949691 h 1913874"/>
                  <a:gd name="connsiteX83" fmla="*/ 2610 w 49271"/>
                  <a:gd name="connsiteY83" fmla="*/ 971678 h 1913874"/>
                  <a:gd name="connsiteX84" fmla="*/ 2323 w 49271"/>
                  <a:gd name="connsiteY84" fmla="*/ 988848 h 1913874"/>
                  <a:gd name="connsiteX85" fmla="*/ 1941 w 49271"/>
                  <a:gd name="connsiteY85" fmla="*/ 1030758 h 1913874"/>
                  <a:gd name="connsiteX86" fmla="*/ 3260 w 49271"/>
                  <a:gd name="connsiteY86" fmla="*/ 1091788 h 1913874"/>
                  <a:gd name="connsiteX87" fmla="*/ 7466 w 49271"/>
                  <a:gd name="connsiteY87" fmla="*/ 1155686 h 1913874"/>
                  <a:gd name="connsiteX88" fmla="*/ 11195 w 49271"/>
                  <a:gd name="connsiteY88" fmla="*/ 1209240 h 1913874"/>
                  <a:gd name="connsiteX89" fmla="*/ 11787 w 49271"/>
                  <a:gd name="connsiteY89" fmla="*/ 1219794 h 1913874"/>
                  <a:gd name="connsiteX90" fmla="*/ 13011 w 49271"/>
                  <a:gd name="connsiteY90" fmla="*/ 1242928 h 1913874"/>
                  <a:gd name="connsiteX91" fmla="*/ 15344 w 49271"/>
                  <a:gd name="connsiteY91" fmla="*/ 1283080 h 1913874"/>
                  <a:gd name="connsiteX92" fmla="*/ 17447 w 49271"/>
                  <a:gd name="connsiteY92" fmla="*/ 1315067 h 1913874"/>
                  <a:gd name="connsiteX93" fmla="*/ 19550 w 49271"/>
                  <a:gd name="connsiteY93" fmla="*/ 1347035 h 1913874"/>
                  <a:gd name="connsiteX94" fmla="*/ 25592 w 49271"/>
                  <a:gd name="connsiteY94" fmla="*/ 1412768 h 1913874"/>
                  <a:gd name="connsiteX95" fmla="*/ 31634 w 49271"/>
                  <a:gd name="connsiteY95" fmla="*/ 1478597 h 1913874"/>
                  <a:gd name="connsiteX96" fmla="*/ 33737 w 49271"/>
                  <a:gd name="connsiteY96" fmla="*/ 1510584 h 1913874"/>
                  <a:gd name="connsiteX97" fmla="*/ 35840 w 49271"/>
                  <a:gd name="connsiteY97" fmla="*/ 1542552 h 1913874"/>
                  <a:gd name="connsiteX98" fmla="*/ 38172 w 49271"/>
                  <a:gd name="connsiteY98" fmla="*/ 1582741 h 1913874"/>
                  <a:gd name="connsiteX99" fmla="*/ 39396 w 49271"/>
                  <a:gd name="connsiteY99" fmla="*/ 1605857 h 1913874"/>
                  <a:gd name="connsiteX100" fmla="*/ 39989 w 49271"/>
                  <a:gd name="connsiteY100" fmla="*/ 1616411 h 1913874"/>
                  <a:gd name="connsiteX101" fmla="*/ 43717 w 49271"/>
                  <a:gd name="connsiteY101" fmla="*/ 1669889 h 1913874"/>
                  <a:gd name="connsiteX102" fmla="*/ 47924 w 49271"/>
                  <a:gd name="connsiteY102" fmla="*/ 1733901 h 1913874"/>
                  <a:gd name="connsiteX103" fmla="*/ 49243 w 49271"/>
                  <a:gd name="connsiteY103" fmla="*/ 1794988 h 1913874"/>
                  <a:gd name="connsiteX104" fmla="*/ 48860 w 49271"/>
                  <a:gd name="connsiteY104" fmla="*/ 1836956 h 1913874"/>
                  <a:gd name="connsiteX105" fmla="*/ 48574 w 49271"/>
                  <a:gd name="connsiteY105" fmla="*/ 1854106 h 1913874"/>
                  <a:gd name="connsiteX106" fmla="*/ 48172 w 49271"/>
                  <a:gd name="connsiteY106" fmla="*/ 1876094 h 1913874"/>
                  <a:gd name="connsiteX107" fmla="*/ 47656 w 49271"/>
                  <a:gd name="connsiteY107" fmla="*/ 1912918 h 1913874"/>
                  <a:gd name="connsiteX108" fmla="*/ 46700 w 49271"/>
                  <a:gd name="connsiteY108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49271" h="1913874">
                    <a:moveTo>
                      <a:pt x="46700" y="1913874"/>
                    </a:moveTo>
                    <a:cubicBezTo>
                      <a:pt x="46165" y="1913874"/>
                      <a:pt x="45744" y="1913454"/>
                      <a:pt x="45744" y="1912918"/>
                    </a:cubicBezTo>
                    <a:cubicBezTo>
                      <a:pt x="45744" y="1900452"/>
                      <a:pt x="46012" y="1888063"/>
                      <a:pt x="46260" y="1876055"/>
                    </a:cubicBezTo>
                    <a:cubicBezTo>
                      <a:pt x="46413" y="1868752"/>
                      <a:pt x="46566" y="1861429"/>
                      <a:pt x="46662" y="1854068"/>
                    </a:cubicBezTo>
                    <a:cubicBezTo>
                      <a:pt x="46738" y="1848332"/>
                      <a:pt x="46834" y="1842615"/>
                      <a:pt x="46948" y="1836899"/>
                    </a:cubicBezTo>
                    <a:cubicBezTo>
                      <a:pt x="47197" y="1823285"/>
                      <a:pt x="47446" y="1809194"/>
                      <a:pt x="47331" y="1794988"/>
                    </a:cubicBezTo>
                    <a:cubicBezTo>
                      <a:pt x="47120" y="1771490"/>
                      <a:pt x="46700" y="1752103"/>
                      <a:pt x="46012" y="1733959"/>
                    </a:cubicBezTo>
                    <a:cubicBezTo>
                      <a:pt x="45170" y="1711684"/>
                      <a:pt x="43794" y="1690786"/>
                      <a:pt x="41805" y="1670061"/>
                    </a:cubicBezTo>
                    <a:cubicBezTo>
                      <a:pt x="40046" y="1651687"/>
                      <a:pt x="39052" y="1633810"/>
                      <a:pt x="38077" y="1616507"/>
                    </a:cubicBezTo>
                    <a:lnTo>
                      <a:pt x="37484" y="1605953"/>
                    </a:lnTo>
                    <a:cubicBezTo>
                      <a:pt x="37044" y="1598190"/>
                      <a:pt x="36643" y="1590504"/>
                      <a:pt x="36261" y="1582818"/>
                    </a:cubicBezTo>
                    <a:cubicBezTo>
                      <a:pt x="35610" y="1569759"/>
                      <a:pt x="34941" y="1556280"/>
                      <a:pt x="33928" y="1542667"/>
                    </a:cubicBezTo>
                    <a:cubicBezTo>
                      <a:pt x="33144" y="1531921"/>
                      <a:pt x="32475" y="1521119"/>
                      <a:pt x="31825" y="1510680"/>
                    </a:cubicBezTo>
                    <a:cubicBezTo>
                      <a:pt x="31175" y="1500240"/>
                      <a:pt x="30506" y="1489457"/>
                      <a:pt x="29722" y="1478712"/>
                    </a:cubicBezTo>
                    <a:cubicBezTo>
                      <a:pt x="28116" y="1456896"/>
                      <a:pt x="26452" y="1435444"/>
                      <a:pt x="23680" y="1412978"/>
                    </a:cubicBezTo>
                    <a:cubicBezTo>
                      <a:pt x="20907" y="1390475"/>
                      <a:pt x="19244" y="1369003"/>
                      <a:pt x="17638" y="1347149"/>
                    </a:cubicBezTo>
                    <a:cubicBezTo>
                      <a:pt x="16854" y="1336404"/>
                      <a:pt x="16185" y="1325602"/>
                      <a:pt x="15535" y="1315162"/>
                    </a:cubicBezTo>
                    <a:cubicBezTo>
                      <a:pt x="14885" y="1304723"/>
                      <a:pt x="14216" y="1293940"/>
                      <a:pt x="13432" y="1283194"/>
                    </a:cubicBezTo>
                    <a:cubicBezTo>
                      <a:pt x="12437" y="1269581"/>
                      <a:pt x="11749" y="1256064"/>
                      <a:pt x="11099" y="1243005"/>
                    </a:cubicBezTo>
                    <a:cubicBezTo>
                      <a:pt x="10717" y="1235319"/>
                      <a:pt x="10334" y="1227633"/>
                      <a:pt x="9875" y="1219889"/>
                    </a:cubicBezTo>
                    <a:lnTo>
                      <a:pt x="9283" y="1209335"/>
                    </a:lnTo>
                    <a:cubicBezTo>
                      <a:pt x="8308" y="1192051"/>
                      <a:pt x="7294" y="1174174"/>
                      <a:pt x="5554" y="1155858"/>
                    </a:cubicBezTo>
                    <a:cubicBezTo>
                      <a:pt x="3566" y="1135094"/>
                      <a:pt x="2208" y="1114158"/>
                      <a:pt x="1348" y="1091845"/>
                    </a:cubicBezTo>
                    <a:cubicBezTo>
                      <a:pt x="660" y="1073682"/>
                      <a:pt x="239" y="1054275"/>
                      <a:pt x="29" y="1030758"/>
                    </a:cubicBezTo>
                    <a:cubicBezTo>
                      <a:pt x="-86" y="1016514"/>
                      <a:pt x="163" y="1002423"/>
                      <a:pt x="411" y="988790"/>
                    </a:cubicBezTo>
                    <a:cubicBezTo>
                      <a:pt x="507" y="983074"/>
                      <a:pt x="622" y="977376"/>
                      <a:pt x="698" y="971640"/>
                    </a:cubicBezTo>
                    <a:cubicBezTo>
                      <a:pt x="794" y="964279"/>
                      <a:pt x="947" y="956956"/>
                      <a:pt x="1100" y="949652"/>
                    </a:cubicBezTo>
                    <a:cubicBezTo>
                      <a:pt x="1348" y="937665"/>
                      <a:pt x="1616" y="925275"/>
                      <a:pt x="1616" y="912828"/>
                    </a:cubicBezTo>
                    <a:cubicBezTo>
                      <a:pt x="1616" y="900381"/>
                      <a:pt x="1348" y="887476"/>
                      <a:pt x="1100" y="874990"/>
                    </a:cubicBezTo>
                    <a:cubicBezTo>
                      <a:pt x="947" y="867362"/>
                      <a:pt x="794" y="859752"/>
                      <a:pt x="698" y="852181"/>
                    </a:cubicBezTo>
                    <a:cubicBezTo>
                      <a:pt x="622" y="846292"/>
                      <a:pt x="526" y="840384"/>
                      <a:pt x="411" y="834457"/>
                    </a:cubicBezTo>
                    <a:cubicBezTo>
                      <a:pt x="163" y="820346"/>
                      <a:pt x="-86" y="805739"/>
                      <a:pt x="29" y="791744"/>
                    </a:cubicBezTo>
                    <a:cubicBezTo>
                      <a:pt x="239" y="768647"/>
                      <a:pt x="660" y="750063"/>
                      <a:pt x="1348" y="733276"/>
                    </a:cubicBezTo>
                    <a:cubicBezTo>
                      <a:pt x="2189" y="712665"/>
                      <a:pt x="3566" y="694463"/>
                      <a:pt x="5554" y="677657"/>
                    </a:cubicBezTo>
                    <a:cubicBezTo>
                      <a:pt x="7294" y="662839"/>
                      <a:pt x="8308" y="646989"/>
                      <a:pt x="9283" y="631655"/>
                    </a:cubicBezTo>
                    <a:cubicBezTo>
                      <a:pt x="9474" y="628538"/>
                      <a:pt x="9684" y="625403"/>
                      <a:pt x="9875" y="622286"/>
                    </a:cubicBezTo>
                    <a:cubicBezTo>
                      <a:pt x="10334" y="615442"/>
                      <a:pt x="10717" y="608520"/>
                      <a:pt x="11099" y="601599"/>
                    </a:cubicBezTo>
                    <a:cubicBezTo>
                      <a:pt x="11749" y="589840"/>
                      <a:pt x="12418" y="577680"/>
                      <a:pt x="13432" y="566056"/>
                    </a:cubicBezTo>
                    <a:cubicBezTo>
                      <a:pt x="14216" y="556897"/>
                      <a:pt x="14885" y="547433"/>
                      <a:pt x="15535" y="538294"/>
                    </a:cubicBezTo>
                    <a:cubicBezTo>
                      <a:pt x="16185" y="529136"/>
                      <a:pt x="16854" y="519690"/>
                      <a:pt x="17638" y="510513"/>
                    </a:cubicBezTo>
                    <a:cubicBezTo>
                      <a:pt x="19244" y="491852"/>
                      <a:pt x="20907" y="473689"/>
                      <a:pt x="23680" y="456730"/>
                    </a:cubicBezTo>
                    <a:cubicBezTo>
                      <a:pt x="26452" y="439828"/>
                      <a:pt x="28116" y="421702"/>
                      <a:pt x="29702" y="403099"/>
                    </a:cubicBezTo>
                    <a:cubicBezTo>
                      <a:pt x="30486" y="393941"/>
                      <a:pt x="31156" y="384476"/>
                      <a:pt x="31806" y="375337"/>
                    </a:cubicBezTo>
                    <a:cubicBezTo>
                      <a:pt x="32456" y="366179"/>
                      <a:pt x="33125" y="356734"/>
                      <a:pt x="33909" y="347556"/>
                    </a:cubicBezTo>
                    <a:cubicBezTo>
                      <a:pt x="34903" y="335951"/>
                      <a:pt x="35572" y="323810"/>
                      <a:pt x="36241" y="312070"/>
                    </a:cubicBezTo>
                    <a:cubicBezTo>
                      <a:pt x="36624" y="305149"/>
                      <a:pt x="37006" y="298228"/>
                      <a:pt x="37465" y="291364"/>
                    </a:cubicBezTo>
                    <a:cubicBezTo>
                      <a:pt x="37675" y="288247"/>
                      <a:pt x="37867" y="285131"/>
                      <a:pt x="38058" y="282014"/>
                    </a:cubicBezTo>
                    <a:cubicBezTo>
                      <a:pt x="39033" y="266661"/>
                      <a:pt x="40046" y="250773"/>
                      <a:pt x="41786" y="235898"/>
                    </a:cubicBezTo>
                    <a:cubicBezTo>
                      <a:pt x="43755" y="219149"/>
                      <a:pt x="45132" y="200985"/>
                      <a:pt x="45973" y="180432"/>
                    </a:cubicBezTo>
                    <a:cubicBezTo>
                      <a:pt x="46662" y="163664"/>
                      <a:pt x="47082" y="145099"/>
                      <a:pt x="47293" y="122021"/>
                    </a:cubicBezTo>
                    <a:cubicBezTo>
                      <a:pt x="47407" y="108064"/>
                      <a:pt x="47159" y="93476"/>
                      <a:pt x="46910" y="79366"/>
                    </a:cubicBezTo>
                    <a:cubicBezTo>
                      <a:pt x="46815" y="73458"/>
                      <a:pt x="46700" y="67531"/>
                      <a:pt x="46623" y="61642"/>
                    </a:cubicBezTo>
                    <a:cubicBezTo>
                      <a:pt x="46528" y="54070"/>
                      <a:pt x="46375" y="46461"/>
                      <a:pt x="46222" y="38851"/>
                    </a:cubicBezTo>
                    <a:cubicBezTo>
                      <a:pt x="45973" y="26347"/>
                      <a:pt x="45706" y="13422"/>
                      <a:pt x="45706" y="956"/>
                    </a:cubicBezTo>
                    <a:cubicBezTo>
                      <a:pt x="45706" y="421"/>
                      <a:pt x="46126" y="0"/>
                      <a:pt x="46662" y="0"/>
                    </a:cubicBezTo>
                    <a:cubicBezTo>
                      <a:pt x="47197" y="0"/>
                      <a:pt x="47618" y="421"/>
                      <a:pt x="47618" y="956"/>
                    </a:cubicBezTo>
                    <a:cubicBezTo>
                      <a:pt x="47618" y="13403"/>
                      <a:pt x="47885" y="26309"/>
                      <a:pt x="48134" y="38794"/>
                    </a:cubicBezTo>
                    <a:cubicBezTo>
                      <a:pt x="48287" y="46422"/>
                      <a:pt x="48440" y="54032"/>
                      <a:pt x="48535" y="61603"/>
                    </a:cubicBezTo>
                    <a:cubicBezTo>
                      <a:pt x="48612" y="67492"/>
                      <a:pt x="48707" y="73400"/>
                      <a:pt x="48822" y="79327"/>
                    </a:cubicBezTo>
                    <a:cubicBezTo>
                      <a:pt x="49071" y="93438"/>
                      <a:pt x="49319" y="108045"/>
                      <a:pt x="49205" y="122041"/>
                    </a:cubicBezTo>
                    <a:cubicBezTo>
                      <a:pt x="48994" y="145137"/>
                      <a:pt x="48574" y="163721"/>
                      <a:pt x="47885" y="180508"/>
                    </a:cubicBezTo>
                    <a:cubicBezTo>
                      <a:pt x="47044" y="201138"/>
                      <a:pt x="45667" y="219321"/>
                      <a:pt x="43679" y="236127"/>
                    </a:cubicBezTo>
                    <a:cubicBezTo>
                      <a:pt x="41939" y="250945"/>
                      <a:pt x="40926" y="266795"/>
                      <a:pt x="39951" y="282129"/>
                    </a:cubicBezTo>
                    <a:cubicBezTo>
                      <a:pt x="39759" y="285246"/>
                      <a:pt x="39549" y="288381"/>
                      <a:pt x="39358" y="291498"/>
                    </a:cubicBezTo>
                    <a:cubicBezTo>
                      <a:pt x="38899" y="298343"/>
                      <a:pt x="38517" y="305264"/>
                      <a:pt x="38134" y="312185"/>
                    </a:cubicBezTo>
                    <a:cubicBezTo>
                      <a:pt x="37484" y="323944"/>
                      <a:pt x="36815" y="336104"/>
                      <a:pt x="35802" y="347729"/>
                    </a:cubicBezTo>
                    <a:cubicBezTo>
                      <a:pt x="35018" y="356887"/>
                      <a:pt x="34349" y="366351"/>
                      <a:pt x="33698" y="375490"/>
                    </a:cubicBezTo>
                    <a:cubicBezTo>
                      <a:pt x="33048" y="384649"/>
                      <a:pt x="32379" y="394094"/>
                      <a:pt x="31595" y="403271"/>
                    </a:cubicBezTo>
                    <a:cubicBezTo>
                      <a:pt x="29989" y="421932"/>
                      <a:pt x="28326" y="440076"/>
                      <a:pt x="25554" y="457055"/>
                    </a:cubicBezTo>
                    <a:cubicBezTo>
                      <a:pt x="22781" y="473956"/>
                      <a:pt x="21118" y="492063"/>
                      <a:pt x="19531" y="510685"/>
                    </a:cubicBezTo>
                    <a:cubicBezTo>
                      <a:pt x="18747" y="519843"/>
                      <a:pt x="18078" y="529308"/>
                      <a:pt x="17428" y="538447"/>
                    </a:cubicBezTo>
                    <a:cubicBezTo>
                      <a:pt x="16778" y="547605"/>
                      <a:pt x="16108" y="557050"/>
                      <a:pt x="15325" y="566228"/>
                    </a:cubicBezTo>
                    <a:cubicBezTo>
                      <a:pt x="14330" y="577833"/>
                      <a:pt x="13661" y="589974"/>
                      <a:pt x="12992" y="601714"/>
                    </a:cubicBezTo>
                    <a:cubicBezTo>
                      <a:pt x="12610" y="608635"/>
                      <a:pt x="12227" y="615556"/>
                      <a:pt x="11768" y="622420"/>
                    </a:cubicBezTo>
                    <a:cubicBezTo>
                      <a:pt x="11558" y="625537"/>
                      <a:pt x="11367" y="628653"/>
                      <a:pt x="11176" y="631770"/>
                    </a:cubicBezTo>
                    <a:cubicBezTo>
                      <a:pt x="10200" y="647123"/>
                      <a:pt x="9187" y="663011"/>
                      <a:pt x="7447" y="677886"/>
                    </a:cubicBezTo>
                    <a:cubicBezTo>
                      <a:pt x="5478" y="694635"/>
                      <a:pt x="4101" y="712799"/>
                      <a:pt x="3260" y="733352"/>
                    </a:cubicBezTo>
                    <a:cubicBezTo>
                      <a:pt x="2572" y="750120"/>
                      <a:pt x="2151" y="768685"/>
                      <a:pt x="1941" y="791763"/>
                    </a:cubicBezTo>
                    <a:cubicBezTo>
                      <a:pt x="1826" y="805739"/>
                      <a:pt x="2075" y="820308"/>
                      <a:pt x="2323" y="834419"/>
                    </a:cubicBezTo>
                    <a:cubicBezTo>
                      <a:pt x="2419" y="840327"/>
                      <a:pt x="2533" y="846254"/>
                      <a:pt x="2610" y="852142"/>
                    </a:cubicBezTo>
                    <a:cubicBezTo>
                      <a:pt x="2706" y="859714"/>
                      <a:pt x="2859" y="867323"/>
                      <a:pt x="3011" y="874933"/>
                    </a:cubicBezTo>
                    <a:cubicBezTo>
                      <a:pt x="3260" y="887437"/>
                      <a:pt x="3528" y="900362"/>
                      <a:pt x="3528" y="912828"/>
                    </a:cubicBezTo>
                    <a:cubicBezTo>
                      <a:pt x="3528" y="925294"/>
                      <a:pt x="3260" y="937684"/>
                      <a:pt x="3011" y="949691"/>
                    </a:cubicBezTo>
                    <a:cubicBezTo>
                      <a:pt x="2859" y="956994"/>
                      <a:pt x="2706" y="964317"/>
                      <a:pt x="2610" y="971678"/>
                    </a:cubicBezTo>
                    <a:cubicBezTo>
                      <a:pt x="2533" y="977414"/>
                      <a:pt x="2438" y="983131"/>
                      <a:pt x="2323" y="988848"/>
                    </a:cubicBezTo>
                    <a:cubicBezTo>
                      <a:pt x="2075" y="1002461"/>
                      <a:pt x="1826" y="1016552"/>
                      <a:pt x="1941" y="1030758"/>
                    </a:cubicBezTo>
                    <a:cubicBezTo>
                      <a:pt x="2151" y="1054256"/>
                      <a:pt x="2572" y="1073643"/>
                      <a:pt x="3260" y="1091788"/>
                    </a:cubicBezTo>
                    <a:cubicBezTo>
                      <a:pt x="4101" y="1114062"/>
                      <a:pt x="5478" y="1134960"/>
                      <a:pt x="7466" y="1155686"/>
                    </a:cubicBezTo>
                    <a:cubicBezTo>
                      <a:pt x="9225" y="1174060"/>
                      <a:pt x="10220" y="1191936"/>
                      <a:pt x="11195" y="1209240"/>
                    </a:cubicBezTo>
                    <a:lnTo>
                      <a:pt x="11787" y="1219794"/>
                    </a:lnTo>
                    <a:cubicBezTo>
                      <a:pt x="12227" y="1227556"/>
                      <a:pt x="12629" y="1235242"/>
                      <a:pt x="13011" y="1242928"/>
                    </a:cubicBezTo>
                    <a:cubicBezTo>
                      <a:pt x="13661" y="1255987"/>
                      <a:pt x="14330" y="1269466"/>
                      <a:pt x="15344" y="1283080"/>
                    </a:cubicBezTo>
                    <a:cubicBezTo>
                      <a:pt x="16128" y="1293825"/>
                      <a:pt x="16797" y="1304627"/>
                      <a:pt x="17447" y="1315067"/>
                    </a:cubicBezTo>
                    <a:cubicBezTo>
                      <a:pt x="18097" y="1325506"/>
                      <a:pt x="18766" y="1336289"/>
                      <a:pt x="19550" y="1347035"/>
                    </a:cubicBezTo>
                    <a:cubicBezTo>
                      <a:pt x="21156" y="1368869"/>
                      <a:pt x="22819" y="1390322"/>
                      <a:pt x="25592" y="1412768"/>
                    </a:cubicBezTo>
                    <a:cubicBezTo>
                      <a:pt x="28364" y="1435291"/>
                      <a:pt x="30028" y="1456762"/>
                      <a:pt x="31634" y="1478597"/>
                    </a:cubicBezTo>
                    <a:cubicBezTo>
                      <a:pt x="32417" y="1489342"/>
                      <a:pt x="33087" y="1500145"/>
                      <a:pt x="33737" y="1510584"/>
                    </a:cubicBezTo>
                    <a:cubicBezTo>
                      <a:pt x="34387" y="1521023"/>
                      <a:pt x="35056" y="1531807"/>
                      <a:pt x="35840" y="1542552"/>
                    </a:cubicBezTo>
                    <a:cubicBezTo>
                      <a:pt x="36834" y="1556165"/>
                      <a:pt x="37522" y="1569683"/>
                      <a:pt x="38172" y="1582741"/>
                    </a:cubicBezTo>
                    <a:cubicBezTo>
                      <a:pt x="38555" y="1590428"/>
                      <a:pt x="38937" y="1598114"/>
                      <a:pt x="39396" y="1605857"/>
                    </a:cubicBezTo>
                    <a:lnTo>
                      <a:pt x="39989" y="1616411"/>
                    </a:lnTo>
                    <a:cubicBezTo>
                      <a:pt x="40964" y="1633695"/>
                      <a:pt x="41977" y="1651572"/>
                      <a:pt x="43717" y="1669889"/>
                    </a:cubicBezTo>
                    <a:cubicBezTo>
                      <a:pt x="45706" y="1690653"/>
                      <a:pt x="47063" y="1711589"/>
                      <a:pt x="47924" y="1733901"/>
                    </a:cubicBezTo>
                    <a:cubicBezTo>
                      <a:pt x="48612" y="1752065"/>
                      <a:pt x="49032" y="1771471"/>
                      <a:pt x="49243" y="1794988"/>
                    </a:cubicBezTo>
                    <a:cubicBezTo>
                      <a:pt x="49357" y="1809232"/>
                      <a:pt x="49109" y="1823324"/>
                      <a:pt x="48860" y="1836956"/>
                    </a:cubicBezTo>
                    <a:cubicBezTo>
                      <a:pt x="48765" y="1842673"/>
                      <a:pt x="48650" y="1848370"/>
                      <a:pt x="48574" y="1854106"/>
                    </a:cubicBezTo>
                    <a:cubicBezTo>
                      <a:pt x="48478" y="1861467"/>
                      <a:pt x="48325" y="1868790"/>
                      <a:pt x="48172" y="1876094"/>
                    </a:cubicBezTo>
                    <a:cubicBezTo>
                      <a:pt x="47924" y="1888082"/>
                      <a:pt x="47656" y="1900471"/>
                      <a:pt x="47656" y="1912918"/>
                    </a:cubicBezTo>
                    <a:cubicBezTo>
                      <a:pt x="47656" y="1913454"/>
                      <a:pt x="47235" y="1913874"/>
                      <a:pt x="46700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6" name="任意多边形: 形状 105">
                <a:extLst>
                  <a:ext uri="{FF2B5EF4-FFF2-40B4-BE49-F238E27FC236}">
                    <a16:creationId xmlns:a16="http://schemas.microsoft.com/office/drawing/2014/main" id="{FE6CC995-DFEF-E68A-D799-41391BEA9350}"/>
                  </a:ext>
                </a:extLst>
              </p:cNvPr>
              <p:cNvSpPr/>
              <p:nvPr/>
            </p:nvSpPr>
            <p:spPr>
              <a:xfrm>
                <a:off x="9404845" y="1104697"/>
                <a:ext cx="77836" cy="1913874"/>
              </a:xfrm>
              <a:custGeom>
                <a:avLst/>
                <a:gdLst>
                  <a:gd name="connsiteX0" fmla="*/ 76269 w 77836"/>
                  <a:gd name="connsiteY0" fmla="*/ 1913874 h 1913874"/>
                  <a:gd name="connsiteX1" fmla="*/ 75313 w 77836"/>
                  <a:gd name="connsiteY1" fmla="*/ 1912918 h 1913874"/>
                  <a:gd name="connsiteX2" fmla="*/ 75618 w 77836"/>
                  <a:gd name="connsiteY2" fmla="*/ 1865406 h 1913874"/>
                  <a:gd name="connsiteX3" fmla="*/ 75733 w 77836"/>
                  <a:gd name="connsiteY3" fmla="*/ 1853571 h 1913874"/>
                  <a:gd name="connsiteX4" fmla="*/ 75791 w 77836"/>
                  <a:gd name="connsiteY4" fmla="*/ 1793899 h 1913874"/>
                  <a:gd name="connsiteX5" fmla="*/ 73745 w 77836"/>
                  <a:gd name="connsiteY5" fmla="*/ 1732161 h 1913874"/>
                  <a:gd name="connsiteX6" fmla="*/ 67856 w 77836"/>
                  <a:gd name="connsiteY6" fmla="*/ 1666581 h 1913874"/>
                  <a:gd name="connsiteX7" fmla="*/ 60552 w 77836"/>
                  <a:gd name="connsiteY7" fmla="*/ 1599509 h 1913874"/>
                  <a:gd name="connsiteX8" fmla="*/ 56786 w 77836"/>
                  <a:gd name="connsiteY8" fmla="*/ 1559893 h 1913874"/>
                  <a:gd name="connsiteX9" fmla="*/ 54300 w 77836"/>
                  <a:gd name="connsiteY9" fmla="*/ 1533528 h 1913874"/>
                  <a:gd name="connsiteX10" fmla="*/ 47360 w 77836"/>
                  <a:gd name="connsiteY10" fmla="*/ 1466857 h 1913874"/>
                  <a:gd name="connsiteX11" fmla="*/ 37972 w 77836"/>
                  <a:gd name="connsiteY11" fmla="*/ 1397759 h 1913874"/>
                  <a:gd name="connsiteX12" fmla="*/ 28565 w 77836"/>
                  <a:gd name="connsiteY12" fmla="*/ 1328584 h 1913874"/>
                  <a:gd name="connsiteX13" fmla="*/ 21625 w 77836"/>
                  <a:gd name="connsiteY13" fmla="*/ 1261876 h 1913874"/>
                  <a:gd name="connsiteX14" fmla="*/ 19139 w 77836"/>
                  <a:gd name="connsiteY14" fmla="*/ 1235491 h 1913874"/>
                  <a:gd name="connsiteX15" fmla="*/ 15372 w 77836"/>
                  <a:gd name="connsiteY15" fmla="*/ 1195875 h 1913874"/>
                  <a:gd name="connsiteX16" fmla="*/ 8088 w 77836"/>
                  <a:gd name="connsiteY16" fmla="*/ 1128861 h 1913874"/>
                  <a:gd name="connsiteX17" fmla="*/ 2180 w 77836"/>
                  <a:gd name="connsiteY17" fmla="*/ 1063166 h 1913874"/>
                  <a:gd name="connsiteX18" fmla="*/ 134 w 77836"/>
                  <a:gd name="connsiteY18" fmla="*/ 1001333 h 1913874"/>
                  <a:gd name="connsiteX19" fmla="*/ 191 w 77836"/>
                  <a:gd name="connsiteY19" fmla="*/ 941622 h 1913874"/>
                  <a:gd name="connsiteX20" fmla="*/ 306 w 77836"/>
                  <a:gd name="connsiteY20" fmla="*/ 929787 h 1913874"/>
                  <a:gd name="connsiteX21" fmla="*/ 612 w 77836"/>
                  <a:gd name="connsiteY21" fmla="*/ 882294 h 1913874"/>
                  <a:gd name="connsiteX22" fmla="*/ 306 w 77836"/>
                  <a:gd name="connsiteY22" fmla="*/ 834208 h 1913874"/>
                  <a:gd name="connsiteX23" fmla="*/ 191 w 77836"/>
                  <a:gd name="connsiteY23" fmla="*/ 822144 h 1913874"/>
                  <a:gd name="connsiteX24" fmla="*/ 134 w 77836"/>
                  <a:gd name="connsiteY24" fmla="*/ 762318 h 1913874"/>
                  <a:gd name="connsiteX25" fmla="*/ 2180 w 77836"/>
                  <a:gd name="connsiteY25" fmla="*/ 704558 h 1913874"/>
                  <a:gd name="connsiteX26" fmla="*/ 8088 w 77836"/>
                  <a:gd name="connsiteY26" fmla="*/ 650602 h 1913874"/>
                  <a:gd name="connsiteX27" fmla="*/ 15372 w 77836"/>
                  <a:gd name="connsiteY27" fmla="*/ 598176 h 1913874"/>
                  <a:gd name="connsiteX28" fmla="*/ 19139 w 77836"/>
                  <a:gd name="connsiteY28" fmla="*/ 566075 h 1913874"/>
                  <a:gd name="connsiteX29" fmla="*/ 21625 w 77836"/>
                  <a:gd name="connsiteY29" fmla="*/ 544661 h 1913874"/>
                  <a:gd name="connsiteX30" fmla="*/ 28565 w 77836"/>
                  <a:gd name="connsiteY30" fmla="*/ 491833 h 1913874"/>
                  <a:gd name="connsiteX31" fmla="*/ 37972 w 77836"/>
                  <a:gd name="connsiteY31" fmla="*/ 441415 h 1913874"/>
                  <a:gd name="connsiteX32" fmla="*/ 47360 w 77836"/>
                  <a:gd name="connsiteY32" fmla="*/ 391130 h 1913874"/>
                  <a:gd name="connsiteX33" fmla="*/ 54300 w 77836"/>
                  <a:gd name="connsiteY33" fmla="*/ 338360 h 1913874"/>
                  <a:gd name="connsiteX34" fmla="*/ 56786 w 77836"/>
                  <a:gd name="connsiteY34" fmla="*/ 316965 h 1913874"/>
                  <a:gd name="connsiteX35" fmla="*/ 60552 w 77836"/>
                  <a:gd name="connsiteY35" fmla="*/ 284863 h 1913874"/>
                  <a:gd name="connsiteX36" fmla="*/ 67856 w 77836"/>
                  <a:gd name="connsiteY36" fmla="*/ 232361 h 1913874"/>
                  <a:gd name="connsiteX37" fmla="*/ 73745 w 77836"/>
                  <a:gd name="connsiteY37" fmla="*/ 178596 h 1913874"/>
                  <a:gd name="connsiteX38" fmla="*/ 75791 w 77836"/>
                  <a:gd name="connsiteY38" fmla="*/ 120932 h 1913874"/>
                  <a:gd name="connsiteX39" fmla="*/ 75733 w 77836"/>
                  <a:gd name="connsiteY39" fmla="*/ 61145 h 1913874"/>
                  <a:gd name="connsiteX40" fmla="*/ 75618 w 77836"/>
                  <a:gd name="connsiteY40" fmla="*/ 49080 h 1913874"/>
                  <a:gd name="connsiteX41" fmla="*/ 75313 w 77836"/>
                  <a:gd name="connsiteY41" fmla="*/ 956 h 1913874"/>
                  <a:gd name="connsiteX42" fmla="*/ 76269 w 77836"/>
                  <a:gd name="connsiteY42" fmla="*/ 0 h 1913874"/>
                  <a:gd name="connsiteX43" fmla="*/ 77225 w 77836"/>
                  <a:gd name="connsiteY43" fmla="*/ 956 h 1913874"/>
                  <a:gd name="connsiteX44" fmla="*/ 77530 w 77836"/>
                  <a:gd name="connsiteY44" fmla="*/ 49042 h 1913874"/>
                  <a:gd name="connsiteX45" fmla="*/ 77645 w 77836"/>
                  <a:gd name="connsiteY45" fmla="*/ 61106 h 1913874"/>
                  <a:gd name="connsiteX46" fmla="*/ 77703 w 77836"/>
                  <a:gd name="connsiteY46" fmla="*/ 120932 h 1913874"/>
                  <a:gd name="connsiteX47" fmla="*/ 75657 w 77836"/>
                  <a:gd name="connsiteY47" fmla="*/ 178692 h 1913874"/>
                  <a:gd name="connsiteX48" fmla="*/ 69749 w 77836"/>
                  <a:gd name="connsiteY48" fmla="*/ 232648 h 1913874"/>
                  <a:gd name="connsiteX49" fmla="*/ 62464 w 77836"/>
                  <a:gd name="connsiteY49" fmla="*/ 285074 h 1913874"/>
                  <a:gd name="connsiteX50" fmla="*/ 58698 w 77836"/>
                  <a:gd name="connsiteY50" fmla="*/ 317175 h 1913874"/>
                  <a:gd name="connsiteX51" fmla="*/ 56212 w 77836"/>
                  <a:gd name="connsiteY51" fmla="*/ 338589 h 1913874"/>
                  <a:gd name="connsiteX52" fmla="*/ 49272 w 77836"/>
                  <a:gd name="connsiteY52" fmla="*/ 391417 h 1913874"/>
                  <a:gd name="connsiteX53" fmla="*/ 39865 w 77836"/>
                  <a:gd name="connsiteY53" fmla="*/ 441835 h 1913874"/>
                  <a:gd name="connsiteX54" fmla="*/ 30477 w 77836"/>
                  <a:gd name="connsiteY54" fmla="*/ 492120 h 1913874"/>
                  <a:gd name="connsiteX55" fmla="*/ 23537 w 77836"/>
                  <a:gd name="connsiteY55" fmla="*/ 544890 h 1913874"/>
                  <a:gd name="connsiteX56" fmla="*/ 21051 w 77836"/>
                  <a:gd name="connsiteY56" fmla="*/ 566285 h 1913874"/>
                  <a:gd name="connsiteX57" fmla="*/ 17284 w 77836"/>
                  <a:gd name="connsiteY57" fmla="*/ 598387 h 1913874"/>
                  <a:gd name="connsiteX58" fmla="*/ 9981 w 77836"/>
                  <a:gd name="connsiteY58" fmla="*/ 650889 h 1913874"/>
                  <a:gd name="connsiteX59" fmla="*/ 4092 w 77836"/>
                  <a:gd name="connsiteY59" fmla="*/ 704654 h 1913874"/>
                  <a:gd name="connsiteX60" fmla="*/ 2046 w 77836"/>
                  <a:gd name="connsiteY60" fmla="*/ 762318 h 1913874"/>
                  <a:gd name="connsiteX61" fmla="*/ 2103 w 77836"/>
                  <a:gd name="connsiteY61" fmla="*/ 822106 h 1913874"/>
                  <a:gd name="connsiteX62" fmla="*/ 2218 w 77836"/>
                  <a:gd name="connsiteY62" fmla="*/ 834170 h 1913874"/>
                  <a:gd name="connsiteX63" fmla="*/ 2524 w 77836"/>
                  <a:gd name="connsiteY63" fmla="*/ 882275 h 1913874"/>
                  <a:gd name="connsiteX64" fmla="*/ 2218 w 77836"/>
                  <a:gd name="connsiteY64" fmla="*/ 929787 h 1913874"/>
                  <a:gd name="connsiteX65" fmla="*/ 2103 w 77836"/>
                  <a:gd name="connsiteY65" fmla="*/ 941622 h 1913874"/>
                  <a:gd name="connsiteX66" fmla="*/ 2046 w 77836"/>
                  <a:gd name="connsiteY66" fmla="*/ 1001295 h 1913874"/>
                  <a:gd name="connsiteX67" fmla="*/ 4092 w 77836"/>
                  <a:gd name="connsiteY67" fmla="*/ 1063032 h 1913874"/>
                  <a:gd name="connsiteX68" fmla="*/ 9981 w 77836"/>
                  <a:gd name="connsiteY68" fmla="*/ 1128612 h 1913874"/>
                  <a:gd name="connsiteX69" fmla="*/ 17284 w 77836"/>
                  <a:gd name="connsiteY69" fmla="*/ 1195684 h 1913874"/>
                  <a:gd name="connsiteX70" fmla="*/ 21051 w 77836"/>
                  <a:gd name="connsiteY70" fmla="*/ 1235300 h 1913874"/>
                  <a:gd name="connsiteX71" fmla="*/ 23537 w 77836"/>
                  <a:gd name="connsiteY71" fmla="*/ 1261666 h 1913874"/>
                  <a:gd name="connsiteX72" fmla="*/ 30477 w 77836"/>
                  <a:gd name="connsiteY72" fmla="*/ 1328336 h 1913874"/>
                  <a:gd name="connsiteX73" fmla="*/ 39865 w 77836"/>
                  <a:gd name="connsiteY73" fmla="*/ 1397434 h 1913874"/>
                  <a:gd name="connsiteX74" fmla="*/ 49272 w 77836"/>
                  <a:gd name="connsiteY74" fmla="*/ 1466609 h 1913874"/>
                  <a:gd name="connsiteX75" fmla="*/ 56212 w 77836"/>
                  <a:gd name="connsiteY75" fmla="*/ 1533317 h 1913874"/>
                  <a:gd name="connsiteX76" fmla="*/ 58698 w 77836"/>
                  <a:gd name="connsiteY76" fmla="*/ 1559702 h 1913874"/>
                  <a:gd name="connsiteX77" fmla="*/ 62464 w 77836"/>
                  <a:gd name="connsiteY77" fmla="*/ 1599318 h 1913874"/>
                  <a:gd name="connsiteX78" fmla="*/ 69749 w 77836"/>
                  <a:gd name="connsiteY78" fmla="*/ 1666332 h 1913874"/>
                  <a:gd name="connsiteX79" fmla="*/ 75657 w 77836"/>
                  <a:gd name="connsiteY79" fmla="*/ 1732027 h 1913874"/>
                  <a:gd name="connsiteX80" fmla="*/ 77703 w 77836"/>
                  <a:gd name="connsiteY80" fmla="*/ 1793860 h 1913874"/>
                  <a:gd name="connsiteX81" fmla="*/ 77645 w 77836"/>
                  <a:gd name="connsiteY81" fmla="*/ 1853571 h 1913874"/>
                  <a:gd name="connsiteX82" fmla="*/ 77530 w 77836"/>
                  <a:gd name="connsiteY82" fmla="*/ 1865406 h 1913874"/>
                  <a:gd name="connsiteX83" fmla="*/ 77225 w 77836"/>
                  <a:gd name="connsiteY83" fmla="*/ 1912899 h 1913874"/>
                  <a:gd name="connsiteX84" fmla="*/ 76269 w 77836"/>
                  <a:gd name="connsiteY84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7836" h="1913874">
                    <a:moveTo>
                      <a:pt x="76269" y="1913874"/>
                    </a:moveTo>
                    <a:cubicBezTo>
                      <a:pt x="75733" y="1913874"/>
                      <a:pt x="75313" y="1913454"/>
                      <a:pt x="75313" y="1912918"/>
                    </a:cubicBezTo>
                    <a:cubicBezTo>
                      <a:pt x="75313" y="1896972"/>
                      <a:pt x="75466" y="1880931"/>
                      <a:pt x="75618" y="1865406"/>
                    </a:cubicBezTo>
                    <a:lnTo>
                      <a:pt x="75733" y="1853571"/>
                    </a:lnTo>
                    <a:cubicBezTo>
                      <a:pt x="75924" y="1831564"/>
                      <a:pt x="76020" y="1812999"/>
                      <a:pt x="75791" y="1793899"/>
                    </a:cubicBezTo>
                    <a:cubicBezTo>
                      <a:pt x="75523" y="1771586"/>
                      <a:pt x="74873" y="1751376"/>
                      <a:pt x="73745" y="1732161"/>
                    </a:cubicBezTo>
                    <a:cubicBezTo>
                      <a:pt x="72425" y="1709524"/>
                      <a:pt x="70514" y="1688071"/>
                      <a:pt x="67856" y="1666581"/>
                    </a:cubicBezTo>
                    <a:cubicBezTo>
                      <a:pt x="65428" y="1646850"/>
                      <a:pt x="63095" y="1625531"/>
                      <a:pt x="60552" y="1599509"/>
                    </a:cubicBezTo>
                    <a:cubicBezTo>
                      <a:pt x="59252" y="1586259"/>
                      <a:pt x="58028" y="1573067"/>
                      <a:pt x="56786" y="1559893"/>
                    </a:cubicBezTo>
                    <a:cubicBezTo>
                      <a:pt x="55963" y="1551118"/>
                      <a:pt x="55141" y="1542323"/>
                      <a:pt x="54300" y="1533528"/>
                    </a:cubicBezTo>
                    <a:cubicBezTo>
                      <a:pt x="52560" y="1515306"/>
                      <a:pt x="50208" y="1491273"/>
                      <a:pt x="47360" y="1466857"/>
                    </a:cubicBezTo>
                    <a:cubicBezTo>
                      <a:pt x="44473" y="1442136"/>
                      <a:pt x="41413" y="1419517"/>
                      <a:pt x="37972" y="1397759"/>
                    </a:cubicBezTo>
                    <a:cubicBezTo>
                      <a:pt x="34530" y="1375963"/>
                      <a:pt x="31452" y="1353344"/>
                      <a:pt x="28565" y="1328584"/>
                    </a:cubicBezTo>
                    <a:cubicBezTo>
                      <a:pt x="25716" y="1304149"/>
                      <a:pt x="23364" y="1280097"/>
                      <a:pt x="21625" y="1261876"/>
                    </a:cubicBezTo>
                    <a:cubicBezTo>
                      <a:pt x="20783" y="1253062"/>
                      <a:pt x="19961" y="1244286"/>
                      <a:pt x="19139" y="1235491"/>
                    </a:cubicBezTo>
                    <a:cubicBezTo>
                      <a:pt x="17915" y="1222298"/>
                      <a:pt x="16673" y="1209125"/>
                      <a:pt x="15372" y="1195875"/>
                    </a:cubicBezTo>
                    <a:cubicBezTo>
                      <a:pt x="12830" y="1169872"/>
                      <a:pt x="10516" y="1148573"/>
                      <a:pt x="8088" y="1128861"/>
                    </a:cubicBezTo>
                    <a:cubicBezTo>
                      <a:pt x="5430" y="1107332"/>
                      <a:pt x="3499" y="1085842"/>
                      <a:pt x="2180" y="1063166"/>
                    </a:cubicBezTo>
                    <a:cubicBezTo>
                      <a:pt x="1071" y="1043893"/>
                      <a:pt x="402" y="1023684"/>
                      <a:pt x="134" y="1001333"/>
                    </a:cubicBezTo>
                    <a:cubicBezTo>
                      <a:pt x="-95" y="982213"/>
                      <a:pt x="0" y="963629"/>
                      <a:pt x="191" y="941622"/>
                    </a:cubicBezTo>
                    <a:lnTo>
                      <a:pt x="306" y="929787"/>
                    </a:lnTo>
                    <a:cubicBezTo>
                      <a:pt x="459" y="914262"/>
                      <a:pt x="612" y="898221"/>
                      <a:pt x="612" y="882294"/>
                    </a:cubicBezTo>
                    <a:cubicBezTo>
                      <a:pt x="612" y="866367"/>
                      <a:pt x="459" y="850020"/>
                      <a:pt x="306" y="834208"/>
                    </a:cubicBezTo>
                    <a:lnTo>
                      <a:pt x="191" y="822144"/>
                    </a:lnTo>
                    <a:cubicBezTo>
                      <a:pt x="0" y="799736"/>
                      <a:pt x="-95" y="780998"/>
                      <a:pt x="134" y="762318"/>
                    </a:cubicBezTo>
                    <a:cubicBezTo>
                      <a:pt x="402" y="740484"/>
                      <a:pt x="1071" y="721594"/>
                      <a:pt x="2180" y="704558"/>
                    </a:cubicBezTo>
                    <a:cubicBezTo>
                      <a:pt x="3499" y="684502"/>
                      <a:pt x="5430" y="666854"/>
                      <a:pt x="8088" y="650602"/>
                    </a:cubicBezTo>
                    <a:cubicBezTo>
                      <a:pt x="10516" y="635747"/>
                      <a:pt x="12830" y="619093"/>
                      <a:pt x="15372" y="598176"/>
                    </a:cubicBezTo>
                    <a:cubicBezTo>
                      <a:pt x="16673" y="587527"/>
                      <a:pt x="17896" y="576801"/>
                      <a:pt x="19139" y="566075"/>
                    </a:cubicBezTo>
                    <a:cubicBezTo>
                      <a:pt x="19961" y="558924"/>
                      <a:pt x="20783" y="551792"/>
                      <a:pt x="21625" y="544661"/>
                    </a:cubicBezTo>
                    <a:cubicBezTo>
                      <a:pt x="23364" y="529900"/>
                      <a:pt x="25716" y="510570"/>
                      <a:pt x="28565" y="491833"/>
                    </a:cubicBezTo>
                    <a:cubicBezTo>
                      <a:pt x="31452" y="472828"/>
                      <a:pt x="34530" y="456328"/>
                      <a:pt x="37972" y="441415"/>
                    </a:cubicBezTo>
                    <a:cubicBezTo>
                      <a:pt x="41413" y="426540"/>
                      <a:pt x="44473" y="410078"/>
                      <a:pt x="47360" y="391130"/>
                    </a:cubicBezTo>
                    <a:cubicBezTo>
                      <a:pt x="50208" y="372412"/>
                      <a:pt x="52560" y="353101"/>
                      <a:pt x="54300" y="338360"/>
                    </a:cubicBezTo>
                    <a:cubicBezTo>
                      <a:pt x="55141" y="331247"/>
                      <a:pt x="55963" y="324097"/>
                      <a:pt x="56786" y="316965"/>
                    </a:cubicBezTo>
                    <a:cubicBezTo>
                      <a:pt x="58028" y="306239"/>
                      <a:pt x="59252" y="295513"/>
                      <a:pt x="60552" y="284863"/>
                    </a:cubicBezTo>
                    <a:cubicBezTo>
                      <a:pt x="63095" y="263927"/>
                      <a:pt x="65409" y="247255"/>
                      <a:pt x="67856" y="232361"/>
                    </a:cubicBezTo>
                    <a:cubicBezTo>
                      <a:pt x="70494" y="216186"/>
                      <a:pt x="72425" y="198596"/>
                      <a:pt x="73745" y="178596"/>
                    </a:cubicBezTo>
                    <a:cubicBezTo>
                      <a:pt x="74854" y="161599"/>
                      <a:pt x="75523" y="142747"/>
                      <a:pt x="75791" y="120932"/>
                    </a:cubicBezTo>
                    <a:cubicBezTo>
                      <a:pt x="76020" y="102271"/>
                      <a:pt x="75924" y="83534"/>
                      <a:pt x="75733" y="61145"/>
                    </a:cubicBezTo>
                    <a:lnTo>
                      <a:pt x="75618" y="49080"/>
                    </a:lnTo>
                    <a:cubicBezTo>
                      <a:pt x="75466" y="33249"/>
                      <a:pt x="75313" y="16883"/>
                      <a:pt x="75313" y="956"/>
                    </a:cubicBezTo>
                    <a:cubicBezTo>
                      <a:pt x="75313" y="421"/>
                      <a:pt x="75733" y="0"/>
                      <a:pt x="76269" y="0"/>
                    </a:cubicBezTo>
                    <a:cubicBezTo>
                      <a:pt x="76804" y="0"/>
                      <a:pt x="77225" y="421"/>
                      <a:pt x="77225" y="956"/>
                    </a:cubicBezTo>
                    <a:cubicBezTo>
                      <a:pt x="77225" y="16883"/>
                      <a:pt x="77377" y="33230"/>
                      <a:pt x="77530" y="49042"/>
                    </a:cubicBezTo>
                    <a:lnTo>
                      <a:pt x="77645" y="61106"/>
                    </a:lnTo>
                    <a:cubicBezTo>
                      <a:pt x="77836" y="83515"/>
                      <a:pt x="77932" y="102252"/>
                      <a:pt x="77703" y="120932"/>
                    </a:cubicBezTo>
                    <a:cubicBezTo>
                      <a:pt x="77435" y="142766"/>
                      <a:pt x="76766" y="161656"/>
                      <a:pt x="75657" y="178692"/>
                    </a:cubicBezTo>
                    <a:cubicBezTo>
                      <a:pt x="74337" y="198748"/>
                      <a:pt x="72406" y="216396"/>
                      <a:pt x="69749" y="232648"/>
                    </a:cubicBezTo>
                    <a:cubicBezTo>
                      <a:pt x="67321" y="247503"/>
                      <a:pt x="65007" y="264157"/>
                      <a:pt x="62464" y="285074"/>
                    </a:cubicBezTo>
                    <a:cubicBezTo>
                      <a:pt x="61164" y="295723"/>
                      <a:pt x="59940" y="306449"/>
                      <a:pt x="58698" y="317175"/>
                    </a:cubicBezTo>
                    <a:cubicBezTo>
                      <a:pt x="57875" y="324326"/>
                      <a:pt x="57053" y="331458"/>
                      <a:pt x="56212" y="338589"/>
                    </a:cubicBezTo>
                    <a:cubicBezTo>
                      <a:pt x="54472" y="353350"/>
                      <a:pt x="52120" y="372680"/>
                      <a:pt x="49272" y="391417"/>
                    </a:cubicBezTo>
                    <a:cubicBezTo>
                      <a:pt x="46385" y="410422"/>
                      <a:pt x="43306" y="426922"/>
                      <a:pt x="39865" y="441835"/>
                    </a:cubicBezTo>
                    <a:cubicBezTo>
                      <a:pt x="36423" y="456710"/>
                      <a:pt x="33364" y="473172"/>
                      <a:pt x="30477" y="492120"/>
                    </a:cubicBezTo>
                    <a:cubicBezTo>
                      <a:pt x="27628" y="510838"/>
                      <a:pt x="25276" y="530149"/>
                      <a:pt x="23537" y="544890"/>
                    </a:cubicBezTo>
                    <a:cubicBezTo>
                      <a:pt x="22695" y="552003"/>
                      <a:pt x="21873" y="559153"/>
                      <a:pt x="21051" y="566285"/>
                    </a:cubicBezTo>
                    <a:cubicBezTo>
                      <a:pt x="19808" y="577011"/>
                      <a:pt x="18585" y="587737"/>
                      <a:pt x="17284" y="598387"/>
                    </a:cubicBezTo>
                    <a:cubicBezTo>
                      <a:pt x="14742" y="619323"/>
                      <a:pt x="12428" y="635995"/>
                      <a:pt x="9981" y="650889"/>
                    </a:cubicBezTo>
                    <a:cubicBezTo>
                      <a:pt x="7342" y="667065"/>
                      <a:pt x="5411" y="684655"/>
                      <a:pt x="4092" y="704654"/>
                    </a:cubicBezTo>
                    <a:cubicBezTo>
                      <a:pt x="2983" y="721651"/>
                      <a:pt x="2314" y="740503"/>
                      <a:pt x="2046" y="762318"/>
                    </a:cubicBezTo>
                    <a:cubicBezTo>
                      <a:pt x="1817" y="780979"/>
                      <a:pt x="1912" y="799716"/>
                      <a:pt x="2103" y="822106"/>
                    </a:cubicBezTo>
                    <a:lnTo>
                      <a:pt x="2218" y="834170"/>
                    </a:lnTo>
                    <a:cubicBezTo>
                      <a:pt x="2371" y="849982"/>
                      <a:pt x="2524" y="866329"/>
                      <a:pt x="2524" y="882275"/>
                    </a:cubicBezTo>
                    <a:cubicBezTo>
                      <a:pt x="2524" y="898221"/>
                      <a:pt x="2371" y="914262"/>
                      <a:pt x="2218" y="929787"/>
                    </a:cubicBezTo>
                    <a:lnTo>
                      <a:pt x="2103" y="941622"/>
                    </a:lnTo>
                    <a:cubicBezTo>
                      <a:pt x="1912" y="963629"/>
                      <a:pt x="1817" y="982194"/>
                      <a:pt x="2046" y="1001295"/>
                    </a:cubicBezTo>
                    <a:cubicBezTo>
                      <a:pt x="2314" y="1023607"/>
                      <a:pt x="2964" y="1043817"/>
                      <a:pt x="4092" y="1063032"/>
                    </a:cubicBezTo>
                    <a:cubicBezTo>
                      <a:pt x="5411" y="1085670"/>
                      <a:pt x="7323" y="1107122"/>
                      <a:pt x="9981" y="1128612"/>
                    </a:cubicBezTo>
                    <a:cubicBezTo>
                      <a:pt x="12409" y="1148344"/>
                      <a:pt x="14742" y="1169662"/>
                      <a:pt x="17284" y="1195684"/>
                    </a:cubicBezTo>
                    <a:cubicBezTo>
                      <a:pt x="18585" y="1208934"/>
                      <a:pt x="19808" y="1222126"/>
                      <a:pt x="21051" y="1235300"/>
                    </a:cubicBezTo>
                    <a:cubicBezTo>
                      <a:pt x="21873" y="1244076"/>
                      <a:pt x="22695" y="1252871"/>
                      <a:pt x="23537" y="1261666"/>
                    </a:cubicBezTo>
                    <a:cubicBezTo>
                      <a:pt x="25276" y="1279887"/>
                      <a:pt x="27628" y="1303920"/>
                      <a:pt x="30477" y="1328336"/>
                    </a:cubicBezTo>
                    <a:cubicBezTo>
                      <a:pt x="33364" y="1353057"/>
                      <a:pt x="36423" y="1375676"/>
                      <a:pt x="39865" y="1397434"/>
                    </a:cubicBezTo>
                    <a:cubicBezTo>
                      <a:pt x="43306" y="1419230"/>
                      <a:pt x="46385" y="1441849"/>
                      <a:pt x="49272" y="1466609"/>
                    </a:cubicBezTo>
                    <a:cubicBezTo>
                      <a:pt x="52120" y="1491044"/>
                      <a:pt x="54472" y="1515096"/>
                      <a:pt x="56212" y="1533317"/>
                    </a:cubicBezTo>
                    <a:cubicBezTo>
                      <a:pt x="57053" y="1542131"/>
                      <a:pt x="57875" y="1550907"/>
                      <a:pt x="58698" y="1559702"/>
                    </a:cubicBezTo>
                    <a:cubicBezTo>
                      <a:pt x="59921" y="1572895"/>
                      <a:pt x="61164" y="1586068"/>
                      <a:pt x="62464" y="1599318"/>
                    </a:cubicBezTo>
                    <a:cubicBezTo>
                      <a:pt x="65007" y="1625321"/>
                      <a:pt x="67321" y="1646620"/>
                      <a:pt x="69749" y="1666332"/>
                    </a:cubicBezTo>
                    <a:cubicBezTo>
                      <a:pt x="72406" y="1687861"/>
                      <a:pt x="74337" y="1709352"/>
                      <a:pt x="75657" y="1732027"/>
                    </a:cubicBezTo>
                    <a:cubicBezTo>
                      <a:pt x="76766" y="1751300"/>
                      <a:pt x="77435" y="1771509"/>
                      <a:pt x="77703" y="1793860"/>
                    </a:cubicBezTo>
                    <a:cubicBezTo>
                      <a:pt x="77932" y="1812980"/>
                      <a:pt x="77836" y="1831564"/>
                      <a:pt x="77645" y="1853571"/>
                    </a:cubicBezTo>
                    <a:lnTo>
                      <a:pt x="77530" y="1865406"/>
                    </a:lnTo>
                    <a:cubicBezTo>
                      <a:pt x="77377" y="1880931"/>
                      <a:pt x="77225" y="1896972"/>
                      <a:pt x="77225" y="1912899"/>
                    </a:cubicBezTo>
                    <a:cubicBezTo>
                      <a:pt x="77225" y="1913454"/>
                      <a:pt x="76804" y="1913874"/>
                      <a:pt x="76269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7" name="任意多边形: 形状 106">
                <a:extLst>
                  <a:ext uri="{FF2B5EF4-FFF2-40B4-BE49-F238E27FC236}">
                    <a16:creationId xmlns:a16="http://schemas.microsoft.com/office/drawing/2014/main" id="{B8B2F2CF-1770-95BD-EAF4-54A095D0749F}"/>
                  </a:ext>
                </a:extLst>
              </p:cNvPr>
              <p:cNvSpPr/>
              <p:nvPr/>
            </p:nvSpPr>
            <p:spPr>
              <a:xfrm>
                <a:off x="9429022" y="1104697"/>
                <a:ext cx="112979" cy="1913874"/>
              </a:xfrm>
              <a:custGeom>
                <a:avLst/>
                <a:gdLst>
                  <a:gd name="connsiteX0" fmla="*/ 111841 w 112979"/>
                  <a:gd name="connsiteY0" fmla="*/ 1913874 h 1913874"/>
                  <a:gd name="connsiteX1" fmla="*/ 110885 w 112979"/>
                  <a:gd name="connsiteY1" fmla="*/ 1912918 h 1913874"/>
                  <a:gd name="connsiteX2" fmla="*/ 110942 w 112979"/>
                  <a:gd name="connsiteY2" fmla="*/ 1889497 h 1913874"/>
                  <a:gd name="connsiteX3" fmla="*/ 110961 w 112979"/>
                  <a:gd name="connsiteY3" fmla="*/ 1853246 h 1913874"/>
                  <a:gd name="connsiteX4" fmla="*/ 109547 w 112979"/>
                  <a:gd name="connsiteY4" fmla="*/ 1792120 h 1913874"/>
                  <a:gd name="connsiteX5" fmla="*/ 109126 w 112979"/>
                  <a:gd name="connsiteY5" fmla="*/ 1782943 h 1913874"/>
                  <a:gd name="connsiteX6" fmla="*/ 105914 w 112979"/>
                  <a:gd name="connsiteY6" fmla="*/ 1728758 h 1913874"/>
                  <a:gd name="connsiteX7" fmla="*/ 98515 w 112979"/>
                  <a:gd name="connsiteY7" fmla="*/ 1661667 h 1913874"/>
                  <a:gd name="connsiteX8" fmla="*/ 88438 w 112979"/>
                  <a:gd name="connsiteY8" fmla="*/ 1591823 h 1913874"/>
                  <a:gd name="connsiteX9" fmla="*/ 85532 w 112979"/>
                  <a:gd name="connsiteY9" fmla="*/ 1571078 h 1913874"/>
                  <a:gd name="connsiteX10" fmla="*/ 78630 w 112979"/>
                  <a:gd name="connsiteY10" fmla="*/ 1522247 h 1913874"/>
                  <a:gd name="connsiteX11" fmla="*/ 68076 w 112979"/>
                  <a:gd name="connsiteY11" fmla="*/ 1451963 h 1913874"/>
                  <a:gd name="connsiteX12" fmla="*/ 55514 w 112979"/>
                  <a:gd name="connsiteY12" fmla="*/ 1379672 h 1913874"/>
                  <a:gd name="connsiteX13" fmla="*/ 42934 w 112979"/>
                  <a:gd name="connsiteY13" fmla="*/ 1307323 h 1913874"/>
                  <a:gd name="connsiteX14" fmla="*/ 32380 w 112979"/>
                  <a:gd name="connsiteY14" fmla="*/ 1237001 h 1913874"/>
                  <a:gd name="connsiteX15" fmla="*/ 25477 w 112979"/>
                  <a:gd name="connsiteY15" fmla="*/ 1188170 h 1913874"/>
                  <a:gd name="connsiteX16" fmla="*/ 22571 w 112979"/>
                  <a:gd name="connsiteY16" fmla="*/ 1167425 h 1913874"/>
                  <a:gd name="connsiteX17" fmla="*/ 12495 w 112979"/>
                  <a:gd name="connsiteY17" fmla="*/ 1097600 h 1913874"/>
                  <a:gd name="connsiteX18" fmla="*/ 5077 w 112979"/>
                  <a:gd name="connsiteY18" fmla="*/ 1030375 h 1913874"/>
                  <a:gd name="connsiteX19" fmla="*/ 1865 w 112979"/>
                  <a:gd name="connsiteY19" fmla="*/ 976114 h 1913874"/>
                  <a:gd name="connsiteX20" fmla="*/ 1444 w 112979"/>
                  <a:gd name="connsiteY20" fmla="*/ 966956 h 1913874"/>
                  <a:gd name="connsiteX21" fmla="*/ 29 w 112979"/>
                  <a:gd name="connsiteY21" fmla="*/ 905754 h 1913874"/>
                  <a:gd name="connsiteX22" fmla="*/ 48 w 112979"/>
                  <a:gd name="connsiteY22" fmla="*/ 869484 h 1913874"/>
                  <a:gd name="connsiteX23" fmla="*/ 106 w 112979"/>
                  <a:gd name="connsiteY23" fmla="*/ 846081 h 1913874"/>
                  <a:gd name="connsiteX24" fmla="*/ 48 w 112979"/>
                  <a:gd name="connsiteY24" fmla="*/ 822564 h 1913874"/>
                  <a:gd name="connsiteX25" fmla="*/ 29 w 112979"/>
                  <a:gd name="connsiteY25" fmla="*/ 786256 h 1913874"/>
                  <a:gd name="connsiteX26" fmla="*/ 1444 w 112979"/>
                  <a:gd name="connsiteY26" fmla="*/ 727884 h 1913874"/>
                  <a:gd name="connsiteX27" fmla="*/ 1865 w 112979"/>
                  <a:gd name="connsiteY27" fmla="*/ 719567 h 1913874"/>
                  <a:gd name="connsiteX28" fmla="*/ 5096 w 112979"/>
                  <a:gd name="connsiteY28" fmla="*/ 671730 h 1913874"/>
                  <a:gd name="connsiteX29" fmla="*/ 12514 w 112979"/>
                  <a:gd name="connsiteY29" fmla="*/ 619285 h 1913874"/>
                  <a:gd name="connsiteX30" fmla="*/ 22590 w 112979"/>
                  <a:gd name="connsiteY30" fmla="*/ 569631 h 1913874"/>
                  <a:gd name="connsiteX31" fmla="*/ 25516 w 112979"/>
                  <a:gd name="connsiteY31" fmla="*/ 554718 h 1913874"/>
                  <a:gd name="connsiteX32" fmla="*/ 32418 w 112979"/>
                  <a:gd name="connsiteY32" fmla="*/ 519690 h 1913874"/>
                  <a:gd name="connsiteX33" fmla="*/ 42991 w 112979"/>
                  <a:gd name="connsiteY33" fmla="*/ 470477 h 1913874"/>
                  <a:gd name="connsiteX34" fmla="*/ 55572 w 112979"/>
                  <a:gd name="connsiteY34" fmla="*/ 423251 h 1913874"/>
                  <a:gd name="connsiteX35" fmla="*/ 68133 w 112979"/>
                  <a:gd name="connsiteY35" fmla="*/ 376140 h 1913874"/>
                  <a:gd name="connsiteX36" fmla="*/ 78687 w 112979"/>
                  <a:gd name="connsiteY36" fmla="*/ 326984 h 1913874"/>
                  <a:gd name="connsiteX37" fmla="*/ 85590 w 112979"/>
                  <a:gd name="connsiteY37" fmla="*/ 291976 h 1913874"/>
                  <a:gd name="connsiteX38" fmla="*/ 88515 w 112979"/>
                  <a:gd name="connsiteY38" fmla="*/ 277062 h 1913874"/>
                  <a:gd name="connsiteX39" fmla="*/ 98591 w 112979"/>
                  <a:gd name="connsiteY39" fmla="*/ 227371 h 1913874"/>
                  <a:gd name="connsiteX40" fmla="*/ 105990 w 112979"/>
                  <a:gd name="connsiteY40" fmla="*/ 175136 h 1913874"/>
                  <a:gd name="connsiteX41" fmla="*/ 109202 w 112979"/>
                  <a:gd name="connsiteY41" fmla="*/ 127394 h 1913874"/>
                  <a:gd name="connsiteX42" fmla="*/ 109623 w 112979"/>
                  <a:gd name="connsiteY42" fmla="*/ 119077 h 1913874"/>
                  <a:gd name="connsiteX43" fmla="*/ 111038 w 112979"/>
                  <a:gd name="connsiteY43" fmla="*/ 60781 h 1913874"/>
                  <a:gd name="connsiteX44" fmla="*/ 111019 w 112979"/>
                  <a:gd name="connsiteY44" fmla="*/ 24473 h 1913874"/>
                  <a:gd name="connsiteX45" fmla="*/ 110961 w 112979"/>
                  <a:gd name="connsiteY45" fmla="*/ 956 h 1913874"/>
                  <a:gd name="connsiteX46" fmla="*/ 111917 w 112979"/>
                  <a:gd name="connsiteY46" fmla="*/ 0 h 1913874"/>
                  <a:gd name="connsiteX47" fmla="*/ 112873 w 112979"/>
                  <a:gd name="connsiteY47" fmla="*/ 956 h 1913874"/>
                  <a:gd name="connsiteX48" fmla="*/ 112931 w 112979"/>
                  <a:gd name="connsiteY48" fmla="*/ 24473 h 1913874"/>
                  <a:gd name="connsiteX49" fmla="*/ 112950 w 112979"/>
                  <a:gd name="connsiteY49" fmla="*/ 60781 h 1913874"/>
                  <a:gd name="connsiteX50" fmla="*/ 111535 w 112979"/>
                  <a:gd name="connsiteY50" fmla="*/ 119153 h 1913874"/>
                  <a:gd name="connsiteX51" fmla="*/ 111114 w 112979"/>
                  <a:gd name="connsiteY51" fmla="*/ 127471 h 1913874"/>
                  <a:gd name="connsiteX52" fmla="*/ 107883 w 112979"/>
                  <a:gd name="connsiteY52" fmla="*/ 175308 h 1913874"/>
                  <a:gd name="connsiteX53" fmla="*/ 100465 w 112979"/>
                  <a:gd name="connsiteY53" fmla="*/ 227753 h 1913874"/>
                  <a:gd name="connsiteX54" fmla="*/ 90389 w 112979"/>
                  <a:gd name="connsiteY54" fmla="*/ 277407 h 1913874"/>
                  <a:gd name="connsiteX55" fmla="*/ 87463 w 112979"/>
                  <a:gd name="connsiteY55" fmla="*/ 292320 h 1913874"/>
                  <a:gd name="connsiteX56" fmla="*/ 80561 w 112979"/>
                  <a:gd name="connsiteY56" fmla="*/ 327347 h 1913874"/>
                  <a:gd name="connsiteX57" fmla="*/ 69988 w 112979"/>
                  <a:gd name="connsiteY57" fmla="*/ 376561 h 1913874"/>
                  <a:gd name="connsiteX58" fmla="*/ 57407 w 112979"/>
                  <a:gd name="connsiteY58" fmla="*/ 423786 h 1913874"/>
                  <a:gd name="connsiteX59" fmla="*/ 44846 w 112979"/>
                  <a:gd name="connsiteY59" fmla="*/ 470897 h 1913874"/>
                  <a:gd name="connsiteX60" fmla="*/ 34292 w 112979"/>
                  <a:gd name="connsiteY60" fmla="*/ 520054 h 1913874"/>
                  <a:gd name="connsiteX61" fmla="*/ 27389 w 112979"/>
                  <a:gd name="connsiteY61" fmla="*/ 555062 h 1913874"/>
                  <a:gd name="connsiteX62" fmla="*/ 24464 w 112979"/>
                  <a:gd name="connsiteY62" fmla="*/ 569975 h 1913874"/>
                  <a:gd name="connsiteX63" fmla="*/ 14388 w 112979"/>
                  <a:gd name="connsiteY63" fmla="*/ 619667 h 1913874"/>
                  <a:gd name="connsiteX64" fmla="*/ 6989 w 112979"/>
                  <a:gd name="connsiteY64" fmla="*/ 671902 h 1913874"/>
                  <a:gd name="connsiteX65" fmla="*/ 3777 w 112979"/>
                  <a:gd name="connsiteY65" fmla="*/ 719643 h 1913874"/>
                  <a:gd name="connsiteX66" fmla="*/ 3356 w 112979"/>
                  <a:gd name="connsiteY66" fmla="*/ 727960 h 1913874"/>
                  <a:gd name="connsiteX67" fmla="*/ 1941 w 112979"/>
                  <a:gd name="connsiteY67" fmla="*/ 786256 h 1913874"/>
                  <a:gd name="connsiteX68" fmla="*/ 1960 w 112979"/>
                  <a:gd name="connsiteY68" fmla="*/ 822564 h 1913874"/>
                  <a:gd name="connsiteX69" fmla="*/ 2018 w 112979"/>
                  <a:gd name="connsiteY69" fmla="*/ 846081 h 1913874"/>
                  <a:gd name="connsiteX70" fmla="*/ 1960 w 112979"/>
                  <a:gd name="connsiteY70" fmla="*/ 869503 h 1913874"/>
                  <a:gd name="connsiteX71" fmla="*/ 1941 w 112979"/>
                  <a:gd name="connsiteY71" fmla="*/ 905754 h 1913874"/>
                  <a:gd name="connsiteX72" fmla="*/ 3356 w 112979"/>
                  <a:gd name="connsiteY72" fmla="*/ 966879 h 1913874"/>
                  <a:gd name="connsiteX73" fmla="*/ 3777 w 112979"/>
                  <a:gd name="connsiteY73" fmla="*/ 976057 h 1913874"/>
                  <a:gd name="connsiteX74" fmla="*/ 6989 w 112979"/>
                  <a:gd name="connsiteY74" fmla="*/ 1030242 h 1913874"/>
                  <a:gd name="connsiteX75" fmla="*/ 14388 w 112979"/>
                  <a:gd name="connsiteY75" fmla="*/ 1097332 h 1913874"/>
                  <a:gd name="connsiteX76" fmla="*/ 24464 w 112979"/>
                  <a:gd name="connsiteY76" fmla="*/ 1167176 h 1913874"/>
                  <a:gd name="connsiteX77" fmla="*/ 27370 w 112979"/>
                  <a:gd name="connsiteY77" fmla="*/ 1187902 h 1913874"/>
                  <a:gd name="connsiteX78" fmla="*/ 34273 w 112979"/>
                  <a:gd name="connsiteY78" fmla="*/ 1236734 h 1913874"/>
                  <a:gd name="connsiteX79" fmla="*/ 44827 w 112979"/>
                  <a:gd name="connsiteY79" fmla="*/ 1307017 h 1913874"/>
                  <a:gd name="connsiteX80" fmla="*/ 57388 w 112979"/>
                  <a:gd name="connsiteY80" fmla="*/ 1379309 h 1913874"/>
                  <a:gd name="connsiteX81" fmla="*/ 69969 w 112979"/>
                  <a:gd name="connsiteY81" fmla="*/ 1451657 h 1913874"/>
                  <a:gd name="connsiteX82" fmla="*/ 80523 w 112979"/>
                  <a:gd name="connsiteY82" fmla="*/ 1521979 h 1913874"/>
                  <a:gd name="connsiteX83" fmla="*/ 87425 w 112979"/>
                  <a:gd name="connsiteY83" fmla="*/ 1570811 h 1913874"/>
                  <a:gd name="connsiteX84" fmla="*/ 90331 w 112979"/>
                  <a:gd name="connsiteY84" fmla="*/ 1591556 h 1913874"/>
                  <a:gd name="connsiteX85" fmla="*/ 100407 w 112979"/>
                  <a:gd name="connsiteY85" fmla="*/ 1661380 h 1913874"/>
                  <a:gd name="connsiteX86" fmla="*/ 107826 w 112979"/>
                  <a:gd name="connsiteY86" fmla="*/ 1728605 h 1913874"/>
                  <a:gd name="connsiteX87" fmla="*/ 111038 w 112979"/>
                  <a:gd name="connsiteY87" fmla="*/ 1782866 h 1913874"/>
                  <a:gd name="connsiteX88" fmla="*/ 111459 w 112979"/>
                  <a:gd name="connsiteY88" fmla="*/ 1792025 h 1913874"/>
                  <a:gd name="connsiteX89" fmla="*/ 112873 w 112979"/>
                  <a:gd name="connsiteY89" fmla="*/ 1853227 h 1913874"/>
                  <a:gd name="connsiteX90" fmla="*/ 112854 w 112979"/>
                  <a:gd name="connsiteY90" fmla="*/ 1889497 h 1913874"/>
                  <a:gd name="connsiteX91" fmla="*/ 112797 w 112979"/>
                  <a:gd name="connsiteY91" fmla="*/ 1912899 h 1913874"/>
                  <a:gd name="connsiteX92" fmla="*/ 111841 w 112979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12979" h="1913874">
                    <a:moveTo>
                      <a:pt x="111841" y="1913874"/>
                    </a:moveTo>
                    <a:cubicBezTo>
                      <a:pt x="111306" y="1913874"/>
                      <a:pt x="110885" y="1913454"/>
                      <a:pt x="110885" y="1912918"/>
                    </a:cubicBezTo>
                    <a:cubicBezTo>
                      <a:pt x="110885" y="1905098"/>
                      <a:pt x="110904" y="1897297"/>
                      <a:pt x="110942" y="1889497"/>
                    </a:cubicBezTo>
                    <a:cubicBezTo>
                      <a:pt x="110981" y="1877642"/>
                      <a:pt x="111019" y="1865387"/>
                      <a:pt x="110961" y="1853246"/>
                    </a:cubicBezTo>
                    <a:cubicBezTo>
                      <a:pt x="110866" y="1829710"/>
                      <a:pt x="110407" y="1810284"/>
                      <a:pt x="109547" y="1792120"/>
                    </a:cubicBezTo>
                    <a:lnTo>
                      <a:pt x="109126" y="1782943"/>
                    </a:lnTo>
                    <a:cubicBezTo>
                      <a:pt x="108323" y="1765429"/>
                      <a:pt x="107482" y="1747304"/>
                      <a:pt x="105914" y="1728758"/>
                    </a:cubicBezTo>
                    <a:cubicBezTo>
                      <a:pt x="103868" y="1704495"/>
                      <a:pt x="101822" y="1683789"/>
                      <a:pt x="98515" y="1661667"/>
                    </a:cubicBezTo>
                    <a:cubicBezTo>
                      <a:pt x="94844" y="1637137"/>
                      <a:pt x="91364" y="1612587"/>
                      <a:pt x="88438" y="1591823"/>
                    </a:cubicBezTo>
                    <a:lnTo>
                      <a:pt x="85532" y="1571078"/>
                    </a:lnTo>
                    <a:cubicBezTo>
                      <a:pt x="83257" y="1554827"/>
                      <a:pt x="80963" y="1538556"/>
                      <a:pt x="78630" y="1522247"/>
                    </a:cubicBezTo>
                    <a:cubicBezTo>
                      <a:pt x="75456" y="1500030"/>
                      <a:pt x="72015" y="1476283"/>
                      <a:pt x="68076" y="1451963"/>
                    </a:cubicBezTo>
                    <a:cubicBezTo>
                      <a:pt x="63411" y="1423207"/>
                      <a:pt x="59549" y="1400914"/>
                      <a:pt x="55514" y="1379672"/>
                    </a:cubicBezTo>
                    <a:cubicBezTo>
                      <a:pt x="51480" y="1358392"/>
                      <a:pt x="47599" y="1336098"/>
                      <a:pt x="42934" y="1307323"/>
                    </a:cubicBezTo>
                    <a:cubicBezTo>
                      <a:pt x="38995" y="1282965"/>
                      <a:pt x="35554" y="1259218"/>
                      <a:pt x="32380" y="1237001"/>
                    </a:cubicBezTo>
                    <a:cubicBezTo>
                      <a:pt x="30047" y="1220692"/>
                      <a:pt x="27753" y="1204421"/>
                      <a:pt x="25477" y="1188170"/>
                    </a:cubicBezTo>
                    <a:lnTo>
                      <a:pt x="22571" y="1167425"/>
                    </a:lnTo>
                    <a:cubicBezTo>
                      <a:pt x="19646" y="1146661"/>
                      <a:pt x="16166" y="1122131"/>
                      <a:pt x="12495" y="1097600"/>
                    </a:cubicBezTo>
                    <a:cubicBezTo>
                      <a:pt x="9188" y="1075421"/>
                      <a:pt x="7123" y="1054677"/>
                      <a:pt x="5077" y="1030375"/>
                    </a:cubicBezTo>
                    <a:cubicBezTo>
                      <a:pt x="3509" y="1011791"/>
                      <a:pt x="2668" y="993647"/>
                      <a:pt x="1865" y="976114"/>
                    </a:cubicBezTo>
                    <a:lnTo>
                      <a:pt x="1444" y="966956"/>
                    </a:lnTo>
                    <a:cubicBezTo>
                      <a:pt x="584" y="948754"/>
                      <a:pt x="125" y="929309"/>
                      <a:pt x="29" y="905754"/>
                    </a:cubicBezTo>
                    <a:cubicBezTo>
                      <a:pt x="-28" y="893594"/>
                      <a:pt x="10" y="881338"/>
                      <a:pt x="48" y="869484"/>
                    </a:cubicBezTo>
                    <a:cubicBezTo>
                      <a:pt x="67" y="861683"/>
                      <a:pt x="106" y="853901"/>
                      <a:pt x="106" y="846081"/>
                    </a:cubicBezTo>
                    <a:cubicBezTo>
                      <a:pt x="106" y="838262"/>
                      <a:pt x="87" y="830423"/>
                      <a:pt x="48" y="822564"/>
                    </a:cubicBezTo>
                    <a:cubicBezTo>
                      <a:pt x="10" y="810634"/>
                      <a:pt x="-28" y="798302"/>
                      <a:pt x="29" y="786256"/>
                    </a:cubicBezTo>
                    <a:cubicBezTo>
                      <a:pt x="125" y="762892"/>
                      <a:pt x="584" y="744346"/>
                      <a:pt x="1444" y="727884"/>
                    </a:cubicBezTo>
                    <a:lnTo>
                      <a:pt x="1865" y="719567"/>
                    </a:lnTo>
                    <a:cubicBezTo>
                      <a:pt x="2668" y="703640"/>
                      <a:pt x="3509" y="687178"/>
                      <a:pt x="5096" y="671730"/>
                    </a:cubicBezTo>
                    <a:cubicBezTo>
                      <a:pt x="7142" y="651520"/>
                      <a:pt x="9207" y="634867"/>
                      <a:pt x="12514" y="619285"/>
                    </a:cubicBezTo>
                    <a:cubicBezTo>
                      <a:pt x="16185" y="602096"/>
                      <a:pt x="19665" y="584544"/>
                      <a:pt x="22590" y="569631"/>
                    </a:cubicBezTo>
                    <a:lnTo>
                      <a:pt x="25516" y="554718"/>
                    </a:lnTo>
                    <a:cubicBezTo>
                      <a:pt x="27791" y="543016"/>
                      <a:pt x="30085" y="531334"/>
                      <a:pt x="32418" y="519690"/>
                    </a:cubicBezTo>
                    <a:cubicBezTo>
                      <a:pt x="35592" y="503821"/>
                      <a:pt x="39033" y="486958"/>
                      <a:pt x="42991" y="470477"/>
                    </a:cubicBezTo>
                    <a:cubicBezTo>
                      <a:pt x="47656" y="451013"/>
                      <a:pt x="51538" y="436444"/>
                      <a:pt x="55572" y="423251"/>
                    </a:cubicBezTo>
                    <a:cubicBezTo>
                      <a:pt x="59606" y="410078"/>
                      <a:pt x="63468" y="395547"/>
                      <a:pt x="68133" y="376140"/>
                    </a:cubicBezTo>
                    <a:cubicBezTo>
                      <a:pt x="72072" y="359697"/>
                      <a:pt x="75514" y="342834"/>
                      <a:pt x="78687" y="326984"/>
                    </a:cubicBezTo>
                    <a:cubicBezTo>
                      <a:pt x="81020" y="315340"/>
                      <a:pt x="83295" y="303658"/>
                      <a:pt x="85590" y="291976"/>
                    </a:cubicBezTo>
                    <a:lnTo>
                      <a:pt x="88515" y="277062"/>
                    </a:lnTo>
                    <a:cubicBezTo>
                      <a:pt x="91440" y="262149"/>
                      <a:pt x="94920" y="244578"/>
                      <a:pt x="98591" y="227371"/>
                    </a:cubicBezTo>
                    <a:cubicBezTo>
                      <a:pt x="101899" y="211884"/>
                      <a:pt x="103944" y="195288"/>
                      <a:pt x="105990" y="175136"/>
                    </a:cubicBezTo>
                    <a:cubicBezTo>
                      <a:pt x="107558" y="159725"/>
                      <a:pt x="108399" y="143282"/>
                      <a:pt x="109202" y="127394"/>
                    </a:cubicBezTo>
                    <a:lnTo>
                      <a:pt x="109623" y="119077"/>
                    </a:lnTo>
                    <a:cubicBezTo>
                      <a:pt x="110483" y="102634"/>
                      <a:pt x="110942" y="84107"/>
                      <a:pt x="111038" y="60781"/>
                    </a:cubicBezTo>
                    <a:cubicBezTo>
                      <a:pt x="111095" y="48736"/>
                      <a:pt x="111057" y="36404"/>
                      <a:pt x="111019" y="24473"/>
                    </a:cubicBezTo>
                    <a:cubicBezTo>
                      <a:pt x="111000" y="16634"/>
                      <a:pt x="110961" y="8776"/>
                      <a:pt x="110961" y="956"/>
                    </a:cubicBezTo>
                    <a:cubicBezTo>
                      <a:pt x="110961" y="421"/>
                      <a:pt x="111382" y="0"/>
                      <a:pt x="111917" y="0"/>
                    </a:cubicBezTo>
                    <a:cubicBezTo>
                      <a:pt x="112453" y="0"/>
                      <a:pt x="112873" y="421"/>
                      <a:pt x="112873" y="956"/>
                    </a:cubicBezTo>
                    <a:cubicBezTo>
                      <a:pt x="112873" y="8776"/>
                      <a:pt x="112893" y="16615"/>
                      <a:pt x="112931" y="24473"/>
                    </a:cubicBezTo>
                    <a:cubicBezTo>
                      <a:pt x="112969" y="36404"/>
                      <a:pt x="113007" y="48736"/>
                      <a:pt x="112950" y="60781"/>
                    </a:cubicBezTo>
                    <a:cubicBezTo>
                      <a:pt x="112854" y="84145"/>
                      <a:pt x="112395" y="102691"/>
                      <a:pt x="111535" y="119153"/>
                    </a:cubicBezTo>
                    <a:lnTo>
                      <a:pt x="111114" y="127471"/>
                    </a:lnTo>
                    <a:cubicBezTo>
                      <a:pt x="110311" y="143397"/>
                      <a:pt x="109470" y="159859"/>
                      <a:pt x="107883" y="175308"/>
                    </a:cubicBezTo>
                    <a:cubicBezTo>
                      <a:pt x="105837" y="195517"/>
                      <a:pt x="103772" y="212170"/>
                      <a:pt x="100465" y="227753"/>
                    </a:cubicBezTo>
                    <a:cubicBezTo>
                      <a:pt x="96794" y="244941"/>
                      <a:pt x="93314" y="262493"/>
                      <a:pt x="90389" y="277407"/>
                    </a:cubicBezTo>
                    <a:lnTo>
                      <a:pt x="87463" y="292320"/>
                    </a:lnTo>
                    <a:cubicBezTo>
                      <a:pt x="85188" y="304021"/>
                      <a:pt x="82894" y="315703"/>
                      <a:pt x="80561" y="327347"/>
                    </a:cubicBezTo>
                    <a:cubicBezTo>
                      <a:pt x="77387" y="343216"/>
                      <a:pt x="73946" y="360080"/>
                      <a:pt x="69988" y="376561"/>
                    </a:cubicBezTo>
                    <a:cubicBezTo>
                      <a:pt x="65323" y="396025"/>
                      <a:pt x="61442" y="410594"/>
                      <a:pt x="57407" y="423786"/>
                    </a:cubicBezTo>
                    <a:cubicBezTo>
                      <a:pt x="53373" y="436960"/>
                      <a:pt x="49511" y="451491"/>
                      <a:pt x="44846" y="470897"/>
                    </a:cubicBezTo>
                    <a:cubicBezTo>
                      <a:pt x="40907" y="487340"/>
                      <a:pt x="37466" y="504204"/>
                      <a:pt x="34292" y="520054"/>
                    </a:cubicBezTo>
                    <a:cubicBezTo>
                      <a:pt x="31959" y="531698"/>
                      <a:pt x="29684" y="543380"/>
                      <a:pt x="27389" y="555062"/>
                    </a:cubicBezTo>
                    <a:lnTo>
                      <a:pt x="24464" y="569975"/>
                    </a:lnTo>
                    <a:cubicBezTo>
                      <a:pt x="21539" y="584888"/>
                      <a:pt x="18059" y="602459"/>
                      <a:pt x="14388" y="619667"/>
                    </a:cubicBezTo>
                    <a:cubicBezTo>
                      <a:pt x="11080" y="635154"/>
                      <a:pt x="9035" y="651750"/>
                      <a:pt x="6989" y="671902"/>
                    </a:cubicBezTo>
                    <a:cubicBezTo>
                      <a:pt x="5421" y="687312"/>
                      <a:pt x="4580" y="703755"/>
                      <a:pt x="3777" y="719643"/>
                    </a:cubicBezTo>
                    <a:lnTo>
                      <a:pt x="3356" y="727960"/>
                    </a:lnTo>
                    <a:cubicBezTo>
                      <a:pt x="2496" y="744403"/>
                      <a:pt x="2037" y="762930"/>
                      <a:pt x="1941" y="786256"/>
                    </a:cubicBezTo>
                    <a:cubicBezTo>
                      <a:pt x="1884" y="798302"/>
                      <a:pt x="1922" y="810634"/>
                      <a:pt x="1960" y="822564"/>
                    </a:cubicBezTo>
                    <a:cubicBezTo>
                      <a:pt x="1979" y="830403"/>
                      <a:pt x="2018" y="838262"/>
                      <a:pt x="2018" y="846081"/>
                    </a:cubicBezTo>
                    <a:cubicBezTo>
                      <a:pt x="2018" y="853901"/>
                      <a:pt x="1999" y="861702"/>
                      <a:pt x="1960" y="869503"/>
                    </a:cubicBezTo>
                    <a:cubicBezTo>
                      <a:pt x="1922" y="881357"/>
                      <a:pt x="1884" y="893613"/>
                      <a:pt x="1941" y="905754"/>
                    </a:cubicBezTo>
                    <a:cubicBezTo>
                      <a:pt x="2037" y="929290"/>
                      <a:pt x="2496" y="948716"/>
                      <a:pt x="3356" y="966879"/>
                    </a:cubicBezTo>
                    <a:lnTo>
                      <a:pt x="3777" y="976057"/>
                    </a:lnTo>
                    <a:cubicBezTo>
                      <a:pt x="4580" y="993570"/>
                      <a:pt x="5421" y="1011696"/>
                      <a:pt x="6989" y="1030242"/>
                    </a:cubicBezTo>
                    <a:cubicBezTo>
                      <a:pt x="9035" y="1054505"/>
                      <a:pt x="11080" y="1075211"/>
                      <a:pt x="14388" y="1097332"/>
                    </a:cubicBezTo>
                    <a:cubicBezTo>
                      <a:pt x="18059" y="1121863"/>
                      <a:pt x="21539" y="1146412"/>
                      <a:pt x="24464" y="1167176"/>
                    </a:cubicBezTo>
                    <a:lnTo>
                      <a:pt x="27370" y="1187902"/>
                    </a:lnTo>
                    <a:cubicBezTo>
                      <a:pt x="29646" y="1204154"/>
                      <a:pt x="31940" y="1220425"/>
                      <a:pt x="34273" y="1236734"/>
                    </a:cubicBezTo>
                    <a:cubicBezTo>
                      <a:pt x="37446" y="1258951"/>
                      <a:pt x="40888" y="1282697"/>
                      <a:pt x="44827" y="1307017"/>
                    </a:cubicBezTo>
                    <a:cubicBezTo>
                      <a:pt x="49492" y="1335773"/>
                      <a:pt x="53354" y="1358067"/>
                      <a:pt x="57388" y="1379309"/>
                    </a:cubicBezTo>
                    <a:cubicBezTo>
                      <a:pt x="61422" y="1400589"/>
                      <a:pt x="65304" y="1422901"/>
                      <a:pt x="69969" y="1451657"/>
                    </a:cubicBezTo>
                    <a:cubicBezTo>
                      <a:pt x="73908" y="1476016"/>
                      <a:pt x="77349" y="1499762"/>
                      <a:pt x="80523" y="1521979"/>
                    </a:cubicBezTo>
                    <a:cubicBezTo>
                      <a:pt x="82856" y="1538288"/>
                      <a:pt x="85150" y="1554559"/>
                      <a:pt x="87425" y="1570811"/>
                    </a:cubicBezTo>
                    <a:lnTo>
                      <a:pt x="90331" y="1591556"/>
                    </a:lnTo>
                    <a:cubicBezTo>
                      <a:pt x="93257" y="1612320"/>
                      <a:pt x="96736" y="1636850"/>
                      <a:pt x="100407" y="1661380"/>
                    </a:cubicBezTo>
                    <a:cubicBezTo>
                      <a:pt x="103715" y="1683559"/>
                      <a:pt x="105780" y="1704304"/>
                      <a:pt x="107826" y="1728605"/>
                    </a:cubicBezTo>
                    <a:cubicBezTo>
                      <a:pt x="109394" y="1747189"/>
                      <a:pt x="110235" y="1765334"/>
                      <a:pt x="111038" y="1782866"/>
                    </a:cubicBezTo>
                    <a:lnTo>
                      <a:pt x="111459" y="1792025"/>
                    </a:lnTo>
                    <a:cubicBezTo>
                      <a:pt x="112319" y="1810227"/>
                      <a:pt x="112778" y="1829671"/>
                      <a:pt x="112873" y="1853227"/>
                    </a:cubicBezTo>
                    <a:cubicBezTo>
                      <a:pt x="112931" y="1865387"/>
                      <a:pt x="112893" y="1877642"/>
                      <a:pt x="112854" y="1889497"/>
                    </a:cubicBezTo>
                    <a:cubicBezTo>
                      <a:pt x="112835" y="1897297"/>
                      <a:pt x="112797" y="1905079"/>
                      <a:pt x="112797" y="1912899"/>
                    </a:cubicBezTo>
                    <a:cubicBezTo>
                      <a:pt x="112797" y="1913454"/>
                      <a:pt x="112376" y="1913874"/>
                      <a:pt x="111841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8" name="任意多边形: 形状 107">
                <a:extLst>
                  <a:ext uri="{FF2B5EF4-FFF2-40B4-BE49-F238E27FC236}">
                    <a16:creationId xmlns:a16="http://schemas.microsoft.com/office/drawing/2014/main" id="{F8A16F07-C29E-F847-3943-2376EBF11F8B}"/>
                  </a:ext>
                </a:extLst>
              </p:cNvPr>
              <p:cNvSpPr/>
              <p:nvPr/>
            </p:nvSpPr>
            <p:spPr>
              <a:xfrm>
                <a:off x="9448393" y="1104717"/>
                <a:ext cx="153181" cy="1913854"/>
              </a:xfrm>
              <a:custGeom>
                <a:avLst/>
                <a:gdLst>
                  <a:gd name="connsiteX0" fmla="*/ 152219 w 153181"/>
                  <a:gd name="connsiteY0" fmla="*/ 1913855 h 1913854"/>
                  <a:gd name="connsiteX1" fmla="*/ 151263 w 153181"/>
                  <a:gd name="connsiteY1" fmla="*/ 1912899 h 1913854"/>
                  <a:gd name="connsiteX2" fmla="*/ 151263 w 153181"/>
                  <a:gd name="connsiteY2" fmla="*/ 1902919 h 1913854"/>
                  <a:gd name="connsiteX3" fmla="*/ 150995 w 153181"/>
                  <a:gd name="connsiteY3" fmla="*/ 1852902 h 1913854"/>
                  <a:gd name="connsiteX4" fmla="*/ 148108 w 153181"/>
                  <a:gd name="connsiteY4" fmla="*/ 1790323 h 1913854"/>
                  <a:gd name="connsiteX5" fmla="*/ 142066 w 153181"/>
                  <a:gd name="connsiteY5" fmla="*/ 1724571 h 1913854"/>
                  <a:gd name="connsiteX6" fmla="*/ 132353 w 153181"/>
                  <a:gd name="connsiteY6" fmla="*/ 1655167 h 1913854"/>
                  <a:gd name="connsiteX7" fmla="*/ 119486 w 153181"/>
                  <a:gd name="connsiteY7" fmla="*/ 1582550 h 1913854"/>
                  <a:gd name="connsiteX8" fmla="*/ 106102 w 153181"/>
                  <a:gd name="connsiteY8" fmla="*/ 1509418 h 1913854"/>
                  <a:gd name="connsiteX9" fmla="*/ 91667 w 153181"/>
                  <a:gd name="connsiteY9" fmla="*/ 1435234 h 1913854"/>
                  <a:gd name="connsiteX10" fmla="*/ 75644 w 153181"/>
                  <a:gd name="connsiteY10" fmla="*/ 1359482 h 1913854"/>
                  <a:gd name="connsiteX11" fmla="*/ 59622 w 153181"/>
                  <a:gd name="connsiteY11" fmla="*/ 1283711 h 1913854"/>
                  <a:gd name="connsiteX12" fmla="*/ 45187 w 153181"/>
                  <a:gd name="connsiteY12" fmla="*/ 1209507 h 1913854"/>
                  <a:gd name="connsiteX13" fmla="*/ 31803 w 153181"/>
                  <a:gd name="connsiteY13" fmla="*/ 1136356 h 1913854"/>
                  <a:gd name="connsiteX14" fmla="*/ 18935 w 153181"/>
                  <a:gd name="connsiteY14" fmla="*/ 1063739 h 1913854"/>
                  <a:gd name="connsiteX15" fmla="*/ 9204 w 153181"/>
                  <a:gd name="connsiteY15" fmla="*/ 994220 h 1913854"/>
                  <a:gd name="connsiteX16" fmla="*/ 3162 w 153181"/>
                  <a:gd name="connsiteY16" fmla="*/ 928411 h 1913854"/>
                  <a:gd name="connsiteX17" fmla="*/ 275 w 153181"/>
                  <a:gd name="connsiteY17" fmla="*/ 865717 h 1913854"/>
                  <a:gd name="connsiteX18" fmla="*/ 7 w 153181"/>
                  <a:gd name="connsiteY18" fmla="*/ 815624 h 1913854"/>
                  <a:gd name="connsiteX19" fmla="*/ 7 w 153181"/>
                  <a:gd name="connsiteY19" fmla="*/ 805682 h 1913854"/>
                  <a:gd name="connsiteX20" fmla="*/ 7 w 153181"/>
                  <a:gd name="connsiteY20" fmla="*/ 795740 h 1913854"/>
                  <a:gd name="connsiteX21" fmla="*/ 275 w 153181"/>
                  <a:gd name="connsiteY21" fmla="*/ 746181 h 1913854"/>
                  <a:gd name="connsiteX22" fmla="*/ 3162 w 153181"/>
                  <a:gd name="connsiteY22" fmla="*/ 689243 h 1913854"/>
                  <a:gd name="connsiteX23" fmla="*/ 9204 w 153181"/>
                  <a:gd name="connsiteY23" fmla="*/ 635498 h 1913854"/>
                  <a:gd name="connsiteX24" fmla="*/ 18935 w 153181"/>
                  <a:gd name="connsiteY24" fmla="*/ 585347 h 1913854"/>
                  <a:gd name="connsiteX25" fmla="*/ 31803 w 153181"/>
                  <a:gd name="connsiteY25" fmla="*/ 538447 h 1913854"/>
                  <a:gd name="connsiteX26" fmla="*/ 45206 w 153181"/>
                  <a:gd name="connsiteY26" fmla="*/ 492082 h 1913854"/>
                  <a:gd name="connsiteX27" fmla="*/ 59660 w 153181"/>
                  <a:gd name="connsiteY27" fmla="*/ 446730 h 1913854"/>
                  <a:gd name="connsiteX28" fmla="*/ 75683 w 153181"/>
                  <a:gd name="connsiteY28" fmla="*/ 402965 h 1913854"/>
                  <a:gd name="connsiteX29" fmla="*/ 91686 w 153181"/>
                  <a:gd name="connsiteY29" fmla="*/ 359277 h 1913854"/>
                  <a:gd name="connsiteX30" fmla="*/ 106121 w 153181"/>
                  <a:gd name="connsiteY30" fmla="*/ 314002 h 1913854"/>
                  <a:gd name="connsiteX31" fmla="*/ 119505 w 153181"/>
                  <a:gd name="connsiteY31" fmla="*/ 267656 h 1913854"/>
                  <a:gd name="connsiteX32" fmla="*/ 132372 w 153181"/>
                  <a:gd name="connsiteY32" fmla="*/ 220793 h 1913854"/>
                  <a:gd name="connsiteX33" fmla="*/ 142066 w 153181"/>
                  <a:gd name="connsiteY33" fmla="*/ 170872 h 1913854"/>
                  <a:gd name="connsiteX34" fmla="*/ 148108 w 153181"/>
                  <a:gd name="connsiteY34" fmla="*/ 117203 h 1913854"/>
                  <a:gd name="connsiteX35" fmla="*/ 150995 w 153181"/>
                  <a:gd name="connsiteY35" fmla="*/ 60418 h 1913854"/>
                  <a:gd name="connsiteX36" fmla="*/ 151263 w 153181"/>
                  <a:gd name="connsiteY36" fmla="*/ 10936 h 1913854"/>
                  <a:gd name="connsiteX37" fmla="*/ 151263 w 153181"/>
                  <a:gd name="connsiteY37" fmla="*/ 956 h 1913854"/>
                  <a:gd name="connsiteX38" fmla="*/ 152219 w 153181"/>
                  <a:gd name="connsiteY38" fmla="*/ 0 h 1913854"/>
                  <a:gd name="connsiteX39" fmla="*/ 153174 w 153181"/>
                  <a:gd name="connsiteY39" fmla="*/ 956 h 1913854"/>
                  <a:gd name="connsiteX40" fmla="*/ 153174 w 153181"/>
                  <a:gd name="connsiteY40" fmla="*/ 10936 h 1913854"/>
                  <a:gd name="connsiteX41" fmla="*/ 152907 w 153181"/>
                  <a:gd name="connsiteY41" fmla="*/ 60456 h 1913854"/>
                  <a:gd name="connsiteX42" fmla="*/ 150020 w 153181"/>
                  <a:gd name="connsiteY42" fmla="*/ 117394 h 1913854"/>
                  <a:gd name="connsiteX43" fmla="*/ 143978 w 153181"/>
                  <a:gd name="connsiteY43" fmla="*/ 171140 h 1913854"/>
                  <a:gd name="connsiteX44" fmla="*/ 134246 w 153181"/>
                  <a:gd name="connsiteY44" fmla="*/ 221291 h 1913854"/>
                  <a:gd name="connsiteX45" fmla="*/ 121379 w 153181"/>
                  <a:gd name="connsiteY45" fmla="*/ 268191 h 1913854"/>
                  <a:gd name="connsiteX46" fmla="*/ 107976 w 153181"/>
                  <a:gd name="connsiteY46" fmla="*/ 314556 h 1913854"/>
                  <a:gd name="connsiteX47" fmla="*/ 93521 w 153181"/>
                  <a:gd name="connsiteY47" fmla="*/ 359908 h 1913854"/>
                  <a:gd name="connsiteX48" fmla="*/ 77499 w 153181"/>
                  <a:gd name="connsiteY48" fmla="*/ 403673 h 1913854"/>
                  <a:gd name="connsiteX49" fmla="*/ 61496 w 153181"/>
                  <a:gd name="connsiteY49" fmla="*/ 447361 h 1913854"/>
                  <a:gd name="connsiteX50" fmla="*/ 47060 w 153181"/>
                  <a:gd name="connsiteY50" fmla="*/ 492636 h 1913854"/>
                  <a:gd name="connsiteX51" fmla="*/ 33677 w 153181"/>
                  <a:gd name="connsiteY51" fmla="*/ 538982 h 1913854"/>
                  <a:gd name="connsiteX52" fmla="*/ 20809 w 153181"/>
                  <a:gd name="connsiteY52" fmla="*/ 585844 h 1913854"/>
                  <a:gd name="connsiteX53" fmla="*/ 11116 w 153181"/>
                  <a:gd name="connsiteY53" fmla="*/ 635766 h 1913854"/>
                  <a:gd name="connsiteX54" fmla="*/ 5074 w 153181"/>
                  <a:gd name="connsiteY54" fmla="*/ 689434 h 1913854"/>
                  <a:gd name="connsiteX55" fmla="*/ 2187 w 153181"/>
                  <a:gd name="connsiteY55" fmla="*/ 746220 h 1913854"/>
                  <a:gd name="connsiteX56" fmla="*/ 1919 w 153181"/>
                  <a:gd name="connsiteY56" fmla="*/ 795740 h 1913854"/>
                  <a:gd name="connsiteX57" fmla="*/ 1919 w 153181"/>
                  <a:gd name="connsiteY57" fmla="*/ 805682 h 1913854"/>
                  <a:gd name="connsiteX58" fmla="*/ 1919 w 153181"/>
                  <a:gd name="connsiteY58" fmla="*/ 815624 h 1913854"/>
                  <a:gd name="connsiteX59" fmla="*/ 2187 w 153181"/>
                  <a:gd name="connsiteY59" fmla="*/ 865679 h 1913854"/>
                  <a:gd name="connsiteX60" fmla="*/ 5074 w 153181"/>
                  <a:gd name="connsiteY60" fmla="*/ 928258 h 1913854"/>
                  <a:gd name="connsiteX61" fmla="*/ 11116 w 153181"/>
                  <a:gd name="connsiteY61" fmla="*/ 994010 h 1913854"/>
                  <a:gd name="connsiteX62" fmla="*/ 20828 w 153181"/>
                  <a:gd name="connsiteY62" fmla="*/ 1063414 h 1913854"/>
                  <a:gd name="connsiteX63" fmla="*/ 33696 w 153181"/>
                  <a:gd name="connsiteY63" fmla="*/ 1136031 h 1913854"/>
                  <a:gd name="connsiteX64" fmla="*/ 47080 w 153181"/>
                  <a:gd name="connsiteY64" fmla="*/ 1209163 h 1913854"/>
                  <a:gd name="connsiteX65" fmla="*/ 61515 w 153181"/>
                  <a:gd name="connsiteY65" fmla="*/ 1283347 h 1913854"/>
                  <a:gd name="connsiteX66" fmla="*/ 77537 w 153181"/>
                  <a:gd name="connsiteY66" fmla="*/ 1359099 h 1913854"/>
                  <a:gd name="connsiteX67" fmla="*/ 93559 w 153181"/>
                  <a:gd name="connsiteY67" fmla="*/ 1434870 h 1913854"/>
                  <a:gd name="connsiteX68" fmla="*/ 107995 w 153181"/>
                  <a:gd name="connsiteY68" fmla="*/ 1509073 h 1913854"/>
                  <a:gd name="connsiteX69" fmla="*/ 121379 w 153181"/>
                  <a:gd name="connsiteY69" fmla="*/ 1582225 h 1913854"/>
                  <a:gd name="connsiteX70" fmla="*/ 134246 w 153181"/>
                  <a:gd name="connsiteY70" fmla="*/ 1654842 h 1913854"/>
                  <a:gd name="connsiteX71" fmla="*/ 143978 w 153181"/>
                  <a:gd name="connsiteY71" fmla="*/ 1724360 h 1913854"/>
                  <a:gd name="connsiteX72" fmla="*/ 150020 w 153181"/>
                  <a:gd name="connsiteY72" fmla="*/ 1790170 h 1913854"/>
                  <a:gd name="connsiteX73" fmla="*/ 152907 w 153181"/>
                  <a:gd name="connsiteY73" fmla="*/ 1852863 h 1913854"/>
                  <a:gd name="connsiteX74" fmla="*/ 153174 w 153181"/>
                  <a:gd name="connsiteY74" fmla="*/ 1902919 h 1913854"/>
                  <a:gd name="connsiteX75" fmla="*/ 153174 w 153181"/>
                  <a:gd name="connsiteY75" fmla="*/ 1912880 h 1913854"/>
                  <a:gd name="connsiteX76" fmla="*/ 152219 w 153181"/>
                  <a:gd name="connsiteY76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53181" h="1913854">
                    <a:moveTo>
                      <a:pt x="152219" y="1913855"/>
                    </a:moveTo>
                    <a:cubicBezTo>
                      <a:pt x="151683" y="1913855"/>
                      <a:pt x="151263" y="1913434"/>
                      <a:pt x="151263" y="1912899"/>
                    </a:cubicBezTo>
                    <a:lnTo>
                      <a:pt x="151263" y="1902919"/>
                    </a:lnTo>
                    <a:cubicBezTo>
                      <a:pt x="151282" y="1886629"/>
                      <a:pt x="151282" y="1869765"/>
                      <a:pt x="150995" y="1852902"/>
                    </a:cubicBezTo>
                    <a:cubicBezTo>
                      <a:pt x="150593" y="1829595"/>
                      <a:pt x="149676" y="1809710"/>
                      <a:pt x="148108" y="1790323"/>
                    </a:cubicBezTo>
                    <a:cubicBezTo>
                      <a:pt x="146521" y="1770687"/>
                      <a:pt x="144609" y="1747782"/>
                      <a:pt x="142066" y="1724571"/>
                    </a:cubicBezTo>
                    <a:cubicBezTo>
                      <a:pt x="139351" y="1699754"/>
                      <a:pt x="136177" y="1677059"/>
                      <a:pt x="132353" y="1655167"/>
                    </a:cubicBezTo>
                    <a:cubicBezTo>
                      <a:pt x="128166" y="1631171"/>
                      <a:pt x="123845" y="1606737"/>
                      <a:pt x="119486" y="1582550"/>
                    </a:cubicBezTo>
                    <a:cubicBezTo>
                      <a:pt x="115126" y="1558402"/>
                      <a:pt x="110633" y="1533795"/>
                      <a:pt x="106102" y="1509418"/>
                    </a:cubicBezTo>
                    <a:cubicBezTo>
                      <a:pt x="101590" y="1485117"/>
                      <a:pt x="96714" y="1460146"/>
                      <a:pt x="91667" y="1435234"/>
                    </a:cubicBezTo>
                    <a:cubicBezTo>
                      <a:pt x="86619" y="1410378"/>
                      <a:pt x="81227" y="1384892"/>
                      <a:pt x="75644" y="1359482"/>
                    </a:cubicBezTo>
                    <a:cubicBezTo>
                      <a:pt x="70081" y="1334091"/>
                      <a:pt x="64689" y="1308604"/>
                      <a:pt x="59622" y="1283711"/>
                    </a:cubicBezTo>
                    <a:cubicBezTo>
                      <a:pt x="54574" y="1258817"/>
                      <a:pt x="49699" y="1233847"/>
                      <a:pt x="45187" y="1209507"/>
                    </a:cubicBezTo>
                    <a:cubicBezTo>
                      <a:pt x="40655" y="1185187"/>
                      <a:pt x="36162" y="1160561"/>
                      <a:pt x="31803" y="1136356"/>
                    </a:cubicBezTo>
                    <a:cubicBezTo>
                      <a:pt x="27444" y="1112188"/>
                      <a:pt x="23123" y="1087754"/>
                      <a:pt x="18935" y="1063739"/>
                    </a:cubicBezTo>
                    <a:cubicBezTo>
                      <a:pt x="15112" y="1041809"/>
                      <a:pt x="11938" y="1019076"/>
                      <a:pt x="9204" y="994220"/>
                    </a:cubicBezTo>
                    <a:cubicBezTo>
                      <a:pt x="6661" y="970990"/>
                      <a:pt x="4749" y="948066"/>
                      <a:pt x="3162" y="928411"/>
                    </a:cubicBezTo>
                    <a:cubicBezTo>
                      <a:pt x="1594" y="908985"/>
                      <a:pt x="676" y="889062"/>
                      <a:pt x="275" y="865717"/>
                    </a:cubicBezTo>
                    <a:cubicBezTo>
                      <a:pt x="-12" y="848816"/>
                      <a:pt x="-12" y="831933"/>
                      <a:pt x="7" y="815624"/>
                    </a:cubicBezTo>
                    <a:lnTo>
                      <a:pt x="7" y="805682"/>
                    </a:lnTo>
                    <a:lnTo>
                      <a:pt x="7" y="795740"/>
                    </a:lnTo>
                    <a:cubicBezTo>
                      <a:pt x="-12" y="779392"/>
                      <a:pt x="-12" y="762510"/>
                      <a:pt x="275" y="746181"/>
                    </a:cubicBezTo>
                    <a:cubicBezTo>
                      <a:pt x="676" y="723620"/>
                      <a:pt x="1594" y="705533"/>
                      <a:pt x="3162" y="689243"/>
                    </a:cubicBezTo>
                    <a:cubicBezTo>
                      <a:pt x="4749" y="672743"/>
                      <a:pt x="6661" y="653643"/>
                      <a:pt x="9204" y="635498"/>
                    </a:cubicBezTo>
                    <a:cubicBezTo>
                      <a:pt x="11938" y="616072"/>
                      <a:pt x="15112" y="599668"/>
                      <a:pt x="18935" y="585347"/>
                    </a:cubicBezTo>
                    <a:cubicBezTo>
                      <a:pt x="23123" y="569707"/>
                      <a:pt x="27444" y="553934"/>
                      <a:pt x="31803" y="538447"/>
                    </a:cubicBezTo>
                    <a:cubicBezTo>
                      <a:pt x="36162" y="522979"/>
                      <a:pt x="40675" y="507377"/>
                      <a:pt x="45206" y="492082"/>
                    </a:cubicBezTo>
                    <a:cubicBezTo>
                      <a:pt x="49737" y="476786"/>
                      <a:pt x="54594" y="461529"/>
                      <a:pt x="59660" y="446730"/>
                    </a:cubicBezTo>
                    <a:cubicBezTo>
                      <a:pt x="64727" y="431950"/>
                      <a:pt x="70119" y="417209"/>
                      <a:pt x="75683" y="402965"/>
                    </a:cubicBezTo>
                    <a:cubicBezTo>
                      <a:pt x="81246" y="388721"/>
                      <a:pt x="86638" y="374018"/>
                      <a:pt x="91686" y="359277"/>
                    </a:cubicBezTo>
                    <a:cubicBezTo>
                      <a:pt x="96733" y="344516"/>
                      <a:pt x="101590" y="329278"/>
                      <a:pt x="106121" y="314002"/>
                    </a:cubicBezTo>
                    <a:cubicBezTo>
                      <a:pt x="110652" y="298687"/>
                      <a:pt x="115165" y="283085"/>
                      <a:pt x="119505" y="267656"/>
                    </a:cubicBezTo>
                    <a:cubicBezTo>
                      <a:pt x="123864" y="252188"/>
                      <a:pt x="128185" y="236414"/>
                      <a:pt x="132372" y="220793"/>
                    </a:cubicBezTo>
                    <a:cubicBezTo>
                      <a:pt x="136177" y="206549"/>
                      <a:pt x="139351" y="190221"/>
                      <a:pt x="142066" y="170872"/>
                    </a:cubicBezTo>
                    <a:cubicBezTo>
                      <a:pt x="144609" y="152747"/>
                      <a:pt x="146521" y="133665"/>
                      <a:pt x="148108" y="117203"/>
                    </a:cubicBezTo>
                    <a:cubicBezTo>
                      <a:pt x="149676" y="100952"/>
                      <a:pt x="150593" y="82922"/>
                      <a:pt x="150995" y="60418"/>
                    </a:cubicBezTo>
                    <a:cubicBezTo>
                      <a:pt x="151282" y="44128"/>
                      <a:pt x="151282" y="27245"/>
                      <a:pt x="151263" y="10936"/>
                    </a:cubicBezTo>
                    <a:lnTo>
                      <a:pt x="151263" y="956"/>
                    </a:lnTo>
                    <a:cubicBezTo>
                      <a:pt x="151263" y="421"/>
                      <a:pt x="151683" y="0"/>
                      <a:pt x="152219" y="0"/>
                    </a:cubicBezTo>
                    <a:cubicBezTo>
                      <a:pt x="152754" y="0"/>
                      <a:pt x="153174" y="421"/>
                      <a:pt x="153174" y="956"/>
                    </a:cubicBezTo>
                    <a:lnTo>
                      <a:pt x="153174" y="10936"/>
                    </a:lnTo>
                    <a:cubicBezTo>
                      <a:pt x="153194" y="27265"/>
                      <a:pt x="153194" y="44147"/>
                      <a:pt x="152907" y="60456"/>
                    </a:cubicBezTo>
                    <a:cubicBezTo>
                      <a:pt x="152505" y="82998"/>
                      <a:pt x="151588" y="101105"/>
                      <a:pt x="150020" y="117394"/>
                    </a:cubicBezTo>
                    <a:cubicBezTo>
                      <a:pt x="148433" y="133876"/>
                      <a:pt x="146521" y="152995"/>
                      <a:pt x="143978" y="171140"/>
                    </a:cubicBezTo>
                    <a:cubicBezTo>
                      <a:pt x="141244" y="190565"/>
                      <a:pt x="138070" y="206970"/>
                      <a:pt x="134246" y="221291"/>
                    </a:cubicBezTo>
                    <a:cubicBezTo>
                      <a:pt x="130059" y="236930"/>
                      <a:pt x="125738" y="252704"/>
                      <a:pt x="121379" y="268191"/>
                    </a:cubicBezTo>
                    <a:cubicBezTo>
                      <a:pt x="117019" y="283640"/>
                      <a:pt x="112526" y="299241"/>
                      <a:pt x="107976" y="314556"/>
                    </a:cubicBezTo>
                    <a:cubicBezTo>
                      <a:pt x="103444" y="329852"/>
                      <a:pt x="98588" y="345109"/>
                      <a:pt x="93521" y="359908"/>
                    </a:cubicBezTo>
                    <a:cubicBezTo>
                      <a:pt x="88474" y="374687"/>
                      <a:pt x="83082" y="389409"/>
                      <a:pt x="77499" y="403673"/>
                    </a:cubicBezTo>
                    <a:cubicBezTo>
                      <a:pt x="71935" y="417898"/>
                      <a:pt x="66543" y="432601"/>
                      <a:pt x="61496" y="447361"/>
                    </a:cubicBezTo>
                    <a:cubicBezTo>
                      <a:pt x="56448" y="462121"/>
                      <a:pt x="51592" y="477340"/>
                      <a:pt x="47060" y="492636"/>
                    </a:cubicBezTo>
                    <a:cubicBezTo>
                      <a:pt x="42529" y="507932"/>
                      <a:pt x="38036" y="523514"/>
                      <a:pt x="33677" y="538982"/>
                    </a:cubicBezTo>
                    <a:cubicBezTo>
                      <a:pt x="29317" y="554450"/>
                      <a:pt x="24996" y="570224"/>
                      <a:pt x="20809" y="585844"/>
                    </a:cubicBezTo>
                    <a:cubicBezTo>
                      <a:pt x="17004" y="600088"/>
                      <a:pt x="13831" y="616417"/>
                      <a:pt x="11116" y="635766"/>
                    </a:cubicBezTo>
                    <a:cubicBezTo>
                      <a:pt x="8573" y="653872"/>
                      <a:pt x="6661" y="672972"/>
                      <a:pt x="5074" y="689434"/>
                    </a:cubicBezTo>
                    <a:cubicBezTo>
                      <a:pt x="3506" y="705667"/>
                      <a:pt x="2588" y="723716"/>
                      <a:pt x="2187" y="746220"/>
                    </a:cubicBezTo>
                    <a:cubicBezTo>
                      <a:pt x="1900" y="762529"/>
                      <a:pt x="1900" y="779411"/>
                      <a:pt x="1919" y="795740"/>
                    </a:cubicBezTo>
                    <a:lnTo>
                      <a:pt x="1919" y="805682"/>
                    </a:lnTo>
                    <a:lnTo>
                      <a:pt x="1919" y="815624"/>
                    </a:lnTo>
                    <a:cubicBezTo>
                      <a:pt x="1900" y="831933"/>
                      <a:pt x="1900" y="848797"/>
                      <a:pt x="2187" y="865679"/>
                    </a:cubicBezTo>
                    <a:cubicBezTo>
                      <a:pt x="2588" y="888986"/>
                      <a:pt x="3506" y="908870"/>
                      <a:pt x="5074" y="928258"/>
                    </a:cubicBezTo>
                    <a:cubicBezTo>
                      <a:pt x="6661" y="947913"/>
                      <a:pt x="8573" y="970818"/>
                      <a:pt x="11116" y="994010"/>
                    </a:cubicBezTo>
                    <a:cubicBezTo>
                      <a:pt x="13831" y="1018827"/>
                      <a:pt x="17004" y="1041522"/>
                      <a:pt x="20828" y="1063414"/>
                    </a:cubicBezTo>
                    <a:cubicBezTo>
                      <a:pt x="25016" y="1087429"/>
                      <a:pt x="29337" y="1111863"/>
                      <a:pt x="33696" y="1136031"/>
                    </a:cubicBezTo>
                    <a:cubicBezTo>
                      <a:pt x="38055" y="1160236"/>
                      <a:pt x="42567" y="1184843"/>
                      <a:pt x="47080" y="1209163"/>
                    </a:cubicBezTo>
                    <a:cubicBezTo>
                      <a:pt x="51611" y="1233502"/>
                      <a:pt x="56467" y="1258454"/>
                      <a:pt x="61515" y="1283347"/>
                    </a:cubicBezTo>
                    <a:cubicBezTo>
                      <a:pt x="66563" y="1308241"/>
                      <a:pt x="71954" y="1333728"/>
                      <a:pt x="77537" y="1359099"/>
                    </a:cubicBezTo>
                    <a:cubicBezTo>
                      <a:pt x="83120" y="1384509"/>
                      <a:pt x="88512" y="1410015"/>
                      <a:pt x="93559" y="1434870"/>
                    </a:cubicBezTo>
                    <a:cubicBezTo>
                      <a:pt x="98626" y="1459783"/>
                      <a:pt x="103483" y="1484753"/>
                      <a:pt x="107995" y="1509073"/>
                    </a:cubicBezTo>
                    <a:cubicBezTo>
                      <a:pt x="112526" y="1533451"/>
                      <a:pt x="117038" y="1558058"/>
                      <a:pt x="121379" y="1582225"/>
                    </a:cubicBezTo>
                    <a:cubicBezTo>
                      <a:pt x="125738" y="1606412"/>
                      <a:pt x="130059" y="1630846"/>
                      <a:pt x="134246" y="1654842"/>
                    </a:cubicBezTo>
                    <a:cubicBezTo>
                      <a:pt x="138070" y="1676772"/>
                      <a:pt x="141244" y="1699505"/>
                      <a:pt x="143978" y="1724360"/>
                    </a:cubicBezTo>
                    <a:cubicBezTo>
                      <a:pt x="146521" y="1747610"/>
                      <a:pt x="148433" y="1770515"/>
                      <a:pt x="150020" y="1790170"/>
                    </a:cubicBezTo>
                    <a:cubicBezTo>
                      <a:pt x="151588" y="1809596"/>
                      <a:pt x="152505" y="1829518"/>
                      <a:pt x="152907" y="1852863"/>
                    </a:cubicBezTo>
                    <a:cubicBezTo>
                      <a:pt x="153194" y="1869746"/>
                      <a:pt x="153194" y="1886610"/>
                      <a:pt x="153174" y="1902919"/>
                    </a:cubicBezTo>
                    <a:lnTo>
                      <a:pt x="153174" y="1912880"/>
                    </a:lnTo>
                    <a:cubicBezTo>
                      <a:pt x="153174" y="1913434"/>
                      <a:pt x="152754" y="1913855"/>
                      <a:pt x="152219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09" name="任意多边形: 形状 108">
                <a:extLst>
                  <a:ext uri="{FF2B5EF4-FFF2-40B4-BE49-F238E27FC236}">
                    <a16:creationId xmlns:a16="http://schemas.microsoft.com/office/drawing/2014/main" id="{8148587D-921F-0F13-4649-B420D0D62B62}"/>
                  </a:ext>
                </a:extLst>
              </p:cNvPr>
              <p:cNvSpPr/>
              <p:nvPr/>
            </p:nvSpPr>
            <p:spPr>
              <a:xfrm>
                <a:off x="9464977" y="1104697"/>
                <a:ext cx="196303" cy="1913874"/>
              </a:xfrm>
              <a:custGeom>
                <a:avLst/>
                <a:gdLst>
                  <a:gd name="connsiteX0" fmla="*/ 195384 w 196303"/>
                  <a:gd name="connsiteY0" fmla="*/ 1913874 h 1913874"/>
                  <a:gd name="connsiteX1" fmla="*/ 194428 w 196303"/>
                  <a:gd name="connsiteY1" fmla="*/ 1912918 h 1913874"/>
                  <a:gd name="connsiteX2" fmla="*/ 194428 w 196303"/>
                  <a:gd name="connsiteY2" fmla="*/ 1912115 h 1913874"/>
                  <a:gd name="connsiteX3" fmla="*/ 193395 w 196303"/>
                  <a:gd name="connsiteY3" fmla="*/ 1852175 h 1913874"/>
                  <a:gd name="connsiteX4" fmla="*/ 188596 w 196303"/>
                  <a:gd name="connsiteY4" fmla="*/ 1787685 h 1913874"/>
                  <a:gd name="connsiteX5" fmla="*/ 179725 w 196303"/>
                  <a:gd name="connsiteY5" fmla="*/ 1719103 h 1913874"/>
                  <a:gd name="connsiteX6" fmla="*/ 167278 w 196303"/>
                  <a:gd name="connsiteY6" fmla="*/ 1646945 h 1913874"/>
                  <a:gd name="connsiteX7" fmla="*/ 151714 w 196303"/>
                  <a:gd name="connsiteY7" fmla="*/ 1571652 h 1913874"/>
                  <a:gd name="connsiteX8" fmla="*/ 134832 w 196303"/>
                  <a:gd name="connsiteY8" fmla="*/ 1495040 h 1913874"/>
                  <a:gd name="connsiteX9" fmla="*/ 117681 w 196303"/>
                  <a:gd name="connsiteY9" fmla="*/ 1421601 h 1913874"/>
                  <a:gd name="connsiteX10" fmla="*/ 116611 w 196303"/>
                  <a:gd name="connsiteY10" fmla="*/ 1417070 h 1913874"/>
                  <a:gd name="connsiteX11" fmla="*/ 100703 w 196303"/>
                  <a:gd name="connsiteY11" fmla="*/ 1351948 h 1913874"/>
                  <a:gd name="connsiteX12" fmla="*/ 93782 w 196303"/>
                  <a:gd name="connsiteY12" fmla="*/ 1323996 h 1913874"/>
                  <a:gd name="connsiteX13" fmla="*/ 77855 w 196303"/>
                  <a:gd name="connsiteY13" fmla="*/ 1258836 h 1913874"/>
                  <a:gd name="connsiteX14" fmla="*/ 76746 w 196303"/>
                  <a:gd name="connsiteY14" fmla="*/ 1254209 h 1913874"/>
                  <a:gd name="connsiteX15" fmla="*/ 59615 w 196303"/>
                  <a:gd name="connsiteY15" fmla="*/ 1180847 h 1913874"/>
                  <a:gd name="connsiteX16" fmla="*/ 42732 w 196303"/>
                  <a:gd name="connsiteY16" fmla="*/ 1104216 h 1913874"/>
                  <a:gd name="connsiteX17" fmla="*/ 27169 w 196303"/>
                  <a:gd name="connsiteY17" fmla="*/ 1028884 h 1913874"/>
                  <a:gd name="connsiteX18" fmla="*/ 14703 w 196303"/>
                  <a:gd name="connsiteY18" fmla="*/ 956631 h 1913874"/>
                  <a:gd name="connsiteX19" fmla="*/ 5831 w 196303"/>
                  <a:gd name="connsiteY19" fmla="*/ 887973 h 1913874"/>
                  <a:gd name="connsiteX20" fmla="*/ 1032 w 196303"/>
                  <a:gd name="connsiteY20" fmla="*/ 823367 h 1913874"/>
                  <a:gd name="connsiteX21" fmla="*/ 0 w 196303"/>
                  <a:gd name="connsiteY21" fmla="*/ 763332 h 1913874"/>
                  <a:gd name="connsiteX22" fmla="*/ 0 w 196303"/>
                  <a:gd name="connsiteY22" fmla="*/ 761726 h 1913874"/>
                  <a:gd name="connsiteX23" fmla="*/ 1032 w 196303"/>
                  <a:gd name="connsiteY23" fmla="*/ 703755 h 1913874"/>
                  <a:gd name="connsiteX24" fmla="*/ 5831 w 196303"/>
                  <a:gd name="connsiteY24" fmla="*/ 648729 h 1913874"/>
                  <a:gd name="connsiteX25" fmla="*/ 14703 w 196303"/>
                  <a:gd name="connsiteY25" fmla="*/ 597794 h 1913874"/>
                  <a:gd name="connsiteX26" fmla="*/ 27188 w 196303"/>
                  <a:gd name="connsiteY26" fmla="*/ 550397 h 1913874"/>
                  <a:gd name="connsiteX27" fmla="*/ 42771 w 196303"/>
                  <a:gd name="connsiteY27" fmla="*/ 506173 h 1913874"/>
                  <a:gd name="connsiteX28" fmla="*/ 59653 w 196303"/>
                  <a:gd name="connsiteY28" fmla="*/ 463268 h 1913874"/>
                  <a:gd name="connsiteX29" fmla="*/ 76804 w 196303"/>
                  <a:gd name="connsiteY29" fmla="*/ 424131 h 1913874"/>
                  <a:gd name="connsiteX30" fmla="*/ 77893 w 196303"/>
                  <a:gd name="connsiteY30" fmla="*/ 421722 h 1913874"/>
                  <a:gd name="connsiteX31" fmla="*/ 93801 w 196303"/>
                  <a:gd name="connsiteY31" fmla="*/ 388396 h 1913874"/>
                  <a:gd name="connsiteX32" fmla="*/ 100722 w 196303"/>
                  <a:gd name="connsiteY32" fmla="*/ 374267 h 1913874"/>
                  <a:gd name="connsiteX33" fmla="*/ 116630 w 196303"/>
                  <a:gd name="connsiteY33" fmla="*/ 340960 h 1913874"/>
                  <a:gd name="connsiteX34" fmla="*/ 117720 w 196303"/>
                  <a:gd name="connsiteY34" fmla="*/ 338532 h 1913874"/>
                  <a:gd name="connsiteX35" fmla="*/ 134832 w 196303"/>
                  <a:gd name="connsiteY35" fmla="*/ 299471 h 1913874"/>
                  <a:gd name="connsiteX36" fmla="*/ 151695 w 196303"/>
                  <a:gd name="connsiteY36" fmla="*/ 256624 h 1913874"/>
                  <a:gd name="connsiteX37" fmla="*/ 167240 w 196303"/>
                  <a:gd name="connsiteY37" fmla="*/ 212476 h 1913874"/>
                  <a:gd name="connsiteX38" fmla="*/ 179667 w 196303"/>
                  <a:gd name="connsiteY38" fmla="*/ 165289 h 1913874"/>
                  <a:gd name="connsiteX39" fmla="*/ 188520 w 196303"/>
                  <a:gd name="connsiteY39" fmla="*/ 114469 h 1913874"/>
                  <a:gd name="connsiteX40" fmla="*/ 193319 w 196303"/>
                  <a:gd name="connsiteY40" fmla="*/ 59596 h 1913874"/>
                  <a:gd name="connsiteX41" fmla="*/ 194351 w 196303"/>
                  <a:gd name="connsiteY41" fmla="*/ 1740 h 1913874"/>
                  <a:gd name="connsiteX42" fmla="*/ 194351 w 196303"/>
                  <a:gd name="connsiteY42" fmla="*/ 956 h 1913874"/>
                  <a:gd name="connsiteX43" fmla="*/ 195307 w 196303"/>
                  <a:gd name="connsiteY43" fmla="*/ 0 h 1913874"/>
                  <a:gd name="connsiteX44" fmla="*/ 196263 w 196303"/>
                  <a:gd name="connsiteY44" fmla="*/ 956 h 1913874"/>
                  <a:gd name="connsiteX45" fmla="*/ 196263 w 196303"/>
                  <a:gd name="connsiteY45" fmla="*/ 1759 h 1913874"/>
                  <a:gd name="connsiteX46" fmla="*/ 195231 w 196303"/>
                  <a:gd name="connsiteY46" fmla="*/ 59730 h 1913874"/>
                  <a:gd name="connsiteX47" fmla="*/ 190432 w 196303"/>
                  <a:gd name="connsiteY47" fmla="*/ 114756 h 1913874"/>
                  <a:gd name="connsiteX48" fmla="*/ 181560 w 196303"/>
                  <a:gd name="connsiteY48" fmla="*/ 165691 h 1913874"/>
                  <a:gd name="connsiteX49" fmla="*/ 169075 w 196303"/>
                  <a:gd name="connsiteY49" fmla="*/ 213088 h 1913874"/>
                  <a:gd name="connsiteX50" fmla="*/ 153492 w 196303"/>
                  <a:gd name="connsiteY50" fmla="*/ 257312 h 1913874"/>
                  <a:gd name="connsiteX51" fmla="*/ 136610 w 196303"/>
                  <a:gd name="connsiteY51" fmla="*/ 300216 h 1913874"/>
                  <a:gd name="connsiteX52" fmla="*/ 119460 w 196303"/>
                  <a:gd name="connsiteY52" fmla="*/ 339335 h 1913874"/>
                  <a:gd name="connsiteX53" fmla="*/ 118370 w 196303"/>
                  <a:gd name="connsiteY53" fmla="*/ 341763 h 1913874"/>
                  <a:gd name="connsiteX54" fmla="*/ 102443 w 196303"/>
                  <a:gd name="connsiteY54" fmla="*/ 375127 h 1913874"/>
                  <a:gd name="connsiteX55" fmla="*/ 95522 w 196303"/>
                  <a:gd name="connsiteY55" fmla="*/ 389256 h 1913874"/>
                  <a:gd name="connsiteX56" fmla="*/ 79633 w 196303"/>
                  <a:gd name="connsiteY56" fmla="*/ 422525 h 1913874"/>
                  <a:gd name="connsiteX57" fmla="*/ 78543 w 196303"/>
                  <a:gd name="connsiteY57" fmla="*/ 424934 h 1913874"/>
                  <a:gd name="connsiteX58" fmla="*/ 61412 w 196303"/>
                  <a:gd name="connsiteY58" fmla="*/ 464014 h 1913874"/>
                  <a:gd name="connsiteX59" fmla="*/ 44549 w 196303"/>
                  <a:gd name="connsiteY59" fmla="*/ 506861 h 1913874"/>
                  <a:gd name="connsiteX60" fmla="*/ 29004 w 196303"/>
                  <a:gd name="connsiteY60" fmla="*/ 551008 h 1913874"/>
                  <a:gd name="connsiteX61" fmla="*/ 16577 w 196303"/>
                  <a:gd name="connsiteY61" fmla="*/ 598196 h 1913874"/>
                  <a:gd name="connsiteX62" fmla="*/ 7724 w 196303"/>
                  <a:gd name="connsiteY62" fmla="*/ 649016 h 1913874"/>
                  <a:gd name="connsiteX63" fmla="*/ 2925 w 196303"/>
                  <a:gd name="connsiteY63" fmla="*/ 703889 h 1913874"/>
                  <a:gd name="connsiteX64" fmla="*/ 1893 w 196303"/>
                  <a:gd name="connsiteY64" fmla="*/ 761745 h 1913874"/>
                  <a:gd name="connsiteX65" fmla="*/ 1893 w 196303"/>
                  <a:gd name="connsiteY65" fmla="*/ 763351 h 1913874"/>
                  <a:gd name="connsiteX66" fmla="*/ 2925 w 196303"/>
                  <a:gd name="connsiteY66" fmla="*/ 823291 h 1913874"/>
                  <a:gd name="connsiteX67" fmla="*/ 7724 w 196303"/>
                  <a:gd name="connsiteY67" fmla="*/ 887781 h 1913874"/>
                  <a:gd name="connsiteX68" fmla="*/ 16596 w 196303"/>
                  <a:gd name="connsiteY68" fmla="*/ 956364 h 1913874"/>
                  <a:gd name="connsiteX69" fmla="*/ 29043 w 196303"/>
                  <a:gd name="connsiteY69" fmla="*/ 1028521 h 1913874"/>
                  <a:gd name="connsiteX70" fmla="*/ 44606 w 196303"/>
                  <a:gd name="connsiteY70" fmla="*/ 1103814 h 1913874"/>
                  <a:gd name="connsiteX71" fmla="*/ 61489 w 196303"/>
                  <a:gd name="connsiteY71" fmla="*/ 1180426 h 1913874"/>
                  <a:gd name="connsiteX72" fmla="*/ 78620 w 196303"/>
                  <a:gd name="connsiteY72" fmla="*/ 1253769 h 1913874"/>
                  <a:gd name="connsiteX73" fmla="*/ 79729 w 196303"/>
                  <a:gd name="connsiteY73" fmla="*/ 1258396 h 1913874"/>
                  <a:gd name="connsiteX74" fmla="*/ 95636 w 196303"/>
                  <a:gd name="connsiteY74" fmla="*/ 1323537 h 1913874"/>
                  <a:gd name="connsiteX75" fmla="*/ 102558 w 196303"/>
                  <a:gd name="connsiteY75" fmla="*/ 1351490 h 1913874"/>
                  <a:gd name="connsiteX76" fmla="*/ 118465 w 196303"/>
                  <a:gd name="connsiteY76" fmla="*/ 1416630 h 1913874"/>
                  <a:gd name="connsiteX77" fmla="*/ 119536 w 196303"/>
                  <a:gd name="connsiteY77" fmla="*/ 1421161 h 1913874"/>
                  <a:gd name="connsiteX78" fmla="*/ 136686 w 196303"/>
                  <a:gd name="connsiteY78" fmla="*/ 1494619 h 1913874"/>
                  <a:gd name="connsiteX79" fmla="*/ 153569 w 196303"/>
                  <a:gd name="connsiteY79" fmla="*/ 1571251 h 1913874"/>
                  <a:gd name="connsiteX80" fmla="*/ 169132 w 196303"/>
                  <a:gd name="connsiteY80" fmla="*/ 1646582 h 1913874"/>
                  <a:gd name="connsiteX81" fmla="*/ 181598 w 196303"/>
                  <a:gd name="connsiteY81" fmla="*/ 1718835 h 1913874"/>
                  <a:gd name="connsiteX82" fmla="*/ 190470 w 196303"/>
                  <a:gd name="connsiteY82" fmla="*/ 1787493 h 1913874"/>
                  <a:gd name="connsiteX83" fmla="*/ 195269 w 196303"/>
                  <a:gd name="connsiteY83" fmla="*/ 1852099 h 1913874"/>
                  <a:gd name="connsiteX84" fmla="*/ 196301 w 196303"/>
                  <a:gd name="connsiteY84" fmla="*/ 1912134 h 1913874"/>
                  <a:gd name="connsiteX85" fmla="*/ 196301 w 196303"/>
                  <a:gd name="connsiteY85" fmla="*/ 1912937 h 1913874"/>
                  <a:gd name="connsiteX86" fmla="*/ 195384 w 196303"/>
                  <a:gd name="connsiteY8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96303" h="1913874">
                    <a:moveTo>
                      <a:pt x="195384" y="1913874"/>
                    </a:moveTo>
                    <a:cubicBezTo>
                      <a:pt x="194848" y="1913874"/>
                      <a:pt x="194428" y="1913454"/>
                      <a:pt x="194428" y="1912918"/>
                    </a:cubicBezTo>
                    <a:lnTo>
                      <a:pt x="194428" y="1912115"/>
                    </a:lnTo>
                    <a:cubicBezTo>
                      <a:pt x="194428" y="1892804"/>
                      <a:pt x="194428" y="1872843"/>
                      <a:pt x="193395" y="1852175"/>
                    </a:cubicBezTo>
                    <a:cubicBezTo>
                      <a:pt x="192439" y="1833208"/>
                      <a:pt x="191216" y="1811030"/>
                      <a:pt x="188596" y="1787685"/>
                    </a:cubicBezTo>
                    <a:cubicBezTo>
                      <a:pt x="185824" y="1762848"/>
                      <a:pt x="182918" y="1740402"/>
                      <a:pt x="179725" y="1719103"/>
                    </a:cubicBezTo>
                    <a:cubicBezTo>
                      <a:pt x="175958" y="1693846"/>
                      <a:pt x="171886" y="1670252"/>
                      <a:pt x="167278" y="1646945"/>
                    </a:cubicBezTo>
                    <a:cubicBezTo>
                      <a:pt x="162995" y="1625263"/>
                      <a:pt x="158196" y="1602033"/>
                      <a:pt x="151714" y="1571652"/>
                    </a:cubicBezTo>
                    <a:cubicBezTo>
                      <a:pt x="146055" y="1545114"/>
                      <a:pt x="140013" y="1518041"/>
                      <a:pt x="134832" y="1495040"/>
                    </a:cubicBezTo>
                    <a:cubicBezTo>
                      <a:pt x="129383" y="1470834"/>
                      <a:pt x="123436" y="1445807"/>
                      <a:pt x="117681" y="1421601"/>
                    </a:cubicBezTo>
                    <a:lnTo>
                      <a:pt x="116611" y="1417070"/>
                    </a:lnTo>
                    <a:cubicBezTo>
                      <a:pt x="111487" y="1395560"/>
                      <a:pt x="105999" y="1373382"/>
                      <a:pt x="100703" y="1351948"/>
                    </a:cubicBezTo>
                    <a:lnTo>
                      <a:pt x="93782" y="1323996"/>
                    </a:lnTo>
                    <a:cubicBezTo>
                      <a:pt x="88467" y="1302543"/>
                      <a:pt x="82979" y="1280365"/>
                      <a:pt x="77855" y="1258836"/>
                    </a:cubicBezTo>
                    <a:lnTo>
                      <a:pt x="76746" y="1254209"/>
                    </a:lnTo>
                    <a:cubicBezTo>
                      <a:pt x="70991" y="1230023"/>
                      <a:pt x="65045" y="1205033"/>
                      <a:pt x="59615" y="1180847"/>
                    </a:cubicBezTo>
                    <a:cubicBezTo>
                      <a:pt x="54453" y="1157846"/>
                      <a:pt x="48392" y="1130754"/>
                      <a:pt x="42732" y="1104216"/>
                    </a:cubicBezTo>
                    <a:cubicBezTo>
                      <a:pt x="36251" y="1073796"/>
                      <a:pt x="31452" y="1050566"/>
                      <a:pt x="27169" y="1028884"/>
                    </a:cubicBezTo>
                    <a:cubicBezTo>
                      <a:pt x="22561" y="1005558"/>
                      <a:pt x="18489" y="981926"/>
                      <a:pt x="14703" y="956631"/>
                    </a:cubicBezTo>
                    <a:cubicBezTo>
                      <a:pt x="11510" y="935294"/>
                      <a:pt x="8604" y="912847"/>
                      <a:pt x="5831" y="887973"/>
                    </a:cubicBezTo>
                    <a:cubicBezTo>
                      <a:pt x="3212" y="864570"/>
                      <a:pt x="1969" y="842353"/>
                      <a:pt x="1032" y="823367"/>
                    </a:cubicBezTo>
                    <a:cubicBezTo>
                      <a:pt x="0" y="802661"/>
                      <a:pt x="0" y="782662"/>
                      <a:pt x="0" y="763332"/>
                    </a:cubicBezTo>
                    <a:lnTo>
                      <a:pt x="0" y="761726"/>
                    </a:lnTo>
                    <a:cubicBezTo>
                      <a:pt x="0" y="742396"/>
                      <a:pt x="0" y="722397"/>
                      <a:pt x="1032" y="703755"/>
                    </a:cubicBezTo>
                    <a:cubicBezTo>
                      <a:pt x="1988" y="686662"/>
                      <a:pt x="3212" y="666912"/>
                      <a:pt x="5831" y="648729"/>
                    </a:cubicBezTo>
                    <a:cubicBezTo>
                      <a:pt x="8623" y="629418"/>
                      <a:pt x="11529" y="612746"/>
                      <a:pt x="14703" y="597794"/>
                    </a:cubicBezTo>
                    <a:cubicBezTo>
                      <a:pt x="18489" y="580051"/>
                      <a:pt x="22580" y="564545"/>
                      <a:pt x="27188" y="550397"/>
                    </a:cubicBezTo>
                    <a:cubicBezTo>
                      <a:pt x="31471" y="537261"/>
                      <a:pt x="36270" y="523629"/>
                      <a:pt x="42771" y="506173"/>
                    </a:cubicBezTo>
                    <a:cubicBezTo>
                      <a:pt x="48449" y="490915"/>
                      <a:pt x="54491" y="475926"/>
                      <a:pt x="59653" y="463268"/>
                    </a:cubicBezTo>
                    <a:cubicBezTo>
                      <a:pt x="65102" y="449942"/>
                      <a:pt x="71049" y="436826"/>
                      <a:pt x="76804" y="424131"/>
                    </a:cubicBezTo>
                    <a:lnTo>
                      <a:pt x="77893" y="421722"/>
                    </a:lnTo>
                    <a:cubicBezTo>
                      <a:pt x="83017" y="410422"/>
                      <a:pt x="88505" y="399237"/>
                      <a:pt x="93801" y="388396"/>
                    </a:cubicBezTo>
                    <a:lnTo>
                      <a:pt x="100722" y="374267"/>
                    </a:lnTo>
                    <a:cubicBezTo>
                      <a:pt x="106038" y="363445"/>
                      <a:pt x="111525" y="352241"/>
                      <a:pt x="116630" y="340960"/>
                    </a:cubicBezTo>
                    <a:lnTo>
                      <a:pt x="117720" y="338532"/>
                    </a:lnTo>
                    <a:cubicBezTo>
                      <a:pt x="123475" y="325856"/>
                      <a:pt x="129402" y="312759"/>
                      <a:pt x="134832" y="299471"/>
                    </a:cubicBezTo>
                    <a:cubicBezTo>
                      <a:pt x="139994" y="286833"/>
                      <a:pt x="146036" y="271862"/>
                      <a:pt x="151695" y="256624"/>
                    </a:cubicBezTo>
                    <a:cubicBezTo>
                      <a:pt x="158177" y="239206"/>
                      <a:pt x="162976" y="225592"/>
                      <a:pt x="167240" y="212476"/>
                    </a:cubicBezTo>
                    <a:cubicBezTo>
                      <a:pt x="171828" y="198404"/>
                      <a:pt x="175901" y="182956"/>
                      <a:pt x="179667" y="165289"/>
                    </a:cubicBezTo>
                    <a:cubicBezTo>
                      <a:pt x="182841" y="150357"/>
                      <a:pt x="185747" y="133742"/>
                      <a:pt x="188520" y="114469"/>
                    </a:cubicBezTo>
                    <a:cubicBezTo>
                      <a:pt x="191139" y="96363"/>
                      <a:pt x="192363" y="76651"/>
                      <a:pt x="193319" y="59596"/>
                    </a:cubicBezTo>
                    <a:cubicBezTo>
                      <a:pt x="194351" y="41012"/>
                      <a:pt x="194351" y="21051"/>
                      <a:pt x="194351" y="1740"/>
                    </a:cubicBezTo>
                    <a:lnTo>
                      <a:pt x="194351" y="956"/>
                    </a:lnTo>
                    <a:cubicBezTo>
                      <a:pt x="194351" y="421"/>
                      <a:pt x="194772" y="0"/>
                      <a:pt x="195307" y="0"/>
                    </a:cubicBezTo>
                    <a:cubicBezTo>
                      <a:pt x="195843" y="0"/>
                      <a:pt x="196263" y="421"/>
                      <a:pt x="196263" y="956"/>
                    </a:cubicBezTo>
                    <a:lnTo>
                      <a:pt x="196263" y="1759"/>
                    </a:lnTo>
                    <a:cubicBezTo>
                      <a:pt x="196263" y="21089"/>
                      <a:pt x="196263" y="41088"/>
                      <a:pt x="195231" y="59730"/>
                    </a:cubicBezTo>
                    <a:cubicBezTo>
                      <a:pt x="194275" y="76823"/>
                      <a:pt x="193051" y="96573"/>
                      <a:pt x="190432" y="114756"/>
                    </a:cubicBezTo>
                    <a:cubicBezTo>
                      <a:pt x="187640" y="134067"/>
                      <a:pt x="184734" y="150739"/>
                      <a:pt x="181560" y="165691"/>
                    </a:cubicBezTo>
                    <a:cubicBezTo>
                      <a:pt x="177774" y="183434"/>
                      <a:pt x="173683" y="198940"/>
                      <a:pt x="169075" y="213088"/>
                    </a:cubicBezTo>
                    <a:cubicBezTo>
                      <a:pt x="164792" y="226223"/>
                      <a:pt x="159993" y="239856"/>
                      <a:pt x="153492" y="257312"/>
                    </a:cubicBezTo>
                    <a:cubicBezTo>
                      <a:pt x="147814" y="272569"/>
                      <a:pt x="141772" y="287559"/>
                      <a:pt x="136610" y="300216"/>
                    </a:cubicBezTo>
                    <a:cubicBezTo>
                      <a:pt x="131161" y="313543"/>
                      <a:pt x="125215" y="326659"/>
                      <a:pt x="119460" y="339335"/>
                    </a:cubicBezTo>
                    <a:lnTo>
                      <a:pt x="118370" y="341763"/>
                    </a:lnTo>
                    <a:cubicBezTo>
                      <a:pt x="113246" y="353082"/>
                      <a:pt x="107739" y="364286"/>
                      <a:pt x="102443" y="375127"/>
                    </a:cubicBezTo>
                    <a:lnTo>
                      <a:pt x="95522" y="389256"/>
                    </a:lnTo>
                    <a:cubicBezTo>
                      <a:pt x="90226" y="400078"/>
                      <a:pt x="84738" y="411244"/>
                      <a:pt x="79633" y="422525"/>
                    </a:cubicBezTo>
                    <a:lnTo>
                      <a:pt x="78543" y="424934"/>
                    </a:lnTo>
                    <a:cubicBezTo>
                      <a:pt x="72788" y="437610"/>
                      <a:pt x="66842" y="450707"/>
                      <a:pt x="61412" y="464014"/>
                    </a:cubicBezTo>
                    <a:cubicBezTo>
                      <a:pt x="56250" y="476652"/>
                      <a:pt x="50208" y="491623"/>
                      <a:pt x="44549" y="506861"/>
                    </a:cubicBezTo>
                    <a:cubicBezTo>
                      <a:pt x="38067" y="524279"/>
                      <a:pt x="33268" y="537911"/>
                      <a:pt x="29004" y="551008"/>
                    </a:cubicBezTo>
                    <a:cubicBezTo>
                      <a:pt x="24416" y="565080"/>
                      <a:pt x="20343" y="580529"/>
                      <a:pt x="16577" y="598196"/>
                    </a:cubicBezTo>
                    <a:cubicBezTo>
                      <a:pt x="13403" y="613128"/>
                      <a:pt x="10497" y="629743"/>
                      <a:pt x="7724" y="649016"/>
                    </a:cubicBezTo>
                    <a:cubicBezTo>
                      <a:pt x="5105" y="667122"/>
                      <a:pt x="3881" y="686834"/>
                      <a:pt x="2925" y="703889"/>
                    </a:cubicBezTo>
                    <a:cubicBezTo>
                      <a:pt x="1893" y="722473"/>
                      <a:pt x="1893" y="742434"/>
                      <a:pt x="1893" y="761745"/>
                    </a:cubicBezTo>
                    <a:lnTo>
                      <a:pt x="1893" y="763351"/>
                    </a:lnTo>
                    <a:cubicBezTo>
                      <a:pt x="1893" y="782662"/>
                      <a:pt x="1893" y="802623"/>
                      <a:pt x="2925" y="823291"/>
                    </a:cubicBezTo>
                    <a:cubicBezTo>
                      <a:pt x="3881" y="842258"/>
                      <a:pt x="5105" y="864436"/>
                      <a:pt x="7724" y="887781"/>
                    </a:cubicBezTo>
                    <a:cubicBezTo>
                      <a:pt x="10497" y="912618"/>
                      <a:pt x="13403" y="935064"/>
                      <a:pt x="16596" y="956364"/>
                    </a:cubicBezTo>
                    <a:cubicBezTo>
                      <a:pt x="20362" y="981620"/>
                      <a:pt x="24435" y="1005233"/>
                      <a:pt x="29043" y="1028521"/>
                    </a:cubicBezTo>
                    <a:cubicBezTo>
                      <a:pt x="33326" y="1050203"/>
                      <a:pt x="38125" y="1073414"/>
                      <a:pt x="44606" y="1103814"/>
                    </a:cubicBezTo>
                    <a:cubicBezTo>
                      <a:pt x="50266" y="1130352"/>
                      <a:pt x="56307" y="1157425"/>
                      <a:pt x="61489" y="1180426"/>
                    </a:cubicBezTo>
                    <a:cubicBezTo>
                      <a:pt x="66919" y="1204594"/>
                      <a:pt x="72865" y="1229583"/>
                      <a:pt x="78620" y="1253769"/>
                    </a:cubicBezTo>
                    <a:lnTo>
                      <a:pt x="79729" y="1258396"/>
                    </a:lnTo>
                    <a:cubicBezTo>
                      <a:pt x="84853" y="1279925"/>
                      <a:pt x="90340" y="1302104"/>
                      <a:pt x="95636" y="1323537"/>
                    </a:cubicBezTo>
                    <a:lnTo>
                      <a:pt x="102558" y="1351490"/>
                    </a:lnTo>
                    <a:cubicBezTo>
                      <a:pt x="107854" y="1372923"/>
                      <a:pt x="113341" y="1395101"/>
                      <a:pt x="118465" y="1416630"/>
                    </a:cubicBezTo>
                    <a:lnTo>
                      <a:pt x="119536" y="1421161"/>
                    </a:lnTo>
                    <a:cubicBezTo>
                      <a:pt x="125291" y="1445367"/>
                      <a:pt x="131256" y="1470414"/>
                      <a:pt x="136686" y="1494619"/>
                    </a:cubicBezTo>
                    <a:cubicBezTo>
                      <a:pt x="141849" y="1517620"/>
                      <a:pt x="147910" y="1544712"/>
                      <a:pt x="153569" y="1571251"/>
                    </a:cubicBezTo>
                    <a:cubicBezTo>
                      <a:pt x="160051" y="1601651"/>
                      <a:pt x="164850" y="1624881"/>
                      <a:pt x="169132" y="1646582"/>
                    </a:cubicBezTo>
                    <a:cubicBezTo>
                      <a:pt x="173740" y="1669908"/>
                      <a:pt x="177813" y="1693559"/>
                      <a:pt x="181598" y="1718835"/>
                    </a:cubicBezTo>
                    <a:cubicBezTo>
                      <a:pt x="184791" y="1740172"/>
                      <a:pt x="187698" y="1762619"/>
                      <a:pt x="190470" y="1787493"/>
                    </a:cubicBezTo>
                    <a:cubicBezTo>
                      <a:pt x="193089" y="1810896"/>
                      <a:pt x="194332" y="1833113"/>
                      <a:pt x="195269" y="1852099"/>
                    </a:cubicBezTo>
                    <a:cubicBezTo>
                      <a:pt x="196301" y="1872805"/>
                      <a:pt x="196301" y="1892804"/>
                      <a:pt x="196301" y="1912134"/>
                    </a:cubicBezTo>
                    <a:lnTo>
                      <a:pt x="196301" y="1912937"/>
                    </a:lnTo>
                    <a:cubicBezTo>
                      <a:pt x="196340" y="1913454"/>
                      <a:pt x="195919" y="1913874"/>
                      <a:pt x="195384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0" name="任意多边形: 形状 109">
                <a:extLst>
                  <a:ext uri="{FF2B5EF4-FFF2-40B4-BE49-F238E27FC236}">
                    <a16:creationId xmlns:a16="http://schemas.microsoft.com/office/drawing/2014/main" id="{4B72E814-1965-BD96-B917-FB2BF98316BB}"/>
                  </a:ext>
                </a:extLst>
              </p:cNvPr>
              <p:cNvSpPr/>
              <p:nvPr/>
            </p:nvSpPr>
            <p:spPr>
              <a:xfrm>
                <a:off x="9480158" y="1104755"/>
                <a:ext cx="240907" cy="1913816"/>
              </a:xfrm>
              <a:custGeom>
                <a:avLst/>
                <a:gdLst>
                  <a:gd name="connsiteX0" fmla="*/ 239952 w 240907"/>
                  <a:gd name="connsiteY0" fmla="*/ 1913817 h 1913816"/>
                  <a:gd name="connsiteX1" fmla="*/ 238996 w 240907"/>
                  <a:gd name="connsiteY1" fmla="*/ 1912861 h 1913816"/>
                  <a:gd name="connsiteX2" fmla="*/ 236319 w 240907"/>
                  <a:gd name="connsiteY2" fmla="*/ 1850512 h 1913816"/>
                  <a:gd name="connsiteX3" fmla="*/ 228747 w 240907"/>
                  <a:gd name="connsiteY3" fmla="*/ 1783230 h 1913816"/>
                  <a:gd name="connsiteX4" fmla="*/ 216970 w 240907"/>
                  <a:gd name="connsiteY4" fmla="*/ 1711741 h 1913816"/>
                  <a:gd name="connsiteX5" fmla="*/ 201693 w 240907"/>
                  <a:gd name="connsiteY5" fmla="*/ 1636735 h 1913816"/>
                  <a:gd name="connsiteX6" fmla="*/ 183606 w 240907"/>
                  <a:gd name="connsiteY6" fmla="*/ 1558918 h 1913816"/>
                  <a:gd name="connsiteX7" fmla="*/ 163416 w 240907"/>
                  <a:gd name="connsiteY7" fmla="*/ 1478998 h 1913816"/>
                  <a:gd name="connsiteX8" fmla="*/ 141829 w 240907"/>
                  <a:gd name="connsiteY8" fmla="*/ 1397663 h 1913816"/>
                  <a:gd name="connsiteX9" fmla="*/ 119670 w 240907"/>
                  <a:gd name="connsiteY9" fmla="*/ 1316118 h 1913816"/>
                  <a:gd name="connsiteX10" fmla="*/ 119402 w 240907"/>
                  <a:gd name="connsiteY10" fmla="*/ 1315143 h 1913816"/>
                  <a:gd name="connsiteX11" fmla="*/ 97242 w 240907"/>
                  <a:gd name="connsiteY11" fmla="*/ 1233598 h 1913816"/>
                  <a:gd name="connsiteX12" fmla="*/ 75656 w 240907"/>
                  <a:gd name="connsiteY12" fmla="*/ 1152244 h 1913816"/>
                  <a:gd name="connsiteX13" fmla="*/ 55466 w 240907"/>
                  <a:gd name="connsiteY13" fmla="*/ 1072286 h 1913816"/>
                  <a:gd name="connsiteX14" fmla="*/ 37379 w 240907"/>
                  <a:gd name="connsiteY14" fmla="*/ 994431 h 1913816"/>
                  <a:gd name="connsiteX15" fmla="*/ 22083 w 240907"/>
                  <a:gd name="connsiteY15" fmla="*/ 919367 h 1913816"/>
                  <a:gd name="connsiteX16" fmla="*/ 10286 w 240907"/>
                  <a:gd name="connsiteY16" fmla="*/ 847783 h 1913816"/>
                  <a:gd name="connsiteX17" fmla="*/ 2696 w 240907"/>
                  <a:gd name="connsiteY17" fmla="*/ 780386 h 1913816"/>
                  <a:gd name="connsiteX18" fmla="*/ 0 w 240907"/>
                  <a:gd name="connsiteY18" fmla="*/ 717884 h 1913816"/>
                  <a:gd name="connsiteX19" fmla="*/ 2696 w 240907"/>
                  <a:gd name="connsiteY19" fmla="*/ 660736 h 1913816"/>
                  <a:gd name="connsiteX20" fmla="*/ 10286 w 240907"/>
                  <a:gd name="connsiteY20" fmla="*/ 608482 h 1913816"/>
                  <a:gd name="connsiteX21" fmla="*/ 22102 w 240907"/>
                  <a:gd name="connsiteY21" fmla="*/ 560434 h 1913816"/>
                  <a:gd name="connsiteX22" fmla="*/ 37417 w 240907"/>
                  <a:gd name="connsiteY22" fmla="*/ 515905 h 1913816"/>
                  <a:gd name="connsiteX23" fmla="*/ 55523 w 240907"/>
                  <a:gd name="connsiteY23" fmla="*/ 474186 h 1913816"/>
                  <a:gd name="connsiteX24" fmla="*/ 75733 w 240907"/>
                  <a:gd name="connsiteY24" fmla="*/ 434589 h 1913816"/>
                  <a:gd name="connsiteX25" fmla="*/ 97338 w 240907"/>
                  <a:gd name="connsiteY25" fmla="*/ 396407 h 1913816"/>
                  <a:gd name="connsiteX26" fmla="*/ 119498 w 240907"/>
                  <a:gd name="connsiteY26" fmla="*/ 359162 h 1913816"/>
                  <a:gd name="connsiteX27" fmla="*/ 119765 w 240907"/>
                  <a:gd name="connsiteY27" fmla="*/ 358722 h 1913816"/>
                  <a:gd name="connsiteX28" fmla="*/ 141925 w 240907"/>
                  <a:gd name="connsiteY28" fmla="*/ 321496 h 1913816"/>
                  <a:gd name="connsiteX29" fmla="*/ 163492 w 240907"/>
                  <a:gd name="connsiteY29" fmla="*/ 283372 h 1913816"/>
                  <a:gd name="connsiteX30" fmla="*/ 183663 w 240907"/>
                  <a:gd name="connsiteY30" fmla="*/ 243852 h 1913816"/>
                  <a:gd name="connsiteX31" fmla="*/ 201731 w 240907"/>
                  <a:gd name="connsiteY31" fmla="*/ 202247 h 1913816"/>
                  <a:gd name="connsiteX32" fmla="*/ 216989 w 240907"/>
                  <a:gd name="connsiteY32" fmla="*/ 157871 h 1913816"/>
                  <a:gd name="connsiteX33" fmla="*/ 228747 w 240907"/>
                  <a:gd name="connsiteY33" fmla="*/ 109995 h 1913816"/>
                  <a:gd name="connsiteX34" fmla="*/ 236319 w 240907"/>
                  <a:gd name="connsiteY34" fmla="*/ 57932 h 1913816"/>
                  <a:gd name="connsiteX35" fmla="*/ 238996 w 240907"/>
                  <a:gd name="connsiteY35" fmla="*/ 956 h 1913816"/>
                  <a:gd name="connsiteX36" fmla="*/ 239952 w 240907"/>
                  <a:gd name="connsiteY36" fmla="*/ 0 h 1913816"/>
                  <a:gd name="connsiteX37" fmla="*/ 240907 w 240907"/>
                  <a:gd name="connsiteY37" fmla="*/ 956 h 1913816"/>
                  <a:gd name="connsiteX38" fmla="*/ 238212 w 240907"/>
                  <a:gd name="connsiteY38" fmla="*/ 58105 h 1913816"/>
                  <a:gd name="connsiteX39" fmla="*/ 230621 w 240907"/>
                  <a:gd name="connsiteY39" fmla="*/ 110358 h 1913816"/>
                  <a:gd name="connsiteX40" fmla="*/ 218805 w 240907"/>
                  <a:gd name="connsiteY40" fmla="*/ 158406 h 1913816"/>
                  <a:gd name="connsiteX41" fmla="*/ 203490 w 240907"/>
                  <a:gd name="connsiteY41" fmla="*/ 202936 h 1913816"/>
                  <a:gd name="connsiteX42" fmla="*/ 185384 w 240907"/>
                  <a:gd name="connsiteY42" fmla="*/ 244655 h 1913816"/>
                  <a:gd name="connsiteX43" fmla="*/ 165175 w 240907"/>
                  <a:gd name="connsiteY43" fmla="*/ 284251 h 1913816"/>
                  <a:gd name="connsiteX44" fmla="*/ 143569 w 240907"/>
                  <a:gd name="connsiteY44" fmla="*/ 322433 h 1913816"/>
                  <a:gd name="connsiteX45" fmla="*/ 121410 w 240907"/>
                  <a:gd name="connsiteY45" fmla="*/ 359678 h 1913816"/>
                  <a:gd name="connsiteX46" fmla="*/ 121142 w 240907"/>
                  <a:gd name="connsiteY46" fmla="*/ 360118 h 1913816"/>
                  <a:gd name="connsiteX47" fmla="*/ 98982 w 240907"/>
                  <a:gd name="connsiteY47" fmla="*/ 397344 h 1913816"/>
                  <a:gd name="connsiteX48" fmla="*/ 77415 w 240907"/>
                  <a:gd name="connsiteY48" fmla="*/ 435468 h 1913816"/>
                  <a:gd name="connsiteX49" fmla="*/ 57244 w 240907"/>
                  <a:gd name="connsiteY49" fmla="*/ 474989 h 1913816"/>
                  <a:gd name="connsiteX50" fmla="*/ 39176 w 240907"/>
                  <a:gd name="connsiteY50" fmla="*/ 516593 h 1913816"/>
                  <a:gd name="connsiteX51" fmla="*/ 23919 w 240907"/>
                  <a:gd name="connsiteY51" fmla="*/ 560970 h 1913816"/>
                  <a:gd name="connsiteX52" fmla="*/ 12160 w 240907"/>
                  <a:gd name="connsiteY52" fmla="*/ 608845 h 1913816"/>
                  <a:gd name="connsiteX53" fmla="*/ 4589 w 240907"/>
                  <a:gd name="connsiteY53" fmla="*/ 660908 h 1913816"/>
                  <a:gd name="connsiteX54" fmla="*/ 1912 w 240907"/>
                  <a:gd name="connsiteY54" fmla="*/ 717884 h 1913816"/>
                  <a:gd name="connsiteX55" fmla="*/ 4589 w 240907"/>
                  <a:gd name="connsiteY55" fmla="*/ 780234 h 1913816"/>
                  <a:gd name="connsiteX56" fmla="*/ 12160 w 240907"/>
                  <a:gd name="connsiteY56" fmla="*/ 847515 h 1913816"/>
                  <a:gd name="connsiteX57" fmla="*/ 23938 w 240907"/>
                  <a:gd name="connsiteY57" fmla="*/ 919004 h 1913816"/>
                  <a:gd name="connsiteX58" fmla="*/ 39214 w 240907"/>
                  <a:gd name="connsiteY58" fmla="*/ 994010 h 1913816"/>
                  <a:gd name="connsiteX59" fmla="*/ 57302 w 240907"/>
                  <a:gd name="connsiteY59" fmla="*/ 1071827 h 1913816"/>
                  <a:gd name="connsiteX60" fmla="*/ 77492 w 240907"/>
                  <a:gd name="connsiteY60" fmla="*/ 1151747 h 1913816"/>
                  <a:gd name="connsiteX61" fmla="*/ 99078 w 240907"/>
                  <a:gd name="connsiteY61" fmla="*/ 1233082 h 1913816"/>
                  <a:gd name="connsiteX62" fmla="*/ 121238 w 240907"/>
                  <a:gd name="connsiteY62" fmla="*/ 1314627 h 1913816"/>
                  <a:gd name="connsiteX63" fmla="*/ 121505 w 240907"/>
                  <a:gd name="connsiteY63" fmla="*/ 1315602 h 1913816"/>
                  <a:gd name="connsiteX64" fmla="*/ 143665 w 240907"/>
                  <a:gd name="connsiteY64" fmla="*/ 1397147 h 1913816"/>
                  <a:gd name="connsiteX65" fmla="*/ 165251 w 240907"/>
                  <a:gd name="connsiteY65" fmla="*/ 1478501 h 1913816"/>
                  <a:gd name="connsiteX66" fmla="*/ 185441 w 240907"/>
                  <a:gd name="connsiteY66" fmla="*/ 1558460 h 1913816"/>
                  <a:gd name="connsiteX67" fmla="*/ 203529 w 240907"/>
                  <a:gd name="connsiteY67" fmla="*/ 1636315 h 1913816"/>
                  <a:gd name="connsiteX68" fmla="*/ 218824 w 240907"/>
                  <a:gd name="connsiteY68" fmla="*/ 1711378 h 1913816"/>
                  <a:gd name="connsiteX69" fmla="*/ 230621 w 240907"/>
                  <a:gd name="connsiteY69" fmla="*/ 1782962 h 1913816"/>
                  <a:gd name="connsiteX70" fmla="*/ 238212 w 240907"/>
                  <a:gd name="connsiteY70" fmla="*/ 1850359 h 1913816"/>
                  <a:gd name="connsiteX71" fmla="*/ 240907 w 240907"/>
                  <a:gd name="connsiteY71" fmla="*/ 1912861 h 1913816"/>
                  <a:gd name="connsiteX72" fmla="*/ 239952 w 240907"/>
                  <a:gd name="connsiteY72" fmla="*/ 1913817 h 1913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240907" h="1913816">
                    <a:moveTo>
                      <a:pt x="239952" y="1913817"/>
                    </a:moveTo>
                    <a:cubicBezTo>
                      <a:pt x="239416" y="1913817"/>
                      <a:pt x="238996" y="1913396"/>
                      <a:pt x="238996" y="1912861"/>
                    </a:cubicBezTo>
                    <a:cubicBezTo>
                      <a:pt x="238996" y="1893512"/>
                      <a:pt x="238097" y="1872518"/>
                      <a:pt x="236319" y="1850512"/>
                    </a:cubicBezTo>
                    <a:cubicBezTo>
                      <a:pt x="234617" y="1829518"/>
                      <a:pt x="232074" y="1806881"/>
                      <a:pt x="228747" y="1783230"/>
                    </a:cubicBezTo>
                    <a:cubicBezTo>
                      <a:pt x="225593" y="1760879"/>
                      <a:pt x="221635" y="1736826"/>
                      <a:pt x="216970" y="1711741"/>
                    </a:cubicBezTo>
                    <a:cubicBezTo>
                      <a:pt x="212610" y="1688301"/>
                      <a:pt x="207467" y="1663063"/>
                      <a:pt x="201693" y="1636735"/>
                    </a:cubicBezTo>
                    <a:cubicBezTo>
                      <a:pt x="196320" y="1612224"/>
                      <a:pt x="190393" y="1586776"/>
                      <a:pt x="183606" y="1558918"/>
                    </a:cubicBezTo>
                    <a:cubicBezTo>
                      <a:pt x="177564" y="1534139"/>
                      <a:pt x="170968" y="1507984"/>
                      <a:pt x="163416" y="1478998"/>
                    </a:cubicBezTo>
                    <a:cubicBezTo>
                      <a:pt x="157144" y="1454888"/>
                      <a:pt x="150089" y="1428293"/>
                      <a:pt x="141829" y="1397663"/>
                    </a:cubicBezTo>
                    <a:cubicBezTo>
                      <a:pt x="134526" y="1370552"/>
                      <a:pt x="127107" y="1343345"/>
                      <a:pt x="119670" y="1316118"/>
                    </a:cubicBezTo>
                    <a:lnTo>
                      <a:pt x="119402" y="1315143"/>
                    </a:lnTo>
                    <a:cubicBezTo>
                      <a:pt x="111984" y="1287917"/>
                      <a:pt x="104546" y="1260691"/>
                      <a:pt x="97242" y="1233598"/>
                    </a:cubicBezTo>
                    <a:cubicBezTo>
                      <a:pt x="88983" y="1202968"/>
                      <a:pt x="81928" y="1176354"/>
                      <a:pt x="75656" y="1152244"/>
                    </a:cubicBezTo>
                    <a:cubicBezTo>
                      <a:pt x="68104" y="1123240"/>
                      <a:pt x="61508" y="1097084"/>
                      <a:pt x="55466" y="1072286"/>
                    </a:cubicBezTo>
                    <a:cubicBezTo>
                      <a:pt x="48679" y="1044409"/>
                      <a:pt x="42752" y="1018942"/>
                      <a:pt x="37379" y="994431"/>
                    </a:cubicBezTo>
                    <a:cubicBezTo>
                      <a:pt x="31586" y="968065"/>
                      <a:pt x="26442" y="942808"/>
                      <a:pt x="22083" y="919367"/>
                    </a:cubicBezTo>
                    <a:cubicBezTo>
                      <a:pt x="17418" y="894263"/>
                      <a:pt x="13441" y="870172"/>
                      <a:pt x="10286" y="847783"/>
                    </a:cubicBezTo>
                    <a:cubicBezTo>
                      <a:pt x="6940" y="824094"/>
                      <a:pt x="4398" y="801418"/>
                      <a:pt x="2696" y="780386"/>
                    </a:cubicBezTo>
                    <a:cubicBezTo>
                      <a:pt x="918" y="758322"/>
                      <a:pt x="0" y="737291"/>
                      <a:pt x="0" y="717884"/>
                    </a:cubicBezTo>
                    <a:cubicBezTo>
                      <a:pt x="0" y="698478"/>
                      <a:pt x="899" y="679244"/>
                      <a:pt x="2696" y="660736"/>
                    </a:cubicBezTo>
                    <a:cubicBezTo>
                      <a:pt x="4398" y="643088"/>
                      <a:pt x="6960" y="625518"/>
                      <a:pt x="10286" y="608482"/>
                    </a:cubicBezTo>
                    <a:cubicBezTo>
                      <a:pt x="13441" y="592383"/>
                      <a:pt x="17418" y="576227"/>
                      <a:pt x="22102" y="560434"/>
                    </a:cubicBezTo>
                    <a:cubicBezTo>
                      <a:pt x="26462" y="545693"/>
                      <a:pt x="31624" y="530703"/>
                      <a:pt x="37417" y="515905"/>
                    </a:cubicBezTo>
                    <a:cubicBezTo>
                      <a:pt x="42809" y="502119"/>
                      <a:pt x="48736" y="488487"/>
                      <a:pt x="55523" y="474186"/>
                    </a:cubicBezTo>
                    <a:cubicBezTo>
                      <a:pt x="61565" y="461471"/>
                      <a:pt x="68181" y="448508"/>
                      <a:pt x="75733" y="434589"/>
                    </a:cubicBezTo>
                    <a:cubicBezTo>
                      <a:pt x="82004" y="423003"/>
                      <a:pt x="89078" y="410517"/>
                      <a:pt x="97338" y="396407"/>
                    </a:cubicBezTo>
                    <a:cubicBezTo>
                      <a:pt x="104642" y="383903"/>
                      <a:pt x="112194" y="371322"/>
                      <a:pt x="119498" y="359162"/>
                    </a:cubicBezTo>
                    <a:lnTo>
                      <a:pt x="119765" y="358722"/>
                    </a:lnTo>
                    <a:cubicBezTo>
                      <a:pt x="127069" y="346562"/>
                      <a:pt x="134602" y="333982"/>
                      <a:pt x="141925" y="321496"/>
                    </a:cubicBezTo>
                    <a:cubicBezTo>
                      <a:pt x="150166" y="307405"/>
                      <a:pt x="157221" y="294939"/>
                      <a:pt x="163492" y="283372"/>
                    </a:cubicBezTo>
                    <a:cubicBezTo>
                      <a:pt x="171025" y="269472"/>
                      <a:pt x="177621" y="256547"/>
                      <a:pt x="183663" y="243852"/>
                    </a:cubicBezTo>
                    <a:cubicBezTo>
                      <a:pt x="190451" y="229588"/>
                      <a:pt x="196359" y="215994"/>
                      <a:pt x="201731" y="202247"/>
                    </a:cubicBezTo>
                    <a:cubicBezTo>
                      <a:pt x="207505" y="187487"/>
                      <a:pt x="212630" y="172555"/>
                      <a:pt x="216989" y="157871"/>
                    </a:cubicBezTo>
                    <a:cubicBezTo>
                      <a:pt x="221654" y="142135"/>
                      <a:pt x="225612" y="126037"/>
                      <a:pt x="228747" y="109995"/>
                    </a:cubicBezTo>
                    <a:cubicBezTo>
                      <a:pt x="232074" y="93036"/>
                      <a:pt x="234617" y="75503"/>
                      <a:pt x="236319" y="57932"/>
                    </a:cubicBezTo>
                    <a:cubicBezTo>
                      <a:pt x="238097" y="39482"/>
                      <a:pt x="238996" y="20305"/>
                      <a:pt x="238996" y="956"/>
                    </a:cubicBezTo>
                    <a:cubicBezTo>
                      <a:pt x="238996" y="421"/>
                      <a:pt x="239416" y="0"/>
                      <a:pt x="239952" y="0"/>
                    </a:cubicBezTo>
                    <a:cubicBezTo>
                      <a:pt x="240487" y="0"/>
                      <a:pt x="240907" y="421"/>
                      <a:pt x="240907" y="956"/>
                    </a:cubicBezTo>
                    <a:cubicBezTo>
                      <a:pt x="240907" y="20362"/>
                      <a:pt x="240009" y="39597"/>
                      <a:pt x="238212" y="58105"/>
                    </a:cubicBezTo>
                    <a:cubicBezTo>
                      <a:pt x="236510" y="75752"/>
                      <a:pt x="233948" y="93323"/>
                      <a:pt x="230621" y="110358"/>
                    </a:cubicBezTo>
                    <a:cubicBezTo>
                      <a:pt x="227466" y="126457"/>
                      <a:pt x="223489" y="142613"/>
                      <a:pt x="218805" y="158406"/>
                    </a:cubicBezTo>
                    <a:cubicBezTo>
                      <a:pt x="214446" y="173147"/>
                      <a:pt x="209284" y="188137"/>
                      <a:pt x="203490" y="202936"/>
                    </a:cubicBezTo>
                    <a:cubicBezTo>
                      <a:pt x="198099" y="216721"/>
                      <a:pt x="192172" y="230353"/>
                      <a:pt x="185384" y="244655"/>
                    </a:cubicBezTo>
                    <a:cubicBezTo>
                      <a:pt x="179342" y="257369"/>
                      <a:pt x="172727" y="270332"/>
                      <a:pt x="165175" y="284251"/>
                    </a:cubicBezTo>
                    <a:cubicBezTo>
                      <a:pt x="158903" y="295838"/>
                      <a:pt x="151829" y="308323"/>
                      <a:pt x="143569" y="322433"/>
                    </a:cubicBezTo>
                    <a:cubicBezTo>
                      <a:pt x="136266" y="334938"/>
                      <a:pt x="128713" y="347518"/>
                      <a:pt x="121410" y="359678"/>
                    </a:cubicBezTo>
                    <a:lnTo>
                      <a:pt x="121142" y="360118"/>
                    </a:lnTo>
                    <a:cubicBezTo>
                      <a:pt x="113838" y="372278"/>
                      <a:pt x="106305" y="384859"/>
                      <a:pt x="98982" y="397344"/>
                    </a:cubicBezTo>
                    <a:cubicBezTo>
                      <a:pt x="90742" y="411435"/>
                      <a:pt x="83687" y="423901"/>
                      <a:pt x="77415" y="435468"/>
                    </a:cubicBezTo>
                    <a:cubicBezTo>
                      <a:pt x="69882" y="449368"/>
                      <a:pt x="63286" y="462293"/>
                      <a:pt x="57244" y="474989"/>
                    </a:cubicBezTo>
                    <a:cubicBezTo>
                      <a:pt x="50457" y="489252"/>
                      <a:pt x="44549" y="502846"/>
                      <a:pt x="39176" y="516593"/>
                    </a:cubicBezTo>
                    <a:cubicBezTo>
                      <a:pt x="33402" y="531353"/>
                      <a:pt x="28278" y="546286"/>
                      <a:pt x="23919" y="560970"/>
                    </a:cubicBezTo>
                    <a:cubicBezTo>
                      <a:pt x="19253" y="576705"/>
                      <a:pt x="15296" y="592804"/>
                      <a:pt x="12160" y="608845"/>
                    </a:cubicBezTo>
                    <a:cubicBezTo>
                      <a:pt x="8833" y="625804"/>
                      <a:pt x="6290" y="643337"/>
                      <a:pt x="4589" y="660908"/>
                    </a:cubicBezTo>
                    <a:cubicBezTo>
                      <a:pt x="2811" y="679358"/>
                      <a:pt x="1912" y="698535"/>
                      <a:pt x="1912" y="717884"/>
                    </a:cubicBezTo>
                    <a:cubicBezTo>
                      <a:pt x="1912" y="737233"/>
                      <a:pt x="2811" y="758227"/>
                      <a:pt x="4589" y="780234"/>
                    </a:cubicBezTo>
                    <a:cubicBezTo>
                      <a:pt x="6290" y="801227"/>
                      <a:pt x="8833" y="823864"/>
                      <a:pt x="12160" y="847515"/>
                    </a:cubicBezTo>
                    <a:cubicBezTo>
                      <a:pt x="15315" y="869866"/>
                      <a:pt x="19273" y="893919"/>
                      <a:pt x="23938" y="919004"/>
                    </a:cubicBezTo>
                    <a:cubicBezTo>
                      <a:pt x="28297" y="942444"/>
                      <a:pt x="33440" y="967682"/>
                      <a:pt x="39214" y="994010"/>
                    </a:cubicBezTo>
                    <a:cubicBezTo>
                      <a:pt x="44587" y="1018521"/>
                      <a:pt x="50514" y="1043970"/>
                      <a:pt x="57302" y="1071827"/>
                    </a:cubicBezTo>
                    <a:cubicBezTo>
                      <a:pt x="63343" y="1096606"/>
                      <a:pt x="69940" y="1122762"/>
                      <a:pt x="77492" y="1151747"/>
                    </a:cubicBezTo>
                    <a:cubicBezTo>
                      <a:pt x="83763" y="1175857"/>
                      <a:pt x="90818" y="1202452"/>
                      <a:pt x="99078" y="1233082"/>
                    </a:cubicBezTo>
                    <a:cubicBezTo>
                      <a:pt x="106382" y="1260193"/>
                      <a:pt x="113800" y="1287401"/>
                      <a:pt x="121238" y="1314627"/>
                    </a:cubicBezTo>
                    <a:lnTo>
                      <a:pt x="121505" y="1315602"/>
                    </a:lnTo>
                    <a:cubicBezTo>
                      <a:pt x="128924" y="1342828"/>
                      <a:pt x="136361" y="1370055"/>
                      <a:pt x="143665" y="1397147"/>
                    </a:cubicBezTo>
                    <a:cubicBezTo>
                      <a:pt x="151925" y="1427777"/>
                      <a:pt x="158980" y="1454391"/>
                      <a:pt x="165251" y="1478501"/>
                    </a:cubicBezTo>
                    <a:cubicBezTo>
                      <a:pt x="172803" y="1507506"/>
                      <a:pt x="179400" y="1533661"/>
                      <a:pt x="185441" y="1558460"/>
                    </a:cubicBezTo>
                    <a:cubicBezTo>
                      <a:pt x="192229" y="1586336"/>
                      <a:pt x="198156" y="1611803"/>
                      <a:pt x="203529" y="1636315"/>
                    </a:cubicBezTo>
                    <a:cubicBezTo>
                      <a:pt x="209322" y="1662681"/>
                      <a:pt x="214465" y="1687938"/>
                      <a:pt x="218824" y="1711378"/>
                    </a:cubicBezTo>
                    <a:cubicBezTo>
                      <a:pt x="223489" y="1736482"/>
                      <a:pt x="227466" y="1760573"/>
                      <a:pt x="230621" y="1782962"/>
                    </a:cubicBezTo>
                    <a:cubicBezTo>
                      <a:pt x="233967" y="1806651"/>
                      <a:pt x="236510" y="1829327"/>
                      <a:pt x="238212" y="1850359"/>
                    </a:cubicBezTo>
                    <a:cubicBezTo>
                      <a:pt x="239990" y="1872423"/>
                      <a:pt x="240907" y="1893454"/>
                      <a:pt x="240907" y="1912861"/>
                    </a:cubicBezTo>
                    <a:cubicBezTo>
                      <a:pt x="240907" y="1913396"/>
                      <a:pt x="240487" y="1913817"/>
                      <a:pt x="239952" y="191381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1" name="任意多边形: 形状 110">
                <a:extLst>
                  <a:ext uri="{FF2B5EF4-FFF2-40B4-BE49-F238E27FC236}">
                    <a16:creationId xmlns:a16="http://schemas.microsoft.com/office/drawing/2014/main" id="{166B04B6-9427-F077-C0BD-BA466F1FE49E}"/>
                  </a:ext>
                </a:extLst>
              </p:cNvPr>
              <p:cNvSpPr/>
              <p:nvPr/>
            </p:nvSpPr>
            <p:spPr>
              <a:xfrm>
                <a:off x="9495320" y="1104697"/>
                <a:ext cx="285494" cy="1913874"/>
              </a:xfrm>
              <a:custGeom>
                <a:avLst/>
                <a:gdLst>
                  <a:gd name="connsiteX0" fmla="*/ 284539 w 285494"/>
                  <a:gd name="connsiteY0" fmla="*/ 1913874 h 1913874"/>
                  <a:gd name="connsiteX1" fmla="*/ 283583 w 285494"/>
                  <a:gd name="connsiteY1" fmla="*/ 1912918 h 1913874"/>
                  <a:gd name="connsiteX2" fmla="*/ 279261 w 285494"/>
                  <a:gd name="connsiteY2" fmla="*/ 1848944 h 1913874"/>
                  <a:gd name="connsiteX3" fmla="*/ 268899 w 285494"/>
                  <a:gd name="connsiteY3" fmla="*/ 1778871 h 1913874"/>
                  <a:gd name="connsiteX4" fmla="*/ 254196 w 285494"/>
                  <a:gd name="connsiteY4" fmla="*/ 1704457 h 1913874"/>
                  <a:gd name="connsiteX5" fmla="*/ 236089 w 285494"/>
                  <a:gd name="connsiteY5" fmla="*/ 1626602 h 1913874"/>
                  <a:gd name="connsiteX6" fmla="*/ 215478 w 285494"/>
                  <a:gd name="connsiteY6" fmla="*/ 1546261 h 1913874"/>
                  <a:gd name="connsiteX7" fmla="*/ 191980 w 285494"/>
                  <a:gd name="connsiteY7" fmla="*/ 1463033 h 1913874"/>
                  <a:gd name="connsiteX8" fmla="*/ 167029 w 285494"/>
                  <a:gd name="connsiteY8" fmla="*/ 1378353 h 1913874"/>
                  <a:gd name="connsiteX9" fmla="*/ 150261 w 285494"/>
                  <a:gd name="connsiteY9" fmla="*/ 1321854 h 1913874"/>
                  <a:gd name="connsiteX10" fmla="*/ 141830 w 285494"/>
                  <a:gd name="connsiteY10" fmla="*/ 1293385 h 1913874"/>
                  <a:gd name="connsiteX11" fmla="*/ 133474 w 285494"/>
                  <a:gd name="connsiteY11" fmla="*/ 1265165 h 1913874"/>
                  <a:gd name="connsiteX12" fmla="*/ 116630 w 285494"/>
                  <a:gd name="connsiteY12" fmla="*/ 1208437 h 1913874"/>
                  <a:gd name="connsiteX13" fmla="*/ 91679 w 285494"/>
                  <a:gd name="connsiteY13" fmla="*/ 1123737 h 1913874"/>
                  <a:gd name="connsiteX14" fmla="*/ 68181 w 285494"/>
                  <a:gd name="connsiteY14" fmla="*/ 1040471 h 1913874"/>
                  <a:gd name="connsiteX15" fmla="*/ 47570 w 285494"/>
                  <a:gd name="connsiteY15" fmla="*/ 960092 h 1913874"/>
                  <a:gd name="connsiteX16" fmla="*/ 29444 w 285494"/>
                  <a:gd name="connsiteY16" fmla="*/ 882198 h 1913874"/>
                  <a:gd name="connsiteX17" fmla="*/ 14722 w 285494"/>
                  <a:gd name="connsiteY17" fmla="*/ 807708 h 1913874"/>
                  <a:gd name="connsiteX18" fmla="*/ 4340 w 285494"/>
                  <a:gd name="connsiteY18" fmla="*/ 737539 h 1913874"/>
                  <a:gd name="connsiteX19" fmla="*/ 0 w 285494"/>
                  <a:gd name="connsiteY19" fmla="*/ 673355 h 1913874"/>
                  <a:gd name="connsiteX20" fmla="*/ 4340 w 285494"/>
                  <a:gd name="connsiteY20" fmla="*/ 617812 h 1913874"/>
                  <a:gd name="connsiteX21" fmla="*/ 14741 w 285494"/>
                  <a:gd name="connsiteY21" fmla="*/ 568331 h 1913874"/>
                  <a:gd name="connsiteX22" fmla="*/ 29483 w 285494"/>
                  <a:gd name="connsiteY22" fmla="*/ 523170 h 1913874"/>
                  <a:gd name="connsiteX23" fmla="*/ 47627 w 285494"/>
                  <a:gd name="connsiteY23" fmla="*/ 481489 h 1913874"/>
                  <a:gd name="connsiteX24" fmla="*/ 68276 w 285494"/>
                  <a:gd name="connsiteY24" fmla="*/ 442256 h 1913874"/>
                  <a:gd name="connsiteX25" fmla="*/ 91813 w 285494"/>
                  <a:gd name="connsiteY25" fmla="*/ 405948 h 1913874"/>
                  <a:gd name="connsiteX26" fmla="*/ 116764 w 285494"/>
                  <a:gd name="connsiteY26" fmla="*/ 371131 h 1913874"/>
                  <a:gd name="connsiteX27" fmla="*/ 133532 w 285494"/>
                  <a:gd name="connsiteY27" fmla="*/ 348207 h 1913874"/>
                  <a:gd name="connsiteX28" fmla="*/ 141963 w 285494"/>
                  <a:gd name="connsiteY28" fmla="*/ 336601 h 1913874"/>
                  <a:gd name="connsiteX29" fmla="*/ 150319 w 285494"/>
                  <a:gd name="connsiteY29" fmla="*/ 325110 h 1913874"/>
                  <a:gd name="connsiteX30" fmla="*/ 167182 w 285494"/>
                  <a:gd name="connsiteY30" fmla="*/ 302052 h 1913874"/>
                  <a:gd name="connsiteX31" fmla="*/ 192057 w 285494"/>
                  <a:gd name="connsiteY31" fmla="*/ 267331 h 1913874"/>
                  <a:gd name="connsiteX32" fmla="*/ 215555 w 285494"/>
                  <a:gd name="connsiteY32" fmla="*/ 231080 h 1913874"/>
                  <a:gd name="connsiteX33" fmla="*/ 236128 w 285494"/>
                  <a:gd name="connsiteY33" fmla="*/ 192037 h 1913874"/>
                  <a:gd name="connsiteX34" fmla="*/ 254215 w 285494"/>
                  <a:gd name="connsiteY34" fmla="*/ 150452 h 1913874"/>
                  <a:gd name="connsiteX35" fmla="*/ 268880 w 285494"/>
                  <a:gd name="connsiteY35" fmla="*/ 105521 h 1913874"/>
                  <a:gd name="connsiteX36" fmla="*/ 279223 w 285494"/>
                  <a:gd name="connsiteY36" fmla="*/ 56250 h 1913874"/>
                  <a:gd name="connsiteX37" fmla="*/ 283544 w 285494"/>
                  <a:gd name="connsiteY37" fmla="*/ 956 h 1913874"/>
                  <a:gd name="connsiteX38" fmla="*/ 284500 w 285494"/>
                  <a:gd name="connsiteY38" fmla="*/ 0 h 1913874"/>
                  <a:gd name="connsiteX39" fmla="*/ 285456 w 285494"/>
                  <a:gd name="connsiteY39" fmla="*/ 956 h 1913874"/>
                  <a:gd name="connsiteX40" fmla="*/ 281116 w 285494"/>
                  <a:gd name="connsiteY40" fmla="*/ 56498 h 1913874"/>
                  <a:gd name="connsiteX41" fmla="*/ 270715 w 285494"/>
                  <a:gd name="connsiteY41" fmla="*/ 105980 h 1913874"/>
                  <a:gd name="connsiteX42" fmla="*/ 255974 w 285494"/>
                  <a:gd name="connsiteY42" fmla="*/ 151141 h 1913874"/>
                  <a:gd name="connsiteX43" fmla="*/ 237829 w 285494"/>
                  <a:gd name="connsiteY43" fmla="*/ 192821 h 1913874"/>
                  <a:gd name="connsiteX44" fmla="*/ 217180 w 285494"/>
                  <a:gd name="connsiteY44" fmla="*/ 232055 h 1913874"/>
                  <a:gd name="connsiteX45" fmla="*/ 193644 w 285494"/>
                  <a:gd name="connsiteY45" fmla="*/ 268363 h 1913874"/>
                  <a:gd name="connsiteX46" fmla="*/ 168693 w 285494"/>
                  <a:gd name="connsiteY46" fmla="*/ 303180 h 1913874"/>
                  <a:gd name="connsiteX47" fmla="*/ 151848 w 285494"/>
                  <a:gd name="connsiteY47" fmla="*/ 326219 h 1913874"/>
                  <a:gd name="connsiteX48" fmla="*/ 143493 w 285494"/>
                  <a:gd name="connsiteY48" fmla="*/ 337729 h 1913874"/>
                  <a:gd name="connsiteX49" fmla="*/ 135061 w 285494"/>
                  <a:gd name="connsiteY49" fmla="*/ 349335 h 1913874"/>
                  <a:gd name="connsiteX50" fmla="*/ 118274 w 285494"/>
                  <a:gd name="connsiteY50" fmla="*/ 372278 h 1913874"/>
                  <a:gd name="connsiteX51" fmla="*/ 93399 w 285494"/>
                  <a:gd name="connsiteY51" fmla="*/ 406999 h 1913874"/>
                  <a:gd name="connsiteX52" fmla="*/ 69901 w 285494"/>
                  <a:gd name="connsiteY52" fmla="*/ 443250 h 1913874"/>
                  <a:gd name="connsiteX53" fmla="*/ 49329 w 285494"/>
                  <a:gd name="connsiteY53" fmla="*/ 482292 h 1913874"/>
                  <a:gd name="connsiteX54" fmla="*/ 31242 w 285494"/>
                  <a:gd name="connsiteY54" fmla="*/ 523878 h 1913874"/>
                  <a:gd name="connsiteX55" fmla="*/ 16577 w 285494"/>
                  <a:gd name="connsiteY55" fmla="*/ 568809 h 1913874"/>
                  <a:gd name="connsiteX56" fmla="*/ 6233 w 285494"/>
                  <a:gd name="connsiteY56" fmla="*/ 618080 h 1913874"/>
                  <a:gd name="connsiteX57" fmla="*/ 1912 w 285494"/>
                  <a:gd name="connsiteY57" fmla="*/ 673374 h 1913874"/>
                  <a:gd name="connsiteX58" fmla="*/ 6233 w 285494"/>
                  <a:gd name="connsiteY58" fmla="*/ 737348 h 1913874"/>
                  <a:gd name="connsiteX59" fmla="*/ 16596 w 285494"/>
                  <a:gd name="connsiteY59" fmla="*/ 807422 h 1913874"/>
                  <a:gd name="connsiteX60" fmla="*/ 31299 w 285494"/>
                  <a:gd name="connsiteY60" fmla="*/ 881835 h 1913874"/>
                  <a:gd name="connsiteX61" fmla="*/ 49405 w 285494"/>
                  <a:gd name="connsiteY61" fmla="*/ 959690 h 1913874"/>
                  <a:gd name="connsiteX62" fmla="*/ 70016 w 285494"/>
                  <a:gd name="connsiteY62" fmla="*/ 1040031 h 1913874"/>
                  <a:gd name="connsiteX63" fmla="*/ 93514 w 285494"/>
                  <a:gd name="connsiteY63" fmla="*/ 1123259 h 1913874"/>
                  <a:gd name="connsiteX64" fmla="*/ 118465 w 285494"/>
                  <a:gd name="connsiteY64" fmla="*/ 1207940 h 1913874"/>
                  <a:gd name="connsiteX65" fmla="*/ 135310 w 285494"/>
                  <a:gd name="connsiteY65" fmla="*/ 1264687 h 1913874"/>
                  <a:gd name="connsiteX66" fmla="*/ 143665 w 285494"/>
                  <a:gd name="connsiteY66" fmla="*/ 1292907 h 1913874"/>
                  <a:gd name="connsiteX67" fmla="*/ 152097 w 285494"/>
                  <a:gd name="connsiteY67" fmla="*/ 1321376 h 1913874"/>
                  <a:gd name="connsiteX68" fmla="*/ 168865 w 285494"/>
                  <a:gd name="connsiteY68" fmla="*/ 1377856 h 1913874"/>
                  <a:gd name="connsiteX69" fmla="*/ 193816 w 285494"/>
                  <a:gd name="connsiteY69" fmla="*/ 1462556 h 1913874"/>
                  <a:gd name="connsiteX70" fmla="*/ 217314 w 285494"/>
                  <a:gd name="connsiteY70" fmla="*/ 1545821 h 1913874"/>
                  <a:gd name="connsiteX71" fmla="*/ 237925 w 285494"/>
                  <a:gd name="connsiteY71" fmla="*/ 1626200 h 1913874"/>
                  <a:gd name="connsiteX72" fmla="*/ 256050 w 285494"/>
                  <a:gd name="connsiteY72" fmla="*/ 1704094 h 1913874"/>
                  <a:gd name="connsiteX73" fmla="*/ 270772 w 285494"/>
                  <a:gd name="connsiteY73" fmla="*/ 1778584 h 1913874"/>
                  <a:gd name="connsiteX74" fmla="*/ 281154 w 285494"/>
                  <a:gd name="connsiteY74" fmla="*/ 1848753 h 1913874"/>
                  <a:gd name="connsiteX75" fmla="*/ 285495 w 285494"/>
                  <a:gd name="connsiteY75" fmla="*/ 1912937 h 1913874"/>
                  <a:gd name="connsiteX76" fmla="*/ 284539 w 285494"/>
                  <a:gd name="connsiteY7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85494" h="1913874">
                    <a:moveTo>
                      <a:pt x="284539" y="1913874"/>
                    </a:moveTo>
                    <a:cubicBezTo>
                      <a:pt x="284003" y="1913874"/>
                      <a:pt x="283583" y="1913454"/>
                      <a:pt x="283583" y="1912918"/>
                    </a:cubicBezTo>
                    <a:cubicBezTo>
                      <a:pt x="283583" y="1891217"/>
                      <a:pt x="281269" y="1867318"/>
                      <a:pt x="279261" y="1848944"/>
                    </a:cubicBezTo>
                    <a:cubicBezTo>
                      <a:pt x="276814" y="1826593"/>
                      <a:pt x="272971" y="1803038"/>
                      <a:pt x="268899" y="1778871"/>
                    </a:cubicBezTo>
                    <a:cubicBezTo>
                      <a:pt x="265285" y="1757418"/>
                      <a:pt x="260486" y="1733060"/>
                      <a:pt x="254196" y="1704457"/>
                    </a:cubicBezTo>
                    <a:cubicBezTo>
                      <a:pt x="248383" y="1678015"/>
                      <a:pt x="241806" y="1650406"/>
                      <a:pt x="236089" y="1626602"/>
                    </a:cubicBezTo>
                    <a:cubicBezTo>
                      <a:pt x="229818" y="1600504"/>
                      <a:pt x="222878" y="1573487"/>
                      <a:pt x="215478" y="1546261"/>
                    </a:cubicBezTo>
                    <a:cubicBezTo>
                      <a:pt x="208079" y="1519054"/>
                      <a:pt x="200183" y="1491044"/>
                      <a:pt x="191980" y="1463033"/>
                    </a:cubicBezTo>
                    <a:cubicBezTo>
                      <a:pt x="183893" y="1435386"/>
                      <a:pt x="175557" y="1406822"/>
                      <a:pt x="167029" y="1378353"/>
                    </a:cubicBezTo>
                    <a:cubicBezTo>
                      <a:pt x="161389" y="1359463"/>
                      <a:pt x="155825" y="1340668"/>
                      <a:pt x="150261" y="1321854"/>
                    </a:cubicBezTo>
                    <a:cubicBezTo>
                      <a:pt x="147451" y="1312371"/>
                      <a:pt x="144640" y="1302888"/>
                      <a:pt x="141830" y="1293385"/>
                    </a:cubicBezTo>
                    <a:cubicBezTo>
                      <a:pt x="139038" y="1283978"/>
                      <a:pt x="136247" y="1274571"/>
                      <a:pt x="133474" y="1265165"/>
                    </a:cubicBezTo>
                    <a:cubicBezTo>
                      <a:pt x="127891" y="1246274"/>
                      <a:pt x="122289" y="1227384"/>
                      <a:pt x="116630" y="1208437"/>
                    </a:cubicBezTo>
                    <a:cubicBezTo>
                      <a:pt x="108122" y="1179948"/>
                      <a:pt x="99766" y="1151384"/>
                      <a:pt x="91679" y="1123737"/>
                    </a:cubicBezTo>
                    <a:cubicBezTo>
                      <a:pt x="83476" y="1095688"/>
                      <a:pt x="75580" y="1067678"/>
                      <a:pt x="68181" y="1040471"/>
                    </a:cubicBezTo>
                    <a:cubicBezTo>
                      <a:pt x="60762" y="1013225"/>
                      <a:pt x="53841" y="986190"/>
                      <a:pt x="47570" y="960092"/>
                    </a:cubicBezTo>
                    <a:cubicBezTo>
                      <a:pt x="41853" y="936288"/>
                      <a:pt x="35257" y="908698"/>
                      <a:pt x="29444" y="882198"/>
                    </a:cubicBezTo>
                    <a:cubicBezTo>
                      <a:pt x="23154" y="853557"/>
                      <a:pt x="18355" y="829199"/>
                      <a:pt x="14722" y="807708"/>
                    </a:cubicBezTo>
                    <a:cubicBezTo>
                      <a:pt x="10650" y="783503"/>
                      <a:pt x="6807" y="759928"/>
                      <a:pt x="4340" y="737539"/>
                    </a:cubicBezTo>
                    <a:cubicBezTo>
                      <a:pt x="2313" y="719108"/>
                      <a:pt x="0" y="695151"/>
                      <a:pt x="0" y="673355"/>
                    </a:cubicBezTo>
                    <a:cubicBezTo>
                      <a:pt x="0" y="651539"/>
                      <a:pt x="2313" y="632209"/>
                      <a:pt x="4340" y="617812"/>
                    </a:cubicBezTo>
                    <a:cubicBezTo>
                      <a:pt x="6807" y="600280"/>
                      <a:pt x="10650" y="584410"/>
                      <a:pt x="14741" y="568331"/>
                    </a:cubicBezTo>
                    <a:cubicBezTo>
                      <a:pt x="18355" y="554029"/>
                      <a:pt x="23192" y="539269"/>
                      <a:pt x="29483" y="523170"/>
                    </a:cubicBezTo>
                    <a:cubicBezTo>
                      <a:pt x="35295" y="508295"/>
                      <a:pt x="41891" y="493860"/>
                      <a:pt x="47627" y="481489"/>
                    </a:cubicBezTo>
                    <a:cubicBezTo>
                      <a:pt x="53917" y="467914"/>
                      <a:pt x="60858" y="454703"/>
                      <a:pt x="68276" y="442256"/>
                    </a:cubicBezTo>
                    <a:cubicBezTo>
                      <a:pt x="75695" y="429828"/>
                      <a:pt x="83610" y="417611"/>
                      <a:pt x="91813" y="405948"/>
                    </a:cubicBezTo>
                    <a:cubicBezTo>
                      <a:pt x="99938" y="394400"/>
                      <a:pt x="108294" y="382545"/>
                      <a:pt x="116764" y="371131"/>
                    </a:cubicBezTo>
                    <a:cubicBezTo>
                      <a:pt x="122404" y="363540"/>
                      <a:pt x="128063" y="355740"/>
                      <a:pt x="133532" y="348207"/>
                    </a:cubicBezTo>
                    <a:cubicBezTo>
                      <a:pt x="136342" y="344325"/>
                      <a:pt x="139153" y="340463"/>
                      <a:pt x="141963" y="336601"/>
                    </a:cubicBezTo>
                    <a:cubicBezTo>
                      <a:pt x="144755" y="332777"/>
                      <a:pt x="147546" y="328934"/>
                      <a:pt x="150319" y="325110"/>
                    </a:cubicBezTo>
                    <a:cubicBezTo>
                      <a:pt x="155825" y="317539"/>
                      <a:pt x="161504" y="309700"/>
                      <a:pt x="167182" y="302052"/>
                    </a:cubicBezTo>
                    <a:cubicBezTo>
                      <a:pt x="175652" y="290657"/>
                      <a:pt x="183988" y="278802"/>
                      <a:pt x="192057" y="267331"/>
                    </a:cubicBezTo>
                    <a:cubicBezTo>
                      <a:pt x="200278" y="255648"/>
                      <a:pt x="208175" y="243469"/>
                      <a:pt x="215555" y="231080"/>
                    </a:cubicBezTo>
                    <a:cubicBezTo>
                      <a:pt x="222954" y="218690"/>
                      <a:pt x="229856" y="205555"/>
                      <a:pt x="236128" y="192037"/>
                    </a:cubicBezTo>
                    <a:cubicBezTo>
                      <a:pt x="241844" y="179686"/>
                      <a:pt x="248421" y="165289"/>
                      <a:pt x="254215" y="150452"/>
                    </a:cubicBezTo>
                    <a:cubicBezTo>
                      <a:pt x="260486" y="134430"/>
                      <a:pt x="265285" y="119746"/>
                      <a:pt x="268880" y="105521"/>
                    </a:cubicBezTo>
                    <a:cubicBezTo>
                      <a:pt x="272933" y="89499"/>
                      <a:pt x="276795" y="73668"/>
                      <a:pt x="279223" y="56250"/>
                    </a:cubicBezTo>
                    <a:cubicBezTo>
                      <a:pt x="281231" y="41910"/>
                      <a:pt x="283544" y="22657"/>
                      <a:pt x="283544" y="956"/>
                    </a:cubicBezTo>
                    <a:cubicBezTo>
                      <a:pt x="283544" y="421"/>
                      <a:pt x="283965" y="0"/>
                      <a:pt x="284500" y="0"/>
                    </a:cubicBezTo>
                    <a:cubicBezTo>
                      <a:pt x="285036" y="0"/>
                      <a:pt x="285456" y="421"/>
                      <a:pt x="285456" y="956"/>
                    </a:cubicBezTo>
                    <a:cubicBezTo>
                      <a:pt x="285456" y="22771"/>
                      <a:pt x="283143" y="42101"/>
                      <a:pt x="281116" y="56498"/>
                    </a:cubicBezTo>
                    <a:cubicBezTo>
                      <a:pt x="278650" y="74031"/>
                      <a:pt x="274807" y="89900"/>
                      <a:pt x="270715" y="105980"/>
                    </a:cubicBezTo>
                    <a:cubicBezTo>
                      <a:pt x="267101" y="120282"/>
                      <a:pt x="262264" y="135042"/>
                      <a:pt x="255974" y="151141"/>
                    </a:cubicBezTo>
                    <a:cubicBezTo>
                      <a:pt x="250161" y="166016"/>
                      <a:pt x="243565" y="180451"/>
                      <a:pt x="237829" y="192821"/>
                    </a:cubicBezTo>
                    <a:cubicBezTo>
                      <a:pt x="231539" y="206396"/>
                      <a:pt x="224598" y="219589"/>
                      <a:pt x="217180" y="232055"/>
                    </a:cubicBezTo>
                    <a:cubicBezTo>
                      <a:pt x="209762" y="244502"/>
                      <a:pt x="201846" y="256719"/>
                      <a:pt x="193644" y="268363"/>
                    </a:cubicBezTo>
                    <a:cubicBezTo>
                      <a:pt x="185518" y="279911"/>
                      <a:pt x="177163" y="291765"/>
                      <a:pt x="168693" y="303180"/>
                    </a:cubicBezTo>
                    <a:cubicBezTo>
                      <a:pt x="163033" y="310809"/>
                      <a:pt x="157355" y="318628"/>
                      <a:pt x="151848" y="326219"/>
                    </a:cubicBezTo>
                    <a:cubicBezTo>
                      <a:pt x="149057" y="330062"/>
                      <a:pt x="146284" y="333886"/>
                      <a:pt x="143493" y="337729"/>
                    </a:cubicBezTo>
                    <a:cubicBezTo>
                      <a:pt x="140682" y="341591"/>
                      <a:pt x="137872" y="345453"/>
                      <a:pt x="135061" y="349335"/>
                    </a:cubicBezTo>
                    <a:cubicBezTo>
                      <a:pt x="129593" y="356887"/>
                      <a:pt x="123934" y="364688"/>
                      <a:pt x="118274" y="372278"/>
                    </a:cubicBezTo>
                    <a:cubicBezTo>
                      <a:pt x="109804" y="383673"/>
                      <a:pt x="101468" y="395528"/>
                      <a:pt x="93399" y="406999"/>
                    </a:cubicBezTo>
                    <a:cubicBezTo>
                      <a:pt x="85178" y="418681"/>
                      <a:pt x="77282" y="430861"/>
                      <a:pt x="69901" y="443250"/>
                    </a:cubicBezTo>
                    <a:cubicBezTo>
                      <a:pt x="62521" y="455640"/>
                      <a:pt x="55600" y="468775"/>
                      <a:pt x="49329" y="482292"/>
                    </a:cubicBezTo>
                    <a:cubicBezTo>
                      <a:pt x="43612" y="494644"/>
                      <a:pt x="37035" y="509041"/>
                      <a:pt x="31242" y="523878"/>
                    </a:cubicBezTo>
                    <a:cubicBezTo>
                      <a:pt x="24970" y="539900"/>
                      <a:pt x="20171" y="554584"/>
                      <a:pt x="16577" y="568809"/>
                    </a:cubicBezTo>
                    <a:cubicBezTo>
                      <a:pt x="12523" y="584831"/>
                      <a:pt x="8661" y="600662"/>
                      <a:pt x="6233" y="618080"/>
                    </a:cubicBezTo>
                    <a:cubicBezTo>
                      <a:pt x="4225" y="632420"/>
                      <a:pt x="1912" y="651673"/>
                      <a:pt x="1912" y="673374"/>
                    </a:cubicBezTo>
                    <a:cubicBezTo>
                      <a:pt x="1912" y="695075"/>
                      <a:pt x="4225" y="718974"/>
                      <a:pt x="6233" y="737348"/>
                    </a:cubicBezTo>
                    <a:cubicBezTo>
                      <a:pt x="8680" y="759699"/>
                      <a:pt x="12523" y="783254"/>
                      <a:pt x="16596" y="807422"/>
                    </a:cubicBezTo>
                    <a:cubicBezTo>
                      <a:pt x="20209" y="828893"/>
                      <a:pt x="25008" y="853232"/>
                      <a:pt x="31299" y="881835"/>
                    </a:cubicBezTo>
                    <a:cubicBezTo>
                      <a:pt x="37111" y="908297"/>
                      <a:pt x="43688" y="935905"/>
                      <a:pt x="49405" y="959690"/>
                    </a:cubicBezTo>
                    <a:cubicBezTo>
                      <a:pt x="55676" y="985769"/>
                      <a:pt x="62598" y="1012805"/>
                      <a:pt x="70016" y="1040031"/>
                    </a:cubicBezTo>
                    <a:cubicBezTo>
                      <a:pt x="77415" y="1067238"/>
                      <a:pt x="85312" y="1095229"/>
                      <a:pt x="93514" y="1123259"/>
                    </a:cubicBezTo>
                    <a:cubicBezTo>
                      <a:pt x="101602" y="1150887"/>
                      <a:pt x="109938" y="1179470"/>
                      <a:pt x="118465" y="1207940"/>
                    </a:cubicBezTo>
                    <a:cubicBezTo>
                      <a:pt x="124125" y="1226906"/>
                      <a:pt x="129727" y="1245796"/>
                      <a:pt x="135310" y="1264687"/>
                    </a:cubicBezTo>
                    <a:cubicBezTo>
                      <a:pt x="138101" y="1274093"/>
                      <a:pt x="140874" y="1283481"/>
                      <a:pt x="143665" y="1292907"/>
                    </a:cubicBezTo>
                    <a:cubicBezTo>
                      <a:pt x="146476" y="1302410"/>
                      <a:pt x="149286" y="1311893"/>
                      <a:pt x="152097" y="1321376"/>
                    </a:cubicBezTo>
                    <a:cubicBezTo>
                      <a:pt x="157661" y="1340171"/>
                      <a:pt x="163224" y="1358985"/>
                      <a:pt x="168865" y="1377856"/>
                    </a:cubicBezTo>
                    <a:cubicBezTo>
                      <a:pt x="177373" y="1406344"/>
                      <a:pt x="185728" y="1434908"/>
                      <a:pt x="193816" y="1462556"/>
                    </a:cubicBezTo>
                    <a:cubicBezTo>
                      <a:pt x="202018" y="1490585"/>
                      <a:pt x="209915" y="1518595"/>
                      <a:pt x="217314" y="1545821"/>
                    </a:cubicBezTo>
                    <a:cubicBezTo>
                      <a:pt x="224713" y="1573048"/>
                      <a:pt x="231654" y="1600102"/>
                      <a:pt x="237925" y="1626200"/>
                    </a:cubicBezTo>
                    <a:cubicBezTo>
                      <a:pt x="243642" y="1650004"/>
                      <a:pt x="250238" y="1677613"/>
                      <a:pt x="256050" y="1704094"/>
                    </a:cubicBezTo>
                    <a:cubicBezTo>
                      <a:pt x="262341" y="1732735"/>
                      <a:pt x="267140" y="1757093"/>
                      <a:pt x="270772" y="1778584"/>
                    </a:cubicBezTo>
                    <a:cubicBezTo>
                      <a:pt x="274845" y="1802789"/>
                      <a:pt x="278688" y="1826364"/>
                      <a:pt x="281154" y="1848753"/>
                    </a:cubicBezTo>
                    <a:cubicBezTo>
                      <a:pt x="283181" y="1867184"/>
                      <a:pt x="285495" y="1891141"/>
                      <a:pt x="285495" y="1912937"/>
                    </a:cubicBezTo>
                    <a:cubicBezTo>
                      <a:pt x="285495" y="1913454"/>
                      <a:pt x="285074" y="1913874"/>
                      <a:pt x="284539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2" name="任意多边形: 形状 111">
                <a:extLst>
                  <a:ext uri="{FF2B5EF4-FFF2-40B4-BE49-F238E27FC236}">
                    <a16:creationId xmlns:a16="http://schemas.microsoft.com/office/drawing/2014/main" id="{182FF520-5363-2D1C-C8E8-7E68F911B570}"/>
                  </a:ext>
                </a:extLst>
              </p:cNvPr>
              <p:cNvSpPr/>
              <p:nvPr/>
            </p:nvSpPr>
            <p:spPr>
              <a:xfrm>
                <a:off x="9511897" y="1104678"/>
                <a:ext cx="328704" cy="1913893"/>
              </a:xfrm>
              <a:custGeom>
                <a:avLst/>
                <a:gdLst>
                  <a:gd name="connsiteX0" fmla="*/ 327711 w 328704"/>
                  <a:gd name="connsiteY0" fmla="*/ 1913893 h 1913893"/>
                  <a:gd name="connsiteX1" fmla="*/ 326755 w 328704"/>
                  <a:gd name="connsiteY1" fmla="*/ 1912937 h 1913893"/>
                  <a:gd name="connsiteX2" fmla="*/ 321650 w 328704"/>
                  <a:gd name="connsiteY2" fmla="*/ 1848217 h 1913893"/>
                  <a:gd name="connsiteX3" fmla="*/ 309375 w 328704"/>
                  <a:gd name="connsiteY3" fmla="*/ 1776232 h 1913893"/>
                  <a:gd name="connsiteX4" fmla="*/ 291861 w 328704"/>
                  <a:gd name="connsiteY4" fmla="*/ 1699008 h 1913893"/>
                  <a:gd name="connsiteX5" fmla="*/ 276699 w 328704"/>
                  <a:gd name="connsiteY5" fmla="*/ 1640196 h 1913893"/>
                  <a:gd name="connsiteX6" fmla="*/ 271021 w 328704"/>
                  <a:gd name="connsiteY6" fmla="*/ 1618419 h 1913893"/>
                  <a:gd name="connsiteX7" fmla="*/ 247714 w 328704"/>
                  <a:gd name="connsiteY7" fmla="*/ 1535401 h 1913893"/>
                  <a:gd name="connsiteX8" fmla="*/ 220736 w 328704"/>
                  <a:gd name="connsiteY8" fmla="*/ 1448694 h 1913893"/>
                  <a:gd name="connsiteX9" fmla="*/ 195709 w 328704"/>
                  <a:gd name="connsiteY9" fmla="*/ 1371565 h 1913893"/>
                  <a:gd name="connsiteX10" fmla="*/ 192019 w 328704"/>
                  <a:gd name="connsiteY10" fmla="*/ 1360227 h 1913893"/>
                  <a:gd name="connsiteX11" fmla="*/ 163454 w 328704"/>
                  <a:gd name="connsiteY11" fmla="*/ 1271914 h 1913893"/>
                  <a:gd name="connsiteX12" fmla="*/ 134889 w 328704"/>
                  <a:gd name="connsiteY12" fmla="*/ 1183600 h 1913893"/>
                  <a:gd name="connsiteX13" fmla="*/ 131275 w 328704"/>
                  <a:gd name="connsiteY13" fmla="*/ 1172492 h 1913893"/>
                  <a:gd name="connsiteX14" fmla="*/ 106152 w 328704"/>
                  <a:gd name="connsiteY14" fmla="*/ 1095115 h 1913893"/>
                  <a:gd name="connsiteX15" fmla="*/ 79155 w 328704"/>
                  <a:gd name="connsiteY15" fmla="*/ 1008350 h 1913893"/>
                  <a:gd name="connsiteX16" fmla="*/ 55829 w 328704"/>
                  <a:gd name="connsiteY16" fmla="*/ 925256 h 1913893"/>
                  <a:gd name="connsiteX17" fmla="*/ 50132 w 328704"/>
                  <a:gd name="connsiteY17" fmla="*/ 903440 h 1913893"/>
                  <a:gd name="connsiteX18" fmla="*/ 34970 w 328704"/>
                  <a:gd name="connsiteY18" fmla="*/ 844628 h 1913893"/>
                  <a:gd name="connsiteX19" fmla="*/ 17418 w 328704"/>
                  <a:gd name="connsiteY19" fmla="*/ 767290 h 1913893"/>
                  <a:gd name="connsiteX20" fmla="*/ 5124 w 328704"/>
                  <a:gd name="connsiteY20" fmla="*/ 695209 h 1913893"/>
                  <a:gd name="connsiteX21" fmla="*/ 0 w 328704"/>
                  <a:gd name="connsiteY21" fmla="*/ 630221 h 1913893"/>
                  <a:gd name="connsiteX22" fmla="*/ 5124 w 328704"/>
                  <a:gd name="connsiteY22" fmla="*/ 575405 h 1913893"/>
                  <a:gd name="connsiteX23" fmla="*/ 17437 w 328704"/>
                  <a:gd name="connsiteY23" fmla="*/ 527835 h 1913893"/>
                  <a:gd name="connsiteX24" fmla="*/ 35027 w 328704"/>
                  <a:gd name="connsiteY24" fmla="*/ 485485 h 1913893"/>
                  <a:gd name="connsiteX25" fmla="*/ 50208 w 328704"/>
                  <a:gd name="connsiteY25" fmla="*/ 456978 h 1913893"/>
                  <a:gd name="connsiteX26" fmla="*/ 55906 w 328704"/>
                  <a:gd name="connsiteY26" fmla="*/ 446558 h 1913893"/>
                  <a:gd name="connsiteX27" fmla="*/ 79289 w 328704"/>
                  <a:gd name="connsiteY27" fmla="*/ 410001 h 1913893"/>
                  <a:gd name="connsiteX28" fmla="*/ 106343 w 328704"/>
                  <a:gd name="connsiteY28" fmla="*/ 377173 h 1913893"/>
                  <a:gd name="connsiteX29" fmla="*/ 131371 w 328704"/>
                  <a:gd name="connsiteY29" fmla="*/ 350119 h 1913893"/>
                  <a:gd name="connsiteX30" fmla="*/ 135099 w 328704"/>
                  <a:gd name="connsiteY30" fmla="*/ 346142 h 1913893"/>
                  <a:gd name="connsiteX31" fmla="*/ 163645 w 328704"/>
                  <a:gd name="connsiteY31" fmla="*/ 314977 h 1913893"/>
                  <a:gd name="connsiteX32" fmla="*/ 192229 w 328704"/>
                  <a:gd name="connsiteY32" fmla="*/ 283773 h 1913893"/>
                  <a:gd name="connsiteX33" fmla="*/ 195957 w 328704"/>
                  <a:gd name="connsiteY33" fmla="*/ 279777 h 1913893"/>
                  <a:gd name="connsiteX34" fmla="*/ 220947 w 328704"/>
                  <a:gd name="connsiteY34" fmla="*/ 252761 h 1913893"/>
                  <a:gd name="connsiteX35" fmla="*/ 247867 w 328704"/>
                  <a:gd name="connsiteY35" fmla="*/ 220067 h 1913893"/>
                  <a:gd name="connsiteX36" fmla="*/ 271097 w 328704"/>
                  <a:gd name="connsiteY36" fmla="*/ 183740 h 1913893"/>
                  <a:gd name="connsiteX37" fmla="*/ 276795 w 328704"/>
                  <a:gd name="connsiteY37" fmla="*/ 173319 h 1913893"/>
                  <a:gd name="connsiteX38" fmla="*/ 291938 w 328704"/>
                  <a:gd name="connsiteY38" fmla="*/ 144869 h 1913893"/>
                  <a:gd name="connsiteX39" fmla="*/ 309413 w 328704"/>
                  <a:gd name="connsiteY39" fmla="*/ 102787 h 1913893"/>
                  <a:gd name="connsiteX40" fmla="*/ 321669 w 328704"/>
                  <a:gd name="connsiteY40" fmla="*/ 55428 h 1913893"/>
                  <a:gd name="connsiteX41" fmla="*/ 326755 w 328704"/>
                  <a:gd name="connsiteY41" fmla="*/ 956 h 1913893"/>
                  <a:gd name="connsiteX42" fmla="*/ 327711 w 328704"/>
                  <a:gd name="connsiteY42" fmla="*/ 0 h 1913893"/>
                  <a:gd name="connsiteX43" fmla="*/ 328667 w 328704"/>
                  <a:gd name="connsiteY43" fmla="*/ 956 h 1913893"/>
                  <a:gd name="connsiteX44" fmla="*/ 323543 w 328704"/>
                  <a:gd name="connsiteY44" fmla="*/ 55772 h 1913893"/>
                  <a:gd name="connsiteX45" fmla="*/ 311230 w 328704"/>
                  <a:gd name="connsiteY45" fmla="*/ 103342 h 1913893"/>
                  <a:gd name="connsiteX46" fmla="*/ 293639 w 328704"/>
                  <a:gd name="connsiteY46" fmla="*/ 145692 h 1913893"/>
                  <a:gd name="connsiteX47" fmla="*/ 278458 w 328704"/>
                  <a:gd name="connsiteY47" fmla="*/ 174199 h 1913893"/>
                  <a:gd name="connsiteX48" fmla="*/ 272761 w 328704"/>
                  <a:gd name="connsiteY48" fmla="*/ 184600 h 1913893"/>
                  <a:gd name="connsiteX49" fmla="*/ 249377 w 328704"/>
                  <a:gd name="connsiteY49" fmla="*/ 221157 h 1913893"/>
                  <a:gd name="connsiteX50" fmla="*/ 222323 w 328704"/>
                  <a:gd name="connsiteY50" fmla="*/ 253985 h 1913893"/>
                  <a:gd name="connsiteX51" fmla="*/ 197315 w 328704"/>
                  <a:gd name="connsiteY51" fmla="*/ 281020 h 1913893"/>
                  <a:gd name="connsiteX52" fmla="*/ 193586 w 328704"/>
                  <a:gd name="connsiteY52" fmla="*/ 285016 h 1913893"/>
                  <a:gd name="connsiteX53" fmla="*/ 165041 w 328704"/>
                  <a:gd name="connsiteY53" fmla="*/ 316181 h 1913893"/>
                  <a:gd name="connsiteX54" fmla="*/ 136457 w 328704"/>
                  <a:gd name="connsiteY54" fmla="*/ 347384 h 1913893"/>
                  <a:gd name="connsiteX55" fmla="*/ 132729 w 328704"/>
                  <a:gd name="connsiteY55" fmla="*/ 351361 h 1913893"/>
                  <a:gd name="connsiteX56" fmla="*/ 107720 w 328704"/>
                  <a:gd name="connsiteY56" fmla="*/ 378377 h 1913893"/>
                  <a:gd name="connsiteX57" fmla="*/ 80800 w 328704"/>
                  <a:gd name="connsiteY57" fmla="*/ 411072 h 1913893"/>
                  <a:gd name="connsiteX58" fmla="*/ 57569 w 328704"/>
                  <a:gd name="connsiteY58" fmla="*/ 447399 h 1913893"/>
                  <a:gd name="connsiteX59" fmla="*/ 51872 w 328704"/>
                  <a:gd name="connsiteY59" fmla="*/ 457819 h 1913893"/>
                  <a:gd name="connsiteX60" fmla="*/ 36729 w 328704"/>
                  <a:gd name="connsiteY60" fmla="*/ 486250 h 1913893"/>
                  <a:gd name="connsiteX61" fmla="*/ 19253 w 328704"/>
                  <a:gd name="connsiteY61" fmla="*/ 528313 h 1913893"/>
                  <a:gd name="connsiteX62" fmla="*/ 6998 w 328704"/>
                  <a:gd name="connsiteY62" fmla="*/ 575673 h 1913893"/>
                  <a:gd name="connsiteX63" fmla="*/ 1912 w 328704"/>
                  <a:gd name="connsiteY63" fmla="*/ 630145 h 1913893"/>
                  <a:gd name="connsiteX64" fmla="*/ 7017 w 328704"/>
                  <a:gd name="connsiteY64" fmla="*/ 694864 h 1913893"/>
                  <a:gd name="connsiteX65" fmla="*/ 19292 w 328704"/>
                  <a:gd name="connsiteY65" fmla="*/ 766850 h 1913893"/>
                  <a:gd name="connsiteX66" fmla="*/ 36805 w 328704"/>
                  <a:gd name="connsiteY66" fmla="*/ 844074 h 1913893"/>
                  <a:gd name="connsiteX67" fmla="*/ 51967 w 328704"/>
                  <a:gd name="connsiteY67" fmla="*/ 902867 h 1913893"/>
                  <a:gd name="connsiteX68" fmla="*/ 57665 w 328704"/>
                  <a:gd name="connsiteY68" fmla="*/ 924682 h 1913893"/>
                  <a:gd name="connsiteX69" fmla="*/ 80972 w 328704"/>
                  <a:gd name="connsiteY69" fmla="*/ 1007700 h 1913893"/>
                  <a:gd name="connsiteX70" fmla="*/ 107949 w 328704"/>
                  <a:gd name="connsiteY70" fmla="*/ 1094407 h 1913893"/>
                  <a:gd name="connsiteX71" fmla="*/ 133073 w 328704"/>
                  <a:gd name="connsiteY71" fmla="*/ 1171784 h 1913893"/>
                  <a:gd name="connsiteX72" fmla="*/ 136686 w 328704"/>
                  <a:gd name="connsiteY72" fmla="*/ 1182893 h 1913893"/>
                  <a:gd name="connsiteX73" fmla="*/ 165251 w 328704"/>
                  <a:gd name="connsiteY73" fmla="*/ 1271206 h 1913893"/>
                  <a:gd name="connsiteX74" fmla="*/ 193816 w 328704"/>
                  <a:gd name="connsiteY74" fmla="*/ 1359520 h 1913893"/>
                  <a:gd name="connsiteX75" fmla="*/ 197506 w 328704"/>
                  <a:gd name="connsiteY75" fmla="*/ 1370877 h 1913893"/>
                  <a:gd name="connsiteX76" fmla="*/ 222553 w 328704"/>
                  <a:gd name="connsiteY76" fmla="*/ 1448025 h 1913893"/>
                  <a:gd name="connsiteX77" fmla="*/ 249550 w 328704"/>
                  <a:gd name="connsiteY77" fmla="*/ 1534789 h 1913893"/>
                  <a:gd name="connsiteX78" fmla="*/ 272876 w 328704"/>
                  <a:gd name="connsiteY78" fmla="*/ 1617883 h 1913893"/>
                  <a:gd name="connsiteX79" fmla="*/ 278554 w 328704"/>
                  <a:gd name="connsiteY79" fmla="*/ 1639661 h 1913893"/>
                  <a:gd name="connsiteX80" fmla="*/ 293735 w 328704"/>
                  <a:gd name="connsiteY80" fmla="*/ 1698511 h 1913893"/>
                  <a:gd name="connsiteX81" fmla="*/ 311287 w 328704"/>
                  <a:gd name="connsiteY81" fmla="*/ 1775850 h 1913893"/>
                  <a:gd name="connsiteX82" fmla="*/ 323581 w 328704"/>
                  <a:gd name="connsiteY82" fmla="*/ 1847931 h 1913893"/>
                  <a:gd name="connsiteX83" fmla="*/ 328705 w 328704"/>
                  <a:gd name="connsiteY83" fmla="*/ 1912918 h 1913893"/>
                  <a:gd name="connsiteX84" fmla="*/ 327711 w 328704"/>
                  <a:gd name="connsiteY84" fmla="*/ 1913893 h 1913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328704" h="1913893">
                    <a:moveTo>
                      <a:pt x="327711" y="1913893"/>
                    </a:moveTo>
                    <a:cubicBezTo>
                      <a:pt x="327175" y="1913893"/>
                      <a:pt x="326755" y="1913473"/>
                      <a:pt x="326755" y="1912937"/>
                    </a:cubicBezTo>
                    <a:cubicBezTo>
                      <a:pt x="326755" y="1894487"/>
                      <a:pt x="325091" y="1873321"/>
                      <a:pt x="321650" y="1848217"/>
                    </a:cubicBezTo>
                    <a:cubicBezTo>
                      <a:pt x="318897" y="1828008"/>
                      <a:pt x="315111" y="1805810"/>
                      <a:pt x="309375" y="1776232"/>
                    </a:cubicBezTo>
                    <a:cubicBezTo>
                      <a:pt x="305149" y="1754397"/>
                      <a:pt x="299586" y="1729867"/>
                      <a:pt x="291861" y="1699008"/>
                    </a:cubicBezTo>
                    <a:cubicBezTo>
                      <a:pt x="287005" y="1679601"/>
                      <a:pt x="281766" y="1659564"/>
                      <a:pt x="276699" y="1640196"/>
                    </a:cubicBezTo>
                    <a:cubicBezTo>
                      <a:pt x="274807" y="1632930"/>
                      <a:pt x="272895" y="1625665"/>
                      <a:pt x="271021" y="1618419"/>
                    </a:cubicBezTo>
                    <a:cubicBezTo>
                      <a:pt x="264329" y="1592703"/>
                      <a:pt x="256719" y="1565553"/>
                      <a:pt x="247714" y="1535401"/>
                    </a:cubicBezTo>
                    <a:cubicBezTo>
                      <a:pt x="239856" y="1509035"/>
                      <a:pt x="231023" y="1480662"/>
                      <a:pt x="220736" y="1448694"/>
                    </a:cubicBezTo>
                    <a:cubicBezTo>
                      <a:pt x="212496" y="1423093"/>
                      <a:pt x="203949" y="1396899"/>
                      <a:pt x="195709" y="1371565"/>
                    </a:cubicBezTo>
                    <a:lnTo>
                      <a:pt x="192019" y="1360227"/>
                    </a:lnTo>
                    <a:cubicBezTo>
                      <a:pt x="182765" y="1331816"/>
                      <a:pt x="172937" y="1301607"/>
                      <a:pt x="163454" y="1271914"/>
                    </a:cubicBezTo>
                    <a:cubicBezTo>
                      <a:pt x="153990" y="1242278"/>
                      <a:pt x="144162" y="1212050"/>
                      <a:pt x="134889" y="1183600"/>
                    </a:cubicBezTo>
                    <a:lnTo>
                      <a:pt x="131275" y="1172492"/>
                    </a:lnTo>
                    <a:cubicBezTo>
                      <a:pt x="122997" y="1147082"/>
                      <a:pt x="114431" y="1120792"/>
                      <a:pt x="106152" y="1095115"/>
                    </a:cubicBezTo>
                    <a:cubicBezTo>
                      <a:pt x="95866" y="1063147"/>
                      <a:pt x="87033" y="1034773"/>
                      <a:pt x="79155" y="1008350"/>
                    </a:cubicBezTo>
                    <a:cubicBezTo>
                      <a:pt x="70150" y="978160"/>
                      <a:pt x="62521" y="950972"/>
                      <a:pt x="55829" y="925256"/>
                    </a:cubicBezTo>
                    <a:cubicBezTo>
                      <a:pt x="53936" y="917990"/>
                      <a:pt x="52044" y="910725"/>
                      <a:pt x="50132" y="903440"/>
                    </a:cubicBezTo>
                    <a:cubicBezTo>
                      <a:pt x="45065" y="884072"/>
                      <a:pt x="39826" y="864035"/>
                      <a:pt x="34970" y="844628"/>
                    </a:cubicBezTo>
                    <a:cubicBezTo>
                      <a:pt x="27245" y="813750"/>
                      <a:pt x="21663" y="789162"/>
                      <a:pt x="17418" y="767290"/>
                    </a:cubicBezTo>
                    <a:cubicBezTo>
                      <a:pt x="11682" y="737673"/>
                      <a:pt x="7896" y="715456"/>
                      <a:pt x="5124" y="695209"/>
                    </a:cubicBezTo>
                    <a:cubicBezTo>
                      <a:pt x="1683" y="670009"/>
                      <a:pt x="0" y="648767"/>
                      <a:pt x="0" y="630221"/>
                    </a:cubicBezTo>
                    <a:cubicBezTo>
                      <a:pt x="0" y="611675"/>
                      <a:pt x="1683" y="593741"/>
                      <a:pt x="5124" y="575405"/>
                    </a:cubicBezTo>
                    <a:cubicBezTo>
                      <a:pt x="7896" y="560664"/>
                      <a:pt x="11682" y="545999"/>
                      <a:pt x="17437" y="527835"/>
                    </a:cubicBezTo>
                    <a:cubicBezTo>
                      <a:pt x="21682" y="514394"/>
                      <a:pt x="27284" y="500934"/>
                      <a:pt x="35027" y="485485"/>
                    </a:cubicBezTo>
                    <a:cubicBezTo>
                      <a:pt x="39884" y="475773"/>
                      <a:pt x="45141" y="466232"/>
                      <a:pt x="50208" y="456978"/>
                    </a:cubicBezTo>
                    <a:cubicBezTo>
                      <a:pt x="52101" y="453517"/>
                      <a:pt x="54013" y="450038"/>
                      <a:pt x="55906" y="446558"/>
                    </a:cubicBezTo>
                    <a:cubicBezTo>
                      <a:pt x="62617" y="434187"/>
                      <a:pt x="70265" y="422238"/>
                      <a:pt x="79289" y="410001"/>
                    </a:cubicBezTo>
                    <a:cubicBezTo>
                      <a:pt x="87186" y="399332"/>
                      <a:pt x="96019" y="388587"/>
                      <a:pt x="106343" y="377173"/>
                    </a:cubicBezTo>
                    <a:cubicBezTo>
                      <a:pt x="114584" y="368053"/>
                      <a:pt x="123111" y="358933"/>
                      <a:pt x="131371" y="350119"/>
                    </a:cubicBezTo>
                    <a:lnTo>
                      <a:pt x="135099" y="346142"/>
                    </a:lnTo>
                    <a:cubicBezTo>
                      <a:pt x="144353" y="336257"/>
                      <a:pt x="154162" y="325703"/>
                      <a:pt x="163645" y="314977"/>
                    </a:cubicBezTo>
                    <a:cubicBezTo>
                      <a:pt x="173147" y="304212"/>
                      <a:pt x="182975" y="293658"/>
                      <a:pt x="192229" y="283773"/>
                    </a:cubicBezTo>
                    <a:lnTo>
                      <a:pt x="195957" y="279777"/>
                    </a:lnTo>
                    <a:cubicBezTo>
                      <a:pt x="204198" y="270982"/>
                      <a:pt x="212725" y="261862"/>
                      <a:pt x="220947" y="252761"/>
                    </a:cubicBezTo>
                    <a:cubicBezTo>
                      <a:pt x="231214" y="241385"/>
                      <a:pt x="240028" y="230697"/>
                      <a:pt x="247867" y="220067"/>
                    </a:cubicBezTo>
                    <a:cubicBezTo>
                      <a:pt x="256834" y="207926"/>
                      <a:pt x="264444" y="196033"/>
                      <a:pt x="271097" y="183740"/>
                    </a:cubicBezTo>
                    <a:cubicBezTo>
                      <a:pt x="272990" y="180260"/>
                      <a:pt x="274883" y="176799"/>
                      <a:pt x="276795" y="173319"/>
                    </a:cubicBezTo>
                    <a:cubicBezTo>
                      <a:pt x="281862" y="164085"/>
                      <a:pt x="287101" y="154544"/>
                      <a:pt x="291938" y="144869"/>
                    </a:cubicBezTo>
                    <a:cubicBezTo>
                      <a:pt x="299643" y="129497"/>
                      <a:pt x="305207" y="116133"/>
                      <a:pt x="309413" y="102787"/>
                    </a:cubicBezTo>
                    <a:cubicBezTo>
                      <a:pt x="315130" y="84700"/>
                      <a:pt x="318916" y="70093"/>
                      <a:pt x="321669" y="55428"/>
                    </a:cubicBezTo>
                    <a:cubicBezTo>
                      <a:pt x="325091" y="37207"/>
                      <a:pt x="326755" y="19387"/>
                      <a:pt x="326755" y="956"/>
                    </a:cubicBezTo>
                    <a:cubicBezTo>
                      <a:pt x="326755" y="421"/>
                      <a:pt x="327175" y="0"/>
                      <a:pt x="327711" y="0"/>
                    </a:cubicBezTo>
                    <a:cubicBezTo>
                      <a:pt x="328246" y="0"/>
                      <a:pt x="328667" y="421"/>
                      <a:pt x="328667" y="956"/>
                    </a:cubicBezTo>
                    <a:cubicBezTo>
                      <a:pt x="328667" y="19502"/>
                      <a:pt x="326984" y="37436"/>
                      <a:pt x="323543" y="55772"/>
                    </a:cubicBezTo>
                    <a:cubicBezTo>
                      <a:pt x="320770" y="70513"/>
                      <a:pt x="316985" y="85178"/>
                      <a:pt x="311230" y="103342"/>
                    </a:cubicBezTo>
                    <a:cubicBezTo>
                      <a:pt x="306985" y="116783"/>
                      <a:pt x="301383" y="130243"/>
                      <a:pt x="293639" y="145692"/>
                    </a:cubicBezTo>
                    <a:cubicBezTo>
                      <a:pt x="288764" y="155404"/>
                      <a:pt x="283525" y="164964"/>
                      <a:pt x="278458" y="174199"/>
                    </a:cubicBezTo>
                    <a:cubicBezTo>
                      <a:pt x="276566" y="177660"/>
                      <a:pt x="274654" y="181120"/>
                      <a:pt x="272761" y="184600"/>
                    </a:cubicBezTo>
                    <a:cubicBezTo>
                      <a:pt x="266050" y="196970"/>
                      <a:pt x="258402" y="208939"/>
                      <a:pt x="249377" y="221157"/>
                    </a:cubicBezTo>
                    <a:cubicBezTo>
                      <a:pt x="241481" y="231845"/>
                      <a:pt x="232648" y="242571"/>
                      <a:pt x="222323" y="253985"/>
                    </a:cubicBezTo>
                    <a:cubicBezTo>
                      <a:pt x="214083" y="263105"/>
                      <a:pt x="205555" y="272206"/>
                      <a:pt x="197315" y="281020"/>
                    </a:cubicBezTo>
                    <a:lnTo>
                      <a:pt x="193586" y="285016"/>
                    </a:lnTo>
                    <a:cubicBezTo>
                      <a:pt x="184332" y="294901"/>
                      <a:pt x="174524" y="305436"/>
                      <a:pt x="165041" y="316181"/>
                    </a:cubicBezTo>
                    <a:cubicBezTo>
                      <a:pt x="155557" y="326946"/>
                      <a:pt x="145711" y="337500"/>
                      <a:pt x="136457" y="347384"/>
                    </a:cubicBezTo>
                    <a:lnTo>
                      <a:pt x="132729" y="351361"/>
                    </a:lnTo>
                    <a:cubicBezTo>
                      <a:pt x="124488" y="360175"/>
                      <a:pt x="115961" y="369276"/>
                      <a:pt x="107720" y="378377"/>
                    </a:cubicBezTo>
                    <a:cubicBezTo>
                      <a:pt x="97453" y="389753"/>
                      <a:pt x="88639" y="400441"/>
                      <a:pt x="80800" y="411072"/>
                    </a:cubicBezTo>
                    <a:cubicBezTo>
                      <a:pt x="71832" y="423213"/>
                      <a:pt x="64223" y="435105"/>
                      <a:pt x="57569" y="447399"/>
                    </a:cubicBezTo>
                    <a:cubicBezTo>
                      <a:pt x="55676" y="450879"/>
                      <a:pt x="53784" y="454359"/>
                      <a:pt x="51872" y="457819"/>
                    </a:cubicBezTo>
                    <a:cubicBezTo>
                      <a:pt x="46805" y="467054"/>
                      <a:pt x="41566" y="476595"/>
                      <a:pt x="36729" y="486250"/>
                    </a:cubicBezTo>
                    <a:cubicBezTo>
                      <a:pt x="29024" y="501622"/>
                      <a:pt x="23479" y="514987"/>
                      <a:pt x="19253" y="528313"/>
                    </a:cubicBezTo>
                    <a:cubicBezTo>
                      <a:pt x="13537" y="546401"/>
                      <a:pt x="9751" y="561008"/>
                      <a:pt x="6998" y="575673"/>
                    </a:cubicBezTo>
                    <a:cubicBezTo>
                      <a:pt x="3575" y="593894"/>
                      <a:pt x="1912" y="611713"/>
                      <a:pt x="1912" y="630145"/>
                    </a:cubicBezTo>
                    <a:cubicBezTo>
                      <a:pt x="1912" y="648595"/>
                      <a:pt x="3575" y="669760"/>
                      <a:pt x="7017" y="694864"/>
                    </a:cubicBezTo>
                    <a:cubicBezTo>
                      <a:pt x="9770" y="715074"/>
                      <a:pt x="13556" y="737272"/>
                      <a:pt x="19292" y="766850"/>
                    </a:cubicBezTo>
                    <a:cubicBezTo>
                      <a:pt x="23517" y="788684"/>
                      <a:pt x="29081" y="813234"/>
                      <a:pt x="36805" y="844074"/>
                    </a:cubicBezTo>
                    <a:cubicBezTo>
                      <a:pt x="41662" y="863480"/>
                      <a:pt x="46900" y="883499"/>
                      <a:pt x="51967" y="902867"/>
                    </a:cubicBezTo>
                    <a:cubicBezTo>
                      <a:pt x="53879" y="910132"/>
                      <a:pt x="55772" y="917417"/>
                      <a:pt x="57665" y="924682"/>
                    </a:cubicBezTo>
                    <a:cubicBezTo>
                      <a:pt x="64357" y="950379"/>
                      <a:pt x="71966" y="977529"/>
                      <a:pt x="80972" y="1007700"/>
                    </a:cubicBezTo>
                    <a:cubicBezTo>
                      <a:pt x="88849" y="1034104"/>
                      <a:pt x="97663" y="1062458"/>
                      <a:pt x="107949" y="1094407"/>
                    </a:cubicBezTo>
                    <a:cubicBezTo>
                      <a:pt x="116209" y="1120104"/>
                      <a:pt x="124775" y="1146374"/>
                      <a:pt x="133073" y="1171784"/>
                    </a:cubicBezTo>
                    <a:lnTo>
                      <a:pt x="136686" y="1182893"/>
                    </a:lnTo>
                    <a:cubicBezTo>
                      <a:pt x="145959" y="1211343"/>
                      <a:pt x="155787" y="1241571"/>
                      <a:pt x="165251" y="1271206"/>
                    </a:cubicBezTo>
                    <a:cubicBezTo>
                      <a:pt x="174734" y="1300899"/>
                      <a:pt x="184562" y="1331108"/>
                      <a:pt x="193816" y="1359520"/>
                    </a:cubicBezTo>
                    <a:lnTo>
                      <a:pt x="197506" y="1370877"/>
                    </a:lnTo>
                    <a:cubicBezTo>
                      <a:pt x="205766" y="1396210"/>
                      <a:pt x="214293" y="1422404"/>
                      <a:pt x="222553" y="1448025"/>
                    </a:cubicBezTo>
                    <a:cubicBezTo>
                      <a:pt x="232858" y="1480031"/>
                      <a:pt x="241672" y="1508404"/>
                      <a:pt x="249550" y="1534789"/>
                    </a:cubicBezTo>
                    <a:cubicBezTo>
                      <a:pt x="258555" y="1564960"/>
                      <a:pt x="266184" y="1592148"/>
                      <a:pt x="272876" y="1617883"/>
                    </a:cubicBezTo>
                    <a:cubicBezTo>
                      <a:pt x="274768" y="1625130"/>
                      <a:pt x="276661" y="1632395"/>
                      <a:pt x="278554" y="1639661"/>
                    </a:cubicBezTo>
                    <a:cubicBezTo>
                      <a:pt x="283621" y="1659048"/>
                      <a:pt x="288860" y="1679085"/>
                      <a:pt x="293735" y="1698511"/>
                    </a:cubicBezTo>
                    <a:cubicBezTo>
                      <a:pt x="301479" y="1729408"/>
                      <a:pt x="307042" y="1753977"/>
                      <a:pt x="311287" y="1775850"/>
                    </a:cubicBezTo>
                    <a:cubicBezTo>
                      <a:pt x="317023" y="1805466"/>
                      <a:pt x="320808" y="1827702"/>
                      <a:pt x="323581" y="1847931"/>
                    </a:cubicBezTo>
                    <a:cubicBezTo>
                      <a:pt x="327022" y="1873130"/>
                      <a:pt x="328705" y="1894372"/>
                      <a:pt x="328705" y="1912918"/>
                    </a:cubicBezTo>
                    <a:cubicBezTo>
                      <a:pt x="328667" y="1913473"/>
                      <a:pt x="328246" y="1913893"/>
                      <a:pt x="327711" y="1913893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3" name="任意多边形: 形状 112">
                <a:extLst>
                  <a:ext uri="{FF2B5EF4-FFF2-40B4-BE49-F238E27FC236}">
                    <a16:creationId xmlns:a16="http://schemas.microsoft.com/office/drawing/2014/main" id="{02528977-8E9A-782F-5F11-9124DF3C9E76}"/>
                  </a:ext>
                </a:extLst>
              </p:cNvPr>
              <p:cNvSpPr/>
              <p:nvPr/>
            </p:nvSpPr>
            <p:spPr>
              <a:xfrm>
                <a:off x="9531227" y="1104697"/>
                <a:ext cx="369085" cy="1913874"/>
              </a:xfrm>
              <a:custGeom>
                <a:avLst/>
                <a:gdLst>
                  <a:gd name="connsiteX0" fmla="*/ 368130 w 369085"/>
                  <a:gd name="connsiteY0" fmla="*/ 1913874 h 1913874"/>
                  <a:gd name="connsiteX1" fmla="*/ 367174 w 369085"/>
                  <a:gd name="connsiteY1" fmla="*/ 1912918 h 1913874"/>
                  <a:gd name="connsiteX2" fmla="*/ 361744 w 369085"/>
                  <a:gd name="connsiteY2" fmla="*/ 1847873 h 1913874"/>
                  <a:gd name="connsiteX3" fmla="*/ 347997 w 369085"/>
                  <a:gd name="connsiteY3" fmla="*/ 1774435 h 1913874"/>
                  <a:gd name="connsiteX4" fmla="*/ 328074 w 369085"/>
                  <a:gd name="connsiteY4" fmla="*/ 1694801 h 1913874"/>
                  <a:gd name="connsiteX5" fmla="*/ 313046 w 369085"/>
                  <a:gd name="connsiteY5" fmla="*/ 1640789 h 1913874"/>
                  <a:gd name="connsiteX6" fmla="*/ 304901 w 369085"/>
                  <a:gd name="connsiteY6" fmla="*/ 1611899 h 1913874"/>
                  <a:gd name="connsiteX7" fmla="*/ 278822 w 369085"/>
                  <a:gd name="connsiteY7" fmla="*/ 1526090 h 1913874"/>
                  <a:gd name="connsiteX8" fmla="*/ 248269 w 369085"/>
                  <a:gd name="connsiteY8" fmla="*/ 1435807 h 1913874"/>
                  <a:gd name="connsiteX9" fmla="*/ 227524 w 369085"/>
                  <a:gd name="connsiteY9" fmla="*/ 1376995 h 1913874"/>
                  <a:gd name="connsiteX10" fmla="*/ 215650 w 369085"/>
                  <a:gd name="connsiteY10" fmla="*/ 1343440 h 1913874"/>
                  <a:gd name="connsiteX11" fmla="*/ 214236 w 369085"/>
                  <a:gd name="connsiteY11" fmla="*/ 1339444 h 1913874"/>
                  <a:gd name="connsiteX12" fmla="*/ 183644 w 369085"/>
                  <a:gd name="connsiteY12" fmla="*/ 1251685 h 1913874"/>
                  <a:gd name="connsiteX13" fmla="*/ 153053 w 369085"/>
                  <a:gd name="connsiteY13" fmla="*/ 1163945 h 1913874"/>
                  <a:gd name="connsiteX14" fmla="*/ 151638 w 369085"/>
                  <a:gd name="connsiteY14" fmla="*/ 1159949 h 1913874"/>
                  <a:gd name="connsiteX15" fmla="*/ 139765 w 369085"/>
                  <a:gd name="connsiteY15" fmla="*/ 1126394 h 1913874"/>
                  <a:gd name="connsiteX16" fmla="*/ 119020 w 369085"/>
                  <a:gd name="connsiteY16" fmla="*/ 1067582 h 1913874"/>
                  <a:gd name="connsiteX17" fmla="*/ 88447 w 369085"/>
                  <a:gd name="connsiteY17" fmla="*/ 977261 h 1913874"/>
                  <a:gd name="connsiteX18" fmla="*/ 62330 w 369085"/>
                  <a:gd name="connsiteY18" fmla="*/ 891376 h 1913874"/>
                  <a:gd name="connsiteX19" fmla="*/ 54185 w 369085"/>
                  <a:gd name="connsiteY19" fmla="*/ 862505 h 1913874"/>
                  <a:gd name="connsiteX20" fmla="*/ 39157 w 369085"/>
                  <a:gd name="connsiteY20" fmla="*/ 808454 h 1913874"/>
                  <a:gd name="connsiteX21" fmla="*/ 19215 w 369085"/>
                  <a:gd name="connsiteY21" fmla="*/ 728744 h 1913874"/>
                  <a:gd name="connsiteX22" fmla="*/ 5449 w 369085"/>
                  <a:gd name="connsiteY22" fmla="*/ 655172 h 1913874"/>
                  <a:gd name="connsiteX23" fmla="*/ 0 w 369085"/>
                  <a:gd name="connsiteY23" fmla="*/ 589840 h 1913874"/>
                  <a:gd name="connsiteX24" fmla="*/ 5468 w 369085"/>
                  <a:gd name="connsiteY24" fmla="*/ 535330 h 1913874"/>
                  <a:gd name="connsiteX25" fmla="*/ 19273 w 369085"/>
                  <a:gd name="connsiteY25" fmla="*/ 489195 h 1913874"/>
                  <a:gd name="connsiteX26" fmla="*/ 39253 w 369085"/>
                  <a:gd name="connsiteY26" fmla="*/ 449235 h 1913874"/>
                  <a:gd name="connsiteX27" fmla="*/ 54300 w 369085"/>
                  <a:gd name="connsiteY27" fmla="*/ 425201 h 1913874"/>
                  <a:gd name="connsiteX28" fmla="*/ 62426 w 369085"/>
                  <a:gd name="connsiteY28" fmla="*/ 412601 h 1913874"/>
                  <a:gd name="connsiteX29" fmla="*/ 88620 w 369085"/>
                  <a:gd name="connsiteY29" fmla="*/ 378817 h 1913874"/>
                  <a:gd name="connsiteX30" fmla="*/ 119249 w 369085"/>
                  <a:gd name="connsiteY30" fmla="*/ 349564 h 1913874"/>
                  <a:gd name="connsiteX31" fmla="*/ 139994 w 369085"/>
                  <a:gd name="connsiteY31" fmla="*/ 332242 h 1913874"/>
                  <a:gd name="connsiteX32" fmla="*/ 151886 w 369085"/>
                  <a:gd name="connsiteY32" fmla="*/ 322433 h 1913874"/>
                  <a:gd name="connsiteX33" fmla="*/ 153320 w 369085"/>
                  <a:gd name="connsiteY33" fmla="*/ 321229 h 1913874"/>
                  <a:gd name="connsiteX34" fmla="*/ 183854 w 369085"/>
                  <a:gd name="connsiteY34" fmla="*/ 294729 h 1913874"/>
                  <a:gd name="connsiteX35" fmla="*/ 214465 w 369085"/>
                  <a:gd name="connsiteY35" fmla="*/ 268134 h 1913874"/>
                  <a:gd name="connsiteX36" fmla="*/ 215899 w 369085"/>
                  <a:gd name="connsiteY36" fmla="*/ 266929 h 1913874"/>
                  <a:gd name="connsiteX37" fmla="*/ 227791 w 369085"/>
                  <a:gd name="connsiteY37" fmla="*/ 257102 h 1913874"/>
                  <a:gd name="connsiteX38" fmla="*/ 248498 w 369085"/>
                  <a:gd name="connsiteY38" fmla="*/ 239798 h 1913874"/>
                  <a:gd name="connsiteX39" fmla="*/ 278975 w 369085"/>
                  <a:gd name="connsiteY39" fmla="*/ 210679 h 1913874"/>
                  <a:gd name="connsiteX40" fmla="*/ 304958 w 369085"/>
                  <a:gd name="connsiteY40" fmla="*/ 177162 h 1913874"/>
                  <a:gd name="connsiteX41" fmla="*/ 313103 w 369085"/>
                  <a:gd name="connsiteY41" fmla="*/ 164543 h 1913874"/>
                  <a:gd name="connsiteX42" fmla="*/ 328093 w 369085"/>
                  <a:gd name="connsiteY42" fmla="*/ 140606 h 1913874"/>
                  <a:gd name="connsiteX43" fmla="*/ 347958 w 369085"/>
                  <a:gd name="connsiteY43" fmla="*/ 100913 h 1913874"/>
                  <a:gd name="connsiteX44" fmla="*/ 361667 w 369085"/>
                  <a:gd name="connsiteY44" fmla="*/ 55065 h 1913874"/>
                  <a:gd name="connsiteX45" fmla="*/ 367097 w 369085"/>
                  <a:gd name="connsiteY45" fmla="*/ 956 h 1913874"/>
                  <a:gd name="connsiteX46" fmla="*/ 368053 w 369085"/>
                  <a:gd name="connsiteY46" fmla="*/ 0 h 1913874"/>
                  <a:gd name="connsiteX47" fmla="*/ 369009 w 369085"/>
                  <a:gd name="connsiteY47" fmla="*/ 956 h 1913874"/>
                  <a:gd name="connsiteX48" fmla="*/ 363541 w 369085"/>
                  <a:gd name="connsiteY48" fmla="*/ 55466 h 1913874"/>
                  <a:gd name="connsiteX49" fmla="*/ 349736 w 369085"/>
                  <a:gd name="connsiteY49" fmla="*/ 101602 h 1913874"/>
                  <a:gd name="connsiteX50" fmla="*/ 329756 w 369085"/>
                  <a:gd name="connsiteY50" fmla="*/ 141562 h 1913874"/>
                  <a:gd name="connsiteX51" fmla="*/ 314709 w 369085"/>
                  <a:gd name="connsiteY51" fmla="*/ 165595 h 1913874"/>
                  <a:gd name="connsiteX52" fmla="*/ 306583 w 369085"/>
                  <a:gd name="connsiteY52" fmla="*/ 178195 h 1913874"/>
                  <a:gd name="connsiteX53" fmla="*/ 280390 w 369085"/>
                  <a:gd name="connsiteY53" fmla="*/ 211979 h 1913874"/>
                  <a:gd name="connsiteX54" fmla="*/ 249760 w 369085"/>
                  <a:gd name="connsiteY54" fmla="*/ 241232 h 1913874"/>
                  <a:gd name="connsiteX55" fmla="*/ 229015 w 369085"/>
                  <a:gd name="connsiteY55" fmla="*/ 258555 h 1913874"/>
                  <a:gd name="connsiteX56" fmla="*/ 217123 w 369085"/>
                  <a:gd name="connsiteY56" fmla="*/ 268363 h 1913874"/>
                  <a:gd name="connsiteX57" fmla="*/ 215689 w 369085"/>
                  <a:gd name="connsiteY57" fmla="*/ 269568 h 1913874"/>
                  <a:gd name="connsiteX58" fmla="*/ 185155 w 369085"/>
                  <a:gd name="connsiteY58" fmla="*/ 296086 h 1913874"/>
                  <a:gd name="connsiteX59" fmla="*/ 154544 w 369085"/>
                  <a:gd name="connsiteY59" fmla="*/ 322663 h 1913874"/>
                  <a:gd name="connsiteX60" fmla="*/ 153110 w 369085"/>
                  <a:gd name="connsiteY60" fmla="*/ 323867 h 1913874"/>
                  <a:gd name="connsiteX61" fmla="*/ 141218 w 369085"/>
                  <a:gd name="connsiteY61" fmla="*/ 333695 h 1913874"/>
                  <a:gd name="connsiteX62" fmla="*/ 120511 w 369085"/>
                  <a:gd name="connsiteY62" fmla="*/ 350998 h 1913874"/>
                  <a:gd name="connsiteX63" fmla="*/ 90034 w 369085"/>
                  <a:gd name="connsiteY63" fmla="*/ 380117 h 1913874"/>
                  <a:gd name="connsiteX64" fmla="*/ 64051 w 369085"/>
                  <a:gd name="connsiteY64" fmla="*/ 413634 h 1913874"/>
                  <a:gd name="connsiteX65" fmla="*/ 55906 w 369085"/>
                  <a:gd name="connsiteY65" fmla="*/ 426253 h 1913874"/>
                  <a:gd name="connsiteX66" fmla="*/ 40916 w 369085"/>
                  <a:gd name="connsiteY66" fmla="*/ 450191 h 1913874"/>
                  <a:gd name="connsiteX67" fmla="*/ 21051 w 369085"/>
                  <a:gd name="connsiteY67" fmla="*/ 489883 h 1913874"/>
                  <a:gd name="connsiteX68" fmla="*/ 7342 w 369085"/>
                  <a:gd name="connsiteY68" fmla="*/ 535732 h 1913874"/>
                  <a:gd name="connsiteX69" fmla="*/ 1912 w 369085"/>
                  <a:gd name="connsiteY69" fmla="*/ 589840 h 1913874"/>
                  <a:gd name="connsiteX70" fmla="*/ 7342 w 369085"/>
                  <a:gd name="connsiteY70" fmla="*/ 654885 h 1913874"/>
                  <a:gd name="connsiteX71" fmla="*/ 21089 w 369085"/>
                  <a:gd name="connsiteY71" fmla="*/ 728324 h 1913874"/>
                  <a:gd name="connsiteX72" fmla="*/ 41012 w 369085"/>
                  <a:gd name="connsiteY72" fmla="*/ 807957 h 1913874"/>
                  <a:gd name="connsiteX73" fmla="*/ 56040 w 369085"/>
                  <a:gd name="connsiteY73" fmla="*/ 861970 h 1913874"/>
                  <a:gd name="connsiteX74" fmla="*/ 64185 w 369085"/>
                  <a:gd name="connsiteY74" fmla="*/ 890860 h 1913874"/>
                  <a:gd name="connsiteX75" fmla="*/ 90264 w 369085"/>
                  <a:gd name="connsiteY75" fmla="*/ 976669 h 1913874"/>
                  <a:gd name="connsiteX76" fmla="*/ 120817 w 369085"/>
                  <a:gd name="connsiteY76" fmla="*/ 1066951 h 1913874"/>
                  <a:gd name="connsiteX77" fmla="*/ 141562 w 369085"/>
                  <a:gd name="connsiteY77" fmla="*/ 1125763 h 1913874"/>
                  <a:gd name="connsiteX78" fmla="*/ 153435 w 369085"/>
                  <a:gd name="connsiteY78" fmla="*/ 1159318 h 1913874"/>
                  <a:gd name="connsiteX79" fmla="*/ 154850 w 369085"/>
                  <a:gd name="connsiteY79" fmla="*/ 1163314 h 1913874"/>
                  <a:gd name="connsiteX80" fmla="*/ 185441 w 369085"/>
                  <a:gd name="connsiteY80" fmla="*/ 1251073 h 1913874"/>
                  <a:gd name="connsiteX81" fmla="*/ 216033 w 369085"/>
                  <a:gd name="connsiteY81" fmla="*/ 1338813 h 1913874"/>
                  <a:gd name="connsiteX82" fmla="*/ 217448 w 369085"/>
                  <a:gd name="connsiteY82" fmla="*/ 1342809 h 1913874"/>
                  <a:gd name="connsiteX83" fmla="*/ 229321 w 369085"/>
                  <a:gd name="connsiteY83" fmla="*/ 1376364 h 1913874"/>
                  <a:gd name="connsiteX84" fmla="*/ 250066 w 369085"/>
                  <a:gd name="connsiteY84" fmla="*/ 1435176 h 1913874"/>
                  <a:gd name="connsiteX85" fmla="*/ 280638 w 369085"/>
                  <a:gd name="connsiteY85" fmla="*/ 1525497 h 1913874"/>
                  <a:gd name="connsiteX86" fmla="*/ 306756 w 369085"/>
                  <a:gd name="connsiteY86" fmla="*/ 1611383 h 1913874"/>
                  <a:gd name="connsiteX87" fmla="*/ 314900 w 369085"/>
                  <a:gd name="connsiteY87" fmla="*/ 1640253 h 1913874"/>
                  <a:gd name="connsiteX88" fmla="*/ 329929 w 369085"/>
                  <a:gd name="connsiteY88" fmla="*/ 1694304 h 1913874"/>
                  <a:gd name="connsiteX89" fmla="*/ 349870 w 369085"/>
                  <a:gd name="connsiteY89" fmla="*/ 1774014 h 1913874"/>
                  <a:gd name="connsiteX90" fmla="*/ 363636 w 369085"/>
                  <a:gd name="connsiteY90" fmla="*/ 1847586 h 1913874"/>
                  <a:gd name="connsiteX91" fmla="*/ 369086 w 369085"/>
                  <a:gd name="connsiteY91" fmla="*/ 1912918 h 1913874"/>
                  <a:gd name="connsiteX92" fmla="*/ 368130 w 369085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369085" h="1913874">
                    <a:moveTo>
                      <a:pt x="368130" y="1913874"/>
                    </a:moveTo>
                    <a:cubicBezTo>
                      <a:pt x="367594" y="1913874"/>
                      <a:pt x="367174" y="1913454"/>
                      <a:pt x="367174" y="1912918"/>
                    </a:cubicBezTo>
                    <a:cubicBezTo>
                      <a:pt x="367174" y="1894124"/>
                      <a:pt x="365395" y="1872843"/>
                      <a:pt x="361744" y="1847873"/>
                    </a:cubicBezTo>
                    <a:cubicBezTo>
                      <a:pt x="358646" y="1826708"/>
                      <a:pt x="354153" y="1802693"/>
                      <a:pt x="347997" y="1774435"/>
                    </a:cubicBezTo>
                    <a:cubicBezTo>
                      <a:pt x="342452" y="1748948"/>
                      <a:pt x="335416" y="1722219"/>
                      <a:pt x="328074" y="1694801"/>
                    </a:cubicBezTo>
                    <a:cubicBezTo>
                      <a:pt x="323332" y="1677059"/>
                      <a:pt x="318113" y="1658627"/>
                      <a:pt x="313046" y="1640789"/>
                    </a:cubicBezTo>
                    <a:cubicBezTo>
                      <a:pt x="310312" y="1631133"/>
                      <a:pt x="307578" y="1621497"/>
                      <a:pt x="304901" y="1611899"/>
                    </a:cubicBezTo>
                    <a:cubicBezTo>
                      <a:pt x="297655" y="1585934"/>
                      <a:pt x="289127" y="1557867"/>
                      <a:pt x="278822" y="1526090"/>
                    </a:cubicBezTo>
                    <a:cubicBezTo>
                      <a:pt x="270141" y="1499361"/>
                      <a:pt x="260448" y="1470681"/>
                      <a:pt x="248269" y="1435807"/>
                    </a:cubicBezTo>
                    <a:cubicBezTo>
                      <a:pt x="241462" y="1416324"/>
                      <a:pt x="234388" y="1396325"/>
                      <a:pt x="227524" y="1376995"/>
                    </a:cubicBezTo>
                    <a:cubicBezTo>
                      <a:pt x="223547" y="1365791"/>
                      <a:pt x="219589" y="1354606"/>
                      <a:pt x="215650" y="1343440"/>
                    </a:cubicBezTo>
                    <a:lnTo>
                      <a:pt x="214236" y="1339444"/>
                    </a:lnTo>
                    <a:cubicBezTo>
                      <a:pt x="204026" y="1310497"/>
                      <a:pt x="193472" y="1280575"/>
                      <a:pt x="183644" y="1251685"/>
                    </a:cubicBezTo>
                    <a:cubicBezTo>
                      <a:pt x="173817" y="1222815"/>
                      <a:pt x="163263" y="1192873"/>
                      <a:pt x="153053" y="1163945"/>
                    </a:cubicBezTo>
                    <a:lnTo>
                      <a:pt x="151638" y="1159949"/>
                    </a:lnTo>
                    <a:cubicBezTo>
                      <a:pt x="147699" y="1148783"/>
                      <a:pt x="143722" y="1137579"/>
                      <a:pt x="139765" y="1126394"/>
                    </a:cubicBezTo>
                    <a:cubicBezTo>
                      <a:pt x="132920" y="1107064"/>
                      <a:pt x="125826" y="1087084"/>
                      <a:pt x="119020" y="1067582"/>
                    </a:cubicBezTo>
                    <a:cubicBezTo>
                      <a:pt x="106841" y="1032689"/>
                      <a:pt x="97128" y="1003990"/>
                      <a:pt x="88447" y="977261"/>
                    </a:cubicBezTo>
                    <a:cubicBezTo>
                      <a:pt x="78123" y="945465"/>
                      <a:pt x="69595" y="917359"/>
                      <a:pt x="62330" y="891376"/>
                    </a:cubicBezTo>
                    <a:cubicBezTo>
                      <a:pt x="59653" y="881797"/>
                      <a:pt x="56919" y="872142"/>
                      <a:pt x="54185" y="862505"/>
                    </a:cubicBezTo>
                    <a:cubicBezTo>
                      <a:pt x="49137" y="844667"/>
                      <a:pt x="43899" y="826216"/>
                      <a:pt x="39157" y="808454"/>
                    </a:cubicBezTo>
                    <a:cubicBezTo>
                      <a:pt x="31815" y="781017"/>
                      <a:pt x="24779" y="754250"/>
                      <a:pt x="19215" y="728744"/>
                    </a:cubicBezTo>
                    <a:cubicBezTo>
                      <a:pt x="13059" y="700447"/>
                      <a:pt x="8546" y="676376"/>
                      <a:pt x="5449" y="655172"/>
                    </a:cubicBezTo>
                    <a:cubicBezTo>
                      <a:pt x="1778" y="630106"/>
                      <a:pt x="0" y="608731"/>
                      <a:pt x="0" y="589840"/>
                    </a:cubicBezTo>
                    <a:cubicBezTo>
                      <a:pt x="0" y="570931"/>
                      <a:pt x="1778" y="553112"/>
                      <a:pt x="5468" y="535330"/>
                    </a:cubicBezTo>
                    <a:cubicBezTo>
                      <a:pt x="8585" y="520302"/>
                      <a:pt x="13097" y="505198"/>
                      <a:pt x="19273" y="489195"/>
                    </a:cubicBezTo>
                    <a:cubicBezTo>
                      <a:pt x="24856" y="474740"/>
                      <a:pt x="31911" y="462045"/>
                      <a:pt x="39253" y="449235"/>
                    </a:cubicBezTo>
                    <a:cubicBezTo>
                      <a:pt x="44013" y="440956"/>
                      <a:pt x="49233" y="432945"/>
                      <a:pt x="54300" y="425201"/>
                    </a:cubicBezTo>
                    <a:cubicBezTo>
                      <a:pt x="57034" y="421033"/>
                      <a:pt x="59768" y="416846"/>
                      <a:pt x="62426" y="412601"/>
                    </a:cubicBezTo>
                    <a:cubicBezTo>
                      <a:pt x="69710" y="401053"/>
                      <a:pt x="78276" y="390002"/>
                      <a:pt x="88620" y="378817"/>
                    </a:cubicBezTo>
                    <a:cubicBezTo>
                      <a:pt x="97319" y="369410"/>
                      <a:pt x="107051" y="360118"/>
                      <a:pt x="119249" y="349564"/>
                    </a:cubicBezTo>
                    <a:cubicBezTo>
                      <a:pt x="126056" y="343675"/>
                      <a:pt x="133149" y="337863"/>
                      <a:pt x="139994" y="332242"/>
                    </a:cubicBezTo>
                    <a:cubicBezTo>
                      <a:pt x="143971" y="328972"/>
                      <a:pt x="147948" y="325722"/>
                      <a:pt x="151886" y="322433"/>
                    </a:cubicBezTo>
                    <a:lnTo>
                      <a:pt x="153320" y="321229"/>
                    </a:lnTo>
                    <a:cubicBezTo>
                      <a:pt x="163511" y="312721"/>
                      <a:pt x="174046" y="303926"/>
                      <a:pt x="183854" y="294729"/>
                    </a:cubicBezTo>
                    <a:cubicBezTo>
                      <a:pt x="193701" y="285494"/>
                      <a:pt x="204255" y="276661"/>
                      <a:pt x="214465" y="268134"/>
                    </a:cubicBezTo>
                    <a:lnTo>
                      <a:pt x="215899" y="266929"/>
                    </a:lnTo>
                    <a:cubicBezTo>
                      <a:pt x="219838" y="263640"/>
                      <a:pt x="223814" y="260371"/>
                      <a:pt x="227791" y="257102"/>
                    </a:cubicBezTo>
                    <a:cubicBezTo>
                      <a:pt x="234636" y="251480"/>
                      <a:pt x="241711" y="245687"/>
                      <a:pt x="248498" y="239798"/>
                    </a:cubicBezTo>
                    <a:cubicBezTo>
                      <a:pt x="260639" y="229283"/>
                      <a:pt x="270333" y="220029"/>
                      <a:pt x="278975" y="210679"/>
                    </a:cubicBezTo>
                    <a:cubicBezTo>
                      <a:pt x="289242" y="199571"/>
                      <a:pt x="297750" y="188615"/>
                      <a:pt x="304958" y="177162"/>
                    </a:cubicBezTo>
                    <a:cubicBezTo>
                      <a:pt x="307635" y="172918"/>
                      <a:pt x="310369" y="168731"/>
                      <a:pt x="313103" y="164543"/>
                    </a:cubicBezTo>
                    <a:cubicBezTo>
                      <a:pt x="318151" y="156819"/>
                      <a:pt x="323370" y="148846"/>
                      <a:pt x="328093" y="140606"/>
                    </a:cubicBezTo>
                    <a:cubicBezTo>
                      <a:pt x="335397" y="127872"/>
                      <a:pt x="342433" y="115253"/>
                      <a:pt x="347958" y="100913"/>
                    </a:cubicBezTo>
                    <a:cubicBezTo>
                      <a:pt x="354096" y="85006"/>
                      <a:pt x="358589" y="69997"/>
                      <a:pt x="361667" y="55065"/>
                    </a:cubicBezTo>
                    <a:cubicBezTo>
                      <a:pt x="365319" y="37436"/>
                      <a:pt x="367097" y="19731"/>
                      <a:pt x="367097" y="956"/>
                    </a:cubicBezTo>
                    <a:cubicBezTo>
                      <a:pt x="367097" y="421"/>
                      <a:pt x="367518" y="0"/>
                      <a:pt x="368053" y="0"/>
                    </a:cubicBezTo>
                    <a:cubicBezTo>
                      <a:pt x="368588" y="0"/>
                      <a:pt x="369009" y="421"/>
                      <a:pt x="369009" y="956"/>
                    </a:cubicBezTo>
                    <a:cubicBezTo>
                      <a:pt x="369009" y="19865"/>
                      <a:pt x="367231" y="37685"/>
                      <a:pt x="363541" y="55466"/>
                    </a:cubicBezTo>
                    <a:cubicBezTo>
                      <a:pt x="360424" y="70513"/>
                      <a:pt x="355912" y="85599"/>
                      <a:pt x="349736" y="101602"/>
                    </a:cubicBezTo>
                    <a:cubicBezTo>
                      <a:pt x="344154" y="116056"/>
                      <a:pt x="337098" y="128752"/>
                      <a:pt x="329756" y="141562"/>
                    </a:cubicBezTo>
                    <a:cubicBezTo>
                      <a:pt x="324996" y="149840"/>
                      <a:pt x="319776" y="157852"/>
                      <a:pt x="314709" y="165595"/>
                    </a:cubicBezTo>
                    <a:cubicBezTo>
                      <a:pt x="311975" y="169763"/>
                      <a:pt x="309241" y="173950"/>
                      <a:pt x="306583" y="178195"/>
                    </a:cubicBezTo>
                    <a:cubicBezTo>
                      <a:pt x="299299" y="189743"/>
                      <a:pt x="290733" y="200794"/>
                      <a:pt x="280390" y="211979"/>
                    </a:cubicBezTo>
                    <a:cubicBezTo>
                      <a:pt x="271690" y="221386"/>
                      <a:pt x="261958" y="230678"/>
                      <a:pt x="249760" y="241232"/>
                    </a:cubicBezTo>
                    <a:cubicBezTo>
                      <a:pt x="242953" y="247121"/>
                      <a:pt x="235860" y="252933"/>
                      <a:pt x="229015" y="258555"/>
                    </a:cubicBezTo>
                    <a:cubicBezTo>
                      <a:pt x="225038" y="261824"/>
                      <a:pt x="221061" y="265074"/>
                      <a:pt x="217123" y="268363"/>
                    </a:cubicBezTo>
                    <a:lnTo>
                      <a:pt x="215689" y="269568"/>
                    </a:lnTo>
                    <a:cubicBezTo>
                      <a:pt x="205498" y="278076"/>
                      <a:pt x="194963" y="286871"/>
                      <a:pt x="185155" y="296086"/>
                    </a:cubicBezTo>
                    <a:cubicBezTo>
                      <a:pt x="175327" y="305321"/>
                      <a:pt x="164754" y="314135"/>
                      <a:pt x="154544" y="322663"/>
                    </a:cubicBezTo>
                    <a:lnTo>
                      <a:pt x="153110" y="323867"/>
                    </a:lnTo>
                    <a:cubicBezTo>
                      <a:pt x="149171" y="327156"/>
                      <a:pt x="145195" y="330425"/>
                      <a:pt x="141218" y="333695"/>
                    </a:cubicBezTo>
                    <a:cubicBezTo>
                      <a:pt x="134373" y="339316"/>
                      <a:pt x="127299" y="345109"/>
                      <a:pt x="120511" y="350998"/>
                    </a:cubicBezTo>
                    <a:cubicBezTo>
                      <a:pt x="108370" y="361514"/>
                      <a:pt x="98676" y="370768"/>
                      <a:pt x="90034" y="380117"/>
                    </a:cubicBezTo>
                    <a:cubicBezTo>
                      <a:pt x="79767" y="391226"/>
                      <a:pt x="71259" y="402181"/>
                      <a:pt x="64051" y="413634"/>
                    </a:cubicBezTo>
                    <a:cubicBezTo>
                      <a:pt x="61374" y="417878"/>
                      <a:pt x="58640" y="422066"/>
                      <a:pt x="55906" y="426253"/>
                    </a:cubicBezTo>
                    <a:cubicBezTo>
                      <a:pt x="50858" y="433977"/>
                      <a:pt x="45639" y="441950"/>
                      <a:pt x="40916" y="450191"/>
                    </a:cubicBezTo>
                    <a:cubicBezTo>
                      <a:pt x="33612" y="462924"/>
                      <a:pt x="26576" y="475543"/>
                      <a:pt x="21051" y="489883"/>
                    </a:cubicBezTo>
                    <a:cubicBezTo>
                      <a:pt x="14913" y="505790"/>
                      <a:pt x="10420" y="520799"/>
                      <a:pt x="7342" y="535732"/>
                    </a:cubicBezTo>
                    <a:cubicBezTo>
                      <a:pt x="3690" y="553360"/>
                      <a:pt x="1912" y="571065"/>
                      <a:pt x="1912" y="589840"/>
                    </a:cubicBezTo>
                    <a:cubicBezTo>
                      <a:pt x="1912" y="608635"/>
                      <a:pt x="3690" y="629915"/>
                      <a:pt x="7342" y="654885"/>
                    </a:cubicBezTo>
                    <a:cubicBezTo>
                      <a:pt x="10439" y="676051"/>
                      <a:pt x="14932" y="700065"/>
                      <a:pt x="21089" y="728324"/>
                    </a:cubicBezTo>
                    <a:cubicBezTo>
                      <a:pt x="26634" y="753810"/>
                      <a:pt x="33670" y="780539"/>
                      <a:pt x="41012" y="807957"/>
                    </a:cubicBezTo>
                    <a:cubicBezTo>
                      <a:pt x="45753" y="825700"/>
                      <a:pt x="50973" y="844131"/>
                      <a:pt x="56040" y="861970"/>
                    </a:cubicBezTo>
                    <a:cubicBezTo>
                      <a:pt x="58774" y="871625"/>
                      <a:pt x="61508" y="881262"/>
                      <a:pt x="64185" y="890860"/>
                    </a:cubicBezTo>
                    <a:cubicBezTo>
                      <a:pt x="71431" y="916824"/>
                      <a:pt x="79958" y="944892"/>
                      <a:pt x="90264" y="976669"/>
                    </a:cubicBezTo>
                    <a:cubicBezTo>
                      <a:pt x="98944" y="1003398"/>
                      <a:pt x="108638" y="1032077"/>
                      <a:pt x="120817" y="1066951"/>
                    </a:cubicBezTo>
                    <a:cubicBezTo>
                      <a:pt x="127624" y="1086434"/>
                      <a:pt x="134698" y="1106433"/>
                      <a:pt x="141562" y="1125763"/>
                    </a:cubicBezTo>
                    <a:cubicBezTo>
                      <a:pt x="145539" y="1136967"/>
                      <a:pt x="149496" y="1148152"/>
                      <a:pt x="153435" y="1159318"/>
                    </a:cubicBezTo>
                    <a:lnTo>
                      <a:pt x="154850" y="1163314"/>
                    </a:lnTo>
                    <a:cubicBezTo>
                      <a:pt x="165060" y="1192261"/>
                      <a:pt x="175614" y="1222203"/>
                      <a:pt x="185441" y="1251073"/>
                    </a:cubicBezTo>
                    <a:cubicBezTo>
                      <a:pt x="195269" y="1279944"/>
                      <a:pt x="205823" y="1309866"/>
                      <a:pt x="216033" y="1338813"/>
                    </a:cubicBezTo>
                    <a:lnTo>
                      <a:pt x="217448" y="1342809"/>
                    </a:lnTo>
                    <a:cubicBezTo>
                      <a:pt x="221386" y="1353975"/>
                      <a:pt x="225363" y="1365179"/>
                      <a:pt x="229321" y="1376364"/>
                    </a:cubicBezTo>
                    <a:cubicBezTo>
                      <a:pt x="236166" y="1395694"/>
                      <a:pt x="243259" y="1415674"/>
                      <a:pt x="250066" y="1435176"/>
                    </a:cubicBezTo>
                    <a:cubicBezTo>
                      <a:pt x="262245" y="1470070"/>
                      <a:pt x="271958" y="1498768"/>
                      <a:pt x="280638" y="1525497"/>
                    </a:cubicBezTo>
                    <a:cubicBezTo>
                      <a:pt x="290963" y="1557293"/>
                      <a:pt x="299490" y="1585399"/>
                      <a:pt x="306756" y="1611383"/>
                    </a:cubicBezTo>
                    <a:cubicBezTo>
                      <a:pt x="309432" y="1620962"/>
                      <a:pt x="312166" y="1630617"/>
                      <a:pt x="314900" y="1640253"/>
                    </a:cubicBezTo>
                    <a:cubicBezTo>
                      <a:pt x="319948" y="1658092"/>
                      <a:pt x="325187" y="1676542"/>
                      <a:pt x="329929" y="1694304"/>
                    </a:cubicBezTo>
                    <a:cubicBezTo>
                      <a:pt x="337270" y="1721741"/>
                      <a:pt x="344307" y="1748509"/>
                      <a:pt x="349870" y="1774014"/>
                    </a:cubicBezTo>
                    <a:cubicBezTo>
                      <a:pt x="356027" y="1802311"/>
                      <a:pt x="360539" y="1826383"/>
                      <a:pt x="363636" y="1847586"/>
                    </a:cubicBezTo>
                    <a:cubicBezTo>
                      <a:pt x="367307" y="1872652"/>
                      <a:pt x="369086" y="1894028"/>
                      <a:pt x="369086" y="1912918"/>
                    </a:cubicBezTo>
                    <a:cubicBezTo>
                      <a:pt x="369086" y="1913454"/>
                      <a:pt x="368665" y="1913874"/>
                      <a:pt x="368130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4" name="任意多边形: 形状 113">
                <a:extLst>
                  <a:ext uri="{FF2B5EF4-FFF2-40B4-BE49-F238E27FC236}">
                    <a16:creationId xmlns:a16="http://schemas.microsoft.com/office/drawing/2014/main" id="{0FB1727E-1527-2415-DED4-5F39B0AD3F04}"/>
                  </a:ext>
                </a:extLst>
              </p:cNvPr>
              <p:cNvSpPr/>
              <p:nvPr/>
            </p:nvSpPr>
            <p:spPr>
              <a:xfrm>
                <a:off x="9554820" y="1104697"/>
                <a:ext cx="405298" cy="1913874"/>
              </a:xfrm>
              <a:custGeom>
                <a:avLst/>
                <a:gdLst>
                  <a:gd name="connsiteX0" fmla="*/ 404285 w 405298"/>
                  <a:gd name="connsiteY0" fmla="*/ 1913874 h 1913874"/>
                  <a:gd name="connsiteX1" fmla="*/ 403329 w 405298"/>
                  <a:gd name="connsiteY1" fmla="*/ 1912918 h 1913874"/>
                  <a:gd name="connsiteX2" fmla="*/ 397555 w 405298"/>
                  <a:gd name="connsiteY2" fmla="*/ 1847548 h 1913874"/>
                  <a:gd name="connsiteX3" fmla="*/ 382335 w 405298"/>
                  <a:gd name="connsiteY3" fmla="*/ 1772657 h 1913874"/>
                  <a:gd name="connsiteX4" fmla="*/ 360807 w 405298"/>
                  <a:gd name="connsiteY4" fmla="*/ 1691417 h 1913874"/>
                  <a:gd name="connsiteX5" fmla="*/ 336162 w 405298"/>
                  <a:gd name="connsiteY5" fmla="*/ 1607119 h 1913874"/>
                  <a:gd name="connsiteX6" fmla="*/ 307253 w 405298"/>
                  <a:gd name="connsiteY6" fmla="*/ 1518404 h 1913874"/>
                  <a:gd name="connsiteX7" fmla="*/ 273124 w 405298"/>
                  <a:gd name="connsiteY7" fmla="*/ 1424546 h 1913874"/>
                  <a:gd name="connsiteX8" fmla="*/ 248976 w 405298"/>
                  <a:gd name="connsiteY8" fmla="*/ 1360533 h 1913874"/>
                  <a:gd name="connsiteX9" fmla="*/ 236892 w 405298"/>
                  <a:gd name="connsiteY9" fmla="*/ 1328565 h 1913874"/>
                  <a:gd name="connsiteX10" fmla="*/ 201712 w 405298"/>
                  <a:gd name="connsiteY10" fmla="*/ 1233617 h 1913874"/>
                  <a:gd name="connsiteX11" fmla="*/ 166532 w 405298"/>
                  <a:gd name="connsiteY11" fmla="*/ 1138707 h 1913874"/>
                  <a:gd name="connsiteX12" fmla="*/ 154448 w 405298"/>
                  <a:gd name="connsiteY12" fmla="*/ 1106739 h 1913874"/>
                  <a:gd name="connsiteX13" fmla="*/ 130300 w 405298"/>
                  <a:gd name="connsiteY13" fmla="*/ 1042708 h 1913874"/>
                  <a:gd name="connsiteX14" fmla="*/ 96153 w 405298"/>
                  <a:gd name="connsiteY14" fmla="*/ 948811 h 1913874"/>
                  <a:gd name="connsiteX15" fmla="*/ 67263 w 405298"/>
                  <a:gd name="connsiteY15" fmla="*/ 860134 h 1913874"/>
                  <a:gd name="connsiteX16" fmla="*/ 42579 w 405298"/>
                  <a:gd name="connsiteY16" fmla="*/ 775683 h 1913874"/>
                  <a:gd name="connsiteX17" fmla="*/ 21032 w 405298"/>
                  <a:gd name="connsiteY17" fmla="*/ 694367 h 1913874"/>
                  <a:gd name="connsiteX18" fmla="*/ 5793 w 405298"/>
                  <a:gd name="connsiteY18" fmla="*/ 619323 h 1913874"/>
                  <a:gd name="connsiteX19" fmla="*/ 0 w 405298"/>
                  <a:gd name="connsiteY19" fmla="*/ 553647 h 1913874"/>
                  <a:gd name="connsiteX20" fmla="*/ 5793 w 405298"/>
                  <a:gd name="connsiteY20" fmla="*/ 499462 h 1913874"/>
                  <a:gd name="connsiteX21" fmla="*/ 21089 w 405298"/>
                  <a:gd name="connsiteY21" fmla="*/ 454760 h 1913874"/>
                  <a:gd name="connsiteX22" fmla="*/ 42694 w 405298"/>
                  <a:gd name="connsiteY22" fmla="*/ 416425 h 1913874"/>
                  <a:gd name="connsiteX23" fmla="*/ 67358 w 405298"/>
                  <a:gd name="connsiteY23" fmla="*/ 381379 h 1913874"/>
                  <a:gd name="connsiteX24" fmla="*/ 96420 w 405298"/>
                  <a:gd name="connsiteY24" fmla="*/ 350310 h 1913874"/>
                  <a:gd name="connsiteX25" fmla="*/ 130645 w 405298"/>
                  <a:gd name="connsiteY25" fmla="*/ 324632 h 1913874"/>
                  <a:gd name="connsiteX26" fmla="*/ 154773 w 405298"/>
                  <a:gd name="connsiteY26" fmla="*/ 308897 h 1913874"/>
                  <a:gd name="connsiteX27" fmla="*/ 166876 w 405298"/>
                  <a:gd name="connsiteY27" fmla="*/ 301096 h 1913874"/>
                  <a:gd name="connsiteX28" fmla="*/ 201999 w 405298"/>
                  <a:gd name="connsiteY28" fmla="*/ 276584 h 1913874"/>
                  <a:gd name="connsiteX29" fmla="*/ 237256 w 405298"/>
                  <a:gd name="connsiteY29" fmla="*/ 251977 h 1913874"/>
                  <a:gd name="connsiteX30" fmla="*/ 249378 w 405298"/>
                  <a:gd name="connsiteY30" fmla="*/ 244177 h 1913874"/>
                  <a:gd name="connsiteX31" fmla="*/ 273468 w 405298"/>
                  <a:gd name="connsiteY31" fmla="*/ 228479 h 1913874"/>
                  <a:gd name="connsiteX32" fmla="*/ 307501 w 405298"/>
                  <a:gd name="connsiteY32" fmla="*/ 202936 h 1913874"/>
                  <a:gd name="connsiteX33" fmla="*/ 336238 w 405298"/>
                  <a:gd name="connsiteY33" fmla="*/ 172230 h 1913874"/>
                  <a:gd name="connsiteX34" fmla="*/ 360883 w 405298"/>
                  <a:gd name="connsiteY34" fmla="*/ 137202 h 1913874"/>
                  <a:gd name="connsiteX35" fmla="*/ 382355 w 405298"/>
                  <a:gd name="connsiteY35" fmla="*/ 99097 h 1913874"/>
                  <a:gd name="connsiteX36" fmla="*/ 397516 w 405298"/>
                  <a:gd name="connsiteY36" fmla="*/ 54759 h 1913874"/>
                  <a:gd name="connsiteX37" fmla="*/ 403329 w 405298"/>
                  <a:gd name="connsiteY37" fmla="*/ 956 h 1913874"/>
                  <a:gd name="connsiteX38" fmla="*/ 404285 w 405298"/>
                  <a:gd name="connsiteY38" fmla="*/ 0 h 1913874"/>
                  <a:gd name="connsiteX39" fmla="*/ 405241 w 405298"/>
                  <a:gd name="connsiteY39" fmla="*/ 956 h 1913874"/>
                  <a:gd name="connsiteX40" fmla="*/ 399448 w 405298"/>
                  <a:gd name="connsiteY40" fmla="*/ 55141 h 1913874"/>
                  <a:gd name="connsiteX41" fmla="*/ 384152 w 405298"/>
                  <a:gd name="connsiteY41" fmla="*/ 99843 h 1913874"/>
                  <a:gd name="connsiteX42" fmla="*/ 362547 w 405298"/>
                  <a:gd name="connsiteY42" fmla="*/ 138178 h 1913874"/>
                  <a:gd name="connsiteX43" fmla="*/ 337882 w 405298"/>
                  <a:gd name="connsiteY43" fmla="*/ 173224 h 1913874"/>
                  <a:gd name="connsiteX44" fmla="*/ 308820 w 405298"/>
                  <a:gd name="connsiteY44" fmla="*/ 204293 h 1913874"/>
                  <a:gd name="connsiteX45" fmla="*/ 274596 w 405298"/>
                  <a:gd name="connsiteY45" fmla="*/ 229971 h 1913874"/>
                  <a:gd name="connsiteX46" fmla="*/ 250467 w 405298"/>
                  <a:gd name="connsiteY46" fmla="*/ 245706 h 1913874"/>
                  <a:gd name="connsiteX47" fmla="*/ 238365 w 405298"/>
                  <a:gd name="connsiteY47" fmla="*/ 253507 h 1913874"/>
                  <a:gd name="connsiteX48" fmla="*/ 203242 w 405298"/>
                  <a:gd name="connsiteY48" fmla="*/ 278018 h 1913874"/>
                  <a:gd name="connsiteX49" fmla="*/ 167985 w 405298"/>
                  <a:gd name="connsiteY49" fmla="*/ 302625 h 1913874"/>
                  <a:gd name="connsiteX50" fmla="*/ 155863 w 405298"/>
                  <a:gd name="connsiteY50" fmla="*/ 310426 h 1913874"/>
                  <a:gd name="connsiteX51" fmla="*/ 131773 w 405298"/>
                  <a:gd name="connsiteY51" fmla="*/ 326123 h 1913874"/>
                  <a:gd name="connsiteX52" fmla="*/ 97740 w 405298"/>
                  <a:gd name="connsiteY52" fmla="*/ 351667 h 1913874"/>
                  <a:gd name="connsiteX53" fmla="*/ 69003 w 405298"/>
                  <a:gd name="connsiteY53" fmla="*/ 382373 h 1913874"/>
                  <a:gd name="connsiteX54" fmla="*/ 44358 w 405298"/>
                  <a:gd name="connsiteY54" fmla="*/ 417400 h 1913874"/>
                  <a:gd name="connsiteX55" fmla="*/ 22886 w 405298"/>
                  <a:gd name="connsiteY55" fmla="*/ 455506 h 1913874"/>
                  <a:gd name="connsiteX56" fmla="*/ 7724 w 405298"/>
                  <a:gd name="connsiteY56" fmla="*/ 499844 h 1913874"/>
                  <a:gd name="connsiteX57" fmla="*/ 1969 w 405298"/>
                  <a:gd name="connsiteY57" fmla="*/ 553609 h 1913874"/>
                  <a:gd name="connsiteX58" fmla="*/ 7743 w 405298"/>
                  <a:gd name="connsiteY58" fmla="*/ 618979 h 1913874"/>
                  <a:gd name="connsiteX59" fmla="*/ 22963 w 405298"/>
                  <a:gd name="connsiteY59" fmla="*/ 693870 h 1913874"/>
                  <a:gd name="connsiteX60" fmla="*/ 44491 w 405298"/>
                  <a:gd name="connsiteY60" fmla="*/ 775109 h 1913874"/>
                  <a:gd name="connsiteX61" fmla="*/ 69137 w 405298"/>
                  <a:gd name="connsiteY61" fmla="*/ 859408 h 1913874"/>
                  <a:gd name="connsiteX62" fmla="*/ 98046 w 405298"/>
                  <a:gd name="connsiteY62" fmla="*/ 948123 h 1913874"/>
                  <a:gd name="connsiteX63" fmla="*/ 132174 w 405298"/>
                  <a:gd name="connsiteY63" fmla="*/ 1041981 h 1913874"/>
                  <a:gd name="connsiteX64" fmla="*/ 156322 w 405298"/>
                  <a:gd name="connsiteY64" fmla="*/ 1105994 h 1913874"/>
                  <a:gd name="connsiteX65" fmla="*/ 168406 w 405298"/>
                  <a:gd name="connsiteY65" fmla="*/ 1137962 h 1913874"/>
                  <a:gd name="connsiteX66" fmla="*/ 203586 w 405298"/>
                  <a:gd name="connsiteY66" fmla="*/ 1232910 h 1913874"/>
                  <a:gd name="connsiteX67" fmla="*/ 238766 w 405298"/>
                  <a:gd name="connsiteY67" fmla="*/ 1327819 h 1913874"/>
                  <a:gd name="connsiteX68" fmla="*/ 250850 w 405298"/>
                  <a:gd name="connsiteY68" fmla="*/ 1359788 h 1913874"/>
                  <a:gd name="connsiteX69" fmla="*/ 274998 w 405298"/>
                  <a:gd name="connsiteY69" fmla="*/ 1423819 h 1913874"/>
                  <a:gd name="connsiteX70" fmla="*/ 309145 w 405298"/>
                  <a:gd name="connsiteY70" fmla="*/ 1517716 h 1913874"/>
                  <a:gd name="connsiteX71" fmla="*/ 338035 w 405298"/>
                  <a:gd name="connsiteY71" fmla="*/ 1606392 h 1913874"/>
                  <a:gd name="connsiteX72" fmla="*/ 362719 w 405298"/>
                  <a:gd name="connsiteY72" fmla="*/ 1690844 h 1913874"/>
                  <a:gd name="connsiteX73" fmla="*/ 384267 w 405298"/>
                  <a:gd name="connsiteY73" fmla="*/ 1772160 h 1913874"/>
                  <a:gd name="connsiteX74" fmla="*/ 399505 w 405298"/>
                  <a:gd name="connsiteY74" fmla="*/ 1847204 h 1913874"/>
                  <a:gd name="connsiteX75" fmla="*/ 405298 w 405298"/>
                  <a:gd name="connsiteY75" fmla="*/ 1912880 h 1913874"/>
                  <a:gd name="connsiteX76" fmla="*/ 404285 w 405298"/>
                  <a:gd name="connsiteY7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405298" h="1913874">
                    <a:moveTo>
                      <a:pt x="404285" y="1913874"/>
                    </a:moveTo>
                    <a:cubicBezTo>
                      <a:pt x="403749" y="1913874"/>
                      <a:pt x="403329" y="1913454"/>
                      <a:pt x="403329" y="1912918"/>
                    </a:cubicBezTo>
                    <a:cubicBezTo>
                      <a:pt x="403329" y="1893818"/>
                      <a:pt x="401436" y="1872442"/>
                      <a:pt x="397555" y="1847548"/>
                    </a:cubicBezTo>
                    <a:cubicBezTo>
                      <a:pt x="394094" y="1825350"/>
                      <a:pt x="389123" y="1800858"/>
                      <a:pt x="382335" y="1772657"/>
                    </a:cubicBezTo>
                    <a:cubicBezTo>
                      <a:pt x="376676" y="1749140"/>
                      <a:pt x="369640" y="1722563"/>
                      <a:pt x="360807" y="1691417"/>
                    </a:cubicBezTo>
                    <a:cubicBezTo>
                      <a:pt x="352949" y="1663675"/>
                      <a:pt x="344421" y="1634919"/>
                      <a:pt x="336162" y="1607119"/>
                    </a:cubicBezTo>
                    <a:cubicBezTo>
                      <a:pt x="328303" y="1580638"/>
                      <a:pt x="318858" y="1551653"/>
                      <a:pt x="307253" y="1518404"/>
                    </a:cubicBezTo>
                    <a:cubicBezTo>
                      <a:pt x="297884" y="1491579"/>
                      <a:pt x="287043" y="1461753"/>
                      <a:pt x="273124" y="1424546"/>
                    </a:cubicBezTo>
                    <a:cubicBezTo>
                      <a:pt x="265189" y="1403304"/>
                      <a:pt x="256949" y="1381565"/>
                      <a:pt x="248976" y="1360533"/>
                    </a:cubicBezTo>
                    <a:cubicBezTo>
                      <a:pt x="244942" y="1349864"/>
                      <a:pt x="240907" y="1339215"/>
                      <a:pt x="236892" y="1328565"/>
                    </a:cubicBezTo>
                    <a:cubicBezTo>
                      <a:pt x="226128" y="1300058"/>
                      <a:pt x="213528" y="1266484"/>
                      <a:pt x="201712" y="1233617"/>
                    </a:cubicBezTo>
                    <a:cubicBezTo>
                      <a:pt x="189877" y="1200751"/>
                      <a:pt x="177296" y="1167196"/>
                      <a:pt x="166532" y="1138707"/>
                    </a:cubicBezTo>
                    <a:cubicBezTo>
                      <a:pt x="162517" y="1128058"/>
                      <a:pt x="158483" y="1117408"/>
                      <a:pt x="154448" y="1106739"/>
                    </a:cubicBezTo>
                    <a:cubicBezTo>
                      <a:pt x="146476" y="1085708"/>
                      <a:pt x="138254" y="1063950"/>
                      <a:pt x="130300" y="1042708"/>
                    </a:cubicBezTo>
                    <a:cubicBezTo>
                      <a:pt x="116381" y="1005482"/>
                      <a:pt x="105521" y="975636"/>
                      <a:pt x="96153" y="948811"/>
                    </a:cubicBezTo>
                    <a:cubicBezTo>
                      <a:pt x="84547" y="915524"/>
                      <a:pt x="75083" y="886520"/>
                      <a:pt x="67263" y="860134"/>
                    </a:cubicBezTo>
                    <a:cubicBezTo>
                      <a:pt x="58984" y="832201"/>
                      <a:pt x="50438" y="803445"/>
                      <a:pt x="42579" y="775683"/>
                    </a:cubicBezTo>
                    <a:cubicBezTo>
                      <a:pt x="33746" y="744499"/>
                      <a:pt x="26691" y="717904"/>
                      <a:pt x="21032" y="694367"/>
                    </a:cubicBezTo>
                    <a:cubicBezTo>
                      <a:pt x="14244" y="666109"/>
                      <a:pt x="9254" y="641559"/>
                      <a:pt x="5793" y="619323"/>
                    </a:cubicBezTo>
                    <a:cubicBezTo>
                      <a:pt x="1893" y="594333"/>
                      <a:pt x="0" y="572843"/>
                      <a:pt x="0" y="553647"/>
                    </a:cubicBezTo>
                    <a:cubicBezTo>
                      <a:pt x="0" y="534432"/>
                      <a:pt x="1893" y="516708"/>
                      <a:pt x="5793" y="499462"/>
                    </a:cubicBezTo>
                    <a:cubicBezTo>
                      <a:pt x="9273" y="484090"/>
                      <a:pt x="14282" y="469463"/>
                      <a:pt x="21089" y="454760"/>
                    </a:cubicBezTo>
                    <a:cubicBezTo>
                      <a:pt x="26767" y="442505"/>
                      <a:pt x="33823" y="429962"/>
                      <a:pt x="42694" y="416425"/>
                    </a:cubicBezTo>
                    <a:cubicBezTo>
                      <a:pt x="50571" y="404380"/>
                      <a:pt x="59118" y="392679"/>
                      <a:pt x="67358" y="381379"/>
                    </a:cubicBezTo>
                    <a:cubicBezTo>
                      <a:pt x="75274" y="370538"/>
                      <a:pt x="84757" y="360386"/>
                      <a:pt x="96420" y="350310"/>
                    </a:cubicBezTo>
                    <a:cubicBezTo>
                      <a:pt x="105808" y="342184"/>
                      <a:pt x="116687" y="334020"/>
                      <a:pt x="130645" y="324632"/>
                    </a:cubicBezTo>
                    <a:cubicBezTo>
                      <a:pt x="138598" y="319279"/>
                      <a:pt x="146820" y="314002"/>
                      <a:pt x="154773" y="308897"/>
                    </a:cubicBezTo>
                    <a:cubicBezTo>
                      <a:pt x="158808" y="306296"/>
                      <a:pt x="162861" y="303715"/>
                      <a:pt x="166876" y="301096"/>
                    </a:cubicBezTo>
                    <a:cubicBezTo>
                      <a:pt x="177621" y="294117"/>
                      <a:pt x="190183" y="285762"/>
                      <a:pt x="201999" y="276584"/>
                    </a:cubicBezTo>
                    <a:cubicBezTo>
                      <a:pt x="213872" y="267350"/>
                      <a:pt x="226472" y="258956"/>
                      <a:pt x="237256" y="251977"/>
                    </a:cubicBezTo>
                    <a:cubicBezTo>
                      <a:pt x="241290" y="249358"/>
                      <a:pt x="245324" y="246777"/>
                      <a:pt x="249378" y="244177"/>
                    </a:cubicBezTo>
                    <a:cubicBezTo>
                      <a:pt x="257331" y="239072"/>
                      <a:pt x="265553" y="233814"/>
                      <a:pt x="273468" y="228479"/>
                    </a:cubicBezTo>
                    <a:cubicBezTo>
                      <a:pt x="287368" y="219130"/>
                      <a:pt x="298171" y="211004"/>
                      <a:pt x="307501" y="202936"/>
                    </a:cubicBezTo>
                    <a:cubicBezTo>
                      <a:pt x="319049" y="192936"/>
                      <a:pt x="328456" y="182898"/>
                      <a:pt x="336238" y="172230"/>
                    </a:cubicBezTo>
                    <a:cubicBezTo>
                      <a:pt x="344517" y="160892"/>
                      <a:pt x="353044" y="149210"/>
                      <a:pt x="360883" y="137202"/>
                    </a:cubicBezTo>
                    <a:cubicBezTo>
                      <a:pt x="369697" y="123742"/>
                      <a:pt x="376714" y="111276"/>
                      <a:pt x="382355" y="99097"/>
                    </a:cubicBezTo>
                    <a:cubicBezTo>
                      <a:pt x="389104" y="84509"/>
                      <a:pt x="394075" y="69997"/>
                      <a:pt x="397516" y="54759"/>
                    </a:cubicBezTo>
                    <a:cubicBezTo>
                      <a:pt x="401455" y="37608"/>
                      <a:pt x="403329" y="20037"/>
                      <a:pt x="403329" y="956"/>
                    </a:cubicBezTo>
                    <a:cubicBezTo>
                      <a:pt x="403329" y="421"/>
                      <a:pt x="403749" y="0"/>
                      <a:pt x="404285" y="0"/>
                    </a:cubicBezTo>
                    <a:cubicBezTo>
                      <a:pt x="404820" y="0"/>
                      <a:pt x="405241" y="421"/>
                      <a:pt x="405241" y="956"/>
                    </a:cubicBezTo>
                    <a:cubicBezTo>
                      <a:pt x="405241" y="20171"/>
                      <a:pt x="403348" y="37895"/>
                      <a:pt x="399448" y="55141"/>
                    </a:cubicBezTo>
                    <a:cubicBezTo>
                      <a:pt x="395968" y="70513"/>
                      <a:pt x="390958" y="85140"/>
                      <a:pt x="384152" y="99843"/>
                    </a:cubicBezTo>
                    <a:cubicBezTo>
                      <a:pt x="378473" y="112098"/>
                      <a:pt x="371418" y="124641"/>
                      <a:pt x="362547" y="138178"/>
                    </a:cubicBezTo>
                    <a:cubicBezTo>
                      <a:pt x="354669" y="150223"/>
                      <a:pt x="346123" y="161924"/>
                      <a:pt x="337882" y="173224"/>
                    </a:cubicBezTo>
                    <a:cubicBezTo>
                      <a:pt x="329967" y="184065"/>
                      <a:pt x="320483" y="194217"/>
                      <a:pt x="308820" y="204293"/>
                    </a:cubicBezTo>
                    <a:cubicBezTo>
                      <a:pt x="299433" y="212419"/>
                      <a:pt x="288554" y="220583"/>
                      <a:pt x="274596" y="229971"/>
                    </a:cubicBezTo>
                    <a:cubicBezTo>
                      <a:pt x="266643" y="235324"/>
                      <a:pt x="258421" y="240601"/>
                      <a:pt x="250467" y="245706"/>
                    </a:cubicBezTo>
                    <a:cubicBezTo>
                      <a:pt x="246433" y="248307"/>
                      <a:pt x="242380" y="250888"/>
                      <a:pt x="238365" y="253507"/>
                    </a:cubicBezTo>
                    <a:cubicBezTo>
                      <a:pt x="227619" y="260486"/>
                      <a:pt x="215058" y="268841"/>
                      <a:pt x="203242" y="278018"/>
                    </a:cubicBezTo>
                    <a:cubicBezTo>
                      <a:pt x="191369" y="287253"/>
                      <a:pt x="178769" y="295647"/>
                      <a:pt x="167985" y="302625"/>
                    </a:cubicBezTo>
                    <a:cubicBezTo>
                      <a:pt x="163951" y="305245"/>
                      <a:pt x="159917" y="307826"/>
                      <a:pt x="155863" y="310426"/>
                    </a:cubicBezTo>
                    <a:cubicBezTo>
                      <a:pt x="147910" y="315531"/>
                      <a:pt x="139688" y="320789"/>
                      <a:pt x="131773" y="326123"/>
                    </a:cubicBezTo>
                    <a:cubicBezTo>
                      <a:pt x="117873" y="335473"/>
                      <a:pt x="107070" y="343599"/>
                      <a:pt x="97740" y="351667"/>
                    </a:cubicBezTo>
                    <a:cubicBezTo>
                      <a:pt x="86191" y="361667"/>
                      <a:pt x="76784" y="371705"/>
                      <a:pt x="69003" y="382373"/>
                    </a:cubicBezTo>
                    <a:cubicBezTo>
                      <a:pt x="60724" y="393711"/>
                      <a:pt x="52197" y="405393"/>
                      <a:pt x="44358" y="417400"/>
                    </a:cubicBezTo>
                    <a:cubicBezTo>
                      <a:pt x="35543" y="430861"/>
                      <a:pt x="28527" y="443327"/>
                      <a:pt x="22886" y="455506"/>
                    </a:cubicBezTo>
                    <a:cubicBezTo>
                      <a:pt x="16137" y="470094"/>
                      <a:pt x="11166" y="484606"/>
                      <a:pt x="7724" y="499844"/>
                    </a:cubicBezTo>
                    <a:cubicBezTo>
                      <a:pt x="3862" y="516956"/>
                      <a:pt x="1969" y="534527"/>
                      <a:pt x="1969" y="553609"/>
                    </a:cubicBezTo>
                    <a:cubicBezTo>
                      <a:pt x="1969" y="572709"/>
                      <a:pt x="3862" y="594085"/>
                      <a:pt x="7743" y="618979"/>
                    </a:cubicBezTo>
                    <a:cubicBezTo>
                      <a:pt x="11204" y="641177"/>
                      <a:pt x="16175" y="665669"/>
                      <a:pt x="22963" y="693870"/>
                    </a:cubicBezTo>
                    <a:cubicBezTo>
                      <a:pt x="28622" y="717387"/>
                      <a:pt x="35658" y="743964"/>
                      <a:pt x="44491" y="775109"/>
                    </a:cubicBezTo>
                    <a:cubicBezTo>
                      <a:pt x="52350" y="802852"/>
                      <a:pt x="60877" y="831608"/>
                      <a:pt x="69137" y="859408"/>
                    </a:cubicBezTo>
                    <a:cubicBezTo>
                      <a:pt x="76995" y="885889"/>
                      <a:pt x="86440" y="914874"/>
                      <a:pt x="98046" y="948123"/>
                    </a:cubicBezTo>
                    <a:cubicBezTo>
                      <a:pt x="107414" y="974948"/>
                      <a:pt x="118255" y="1004774"/>
                      <a:pt x="132174" y="1041981"/>
                    </a:cubicBezTo>
                    <a:cubicBezTo>
                      <a:pt x="140109" y="1063223"/>
                      <a:pt x="148349" y="1084962"/>
                      <a:pt x="156322" y="1105994"/>
                    </a:cubicBezTo>
                    <a:cubicBezTo>
                      <a:pt x="160356" y="1116662"/>
                      <a:pt x="164391" y="1127312"/>
                      <a:pt x="168406" y="1137962"/>
                    </a:cubicBezTo>
                    <a:cubicBezTo>
                      <a:pt x="179170" y="1166469"/>
                      <a:pt x="191770" y="1200043"/>
                      <a:pt x="203586" y="1232910"/>
                    </a:cubicBezTo>
                    <a:cubicBezTo>
                      <a:pt x="215421" y="1265776"/>
                      <a:pt x="228002" y="1299331"/>
                      <a:pt x="238766" y="1327819"/>
                    </a:cubicBezTo>
                    <a:cubicBezTo>
                      <a:pt x="242781" y="1338469"/>
                      <a:pt x="246815" y="1349119"/>
                      <a:pt x="250850" y="1359788"/>
                    </a:cubicBezTo>
                    <a:cubicBezTo>
                      <a:pt x="258823" y="1380819"/>
                      <a:pt x="267044" y="1402577"/>
                      <a:pt x="274998" y="1423819"/>
                    </a:cubicBezTo>
                    <a:cubicBezTo>
                      <a:pt x="288917" y="1461045"/>
                      <a:pt x="299777" y="1490891"/>
                      <a:pt x="309145" y="1517716"/>
                    </a:cubicBezTo>
                    <a:cubicBezTo>
                      <a:pt x="320751" y="1551003"/>
                      <a:pt x="330215" y="1580007"/>
                      <a:pt x="338035" y="1606392"/>
                    </a:cubicBezTo>
                    <a:cubicBezTo>
                      <a:pt x="346314" y="1634326"/>
                      <a:pt x="354861" y="1663082"/>
                      <a:pt x="362719" y="1690844"/>
                    </a:cubicBezTo>
                    <a:cubicBezTo>
                      <a:pt x="371552" y="1722028"/>
                      <a:pt x="378607" y="1748623"/>
                      <a:pt x="384267" y="1772160"/>
                    </a:cubicBezTo>
                    <a:cubicBezTo>
                      <a:pt x="391054" y="1800418"/>
                      <a:pt x="396044" y="1824968"/>
                      <a:pt x="399505" y="1847204"/>
                    </a:cubicBezTo>
                    <a:cubicBezTo>
                      <a:pt x="403405" y="1872193"/>
                      <a:pt x="405298" y="1893684"/>
                      <a:pt x="405298" y="1912880"/>
                    </a:cubicBezTo>
                    <a:cubicBezTo>
                      <a:pt x="405241" y="1913454"/>
                      <a:pt x="404820" y="1913874"/>
                      <a:pt x="404285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5" name="任意多边形: 形状 114">
                <a:extLst>
                  <a:ext uri="{FF2B5EF4-FFF2-40B4-BE49-F238E27FC236}">
                    <a16:creationId xmlns:a16="http://schemas.microsoft.com/office/drawing/2014/main" id="{B735A7E9-422E-56B1-B942-DC39527677A9}"/>
                  </a:ext>
                </a:extLst>
              </p:cNvPr>
              <p:cNvSpPr/>
              <p:nvPr/>
            </p:nvSpPr>
            <p:spPr>
              <a:xfrm>
                <a:off x="9584035" y="1104602"/>
                <a:ext cx="435813" cy="1913969"/>
              </a:xfrm>
              <a:custGeom>
                <a:avLst/>
                <a:gdLst>
                  <a:gd name="connsiteX0" fmla="*/ 434819 w 435813"/>
                  <a:gd name="connsiteY0" fmla="*/ 1913970 h 1913969"/>
                  <a:gd name="connsiteX1" fmla="*/ 433863 w 435813"/>
                  <a:gd name="connsiteY1" fmla="*/ 1913014 h 1913969"/>
                  <a:gd name="connsiteX2" fmla="*/ 427592 w 435813"/>
                  <a:gd name="connsiteY2" fmla="*/ 1847127 h 1913969"/>
                  <a:gd name="connsiteX3" fmla="*/ 411780 w 435813"/>
                  <a:gd name="connsiteY3" fmla="*/ 1771624 h 1913969"/>
                  <a:gd name="connsiteX4" fmla="*/ 389524 w 435813"/>
                  <a:gd name="connsiteY4" fmla="*/ 1689658 h 1913969"/>
                  <a:gd name="connsiteX5" fmla="*/ 363158 w 435813"/>
                  <a:gd name="connsiteY5" fmla="*/ 1603544 h 1913969"/>
                  <a:gd name="connsiteX6" fmla="*/ 331324 w 435813"/>
                  <a:gd name="connsiteY6" fmla="*/ 1511999 h 1913969"/>
                  <a:gd name="connsiteX7" fmla="*/ 303314 w 435813"/>
                  <a:gd name="connsiteY7" fmla="*/ 1438312 h 1913969"/>
                  <a:gd name="connsiteX8" fmla="*/ 294500 w 435813"/>
                  <a:gd name="connsiteY8" fmla="*/ 1415426 h 1913969"/>
                  <a:gd name="connsiteX9" fmla="*/ 264482 w 435813"/>
                  <a:gd name="connsiteY9" fmla="*/ 1339196 h 1913969"/>
                  <a:gd name="connsiteX10" fmla="*/ 255534 w 435813"/>
                  <a:gd name="connsiteY10" fmla="*/ 1316692 h 1913969"/>
                  <a:gd name="connsiteX11" fmla="*/ 251022 w 435813"/>
                  <a:gd name="connsiteY11" fmla="*/ 1305335 h 1913969"/>
                  <a:gd name="connsiteX12" fmla="*/ 216989 w 435813"/>
                  <a:gd name="connsiteY12" fmla="*/ 1218379 h 1913969"/>
                  <a:gd name="connsiteX13" fmla="*/ 182975 w 435813"/>
                  <a:gd name="connsiteY13" fmla="*/ 1131461 h 1913969"/>
                  <a:gd name="connsiteX14" fmla="*/ 178463 w 435813"/>
                  <a:gd name="connsiteY14" fmla="*/ 1120104 h 1913969"/>
                  <a:gd name="connsiteX15" fmla="*/ 169496 w 435813"/>
                  <a:gd name="connsiteY15" fmla="*/ 1097600 h 1913969"/>
                  <a:gd name="connsiteX16" fmla="*/ 139478 w 435813"/>
                  <a:gd name="connsiteY16" fmla="*/ 1021370 h 1913969"/>
                  <a:gd name="connsiteX17" fmla="*/ 130625 w 435813"/>
                  <a:gd name="connsiteY17" fmla="*/ 998388 h 1913969"/>
                  <a:gd name="connsiteX18" fmla="*/ 102653 w 435813"/>
                  <a:gd name="connsiteY18" fmla="*/ 924778 h 1913969"/>
                  <a:gd name="connsiteX19" fmla="*/ 70800 w 435813"/>
                  <a:gd name="connsiteY19" fmla="*/ 833138 h 1913969"/>
                  <a:gd name="connsiteX20" fmla="*/ 44415 w 435813"/>
                  <a:gd name="connsiteY20" fmla="*/ 747004 h 1913969"/>
                  <a:gd name="connsiteX21" fmla="*/ 22141 w 435813"/>
                  <a:gd name="connsiteY21" fmla="*/ 664942 h 1913969"/>
                  <a:gd name="connsiteX22" fmla="*/ 6290 w 435813"/>
                  <a:gd name="connsiteY22" fmla="*/ 589286 h 1913969"/>
                  <a:gd name="connsiteX23" fmla="*/ 0 w 435813"/>
                  <a:gd name="connsiteY23" fmla="*/ 523094 h 1913969"/>
                  <a:gd name="connsiteX24" fmla="*/ 6309 w 435813"/>
                  <a:gd name="connsiteY24" fmla="*/ 469406 h 1913969"/>
                  <a:gd name="connsiteX25" fmla="*/ 22198 w 435813"/>
                  <a:gd name="connsiteY25" fmla="*/ 425297 h 1913969"/>
                  <a:gd name="connsiteX26" fmla="*/ 44549 w 435813"/>
                  <a:gd name="connsiteY26" fmla="*/ 387650 h 1913969"/>
                  <a:gd name="connsiteX27" fmla="*/ 70972 w 435813"/>
                  <a:gd name="connsiteY27" fmla="*/ 354210 h 1913969"/>
                  <a:gd name="connsiteX28" fmla="*/ 102998 w 435813"/>
                  <a:gd name="connsiteY28" fmla="*/ 326143 h 1913969"/>
                  <a:gd name="connsiteX29" fmla="*/ 131065 w 435813"/>
                  <a:gd name="connsiteY29" fmla="*/ 308438 h 1913969"/>
                  <a:gd name="connsiteX30" fmla="*/ 139898 w 435813"/>
                  <a:gd name="connsiteY30" fmla="*/ 303180 h 1913969"/>
                  <a:gd name="connsiteX31" fmla="*/ 169974 w 435813"/>
                  <a:gd name="connsiteY31" fmla="*/ 286966 h 1913969"/>
                  <a:gd name="connsiteX32" fmla="*/ 178922 w 435813"/>
                  <a:gd name="connsiteY32" fmla="*/ 282378 h 1913969"/>
                  <a:gd name="connsiteX33" fmla="*/ 183434 w 435813"/>
                  <a:gd name="connsiteY33" fmla="*/ 280045 h 1913969"/>
                  <a:gd name="connsiteX34" fmla="*/ 217390 w 435813"/>
                  <a:gd name="connsiteY34" fmla="*/ 261212 h 1913969"/>
                  <a:gd name="connsiteX35" fmla="*/ 251500 w 435813"/>
                  <a:gd name="connsiteY35" fmla="*/ 242284 h 1913969"/>
                  <a:gd name="connsiteX36" fmla="*/ 256012 w 435813"/>
                  <a:gd name="connsiteY36" fmla="*/ 239951 h 1913969"/>
                  <a:gd name="connsiteX37" fmla="*/ 264979 w 435813"/>
                  <a:gd name="connsiteY37" fmla="*/ 235363 h 1913969"/>
                  <a:gd name="connsiteX38" fmla="*/ 294940 w 435813"/>
                  <a:gd name="connsiteY38" fmla="*/ 219206 h 1913969"/>
                  <a:gd name="connsiteX39" fmla="*/ 303773 w 435813"/>
                  <a:gd name="connsiteY39" fmla="*/ 213949 h 1913969"/>
                  <a:gd name="connsiteX40" fmla="*/ 331707 w 435813"/>
                  <a:gd name="connsiteY40" fmla="*/ 196320 h 1913969"/>
                  <a:gd name="connsiteX41" fmla="*/ 363369 w 435813"/>
                  <a:gd name="connsiteY41" fmla="*/ 168578 h 1913969"/>
                  <a:gd name="connsiteX42" fmla="*/ 389697 w 435813"/>
                  <a:gd name="connsiteY42" fmla="*/ 135271 h 1913969"/>
                  <a:gd name="connsiteX43" fmla="*/ 411875 w 435813"/>
                  <a:gd name="connsiteY43" fmla="*/ 97931 h 1913969"/>
                  <a:gd name="connsiteX44" fmla="*/ 427630 w 435813"/>
                  <a:gd name="connsiteY44" fmla="*/ 54204 h 1913969"/>
                  <a:gd name="connsiteX45" fmla="*/ 433901 w 435813"/>
                  <a:gd name="connsiteY45" fmla="*/ 956 h 1913969"/>
                  <a:gd name="connsiteX46" fmla="*/ 434857 w 435813"/>
                  <a:gd name="connsiteY46" fmla="*/ 0 h 1913969"/>
                  <a:gd name="connsiteX47" fmla="*/ 435813 w 435813"/>
                  <a:gd name="connsiteY47" fmla="*/ 956 h 1913969"/>
                  <a:gd name="connsiteX48" fmla="*/ 429504 w 435813"/>
                  <a:gd name="connsiteY48" fmla="*/ 54644 h 1913969"/>
                  <a:gd name="connsiteX49" fmla="*/ 413615 w 435813"/>
                  <a:gd name="connsiteY49" fmla="*/ 98753 h 1913969"/>
                  <a:gd name="connsiteX50" fmla="*/ 391264 w 435813"/>
                  <a:gd name="connsiteY50" fmla="*/ 136399 h 1913969"/>
                  <a:gd name="connsiteX51" fmla="*/ 364841 w 435813"/>
                  <a:gd name="connsiteY51" fmla="*/ 169840 h 1913969"/>
                  <a:gd name="connsiteX52" fmla="*/ 332816 w 435813"/>
                  <a:gd name="connsiteY52" fmla="*/ 197907 h 1913969"/>
                  <a:gd name="connsiteX53" fmla="*/ 304729 w 435813"/>
                  <a:gd name="connsiteY53" fmla="*/ 215612 h 1913969"/>
                  <a:gd name="connsiteX54" fmla="*/ 295915 w 435813"/>
                  <a:gd name="connsiteY54" fmla="*/ 220851 h 1913969"/>
                  <a:gd name="connsiteX55" fmla="*/ 265839 w 435813"/>
                  <a:gd name="connsiteY55" fmla="*/ 237064 h 1913969"/>
                  <a:gd name="connsiteX56" fmla="*/ 256892 w 435813"/>
                  <a:gd name="connsiteY56" fmla="*/ 241653 h 1913969"/>
                  <a:gd name="connsiteX57" fmla="*/ 252379 w 435813"/>
                  <a:gd name="connsiteY57" fmla="*/ 243985 h 1913969"/>
                  <a:gd name="connsiteX58" fmla="*/ 218442 w 435813"/>
                  <a:gd name="connsiteY58" fmla="*/ 262818 h 1913969"/>
                  <a:gd name="connsiteX59" fmla="*/ 184332 w 435813"/>
                  <a:gd name="connsiteY59" fmla="*/ 281747 h 1913969"/>
                  <a:gd name="connsiteX60" fmla="*/ 179820 w 435813"/>
                  <a:gd name="connsiteY60" fmla="*/ 284079 h 1913969"/>
                  <a:gd name="connsiteX61" fmla="*/ 170853 w 435813"/>
                  <a:gd name="connsiteY61" fmla="*/ 288668 h 1913969"/>
                  <a:gd name="connsiteX62" fmla="*/ 140893 w 435813"/>
                  <a:gd name="connsiteY62" fmla="*/ 304824 h 1913969"/>
                  <a:gd name="connsiteX63" fmla="*/ 132059 w 435813"/>
                  <a:gd name="connsiteY63" fmla="*/ 310082 h 1913969"/>
                  <a:gd name="connsiteX64" fmla="*/ 104126 w 435813"/>
                  <a:gd name="connsiteY64" fmla="*/ 327691 h 1913969"/>
                  <a:gd name="connsiteX65" fmla="*/ 72463 w 435813"/>
                  <a:gd name="connsiteY65" fmla="*/ 355434 h 1913969"/>
                  <a:gd name="connsiteX66" fmla="*/ 46136 w 435813"/>
                  <a:gd name="connsiteY66" fmla="*/ 388740 h 1913969"/>
                  <a:gd name="connsiteX67" fmla="*/ 23957 w 435813"/>
                  <a:gd name="connsiteY67" fmla="*/ 426081 h 1913969"/>
                  <a:gd name="connsiteX68" fmla="*/ 8202 w 435813"/>
                  <a:gd name="connsiteY68" fmla="*/ 469807 h 1913969"/>
                  <a:gd name="connsiteX69" fmla="*/ 1931 w 435813"/>
                  <a:gd name="connsiteY69" fmla="*/ 523055 h 1913969"/>
                  <a:gd name="connsiteX70" fmla="*/ 8202 w 435813"/>
                  <a:gd name="connsiteY70" fmla="*/ 588942 h 1913969"/>
                  <a:gd name="connsiteX71" fmla="*/ 24014 w 435813"/>
                  <a:gd name="connsiteY71" fmla="*/ 664445 h 1913969"/>
                  <a:gd name="connsiteX72" fmla="*/ 46270 w 435813"/>
                  <a:gd name="connsiteY72" fmla="*/ 746411 h 1913969"/>
                  <a:gd name="connsiteX73" fmla="*/ 72636 w 435813"/>
                  <a:gd name="connsiteY73" fmla="*/ 832526 h 1913969"/>
                  <a:gd name="connsiteX74" fmla="*/ 104470 w 435813"/>
                  <a:gd name="connsiteY74" fmla="*/ 924070 h 1913969"/>
                  <a:gd name="connsiteX75" fmla="*/ 132442 w 435813"/>
                  <a:gd name="connsiteY75" fmla="*/ 997662 h 1913969"/>
                  <a:gd name="connsiteX76" fmla="*/ 141294 w 435813"/>
                  <a:gd name="connsiteY76" fmla="*/ 1020644 h 1913969"/>
                  <a:gd name="connsiteX77" fmla="*/ 171312 w 435813"/>
                  <a:gd name="connsiteY77" fmla="*/ 1096854 h 1913969"/>
                  <a:gd name="connsiteX78" fmla="*/ 180279 w 435813"/>
                  <a:gd name="connsiteY78" fmla="*/ 1119358 h 1913969"/>
                  <a:gd name="connsiteX79" fmla="*/ 184791 w 435813"/>
                  <a:gd name="connsiteY79" fmla="*/ 1130715 h 1913969"/>
                  <a:gd name="connsiteX80" fmla="*/ 218824 w 435813"/>
                  <a:gd name="connsiteY80" fmla="*/ 1217652 h 1913969"/>
                  <a:gd name="connsiteX81" fmla="*/ 252838 w 435813"/>
                  <a:gd name="connsiteY81" fmla="*/ 1304570 h 1913969"/>
                  <a:gd name="connsiteX82" fmla="*/ 257350 w 435813"/>
                  <a:gd name="connsiteY82" fmla="*/ 1315927 h 1913969"/>
                  <a:gd name="connsiteX83" fmla="*/ 266298 w 435813"/>
                  <a:gd name="connsiteY83" fmla="*/ 1338412 h 1913969"/>
                  <a:gd name="connsiteX84" fmla="*/ 296316 w 435813"/>
                  <a:gd name="connsiteY84" fmla="*/ 1414661 h 1913969"/>
                  <a:gd name="connsiteX85" fmla="*/ 305130 w 435813"/>
                  <a:gd name="connsiteY85" fmla="*/ 1437547 h 1913969"/>
                  <a:gd name="connsiteX86" fmla="*/ 333141 w 435813"/>
                  <a:gd name="connsiteY86" fmla="*/ 1511253 h 1913969"/>
                  <a:gd name="connsiteX87" fmla="*/ 364994 w 435813"/>
                  <a:gd name="connsiteY87" fmla="*/ 1602893 h 1913969"/>
                  <a:gd name="connsiteX88" fmla="*/ 391379 w 435813"/>
                  <a:gd name="connsiteY88" fmla="*/ 1689027 h 1913969"/>
                  <a:gd name="connsiteX89" fmla="*/ 413653 w 435813"/>
                  <a:gd name="connsiteY89" fmla="*/ 1771089 h 1913969"/>
                  <a:gd name="connsiteX90" fmla="*/ 429504 w 435813"/>
                  <a:gd name="connsiteY90" fmla="*/ 1846745 h 1913969"/>
                  <a:gd name="connsiteX91" fmla="*/ 435794 w 435813"/>
                  <a:gd name="connsiteY91" fmla="*/ 1912937 h 1913969"/>
                  <a:gd name="connsiteX92" fmla="*/ 434819 w 435813"/>
                  <a:gd name="connsiteY92" fmla="*/ 1913970 h 191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35813" h="1913969">
                    <a:moveTo>
                      <a:pt x="434819" y="1913970"/>
                    </a:moveTo>
                    <a:cubicBezTo>
                      <a:pt x="434284" y="1913970"/>
                      <a:pt x="433863" y="1913549"/>
                      <a:pt x="433863" y="1913014"/>
                    </a:cubicBezTo>
                    <a:cubicBezTo>
                      <a:pt x="433863" y="1895252"/>
                      <a:pt x="431817" y="1873704"/>
                      <a:pt x="427592" y="1847127"/>
                    </a:cubicBezTo>
                    <a:cubicBezTo>
                      <a:pt x="424341" y="1826631"/>
                      <a:pt x="419466" y="1803344"/>
                      <a:pt x="411780" y="1771624"/>
                    </a:cubicBezTo>
                    <a:cubicBezTo>
                      <a:pt x="405910" y="1747361"/>
                      <a:pt x="398625" y="1720556"/>
                      <a:pt x="389524" y="1689658"/>
                    </a:cubicBezTo>
                    <a:cubicBezTo>
                      <a:pt x="380825" y="1660138"/>
                      <a:pt x="371323" y="1629565"/>
                      <a:pt x="363158" y="1603544"/>
                    </a:cubicBezTo>
                    <a:cubicBezTo>
                      <a:pt x="353599" y="1573086"/>
                      <a:pt x="341706" y="1540181"/>
                      <a:pt x="331324" y="1511999"/>
                    </a:cubicBezTo>
                    <a:cubicBezTo>
                      <a:pt x="322453" y="1487908"/>
                      <a:pt x="312721" y="1462689"/>
                      <a:pt x="303314" y="1438312"/>
                    </a:cubicBezTo>
                    <a:cubicBezTo>
                      <a:pt x="300370" y="1430683"/>
                      <a:pt x="297425" y="1423035"/>
                      <a:pt x="294500" y="1415426"/>
                    </a:cubicBezTo>
                    <a:cubicBezTo>
                      <a:pt x="284883" y="1390417"/>
                      <a:pt x="274520" y="1364376"/>
                      <a:pt x="264482" y="1339196"/>
                    </a:cubicBezTo>
                    <a:cubicBezTo>
                      <a:pt x="261499" y="1331701"/>
                      <a:pt x="258498" y="1324187"/>
                      <a:pt x="255534" y="1316692"/>
                    </a:cubicBezTo>
                    <a:lnTo>
                      <a:pt x="251022" y="1305335"/>
                    </a:lnTo>
                    <a:cubicBezTo>
                      <a:pt x="239569" y="1276541"/>
                      <a:pt x="227734" y="1246771"/>
                      <a:pt x="216989" y="1218379"/>
                    </a:cubicBezTo>
                    <a:cubicBezTo>
                      <a:pt x="206244" y="1190005"/>
                      <a:pt x="194409" y="1160255"/>
                      <a:pt x="182975" y="1131461"/>
                    </a:cubicBezTo>
                    <a:lnTo>
                      <a:pt x="178463" y="1120104"/>
                    </a:lnTo>
                    <a:cubicBezTo>
                      <a:pt x="175480" y="1112609"/>
                      <a:pt x="172497" y="1105095"/>
                      <a:pt x="169496" y="1097600"/>
                    </a:cubicBezTo>
                    <a:cubicBezTo>
                      <a:pt x="159458" y="1072420"/>
                      <a:pt x="149095" y="1046379"/>
                      <a:pt x="139478" y="1021370"/>
                    </a:cubicBezTo>
                    <a:cubicBezTo>
                      <a:pt x="136533" y="1013722"/>
                      <a:pt x="133589" y="1006055"/>
                      <a:pt x="130625" y="998388"/>
                    </a:cubicBezTo>
                    <a:cubicBezTo>
                      <a:pt x="121238" y="974030"/>
                      <a:pt x="111506" y="948849"/>
                      <a:pt x="102653" y="924778"/>
                    </a:cubicBezTo>
                    <a:cubicBezTo>
                      <a:pt x="92271" y="896576"/>
                      <a:pt x="80360" y="863652"/>
                      <a:pt x="70800" y="833138"/>
                    </a:cubicBezTo>
                    <a:cubicBezTo>
                      <a:pt x="62636" y="807116"/>
                      <a:pt x="53114" y="776524"/>
                      <a:pt x="44415" y="747004"/>
                    </a:cubicBezTo>
                    <a:cubicBezTo>
                      <a:pt x="35314" y="716087"/>
                      <a:pt x="28029" y="689243"/>
                      <a:pt x="22141" y="664942"/>
                    </a:cubicBezTo>
                    <a:cubicBezTo>
                      <a:pt x="14454" y="633165"/>
                      <a:pt x="9560" y="609839"/>
                      <a:pt x="6290" y="589286"/>
                    </a:cubicBezTo>
                    <a:cubicBezTo>
                      <a:pt x="1988" y="562251"/>
                      <a:pt x="0" y="541219"/>
                      <a:pt x="0" y="523094"/>
                    </a:cubicBezTo>
                    <a:cubicBezTo>
                      <a:pt x="0" y="505198"/>
                      <a:pt x="2065" y="487646"/>
                      <a:pt x="6309" y="469406"/>
                    </a:cubicBezTo>
                    <a:cubicBezTo>
                      <a:pt x="9579" y="455334"/>
                      <a:pt x="14493" y="441740"/>
                      <a:pt x="22198" y="425297"/>
                    </a:cubicBezTo>
                    <a:cubicBezTo>
                      <a:pt x="28106" y="412716"/>
                      <a:pt x="35410" y="400403"/>
                      <a:pt x="44549" y="387650"/>
                    </a:cubicBezTo>
                    <a:cubicBezTo>
                      <a:pt x="53267" y="375490"/>
                      <a:pt x="62789" y="363923"/>
                      <a:pt x="70972" y="354210"/>
                    </a:cubicBezTo>
                    <a:cubicBezTo>
                      <a:pt x="80608" y="342777"/>
                      <a:pt x="92558" y="333599"/>
                      <a:pt x="102998" y="326143"/>
                    </a:cubicBezTo>
                    <a:cubicBezTo>
                      <a:pt x="111907" y="319776"/>
                      <a:pt x="121639" y="314002"/>
                      <a:pt x="131065" y="308438"/>
                    </a:cubicBezTo>
                    <a:cubicBezTo>
                      <a:pt x="134010" y="306698"/>
                      <a:pt x="136954" y="304958"/>
                      <a:pt x="139898" y="303180"/>
                    </a:cubicBezTo>
                    <a:cubicBezTo>
                      <a:pt x="149535" y="297367"/>
                      <a:pt x="159936" y="292090"/>
                      <a:pt x="169974" y="286966"/>
                    </a:cubicBezTo>
                    <a:cubicBezTo>
                      <a:pt x="172956" y="285437"/>
                      <a:pt x="175958" y="283926"/>
                      <a:pt x="178922" y="282378"/>
                    </a:cubicBezTo>
                    <a:lnTo>
                      <a:pt x="183434" y="280045"/>
                    </a:lnTo>
                    <a:cubicBezTo>
                      <a:pt x="194867" y="274156"/>
                      <a:pt x="206664" y="268076"/>
                      <a:pt x="217390" y="261212"/>
                    </a:cubicBezTo>
                    <a:cubicBezTo>
                      <a:pt x="228174" y="254291"/>
                      <a:pt x="240028" y="248192"/>
                      <a:pt x="251500" y="242284"/>
                    </a:cubicBezTo>
                    <a:lnTo>
                      <a:pt x="256012" y="239951"/>
                    </a:lnTo>
                    <a:cubicBezTo>
                      <a:pt x="258995" y="238403"/>
                      <a:pt x="261977" y="236892"/>
                      <a:pt x="264979" y="235363"/>
                    </a:cubicBezTo>
                    <a:cubicBezTo>
                      <a:pt x="274998" y="230258"/>
                      <a:pt x="285361" y="224981"/>
                      <a:pt x="294940" y="219206"/>
                    </a:cubicBezTo>
                    <a:cubicBezTo>
                      <a:pt x="297865" y="217447"/>
                      <a:pt x="300828" y="215708"/>
                      <a:pt x="303773" y="213949"/>
                    </a:cubicBezTo>
                    <a:cubicBezTo>
                      <a:pt x="313161" y="208385"/>
                      <a:pt x="322873" y="202649"/>
                      <a:pt x="331707" y="196320"/>
                    </a:cubicBezTo>
                    <a:cubicBezTo>
                      <a:pt x="342031" y="188921"/>
                      <a:pt x="353885" y="179858"/>
                      <a:pt x="363369" y="168578"/>
                    </a:cubicBezTo>
                    <a:cubicBezTo>
                      <a:pt x="371514" y="158903"/>
                      <a:pt x="381016" y="147374"/>
                      <a:pt x="389697" y="135271"/>
                    </a:cubicBezTo>
                    <a:cubicBezTo>
                      <a:pt x="398759" y="122614"/>
                      <a:pt x="406025" y="110416"/>
                      <a:pt x="411875" y="97931"/>
                    </a:cubicBezTo>
                    <a:cubicBezTo>
                      <a:pt x="419523" y="81622"/>
                      <a:pt x="424399" y="68123"/>
                      <a:pt x="427630" y="54204"/>
                    </a:cubicBezTo>
                    <a:cubicBezTo>
                      <a:pt x="431894" y="35868"/>
                      <a:pt x="433901" y="18948"/>
                      <a:pt x="433901" y="956"/>
                    </a:cubicBezTo>
                    <a:cubicBezTo>
                      <a:pt x="433901" y="421"/>
                      <a:pt x="434322" y="0"/>
                      <a:pt x="434857" y="0"/>
                    </a:cubicBezTo>
                    <a:cubicBezTo>
                      <a:pt x="435392" y="0"/>
                      <a:pt x="435813" y="421"/>
                      <a:pt x="435813" y="956"/>
                    </a:cubicBezTo>
                    <a:cubicBezTo>
                      <a:pt x="435813" y="18852"/>
                      <a:pt x="433748" y="36404"/>
                      <a:pt x="429504" y="54644"/>
                    </a:cubicBezTo>
                    <a:cubicBezTo>
                      <a:pt x="426234" y="68716"/>
                      <a:pt x="421320" y="82310"/>
                      <a:pt x="413615" y="98753"/>
                    </a:cubicBezTo>
                    <a:cubicBezTo>
                      <a:pt x="407707" y="111334"/>
                      <a:pt x="400404" y="123647"/>
                      <a:pt x="391264" y="136399"/>
                    </a:cubicBezTo>
                    <a:cubicBezTo>
                      <a:pt x="382546" y="148559"/>
                      <a:pt x="373024" y="160127"/>
                      <a:pt x="364841" y="169840"/>
                    </a:cubicBezTo>
                    <a:cubicBezTo>
                      <a:pt x="355205" y="181273"/>
                      <a:pt x="343255" y="190451"/>
                      <a:pt x="332816" y="197907"/>
                    </a:cubicBezTo>
                    <a:cubicBezTo>
                      <a:pt x="323906" y="204274"/>
                      <a:pt x="314155" y="210048"/>
                      <a:pt x="304729" y="215612"/>
                    </a:cubicBezTo>
                    <a:cubicBezTo>
                      <a:pt x="301784" y="217352"/>
                      <a:pt x="298840" y="219092"/>
                      <a:pt x="295915" y="220851"/>
                    </a:cubicBezTo>
                    <a:cubicBezTo>
                      <a:pt x="286278" y="226663"/>
                      <a:pt x="275877" y="231959"/>
                      <a:pt x="265839" y="237064"/>
                    </a:cubicBezTo>
                    <a:cubicBezTo>
                      <a:pt x="262857" y="238594"/>
                      <a:pt x="259855" y="240104"/>
                      <a:pt x="256892" y="241653"/>
                    </a:cubicBezTo>
                    <a:lnTo>
                      <a:pt x="252379" y="243985"/>
                    </a:lnTo>
                    <a:cubicBezTo>
                      <a:pt x="240965" y="249874"/>
                      <a:pt x="229149" y="255954"/>
                      <a:pt x="218442" y="262818"/>
                    </a:cubicBezTo>
                    <a:cubicBezTo>
                      <a:pt x="207658" y="269740"/>
                      <a:pt x="195804" y="275839"/>
                      <a:pt x="184332" y="281747"/>
                    </a:cubicBezTo>
                    <a:lnTo>
                      <a:pt x="179820" y="284079"/>
                    </a:lnTo>
                    <a:cubicBezTo>
                      <a:pt x="176838" y="285628"/>
                      <a:pt x="173855" y="287138"/>
                      <a:pt x="170853" y="288668"/>
                    </a:cubicBezTo>
                    <a:cubicBezTo>
                      <a:pt x="160834" y="293773"/>
                      <a:pt x="150472" y="299050"/>
                      <a:pt x="140893" y="304824"/>
                    </a:cubicBezTo>
                    <a:cubicBezTo>
                      <a:pt x="137967" y="306583"/>
                      <a:pt x="135004" y="308342"/>
                      <a:pt x="132059" y="310082"/>
                    </a:cubicBezTo>
                    <a:cubicBezTo>
                      <a:pt x="122672" y="315627"/>
                      <a:pt x="112959" y="321382"/>
                      <a:pt x="104126" y="327691"/>
                    </a:cubicBezTo>
                    <a:cubicBezTo>
                      <a:pt x="93801" y="335091"/>
                      <a:pt x="81947" y="344153"/>
                      <a:pt x="72463" y="355434"/>
                    </a:cubicBezTo>
                    <a:cubicBezTo>
                      <a:pt x="64318" y="365108"/>
                      <a:pt x="54816" y="376637"/>
                      <a:pt x="46136" y="388740"/>
                    </a:cubicBezTo>
                    <a:cubicBezTo>
                      <a:pt x="37073" y="401397"/>
                      <a:pt x="29808" y="413596"/>
                      <a:pt x="23957" y="426081"/>
                    </a:cubicBezTo>
                    <a:cubicBezTo>
                      <a:pt x="16309" y="442390"/>
                      <a:pt x="11434" y="455888"/>
                      <a:pt x="8202" y="469807"/>
                    </a:cubicBezTo>
                    <a:cubicBezTo>
                      <a:pt x="3939" y="488143"/>
                      <a:pt x="1931" y="505064"/>
                      <a:pt x="1931" y="523055"/>
                    </a:cubicBezTo>
                    <a:cubicBezTo>
                      <a:pt x="1931" y="540818"/>
                      <a:pt x="3977" y="562365"/>
                      <a:pt x="8202" y="588942"/>
                    </a:cubicBezTo>
                    <a:cubicBezTo>
                      <a:pt x="11453" y="609438"/>
                      <a:pt x="16328" y="632726"/>
                      <a:pt x="24014" y="664445"/>
                    </a:cubicBezTo>
                    <a:cubicBezTo>
                      <a:pt x="29884" y="688708"/>
                      <a:pt x="37169" y="715514"/>
                      <a:pt x="46270" y="746411"/>
                    </a:cubicBezTo>
                    <a:cubicBezTo>
                      <a:pt x="54969" y="775932"/>
                      <a:pt x="64471" y="806504"/>
                      <a:pt x="72636" y="832526"/>
                    </a:cubicBezTo>
                    <a:cubicBezTo>
                      <a:pt x="82195" y="863002"/>
                      <a:pt x="94088" y="895907"/>
                      <a:pt x="104470" y="924070"/>
                    </a:cubicBezTo>
                    <a:cubicBezTo>
                      <a:pt x="113341" y="948142"/>
                      <a:pt x="123054" y="973303"/>
                      <a:pt x="132442" y="997662"/>
                    </a:cubicBezTo>
                    <a:cubicBezTo>
                      <a:pt x="135405" y="1005329"/>
                      <a:pt x="138369" y="1012996"/>
                      <a:pt x="141294" y="1020644"/>
                    </a:cubicBezTo>
                    <a:cubicBezTo>
                      <a:pt x="150911" y="1045652"/>
                      <a:pt x="161274" y="1071674"/>
                      <a:pt x="171312" y="1096854"/>
                    </a:cubicBezTo>
                    <a:cubicBezTo>
                      <a:pt x="174295" y="1104368"/>
                      <a:pt x="177296" y="1111863"/>
                      <a:pt x="180279" y="1119358"/>
                    </a:cubicBezTo>
                    <a:lnTo>
                      <a:pt x="184791" y="1130715"/>
                    </a:lnTo>
                    <a:cubicBezTo>
                      <a:pt x="196244" y="1159510"/>
                      <a:pt x="208079" y="1189279"/>
                      <a:pt x="218824" y="1217652"/>
                    </a:cubicBezTo>
                    <a:cubicBezTo>
                      <a:pt x="229570" y="1246026"/>
                      <a:pt x="241405" y="1275795"/>
                      <a:pt x="252838" y="1304570"/>
                    </a:cubicBezTo>
                    <a:lnTo>
                      <a:pt x="257350" y="1315927"/>
                    </a:lnTo>
                    <a:cubicBezTo>
                      <a:pt x="260333" y="1323422"/>
                      <a:pt x="263316" y="1330917"/>
                      <a:pt x="266298" y="1338412"/>
                    </a:cubicBezTo>
                    <a:cubicBezTo>
                      <a:pt x="276336" y="1363592"/>
                      <a:pt x="286718" y="1389633"/>
                      <a:pt x="296316" y="1414661"/>
                    </a:cubicBezTo>
                    <a:cubicBezTo>
                      <a:pt x="299242" y="1422270"/>
                      <a:pt x="302186" y="1429918"/>
                      <a:pt x="305130" y="1437547"/>
                    </a:cubicBezTo>
                    <a:cubicBezTo>
                      <a:pt x="314537" y="1461925"/>
                      <a:pt x="324269" y="1487143"/>
                      <a:pt x="333141" y="1511253"/>
                    </a:cubicBezTo>
                    <a:cubicBezTo>
                      <a:pt x="343523" y="1539455"/>
                      <a:pt x="355434" y="1572379"/>
                      <a:pt x="364994" y="1602893"/>
                    </a:cubicBezTo>
                    <a:cubicBezTo>
                      <a:pt x="373158" y="1628915"/>
                      <a:pt x="382680" y="1659507"/>
                      <a:pt x="391379" y="1689027"/>
                    </a:cubicBezTo>
                    <a:cubicBezTo>
                      <a:pt x="400480" y="1719944"/>
                      <a:pt x="407765" y="1746788"/>
                      <a:pt x="413653" y="1771089"/>
                    </a:cubicBezTo>
                    <a:cubicBezTo>
                      <a:pt x="421340" y="1802866"/>
                      <a:pt x="426234" y="1826192"/>
                      <a:pt x="429504" y="1846745"/>
                    </a:cubicBezTo>
                    <a:cubicBezTo>
                      <a:pt x="433806" y="1873780"/>
                      <a:pt x="435794" y="1894812"/>
                      <a:pt x="435794" y="1912937"/>
                    </a:cubicBezTo>
                    <a:cubicBezTo>
                      <a:pt x="435775" y="1913549"/>
                      <a:pt x="435354" y="1913970"/>
                      <a:pt x="434819" y="1913970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6" name="任意多边形: 形状 115">
                <a:extLst>
                  <a:ext uri="{FF2B5EF4-FFF2-40B4-BE49-F238E27FC236}">
                    <a16:creationId xmlns:a16="http://schemas.microsoft.com/office/drawing/2014/main" id="{FCA4EA23-E735-6BA6-A7B8-B255F9B8718A}"/>
                  </a:ext>
                </a:extLst>
              </p:cNvPr>
              <p:cNvSpPr/>
              <p:nvPr/>
            </p:nvSpPr>
            <p:spPr>
              <a:xfrm>
                <a:off x="9620171" y="1104717"/>
                <a:ext cx="459387" cy="1913854"/>
              </a:xfrm>
              <a:custGeom>
                <a:avLst/>
                <a:gdLst>
                  <a:gd name="connsiteX0" fmla="*/ 458432 w 459387"/>
                  <a:gd name="connsiteY0" fmla="*/ 1913855 h 1913854"/>
                  <a:gd name="connsiteX1" fmla="*/ 457476 w 459387"/>
                  <a:gd name="connsiteY1" fmla="*/ 1912899 h 1913854"/>
                  <a:gd name="connsiteX2" fmla="*/ 451396 w 459387"/>
                  <a:gd name="connsiteY2" fmla="*/ 1847204 h 1913854"/>
                  <a:gd name="connsiteX3" fmla="*/ 435679 w 459387"/>
                  <a:gd name="connsiteY3" fmla="*/ 1771796 h 1913854"/>
                  <a:gd name="connsiteX4" fmla="*/ 412621 w 459387"/>
                  <a:gd name="connsiteY4" fmla="*/ 1689027 h 1913854"/>
                  <a:gd name="connsiteX5" fmla="*/ 384477 w 459387"/>
                  <a:gd name="connsiteY5" fmla="*/ 1601154 h 1913854"/>
                  <a:gd name="connsiteX6" fmla="*/ 350387 w 459387"/>
                  <a:gd name="connsiteY6" fmla="*/ 1507353 h 1913854"/>
                  <a:gd name="connsiteX7" fmla="*/ 324307 w 459387"/>
                  <a:gd name="connsiteY7" fmla="*/ 1441008 h 1913854"/>
                  <a:gd name="connsiteX8" fmla="*/ 311555 w 459387"/>
                  <a:gd name="connsiteY8" fmla="*/ 1408791 h 1913854"/>
                  <a:gd name="connsiteX9" fmla="*/ 270275 w 459387"/>
                  <a:gd name="connsiteY9" fmla="*/ 1307782 h 1913854"/>
                  <a:gd name="connsiteX10" fmla="*/ 269185 w 459387"/>
                  <a:gd name="connsiteY10" fmla="*/ 1305163 h 1913854"/>
                  <a:gd name="connsiteX11" fmla="*/ 228805 w 459387"/>
                  <a:gd name="connsiteY11" fmla="*/ 1206563 h 1913854"/>
                  <a:gd name="connsiteX12" fmla="*/ 188443 w 459387"/>
                  <a:gd name="connsiteY12" fmla="*/ 1107982 h 1913854"/>
                  <a:gd name="connsiteX13" fmla="*/ 187353 w 459387"/>
                  <a:gd name="connsiteY13" fmla="*/ 1105363 h 1913854"/>
                  <a:gd name="connsiteX14" fmla="*/ 146074 w 459387"/>
                  <a:gd name="connsiteY14" fmla="*/ 1004315 h 1913854"/>
                  <a:gd name="connsiteX15" fmla="*/ 133321 w 459387"/>
                  <a:gd name="connsiteY15" fmla="*/ 972099 h 1913854"/>
                  <a:gd name="connsiteX16" fmla="*/ 107242 w 459387"/>
                  <a:gd name="connsiteY16" fmla="*/ 905735 h 1913854"/>
                  <a:gd name="connsiteX17" fmla="*/ 73114 w 459387"/>
                  <a:gd name="connsiteY17" fmla="*/ 811838 h 1913854"/>
                  <a:gd name="connsiteX18" fmla="*/ 44950 w 459387"/>
                  <a:gd name="connsiteY18" fmla="*/ 723926 h 1913854"/>
                  <a:gd name="connsiteX19" fmla="*/ 21854 w 459387"/>
                  <a:gd name="connsiteY19" fmla="*/ 641043 h 1913854"/>
                  <a:gd name="connsiteX20" fmla="*/ 6118 w 459387"/>
                  <a:gd name="connsiteY20" fmla="*/ 565501 h 1913854"/>
                  <a:gd name="connsiteX21" fmla="*/ 0 w 459387"/>
                  <a:gd name="connsiteY21" fmla="*/ 499500 h 1913854"/>
                  <a:gd name="connsiteX22" fmla="*/ 6118 w 459387"/>
                  <a:gd name="connsiteY22" fmla="*/ 445621 h 1913854"/>
                  <a:gd name="connsiteX23" fmla="*/ 21911 w 459387"/>
                  <a:gd name="connsiteY23" fmla="*/ 401416 h 1913854"/>
                  <a:gd name="connsiteX24" fmla="*/ 45103 w 459387"/>
                  <a:gd name="connsiteY24" fmla="*/ 364573 h 1913854"/>
                  <a:gd name="connsiteX25" fmla="*/ 73324 w 459387"/>
                  <a:gd name="connsiteY25" fmla="*/ 332911 h 1913854"/>
                  <a:gd name="connsiteX26" fmla="*/ 107624 w 459387"/>
                  <a:gd name="connsiteY26" fmla="*/ 307099 h 1913854"/>
                  <a:gd name="connsiteX27" fmla="*/ 133799 w 459387"/>
                  <a:gd name="connsiteY27" fmla="*/ 292855 h 1913854"/>
                  <a:gd name="connsiteX28" fmla="*/ 146495 w 459387"/>
                  <a:gd name="connsiteY28" fmla="*/ 286163 h 1913854"/>
                  <a:gd name="connsiteX29" fmla="*/ 187870 w 459387"/>
                  <a:gd name="connsiteY29" fmla="*/ 267656 h 1913854"/>
                  <a:gd name="connsiteX30" fmla="*/ 188959 w 459387"/>
                  <a:gd name="connsiteY30" fmla="*/ 267216 h 1913854"/>
                  <a:gd name="connsiteX31" fmla="*/ 229245 w 459387"/>
                  <a:gd name="connsiteY31" fmla="*/ 249396 h 1913854"/>
                  <a:gd name="connsiteX32" fmla="*/ 269702 w 459387"/>
                  <a:gd name="connsiteY32" fmla="*/ 231500 h 1913854"/>
                  <a:gd name="connsiteX33" fmla="*/ 270791 w 459387"/>
                  <a:gd name="connsiteY33" fmla="*/ 231061 h 1913854"/>
                  <a:gd name="connsiteX34" fmla="*/ 311975 w 459387"/>
                  <a:gd name="connsiteY34" fmla="*/ 212629 h 1913854"/>
                  <a:gd name="connsiteX35" fmla="*/ 324690 w 459387"/>
                  <a:gd name="connsiteY35" fmla="*/ 205918 h 1913854"/>
                  <a:gd name="connsiteX36" fmla="*/ 350769 w 459387"/>
                  <a:gd name="connsiteY36" fmla="*/ 191732 h 1913854"/>
                  <a:gd name="connsiteX37" fmla="*/ 384668 w 459387"/>
                  <a:gd name="connsiteY37" fmla="*/ 166245 h 1913854"/>
                  <a:gd name="connsiteX38" fmla="*/ 412755 w 459387"/>
                  <a:gd name="connsiteY38" fmla="*/ 134717 h 1913854"/>
                  <a:gd name="connsiteX39" fmla="*/ 435718 w 459387"/>
                  <a:gd name="connsiteY39" fmla="*/ 98217 h 1913854"/>
                  <a:gd name="connsiteX40" fmla="*/ 451377 w 459387"/>
                  <a:gd name="connsiteY40" fmla="*/ 54376 h 1913854"/>
                  <a:gd name="connsiteX41" fmla="*/ 457457 w 459387"/>
                  <a:gd name="connsiteY41" fmla="*/ 956 h 1913854"/>
                  <a:gd name="connsiteX42" fmla="*/ 458413 w 459387"/>
                  <a:gd name="connsiteY42" fmla="*/ 0 h 1913854"/>
                  <a:gd name="connsiteX43" fmla="*/ 459369 w 459387"/>
                  <a:gd name="connsiteY43" fmla="*/ 956 h 1913854"/>
                  <a:gd name="connsiteX44" fmla="*/ 453250 w 459387"/>
                  <a:gd name="connsiteY44" fmla="*/ 54835 h 1913854"/>
                  <a:gd name="connsiteX45" fmla="*/ 437457 w 459387"/>
                  <a:gd name="connsiteY45" fmla="*/ 99040 h 1913854"/>
                  <a:gd name="connsiteX46" fmla="*/ 414265 w 459387"/>
                  <a:gd name="connsiteY46" fmla="*/ 135883 h 1913854"/>
                  <a:gd name="connsiteX47" fmla="*/ 386045 w 459387"/>
                  <a:gd name="connsiteY47" fmla="*/ 167545 h 1913854"/>
                  <a:gd name="connsiteX48" fmla="*/ 351744 w 459387"/>
                  <a:gd name="connsiteY48" fmla="*/ 193357 h 1913854"/>
                  <a:gd name="connsiteX49" fmla="*/ 325569 w 459387"/>
                  <a:gd name="connsiteY49" fmla="*/ 207601 h 1913854"/>
                  <a:gd name="connsiteX50" fmla="*/ 312874 w 459387"/>
                  <a:gd name="connsiteY50" fmla="*/ 214293 h 1913854"/>
                  <a:gd name="connsiteX51" fmla="*/ 271499 w 459387"/>
                  <a:gd name="connsiteY51" fmla="*/ 232801 h 1913854"/>
                  <a:gd name="connsiteX52" fmla="*/ 270409 w 459387"/>
                  <a:gd name="connsiteY52" fmla="*/ 233240 h 1913854"/>
                  <a:gd name="connsiteX53" fmla="*/ 230124 w 459387"/>
                  <a:gd name="connsiteY53" fmla="*/ 251060 h 1913854"/>
                  <a:gd name="connsiteX54" fmla="*/ 189667 w 459387"/>
                  <a:gd name="connsiteY54" fmla="*/ 268956 h 1913854"/>
                  <a:gd name="connsiteX55" fmla="*/ 188577 w 459387"/>
                  <a:gd name="connsiteY55" fmla="*/ 269395 h 1913854"/>
                  <a:gd name="connsiteX56" fmla="*/ 147393 w 459387"/>
                  <a:gd name="connsiteY56" fmla="*/ 287827 h 1913854"/>
                  <a:gd name="connsiteX57" fmla="*/ 134679 w 459387"/>
                  <a:gd name="connsiteY57" fmla="*/ 294538 h 1913854"/>
                  <a:gd name="connsiteX58" fmla="*/ 108600 w 459387"/>
                  <a:gd name="connsiteY58" fmla="*/ 308725 h 1913854"/>
                  <a:gd name="connsiteX59" fmla="*/ 74700 w 459387"/>
                  <a:gd name="connsiteY59" fmla="*/ 334211 h 1913854"/>
                  <a:gd name="connsiteX60" fmla="*/ 46614 w 459387"/>
                  <a:gd name="connsiteY60" fmla="*/ 365739 h 1913854"/>
                  <a:gd name="connsiteX61" fmla="*/ 23651 w 459387"/>
                  <a:gd name="connsiteY61" fmla="*/ 402239 h 1913854"/>
                  <a:gd name="connsiteX62" fmla="*/ 7992 w 459387"/>
                  <a:gd name="connsiteY62" fmla="*/ 446080 h 1913854"/>
                  <a:gd name="connsiteX63" fmla="*/ 1912 w 459387"/>
                  <a:gd name="connsiteY63" fmla="*/ 499500 h 1913854"/>
                  <a:gd name="connsiteX64" fmla="*/ 7992 w 459387"/>
                  <a:gd name="connsiteY64" fmla="*/ 565195 h 1913854"/>
                  <a:gd name="connsiteX65" fmla="*/ 23708 w 459387"/>
                  <a:gd name="connsiteY65" fmla="*/ 640603 h 1913854"/>
                  <a:gd name="connsiteX66" fmla="*/ 46767 w 459387"/>
                  <a:gd name="connsiteY66" fmla="*/ 723372 h 1913854"/>
                  <a:gd name="connsiteX67" fmla="*/ 74911 w 459387"/>
                  <a:gd name="connsiteY67" fmla="*/ 811246 h 1913854"/>
                  <a:gd name="connsiteX68" fmla="*/ 109001 w 459387"/>
                  <a:gd name="connsiteY68" fmla="*/ 905046 h 1913854"/>
                  <a:gd name="connsiteX69" fmla="*/ 135080 w 459387"/>
                  <a:gd name="connsiteY69" fmla="*/ 971392 h 1913854"/>
                  <a:gd name="connsiteX70" fmla="*/ 147833 w 459387"/>
                  <a:gd name="connsiteY70" fmla="*/ 1003608 h 1913854"/>
                  <a:gd name="connsiteX71" fmla="*/ 189112 w 459387"/>
                  <a:gd name="connsiteY71" fmla="*/ 1104617 h 1913854"/>
                  <a:gd name="connsiteX72" fmla="*/ 190202 w 459387"/>
                  <a:gd name="connsiteY72" fmla="*/ 1107236 h 1913854"/>
                  <a:gd name="connsiteX73" fmla="*/ 230583 w 459387"/>
                  <a:gd name="connsiteY73" fmla="*/ 1205836 h 1913854"/>
                  <a:gd name="connsiteX74" fmla="*/ 270944 w 459387"/>
                  <a:gd name="connsiteY74" fmla="*/ 1304417 h 1913854"/>
                  <a:gd name="connsiteX75" fmla="*/ 272034 w 459387"/>
                  <a:gd name="connsiteY75" fmla="*/ 1307036 h 1913854"/>
                  <a:gd name="connsiteX76" fmla="*/ 313314 w 459387"/>
                  <a:gd name="connsiteY76" fmla="*/ 1408084 h 1913854"/>
                  <a:gd name="connsiteX77" fmla="*/ 326066 w 459387"/>
                  <a:gd name="connsiteY77" fmla="*/ 1440300 h 1913854"/>
                  <a:gd name="connsiteX78" fmla="*/ 352146 w 459387"/>
                  <a:gd name="connsiteY78" fmla="*/ 1506665 h 1913854"/>
                  <a:gd name="connsiteX79" fmla="*/ 386274 w 459387"/>
                  <a:gd name="connsiteY79" fmla="*/ 1600561 h 1913854"/>
                  <a:gd name="connsiteX80" fmla="*/ 414437 w 459387"/>
                  <a:gd name="connsiteY80" fmla="*/ 1688492 h 1913854"/>
                  <a:gd name="connsiteX81" fmla="*/ 437534 w 459387"/>
                  <a:gd name="connsiteY81" fmla="*/ 1771376 h 1913854"/>
                  <a:gd name="connsiteX82" fmla="*/ 453269 w 459387"/>
                  <a:gd name="connsiteY82" fmla="*/ 1846917 h 1913854"/>
                  <a:gd name="connsiteX83" fmla="*/ 459388 w 459387"/>
                  <a:gd name="connsiteY83" fmla="*/ 1912918 h 1913854"/>
                  <a:gd name="connsiteX84" fmla="*/ 458432 w 459387"/>
                  <a:gd name="connsiteY84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459387" h="1913854">
                    <a:moveTo>
                      <a:pt x="458432" y="1913855"/>
                    </a:moveTo>
                    <a:cubicBezTo>
                      <a:pt x="457896" y="1913855"/>
                      <a:pt x="457476" y="1913434"/>
                      <a:pt x="457476" y="1912899"/>
                    </a:cubicBezTo>
                    <a:cubicBezTo>
                      <a:pt x="457476" y="1893971"/>
                      <a:pt x="455487" y="1872480"/>
                      <a:pt x="451396" y="1847204"/>
                    </a:cubicBezTo>
                    <a:cubicBezTo>
                      <a:pt x="447839" y="1825255"/>
                      <a:pt x="442696" y="1800590"/>
                      <a:pt x="435679" y="1771796"/>
                    </a:cubicBezTo>
                    <a:cubicBezTo>
                      <a:pt x="429790" y="1747667"/>
                      <a:pt x="422257" y="1720594"/>
                      <a:pt x="412621" y="1689027"/>
                    </a:cubicBezTo>
                    <a:cubicBezTo>
                      <a:pt x="403424" y="1658876"/>
                      <a:pt x="393234" y="1627692"/>
                      <a:pt x="384477" y="1601154"/>
                    </a:cubicBezTo>
                    <a:cubicBezTo>
                      <a:pt x="375873" y="1575094"/>
                      <a:pt x="365051" y="1545286"/>
                      <a:pt x="350387" y="1507353"/>
                    </a:cubicBezTo>
                    <a:cubicBezTo>
                      <a:pt x="341936" y="1485480"/>
                      <a:pt x="332969" y="1462861"/>
                      <a:pt x="324307" y="1441008"/>
                    </a:cubicBezTo>
                    <a:cubicBezTo>
                      <a:pt x="320044" y="1430243"/>
                      <a:pt x="315780" y="1419498"/>
                      <a:pt x="311555" y="1408791"/>
                    </a:cubicBezTo>
                    <a:cubicBezTo>
                      <a:pt x="298324" y="1375198"/>
                      <a:pt x="283430" y="1339387"/>
                      <a:pt x="270275" y="1307782"/>
                    </a:cubicBezTo>
                    <a:lnTo>
                      <a:pt x="269185" y="1305163"/>
                    </a:lnTo>
                    <a:cubicBezTo>
                      <a:pt x="255591" y="1272487"/>
                      <a:pt x="241558" y="1238703"/>
                      <a:pt x="228805" y="1206563"/>
                    </a:cubicBezTo>
                    <a:cubicBezTo>
                      <a:pt x="216071" y="1174423"/>
                      <a:pt x="202018" y="1140657"/>
                      <a:pt x="188443" y="1107982"/>
                    </a:cubicBezTo>
                    <a:lnTo>
                      <a:pt x="187353" y="1105363"/>
                    </a:lnTo>
                    <a:cubicBezTo>
                      <a:pt x="174199" y="1073739"/>
                      <a:pt x="159305" y="1037909"/>
                      <a:pt x="146074" y="1004315"/>
                    </a:cubicBezTo>
                    <a:cubicBezTo>
                      <a:pt x="141849" y="993609"/>
                      <a:pt x="137585" y="982844"/>
                      <a:pt x="133321" y="972099"/>
                    </a:cubicBezTo>
                    <a:cubicBezTo>
                      <a:pt x="124660" y="950226"/>
                      <a:pt x="115693" y="927627"/>
                      <a:pt x="107242" y="905735"/>
                    </a:cubicBezTo>
                    <a:cubicBezTo>
                      <a:pt x="92577" y="867782"/>
                      <a:pt x="81736" y="837937"/>
                      <a:pt x="73114" y="811838"/>
                    </a:cubicBezTo>
                    <a:cubicBezTo>
                      <a:pt x="64357" y="785281"/>
                      <a:pt x="54166" y="754078"/>
                      <a:pt x="44950" y="723926"/>
                    </a:cubicBezTo>
                    <a:cubicBezTo>
                      <a:pt x="35295" y="692321"/>
                      <a:pt x="27743" y="665210"/>
                      <a:pt x="21854" y="641043"/>
                    </a:cubicBezTo>
                    <a:cubicBezTo>
                      <a:pt x="14837" y="612210"/>
                      <a:pt x="9675" y="587508"/>
                      <a:pt x="6118" y="565501"/>
                    </a:cubicBezTo>
                    <a:cubicBezTo>
                      <a:pt x="2008" y="540129"/>
                      <a:pt x="0" y="518543"/>
                      <a:pt x="0" y="499500"/>
                    </a:cubicBezTo>
                    <a:cubicBezTo>
                      <a:pt x="0" y="480438"/>
                      <a:pt x="2008" y="462810"/>
                      <a:pt x="6118" y="445621"/>
                    </a:cubicBezTo>
                    <a:cubicBezTo>
                      <a:pt x="9694" y="430689"/>
                      <a:pt x="14856" y="416234"/>
                      <a:pt x="21911" y="401416"/>
                    </a:cubicBezTo>
                    <a:cubicBezTo>
                      <a:pt x="27819" y="388970"/>
                      <a:pt x="35410" y="376924"/>
                      <a:pt x="45103" y="364573"/>
                    </a:cubicBezTo>
                    <a:cubicBezTo>
                      <a:pt x="54338" y="352795"/>
                      <a:pt x="64548" y="341954"/>
                      <a:pt x="73324" y="332911"/>
                    </a:cubicBezTo>
                    <a:cubicBezTo>
                      <a:pt x="81985" y="323963"/>
                      <a:pt x="92902" y="315761"/>
                      <a:pt x="107624" y="307099"/>
                    </a:cubicBezTo>
                    <a:cubicBezTo>
                      <a:pt x="116114" y="302109"/>
                      <a:pt x="125100" y="297406"/>
                      <a:pt x="133799" y="292855"/>
                    </a:cubicBezTo>
                    <a:cubicBezTo>
                      <a:pt x="138044" y="290637"/>
                      <a:pt x="142288" y="288420"/>
                      <a:pt x="146495" y="286163"/>
                    </a:cubicBezTo>
                    <a:cubicBezTo>
                      <a:pt x="159802" y="279013"/>
                      <a:pt x="174715" y="272971"/>
                      <a:pt x="187870" y="267656"/>
                    </a:cubicBezTo>
                    <a:lnTo>
                      <a:pt x="188959" y="267216"/>
                    </a:lnTo>
                    <a:cubicBezTo>
                      <a:pt x="202515" y="261728"/>
                      <a:pt x="216549" y="256050"/>
                      <a:pt x="229245" y="249396"/>
                    </a:cubicBezTo>
                    <a:cubicBezTo>
                      <a:pt x="242016" y="242704"/>
                      <a:pt x="256089" y="237007"/>
                      <a:pt x="269702" y="231500"/>
                    </a:cubicBezTo>
                    <a:lnTo>
                      <a:pt x="270791" y="231061"/>
                    </a:lnTo>
                    <a:cubicBezTo>
                      <a:pt x="283908" y="225745"/>
                      <a:pt x="298764" y="219742"/>
                      <a:pt x="311975" y="212629"/>
                    </a:cubicBezTo>
                    <a:cubicBezTo>
                      <a:pt x="316182" y="210373"/>
                      <a:pt x="320445" y="208136"/>
                      <a:pt x="324690" y="205918"/>
                    </a:cubicBezTo>
                    <a:cubicBezTo>
                      <a:pt x="333351" y="201387"/>
                      <a:pt x="342318" y="196684"/>
                      <a:pt x="350769" y="191732"/>
                    </a:cubicBezTo>
                    <a:cubicBezTo>
                      <a:pt x="365357" y="183166"/>
                      <a:pt x="376122" y="175059"/>
                      <a:pt x="384668" y="166245"/>
                    </a:cubicBezTo>
                    <a:cubicBezTo>
                      <a:pt x="393406" y="157240"/>
                      <a:pt x="403577" y="146437"/>
                      <a:pt x="412755" y="134717"/>
                    </a:cubicBezTo>
                    <a:cubicBezTo>
                      <a:pt x="422353" y="122480"/>
                      <a:pt x="429867" y="110531"/>
                      <a:pt x="435718" y="98217"/>
                    </a:cubicBezTo>
                    <a:cubicBezTo>
                      <a:pt x="442715" y="83515"/>
                      <a:pt x="447820" y="69175"/>
                      <a:pt x="451377" y="54376"/>
                    </a:cubicBezTo>
                    <a:cubicBezTo>
                      <a:pt x="455468" y="37341"/>
                      <a:pt x="457457" y="19865"/>
                      <a:pt x="457457" y="956"/>
                    </a:cubicBezTo>
                    <a:cubicBezTo>
                      <a:pt x="457457" y="421"/>
                      <a:pt x="457877" y="0"/>
                      <a:pt x="458413" y="0"/>
                    </a:cubicBezTo>
                    <a:cubicBezTo>
                      <a:pt x="458948" y="0"/>
                      <a:pt x="459369" y="421"/>
                      <a:pt x="459369" y="956"/>
                    </a:cubicBezTo>
                    <a:cubicBezTo>
                      <a:pt x="459369" y="20018"/>
                      <a:pt x="457361" y="37647"/>
                      <a:pt x="453250" y="54835"/>
                    </a:cubicBezTo>
                    <a:cubicBezTo>
                      <a:pt x="449675" y="69768"/>
                      <a:pt x="444513" y="84222"/>
                      <a:pt x="437457" y="99040"/>
                    </a:cubicBezTo>
                    <a:cubicBezTo>
                      <a:pt x="431549" y="111487"/>
                      <a:pt x="423959" y="123532"/>
                      <a:pt x="414265" y="135883"/>
                    </a:cubicBezTo>
                    <a:cubicBezTo>
                      <a:pt x="405031" y="147661"/>
                      <a:pt x="394821" y="158502"/>
                      <a:pt x="386045" y="167545"/>
                    </a:cubicBezTo>
                    <a:cubicBezTo>
                      <a:pt x="377383" y="176493"/>
                      <a:pt x="366485" y="184696"/>
                      <a:pt x="351744" y="193357"/>
                    </a:cubicBezTo>
                    <a:cubicBezTo>
                      <a:pt x="343255" y="198347"/>
                      <a:pt x="334269" y="203050"/>
                      <a:pt x="325569" y="207601"/>
                    </a:cubicBezTo>
                    <a:cubicBezTo>
                      <a:pt x="321325" y="209819"/>
                      <a:pt x="317080" y="212037"/>
                      <a:pt x="312874" y="214293"/>
                    </a:cubicBezTo>
                    <a:cubicBezTo>
                      <a:pt x="299567" y="221443"/>
                      <a:pt x="284653" y="227485"/>
                      <a:pt x="271499" y="232801"/>
                    </a:cubicBezTo>
                    <a:lnTo>
                      <a:pt x="270409" y="233240"/>
                    </a:lnTo>
                    <a:cubicBezTo>
                      <a:pt x="256853" y="238728"/>
                      <a:pt x="242819" y="244406"/>
                      <a:pt x="230124" y="251060"/>
                    </a:cubicBezTo>
                    <a:cubicBezTo>
                      <a:pt x="217352" y="257752"/>
                      <a:pt x="203280" y="263449"/>
                      <a:pt x="189667" y="268956"/>
                    </a:cubicBezTo>
                    <a:lnTo>
                      <a:pt x="188577" y="269395"/>
                    </a:lnTo>
                    <a:cubicBezTo>
                      <a:pt x="175461" y="274711"/>
                      <a:pt x="160605" y="280714"/>
                      <a:pt x="147393" y="287827"/>
                    </a:cubicBezTo>
                    <a:cubicBezTo>
                      <a:pt x="143187" y="290083"/>
                      <a:pt x="138923" y="292320"/>
                      <a:pt x="134679" y="294538"/>
                    </a:cubicBezTo>
                    <a:cubicBezTo>
                      <a:pt x="126018" y="299069"/>
                      <a:pt x="117050" y="303753"/>
                      <a:pt x="108600" y="308725"/>
                    </a:cubicBezTo>
                    <a:cubicBezTo>
                      <a:pt x="94011" y="317290"/>
                      <a:pt x="83247" y="325397"/>
                      <a:pt x="74700" y="334211"/>
                    </a:cubicBezTo>
                    <a:cubicBezTo>
                      <a:pt x="65963" y="343216"/>
                      <a:pt x="55791" y="354019"/>
                      <a:pt x="46614" y="365739"/>
                    </a:cubicBezTo>
                    <a:cubicBezTo>
                      <a:pt x="37016" y="377976"/>
                      <a:pt x="29502" y="389926"/>
                      <a:pt x="23651" y="402239"/>
                    </a:cubicBezTo>
                    <a:cubicBezTo>
                      <a:pt x="16653" y="416942"/>
                      <a:pt x="11548" y="431281"/>
                      <a:pt x="7992" y="446080"/>
                    </a:cubicBezTo>
                    <a:cubicBezTo>
                      <a:pt x="3900" y="463115"/>
                      <a:pt x="1912" y="480591"/>
                      <a:pt x="1912" y="499500"/>
                    </a:cubicBezTo>
                    <a:cubicBezTo>
                      <a:pt x="1912" y="518429"/>
                      <a:pt x="3900" y="539919"/>
                      <a:pt x="7992" y="565195"/>
                    </a:cubicBezTo>
                    <a:cubicBezTo>
                      <a:pt x="11548" y="587144"/>
                      <a:pt x="16691" y="611809"/>
                      <a:pt x="23708" y="640603"/>
                    </a:cubicBezTo>
                    <a:cubicBezTo>
                      <a:pt x="29597" y="664732"/>
                      <a:pt x="37130" y="691805"/>
                      <a:pt x="46767" y="723372"/>
                    </a:cubicBezTo>
                    <a:cubicBezTo>
                      <a:pt x="55963" y="753504"/>
                      <a:pt x="66154" y="784708"/>
                      <a:pt x="74911" y="811246"/>
                    </a:cubicBezTo>
                    <a:cubicBezTo>
                      <a:pt x="83515" y="837325"/>
                      <a:pt x="94336" y="867132"/>
                      <a:pt x="109001" y="905046"/>
                    </a:cubicBezTo>
                    <a:cubicBezTo>
                      <a:pt x="117452" y="926919"/>
                      <a:pt x="126419" y="949538"/>
                      <a:pt x="135080" y="971392"/>
                    </a:cubicBezTo>
                    <a:cubicBezTo>
                      <a:pt x="139344" y="982156"/>
                      <a:pt x="143608" y="992901"/>
                      <a:pt x="147833" y="1003608"/>
                    </a:cubicBezTo>
                    <a:cubicBezTo>
                      <a:pt x="161064" y="1037201"/>
                      <a:pt x="175958" y="1073012"/>
                      <a:pt x="189112" y="1104617"/>
                    </a:cubicBezTo>
                    <a:lnTo>
                      <a:pt x="190202" y="1107236"/>
                    </a:lnTo>
                    <a:cubicBezTo>
                      <a:pt x="203796" y="1139912"/>
                      <a:pt x="217830" y="1173696"/>
                      <a:pt x="230583" y="1205836"/>
                    </a:cubicBezTo>
                    <a:cubicBezTo>
                      <a:pt x="243317" y="1237976"/>
                      <a:pt x="257369" y="1271742"/>
                      <a:pt x="270944" y="1304417"/>
                    </a:cubicBezTo>
                    <a:lnTo>
                      <a:pt x="272034" y="1307036"/>
                    </a:lnTo>
                    <a:cubicBezTo>
                      <a:pt x="285189" y="1338660"/>
                      <a:pt x="300083" y="1374491"/>
                      <a:pt x="313314" y="1408084"/>
                    </a:cubicBezTo>
                    <a:cubicBezTo>
                      <a:pt x="317539" y="1418791"/>
                      <a:pt x="321803" y="1429555"/>
                      <a:pt x="326066" y="1440300"/>
                    </a:cubicBezTo>
                    <a:cubicBezTo>
                      <a:pt x="334728" y="1462173"/>
                      <a:pt x="343695" y="1484773"/>
                      <a:pt x="352146" y="1506665"/>
                    </a:cubicBezTo>
                    <a:cubicBezTo>
                      <a:pt x="366810" y="1544636"/>
                      <a:pt x="377651" y="1574463"/>
                      <a:pt x="386274" y="1600561"/>
                    </a:cubicBezTo>
                    <a:cubicBezTo>
                      <a:pt x="395031" y="1627118"/>
                      <a:pt x="405222" y="1658321"/>
                      <a:pt x="414437" y="1688492"/>
                    </a:cubicBezTo>
                    <a:cubicBezTo>
                      <a:pt x="424093" y="1720097"/>
                      <a:pt x="431645" y="1747208"/>
                      <a:pt x="437534" y="1771376"/>
                    </a:cubicBezTo>
                    <a:cubicBezTo>
                      <a:pt x="444551" y="1800208"/>
                      <a:pt x="449713" y="1824911"/>
                      <a:pt x="453269" y="1846917"/>
                    </a:cubicBezTo>
                    <a:cubicBezTo>
                      <a:pt x="457380" y="1872289"/>
                      <a:pt x="459388" y="1893875"/>
                      <a:pt x="459388" y="1912918"/>
                    </a:cubicBezTo>
                    <a:cubicBezTo>
                      <a:pt x="459388" y="1913434"/>
                      <a:pt x="458967" y="1913855"/>
                      <a:pt x="458432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7" name="任意多边形: 形状 116">
                <a:extLst>
                  <a:ext uri="{FF2B5EF4-FFF2-40B4-BE49-F238E27FC236}">
                    <a16:creationId xmlns:a16="http://schemas.microsoft.com/office/drawing/2014/main" id="{9DD7287C-0AB4-F427-8513-4EDCF3F1AE62}"/>
                  </a:ext>
                </a:extLst>
              </p:cNvPr>
              <p:cNvSpPr/>
              <p:nvPr/>
            </p:nvSpPr>
            <p:spPr>
              <a:xfrm>
                <a:off x="9664777" y="1104697"/>
                <a:ext cx="474494" cy="1913874"/>
              </a:xfrm>
              <a:custGeom>
                <a:avLst/>
                <a:gdLst>
                  <a:gd name="connsiteX0" fmla="*/ 473574 w 474494"/>
                  <a:gd name="connsiteY0" fmla="*/ 1913874 h 1913874"/>
                  <a:gd name="connsiteX1" fmla="*/ 472618 w 474494"/>
                  <a:gd name="connsiteY1" fmla="*/ 1912918 h 1913874"/>
                  <a:gd name="connsiteX2" fmla="*/ 466978 w 474494"/>
                  <a:gd name="connsiteY2" fmla="*/ 1847663 h 1913874"/>
                  <a:gd name="connsiteX3" fmla="*/ 451625 w 474494"/>
                  <a:gd name="connsiteY3" fmla="*/ 1772638 h 1913874"/>
                  <a:gd name="connsiteX4" fmla="*/ 428012 w 474494"/>
                  <a:gd name="connsiteY4" fmla="*/ 1689314 h 1913874"/>
                  <a:gd name="connsiteX5" fmla="*/ 398358 w 474494"/>
                  <a:gd name="connsiteY5" fmla="*/ 1599930 h 1913874"/>
                  <a:gd name="connsiteX6" fmla="*/ 362795 w 474494"/>
                  <a:gd name="connsiteY6" fmla="*/ 1504638 h 1913874"/>
                  <a:gd name="connsiteX7" fmla="*/ 332969 w 474494"/>
                  <a:gd name="connsiteY7" fmla="*/ 1430071 h 1913874"/>
                  <a:gd name="connsiteX8" fmla="*/ 322759 w 474494"/>
                  <a:gd name="connsiteY8" fmla="*/ 1404872 h 1913874"/>
                  <a:gd name="connsiteX9" fmla="*/ 290332 w 474494"/>
                  <a:gd name="connsiteY9" fmla="*/ 1326940 h 1913874"/>
                  <a:gd name="connsiteX10" fmla="*/ 279969 w 474494"/>
                  <a:gd name="connsiteY10" fmla="*/ 1302333 h 1913874"/>
                  <a:gd name="connsiteX11" fmla="*/ 263277 w 474494"/>
                  <a:gd name="connsiteY11" fmla="*/ 1262889 h 1913874"/>
                  <a:gd name="connsiteX12" fmla="*/ 236376 w 474494"/>
                  <a:gd name="connsiteY12" fmla="*/ 1198991 h 1913874"/>
                  <a:gd name="connsiteX13" fmla="*/ 209494 w 474494"/>
                  <a:gd name="connsiteY13" fmla="*/ 1135132 h 1913874"/>
                  <a:gd name="connsiteX14" fmla="*/ 192783 w 474494"/>
                  <a:gd name="connsiteY14" fmla="*/ 1095669 h 1913874"/>
                  <a:gd name="connsiteX15" fmla="*/ 182421 w 474494"/>
                  <a:gd name="connsiteY15" fmla="*/ 1071062 h 1913874"/>
                  <a:gd name="connsiteX16" fmla="*/ 149994 w 474494"/>
                  <a:gd name="connsiteY16" fmla="*/ 993092 h 1913874"/>
                  <a:gd name="connsiteX17" fmla="*/ 139784 w 474494"/>
                  <a:gd name="connsiteY17" fmla="*/ 967893 h 1913874"/>
                  <a:gd name="connsiteX18" fmla="*/ 109938 w 474494"/>
                  <a:gd name="connsiteY18" fmla="*/ 893307 h 1913874"/>
                  <a:gd name="connsiteX19" fmla="*/ 74356 w 474494"/>
                  <a:gd name="connsiteY19" fmla="*/ 797938 h 1913874"/>
                  <a:gd name="connsiteX20" fmla="*/ 44683 w 474494"/>
                  <a:gd name="connsiteY20" fmla="*/ 708497 h 1913874"/>
                  <a:gd name="connsiteX21" fmla="*/ 21032 w 474494"/>
                  <a:gd name="connsiteY21" fmla="*/ 625059 h 1913874"/>
                  <a:gd name="connsiteX22" fmla="*/ 5659 w 474494"/>
                  <a:gd name="connsiteY22" fmla="*/ 549861 h 1913874"/>
                  <a:gd name="connsiteX23" fmla="*/ 0 w 474494"/>
                  <a:gd name="connsiteY23" fmla="*/ 484319 h 1913874"/>
                  <a:gd name="connsiteX24" fmla="*/ 5659 w 474494"/>
                  <a:gd name="connsiteY24" fmla="*/ 430000 h 1913874"/>
                  <a:gd name="connsiteX25" fmla="*/ 21089 w 474494"/>
                  <a:gd name="connsiteY25" fmla="*/ 385413 h 1913874"/>
                  <a:gd name="connsiteX26" fmla="*/ 44836 w 474494"/>
                  <a:gd name="connsiteY26" fmla="*/ 349105 h 1913874"/>
                  <a:gd name="connsiteX27" fmla="*/ 74605 w 474494"/>
                  <a:gd name="connsiteY27" fmla="*/ 318915 h 1913874"/>
                  <a:gd name="connsiteX28" fmla="*/ 110339 w 474494"/>
                  <a:gd name="connsiteY28" fmla="*/ 294633 h 1913874"/>
                  <a:gd name="connsiteX29" fmla="*/ 140281 w 474494"/>
                  <a:gd name="connsiteY29" fmla="*/ 279663 h 1913874"/>
                  <a:gd name="connsiteX30" fmla="*/ 150433 w 474494"/>
                  <a:gd name="connsiteY30" fmla="*/ 274883 h 1913874"/>
                  <a:gd name="connsiteX31" fmla="*/ 182956 w 474494"/>
                  <a:gd name="connsiteY31" fmla="*/ 261748 h 1913874"/>
                  <a:gd name="connsiteX32" fmla="*/ 193300 w 474494"/>
                  <a:gd name="connsiteY32" fmla="*/ 257885 h 1913874"/>
                  <a:gd name="connsiteX33" fmla="*/ 210029 w 474494"/>
                  <a:gd name="connsiteY33" fmla="*/ 251825 h 1913874"/>
                  <a:gd name="connsiteX34" fmla="*/ 236835 w 474494"/>
                  <a:gd name="connsiteY34" fmla="*/ 241749 h 1913874"/>
                  <a:gd name="connsiteX35" fmla="*/ 263736 w 474494"/>
                  <a:gd name="connsiteY35" fmla="*/ 231634 h 1913874"/>
                  <a:gd name="connsiteX36" fmla="*/ 280447 w 474494"/>
                  <a:gd name="connsiteY36" fmla="*/ 225573 h 1913874"/>
                  <a:gd name="connsiteX37" fmla="*/ 290810 w 474494"/>
                  <a:gd name="connsiteY37" fmla="*/ 221711 h 1913874"/>
                  <a:gd name="connsiteX38" fmla="*/ 323179 w 474494"/>
                  <a:gd name="connsiteY38" fmla="*/ 208652 h 1913874"/>
                  <a:gd name="connsiteX39" fmla="*/ 333351 w 474494"/>
                  <a:gd name="connsiteY39" fmla="*/ 203873 h 1913874"/>
                  <a:gd name="connsiteX40" fmla="*/ 363158 w 474494"/>
                  <a:gd name="connsiteY40" fmla="*/ 188978 h 1913874"/>
                  <a:gd name="connsiteX41" fmla="*/ 398568 w 474494"/>
                  <a:gd name="connsiteY41" fmla="*/ 164926 h 1913874"/>
                  <a:gd name="connsiteX42" fmla="*/ 428127 w 474494"/>
                  <a:gd name="connsiteY42" fmla="*/ 134965 h 1913874"/>
                  <a:gd name="connsiteX43" fmla="*/ 451644 w 474494"/>
                  <a:gd name="connsiteY43" fmla="*/ 99040 h 1913874"/>
                  <a:gd name="connsiteX44" fmla="*/ 466940 w 474494"/>
                  <a:gd name="connsiteY44" fmla="*/ 54854 h 1913874"/>
                  <a:gd name="connsiteX45" fmla="*/ 472561 w 474494"/>
                  <a:gd name="connsiteY45" fmla="*/ 956 h 1913874"/>
                  <a:gd name="connsiteX46" fmla="*/ 473517 w 474494"/>
                  <a:gd name="connsiteY46" fmla="*/ 0 h 1913874"/>
                  <a:gd name="connsiteX47" fmla="*/ 474473 w 474494"/>
                  <a:gd name="connsiteY47" fmla="*/ 956 h 1913874"/>
                  <a:gd name="connsiteX48" fmla="*/ 468814 w 474494"/>
                  <a:gd name="connsiteY48" fmla="*/ 55275 h 1913874"/>
                  <a:gd name="connsiteX49" fmla="*/ 453384 w 474494"/>
                  <a:gd name="connsiteY49" fmla="*/ 99862 h 1913874"/>
                  <a:gd name="connsiteX50" fmla="*/ 429637 w 474494"/>
                  <a:gd name="connsiteY50" fmla="*/ 136170 h 1913874"/>
                  <a:gd name="connsiteX51" fmla="*/ 399868 w 474494"/>
                  <a:gd name="connsiteY51" fmla="*/ 166360 h 1913874"/>
                  <a:gd name="connsiteX52" fmla="*/ 364134 w 474494"/>
                  <a:gd name="connsiteY52" fmla="*/ 190642 h 1913874"/>
                  <a:gd name="connsiteX53" fmla="*/ 334192 w 474494"/>
                  <a:gd name="connsiteY53" fmla="*/ 205612 h 1913874"/>
                  <a:gd name="connsiteX54" fmla="*/ 324040 w 474494"/>
                  <a:gd name="connsiteY54" fmla="*/ 210392 h 1913874"/>
                  <a:gd name="connsiteX55" fmla="*/ 291517 w 474494"/>
                  <a:gd name="connsiteY55" fmla="*/ 223528 h 1913874"/>
                  <a:gd name="connsiteX56" fmla="*/ 281173 w 474494"/>
                  <a:gd name="connsiteY56" fmla="*/ 227390 h 1913874"/>
                  <a:gd name="connsiteX57" fmla="*/ 264425 w 474494"/>
                  <a:gd name="connsiteY57" fmla="*/ 233451 h 1913874"/>
                  <a:gd name="connsiteX58" fmla="*/ 237619 w 474494"/>
                  <a:gd name="connsiteY58" fmla="*/ 243527 h 1913874"/>
                  <a:gd name="connsiteX59" fmla="*/ 210698 w 474494"/>
                  <a:gd name="connsiteY59" fmla="*/ 253660 h 1913874"/>
                  <a:gd name="connsiteX60" fmla="*/ 194007 w 474494"/>
                  <a:gd name="connsiteY60" fmla="*/ 259721 h 1913874"/>
                  <a:gd name="connsiteX61" fmla="*/ 183644 w 474494"/>
                  <a:gd name="connsiteY61" fmla="*/ 263583 h 1913874"/>
                  <a:gd name="connsiteX62" fmla="*/ 151275 w 474494"/>
                  <a:gd name="connsiteY62" fmla="*/ 276642 h 1913874"/>
                  <a:gd name="connsiteX63" fmla="*/ 141103 w 474494"/>
                  <a:gd name="connsiteY63" fmla="*/ 281422 h 1913874"/>
                  <a:gd name="connsiteX64" fmla="*/ 111295 w 474494"/>
                  <a:gd name="connsiteY64" fmla="*/ 296316 h 1913874"/>
                  <a:gd name="connsiteX65" fmla="*/ 75886 w 474494"/>
                  <a:gd name="connsiteY65" fmla="*/ 320368 h 1913874"/>
                  <a:gd name="connsiteX66" fmla="*/ 46327 w 474494"/>
                  <a:gd name="connsiteY66" fmla="*/ 350329 h 1913874"/>
                  <a:gd name="connsiteX67" fmla="*/ 22810 w 474494"/>
                  <a:gd name="connsiteY67" fmla="*/ 386255 h 1913874"/>
                  <a:gd name="connsiteX68" fmla="*/ 7514 w 474494"/>
                  <a:gd name="connsiteY68" fmla="*/ 430440 h 1913874"/>
                  <a:gd name="connsiteX69" fmla="*/ 1893 w 474494"/>
                  <a:gd name="connsiteY69" fmla="*/ 484338 h 1913874"/>
                  <a:gd name="connsiteX70" fmla="*/ 7533 w 474494"/>
                  <a:gd name="connsiteY70" fmla="*/ 549594 h 1913874"/>
                  <a:gd name="connsiteX71" fmla="*/ 22886 w 474494"/>
                  <a:gd name="connsiteY71" fmla="*/ 624619 h 1913874"/>
                  <a:gd name="connsiteX72" fmla="*/ 46499 w 474494"/>
                  <a:gd name="connsiteY72" fmla="*/ 707942 h 1913874"/>
                  <a:gd name="connsiteX73" fmla="*/ 76154 w 474494"/>
                  <a:gd name="connsiteY73" fmla="*/ 797326 h 1913874"/>
                  <a:gd name="connsiteX74" fmla="*/ 111716 w 474494"/>
                  <a:gd name="connsiteY74" fmla="*/ 892619 h 1913874"/>
                  <a:gd name="connsiteX75" fmla="*/ 141543 w 474494"/>
                  <a:gd name="connsiteY75" fmla="*/ 967185 h 1913874"/>
                  <a:gd name="connsiteX76" fmla="*/ 151753 w 474494"/>
                  <a:gd name="connsiteY76" fmla="*/ 992385 h 1913874"/>
                  <a:gd name="connsiteX77" fmla="*/ 184180 w 474494"/>
                  <a:gd name="connsiteY77" fmla="*/ 1070316 h 1913874"/>
                  <a:gd name="connsiteX78" fmla="*/ 194542 w 474494"/>
                  <a:gd name="connsiteY78" fmla="*/ 1094923 h 1913874"/>
                  <a:gd name="connsiteX79" fmla="*/ 211253 w 474494"/>
                  <a:gd name="connsiteY79" fmla="*/ 1134386 h 1913874"/>
                  <a:gd name="connsiteX80" fmla="*/ 238135 w 474494"/>
                  <a:gd name="connsiteY80" fmla="*/ 1198265 h 1913874"/>
                  <a:gd name="connsiteX81" fmla="*/ 265017 w 474494"/>
                  <a:gd name="connsiteY81" fmla="*/ 1262163 h 1913874"/>
                  <a:gd name="connsiteX82" fmla="*/ 281709 w 474494"/>
                  <a:gd name="connsiteY82" fmla="*/ 1301607 h 1913874"/>
                  <a:gd name="connsiteX83" fmla="*/ 292072 w 474494"/>
                  <a:gd name="connsiteY83" fmla="*/ 1326213 h 1913874"/>
                  <a:gd name="connsiteX84" fmla="*/ 324499 w 474494"/>
                  <a:gd name="connsiteY84" fmla="*/ 1404183 h 1913874"/>
                  <a:gd name="connsiteX85" fmla="*/ 334708 w 474494"/>
                  <a:gd name="connsiteY85" fmla="*/ 1429383 h 1913874"/>
                  <a:gd name="connsiteX86" fmla="*/ 364554 w 474494"/>
                  <a:gd name="connsiteY86" fmla="*/ 1503969 h 1913874"/>
                  <a:gd name="connsiteX87" fmla="*/ 400136 w 474494"/>
                  <a:gd name="connsiteY87" fmla="*/ 1599337 h 1913874"/>
                  <a:gd name="connsiteX88" fmla="*/ 429810 w 474494"/>
                  <a:gd name="connsiteY88" fmla="*/ 1688779 h 1913874"/>
                  <a:gd name="connsiteX89" fmla="*/ 453461 w 474494"/>
                  <a:gd name="connsiteY89" fmla="*/ 1772217 h 1913874"/>
                  <a:gd name="connsiteX90" fmla="*/ 468833 w 474494"/>
                  <a:gd name="connsiteY90" fmla="*/ 1847414 h 1913874"/>
                  <a:gd name="connsiteX91" fmla="*/ 474492 w 474494"/>
                  <a:gd name="connsiteY91" fmla="*/ 1912956 h 1913874"/>
                  <a:gd name="connsiteX92" fmla="*/ 473574 w 474494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74494" h="1913874">
                    <a:moveTo>
                      <a:pt x="473574" y="1913874"/>
                    </a:moveTo>
                    <a:cubicBezTo>
                      <a:pt x="473039" y="1913874"/>
                      <a:pt x="472618" y="1913454"/>
                      <a:pt x="472618" y="1912918"/>
                    </a:cubicBezTo>
                    <a:cubicBezTo>
                      <a:pt x="472618" y="1893607"/>
                      <a:pt x="470726" y="1871658"/>
                      <a:pt x="466978" y="1847663"/>
                    </a:cubicBezTo>
                    <a:cubicBezTo>
                      <a:pt x="463441" y="1824949"/>
                      <a:pt x="458279" y="1799692"/>
                      <a:pt x="451625" y="1772638"/>
                    </a:cubicBezTo>
                    <a:cubicBezTo>
                      <a:pt x="445947" y="1749503"/>
                      <a:pt x="438452" y="1723022"/>
                      <a:pt x="428012" y="1689314"/>
                    </a:cubicBezTo>
                    <a:cubicBezTo>
                      <a:pt x="418873" y="1659774"/>
                      <a:pt x="408357" y="1628896"/>
                      <a:pt x="398358" y="1599930"/>
                    </a:cubicBezTo>
                    <a:cubicBezTo>
                      <a:pt x="388435" y="1571174"/>
                      <a:pt x="376963" y="1541042"/>
                      <a:pt x="362795" y="1504638"/>
                    </a:cubicBezTo>
                    <a:cubicBezTo>
                      <a:pt x="353293" y="1480222"/>
                      <a:pt x="342949" y="1454716"/>
                      <a:pt x="332969" y="1430071"/>
                    </a:cubicBezTo>
                    <a:cubicBezTo>
                      <a:pt x="329565" y="1421659"/>
                      <a:pt x="326143" y="1413246"/>
                      <a:pt x="322759" y="1404872"/>
                    </a:cubicBezTo>
                    <a:cubicBezTo>
                      <a:pt x="312491" y="1379442"/>
                      <a:pt x="301230" y="1352752"/>
                      <a:pt x="290332" y="1326940"/>
                    </a:cubicBezTo>
                    <a:cubicBezTo>
                      <a:pt x="286871" y="1318738"/>
                      <a:pt x="283410" y="1310516"/>
                      <a:pt x="279969" y="1302333"/>
                    </a:cubicBezTo>
                    <a:cubicBezTo>
                      <a:pt x="274462" y="1289255"/>
                      <a:pt x="268880" y="1276082"/>
                      <a:pt x="263277" y="1262889"/>
                    </a:cubicBezTo>
                    <a:cubicBezTo>
                      <a:pt x="254310" y="1241800"/>
                      <a:pt x="245056" y="1220004"/>
                      <a:pt x="236376" y="1198991"/>
                    </a:cubicBezTo>
                    <a:cubicBezTo>
                      <a:pt x="227715" y="1177998"/>
                      <a:pt x="218461" y="1156202"/>
                      <a:pt x="209494" y="1135132"/>
                    </a:cubicBezTo>
                    <a:cubicBezTo>
                      <a:pt x="203892" y="1121939"/>
                      <a:pt x="198290" y="1108747"/>
                      <a:pt x="192783" y="1095669"/>
                    </a:cubicBezTo>
                    <a:cubicBezTo>
                      <a:pt x="189342" y="1087486"/>
                      <a:pt x="185881" y="1079284"/>
                      <a:pt x="182421" y="1071062"/>
                    </a:cubicBezTo>
                    <a:cubicBezTo>
                      <a:pt x="171522" y="1045251"/>
                      <a:pt x="160261" y="1018540"/>
                      <a:pt x="149994" y="993092"/>
                    </a:cubicBezTo>
                    <a:cubicBezTo>
                      <a:pt x="146609" y="984699"/>
                      <a:pt x="143206" y="976286"/>
                      <a:pt x="139784" y="967893"/>
                    </a:cubicBezTo>
                    <a:cubicBezTo>
                      <a:pt x="129784" y="943228"/>
                      <a:pt x="119440" y="917723"/>
                      <a:pt x="109938" y="893307"/>
                    </a:cubicBezTo>
                    <a:cubicBezTo>
                      <a:pt x="95751" y="856884"/>
                      <a:pt x="84279" y="826713"/>
                      <a:pt x="74356" y="797938"/>
                    </a:cubicBezTo>
                    <a:cubicBezTo>
                      <a:pt x="64357" y="768953"/>
                      <a:pt x="53822" y="738075"/>
                      <a:pt x="44683" y="708497"/>
                    </a:cubicBezTo>
                    <a:cubicBezTo>
                      <a:pt x="34243" y="674751"/>
                      <a:pt x="26729" y="648232"/>
                      <a:pt x="21032" y="625059"/>
                    </a:cubicBezTo>
                    <a:cubicBezTo>
                      <a:pt x="14378" y="597947"/>
                      <a:pt x="9197" y="572652"/>
                      <a:pt x="5659" y="549861"/>
                    </a:cubicBezTo>
                    <a:cubicBezTo>
                      <a:pt x="1912" y="525770"/>
                      <a:pt x="0" y="503726"/>
                      <a:pt x="0" y="484319"/>
                    </a:cubicBezTo>
                    <a:cubicBezTo>
                      <a:pt x="0" y="464894"/>
                      <a:pt x="1912" y="446615"/>
                      <a:pt x="5659" y="430000"/>
                    </a:cubicBezTo>
                    <a:cubicBezTo>
                      <a:pt x="9216" y="414265"/>
                      <a:pt x="14416" y="399275"/>
                      <a:pt x="21089" y="385413"/>
                    </a:cubicBezTo>
                    <a:cubicBezTo>
                      <a:pt x="26806" y="373559"/>
                      <a:pt x="34358" y="362030"/>
                      <a:pt x="44836" y="349105"/>
                    </a:cubicBezTo>
                    <a:cubicBezTo>
                      <a:pt x="54032" y="337786"/>
                      <a:pt x="64586" y="327921"/>
                      <a:pt x="74605" y="318915"/>
                    </a:cubicBezTo>
                    <a:cubicBezTo>
                      <a:pt x="84604" y="309948"/>
                      <a:pt x="96134" y="302721"/>
                      <a:pt x="110339" y="294633"/>
                    </a:cubicBezTo>
                    <a:cubicBezTo>
                      <a:pt x="119899" y="289203"/>
                      <a:pt x="130262" y="284347"/>
                      <a:pt x="140281" y="279663"/>
                    </a:cubicBezTo>
                    <a:cubicBezTo>
                      <a:pt x="143665" y="278076"/>
                      <a:pt x="147068" y="276489"/>
                      <a:pt x="150433" y="274883"/>
                    </a:cubicBezTo>
                    <a:cubicBezTo>
                      <a:pt x="160739" y="269950"/>
                      <a:pt x="172039" y="265782"/>
                      <a:pt x="182956" y="261748"/>
                    </a:cubicBezTo>
                    <a:cubicBezTo>
                      <a:pt x="186417" y="260467"/>
                      <a:pt x="189877" y="259186"/>
                      <a:pt x="193300" y="257885"/>
                    </a:cubicBezTo>
                    <a:cubicBezTo>
                      <a:pt x="198806" y="255801"/>
                      <a:pt x="204523" y="253775"/>
                      <a:pt x="210029" y="251825"/>
                    </a:cubicBezTo>
                    <a:cubicBezTo>
                      <a:pt x="218958" y="248670"/>
                      <a:pt x="228212" y="245381"/>
                      <a:pt x="236835" y="241749"/>
                    </a:cubicBezTo>
                    <a:cubicBezTo>
                      <a:pt x="245515" y="238078"/>
                      <a:pt x="254788" y="234808"/>
                      <a:pt x="263736" y="231634"/>
                    </a:cubicBezTo>
                    <a:cubicBezTo>
                      <a:pt x="269243" y="229684"/>
                      <a:pt x="274940" y="227657"/>
                      <a:pt x="280447" y="225573"/>
                    </a:cubicBezTo>
                    <a:cubicBezTo>
                      <a:pt x="283888" y="224273"/>
                      <a:pt x="287349" y="222992"/>
                      <a:pt x="290810" y="221711"/>
                    </a:cubicBezTo>
                    <a:cubicBezTo>
                      <a:pt x="301689" y="217696"/>
                      <a:pt x="312931" y="213547"/>
                      <a:pt x="323179" y="208652"/>
                    </a:cubicBezTo>
                    <a:cubicBezTo>
                      <a:pt x="326544" y="207046"/>
                      <a:pt x="329948" y="205459"/>
                      <a:pt x="333351" y="203873"/>
                    </a:cubicBezTo>
                    <a:cubicBezTo>
                      <a:pt x="343351" y="199207"/>
                      <a:pt x="353675" y="194389"/>
                      <a:pt x="363158" y="188978"/>
                    </a:cubicBezTo>
                    <a:cubicBezTo>
                      <a:pt x="377269" y="180948"/>
                      <a:pt x="388702" y="173778"/>
                      <a:pt x="398568" y="164926"/>
                    </a:cubicBezTo>
                    <a:cubicBezTo>
                      <a:pt x="408548" y="155978"/>
                      <a:pt x="419026" y="146170"/>
                      <a:pt x="428127" y="134965"/>
                    </a:cubicBezTo>
                    <a:cubicBezTo>
                      <a:pt x="438528" y="122174"/>
                      <a:pt x="445985" y="110760"/>
                      <a:pt x="451644" y="99040"/>
                    </a:cubicBezTo>
                    <a:cubicBezTo>
                      <a:pt x="458260" y="85312"/>
                      <a:pt x="463403" y="70437"/>
                      <a:pt x="466940" y="54854"/>
                    </a:cubicBezTo>
                    <a:cubicBezTo>
                      <a:pt x="470668" y="38373"/>
                      <a:pt x="472561" y="20248"/>
                      <a:pt x="472561" y="956"/>
                    </a:cubicBezTo>
                    <a:cubicBezTo>
                      <a:pt x="472561" y="421"/>
                      <a:pt x="472982" y="0"/>
                      <a:pt x="473517" y="0"/>
                    </a:cubicBezTo>
                    <a:cubicBezTo>
                      <a:pt x="474052" y="0"/>
                      <a:pt x="474473" y="421"/>
                      <a:pt x="474473" y="956"/>
                    </a:cubicBezTo>
                    <a:cubicBezTo>
                      <a:pt x="474473" y="20382"/>
                      <a:pt x="472561" y="38660"/>
                      <a:pt x="468814" y="55275"/>
                    </a:cubicBezTo>
                    <a:cubicBezTo>
                      <a:pt x="465257" y="71010"/>
                      <a:pt x="460057" y="86000"/>
                      <a:pt x="453384" y="99862"/>
                    </a:cubicBezTo>
                    <a:cubicBezTo>
                      <a:pt x="447667" y="111716"/>
                      <a:pt x="440115" y="123245"/>
                      <a:pt x="429637" y="136170"/>
                    </a:cubicBezTo>
                    <a:cubicBezTo>
                      <a:pt x="420441" y="147489"/>
                      <a:pt x="409887" y="157354"/>
                      <a:pt x="399868" y="166360"/>
                    </a:cubicBezTo>
                    <a:cubicBezTo>
                      <a:pt x="389869" y="175327"/>
                      <a:pt x="378339" y="182554"/>
                      <a:pt x="364134" y="190642"/>
                    </a:cubicBezTo>
                    <a:cubicBezTo>
                      <a:pt x="354574" y="196072"/>
                      <a:pt x="344211" y="200928"/>
                      <a:pt x="334192" y="205612"/>
                    </a:cubicBezTo>
                    <a:cubicBezTo>
                      <a:pt x="330808" y="207199"/>
                      <a:pt x="327405" y="208786"/>
                      <a:pt x="324040" y="210392"/>
                    </a:cubicBezTo>
                    <a:cubicBezTo>
                      <a:pt x="313734" y="215325"/>
                      <a:pt x="302434" y="219493"/>
                      <a:pt x="291517" y="223528"/>
                    </a:cubicBezTo>
                    <a:cubicBezTo>
                      <a:pt x="288057" y="224809"/>
                      <a:pt x="284596" y="226090"/>
                      <a:pt x="281173" y="227390"/>
                    </a:cubicBezTo>
                    <a:cubicBezTo>
                      <a:pt x="275648" y="229474"/>
                      <a:pt x="269950" y="231500"/>
                      <a:pt x="264425" y="233451"/>
                    </a:cubicBezTo>
                    <a:cubicBezTo>
                      <a:pt x="255496" y="236605"/>
                      <a:pt x="246261" y="239875"/>
                      <a:pt x="237619" y="243527"/>
                    </a:cubicBezTo>
                    <a:cubicBezTo>
                      <a:pt x="228919" y="247198"/>
                      <a:pt x="219666" y="250486"/>
                      <a:pt x="210698" y="253660"/>
                    </a:cubicBezTo>
                    <a:cubicBezTo>
                      <a:pt x="205192" y="255610"/>
                      <a:pt x="199494" y="257637"/>
                      <a:pt x="194007" y="259721"/>
                    </a:cubicBezTo>
                    <a:cubicBezTo>
                      <a:pt x="190565" y="261021"/>
                      <a:pt x="187105" y="262302"/>
                      <a:pt x="183644" y="263583"/>
                    </a:cubicBezTo>
                    <a:cubicBezTo>
                      <a:pt x="172765" y="267598"/>
                      <a:pt x="161523" y="271747"/>
                      <a:pt x="151275" y="276642"/>
                    </a:cubicBezTo>
                    <a:cubicBezTo>
                      <a:pt x="147910" y="278248"/>
                      <a:pt x="144506" y="279835"/>
                      <a:pt x="141103" y="281422"/>
                    </a:cubicBezTo>
                    <a:cubicBezTo>
                      <a:pt x="131103" y="286087"/>
                      <a:pt x="120779" y="290905"/>
                      <a:pt x="111295" y="296316"/>
                    </a:cubicBezTo>
                    <a:cubicBezTo>
                      <a:pt x="97185" y="304346"/>
                      <a:pt x="85752" y="311516"/>
                      <a:pt x="75886" y="320368"/>
                    </a:cubicBezTo>
                    <a:cubicBezTo>
                      <a:pt x="65905" y="329316"/>
                      <a:pt x="55428" y="339125"/>
                      <a:pt x="46327" y="350329"/>
                    </a:cubicBezTo>
                    <a:cubicBezTo>
                      <a:pt x="35926" y="363120"/>
                      <a:pt x="28469" y="374534"/>
                      <a:pt x="22810" y="386255"/>
                    </a:cubicBezTo>
                    <a:cubicBezTo>
                      <a:pt x="16194" y="399982"/>
                      <a:pt x="11051" y="414858"/>
                      <a:pt x="7514" y="430440"/>
                    </a:cubicBezTo>
                    <a:cubicBezTo>
                      <a:pt x="3786" y="446921"/>
                      <a:pt x="1893" y="465047"/>
                      <a:pt x="1893" y="484338"/>
                    </a:cubicBezTo>
                    <a:cubicBezTo>
                      <a:pt x="1893" y="503649"/>
                      <a:pt x="3786" y="525598"/>
                      <a:pt x="7533" y="549594"/>
                    </a:cubicBezTo>
                    <a:cubicBezTo>
                      <a:pt x="11070" y="572327"/>
                      <a:pt x="16233" y="597565"/>
                      <a:pt x="22886" y="624619"/>
                    </a:cubicBezTo>
                    <a:cubicBezTo>
                      <a:pt x="28565" y="647754"/>
                      <a:pt x="36060" y="674234"/>
                      <a:pt x="46499" y="707942"/>
                    </a:cubicBezTo>
                    <a:cubicBezTo>
                      <a:pt x="55638" y="737501"/>
                      <a:pt x="66154" y="768360"/>
                      <a:pt x="76154" y="797326"/>
                    </a:cubicBezTo>
                    <a:cubicBezTo>
                      <a:pt x="86077" y="826063"/>
                      <a:pt x="97548" y="856215"/>
                      <a:pt x="111716" y="892619"/>
                    </a:cubicBezTo>
                    <a:cubicBezTo>
                      <a:pt x="121219" y="917034"/>
                      <a:pt x="131562" y="942540"/>
                      <a:pt x="141543" y="967185"/>
                    </a:cubicBezTo>
                    <a:cubicBezTo>
                      <a:pt x="144946" y="975598"/>
                      <a:pt x="148368" y="984010"/>
                      <a:pt x="151753" y="992385"/>
                    </a:cubicBezTo>
                    <a:cubicBezTo>
                      <a:pt x="162020" y="1017814"/>
                      <a:pt x="173281" y="1044505"/>
                      <a:pt x="184180" y="1070316"/>
                    </a:cubicBezTo>
                    <a:cubicBezTo>
                      <a:pt x="187640" y="1078519"/>
                      <a:pt x="191101" y="1086740"/>
                      <a:pt x="194542" y="1094923"/>
                    </a:cubicBezTo>
                    <a:cubicBezTo>
                      <a:pt x="200049" y="1108001"/>
                      <a:pt x="205651" y="1121194"/>
                      <a:pt x="211253" y="1134386"/>
                    </a:cubicBezTo>
                    <a:cubicBezTo>
                      <a:pt x="220201" y="1155456"/>
                      <a:pt x="229474" y="1177252"/>
                      <a:pt x="238135" y="1198265"/>
                    </a:cubicBezTo>
                    <a:cubicBezTo>
                      <a:pt x="246815" y="1219277"/>
                      <a:pt x="256069" y="1241074"/>
                      <a:pt x="265017" y="1262163"/>
                    </a:cubicBezTo>
                    <a:cubicBezTo>
                      <a:pt x="270619" y="1275336"/>
                      <a:pt x="276221" y="1288529"/>
                      <a:pt x="281709" y="1301607"/>
                    </a:cubicBezTo>
                    <a:cubicBezTo>
                      <a:pt x="285150" y="1309790"/>
                      <a:pt x="288611" y="1317992"/>
                      <a:pt x="292072" y="1326213"/>
                    </a:cubicBezTo>
                    <a:cubicBezTo>
                      <a:pt x="302970" y="1352025"/>
                      <a:pt x="314231" y="1378735"/>
                      <a:pt x="324499" y="1404183"/>
                    </a:cubicBezTo>
                    <a:cubicBezTo>
                      <a:pt x="327883" y="1412577"/>
                      <a:pt x="331286" y="1420989"/>
                      <a:pt x="334708" y="1429383"/>
                    </a:cubicBezTo>
                    <a:cubicBezTo>
                      <a:pt x="344708" y="1454047"/>
                      <a:pt x="355052" y="1479553"/>
                      <a:pt x="364554" y="1503969"/>
                    </a:cubicBezTo>
                    <a:cubicBezTo>
                      <a:pt x="378722" y="1540391"/>
                      <a:pt x="390213" y="1570543"/>
                      <a:pt x="400136" y="1599337"/>
                    </a:cubicBezTo>
                    <a:cubicBezTo>
                      <a:pt x="410135" y="1628323"/>
                      <a:pt x="420670" y="1659220"/>
                      <a:pt x="429810" y="1688779"/>
                    </a:cubicBezTo>
                    <a:cubicBezTo>
                      <a:pt x="440249" y="1722525"/>
                      <a:pt x="447763" y="1749044"/>
                      <a:pt x="453461" y="1772217"/>
                    </a:cubicBezTo>
                    <a:cubicBezTo>
                      <a:pt x="460114" y="1799329"/>
                      <a:pt x="465296" y="1824624"/>
                      <a:pt x="468833" y="1847414"/>
                    </a:cubicBezTo>
                    <a:cubicBezTo>
                      <a:pt x="472580" y="1871505"/>
                      <a:pt x="474492" y="1893550"/>
                      <a:pt x="474492" y="1912956"/>
                    </a:cubicBezTo>
                    <a:cubicBezTo>
                      <a:pt x="474530" y="1913454"/>
                      <a:pt x="474110" y="1913874"/>
                      <a:pt x="473574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8" name="任意多边形: 形状 117">
                <a:extLst>
                  <a:ext uri="{FF2B5EF4-FFF2-40B4-BE49-F238E27FC236}">
                    <a16:creationId xmlns:a16="http://schemas.microsoft.com/office/drawing/2014/main" id="{F8DFBE63-4837-FE00-78F7-617C6866503C}"/>
                  </a:ext>
                </a:extLst>
              </p:cNvPr>
              <p:cNvSpPr/>
              <p:nvPr/>
            </p:nvSpPr>
            <p:spPr>
              <a:xfrm>
                <a:off x="9719153" y="1104659"/>
                <a:ext cx="479960" cy="1913912"/>
              </a:xfrm>
              <a:custGeom>
                <a:avLst/>
                <a:gdLst>
                  <a:gd name="connsiteX0" fmla="*/ 478947 w 479960"/>
                  <a:gd name="connsiteY0" fmla="*/ 1913912 h 1913912"/>
                  <a:gd name="connsiteX1" fmla="*/ 477991 w 479960"/>
                  <a:gd name="connsiteY1" fmla="*/ 1912956 h 1913912"/>
                  <a:gd name="connsiteX2" fmla="*/ 472638 w 479960"/>
                  <a:gd name="connsiteY2" fmla="*/ 1847988 h 1913912"/>
                  <a:gd name="connsiteX3" fmla="*/ 457476 w 479960"/>
                  <a:gd name="connsiteY3" fmla="*/ 1773154 h 1913912"/>
                  <a:gd name="connsiteX4" fmla="*/ 433920 w 479960"/>
                  <a:gd name="connsiteY4" fmla="*/ 1689888 h 1913912"/>
                  <a:gd name="connsiteX5" fmla="*/ 403367 w 479960"/>
                  <a:gd name="connsiteY5" fmla="*/ 1599605 h 1913912"/>
                  <a:gd name="connsiteX6" fmla="*/ 367193 w 479960"/>
                  <a:gd name="connsiteY6" fmla="*/ 1503701 h 1913912"/>
                  <a:gd name="connsiteX7" fmla="*/ 326831 w 479960"/>
                  <a:gd name="connsiteY7" fmla="*/ 1403591 h 1913912"/>
                  <a:gd name="connsiteX8" fmla="*/ 283659 w 479960"/>
                  <a:gd name="connsiteY8" fmla="*/ 1300670 h 1913912"/>
                  <a:gd name="connsiteX9" fmla="*/ 239340 w 479960"/>
                  <a:gd name="connsiteY9" fmla="*/ 1196965 h 1913912"/>
                  <a:gd name="connsiteX10" fmla="*/ 238804 w 479960"/>
                  <a:gd name="connsiteY10" fmla="*/ 1195722 h 1913912"/>
                  <a:gd name="connsiteX11" fmla="*/ 194485 w 479960"/>
                  <a:gd name="connsiteY11" fmla="*/ 1092017 h 1913912"/>
                  <a:gd name="connsiteX12" fmla="*/ 151313 w 479960"/>
                  <a:gd name="connsiteY12" fmla="*/ 989077 h 1913912"/>
                  <a:gd name="connsiteX13" fmla="*/ 110932 w 479960"/>
                  <a:gd name="connsiteY13" fmla="*/ 888929 h 1913912"/>
                  <a:gd name="connsiteX14" fmla="*/ 74739 w 479960"/>
                  <a:gd name="connsiteY14" fmla="*/ 792986 h 1913912"/>
                  <a:gd name="connsiteX15" fmla="*/ 44147 w 479960"/>
                  <a:gd name="connsiteY15" fmla="*/ 702627 h 1913912"/>
                  <a:gd name="connsiteX16" fmla="*/ 20554 w 479960"/>
                  <a:gd name="connsiteY16" fmla="*/ 619246 h 1913912"/>
                  <a:gd name="connsiteX17" fmla="*/ 5373 w 479960"/>
                  <a:gd name="connsiteY17" fmla="*/ 544240 h 1913912"/>
                  <a:gd name="connsiteX18" fmla="*/ 0 w 479960"/>
                  <a:gd name="connsiteY18" fmla="*/ 478985 h 1913912"/>
                  <a:gd name="connsiteX19" fmla="*/ 5392 w 479960"/>
                  <a:gd name="connsiteY19" fmla="*/ 424398 h 1913912"/>
                  <a:gd name="connsiteX20" fmla="*/ 20630 w 479960"/>
                  <a:gd name="connsiteY20" fmla="*/ 379601 h 1913912"/>
                  <a:gd name="connsiteX21" fmla="*/ 44338 w 479960"/>
                  <a:gd name="connsiteY21" fmla="*/ 343235 h 1913912"/>
                  <a:gd name="connsiteX22" fmla="*/ 75064 w 479960"/>
                  <a:gd name="connsiteY22" fmla="*/ 313925 h 1913912"/>
                  <a:gd name="connsiteX23" fmla="*/ 111372 w 479960"/>
                  <a:gd name="connsiteY23" fmla="*/ 290274 h 1913912"/>
                  <a:gd name="connsiteX24" fmla="*/ 151848 w 479960"/>
                  <a:gd name="connsiteY24" fmla="*/ 270849 h 1913912"/>
                  <a:gd name="connsiteX25" fmla="*/ 195078 w 479960"/>
                  <a:gd name="connsiteY25" fmla="*/ 254253 h 1913912"/>
                  <a:gd name="connsiteX26" fmla="*/ 239416 w 479960"/>
                  <a:gd name="connsiteY26" fmla="*/ 239167 h 1913912"/>
                  <a:gd name="connsiteX27" fmla="*/ 239952 w 479960"/>
                  <a:gd name="connsiteY27" fmla="*/ 238995 h 1913912"/>
                  <a:gd name="connsiteX28" fmla="*/ 284252 w 479960"/>
                  <a:gd name="connsiteY28" fmla="*/ 223910 h 1913912"/>
                  <a:gd name="connsiteX29" fmla="*/ 327386 w 479960"/>
                  <a:gd name="connsiteY29" fmla="*/ 207352 h 1913912"/>
                  <a:gd name="connsiteX30" fmla="*/ 367671 w 479960"/>
                  <a:gd name="connsiteY30" fmla="*/ 188022 h 1913912"/>
                  <a:gd name="connsiteX31" fmla="*/ 403730 w 479960"/>
                  <a:gd name="connsiteY31" fmla="*/ 164524 h 1913912"/>
                  <a:gd name="connsiteX32" fmla="*/ 434169 w 479960"/>
                  <a:gd name="connsiteY32" fmla="*/ 135482 h 1913912"/>
                  <a:gd name="connsiteX33" fmla="*/ 457609 w 479960"/>
                  <a:gd name="connsiteY33" fmla="*/ 99499 h 1913912"/>
                  <a:gd name="connsiteX34" fmla="*/ 472695 w 479960"/>
                  <a:gd name="connsiteY34" fmla="*/ 55141 h 1913912"/>
                  <a:gd name="connsiteX35" fmla="*/ 478048 w 479960"/>
                  <a:gd name="connsiteY35" fmla="*/ 956 h 1913912"/>
                  <a:gd name="connsiteX36" fmla="*/ 479004 w 479960"/>
                  <a:gd name="connsiteY36" fmla="*/ 0 h 1913912"/>
                  <a:gd name="connsiteX37" fmla="*/ 479960 w 479960"/>
                  <a:gd name="connsiteY37" fmla="*/ 956 h 1913912"/>
                  <a:gd name="connsiteX38" fmla="*/ 474569 w 479960"/>
                  <a:gd name="connsiteY38" fmla="*/ 55543 h 1913912"/>
                  <a:gd name="connsiteX39" fmla="*/ 459330 w 479960"/>
                  <a:gd name="connsiteY39" fmla="*/ 100340 h 1913912"/>
                  <a:gd name="connsiteX40" fmla="*/ 435622 w 479960"/>
                  <a:gd name="connsiteY40" fmla="*/ 136705 h 1913912"/>
                  <a:gd name="connsiteX41" fmla="*/ 404897 w 479960"/>
                  <a:gd name="connsiteY41" fmla="*/ 166016 h 1913912"/>
                  <a:gd name="connsiteX42" fmla="*/ 368588 w 479960"/>
                  <a:gd name="connsiteY42" fmla="*/ 189667 h 1913912"/>
                  <a:gd name="connsiteX43" fmla="*/ 328112 w 479960"/>
                  <a:gd name="connsiteY43" fmla="*/ 209092 h 1913912"/>
                  <a:gd name="connsiteX44" fmla="*/ 284883 w 479960"/>
                  <a:gd name="connsiteY44" fmla="*/ 225688 h 1913912"/>
                  <a:gd name="connsiteX45" fmla="*/ 240544 w 479960"/>
                  <a:gd name="connsiteY45" fmla="*/ 240773 h 1913912"/>
                  <a:gd name="connsiteX46" fmla="*/ 240009 w 479960"/>
                  <a:gd name="connsiteY46" fmla="*/ 240945 h 1913912"/>
                  <a:gd name="connsiteX47" fmla="*/ 195709 w 479960"/>
                  <a:gd name="connsiteY47" fmla="*/ 256031 h 1913912"/>
                  <a:gd name="connsiteX48" fmla="*/ 152575 w 479960"/>
                  <a:gd name="connsiteY48" fmla="*/ 272588 h 1913912"/>
                  <a:gd name="connsiteX49" fmla="*/ 112290 w 479960"/>
                  <a:gd name="connsiteY49" fmla="*/ 291918 h 1913912"/>
                  <a:gd name="connsiteX50" fmla="*/ 76230 w 479960"/>
                  <a:gd name="connsiteY50" fmla="*/ 315416 h 1913912"/>
                  <a:gd name="connsiteX51" fmla="*/ 45792 w 479960"/>
                  <a:gd name="connsiteY51" fmla="*/ 344459 h 1913912"/>
                  <a:gd name="connsiteX52" fmla="*/ 22351 w 479960"/>
                  <a:gd name="connsiteY52" fmla="*/ 380442 h 1913912"/>
                  <a:gd name="connsiteX53" fmla="*/ 7265 w 479960"/>
                  <a:gd name="connsiteY53" fmla="*/ 424800 h 1913912"/>
                  <a:gd name="connsiteX54" fmla="*/ 1912 w 479960"/>
                  <a:gd name="connsiteY54" fmla="*/ 478985 h 1913912"/>
                  <a:gd name="connsiteX55" fmla="*/ 7265 w 479960"/>
                  <a:gd name="connsiteY55" fmla="*/ 543953 h 1913912"/>
                  <a:gd name="connsiteX56" fmla="*/ 22427 w 479960"/>
                  <a:gd name="connsiteY56" fmla="*/ 618787 h 1913912"/>
                  <a:gd name="connsiteX57" fmla="*/ 45983 w 479960"/>
                  <a:gd name="connsiteY57" fmla="*/ 702053 h 1913912"/>
                  <a:gd name="connsiteX58" fmla="*/ 76536 w 479960"/>
                  <a:gd name="connsiteY58" fmla="*/ 792336 h 1913912"/>
                  <a:gd name="connsiteX59" fmla="*/ 112710 w 479960"/>
                  <a:gd name="connsiteY59" fmla="*/ 888240 h 1913912"/>
                  <a:gd name="connsiteX60" fmla="*/ 153072 w 479960"/>
                  <a:gd name="connsiteY60" fmla="*/ 988351 h 1913912"/>
                  <a:gd name="connsiteX61" fmla="*/ 196244 w 479960"/>
                  <a:gd name="connsiteY61" fmla="*/ 1091272 h 1913912"/>
                  <a:gd name="connsiteX62" fmla="*/ 240563 w 479960"/>
                  <a:gd name="connsiteY62" fmla="*/ 1194976 h 1913912"/>
                  <a:gd name="connsiteX63" fmla="*/ 241099 w 479960"/>
                  <a:gd name="connsiteY63" fmla="*/ 1196219 h 1913912"/>
                  <a:gd name="connsiteX64" fmla="*/ 285418 w 479960"/>
                  <a:gd name="connsiteY64" fmla="*/ 1299924 h 1913912"/>
                  <a:gd name="connsiteX65" fmla="*/ 328590 w 479960"/>
                  <a:gd name="connsiteY65" fmla="*/ 1402864 h 1913912"/>
                  <a:gd name="connsiteX66" fmla="*/ 368971 w 479960"/>
                  <a:gd name="connsiteY66" fmla="*/ 1503013 h 1913912"/>
                  <a:gd name="connsiteX67" fmla="*/ 405164 w 479960"/>
                  <a:gd name="connsiteY67" fmla="*/ 1598955 h 1913912"/>
                  <a:gd name="connsiteX68" fmla="*/ 435756 w 479960"/>
                  <a:gd name="connsiteY68" fmla="*/ 1689314 h 1913912"/>
                  <a:gd name="connsiteX69" fmla="*/ 459349 w 479960"/>
                  <a:gd name="connsiteY69" fmla="*/ 1772695 h 1913912"/>
                  <a:gd name="connsiteX70" fmla="*/ 474530 w 479960"/>
                  <a:gd name="connsiteY70" fmla="*/ 1847701 h 1913912"/>
                  <a:gd name="connsiteX71" fmla="*/ 479903 w 479960"/>
                  <a:gd name="connsiteY71" fmla="*/ 1912956 h 1913912"/>
                  <a:gd name="connsiteX72" fmla="*/ 478947 w 479960"/>
                  <a:gd name="connsiteY72" fmla="*/ 1913912 h 191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479960" h="1913912">
                    <a:moveTo>
                      <a:pt x="478947" y="1913912"/>
                    </a:moveTo>
                    <a:cubicBezTo>
                      <a:pt x="478412" y="1913912"/>
                      <a:pt x="477991" y="1913492"/>
                      <a:pt x="477991" y="1912956"/>
                    </a:cubicBezTo>
                    <a:cubicBezTo>
                      <a:pt x="477991" y="1893626"/>
                      <a:pt x="476194" y="1871754"/>
                      <a:pt x="472638" y="1847988"/>
                    </a:cubicBezTo>
                    <a:cubicBezTo>
                      <a:pt x="469253" y="1825312"/>
                      <a:pt x="464148" y="1800131"/>
                      <a:pt x="457476" y="1773154"/>
                    </a:cubicBezTo>
                    <a:cubicBezTo>
                      <a:pt x="451166" y="1747648"/>
                      <a:pt x="443251" y="1719638"/>
                      <a:pt x="433920" y="1689888"/>
                    </a:cubicBezTo>
                    <a:cubicBezTo>
                      <a:pt x="425202" y="1662088"/>
                      <a:pt x="414915" y="1631726"/>
                      <a:pt x="403367" y="1599605"/>
                    </a:cubicBezTo>
                    <a:cubicBezTo>
                      <a:pt x="392603" y="1569721"/>
                      <a:pt x="380768" y="1538346"/>
                      <a:pt x="367193" y="1503701"/>
                    </a:cubicBezTo>
                    <a:cubicBezTo>
                      <a:pt x="355109" y="1472880"/>
                      <a:pt x="341897" y="1440128"/>
                      <a:pt x="326831" y="1403591"/>
                    </a:cubicBezTo>
                    <a:cubicBezTo>
                      <a:pt x="314289" y="1373210"/>
                      <a:pt x="300159" y="1339540"/>
                      <a:pt x="283659" y="1300670"/>
                    </a:cubicBezTo>
                    <a:cubicBezTo>
                      <a:pt x="269052" y="1266254"/>
                      <a:pt x="253947" y="1231036"/>
                      <a:pt x="239340" y="1196965"/>
                    </a:cubicBezTo>
                    <a:lnTo>
                      <a:pt x="238804" y="1195722"/>
                    </a:lnTo>
                    <a:cubicBezTo>
                      <a:pt x="224197" y="1161651"/>
                      <a:pt x="209112" y="1126433"/>
                      <a:pt x="194485" y="1092017"/>
                    </a:cubicBezTo>
                    <a:cubicBezTo>
                      <a:pt x="177966" y="1053147"/>
                      <a:pt x="163855" y="1019477"/>
                      <a:pt x="151313" y="989077"/>
                    </a:cubicBezTo>
                    <a:cubicBezTo>
                      <a:pt x="136227" y="952520"/>
                      <a:pt x="123016" y="919769"/>
                      <a:pt x="110932" y="888929"/>
                    </a:cubicBezTo>
                    <a:cubicBezTo>
                      <a:pt x="97357" y="854265"/>
                      <a:pt x="85522" y="822889"/>
                      <a:pt x="74739" y="792986"/>
                    </a:cubicBezTo>
                    <a:cubicBezTo>
                      <a:pt x="63171" y="760846"/>
                      <a:pt x="52885" y="730446"/>
                      <a:pt x="44147" y="702627"/>
                    </a:cubicBezTo>
                    <a:cubicBezTo>
                      <a:pt x="34798" y="672839"/>
                      <a:pt x="26863" y="644790"/>
                      <a:pt x="20554" y="619246"/>
                    </a:cubicBezTo>
                    <a:cubicBezTo>
                      <a:pt x="13881" y="592211"/>
                      <a:pt x="8757" y="566973"/>
                      <a:pt x="5373" y="544240"/>
                    </a:cubicBezTo>
                    <a:cubicBezTo>
                      <a:pt x="1797" y="520360"/>
                      <a:pt x="0" y="498410"/>
                      <a:pt x="0" y="478985"/>
                    </a:cubicBezTo>
                    <a:cubicBezTo>
                      <a:pt x="0" y="459540"/>
                      <a:pt x="1816" y="441166"/>
                      <a:pt x="5392" y="424398"/>
                    </a:cubicBezTo>
                    <a:cubicBezTo>
                      <a:pt x="8795" y="408395"/>
                      <a:pt x="13938" y="393329"/>
                      <a:pt x="20630" y="379601"/>
                    </a:cubicBezTo>
                    <a:cubicBezTo>
                      <a:pt x="26978" y="366619"/>
                      <a:pt x="34951" y="354382"/>
                      <a:pt x="44338" y="343235"/>
                    </a:cubicBezTo>
                    <a:cubicBezTo>
                      <a:pt x="53095" y="332815"/>
                      <a:pt x="63439" y="322969"/>
                      <a:pt x="75064" y="313925"/>
                    </a:cubicBezTo>
                    <a:cubicBezTo>
                      <a:pt x="85866" y="305512"/>
                      <a:pt x="97740" y="297788"/>
                      <a:pt x="111372" y="290274"/>
                    </a:cubicBezTo>
                    <a:cubicBezTo>
                      <a:pt x="123494" y="283601"/>
                      <a:pt x="136725" y="277235"/>
                      <a:pt x="151848" y="270849"/>
                    </a:cubicBezTo>
                    <a:cubicBezTo>
                      <a:pt x="164410" y="265552"/>
                      <a:pt x="178558" y="260122"/>
                      <a:pt x="195078" y="254253"/>
                    </a:cubicBezTo>
                    <a:cubicBezTo>
                      <a:pt x="209704" y="249071"/>
                      <a:pt x="224809" y="244043"/>
                      <a:pt x="239416" y="239167"/>
                    </a:cubicBezTo>
                    <a:lnTo>
                      <a:pt x="239952" y="238995"/>
                    </a:lnTo>
                    <a:cubicBezTo>
                      <a:pt x="254540" y="234139"/>
                      <a:pt x="269644" y="229091"/>
                      <a:pt x="284252" y="223910"/>
                    </a:cubicBezTo>
                    <a:cubicBezTo>
                      <a:pt x="300752" y="218059"/>
                      <a:pt x="314843" y="212648"/>
                      <a:pt x="327386" y="207352"/>
                    </a:cubicBezTo>
                    <a:cubicBezTo>
                      <a:pt x="342433" y="200985"/>
                      <a:pt x="355625" y="194676"/>
                      <a:pt x="367671" y="188022"/>
                    </a:cubicBezTo>
                    <a:cubicBezTo>
                      <a:pt x="381207" y="180547"/>
                      <a:pt x="393004" y="172880"/>
                      <a:pt x="403730" y="164524"/>
                    </a:cubicBezTo>
                    <a:cubicBezTo>
                      <a:pt x="415240" y="155576"/>
                      <a:pt x="425489" y="145806"/>
                      <a:pt x="434169" y="135482"/>
                    </a:cubicBezTo>
                    <a:cubicBezTo>
                      <a:pt x="443461" y="124450"/>
                      <a:pt x="451338" y="112347"/>
                      <a:pt x="457609" y="99499"/>
                    </a:cubicBezTo>
                    <a:cubicBezTo>
                      <a:pt x="464244" y="85904"/>
                      <a:pt x="469330" y="70991"/>
                      <a:pt x="472695" y="55141"/>
                    </a:cubicBezTo>
                    <a:cubicBezTo>
                      <a:pt x="476251" y="38507"/>
                      <a:pt x="478048" y="20267"/>
                      <a:pt x="478048" y="956"/>
                    </a:cubicBezTo>
                    <a:cubicBezTo>
                      <a:pt x="478048" y="421"/>
                      <a:pt x="478469" y="0"/>
                      <a:pt x="479004" y="0"/>
                    </a:cubicBezTo>
                    <a:cubicBezTo>
                      <a:pt x="479540" y="0"/>
                      <a:pt x="479960" y="421"/>
                      <a:pt x="479960" y="956"/>
                    </a:cubicBezTo>
                    <a:cubicBezTo>
                      <a:pt x="479960" y="20401"/>
                      <a:pt x="478144" y="38775"/>
                      <a:pt x="474569" y="55543"/>
                    </a:cubicBezTo>
                    <a:cubicBezTo>
                      <a:pt x="471165" y="71546"/>
                      <a:pt x="466022" y="86612"/>
                      <a:pt x="459330" y="100340"/>
                    </a:cubicBezTo>
                    <a:cubicBezTo>
                      <a:pt x="452983" y="113322"/>
                      <a:pt x="445010" y="125559"/>
                      <a:pt x="435622" y="136705"/>
                    </a:cubicBezTo>
                    <a:cubicBezTo>
                      <a:pt x="426865" y="147125"/>
                      <a:pt x="416521" y="156972"/>
                      <a:pt x="404897" y="166016"/>
                    </a:cubicBezTo>
                    <a:cubicBezTo>
                      <a:pt x="394094" y="174428"/>
                      <a:pt x="382221" y="182153"/>
                      <a:pt x="368588" y="189667"/>
                    </a:cubicBezTo>
                    <a:cubicBezTo>
                      <a:pt x="356467" y="196339"/>
                      <a:pt x="343236" y="202706"/>
                      <a:pt x="328112" y="209092"/>
                    </a:cubicBezTo>
                    <a:cubicBezTo>
                      <a:pt x="315551" y="214388"/>
                      <a:pt x="301402" y="219818"/>
                      <a:pt x="284883" y="225688"/>
                    </a:cubicBezTo>
                    <a:cubicBezTo>
                      <a:pt x="270256" y="230869"/>
                      <a:pt x="255152" y="235898"/>
                      <a:pt x="240544" y="240773"/>
                    </a:cubicBezTo>
                    <a:lnTo>
                      <a:pt x="240009" y="240945"/>
                    </a:lnTo>
                    <a:cubicBezTo>
                      <a:pt x="225421" y="245802"/>
                      <a:pt x="210316" y="250849"/>
                      <a:pt x="195709" y="256031"/>
                    </a:cubicBezTo>
                    <a:cubicBezTo>
                      <a:pt x="179208" y="261881"/>
                      <a:pt x="165117" y="267292"/>
                      <a:pt x="152575" y="272588"/>
                    </a:cubicBezTo>
                    <a:cubicBezTo>
                      <a:pt x="137528" y="278955"/>
                      <a:pt x="124335" y="285265"/>
                      <a:pt x="112290" y="291918"/>
                    </a:cubicBezTo>
                    <a:cubicBezTo>
                      <a:pt x="98753" y="299394"/>
                      <a:pt x="86956" y="307061"/>
                      <a:pt x="76230" y="315416"/>
                    </a:cubicBezTo>
                    <a:cubicBezTo>
                      <a:pt x="64720" y="324364"/>
                      <a:pt x="54472" y="334135"/>
                      <a:pt x="45792" y="344459"/>
                    </a:cubicBezTo>
                    <a:cubicBezTo>
                      <a:pt x="36499" y="355491"/>
                      <a:pt x="28622" y="367594"/>
                      <a:pt x="22351" y="380442"/>
                    </a:cubicBezTo>
                    <a:cubicBezTo>
                      <a:pt x="15716" y="394036"/>
                      <a:pt x="10631" y="408950"/>
                      <a:pt x="7265" y="424800"/>
                    </a:cubicBezTo>
                    <a:cubicBezTo>
                      <a:pt x="3709" y="441434"/>
                      <a:pt x="1912" y="459674"/>
                      <a:pt x="1912" y="478985"/>
                    </a:cubicBezTo>
                    <a:cubicBezTo>
                      <a:pt x="1912" y="498315"/>
                      <a:pt x="3709" y="520188"/>
                      <a:pt x="7265" y="543953"/>
                    </a:cubicBezTo>
                    <a:cubicBezTo>
                      <a:pt x="10650" y="566629"/>
                      <a:pt x="15755" y="591810"/>
                      <a:pt x="22427" y="618787"/>
                    </a:cubicBezTo>
                    <a:cubicBezTo>
                      <a:pt x="28737" y="644293"/>
                      <a:pt x="36652" y="672303"/>
                      <a:pt x="45983" y="702053"/>
                    </a:cubicBezTo>
                    <a:cubicBezTo>
                      <a:pt x="54701" y="729853"/>
                      <a:pt x="64988" y="760215"/>
                      <a:pt x="76536" y="792336"/>
                    </a:cubicBezTo>
                    <a:cubicBezTo>
                      <a:pt x="87300" y="822220"/>
                      <a:pt x="99135" y="853596"/>
                      <a:pt x="112710" y="888240"/>
                    </a:cubicBezTo>
                    <a:cubicBezTo>
                      <a:pt x="124794" y="919061"/>
                      <a:pt x="138006" y="951813"/>
                      <a:pt x="153072" y="988351"/>
                    </a:cubicBezTo>
                    <a:cubicBezTo>
                      <a:pt x="165614" y="1018732"/>
                      <a:pt x="179744" y="1052401"/>
                      <a:pt x="196244" y="1091272"/>
                    </a:cubicBezTo>
                    <a:cubicBezTo>
                      <a:pt x="210851" y="1125687"/>
                      <a:pt x="225956" y="1160905"/>
                      <a:pt x="240563" y="1194976"/>
                    </a:cubicBezTo>
                    <a:lnTo>
                      <a:pt x="241099" y="1196219"/>
                    </a:lnTo>
                    <a:cubicBezTo>
                      <a:pt x="255706" y="1230290"/>
                      <a:pt x="270792" y="1265509"/>
                      <a:pt x="285418" y="1299924"/>
                    </a:cubicBezTo>
                    <a:cubicBezTo>
                      <a:pt x="301937" y="1338794"/>
                      <a:pt x="316048" y="1372464"/>
                      <a:pt x="328590" y="1402864"/>
                    </a:cubicBezTo>
                    <a:cubicBezTo>
                      <a:pt x="343676" y="1439421"/>
                      <a:pt x="356887" y="1472173"/>
                      <a:pt x="368971" y="1503013"/>
                    </a:cubicBezTo>
                    <a:cubicBezTo>
                      <a:pt x="382546" y="1537676"/>
                      <a:pt x="394381" y="1569052"/>
                      <a:pt x="405164" y="1598955"/>
                    </a:cubicBezTo>
                    <a:cubicBezTo>
                      <a:pt x="416732" y="1631095"/>
                      <a:pt x="427018" y="1661495"/>
                      <a:pt x="435756" y="1689314"/>
                    </a:cubicBezTo>
                    <a:cubicBezTo>
                      <a:pt x="445105" y="1719103"/>
                      <a:pt x="453040" y="1747151"/>
                      <a:pt x="459349" y="1772695"/>
                    </a:cubicBezTo>
                    <a:cubicBezTo>
                      <a:pt x="466022" y="1799730"/>
                      <a:pt x="471146" y="1824968"/>
                      <a:pt x="474530" y="1847701"/>
                    </a:cubicBezTo>
                    <a:cubicBezTo>
                      <a:pt x="478106" y="1871582"/>
                      <a:pt x="479903" y="1893531"/>
                      <a:pt x="479903" y="1912956"/>
                    </a:cubicBezTo>
                    <a:cubicBezTo>
                      <a:pt x="479903" y="1913492"/>
                      <a:pt x="479482" y="1913912"/>
                      <a:pt x="478947" y="1913912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19" name="任意多边形: 形状 118">
                <a:extLst>
                  <a:ext uri="{FF2B5EF4-FFF2-40B4-BE49-F238E27FC236}">
                    <a16:creationId xmlns:a16="http://schemas.microsoft.com/office/drawing/2014/main" id="{B87E08DE-E564-2882-3D8C-A4BD3910F65A}"/>
                  </a:ext>
                </a:extLst>
              </p:cNvPr>
              <p:cNvSpPr/>
              <p:nvPr/>
            </p:nvSpPr>
            <p:spPr>
              <a:xfrm>
                <a:off x="9784275" y="1104697"/>
                <a:ext cx="474494" cy="1913874"/>
              </a:xfrm>
              <a:custGeom>
                <a:avLst/>
                <a:gdLst>
                  <a:gd name="connsiteX0" fmla="*/ 473574 w 474494"/>
                  <a:gd name="connsiteY0" fmla="*/ 1913874 h 1913874"/>
                  <a:gd name="connsiteX1" fmla="*/ 472618 w 474494"/>
                  <a:gd name="connsiteY1" fmla="*/ 1912918 h 1913874"/>
                  <a:gd name="connsiteX2" fmla="*/ 466978 w 474494"/>
                  <a:gd name="connsiteY2" fmla="*/ 1847663 h 1913874"/>
                  <a:gd name="connsiteX3" fmla="*/ 451625 w 474494"/>
                  <a:gd name="connsiteY3" fmla="*/ 1772638 h 1913874"/>
                  <a:gd name="connsiteX4" fmla="*/ 428012 w 474494"/>
                  <a:gd name="connsiteY4" fmla="*/ 1689314 h 1913874"/>
                  <a:gd name="connsiteX5" fmla="*/ 398358 w 474494"/>
                  <a:gd name="connsiteY5" fmla="*/ 1599930 h 1913874"/>
                  <a:gd name="connsiteX6" fmla="*/ 362795 w 474494"/>
                  <a:gd name="connsiteY6" fmla="*/ 1504638 h 1913874"/>
                  <a:gd name="connsiteX7" fmla="*/ 332969 w 474494"/>
                  <a:gd name="connsiteY7" fmla="*/ 1430071 h 1913874"/>
                  <a:gd name="connsiteX8" fmla="*/ 322759 w 474494"/>
                  <a:gd name="connsiteY8" fmla="*/ 1404872 h 1913874"/>
                  <a:gd name="connsiteX9" fmla="*/ 290332 w 474494"/>
                  <a:gd name="connsiteY9" fmla="*/ 1326940 h 1913874"/>
                  <a:gd name="connsiteX10" fmla="*/ 279969 w 474494"/>
                  <a:gd name="connsiteY10" fmla="*/ 1302333 h 1913874"/>
                  <a:gd name="connsiteX11" fmla="*/ 263277 w 474494"/>
                  <a:gd name="connsiteY11" fmla="*/ 1262889 h 1913874"/>
                  <a:gd name="connsiteX12" fmla="*/ 236376 w 474494"/>
                  <a:gd name="connsiteY12" fmla="*/ 1198991 h 1913874"/>
                  <a:gd name="connsiteX13" fmla="*/ 209494 w 474494"/>
                  <a:gd name="connsiteY13" fmla="*/ 1135132 h 1913874"/>
                  <a:gd name="connsiteX14" fmla="*/ 192783 w 474494"/>
                  <a:gd name="connsiteY14" fmla="*/ 1095669 h 1913874"/>
                  <a:gd name="connsiteX15" fmla="*/ 182421 w 474494"/>
                  <a:gd name="connsiteY15" fmla="*/ 1071062 h 1913874"/>
                  <a:gd name="connsiteX16" fmla="*/ 149994 w 474494"/>
                  <a:gd name="connsiteY16" fmla="*/ 993092 h 1913874"/>
                  <a:gd name="connsiteX17" fmla="*/ 139784 w 474494"/>
                  <a:gd name="connsiteY17" fmla="*/ 967893 h 1913874"/>
                  <a:gd name="connsiteX18" fmla="*/ 109938 w 474494"/>
                  <a:gd name="connsiteY18" fmla="*/ 893307 h 1913874"/>
                  <a:gd name="connsiteX19" fmla="*/ 74356 w 474494"/>
                  <a:gd name="connsiteY19" fmla="*/ 797938 h 1913874"/>
                  <a:gd name="connsiteX20" fmla="*/ 44683 w 474494"/>
                  <a:gd name="connsiteY20" fmla="*/ 708497 h 1913874"/>
                  <a:gd name="connsiteX21" fmla="*/ 21032 w 474494"/>
                  <a:gd name="connsiteY21" fmla="*/ 625059 h 1913874"/>
                  <a:gd name="connsiteX22" fmla="*/ 5659 w 474494"/>
                  <a:gd name="connsiteY22" fmla="*/ 549861 h 1913874"/>
                  <a:gd name="connsiteX23" fmla="*/ 0 w 474494"/>
                  <a:gd name="connsiteY23" fmla="*/ 484319 h 1913874"/>
                  <a:gd name="connsiteX24" fmla="*/ 5659 w 474494"/>
                  <a:gd name="connsiteY24" fmla="*/ 430000 h 1913874"/>
                  <a:gd name="connsiteX25" fmla="*/ 21089 w 474494"/>
                  <a:gd name="connsiteY25" fmla="*/ 385413 h 1913874"/>
                  <a:gd name="connsiteX26" fmla="*/ 44836 w 474494"/>
                  <a:gd name="connsiteY26" fmla="*/ 349105 h 1913874"/>
                  <a:gd name="connsiteX27" fmla="*/ 74605 w 474494"/>
                  <a:gd name="connsiteY27" fmla="*/ 318915 h 1913874"/>
                  <a:gd name="connsiteX28" fmla="*/ 110339 w 474494"/>
                  <a:gd name="connsiteY28" fmla="*/ 294633 h 1913874"/>
                  <a:gd name="connsiteX29" fmla="*/ 140281 w 474494"/>
                  <a:gd name="connsiteY29" fmla="*/ 279663 h 1913874"/>
                  <a:gd name="connsiteX30" fmla="*/ 150433 w 474494"/>
                  <a:gd name="connsiteY30" fmla="*/ 274883 h 1913874"/>
                  <a:gd name="connsiteX31" fmla="*/ 182956 w 474494"/>
                  <a:gd name="connsiteY31" fmla="*/ 261748 h 1913874"/>
                  <a:gd name="connsiteX32" fmla="*/ 193300 w 474494"/>
                  <a:gd name="connsiteY32" fmla="*/ 257885 h 1913874"/>
                  <a:gd name="connsiteX33" fmla="*/ 210029 w 474494"/>
                  <a:gd name="connsiteY33" fmla="*/ 251825 h 1913874"/>
                  <a:gd name="connsiteX34" fmla="*/ 236835 w 474494"/>
                  <a:gd name="connsiteY34" fmla="*/ 241749 h 1913874"/>
                  <a:gd name="connsiteX35" fmla="*/ 263736 w 474494"/>
                  <a:gd name="connsiteY35" fmla="*/ 231634 h 1913874"/>
                  <a:gd name="connsiteX36" fmla="*/ 280447 w 474494"/>
                  <a:gd name="connsiteY36" fmla="*/ 225573 h 1913874"/>
                  <a:gd name="connsiteX37" fmla="*/ 290810 w 474494"/>
                  <a:gd name="connsiteY37" fmla="*/ 221711 h 1913874"/>
                  <a:gd name="connsiteX38" fmla="*/ 323179 w 474494"/>
                  <a:gd name="connsiteY38" fmla="*/ 208652 h 1913874"/>
                  <a:gd name="connsiteX39" fmla="*/ 333351 w 474494"/>
                  <a:gd name="connsiteY39" fmla="*/ 203873 h 1913874"/>
                  <a:gd name="connsiteX40" fmla="*/ 363158 w 474494"/>
                  <a:gd name="connsiteY40" fmla="*/ 188978 h 1913874"/>
                  <a:gd name="connsiteX41" fmla="*/ 398568 w 474494"/>
                  <a:gd name="connsiteY41" fmla="*/ 164926 h 1913874"/>
                  <a:gd name="connsiteX42" fmla="*/ 428127 w 474494"/>
                  <a:gd name="connsiteY42" fmla="*/ 134965 h 1913874"/>
                  <a:gd name="connsiteX43" fmla="*/ 451644 w 474494"/>
                  <a:gd name="connsiteY43" fmla="*/ 99040 h 1913874"/>
                  <a:gd name="connsiteX44" fmla="*/ 466940 w 474494"/>
                  <a:gd name="connsiteY44" fmla="*/ 54854 h 1913874"/>
                  <a:gd name="connsiteX45" fmla="*/ 472561 w 474494"/>
                  <a:gd name="connsiteY45" fmla="*/ 956 h 1913874"/>
                  <a:gd name="connsiteX46" fmla="*/ 473517 w 474494"/>
                  <a:gd name="connsiteY46" fmla="*/ 0 h 1913874"/>
                  <a:gd name="connsiteX47" fmla="*/ 474473 w 474494"/>
                  <a:gd name="connsiteY47" fmla="*/ 956 h 1913874"/>
                  <a:gd name="connsiteX48" fmla="*/ 468814 w 474494"/>
                  <a:gd name="connsiteY48" fmla="*/ 55275 h 1913874"/>
                  <a:gd name="connsiteX49" fmla="*/ 453384 w 474494"/>
                  <a:gd name="connsiteY49" fmla="*/ 99862 h 1913874"/>
                  <a:gd name="connsiteX50" fmla="*/ 429637 w 474494"/>
                  <a:gd name="connsiteY50" fmla="*/ 136170 h 1913874"/>
                  <a:gd name="connsiteX51" fmla="*/ 399868 w 474494"/>
                  <a:gd name="connsiteY51" fmla="*/ 166360 h 1913874"/>
                  <a:gd name="connsiteX52" fmla="*/ 364134 w 474494"/>
                  <a:gd name="connsiteY52" fmla="*/ 190642 h 1913874"/>
                  <a:gd name="connsiteX53" fmla="*/ 334192 w 474494"/>
                  <a:gd name="connsiteY53" fmla="*/ 205612 h 1913874"/>
                  <a:gd name="connsiteX54" fmla="*/ 324040 w 474494"/>
                  <a:gd name="connsiteY54" fmla="*/ 210392 h 1913874"/>
                  <a:gd name="connsiteX55" fmla="*/ 291517 w 474494"/>
                  <a:gd name="connsiteY55" fmla="*/ 223528 h 1913874"/>
                  <a:gd name="connsiteX56" fmla="*/ 281173 w 474494"/>
                  <a:gd name="connsiteY56" fmla="*/ 227390 h 1913874"/>
                  <a:gd name="connsiteX57" fmla="*/ 264425 w 474494"/>
                  <a:gd name="connsiteY57" fmla="*/ 233451 h 1913874"/>
                  <a:gd name="connsiteX58" fmla="*/ 237619 w 474494"/>
                  <a:gd name="connsiteY58" fmla="*/ 243527 h 1913874"/>
                  <a:gd name="connsiteX59" fmla="*/ 210698 w 474494"/>
                  <a:gd name="connsiteY59" fmla="*/ 253660 h 1913874"/>
                  <a:gd name="connsiteX60" fmla="*/ 194007 w 474494"/>
                  <a:gd name="connsiteY60" fmla="*/ 259721 h 1913874"/>
                  <a:gd name="connsiteX61" fmla="*/ 183644 w 474494"/>
                  <a:gd name="connsiteY61" fmla="*/ 263583 h 1913874"/>
                  <a:gd name="connsiteX62" fmla="*/ 151275 w 474494"/>
                  <a:gd name="connsiteY62" fmla="*/ 276642 h 1913874"/>
                  <a:gd name="connsiteX63" fmla="*/ 141103 w 474494"/>
                  <a:gd name="connsiteY63" fmla="*/ 281422 h 1913874"/>
                  <a:gd name="connsiteX64" fmla="*/ 111295 w 474494"/>
                  <a:gd name="connsiteY64" fmla="*/ 296316 h 1913874"/>
                  <a:gd name="connsiteX65" fmla="*/ 75886 w 474494"/>
                  <a:gd name="connsiteY65" fmla="*/ 320368 h 1913874"/>
                  <a:gd name="connsiteX66" fmla="*/ 46327 w 474494"/>
                  <a:gd name="connsiteY66" fmla="*/ 350329 h 1913874"/>
                  <a:gd name="connsiteX67" fmla="*/ 22810 w 474494"/>
                  <a:gd name="connsiteY67" fmla="*/ 386255 h 1913874"/>
                  <a:gd name="connsiteX68" fmla="*/ 7514 w 474494"/>
                  <a:gd name="connsiteY68" fmla="*/ 430440 h 1913874"/>
                  <a:gd name="connsiteX69" fmla="*/ 1893 w 474494"/>
                  <a:gd name="connsiteY69" fmla="*/ 484338 h 1913874"/>
                  <a:gd name="connsiteX70" fmla="*/ 7533 w 474494"/>
                  <a:gd name="connsiteY70" fmla="*/ 549594 h 1913874"/>
                  <a:gd name="connsiteX71" fmla="*/ 22886 w 474494"/>
                  <a:gd name="connsiteY71" fmla="*/ 624619 h 1913874"/>
                  <a:gd name="connsiteX72" fmla="*/ 46499 w 474494"/>
                  <a:gd name="connsiteY72" fmla="*/ 707942 h 1913874"/>
                  <a:gd name="connsiteX73" fmla="*/ 76154 w 474494"/>
                  <a:gd name="connsiteY73" fmla="*/ 797326 h 1913874"/>
                  <a:gd name="connsiteX74" fmla="*/ 111716 w 474494"/>
                  <a:gd name="connsiteY74" fmla="*/ 892619 h 1913874"/>
                  <a:gd name="connsiteX75" fmla="*/ 141543 w 474494"/>
                  <a:gd name="connsiteY75" fmla="*/ 967185 h 1913874"/>
                  <a:gd name="connsiteX76" fmla="*/ 151753 w 474494"/>
                  <a:gd name="connsiteY76" fmla="*/ 992385 h 1913874"/>
                  <a:gd name="connsiteX77" fmla="*/ 184180 w 474494"/>
                  <a:gd name="connsiteY77" fmla="*/ 1070316 h 1913874"/>
                  <a:gd name="connsiteX78" fmla="*/ 194542 w 474494"/>
                  <a:gd name="connsiteY78" fmla="*/ 1094923 h 1913874"/>
                  <a:gd name="connsiteX79" fmla="*/ 211253 w 474494"/>
                  <a:gd name="connsiteY79" fmla="*/ 1134386 h 1913874"/>
                  <a:gd name="connsiteX80" fmla="*/ 238135 w 474494"/>
                  <a:gd name="connsiteY80" fmla="*/ 1198265 h 1913874"/>
                  <a:gd name="connsiteX81" fmla="*/ 265017 w 474494"/>
                  <a:gd name="connsiteY81" fmla="*/ 1262163 h 1913874"/>
                  <a:gd name="connsiteX82" fmla="*/ 281709 w 474494"/>
                  <a:gd name="connsiteY82" fmla="*/ 1301607 h 1913874"/>
                  <a:gd name="connsiteX83" fmla="*/ 292072 w 474494"/>
                  <a:gd name="connsiteY83" fmla="*/ 1326213 h 1913874"/>
                  <a:gd name="connsiteX84" fmla="*/ 324499 w 474494"/>
                  <a:gd name="connsiteY84" fmla="*/ 1404183 h 1913874"/>
                  <a:gd name="connsiteX85" fmla="*/ 334708 w 474494"/>
                  <a:gd name="connsiteY85" fmla="*/ 1429383 h 1913874"/>
                  <a:gd name="connsiteX86" fmla="*/ 364554 w 474494"/>
                  <a:gd name="connsiteY86" fmla="*/ 1503969 h 1913874"/>
                  <a:gd name="connsiteX87" fmla="*/ 400136 w 474494"/>
                  <a:gd name="connsiteY87" fmla="*/ 1599337 h 1913874"/>
                  <a:gd name="connsiteX88" fmla="*/ 429810 w 474494"/>
                  <a:gd name="connsiteY88" fmla="*/ 1688779 h 1913874"/>
                  <a:gd name="connsiteX89" fmla="*/ 453461 w 474494"/>
                  <a:gd name="connsiteY89" fmla="*/ 1772217 h 1913874"/>
                  <a:gd name="connsiteX90" fmla="*/ 468833 w 474494"/>
                  <a:gd name="connsiteY90" fmla="*/ 1847414 h 1913874"/>
                  <a:gd name="connsiteX91" fmla="*/ 474492 w 474494"/>
                  <a:gd name="connsiteY91" fmla="*/ 1912956 h 1913874"/>
                  <a:gd name="connsiteX92" fmla="*/ 473574 w 474494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74494" h="1913874">
                    <a:moveTo>
                      <a:pt x="473574" y="1913874"/>
                    </a:moveTo>
                    <a:cubicBezTo>
                      <a:pt x="473039" y="1913874"/>
                      <a:pt x="472618" y="1913454"/>
                      <a:pt x="472618" y="1912918"/>
                    </a:cubicBezTo>
                    <a:cubicBezTo>
                      <a:pt x="472618" y="1893607"/>
                      <a:pt x="470726" y="1871658"/>
                      <a:pt x="466978" y="1847663"/>
                    </a:cubicBezTo>
                    <a:cubicBezTo>
                      <a:pt x="463441" y="1824949"/>
                      <a:pt x="458279" y="1799692"/>
                      <a:pt x="451625" y="1772638"/>
                    </a:cubicBezTo>
                    <a:cubicBezTo>
                      <a:pt x="445947" y="1749503"/>
                      <a:pt x="438452" y="1723022"/>
                      <a:pt x="428012" y="1689314"/>
                    </a:cubicBezTo>
                    <a:cubicBezTo>
                      <a:pt x="418873" y="1659774"/>
                      <a:pt x="408357" y="1628896"/>
                      <a:pt x="398358" y="1599930"/>
                    </a:cubicBezTo>
                    <a:cubicBezTo>
                      <a:pt x="388435" y="1571174"/>
                      <a:pt x="376963" y="1541042"/>
                      <a:pt x="362795" y="1504638"/>
                    </a:cubicBezTo>
                    <a:cubicBezTo>
                      <a:pt x="353293" y="1480222"/>
                      <a:pt x="342949" y="1454716"/>
                      <a:pt x="332969" y="1430071"/>
                    </a:cubicBezTo>
                    <a:cubicBezTo>
                      <a:pt x="329565" y="1421659"/>
                      <a:pt x="326143" y="1413246"/>
                      <a:pt x="322759" y="1404872"/>
                    </a:cubicBezTo>
                    <a:cubicBezTo>
                      <a:pt x="312491" y="1379442"/>
                      <a:pt x="301230" y="1352752"/>
                      <a:pt x="290332" y="1326940"/>
                    </a:cubicBezTo>
                    <a:cubicBezTo>
                      <a:pt x="286871" y="1318738"/>
                      <a:pt x="283410" y="1310516"/>
                      <a:pt x="279969" y="1302333"/>
                    </a:cubicBezTo>
                    <a:cubicBezTo>
                      <a:pt x="274462" y="1289255"/>
                      <a:pt x="268880" y="1276082"/>
                      <a:pt x="263277" y="1262889"/>
                    </a:cubicBezTo>
                    <a:cubicBezTo>
                      <a:pt x="254310" y="1241800"/>
                      <a:pt x="245056" y="1220004"/>
                      <a:pt x="236376" y="1198991"/>
                    </a:cubicBezTo>
                    <a:cubicBezTo>
                      <a:pt x="227715" y="1177998"/>
                      <a:pt x="218461" y="1156202"/>
                      <a:pt x="209494" y="1135132"/>
                    </a:cubicBezTo>
                    <a:cubicBezTo>
                      <a:pt x="203892" y="1121939"/>
                      <a:pt x="198290" y="1108747"/>
                      <a:pt x="192783" y="1095669"/>
                    </a:cubicBezTo>
                    <a:cubicBezTo>
                      <a:pt x="189342" y="1087486"/>
                      <a:pt x="185881" y="1079284"/>
                      <a:pt x="182421" y="1071062"/>
                    </a:cubicBezTo>
                    <a:cubicBezTo>
                      <a:pt x="171522" y="1045251"/>
                      <a:pt x="160261" y="1018540"/>
                      <a:pt x="149994" y="993092"/>
                    </a:cubicBezTo>
                    <a:cubicBezTo>
                      <a:pt x="146609" y="984699"/>
                      <a:pt x="143206" y="976286"/>
                      <a:pt x="139784" y="967893"/>
                    </a:cubicBezTo>
                    <a:cubicBezTo>
                      <a:pt x="129784" y="943228"/>
                      <a:pt x="119440" y="917723"/>
                      <a:pt x="109938" y="893307"/>
                    </a:cubicBezTo>
                    <a:cubicBezTo>
                      <a:pt x="95751" y="856884"/>
                      <a:pt x="84279" y="826713"/>
                      <a:pt x="74356" y="797938"/>
                    </a:cubicBezTo>
                    <a:cubicBezTo>
                      <a:pt x="64357" y="768953"/>
                      <a:pt x="53822" y="738075"/>
                      <a:pt x="44683" y="708497"/>
                    </a:cubicBezTo>
                    <a:cubicBezTo>
                      <a:pt x="34243" y="674751"/>
                      <a:pt x="26729" y="648232"/>
                      <a:pt x="21032" y="625059"/>
                    </a:cubicBezTo>
                    <a:cubicBezTo>
                      <a:pt x="14378" y="597947"/>
                      <a:pt x="9197" y="572652"/>
                      <a:pt x="5659" y="549861"/>
                    </a:cubicBezTo>
                    <a:cubicBezTo>
                      <a:pt x="1912" y="525770"/>
                      <a:pt x="0" y="503726"/>
                      <a:pt x="0" y="484319"/>
                    </a:cubicBezTo>
                    <a:cubicBezTo>
                      <a:pt x="0" y="464894"/>
                      <a:pt x="1912" y="446615"/>
                      <a:pt x="5659" y="430000"/>
                    </a:cubicBezTo>
                    <a:cubicBezTo>
                      <a:pt x="9216" y="414265"/>
                      <a:pt x="14416" y="399275"/>
                      <a:pt x="21089" y="385413"/>
                    </a:cubicBezTo>
                    <a:cubicBezTo>
                      <a:pt x="26806" y="373559"/>
                      <a:pt x="34358" y="362030"/>
                      <a:pt x="44836" y="349105"/>
                    </a:cubicBezTo>
                    <a:cubicBezTo>
                      <a:pt x="54032" y="337786"/>
                      <a:pt x="64586" y="327921"/>
                      <a:pt x="74605" y="318915"/>
                    </a:cubicBezTo>
                    <a:cubicBezTo>
                      <a:pt x="84604" y="309948"/>
                      <a:pt x="96134" y="302721"/>
                      <a:pt x="110339" y="294633"/>
                    </a:cubicBezTo>
                    <a:cubicBezTo>
                      <a:pt x="119899" y="289203"/>
                      <a:pt x="130262" y="284347"/>
                      <a:pt x="140281" y="279663"/>
                    </a:cubicBezTo>
                    <a:cubicBezTo>
                      <a:pt x="143665" y="278076"/>
                      <a:pt x="147068" y="276489"/>
                      <a:pt x="150433" y="274883"/>
                    </a:cubicBezTo>
                    <a:cubicBezTo>
                      <a:pt x="160739" y="269950"/>
                      <a:pt x="172039" y="265782"/>
                      <a:pt x="182956" y="261748"/>
                    </a:cubicBezTo>
                    <a:cubicBezTo>
                      <a:pt x="186417" y="260467"/>
                      <a:pt x="189877" y="259186"/>
                      <a:pt x="193300" y="257885"/>
                    </a:cubicBezTo>
                    <a:cubicBezTo>
                      <a:pt x="198806" y="255801"/>
                      <a:pt x="204523" y="253775"/>
                      <a:pt x="210029" y="251825"/>
                    </a:cubicBezTo>
                    <a:cubicBezTo>
                      <a:pt x="218958" y="248670"/>
                      <a:pt x="228212" y="245381"/>
                      <a:pt x="236835" y="241749"/>
                    </a:cubicBezTo>
                    <a:cubicBezTo>
                      <a:pt x="245515" y="238078"/>
                      <a:pt x="254788" y="234808"/>
                      <a:pt x="263736" y="231634"/>
                    </a:cubicBezTo>
                    <a:cubicBezTo>
                      <a:pt x="269243" y="229684"/>
                      <a:pt x="274940" y="227657"/>
                      <a:pt x="280447" y="225573"/>
                    </a:cubicBezTo>
                    <a:cubicBezTo>
                      <a:pt x="283888" y="224273"/>
                      <a:pt x="287349" y="222992"/>
                      <a:pt x="290810" y="221711"/>
                    </a:cubicBezTo>
                    <a:cubicBezTo>
                      <a:pt x="301689" y="217696"/>
                      <a:pt x="312931" y="213547"/>
                      <a:pt x="323179" y="208652"/>
                    </a:cubicBezTo>
                    <a:cubicBezTo>
                      <a:pt x="326544" y="207046"/>
                      <a:pt x="329948" y="205459"/>
                      <a:pt x="333351" y="203873"/>
                    </a:cubicBezTo>
                    <a:cubicBezTo>
                      <a:pt x="343351" y="199207"/>
                      <a:pt x="353675" y="194389"/>
                      <a:pt x="363158" y="188978"/>
                    </a:cubicBezTo>
                    <a:cubicBezTo>
                      <a:pt x="377269" y="180948"/>
                      <a:pt x="388702" y="173778"/>
                      <a:pt x="398568" y="164926"/>
                    </a:cubicBezTo>
                    <a:cubicBezTo>
                      <a:pt x="408548" y="155978"/>
                      <a:pt x="419026" y="146170"/>
                      <a:pt x="428127" y="134965"/>
                    </a:cubicBezTo>
                    <a:cubicBezTo>
                      <a:pt x="438528" y="122174"/>
                      <a:pt x="445985" y="110760"/>
                      <a:pt x="451644" y="99040"/>
                    </a:cubicBezTo>
                    <a:cubicBezTo>
                      <a:pt x="458260" y="85312"/>
                      <a:pt x="463403" y="70437"/>
                      <a:pt x="466940" y="54854"/>
                    </a:cubicBezTo>
                    <a:cubicBezTo>
                      <a:pt x="470668" y="38373"/>
                      <a:pt x="472561" y="20248"/>
                      <a:pt x="472561" y="956"/>
                    </a:cubicBezTo>
                    <a:cubicBezTo>
                      <a:pt x="472561" y="421"/>
                      <a:pt x="472982" y="0"/>
                      <a:pt x="473517" y="0"/>
                    </a:cubicBezTo>
                    <a:cubicBezTo>
                      <a:pt x="474052" y="0"/>
                      <a:pt x="474473" y="421"/>
                      <a:pt x="474473" y="956"/>
                    </a:cubicBezTo>
                    <a:cubicBezTo>
                      <a:pt x="474473" y="20382"/>
                      <a:pt x="472561" y="38660"/>
                      <a:pt x="468814" y="55275"/>
                    </a:cubicBezTo>
                    <a:cubicBezTo>
                      <a:pt x="465257" y="71010"/>
                      <a:pt x="460057" y="86000"/>
                      <a:pt x="453384" y="99862"/>
                    </a:cubicBezTo>
                    <a:cubicBezTo>
                      <a:pt x="447667" y="111716"/>
                      <a:pt x="440115" y="123245"/>
                      <a:pt x="429637" y="136170"/>
                    </a:cubicBezTo>
                    <a:cubicBezTo>
                      <a:pt x="420441" y="147489"/>
                      <a:pt x="409887" y="157354"/>
                      <a:pt x="399868" y="166360"/>
                    </a:cubicBezTo>
                    <a:cubicBezTo>
                      <a:pt x="389869" y="175327"/>
                      <a:pt x="378339" y="182554"/>
                      <a:pt x="364134" y="190642"/>
                    </a:cubicBezTo>
                    <a:cubicBezTo>
                      <a:pt x="354574" y="196072"/>
                      <a:pt x="344211" y="200928"/>
                      <a:pt x="334192" y="205612"/>
                    </a:cubicBezTo>
                    <a:cubicBezTo>
                      <a:pt x="330808" y="207199"/>
                      <a:pt x="327405" y="208786"/>
                      <a:pt x="324040" y="210392"/>
                    </a:cubicBezTo>
                    <a:cubicBezTo>
                      <a:pt x="313734" y="215325"/>
                      <a:pt x="302434" y="219493"/>
                      <a:pt x="291517" y="223528"/>
                    </a:cubicBezTo>
                    <a:cubicBezTo>
                      <a:pt x="288057" y="224809"/>
                      <a:pt x="284596" y="226090"/>
                      <a:pt x="281173" y="227390"/>
                    </a:cubicBezTo>
                    <a:cubicBezTo>
                      <a:pt x="275648" y="229474"/>
                      <a:pt x="269950" y="231500"/>
                      <a:pt x="264425" y="233451"/>
                    </a:cubicBezTo>
                    <a:cubicBezTo>
                      <a:pt x="255496" y="236605"/>
                      <a:pt x="246261" y="239875"/>
                      <a:pt x="237619" y="243527"/>
                    </a:cubicBezTo>
                    <a:cubicBezTo>
                      <a:pt x="228919" y="247198"/>
                      <a:pt x="219666" y="250486"/>
                      <a:pt x="210698" y="253660"/>
                    </a:cubicBezTo>
                    <a:cubicBezTo>
                      <a:pt x="205192" y="255610"/>
                      <a:pt x="199494" y="257637"/>
                      <a:pt x="194007" y="259721"/>
                    </a:cubicBezTo>
                    <a:cubicBezTo>
                      <a:pt x="190565" y="261021"/>
                      <a:pt x="187105" y="262302"/>
                      <a:pt x="183644" y="263583"/>
                    </a:cubicBezTo>
                    <a:cubicBezTo>
                      <a:pt x="172765" y="267598"/>
                      <a:pt x="161523" y="271747"/>
                      <a:pt x="151275" y="276642"/>
                    </a:cubicBezTo>
                    <a:cubicBezTo>
                      <a:pt x="147910" y="278248"/>
                      <a:pt x="144506" y="279835"/>
                      <a:pt x="141103" y="281422"/>
                    </a:cubicBezTo>
                    <a:cubicBezTo>
                      <a:pt x="131103" y="286087"/>
                      <a:pt x="120779" y="290905"/>
                      <a:pt x="111295" y="296316"/>
                    </a:cubicBezTo>
                    <a:cubicBezTo>
                      <a:pt x="97185" y="304346"/>
                      <a:pt x="85752" y="311516"/>
                      <a:pt x="75886" y="320368"/>
                    </a:cubicBezTo>
                    <a:cubicBezTo>
                      <a:pt x="65905" y="329316"/>
                      <a:pt x="55428" y="339125"/>
                      <a:pt x="46327" y="350329"/>
                    </a:cubicBezTo>
                    <a:cubicBezTo>
                      <a:pt x="35926" y="363120"/>
                      <a:pt x="28469" y="374534"/>
                      <a:pt x="22810" y="386255"/>
                    </a:cubicBezTo>
                    <a:cubicBezTo>
                      <a:pt x="16194" y="399982"/>
                      <a:pt x="11051" y="414858"/>
                      <a:pt x="7514" y="430440"/>
                    </a:cubicBezTo>
                    <a:cubicBezTo>
                      <a:pt x="3786" y="446921"/>
                      <a:pt x="1893" y="465047"/>
                      <a:pt x="1893" y="484338"/>
                    </a:cubicBezTo>
                    <a:cubicBezTo>
                      <a:pt x="1893" y="503649"/>
                      <a:pt x="3786" y="525598"/>
                      <a:pt x="7533" y="549594"/>
                    </a:cubicBezTo>
                    <a:cubicBezTo>
                      <a:pt x="11070" y="572327"/>
                      <a:pt x="16233" y="597565"/>
                      <a:pt x="22886" y="624619"/>
                    </a:cubicBezTo>
                    <a:cubicBezTo>
                      <a:pt x="28565" y="647754"/>
                      <a:pt x="36060" y="674234"/>
                      <a:pt x="46499" y="707942"/>
                    </a:cubicBezTo>
                    <a:cubicBezTo>
                      <a:pt x="55638" y="737501"/>
                      <a:pt x="66154" y="768360"/>
                      <a:pt x="76154" y="797326"/>
                    </a:cubicBezTo>
                    <a:cubicBezTo>
                      <a:pt x="86077" y="826063"/>
                      <a:pt x="97548" y="856215"/>
                      <a:pt x="111716" y="892619"/>
                    </a:cubicBezTo>
                    <a:cubicBezTo>
                      <a:pt x="121219" y="917034"/>
                      <a:pt x="131562" y="942540"/>
                      <a:pt x="141543" y="967185"/>
                    </a:cubicBezTo>
                    <a:cubicBezTo>
                      <a:pt x="144946" y="975598"/>
                      <a:pt x="148368" y="984010"/>
                      <a:pt x="151753" y="992385"/>
                    </a:cubicBezTo>
                    <a:cubicBezTo>
                      <a:pt x="162020" y="1017814"/>
                      <a:pt x="173281" y="1044505"/>
                      <a:pt x="184180" y="1070316"/>
                    </a:cubicBezTo>
                    <a:cubicBezTo>
                      <a:pt x="187640" y="1078519"/>
                      <a:pt x="191101" y="1086740"/>
                      <a:pt x="194542" y="1094923"/>
                    </a:cubicBezTo>
                    <a:cubicBezTo>
                      <a:pt x="200049" y="1108001"/>
                      <a:pt x="205651" y="1121194"/>
                      <a:pt x="211253" y="1134386"/>
                    </a:cubicBezTo>
                    <a:cubicBezTo>
                      <a:pt x="220201" y="1155456"/>
                      <a:pt x="229474" y="1177252"/>
                      <a:pt x="238135" y="1198265"/>
                    </a:cubicBezTo>
                    <a:cubicBezTo>
                      <a:pt x="246815" y="1219277"/>
                      <a:pt x="256069" y="1241074"/>
                      <a:pt x="265017" y="1262163"/>
                    </a:cubicBezTo>
                    <a:cubicBezTo>
                      <a:pt x="270619" y="1275336"/>
                      <a:pt x="276221" y="1288529"/>
                      <a:pt x="281709" y="1301607"/>
                    </a:cubicBezTo>
                    <a:cubicBezTo>
                      <a:pt x="285150" y="1309790"/>
                      <a:pt x="288611" y="1317992"/>
                      <a:pt x="292072" y="1326213"/>
                    </a:cubicBezTo>
                    <a:cubicBezTo>
                      <a:pt x="302970" y="1352025"/>
                      <a:pt x="314231" y="1378735"/>
                      <a:pt x="324499" y="1404183"/>
                    </a:cubicBezTo>
                    <a:cubicBezTo>
                      <a:pt x="327883" y="1412577"/>
                      <a:pt x="331286" y="1420989"/>
                      <a:pt x="334708" y="1429383"/>
                    </a:cubicBezTo>
                    <a:cubicBezTo>
                      <a:pt x="344708" y="1454047"/>
                      <a:pt x="355052" y="1479553"/>
                      <a:pt x="364554" y="1503969"/>
                    </a:cubicBezTo>
                    <a:cubicBezTo>
                      <a:pt x="378722" y="1540391"/>
                      <a:pt x="390213" y="1570543"/>
                      <a:pt x="400136" y="1599337"/>
                    </a:cubicBezTo>
                    <a:cubicBezTo>
                      <a:pt x="410135" y="1628323"/>
                      <a:pt x="420670" y="1659220"/>
                      <a:pt x="429810" y="1688779"/>
                    </a:cubicBezTo>
                    <a:cubicBezTo>
                      <a:pt x="440249" y="1722525"/>
                      <a:pt x="447763" y="1749044"/>
                      <a:pt x="453461" y="1772217"/>
                    </a:cubicBezTo>
                    <a:cubicBezTo>
                      <a:pt x="460114" y="1799329"/>
                      <a:pt x="465296" y="1824624"/>
                      <a:pt x="468833" y="1847414"/>
                    </a:cubicBezTo>
                    <a:cubicBezTo>
                      <a:pt x="472580" y="1871505"/>
                      <a:pt x="474492" y="1893550"/>
                      <a:pt x="474492" y="1912956"/>
                    </a:cubicBezTo>
                    <a:cubicBezTo>
                      <a:pt x="474530" y="1913454"/>
                      <a:pt x="474110" y="1913874"/>
                      <a:pt x="473574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0" name="任意多边形: 形状 119">
                <a:extLst>
                  <a:ext uri="{FF2B5EF4-FFF2-40B4-BE49-F238E27FC236}">
                    <a16:creationId xmlns:a16="http://schemas.microsoft.com/office/drawing/2014/main" id="{4389DB07-20B3-A89B-4BDA-FE6BD8B99ED1}"/>
                  </a:ext>
                </a:extLst>
              </p:cNvPr>
              <p:cNvSpPr/>
              <p:nvPr/>
            </p:nvSpPr>
            <p:spPr>
              <a:xfrm>
                <a:off x="9859167" y="1104717"/>
                <a:ext cx="459387" cy="1913854"/>
              </a:xfrm>
              <a:custGeom>
                <a:avLst/>
                <a:gdLst>
                  <a:gd name="connsiteX0" fmla="*/ 458432 w 459387"/>
                  <a:gd name="connsiteY0" fmla="*/ 1913855 h 1913854"/>
                  <a:gd name="connsiteX1" fmla="*/ 457476 w 459387"/>
                  <a:gd name="connsiteY1" fmla="*/ 1912899 h 1913854"/>
                  <a:gd name="connsiteX2" fmla="*/ 451396 w 459387"/>
                  <a:gd name="connsiteY2" fmla="*/ 1847204 h 1913854"/>
                  <a:gd name="connsiteX3" fmla="*/ 435679 w 459387"/>
                  <a:gd name="connsiteY3" fmla="*/ 1771796 h 1913854"/>
                  <a:gd name="connsiteX4" fmla="*/ 412621 w 459387"/>
                  <a:gd name="connsiteY4" fmla="*/ 1689027 h 1913854"/>
                  <a:gd name="connsiteX5" fmla="*/ 384477 w 459387"/>
                  <a:gd name="connsiteY5" fmla="*/ 1601154 h 1913854"/>
                  <a:gd name="connsiteX6" fmla="*/ 350387 w 459387"/>
                  <a:gd name="connsiteY6" fmla="*/ 1507353 h 1913854"/>
                  <a:gd name="connsiteX7" fmla="*/ 324307 w 459387"/>
                  <a:gd name="connsiteY7" fmla="*/ 1441008 h 1913854"/>
                  <a:gd name="connsiteX8" fmla="*/ 311555 w 459387"/>
                  <a:gd name="connsiteY8" fmla="*/ 1408791 h 1913854"/>
                  <a:gd name="connsiteX9" fmla="*/ 270275 w 459387"/>
                  <a:gd name="connsiteY9" fmla="*/ 1307782 h 1913854"/>
                  <a:gd name="connsiteX10" fmla="*/ 269185 w 459387"/>
                  <a:gd name="connsiteY10" fmla="*/ 1305163 h 1913854"/>
                  <a:gd name="connsiteX11" fmla="*/ 228805 w 459387"/>
                  <a:gd name="connsiteY11" fmla="*/ 1206563 h 1913854"/>
                  <a:gd name="connsiteX12" fmla="*/ 188443 w 459387"/>
                  <a:gd name="connsiteY12" fmla="*/ 1107982 h 1913854"/>
                  <a:gd name="connsiteX13" fmla="*/ 187353 w 459387"/>
                  <a:gd name="connsiteY13" fmla="*/ 1105363 h 1913854"/>
                  <a:gd name="connsiteX14" fmla="*/ 146074 w 459387"/>
                  <a:gd name="connsiteY14" fmla="*/ 1004315 h 1913854"/>
                  <a:gd name="connsiteX15" fmla="*/ 133321 w 459387"/>
                  <a:gd name="connsiteY15" fmla="*/ 972099 h 1913854"/>
                  <a:gd name="connsiteX16" fmla="*/ 107242 w 459387"/>
                  <a:gd name="connsiteY16" fmla="*/ 905735 h 1913854"/>
                  <a:gd name="connsiteX17" fmla="*/ 73113 w 459387"/>
                  <a:gd name="connsiteY17" fmla="*/ 811838 h 1913854"/>
                  <a:gd name="connsiteX18" fmla="*/ 44950 w 459387"/>
                  <a:gd name="connsiteY18" fmla="*/ 723926 h 1913854"/>
                  <a:gd name="connsiteX19" fmla="*/ 21854 w 459387"/>
                  <a:gd name="connsiteY19" fmla="*/ 641043 h 1913854"/>
                  <a:gd name="connsiteX20" fmla="*/ 6118 w 459387"/>
                  <a:gd name="connsiteY20" fmla="*/ 565501 h 1913854"/>
                  <a:gd name="connsiteX21" fmla="*/ 0 w 459387"/>
                  <a:gd name="connsiteY21" fmla="*/ 499500 h 1913854"/>
                  <a:gd name="connsiteX22" fmla="*/ 6118 w 459387"/>
                  <a:gd name="connsiteY22" fmla="*/ 445621 h 1913854"/>
                  <a:gd name="connsiteX23" fmla="*/ 21911 w 459387"/>
                  <a:gd name="connsiteY23" fmla="*/ 401416 h 1913854"/>
                  <a:gd name="connsiteX24" fmla="*/ 45103 w 459387"/>
                  <a:gd name="connsiteY24" fmla="*/ 364573 h 1913854"/>
                  <a:gd name="connsiteX25" fmla="*/ 73324 w 459387"/>
                  <a:gd name="connsiteY25" fmla="*/ 332911 h 1913854"/>
                  <a:gd name="connsiteX26" fmla="*/ 107624 w 459387"/>
                  <a:gd name="connsiteY26" fmla="*/ 307099 h 1913854"/>
                  <a:gd name="connsiteX27" fmla="*/ 133799 w 459387"/>
                  <a:gd name="connsiteY27" fmla="*/ 292855 h 1913854"/>
                  <a:gd name="connsiteX28" fmla="*/ 146495 w 459387"/>
                  <a:gd name="connsiteY28" fmla="*/ 286163 h 1913854"/>
                  <a:gd name="connsiteX29" fmla="*/ 187870 w 459387"/>
                  <a:gd name="connsiteY29" fmla="*/ 267656 h 1913854"/>
                  <a:gd name="connsiteX30" fmla="*/ 188959 w 459387"/>
                  <a:gd name="connsiteY30" fmla="*/ 267216 h 1913854"/>
                  <a:gd name="connsiteX31" fmla="*/ 229244 w 459387"/>
                  <a:gd name="connsiteY31" fmla="*/ 249396 h 1913854"/>
                  <a:gd name="connsiteX32" fmla="*/ 269702 w 459387"/>
                  <a:gd name="connsiteY32" fmla="*/ 231500 h 1913854"/>
                  <a:gd name="connsiteX33" fmla="*/ 270791 w 459387"/>
                  <a:gd name="connsiteY33" fmla="*/ 231061 h 1913854"/>
                  <a:gd name="connsiteX34" fmla="*/ 311975 w 459387"/>
                  <a:gd name="connsiteY34" fmla="*/ 212629 h 1913854"/>
                  <a:gd name="connsiteX35" fmla="*/ 324690 w 459387"/>
                  <a:gd name="connsiteY35" fmla="*/ 205918 h 1913854"/>
                  <a:gd name="connsiteX36" fmla="*/ 350769 w 459387"/>
                  <a:gd name="connsiteY36" fmla="*/ 191732 h 1913854"/>
                  <a:gd name="connsiteX37" fmla="*/ 384668 w 459387"/>
                  <a:gd name="connsiteY37" fmla="*/ 166245 h 1913854"/>
                  <a:gd name="connsiteX38" fmla="*/ 412755 w 459387"/>
                  <a:gd name="connsiteY38" fmla="*/ 134717 h 1913854"/>
                  <a:gd name="connsiteX39" fmla="*/ 435717 w 459387"/>
                  <a:gd name="connsiteY39" fmla="*/ 98217 h 1913854"/>
                  <a:gd name="connsiteX40" fmla="*/ 451376 w 459387"/>
                  <a:gd name="connsiteY40" fmla="*/ 54376 h 1913854"/>
                  <a:gd name="connsiteX41" fmla="*/ 457457 w 459387"/>
                  <a:gd name="connsiteY41" fmla="*/ 956 h 1913854"/>
                  <a:gd name="connsiteX42" fmla="*/ 458412 w 459387"/>
                  <a:gd name="connsiteY42" fmla="*/ 0 h 1913854"/>
                  <a:gd name="connsiteX43" fmla="*/ 459368 w 459387"/>
                  <a:gd name="connsiteY43" fmla="*/ 956 h 1913854"/>
                  <a:gd name="connsiteX44" fmla="*/ 453250 w 459387"/>
                  <a:gd name="connsiteY44" fmla="*/ 54835 h 1913854"/>
                  <a:gd name="connsiteX45" fmla="*/ 437457 w 459387"/>
                  <a:gd name="connsiteY45" fmla="*/ 99040 h 1913854"/>
                  <a:gd name="connsiteX46" fmla="*/ 414265 w 459387"/>
                  <a:gd name="connsiteY46" fmla="*/ 135883 h 1913854"/>
                  <a:gd name="connsiteX47" fmla="*/ 386045 w 459387"/>
                  <a:gd name="connsiteY47" fmla="*/ 167545 h 1913854"/>
                  <a:gd name="connsiteX48" fmla="*/ 351744 w 459387"/>
                  <a:gd name="connsiteY48" fmla="*/ 193357 h 1913854"/>
                  <a:gd name="connsiteX49" fmla="*/ 325569 w 459387"/>
                  <a:gd name="connsiteY49" fmla="*/ 207601 h 1913854"/>
                  <a:gd name="connsiteX50" fmla="*/ 312874 w 459387"/>
                  <a:gd name="connsiteY50" fmla="*/ 214293 h 1913854"/>
                  <a:gd name="connsiteX51" fmla="*/ 271499 w 459387"/>
                  <a:gd name="connsiteY51" fmla="*/ 232801 h 1913854"/>
                  <a:gd name="connsiteX52" fmla="*/ 270409 w 459387"/>
                  <a:gd name="connsiteY52" fmla="*/ 233240 h 1913854"/>
                  <a:gd name="connsiteX53" fmla="*/ 230124 w 459387"/>
                  <a:gd name="connsiteY53" fmla="*/ 251060 h 1913854"/>
                  <a:gd name="connsiteX54" fmla="*/ 189667 w 459387"/>
                  <a:gd name="connsiteY54" fmla="*/ 268956 h 1913854"/>
                  <a:gd name="connsiteX55" fmla="*/ 188577 w 459387"/>
                  <a:gd name="connsiteY55" fmla="*/ 269395 h 1913854"/>
                  <a:gd name="connsiteX56" fmla="*/ 147393 w 459387"/>
                  <a:gd name="connsiteY56" fmla="*/ 287827 h 1913854"/>
                  <a:gd name="connsiteX57" fmla="*/ 134679 w 459387"/>
                  <a:gd name="connsiteY57" fmla="*/ 294538 h 1913854"/>
                  <a:gd name="connsiteX58" fmla="*/ 108600 w 459387"/>
                  <a:gd name="connsiteY58" fmla="*/ 308725 h 1913854"/>
                  <a:gd name="connsiteX59" fmla="*/ 74700 w 459387"/>
                  <a:gd name="connsiteY59" fmla="*/ 334211 h 1913854"/>
                  <a:gd name="connsiteX60" fmla="*/ 46614 w 459387"/>
                  <a:gd name="connsiteY60" fmla="*/ 365739 h 1913854"/>
                  <a:gd name="connsiteX61" fmla="*/ 23651 w 459387"/>
                  <a:gd name="connsiteY61" fmla="*/ 402239 h 1913854"/>
                  <a:gd name="connsiteX62" fmla="*/ 7992 w 459387"/>
                  <a:gd name="connsiteY62" fmla="*/ 446080 h 1913854"/>
                  <a:gd name="connsiteX63" fmla="*/ 1912 w 459387"/>
                  <a:gd name="connsiteY63" fmla="*/ 499500 h 1913854"/>
                  <a:gd name="connsiteX64" fmla="*/ 7992 w 459387"/>
                  <a:gd name="connsiteY64" fmla="*/ 565195 h 1913854"/>
                  <a:gd name="connsiteX65" fmla="*/ 23708 w 459387"/>
                  <a:gd name="connsiteY65" fmla="*/ 640603 h 1913854"/>
                  <a:gd name="connsiteX66" fmla="*/ 46767 w 459387"/>
                  <a:gd name="connsiteY66" fmla="*/ 723372 h 1913854"/>
                  <a:gd name="connsiteX67" fmla="*/ 74911 w 459387"/>
                  <a:gd name="connsiteY67" fmla="*/ 811246 h 1913854"/>
                  <a:gd name="connsiteX68" fmla="*/ 109001 w 459387"/>
                  <a:gd name="connsiteY68" fmla="*/ 905046 h 1913854"/>
                  <a:gd name="connsiteX69" fmla="*/ 135080 w 459387"/>
                  <a:gd name="connsiteY69" fmla="*/ 971392 h 1913854"/>
                  <a:gd name="connsiteX70" fmla="*/ 147833 w 459387"/>
                  <a:gd name="connsiteY70" fmla="*/ 1003608 h 1913854"/>
                  <a:gd name="connsiteX71" fmla="*/ 189112 w 459387"/>
                  <a:gd name="connsiteY71" fmla="*/ 1104617 h 1913854"/>
                  <a:gd name="connsiteX72" fmla="*/ 190202 w 459387"/>
                  <a:gd name="connsiteY72" fmla="*/ 1107236 h 1913854"/>
                  <a:gd name="connsiteX73" fmla="*/ 230583 w 459387"/>
                  <a:gd name="connsiteY73" fmla="*/ 1205836 h 1913854"/>
                  <a:gd name="connsiteX74" fmla="*/ 270944 w 459387"/>
                  <a:gd name="connsiteY74" fmla="*/ 1304417 h 1913854"/>
                  <a:gd name="connsiteX75" fmla="*/ 272034 w 459387"/>
                  <a:gd name="connsiteY75" fmla="*/ 1307036 h 1913854"/>
                  <a:gd name="connsiteX76" fmla="*/ 313314 w 459387"/>
                  <a:gd name="connsiteY76" fmla="*/ 1408084 h 1913854"/>
                  <a:gd name="connsiteX77" fmla="*/ 326066 w 459387"/>
                  <a:gd name="connsiteY77" fmla="*/ 1440300 h 1913854"/>
                  <a:gd name="connsiteX78" fmla="*/ 352146 w 459387"/>
                  <a:gd name="connsiteY78" fmla="*/ 1506665 h 1913854"/>
                  <a:gd name="connsiteX79" fmla="*/ 386274 w 459387"/>
                  <a:gd name="connsiteY79" fmla="*/ 1600561 h 1913854"/>
                  <a:gd name="connsiteX80" fmla="*/ 414437 w 459387"/>
                  <a:gd name="connsiteY80" fmla="*/ 1688492 h 1913854"/>
                  <a:gd name="connsiteX81" fmla="*/ 437534 w 459387"/>
                  <a:gd name="connsiteY81" fmla="*/ 1771376 h 1913854"/>
                  <a:gd name="connsiteX82" fmla="*/ 453269 w 459387"/>
                  <a:gd name="connsiteY82" fmla="*/ 1846917 h 1913854"/>
                  <a:gd name="connsiteX83" fmla="*/ 459388 w 459387"/>
                  <a:gd name="connsiteY83" fmla="*/ 1912918 h 1913854"/>
                  <a:gd name="connsiteX84" fmla="*/ 458432 w 459387"/>
                  <a:gd name="connsiteY84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459387" h="1913854">
                    <a:moveTo>
                      <a:pt x="458432" y="1913855"/>
                    </a:moveTo>
                    <a:cubicBezTo>
                      <a:pt x="457896" y="1913855"/>
                      <a:pt x="457476" y="1913434"/>
                      <a:pt x="457476" y="1912899"/>
                    </a:cubicBezTo>
                    <a:cubicBezTo>
                      <a:pt x="457476" y="1893971"/>
                      <a:pt x="455487" y="1872480"/>
                      <a:pt x="451396" y="1847204"/>
                    </a:cubicBezTo>
                    <a:cubicBezTo>
                      <a:pt x="447839" y="1825255"/>
                      <a:pt x="442696" y="1800590"/>
                      <a:pt x="435679" y="1771796"/>
                    </a:cubicBezTo>
                    <a:cubicBezTo>
                      <a:pt x="429790" y="1747667"/>
                      <a:pt x="422257" y="1720594"/>
                      <a:pt x="412621" y="1689027"/>
                    </a:cubicBezTo>
                    <a:cubicBezTo>
                      <a:pt x="403424" y="1658876"/>
                      <a:pt x="393234" y="1627692"/>
                      <a:pt x="384477" y="1601154"/>
                    </a:cubicBezTo>
                    <a:cubicBezTo>
                      <a:pt x="375873" y="1575094"/>
                      <a:pt x="365051" y="1545286"/>
                      <a:pt x="350387" y="1507353"/>
                    </a:cubicBezTo>
                    <a:cubicBezTo>
                      <a:pt x="341936" y="1485480"/>
                      <a:pt x="332969" y="1462861"/>
                      <a:pt x="324307" y="1441008"/>
                    </a:cubicBezTo>
                    <a:cubicBezTo>
                      <a:pt x="320044" y="1430243"/>
                      <a:pt x="315780" y="1419498"/>
                      <a:pt x="311555" y="1408791"/>
                    </a:cubicBezTo>
                    <a:cubicBezTo>
                      <a:pt x="298324" y="1375198"/>
                      <a:pt x="283430" y="1339387"/>
                      <a:pt x="270275" y="1307782"/>
                    </a:cubicBezTo>
                    <a:lnTo>
                      <a:pt x="269185" y="1305163"/>
                    </a:lnTo>
                    <a:cubicBezTo>
                      <a:pt x="255591" y="1272487"/>
                      <a:pt x="241558" y="1238703"/>
                      <a:pt x="228805" y="1206563"/>
                    </a:cubicBezTo>
                    <a:cubicBezTo>
                      <a:pt x="216071" y="1174423"/>
                      <a:pt x="202018" y="1140657"/>
                      <a:pt x="188443" y="1107982"/>
                    </a:cubicBezTo>
                    <a:lnTo>
                      <a:pt x="187353" y="1105363"/>
                    </a:lnTo>
                    <a:cubicBezTo>
                      <a:pt x="174199" y="1073739"/>
                      <a:pt x="159305" y="1037909"/>
                      <a:pt x="146074" y="1004315"/>
                    </a:cubicBezTo>
                    <a:cubicBezTo>
                      <a:pt x="141849" y="993609"/>
                      <a:pt x="137585" y="982844"/>
                      <a:pt x="133321" y="972099"/>
                    </a:cubicBezTo>
                    <a:cubicBezTo>
                      <a:pt x="124660" y="950226"/>
                      <a:pt x="115693" y="927627"/>
                      <a:pt x="107242" y="905735"/>
                    </a:cubicBezTo>
                    <a:cubicBezTo>
                      <a:pt x="92577" y="867782"/>
                      <a:pt x="81736" y="837937"/>
                      <a:pt x="73113" y="811838"/>
                    </a:cubicBezTo>
                    <a:cubicBezTo>
                      <a:pt x="64357" y="785281"/>
                      <a:pt x="54166" y="754078"/>
                      <a:pt x="44950" y="723926"/>
                    </a:cubicBezTo>
                    <a:cubicBezTo>
                      <a:pt x="35295" y="692321"/>
                      <a:pt x="27743" y="665210"/>
                      <a:pt x="21854" y="641043"/>
                    </a:cubicBezTo>
                    <a:cubicBezTo>
                      <a:pt x="14837" y="612210"/>
                      <a:pt x="9675" y="587508"/>
                      <a:pt x="6118" y="565501"/>
                    </a:cubicBezTo>
                    <a:cubicBezTo>
                      <a:pt x="2008" y="540129"/>
                      <a:pt x="0" y="518543"/>
                      <a:pt x="0" y="499500"/>
                    </a:cubicBezTo>
                    <a:cubicBezTo>
                      <a:pt x="0" y="480438"/>
                      <a:pt x="2008" y="462810"/>
                      <a:pt x="6118" y="445621"/>
                    </a:cubicBezTo>
                    <a:cubicBezTo>
                      <a:pt x="9694" y="430689"/>
                      <a:pt x="14856" y="416234"/>
                      <a:pt x="21911" y="401416"/>
                    </a:cubicBezTo>
                    <a:cubicBezTo>
                      <a:pt x="27819" y="388970"/>
                      <a:pt x="35410" y="376924"/>
                      <a:pt x="45103" y="364573"/>
                    </a:cubicBezTo>
                    <a:cubicBezTo>
                      <a:pt x="54338" y="352795"/>
                      <a:pt x="64548" y="341954"/>
                      <a:pt x="73324" y="332911"/>
                    </a:cubicBezTo>
                    <a:cubicBezTo>
                      <a:pt x="81985" y="323963"/>
                      <a:pt x="92902" y="315761"/>
                      <a:pt x="107624" y="307099"/>
                    </a:cubicBezTo>
                    <a:cubicBezTo>
                      <a:pt x="116114" y="302109"/>
                      <a:pt x="125100" y="297406"/>
                      <a:pt x="133799" y="292855"/>
                    </a:cubicBezTo>
                    <a:cubicBezTo>
                      <a:pt x="138044" y="290637"/>
                      <a:pt x="142288" y="288420"/>
                      <a:pt x="146495" y="286163"/>
                    </a:cubicBezTo>
                    <a:cubicBezTo>
                      <a:pt x="159802" y="279013"/>
                      <a:pt x="174715" y="272971"/>
                      <a:pt x="187870" y="267656"/>
                    </a:cubicBezTo>
                    <a:lnTo>
                      <a:pt x="188959" y="267216"/>
                    </a:lnTo>
                    <a:cubicBezTo>
                      <a:pt x="202515" y="261728"/>
                      <a:pt x="216549" y="256050"/>
                      <a:pt x="229244" y="249396"/>
                    </a:cubicBezTo>
                    <a:cubicBezTo>
                      <a:pt x="242016" y="242704"/>
                      <a:pt x="256088" y="237007"/>
                      <a:pt x="269702" y="231500"/>
                    </a:cubicBezTo>
                    <a:lnTo>
                      <a:pt x="270791" y="231061"/>
                    </a:lnTo>
                    <a:cubicBezTo>
                      <a:pt x="283908" y="225745"/>
                      <a:pt x="298763" y="219742"/>
                      <a:pt x="311975" y="212629"/>
                    </a:cubicBezTo>
                    <a:cubicBezTo>
                      <a:pt x="316182" y="210373"/>
                      <a:pt x="320445" y="208136"/>
                      <a:pt x="324690" y="205918"/>
                    </a:cubicBezTo>
                    <a:cubicBezTo>
                      <a:pt x="333351" y="201387"/>
                      <a:pt x="342318" y="196684"/>
                      <a:pt x="350769" y="191732"/>
                    </a:cubicBezTo>
                    <a:cubicBezTo>
                      <a:pt x="365357" y="183166"/>
                      <a:pt x="376122" y="175059"/>
                      <a:pt x="384668" y="166245"/>
                    </a:cubicBezTo>
                    <a:cubicBezTo>
                      <a:pt x="393406" y="157240"/>
                      <a:pt x="403577" y="146437"/>
                      <a:pt x="412755" y="134717"/>
                    </a:cubicBezTo>
                    <a:cubicBezTo>
                      <a:pt x="422353" y="122480"/>
                      <a:pt x="429867" y="110531"/>
                      <a:pt x="435717" y="98217"/>
                    </a:cubicBezTo>
                    <a:cubicBezTo>
                      <a:pt x="442715" y="83515"/>
                      <a:pt x="447820" y="69175"/>
                      <a:pt x="451376" y="54376"/>
                    </a:cubicBezTo>
                    <a:cubicBezTo>
                      <a:pt x="455468" y="37341"/>
                      <a:pt x="457457" y="19865"/>
                      <a:pt x="457457" y="956"/>
                    </a:cubicBezTo>
                    <a:cubicBezTo>
                      <a:pt x="457457" y="421"/>
                      <a:pt x="457877" y="0"/>
                      <a:pt x="458412" y="0"/>
                    </a:cubicBezTo>
                    <a:cubicBezTo>
                      <a:pt x="458948" y="0"/>
                      <a:pt x="459368" y="421"/>
                      <a:pt x="459368" y="956"/>
                    </a:cubicBezTo>
                    <a:cubicBezTo>
                      <a:pt x="459368" y="20018"/>
                      <a:pt x="457361" y="37647"/>
                      <a:pt x="453250" y="54835"/>
                    </a:cubicBezTo>
                    <a:cubicBezTo>
                      <a:pt x="449675" y="69768"/>
                      <a:pt x="444512" y="84222"/>
                      <a:pt x="437457" y="99040"/>
                    </a:cubicBezTo>
                    <a:cubicBezTo>
                      <a:pt x="431549" y="111487"/>
                      <a:pt x="423959" y="123532"/>
                      <a:pt x="414265" y="135883"/>
                    </a:cubicBezTo>
                    <a:cubicBezTo>
                      <a:pt x="405030" y="147661"/>
                      <a:pt x="394821" y="158502"/>
                      <a:pt x="386045" y="167545"/>
                    </a:cubicBezTo>
                    <a:cubicBezTo>
                      <a:pt x="377383" y="176493"/>
                      <a:pt x="366485" y="184696"/>
                      <a:pt x="351744" y="193357"/>
                    </a:cubicBezTo>
                    <a:cubicBezTo>
                      <a:pt x="343255" y="198347"/>
                      <a:pt x="334269" y="203050"/>
                      <a:pt x="325569" y="207601"/>
                    </a:cubicBezTo>
                    <a:cubicBezTo>
                      <a:pt x="321325" y="209819"/>
                      <a:pt x="317080" y="212037"/>
                      <a:pt x="312874" y="214293"/>
                    </a:cubicBezTo>
                    <a:cubicBezTo>
                      <a:pt x="299567" y="221443"/>
                      <a:pt x="284653" y="227485"/>
                      <a:pt x="271499" y="232801"/>
                    </a:cubicBezTo>
                    <a:lnTo>
                      <a:pt x="270409" y="233240"/>
                    </a:lnTo>
                    <a:cubicBezTo>
                      <a:pt x="256853" y="238728"/>
                      <a:pt x="242819" y="244406"/>
                      <a:pt x="230124" y="251060"/>
                    </a:cubicBezTo>
                    <a:cubicBezTo>
                      <a:pt x="217352" y="257752"/>
                      <a:pt x="203280" y="263449"/>
                      <a:pt x="189667" y="268956"/>
                    </a:cubicBezTo>
                    <a:lnTo>
                      <a:pt x="188577" y="269395"/>
                    </a:lnTo>
                    <a:cubicBezTo>
                      <a:pt x="175461" y="274711"/>
                      <a:pt x="160605" y="280714"/>
                      <a:pt x="147393" y="287827"/>
                    </a:cubicBezTo>
                    <a:cubicBezTo>
                      <a:pt x="143187" y="290083"/>
                      <a:pt x="138923" y="292320"/>
                      <a:pt x="134679" y="294538"/>
                    </a:cubicBezTo>
                    <a:cubicBezTo>
                      <a:pt x="126018" y="299069"/>
                      <a:pt x="117050" y="303753"/>
                      <a:pt x="108600" y="308725"/>
                    </a:cubicBezTo>
                    <a:cubicBezTo>
                      <a:pt x="94011" y="317290"/>
                      <a:pt x="83247" y="325397"/>
                      <a:pt x="74700" y="334211"/>
                    </a:cubicBezTo>
                    <a:cubicBezTo>
                      <a:pt x="65963" y="343216"/>
                      <a:pt x="55791" y="354019"/>
                      <a:pt x="46614" y="365739"/>
                    </a:cubicBezTo>
                    <a:cubicBezTo>
                      <a:pt x="37016" y="377976"/>
                      <a:pt x="29502" y="389926"/>
                      <a:pt x="23651" y="402239"/>
                    </a:cubicBezTo>
                    <a:cubicBezTo>
                      <a:pt x="16653" y="416942"/>
                      <a:pt x="11548" y="431281"/>
                      <a:pt x="7992" y="446080"/>
                    </a:cubicBezTo>
                    <a:cubicBezTo>
                      <a:pt x="3900" y="463115"/>
                      <a:pt x="1912" y="480591"/>
                      <a:pt x="1912" y="499500"/>
                    </a:cubicBezTo>
                    <a:cubicBezTo>
                      <a:pt x="1912" y="518429"/>
                      <a:pt x="3900" y="539919"/>
                      <a:pt x="7992" y="565195"/>
                    </a:cubicBezTo>
                    <a:cubicBezTo>
                      <a:pt x="11548" y="587144"/>
                      <a:pt x="16691" y="611809"/>
                      <a:pt x="23708" y="640603"/>
                    </a:cubicBezTo>
                    <a:cubicBezTo>
                      <a:pt x="29597" y="664732"/>
                      <a:pt x="37130" y="691805"/>
                      <a:pt x="46767" y="723372"/>
                    </a:cubicBezTo>
                    <a:cubicBezTo>
                      <a:pt x="55963" y="753504"/>
                      <a:pt x="66154" y="784708"/>
                      <a:pt x="74911" y="811246"/>
                    </a:cubicBezTo>
                    <a:cubicBezTo>
                      <a:pt x="83515" y="837325"/>
                      <a:pt x="94336" y="867132"/>
                      <a:pt x="109001" y="905046"/>
                    </a:cubicBezTo>
                    <a:cubicBezTo>
                      <a:pt x="117452" y="926919"/>
                      <a:pt x="126419" y="949538"/>
                      <a:pt x="135080" y="971392"/>
                    </a:cubicBezTo>
                    <a:cubicBezTo>
                      <a:pt x="139344" y="982156"/>
                      <a:pt x="143608" y="992901"/>
                      <a:pt x="147833" y="1003608"/>
                    </a:cubicBezTo>
                    <a:cubicBezTo>
                      <a:pt x="161064" y="1037201"/>
                      <a:pt x="175958" y="1073012"/>
                      <a:pt x="189112" y="1104617"/>
                    </a:cubicBezTo>
                    <a:lnTo>
                      <a:pt x="190202" y="1107236"/>
                    </a:lnTo>
                    <a:cubicBezTo>
                      <a:pt x="203796" y="1139912"/>
                      <a:pt x="217830" y="1173696"/>
                      <a:pt x="230583" y="1205836"/>
                    </a:cubicBezTo>
                    <a:cubicBezTo>
                      <a:pt x="243317" y="1237976"/>
                      <a:pt x="257369" y="1271742"/>
                      <a:pt x="270944" y="1304417"/>
                    </a:cubicBezTo>
                    <a:lnTo>
                      <a:pt x="272034" y="1307036"/>
                    </a:lnTo>
                    <a:cubicBezTo>
                      <a:pt x="285189" y="1338660"/>
                      <a:pt x="300083" y="1374491"/>
                      <a:pt x="313314" y="1408084"/>
                    </a:cubicBezTo>
                    <a:cubicBezTo>
                      <a:pt x="317539" y="1418791"/>
                      <a:pt x="321803" y="1429555"/>
                      <a:pt x="326066" y="1440300"/>
                    </a:cubicBezTo>
                    <a:cubicBezTo>
                      <a:pt x="334728" y="1462173"/>
                      <a:pt x="343695" y="1484773"/>
                      <a:pt x="352146" y="1506665"/>
                    </a:cubicBezTo>
                    <a:cubicBezTo>
                      <a:pt x="366810" y="1544636"/>
                      <a:pt x="377651" y="1574463"/>
                      <a:pt x="386274" y="1600561"/>
                    </a:cubicBezTo>
                    <a:cubicBezTo>
                      <a:pt x="395031" y="1627118"/>
                      <a:pt x="405222" y="1658321"/>
                      <a:pt x="414437" y="1688492"/>
                    </a:cubicBezTo>
                    <a:cubicBezTo>
                      <a:pt x="424093" y="1720097"/>
                      <a:pt x="431645" y="1747208"/>
                      <a:pt x="437534" y="1771376"/>
                    </a:cubicBezTo>
                    <a:cubicBezTo>
                      <a:pt x="444551" y="1800208"/>
                      <a:pt x="449713" y="1824911"/>
                      <a:pt x="453269" y="1846917"/>
                    </a:cubicBezTo>
                    <a:cubicBezTo>
                      <a:pt x="457380" y="1872289"/>
                      <a:pt x="459388" y="1893875"/>
                      <a:pt x="459388" y="1912918"/>
                    </a:cubicBezTo>
                    <a:cubicBezTo>
                      <a:pt x="459388" y="1913434"/>
                      <a:pt x="458967" y="1913855"/>
                      <a:pt x="458432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1" name="任意多边形: 形状 120">
                <a:extLst>
                  <a:ext uri="{FF2B5EF4-FFF2-40B4-BE49-F238E27FC236}">
                    <a16:creationId xmlns:a16="http://schemas.microsoft.com/office/drawing/2014/main" id="{EAD86FB6-791A-1581-FEE1-57E16F2EA88C}"/>
                  </a:ext>
                </a:extLst>
              </p:cNvPr>
              <p:cNvSpPr/>
              <p:nvPr/>
            </p:nvSpPr>
            <p:spPr>
              <a:xfrm>
                <a:off x="9942528" y="1104621"/>
                <a:ext cx="435813" cy="1913950"/>
              </a:xfrm>
              <a:custGeom>
                <a:avLst/>
                <a:gdLst>
                  <a:gd name="connsiteX0" fmla="*/ 434819 w 435813"/>
                  <a:gd name="connsiteY0" fmla="*/ 1913951 h 1913950"/>
                  <a:gd name="connsiteX1" fmla="*/ 433863 w 435813"/>
                  <a:gd name="connsiteY1" fmla="*/ 1912995 h 1913950"/>
                  <a:gd name="connsiteX2" fmla="*/ 427592 w 435813"/>
                  <a:gd name="connsiteY2" fmla="*/ 1847108 h 1913950"/>
                  <a:gd name="connsiteX3" fmla="*/ 411780 w 435813"/>
                  <a:gd name="connsiteY3" fmla="*/ 1771605 h 1913950"/>
                  <a:gd name="connsiteX4" fmla="*/ 389524 w 435813"/>
                  <a:gd name="connsiteY4" fmla="*/ 1689639 h 1913950"/>
                  <a:gd name="connsiteX5" fmla="*/ 363159 w 435813"/>
                  <a:gd name="connsiteY5" fmla="*/ 1603524 h 1913950"/>
                  <a:gd name="connsiteX6" fmla="*/ 331324 w 435813"/>
                  <a:gd name="connsiteY6" fmla="*/ 1511980 h 1913950"/>
                  <a:gd name="connsiteX7" fmla="*/ 303314 w 435813"/>
                  <a:gd name="connsiteY7" fmla="*/ 1438293 h 1913950"/>
                  <a:gd name="connsiteX8" fmla="*/ 294500 w 435813"/>
                  <a:gd name="connsiteY8" fmla="*/ 1415406 h 1913950"/>
                  <a:gd name="connsiteX9" fmla="*/ 264482 w 435813"/>
                  <a:gd name="connsiteY9" fmla="*/ 1339177 h 1913950"/>
                  <a:gd name="connsiteX10" fmla="*/ 255534 w 435813"/>
                  <a:gd name="connsiteY10" fmla="*/ 1316673 h 1913950"/>
                  <a:gd name="connsiteX11" fmla="*/ 251060 w 435813"/>
                  <a:gd name="connsiteY11" fmla="*/ 1305430 h 1913950"/>
                  <a:gd name="connsiteX12" fmla="*/ 216989 w 435813"/>
                  <a:gd name="connsiteY12" fmla="*/ 1218379 h 1913950"/>
                  <a:gd name="connsiteX13" fmla="*/ 182975 w 435813"/>
                  <a:gd name="connsiteY13" fmla="*/ 1131461 h 1913950"/>
                  <a:gd name="connsiteX14" fmla="*/ 178463 w 435813"/>
                  <a:gd name="connsiteY14" fmla="*/ 1120104 h 1913950"/>
                  <a:gd name="connsiteX15" fmla="*/ 169496 w 435813"/>
                  <a:gd name="connsiteY15" fmla="*/ 1097600 h 1913950"/>
                  <a:gd name="connsiteX16" fmla="*/ 139478 w 435813"/>
                  <a:gd name="connsiteY16" fmla="*/ 1021370 h 1913950"/>
                  <a:gd name="connsiteX17" fmla="*/ 130625 w 435813"/>
                  <a:gd name="connsiteY17" fmla="*/ 998388 h 1913950"/>
                  <a:gd name="connsiteX18" fmla="*/ 102653 w 435813"/>
                  <a:gd name="connsiteY18" fmla="*/ 924778 h 1913950"/>
                  <a:gd name="connsiteX19" fmla="*/ 70800 w 435813"/>
                  <a:gd name="connsiteY19" fmla="*/ 833138 h 1913950"/>
                  <a:gd name="connsiteX20" fmla="*/ 44415 w 435813"/>
                  <a:gd name="connsiteY20" fmla="*/ 747004 h 1913950"/>
                  <a:gd name="connsiteX21" fmla="*/ 22141 w 435813"/>
                  <a:gd name="connsiteY21" fmla="*/ 664942 h 1913950"/>
                  <a:gd name="connsiteX22" fmla="*/ 6290 w 435813"/>
                  <a:gd name="connsiteY22" fmla="*/ 589286 h 1913950"/>
                  <a:gd name="connsiteX23" fmla="*/ 0 w 435813"/>
                  <a:gd name="connsiteY23" fmla="*/ 523094 h 1913950"/>
                  <a:gd name="connsiteX24" fmla="*/ 6310 w 435813"/>
                  <a:gd name="connsiteY24" fmla="*/ 469406 h 1913950"/>
                  <a:gd name="connsiteX25" fmla="*/ 22198 w 435813"/>
                  <a:gd name="connsiteY25" fmla="*/ 425297 h 1913950"/>
                  <a:gd name="connsiteX26" fmla="*/ 44549 w 435813"/>
                  <a:gd name="connsiteY26" fmla="*/ 387650 h 1913950"/>
                  <a:gd name="connsiteX27" fmla="*/ 70972 w 435813"/>
                  <a:gd name="connsiteY27" fmla="*/ 354210 h 1913950"/>
                  <a:gd name="connsiteX28" fmla="*/ 102998 w 435813"/>
                  <a:gd name="connsiteY28" fmla="*/ 326143 h 1913950"/>
                  <a:gd name="connsiteX29" fmla="*/ 131065 w 435813"/>
                  <a:gd name="connsiteY29" fmla="*/ 308438 h 1913950"/>
                  <a:gd name="connsiteX30" fmla="*/ 139898 w 435813"/>
                  <a:gd name="connsiteY30" fmla="*/ 303180 h 1913950"/>
                  <a:gd name="connsiteX31" fmla="*/ 169974 w 435813"/>
                  <a:gd name="connsiteY31" fmla="*/ 286966 h 1913950"/>
                  <a:gd name="connsiteX32" fmla="*/ 178922 w 435813"/>
                  <a:gd name="connsiteY32" fmla="*/ 282378 h 1913950"/>
                  <a:gd name="connsiteX33" fmla="*/ 183434 w 435813"/>
                  <a:gd name="connsiteY33" fmla="*/ 280045 h 1913950"/>
                  <a:gd name="connsiteX34" fmla="*/ 217390 w 435813"/>
                  <a:gd name="connsiteY34" fmla="*/ 261212 h 1913950"/>
                  <a:gd name="connsiteX35" fmla="*/ 251500 w 435813"/>
                  <a:gd name="connsiteY35" fmla="*/ 242284 h 1913950"/>
                  <a:gd name="connsiteX36" fmla="*/ 256012 w 435813"/>
                  <a:gd name="connsiteY36" fmla="*/ 239951 h 1913950"/>
                  <a:gd name="connsiteX37" fmla="*/ 264979 w 435813"/>
                  <a:gd name="connsiteY37" fmla="*/ 235363 h 1913950"/>
                  <a:gd name="connsiteX38" fmla="*/ 294940 w 435813"/>
                  <a:gd name="connsiteY38" fmla="*/ 219206 h 1913950"/>
                  <a:gd name="connsiteX39" fmla="*/ 303773 w 435813"/>
                  <a:gd name="connsiteY39" fmla="*/ 213949 h 1913950"/>
                  <a:gd name="connsiteX40" fmla="*/ 331707 w 435813"/>
                  <a:gd name="connsiteY40" fmla="*/ 196320 h 1913950"/>
                  <a:gd name="connsiteX41" fmla="*/ 363369 w 435813"/>
                  <a:gd name="connsiteY41" fmla="*/ 168578 h 1913950"/>
                  <a:gd name="connsiteX42" fmla="*/ 389697 w 435813"/>
                  <a:gd name="connsiteY42" fmla="*/ 135271 h 1913950"/>
                  <a:gd name="connsiteX43" fmla="*/ 411875 w 435813"/>
                  <a:gd name="connsiteY43" fmla="*/ 97931 h 1913950"/>
                  <a:gd name="connsiteX44" fmla="*/ 427630 w 435813"/>
                  <a:gd name="connsiteY44" fmla="*/ 54204 h 1913950"/>
                  <a:gd name="connsiteX45" fmla="*/ 433901 w 435813"/>
                  <a:gd name="connsiteY45" fmla="*/ 956 h 1913950"/>
                  <a:gd name="connsiteX46" fmla="*/ 434857 w 435813"/>
                  <a:gd name="connsiteY46" fmla="*/ 0 h 1913950"/>
                  <a:gd name="connsiteX47" fmla="*/ 435813 w 435813"/>
                  <a:gd name="connsiteY47" fmla="*/ 956 h 1913950"/>
                  <a:gd name="connsiteX48" fmla="*/ 429504 w 435813"/>
                  <a:gd name="connsiteY48" fmla="*/ 54644 h 1913950"/>
                  <a:gd name="connsiteX49" fmla="*/ 413615 w 435813"/>
                  <a:gd name="connsiteY49" fmla="*/ 98753 h 1913950"/>
                  <a:gd name="connsiteX50" fmla="*/ 391264 w 435813"/>
                  <a:gd name="connsiteY50" fmla="*/ 136399 h 1913950"/>
                  <a:gd name="connsiteX51" fmla="*/ 364841 w 435813"/>
                  <a:gd name="connsiteY51" fmla="*/ 169840 h 1913950"/>
                  <a:gd name="connsiteX52" fmla="*/ 332816 w 435813"/>
                  <a:gd name="connsiteY52" fmla="*/ 197907 h 1913950"/>
                  <a:gd name="connsiteX53" fmla="*/ 304729 w 435813"/>
                  <a:gd name="connsiteY53" fmla="*/ 215612 h 1913950"/>
                  <a:gd name="connsiteX54" fmla="*/ 295915 w 435813"/>
                  <a:gd name="connsiteY54" fmla="*/ 220851 h 1913950"/>
                  <a:gd name="connsiteX55" fmla="*/ 265840 w 435813"/>
                  <a:gd name="connsiteY55" fmla="*/ 237064 h 1913950"/>
                  <a:gd name="connsiteX56" fmla="*/ 256892 w 435813"/>
                  <a:gd name="connsiteY56" fmla="*/ 241653 h 1913950"/>
                  <a:gd name="connsiteX57" fmla="*/ 252379 w 435813"/>
                  <a:gd name="connsiteY57" fmla="*/ 243986 h 1913950"/>
                  <a:gd name="connsiteX58" fmla="*/ 218423 w 435813"/>
                  <a:gd name="connsiteY58" fmla="*/ 262818 h 1913950"/>
                  <a:gd name="connsiteX59" fmla="*/ 184313 w 435813"/>
                  <a:gd name="connsiteY59" fmla="*/ 281747 h 1913950"/>
                  <a:gd name="connsiteX60" fmla="*/ 179801 w 435813"/>
                  <a:gd name="connsiteY60" fmla="*/ 284079 h 1913950"/>
                  <a:gd name="connsiteX61" fmla="*/ 170834 w 435813"/>
                  <a:gd name="connsiteY61" fmla="*/ 288668 h 1913950"/>
                  <a:gd name="connsiteX62" fmla="*/ 140874 w 435813"/>
                  <a:gd name="connsiteY62" fmla="*/ 304824 h 1913950"/>
                  <a:gd name="connsiteX63" fmla="*/ 132040 w 435813"/>
                  <a:gd name="connsiteY63" fmla="*/ 310082 h 1913950"/>
                  <a:gd name="connsiteX64" fmla="*/ 104106 w 435813"/>
                  <a:gd name="connsiteY64" fmla="*/ 327691 h 1913950"/>
                  <a:gd name="connsiteX65" fmla="*/ 72444 w 435813"/>
                  <a:gd name="connsiteY65" fmla="*/ 355434 h 1913950"/>
                  <a:gd name="connsiteX66" fmla="*/ 46117 w 435813"/>
                  <a:gd name="connsiteY66" fmla="*/ 388740 h 1913950"/>
                  <a:gd name="connsiteX67" fmla="*/ 23938 w 435813"/>
                  <a:gd name="connsiteY67" fmla="*/ 426081 h 1913950"/>
                  <a:gd name="connsiteX68" fmla="*/ 8183 w 435813"/>
                  <a:gd name="connsiteY68" fmla="*/ 469807 h 1913950"/>
                  <a:gd name="connsiteX69" fmla="*/ 1912 w 435813"/>
                  <a:gd name="connsiteY69" fmla="*/ 523055 h 1913950"/>
                  <a:gd name="connsiteX70" fmla="*/ 8183 w 435813"/>
                  <a:gd name="connsiteY70" fmla="*/ 588942 h 1913950"/>
                  <a:gd name="connsiteX71" fmla="*/ 23995 w 435813"/>
                  <a:gd name="connsiteY71" fmla="*/ 664445 h 1913950"/>
                  <a:gd name="connsiteX72" fmla="*/ 46250 w 435813"/>
                  <a:gd name="connsiteY72" fmla="*/ 746411 h 1913950"/>
                  <a:gd name="connsiteX73" fmla="*/ 72616 w 435813"/>
                  <a:gd name="connsiteY73" fmla="*/ 832526 h 1913950"/>
                  <a:gd name="connsiteX74" fmla="*/ 104451 w 435813"/>
                  <a:gd name="connsiteY74" fmla="*/ 924070 h 1913950"/>
                  <a:gd name="connsiteX75" fmla="*/ 132423 w 435813"/>
                  <a:gd name="connsiteY75" fmla="*/ 997662 h 1913950"/>
                  <a:gd name="connsiteX76" fmla="*/ 141275 w 435813"/>
                  <a:gd name="connsiteY76" fmla="*/ 1020644 h 1913950"/>
                  <a:gd name="connsiteX77" fmla="*/ 171293 w 435813"/>
                  <a:gd name="connsiteY77" fmla="*/ 1096855 h 1913950"/>
                  <a:gd name="connsiteX78" fmla="*/ 180260 w 435813"/>
                  <a:gd name="connsiteY78" fmla="*/ 1119358 h 1913950"/>
                  <a:gd name="connsiteX79" fmla="*/ 184772 w 435813"/>
                  <a:gd name="connsiteY79" fmla="*/ 1130715 h 1913950"/>
                  <a:gd name="connsiteX80" fmla="*/ 218805 w 435813"/>
                  <a:gd name="connsiteY80" fmla="*/ 1217652 h 1913950"/>
                  <a:gd name="connsiteX81" fmla="*/ 252857 w 435813"/>
                  <a:gd name="connsiteY81" fmla="*/ 1304666 h 1913950"/>
                  <a:gd name="connsiteX82" fmla="*/ 257331 w 435813"/>
                  <a:gd name="connsiteY82" fmla="*/ 1315927 h 1913950"/>
                  <a:gd name="connsiteX83" fmla="*/ 266279 w 435813"/>
                  <a:gd name="connsiteY83" fmla="*/ 1338412 h 1913950"/>
                  <a:gd name="connsiteX84" fmla="*/ 296297 w 435813"/>
                  <a:gd name="connsiteY84" fmla="*/ 1414661 h 1913950"/>
                  <a:gd name="connsiteX85" fmla="*/ 305111 w 435813"/>
                  <a:gd name="connsiteY85" fmla="*/ 1437547 h 1913950"/>
                  <a:gd name="connsiteX86" fmla="*/ 333122 w 435813"/>
                  <a:gd name="connsiteY86" fmla="*/ 1511253 h 1913950"/>
                  <a:gd name="connsiteX87" fmla="*/ 364975 w 435813"/>
                  <a:gd name="connsiteY87" fmla="*/ 1602893 h 1913950"/>
                  <a:gd name="connsiteX88" fmla="*/ 391360 w 435813"/>
                  <a:gd name="connsiteY88" fmla="*/ 1689027 h 1913950"/>
                  <a:gd name="connsiteX89" fmla="*/ 413634 w 435813"/>
                  <a:gd name="connsiteY89" fmla="*/ 1771089 h 1913950"/>
                  <a:gd name="connsiteX90" fmla="*/ 429485 w 435813"/>
                  <a:gd name="connsiteY90" fmla="*/ 1846745 h 1913950"/>
                  <a:gd name="connsiteX91" fmla="*/ 435775 w 435813"/>
                  <a:gd name="connsiteY91" fmla="*/ 1912937 h 1913950"/>
                  <a:gd name="connsiteX92" fmla="*/ 434819 w 435813"/>
                  <a:gd name="connsiteY92" fmla="*/ 1913951 h 1913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435813" h="1913950">
                    <a:moveTo>
                      <a:pt x="434819" y="1913951"/>
                    </a:moveTo>
                    <a:cubicBezTo>
                      <a:pt x="434284" y="1913951"/>
                      <a:pt x="433863" y="1913530"/>
                      <a:pt x="433863" y="1912995"/>
                    </a:cubicBezTo>
                    <a:cubicBezTo>
                      <a:pt x="433863" y="1895233"/>
                      <a:pt x="431817" y="1873685"/>
                      <a:pt x="427592" y="1847108"/>
                    </a:cubicBezTo>
                    <a:cubicBezTo>
                      <a:pt x="424341" y="1826612"/>
                      <a:pt x="419466" y="1803325"/>
                      <a:pt x="411780" y="1771605"/>
                    </a:cubicBezTo>
                    <a:cubicBezTo>
                      <a:pt x="405910" y="1747342"/>
                      <a:pt x="398625" y="1720537"/>
                      <a:pt x="389524" y="1689639"/>
                    </a:cubicBezTo>
                    <a:cubicBezTo>
                      <a:pt x="380825" y="1660119"/>
                      <a:pt x="371323" y="1629546"/>
                      <a:pt x="363159" y="1603524"/>
                    </a:cubicBezTo>
                    <a:cubicBezTo>
                      <a:pt x="353599" y="1573067"/>
                      <a:pt x="341706" y="1540162"/>
                      <a:pt x="331324" y="1511980"/>
                    </a:cubicBezTo>
                    <a:cubicBezTo>
                      <a:pt x="322453" y="1487889"/>
                      <a:pt x="312721" y="1462670"/>
                      <a:pt x="303314" y="1438293"/>
                    </a:cubicBezTo>
                    <a:cubicBezTo>
                      <a:pt x="300370" y="1430664"/>
                      <a:pt x="297425" y="1423016"/>
                      <a:pt x="294500" y="1415406"/>
                    </a:cubicBezTo>
                    <a:cubicBezTo>
                      <a:pt x="284883" y="1390398"/>
                      <a:pt x="274520" y="1364357"/>
                      <a:pt x="264482" y="1339177"/>
                    </a:cubicBezTo>
                    <a:cubicBezTo>
                      <a:pt x="261499" y="1331682"/>
                      <a:pt x="258498" y="1324168"/>
                      <a:pt x="255534" y="1316673"/>
                    </a:cubicBezTo>
                    <a:lnTo>
                      <a:pt x="251060" y="1305430"/>
                    </a:lnTo>
                    <a:cubicBezTo>
                      <a:pt x="239607" y="1276598"/>
                      <a:pt x="227753" y="1246810"/>
                      <a:pt x="216989" y="1218379"/>
                    </a:cubicBezTo>
                    <a:cubicBezTo>
                      <a:pt x="206244" y="1190005"/>
                      <a:pt x="194409" y="1160255"/>
                      <a:pt x="182975" y="1131461"/>
                    </a:cubicBezTo>
                    <a:lnTo>
                      <a:pt x="178463" y="1120104"/>
                    </a:lnTo>
                    <a:cubicBezTo>
                      <a:pt x="175480" y="1112609"/>
                      <a:pt x="172497" y="1105095"/>
                      <a:pt x="169496" y="1097600"/>
                    </a:cubicBezTo>
                    <a:cubicBezTo>
                      <a:pt x="159458" y="1072420"/>
                      <a:pt x="149095" y="1046379"/>
                      <a:pt x="139478" y="1021370"/>
                    </a:cubicBezTo>
                    <a:cubicBezTo>
                      <a:pt x="136533" y="1013722"/>
                      <a:pt x="133589" y="1006055"/>
                      <a:pt x="130625" y="998388"/>
                    </a:cubicBezTo>
                    <a:cubicBezTo>
                      <a:pt x="121238" y="974030"/>
                      <a:pt x="111506" y="948849"/>
                      <a:pt x="102653" y="924778"/>
                    </a:cubicBezTo>
                    <a:cubicBezTo>
                      <a:pt x="92271" y="896576"/>
                      <a:pt x="80360" y="863652"/>
                      <a:pt x="70800" y="833138"/>
                    </a:cubicBezTo>
                    <a:cubicBezTo>
                      <a:pt x="62636" y="807116"/>
                      <a:pt x="53114" y="776524"/>
                      <a:pt x="44415" y="747004"/>
                    </a:cubicBezTo>
                    <a:cubicBezTo>
                      <a:pt x="35314" y="716087"/>
                      <a:pt x="28029" y="689243"/>
                      <a:pt x="22141" y="664942"/>
                    </a:cubicBezTo>
                    <a:cubicBezTo>
                      <a:pt x="14455" y="633165"/>
                      <a:pt x="9560" y="609839"/>
                      <a:pt x="6290" y="589286"/>
                    </a:cubicBezTo>
                    <a:cubicBezTo>
                      <a:pt x="1988" y="562251"/>
                      <a:pt x="0" y="541219"/>
                      <a:pt x="0" y="523094"/>
                    </a:cubicBezTo>
                    <a:cubicBezTo>
                      <a:pt x="0" y="505198"/>
                      <a:pt x="2065" y="487646"/>
                      <a:pt x="6310" y="469406"/>
                    </a:cubicBezTo>
                    <a:cubicBezTo>
                      <a:pt x="9579" y="455334"/>
                      <a:pt x="14493" y="441740"/>
                      <a:pt x="22198" y="425297"/>
                    </a:cubicBezTo>
                    <a:cubicBezTo>
                      <a:pt x="28106" y="412716"/>
                      <a:pt x="35410" y="400403"/>
                      <a:pt x="44549" y="387650"/>
                    </a:cubicBezTo>
                    <a:cubicBezTo>
                      <a:pt x="53267" y="375490"/>
                      <a:pt x="62789" y="363923"/>
                      <a:pt x="70972" y="354210"/>
                    </a:cubicBezTo>
                    <a:cubicBezTo>
                      <a:pt x="80608" y="342777"/>
                      <a:pt x="92558" y="333599"/>
                      <a:pt x="102998" y="326143"/>
                    </a:cubicBezTo>
                    <a:cubicBezTo>
                      <a:pt x="111907" y="319776"/>
                      <a:pt x="121639" y="314002"/>
                      <a:pt x="131065" y="308438"/>
                    </a:cubicBezTo>
                    <a:cubicBezTo>
                      <a:pt x="134010" y="306698"/>
                      <a:pt x="136954" y="304958"/>
                      <a:pt x="139898" y="303180"/>
                    </a:cubicBezTo>
                    <a:cubicBezTo>
                      <a:pt x="149535" y="297367"/>
                      <a:pt x="159936" y="292090"/>
                      <a:pt x="169974" y="286966"/>
                    </a:cubicBezTo>
                    <a:cubicBezTo>
                      <a:pt x="172956" y="285437"/>
                      <a:pt x="175958" y="283926"/>
                      <a:pt x="178922" y="282378"/>
                    </a:cubicBezTo>
                    <a:lnTo>
                      <a:pt x="183434" y="280045"/>
                    </a:lnTo>
                    <a:cubicBezTo>
                      <a:pt x="194867" y="274156"/>
                      <a:pt x="206664" y="268076"/>
                      <a:pt x="217390" y="261212"/>
                    </a:cubicBezTo>
                    <a:cubicBezTo>
                      <a:pt x="228174" y="254291"/>
                      <a:pt x="240028" y="248192"/>
                      <a:pt x="251500" y="242284"/>
                    </a:cubicBezTo>
                    <a:lnTo>
                      <a:pt x="256012" y="239951"/>
                    </a:lnTo>
                    <a:cubicBezTo>
                      <a:pt x="258995" y="238403"/>
                      <a:pt x="261977" y="236892"/>
                      <a:pt x="264979" y="235363"/>
                    </a:cubicBezTo>
                    <a:cubicBezTo>
                      <a:pt x="274998" y="230258"/>
                      <a:pt x="285361" y="224981"/>
                      <a:pt x="294940" y="219206"/>
                    </a:cubicBezTo>
                    <a:cubicBezTo>
                      <a:pt x="297865" y="217447"/>
                      <a:pt x="300828" y="215708"/>
                      <a:pt x="303773" y="213949"/>
                    </a:cubicBezTo>
                    <a:cubicBezTo>
                      <a:pt x="313161" y="208385"/>
                      <a:pt x="322873" y="202649"/>
                      <a:pt x="331707" y="196320"/>
                    </a:cubicBezTo>
                    <a:cubicBezTo>
                      <a:pt x="342031" y="188921"/>
                      <a:pt x="353885" y="179858"/>
                      <a:pt x="363369" y="168578"/>
                    </a:cubicBezTo>
                    <a:cubicBezTo>
                      <a:pt x="371514" y="158903"/>
                      <a:pt x="381016" y="147374"/>
                      <a:pt x="389697" y="135271"/>
                    </a:cubicBezTo>
                    <a:cubicBezTo>
                      <a:pt x="398759" y="122614"/>
                      <a:pt x="406025" y="110416"/>
                      <a:pt x="411875" y="97931"/>
                    </a:cubicBezTo>
                    <a:cubicBezTo>
                      <a:pt x="419523" y="81622"/>
                      <a:pt x="424399" y="68123"/>
                      <a:pt x="427630" y="54204"/>
                    </a:cubicBezTo>
                    <a:cubicBezTo>
                      <a:pt x="431894" y="35868"/>
                      <a:pt x="433901" y="18948"/>
                      <a:pt x="433901" y="956"/>
                    </a:cubicBezTo>
                    <a:cubicBezTo>
                      <a:pt x="433901" y="421"/>
                      <a:pt x="434322" y="0"/>
                      <a:pt x="434857" y="0"/>
                    </a:cubicBezTo>
                    <a:cubicBezTo>
                      <a:pt x="435392" y="0"/>
                      <a:pt x="435813" y="421"/>
                      <a:pt x="435813" y="956"/>
                    </a:cubicBezTo>
                    <a:cubicBezTo>
                      <a:pt x="435813" y="18852"/>
                      <a:pt x="433748" y="36404"/>
                      <a:pt x="429504" y="54644"/>
                    </a:cubicBezTo>
                    <a:cubicBezTo>
                      <a:pt x="426234" y="68716"/>
                      <a:pt x="421320" y="82310"/>
                      <a:pt x="413615" y="98753"/>
                    </a:cubicBezTo>
                    <a:cubicBezTo>
                      <a:pt x="407707" y="111334"/>
                      <a:pt x="400404" y="123647"/>
                      <a:pt x="391264" y="136399"/>
                    </a:cubicBezTo>
                    <a:cubicBezTo>
                      <a:pt x="382546" y="148559"/>
                      <a:pt x="373024" y="160127"/>
                      <a:pt x="364841" y="169840"/>
                    </a:cubicBezTo>
                    <a:cubicBezTo>
                      <a:pt x="355205" y="181273"/>
                      <a:pt x="343255" y="190451"/>
                      <a:pt x="332816" y="197907"/>
                    </a:cubicBezTo>
                    <a:cubicBezTo>
                      <a:pt x="323906" y="204274"/>
                      <a:pt x="314155" y="210048"/>
                      <a:pt x="304729" y="215612"/>
                    </a:cubicBezTo>
                    <a:cubicBezTo>
                      <a:pt x="301784" y="217352"/>
                      <a:pt x="298840" y="219092"/>
                      <a:pt x="295915" y="220851"/>
                    </a:cubicBezTo>
                    <a:cubicBezTo>
                      <a:pt x="286278" y="226663"/>
                      <a:pt x="275877" y="231959"/>
                      <a:pt x="265840" y="237064"/>
                    </a:cubicBezTo>
                    <a:cubicBezTo>
                      <a:pt x="262857" y="238594"/>
                      <a:pt x="259855" y="240104"/>
                      <a:pt x="256892" y="241653"/>
                    </a:cubicBezTo>
                    <a:lnTo>
                      <a:pt x="252379" y="243986"/>
                    </a:lnTo>
                    <a:cubicBezTo>
                      <a:pt x="240946" y="249874"/>
                      <a:pt x="229130" y="255954"/>
                      <a:pt x="218423" y="262818"/>
                    </a:cubicBezTo>
                    <a:cubicBezTo>
                      <a:pt x="207639" y="269740"/>
                      <a:pt x="195785" y="275839"/>
                      <a:pt x="184313" y="281747"/>
                    </a:cubicBezTo>
                    <a:lnTo>
                      <a:pt x="179801" y="284079"/>
                    </a:lnTo>
                    <a:cubicBezTo>
                      <a:pt x="176818" y="285628"/>
                      <a:pt x="173836" y="287138"/>
                      <a:pt x="170834" y="288668"/>
                    </a:cubicBezTo>
                    <a:cubicBezTo>
                      <a:pt x="160815" y="293773"/>
                      <a:pt x="150452" y="299050"/>
                      <a:pt x="140874" y="304824"/>
                    </a:cubicBezTo>
                    <a:cubicBezTo>
                      <a:pt x="137948" y="306583"/>
                      <a:pt x="134985" y="308342"/>
                      <a:pt x="132040" y="310082"/>
                    </a:cubicBezTo>
                    <a:cubicBezTo>
                      <a:pt x="122653" y="315627"/>
                      <a:pt x="112940" y="321382"/>
                      <a:pt x="104106" y="327691"/>
                    </a:cubicBezTo>
                    <a:cubicBezTo>
                      <a:pt x="93782" y="335090"/>
                      <a:pt x="81928" y="344153"/>
                      <a:pt x="72444" y="355434"/>
                    </a:cubicBezTo>
                    <a:cubicBezTo>
                      <a:pt x="64299" y="365108"/>
                      <a:pt x="54797" y="376637"/>
                      <a:pt x="46117" y="388740"/>
                    </a:cubicBezTo>
                    <a:cubicBezTo>
                      <a:pt x="37054" y="401397"/>
                      <a:pt x="29788" y="413596"/>
                      <a:pt x="23938" y="426081"/>
                    </a:cubicBezTo>
                    <a:cubicBezTo>
                      <a:pt x="16290" y="442390"/>
                      <a:pt x="11414" y="455888"/>
                      <a:pt x="8183" y="469807"/>
                    </a:cubicBezTo>
                    <a:cubicBezTo>
                      <a:pt x="3920" y="488143"/>
                      <a:pt x="1912" y="505064"/>
                      <a:pt x="1912" y="523055"/>
                    </a:cubicBezTo>
                    <a:cubicBezTo>
                      <a:pt x="1912" y="540818"/>
                      <a:pt x="3958" y="562365"/>
                      <a:pt x="8183" y="588942"/>
                    </a:cubicBezTo>
                    <a:cubicBezTo>
                      <a:pt x="11434" y="609438"/>
                      <a:pt x="16309" y="632726"/>
                      <a:pt x="23995" y="664445"/>
                    </a:cubicBezTo>
                    <a:cubicBezTo>
                      <a:pt x="29865" y="688708"/>
                      <a:pt x="37150" y="715514"/>
                      <a:pt x="46250" y="746411"/>
                    </a:cubicBezTo>
                    <a:cubicBezTo>
                      <a:pt x="54950" y="775932"/>
                      <a:pt x="64452" y="806504"/>
                      <a:pt x="72616" y="832526"/>
                    </a:cubicBezTo>
                    <a:cubicBezTo>
                      <a:pt x="82176" y="863002"/>
                      <a:pt x="94069" y="895907"/>
                      <a:pt x="104451" y="924070"/>
                    </a:cubicBezTo>
                    <a:cubicBezTo>
                      <a:pt x="113322" y="948142"/>
                      <a:pt x="123035" y="973303"/>
                      <a:pt x="132423" y="997662"/>
                    </a:cubicBezTo>
                    <a:cubicBezTo>
                      <a:pt x="135386" y="1005329"/>
                      <a:pt x="138350" y="1012996"/>
                      <a:pt x="141275" y="1020644"/>
                    </a:cubicBezTo>
                    <a:cubicBezTo>
                      <a:pt x="150892" y="1045652"/>
                      <a:pt x="161255" y="1071674"/>
                      <a:pt x="171293" y="1096855"/>
                    </a:cubicBezTo>
                    <a:cubicBezTo>
                      <a:pt x="174276" y="1104369"/>
                      <a:pt x="177277" y="1111863"/>
                      <a:pt x="180260" y="1119358"/>
                    </a:cubicBezTo>
                    <a:lnTo>
                      <a:pt x="184772" y="1130715"/>
                    </a:lnTo>
                    <a:cubicBezTo>
                      <a:pt x="196225" y="1159509"/>
                      <a:pt x="208060" y="1189279"/>
                      <a:pt x="218805" y="1217652"/>
                    </a:cubicBezTo>
                    <a:cubicBezTo>
                      <a:pt x="229570" y="1246064"/>
                      <a:pt x="241405" y="1275852"/>
                      <a:pt x="252857" y="1304666"/>
                    </a:cubicBezTo>
                    <a:lnTo>
                      <a:pt x="257331" y="1315927"/>
                    </a:lnTo>
                    <a:cubicBezTo>
                      <a:pt x="260314" y="1323422"/>
                      <a:pt x="263297" y="1330917"/>
                      <a:pt x="266279" y="1338412"/>
                    </a:cubicBezTo>
                    <a:cubicBezTo>
                      <a:pt x="276317" y="1363592"/>
                      <a:pt x="286699" y="1389633"/>
                      <a:pt x="296297" y="1414661"/>
                    </a:cubicBezTo>
                    <a:cubicBezTo>
                      <a:pt x="299222" y="1422270"/>
                      <a:pt x="302167" y="1429918"/>
                      <a:pt x="305111" y="1437547"/>
                    </a:cubicBezTo>
                    <a:cubicBezTo>
                      <a:pt x="314518" y="1461925"/>
                      <a:pt x="324250" y="1487143"/>
                      <a:pt x="333122" y="1511253"/>
                    </a:cubicBezTo>
                    <a:cubicBezTo>
                      <a:pt x="343503" y="1539455"/>
                      <a:pt x="355415" y="1572379"/>
                      <a:pt x="364975" y="1602893"/>
                    </a:cubicBezTo>
                    <a:cubicBezTo>
                      <a:pt x="373139" y="1628915"/>
                      <a:pt x="382660" y="1659507"/>
                      <a:pt x="391360" y="1689027"/>
                    </a:cubicBezTo>
                    <a:cubicBezTo>
                      <a:pt x="400461" y="1719944"/>
                      <a:pt x="407746" y="1746788"/>
                      <a:pt x="413634" y="1771089"/>
                    </a:cubicBezTo>
                    <a:cubicBezTo>
                      <a:pt x="421320" y="1802866"/>
                      <a:pt x="426215" y="1826192"/>
                      <a:pt x="429485" y="1846745"/>
                    </a:cubicBezTo>
                    <a:cubicBezTo>
                      <a:pt x="433787" y="1873780"/>
                      <a:pt x="435775" y="1894812"/>
                      <a:pt x="435775" y="1912937"/>
                    </a:cubicBezTo>
                    <a:cubicBezTo>
                      <a:pt x="435775" y="1913530"/>
                      <a:pt x="435354" y="1913951"/>
                      <a:pt x="434819" y="1913951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943F96D0-38EC-460B-DFF7-4F30041D8A71}"/>
                  </a:ext>
                </a:extLst>
              </p:cNvPr>
              <p:cNvSpPr/>
              <p:nvPr/>
            </p:nvSpPr>
            <p:spPr>
              <a:xfrm>
                <a:off x="10032811" y="1104697"/>
                <a:ext cx="405298" cy="1913874"/>
              </a:xfrm>
              <a:custGeom>
                <a:avLst/>
                <a:gdLst>
                  <a:gd name="connsiteX0" fmla="*/ 404285 w 405298"/>
                  <a:gd name="connsiteY0" fmla="*/ 1913874 h 1913874"/>
                  <a:gd name="connsiteX1" fmla="*/ 403329 w 405298"/>
                  <a:gd name="connsiteY1" fmla="*/ 1912918 h 1913874"/>
                  <a:gd name="connsiteX2" fmla="*/ 397555 w 405298"/>
                  <a:gd name="connsiteY2" fmla="*/ 1847548 h 1913874"/>
                  <a:gd name="connsiteX3" fmla="*/ 382336 w 405298"/>
                  <a:gd name="connsiteY3" fmla="*/ 1772657 h 1913874"/>
                  <a:gd name="connsiteX4" fmla="*/ 360807 w 405298"/>
                  <a:gd name="connsiteY4" fmla="*/ 1691417 h 1913874"/>
                  <a:gd name="connsiteX5" fmla="*/ 336162 w 405298"/>
                  <a:gd name="connsiteY5" fmla="*/ 1607119 h 1913874"/>
                  <a:gd name="connsiteX6" fmla="*/ 307253 w 405298"/>
                  <a:gd name="connsiteY6" fmla="*/ 1518404 h 1913874"/>
                  <a:gd name="connsiteX7" fmla="*/ 273124 w 405298"/>
                  <a:gd name="connsiteY7" fmla="*/ 1424546 h 1913874"/>
                  <a:gd name="connsiteX8" fmla="*/ 248976 w 405298"/>
                  <a:gd name="connsiteY8" fmla="*/ 1360533 h 1913874"/>
                  <a:gd name="connsiteX9" fmla="*/ 236892 w 405298"/>
                  <a:gd name="connsiteY9" fmla="*/ 1328565 h 1913874"/>
                  <a:gd name="connsiteX10" fmla="*/ 201712 w 405298"/>
                  <a:gd name="connsiteY10" fmla="*/ 1233617 h 1913874"/>
                  <a:gd name="connsiteX11" fmla="*/ 166532 w 405298"/>
                  <a:gd name="connsiteY11" fmla="*/ 1138707 h 1913874"/>
                  <a:gd name="connsiteX12" fmla="*/ 154448 w 405298"/>
                  <a:gd name="connsiteY12" fmla="*/ 1106739 h 1913874"/>
                  <a:gd name="connsiteX13" fmla="*/ 130300 w 405298"/>
                  <a:gd name="connsiteY13" fmla="*/ 1042708 h 1913874"/>
                  <a:gd name="connsiteX14" fmla="*/ 96153 w 405298"/>
                  <a:gd name="connsiteY14" fmla="*/ 948811 h 1913874"/>
                  <a:gd name="connsiteX15" fmla="*/ 67263 w 405298"/>
                  <a:gd name="connsiteY15" fmla="*/ 860134 h 1913874"/>
                  <a:gd name="connsiteX16" fmla="*/ 42579 w 405298"/>
                  <a:gd name="connsiteY16" fmla="*/ 775683 h 1913874"/>
                  <a:gd name="connsiteX17" fmla="*/ 21032 w 405298"/>
                  <a:gd name="connsiteY17" fmla="*/ 694367 h 1913874"/>
                  <a:gd name="connsiteX18" fmla="*/ 5793 w 405298"/>
                  <a:gd name="connsiteY18" fmla="*/ 619323 h 1913874"/>
                  <a:gd name="connsiteX19" fmla="*/ 0 w 405298"/>
                  <a:gd name="connsiteY19" fmla="*/ 553647 h 1913874"/>
                  <a:gd name="connsiteX20" fmla="*/ 5793 w 405298"/>
                  <a:gd name="connsiteY20" fmla="*/ 499462 h 1913874"/>
                  <a:gd name="connsiteX21" fmla="*/ 21089 w 405298"/>
                  <a:gd name="connsiteY21" fmla="*/ 454760 h 1913874"/>
                  <a:gd name="connsiteX22" fmla="*/ 42694 w 405298"/>
                  <a:gd name="connsiteY22" fmla="*/ 416425 h 1913874"/>
                  <a:gd name="connsiteX23" fmla="*/ 67359 w 405298"/>
                  <a:gd name="connsiteY23" fmla="*/ 381379 h 1913874"/>
                  <a:gd name="connsiteX24" fmla="*/ 96420 w 405298"/>
                  <a:gd name="connsiteY24" fmla="*/ 350310 h 1913874"/>
                  <a:gd name="connsiteX25" fmla="*/ 130645 w 405298"/>
                  <a:gd name="connsiteY25" fmla="*/ 324632 h 1913874"/>
                  <a:gd name="connsiteX26" fmla="*/ 154774 w 405298"/>
                  <a:gd name="connsiteY26" fmla="*/ 308897 h 1913874"/>
                  <a:gd name="connsiteX27" fmla="*/ 166876 w 405298"/>
                  <a:gd name="connsiteY27" fmla="*/ 301096 h 1913874"/>
                  <a:gd name="connsiteX28" fmla="*/ 201999 w 405298"/>
                  <a:gd name="connsiteY28" fmla="*/ 276584 h 1913874"/>
                  <a:gd name="connsiteX29" fmla="*/ 237256 w 405298"/>
                  <a:gd name="connsiteY29" fmla="*/ 251977 h 1913874"/>
                  <a:gd name="connsiteX30" fmla="*/ 249377 w 405298"/>
                  <a:gd name="connsiteY30" fmla="*/ 244177 h 1913874"/>
                  <a:gd name="connsiteX31" fmla="*/ 273468 w 405298"/>
                  <a:gd name="connsiteY31" fmla="*/ 228479 h 1913874"/>
                  <a:gd name="connsiteX32" fmla="*/ 307501 w 405298"/>
                  <a:gd name="connsiteY32" fmla="*/ 202936 h 1913874"/>
                  <a:gd name="connsiteX33" fmla="*/ 336238 w 405298"/>
                  <a:gd name="connsiteY33" fmla="*/ 172230 h 1913874"/>
                  <a:gd name="connsiteX34" fmla="*/ 360883 w 405298"/>
                  <a:gd name="connsiteY34" fmla="*/ 137202 h 1913874"/>
                  <a:gd name="connsiteX35" fmla="*/ 382355 w 405298"/>
                  <a:gd name="connsiteY35" fmla="*/ 99097 h 1913874"/>
                  <a:gd name="connsiteX36" fmla="*/ 397517 w 405298"/>
                  <a:gd name="connsiteY36" fmla="*/ 54759 h 1913874"/>
                  <a:gd name="connsiteX37" fmla="*/ 403329 w 405298"/>
                  <a:gd name="connsiteY37" fmla="*/ 956 h 1913874"/>
                  <a:gd name="connsiteX38" fmla="*/ 404285 w 405298"/>
                  <a:gd name="connsiteY38" fmla="*/ 0 h 1913874"/>
                  <a:gd name="connsiteX39" fmla="*/ 405241 w 405298"/>
                  <a:gd name="connsiteY39" fmla="*/ 956 h 1913874"/>
                  <a:gd name="connsiteX40" fmla="*/ 399448 w 405298"/>
                  <a:gd name="connsiteY40" fmla="*/ 55141 h 1913874"/>
                  <a:gd name="connsiteX41" fmla="*/ 384152 w 405298"/>
                  <a:gd name="connsiteY41" fmla="*/ 99843 h 1913874"/>
                  <a:gd name="connsiteX42" fmla="*/ 362547 w 405298"/>
                  <a:gd name="connsiteY42" fmla="*/ 138178 h 1913874"/>
                  <a:gd name="connsiteX43" fmla="*/ 337882 w 405298"/>
                  <a:gd name="connsiteY43" fmla="*/ 173224 h 1913874"/>
                  <a:gd name="connsiteX44" fmla="*/ 308820 w 405298"/>
                  <a:gd name="connsiteY44" fmla="*/ 204293 h 1913874"/>
                  <a:gd name="connsiteX45" fmla="*/ 274596 w 405298"/>
                  <a:gd name="connsiteY45" fmla="*/ 229971 h 1913874"/>
                  <a:gd name="connsiteX46" fmla="*/ 250467 w 405298"/>
                  <a:gd name="connsiteY46" fmla="*/ 245706 h 1913874"/>
                  <a:gd name="connsiteX47" fmla="*/ 238365 w 405298"/>
                  <a:gd name="connsiteY47" fmla="*/ 253507 h 1913874"/>
                  <a:gd name="connsiteX48" fmla="*/ 203242 w 405298"/>
                  <a:gd name="connsiteY48" fmla="*/ 278018 h 1913874"/>
                  <a:gd name="connsiteX49" fmla="*/ 167985 w 405298"/>
                  <a:gd name="connsiteY49" fmla="*/ 302625 h 1913874"/>
                  <a:gd name="connsiteX50" fmla="*/ 155863 w 405298"/>
                  <a:gd name="connsiteY50" fmla="*/ 310426 h 1913874"/>
                  <a:gd name="connsiteX51" fmla="*/ 131773 w 405298"/>
                  <a:gd name="connsiteY51" fmla="*/ 326123 h 1913874"/>
                  <a:gd name="connsiteX52" fmla="*/ 97740 w 405298"/>
                  <a:gd name="connsiteY52" fmla="*/ 351667 h 1913874"/>
                  <a:gd name="connsiteX53" fmla="*/ 69003 w 405298"/>
                  <a:gd name="connsiteY53" fmla="*/ 382373 h 1913874"/>
                  <a:gd name="connsiteX54" fmla="*/ 44358 w 405298"/>
                  <a:gd name="connsiteY54" fmla="*/ 417400 h 1913874"/>
                  <a:gd name="connsiteX55" fmla="*/ 22886 w 405298"/>
                  <a:gd name="connsiteY55" fmla="*/ 455506 h 1913874"/>
                  <a:gd name="connsiteX56" fmla="*/ 7724 w 405298"/>
                  <a:gd name="connsiteY56" fmla="*/ 499844 h 1913874"/>
                  <a:gd name="connsiteX57" fmla="*/ 1969 w 405298"/>
                  <a:gd name="connsiteY57" fmla="*/ 553609 h 1913874"/>
                  <a:gd name="connsiteX58" fmla="*/ 7743 w 405298"/>
                  <a:gd name="connsiteY58" fmla="*/ 618979 h 1913874"/>
                  <a:gd name="connsiteX59" fmla="*/ 22963 w 405298"/>
                  <a:gd name="connsiteY59" fmla="*/ 693870 h 1913874"/>
                  <a:gd name="connsiteX60" fmla="*/ 44491 w 405298"/>
                  <a:gd name="connsiteY60" fmla="*/ 775109 h 1913874"/>
                  <a:gd name="connsiteX61" fmla="*/ 69137 w 405298"/>
                  <a:gd name="connsiteY61" fmla="*/ 859408 h 1913874"/>
                  <a:gd name="connsiteX62" fmla="*/ 98046 w 405298"/>
                  <a:gd name="connsiteY62" fmla="*/ 948123 h 1913874"/>
                  <a:gd name="connsiteX63" fmla="*/ 132174 w 405298"/>
                  <a:gd name="connsiteY63" fmla="*/ 1041981 h 1913874"/>
                  <a:gd name="connsiteX64" fmla="*/ 156322 w 405298"/>
                  <a:gd name="connsiteY64" fmla="*/ 1105994 h 1913874"/>
                  <a:gd name="connsiteX65" fmla="*/ 168406 w 405298"/>
                  <a:gd name="connsiteY65" fmla="*/ 1137962 h 1913874"/>
                  <a:gd name="connsiteX66" fmla="*/ 203586 w 405298"/>
                  <a:gd name="connsiteY66" fmla="*/ 1232910 h 1913874"/>
                  <a:gd name="connsiteX67" fmla="*/ 238766 w 405298"/>
                  <a:gd name="connsiteY67" fmla="*/ 1327819 h 1913874"/>
                  <a:gd name="connsiteX68" fmla="*/ 250850 w 405298"/>
                  <a:gd name="connsiteY68" fmla="*/ 1359788 h 1913874"/>
                  <a:gd name="connsiteX69" fmla="*/ 274998 w 405298"/>
                  <a:gd name="connsiteY69" fmla="*/ 1423819 h 1913874"/>
                  <a:gd name="connsiteX70" fmla="*/ 309145 w 405298"/>
                  <a:gd name="connsiteY70" fmla="*/ 1517716 h 1913874"/>
                  <a:gd name="connsiteX71" fmla="*/ 338035 w 405298"/>
                  <a:gd name="connsiteY71" fmla="*/ 1606392 h 1913874"/>
                  <a:gd name="connsiteX72" fmla="*/ 362719 w 405298"/>
                  <a:gd name="connsiteY72" fmla="*/ 1690844 h 1913874"/>
                  <a:gd name="connsiteX73" fmla="*/ 384267 w 405298"/>
                  <a:gd name="connsiteY73" fmla="*/ 1772160 h 1913874"/>
                  <a:gd name="connsiteX74" fmla="*/ 399505 w 405298"/>
                  <a:gd name="connsiteY74" fmla="*/ 1847204 h 1913874"/>
                  <a:gd name="connsiteX75" fmla="*/ 405298 w 405298"/>
                  <a:gd name="connsiteY75" fmla="*/ 1912880 h 1913874"/>
                  <a:gd name="connsiteX76" fmla="*/ 404285 w 405298"/>
                  <a:gd name="connsiteY7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405298" h="1913874">
                    <a:moveTo>
                      <a:pt x="404285" y="1913874"/>
                    </a:moveTo>
                    <a:cubicBezTo>
                      <a:pt x="403749" y="1913874"/>
                      <a:pt x="403329" y="1913454"/>
                      <a:pt x="403329" y="1912918"/>
                    </a:cubicBezTo>
                    <a:cubicBezTo>
                      <a:pt x="403329" y="1893818"/>
                      <a:pt x="401436" y="1872442"/>
                      <a:pt x="397555" y="1847548"/>
                    </a:cubicBezTo>
                    <a:cubicBezTo>
                      <a:pt x="394094" y="1825350"/>
                      <a:pt x="389123" y="1800858"/>
                      <a:pt x="382336" y="1772657"/>
                    </a:cubicBezTo>
                    <a:cubicBezTo>
                      <a:pt x="376676" y="1749140"/>
                      <a:pt x="369640" y="1722563"/>
                      <a:pt x="360807" y="1691417"/>
                    </a:cubicBezTo>
                    <a:cubicBezTo>
                      <a:pt x="352949" y="1663675"/>
                      <a:pt x="344421" y="1634919"/>
                      <a:pt x="336162" y="1607119"/>
                    </a:cubicBezTo>
                    <a:cubicBezTo>
                      <a:pt x="328303" y="1580638"/>
                      <a:pt x="318858" y="1551653"/>
                      <a:pt x="307253" y="1518404"/>
                    </a:cubicBezTo>
                    <a:cubicBezTo>
                      <a:pt x="297884" y="1491579"/>
                      <a:pt x="287043" y="1461753"/>
                      <a:pt x="273124" y="1424546"/>
                    </a:cubicBezTo>
                    <a:cubicBezTo>
                      <a:pt x="265189" y="1403304"/>
                      <a:pt x="256949" y="1381565"/>
                      <a:pt x="248976" y="1360533"/>
                    </a:cubicBezTo>
                    <a:cubicBezTo>
                      <a:pt x="244942" y="1349864"/>
                      <a:pt x="240907" y="1339215"/>
                      <a:pt x="236892" y="1328565"/>
                    </a:cubicBezTo>
                    <a:cubicBezTo>
                      <a:pt x="226128" y="1300058"/>
                      <a:pt x="213528" y="1266484"/>
                      <a:pt x="201712" y="1233617"/>
                    </a:cubicBezTo>
                    <a:cubicBezTo>
                      <a:pt x="189877" y="1200751"/>
                      <a:pt x="177296" y="1167196"/>
                      <a:pt x="166532" y="1138707"/>
                    </a:cubicBezTo>
                    <a:cubicBezTo>
                      <a:pt x="162517" y="1128058"/>
                      <a:pt x="158483" y="1117408"/>
                      <a:pt x="154448" y="1106739"/>
                    </a:cubicBezTo>
                    <a:cubicBezTo>
                      <a:pt x="146476" y="1085708"/>
                      <a:pt x="138254" y="1063950"/>
                      <a:pt x="130300" y="1042708"/>
                    </a:cubicBezTo>
                    <a:cubicBezTo>
                      <a:pt x="116381" y="1005482"/>
                      <a:pt x="105521" y="975636"/>
                      <a:pt x="96153" y="948811"/>
                    </a:cubicBezTo>
                    <a:cubicBezTo>
                      <a:pt x="84547" y="915524"/>
                      <a:pt x="75083" y="886520"/>
                      <a:pt x="67263" y="860134"/>
                    </a:cubicBezTo>
                    <a:cubicBezTo>
                      <a:pt x="58984" y="832201"/>
                      <a:pt x="50438" y="803445"/>
                      <a:pt x="42579" y="775683"/>
                    </a:cubicBezTo>
                    <a:cubicBezTo>
                      <a:pt x="33746" y="744499"/>
                      <a:pt x="26691" y="717904"/>
                      <a:pt x="21032" y="694367"/>
                    </a:cubicBezTo>
                    <a:cubicBezTo>
                      <a:pt x="14244" y="666109"/>
                      <a:pt x="9254" y="641559"/>
                      <a:pt x="5793" y="619323"/>
                    </a:cubicBezTo>
                    <a:cubicBezTo>
                      <a:pt x="1893" y="594333"/>
                      <a:pt x="0" y="572843"/>
                      <a:pt x="0" y="553647"/>
                    </a:cubicBezTo>
                    <a:cubicBezTo>
                      <a:pt x="0" y="534432"/>
                      <a:pt x="1893" y="516708"/>
                      <a:pt x="5793" y="499462"/>
                    </a:cubicBezTo>
                    <a:cubicBezTo>
                      <a:pt x="9273" y="484090"/>
                      <a:pt x="14282" y="469463"/>
                      <a:pt x="21089" y="454760"/>
                    </a:cubicBezTo>
                    <a:cubicBezTo>
                      <a:pt x="26767" y="442505"/>
                      <a:pt x="33823" y="429962"/>
                      <a:pt x="42694" y="416425"/>
                    </a:cubicBezTo>
                    <a:cubicBezTo>
                      <a:pt x="50571" y="404380"/>
                      <a:pt x="59118" y="392679"/>
                      <a:pt x="67359" y="381379"/>
                    </a:cubicBezTo>
                    <a:cubicBezTo>
                      <a:pt x="75274" y="370538"/>
                      <a:pt x="84757" y="360386"/>
                      <a:pt x="96420" y="350310"/>
                    </a:cubicBezTo>
                    <a:cubicBezTo>
                      <a:pt x="105808" y="342184"/>
                      <a:pt x="116687" y="334020"/>
                      <a:pt x="130645" y="324632"/>
                    </a:cubicBezTo>
                    <a:cubicBezTo>
                      <a:pt x="138598" y="319279"/>
                      <a:pt x="146820" y="314002"/>
                      <a:pt x="154774" y="308897"/>
                    </a:cubicBezTo>
                    <a:cubicBezTo>
                      <a:pt x="158808" y="306296"/>
                      <a:pt x="162861" y="303715"/>
                      <a:pt x="166876" y="301096"/>
                    </a:cubicBezTo>
                    <a:cubicBezTo>
                      <a:pt x="177622" y="294117"/>
                      <a:pt x="190183" y="285762"/>
                      <a:pt x="201999" y="276584"/>
                    </a:cubicBezTo>
                    <a:cubicBezTo>
                      <a:pt x="213872" y="267350"/>
                      <a:pt x="226472" y="258956"/>
                      <a:pt x="237256" y="251977"/>
                    </a:cubicBezTo>
                    <a:cubicBezTo>
                      <a:pt x="241290" y="249358"/>
                      <a:pt x="245324" y="246777"/>
                      <a:pt x="249377" y="244177"/>
                    </a:cubicBezTo>
                    <a:cubicBezTo>
                      <a:pt x="257331" y="239072"/>
                      <a:pt x="265553" y="233814"/>
                      <a:pt x="273468" y="228479"/>
                    </a:cubicBezTo>
                    <a:cubicBezTo>
                      <a:pt x="287368" y="219130"/>
                      <a:pt x="298171" y="211004"/>
                      <a:pt x="307501" y="202936"/>
                    </a:cubicBezTo>
                    <a:cubicBezTo>
                      <a:pt x="319049" y="192936"/>
                      <a:pt x="328456" y="182898"/>
                      <a:pt x="336238" y="172230"/>
                    </a:cubicBezTo>
                    <a:cubicBezTo>
                      <a:pt x="344517" y="160892"/>
                      <a:pt x="353044" y="149210"/>
                      <a:pt x="360883" y="137202"/>
                    </a:cubicBezTo>
                    <a:cubicBezTo>
                      <a:pt x="369697" y="123742"/>
                      <a:pt x="376714" y="111276"/>
                      <a:pt x="382355" y="99097"/>
                    </a:cubicBezTo>
                    <a:cubicBezTo>
                      <a:pt x="389104" y="84509"/>
                      <a:pt x="394075" y="69997"/>
                      <a:pt x="397517" y="54759"/>
                    </a:cubicBezTo>
                    <a:cubicBezTo>
                      <a:pt x="401455" y="37608"/>
                      <a:pt x="403329" y="20037"/>
                      <a:pt x="403329" y="956"/>
                    </a:cubicBezTo>
                    <a:cubicBezTo>
                      <a:pt x="403329" y="421"/>
                      <a:pt x="403749" y="0"/>
                      <a:pt x="404285" y="0"/>
                    </a:cubicBezTo>
                    <a:cubicBezTo>
                      <a:pt x="404820" y="0"/>
                      <a:pt x="405241" y="421"/>
                      <a:pt x="405241" y="956"/>
                    </a:cubicBezTo>
                    <a:cubicBezTo>
                      <a:pt x="405241" y="20171"/>
                      <a:pt x="403348" y="37895"/>
                      <a:pt x="399448" y="55141"/>
                    </a:cubicBezTo>
                    <a:cubicBezTo>
                      <a:pt x="395968" y="70513"/>
                      <a:pt x="390959" y="85140"/>
                      <a:pt x="384152" y="99843"/>
                    </a:cubicBezTo>
                    <a:cubicBezTo>
                      <a:pt x="378473" y="112098"/>
                      <a:pt x="371418" y="124641"/>
                      <a:pt x="362547" y="138178"/>
                    </a:cubicBezTo>
                    <a:cubicBezTo>
                      <a:pt x="354669" y="150223"/>
                      <a:pt x="346123" y="161924"/>
                      <a:pt x="337882" y="173224"/>
                    </a:cubicBezTo>
                    <a:cubicBezTo>
                      <a:pt x="329967" y="184065"/>
                      <a:pt x="320483" y="194217"/>
                      <a:pt x="308820" y="204293"/>
                    </a:cubicBezTo>
                    <a:cubicBezTo>
                      <a:pt x="299433" y="212419"/>
                      <a:pt x="288554" y="220583"/>
                      <a:pt x="274596" y="229971"/>
                    </a:cubicBezTo>
                    <a:cubicBezTo>
                      <a:pt x="266643" y="235324"/>
                      <a:pt x="258421" y="240601"/>
                      <a:pt x="250467" y="245706"/>
                    </a:cubicBezTo>
                    <a:cubicBezTo>
                      <a:pt x="246433" y="248307"/>
                      <a:pt x="242380" y="250888"/>
                      <a:pt x="238365" y="253507"/>
                    </a:cubicBezTo>
                    <a:cubicBezTo>
                      <a:pt x="227619" y="260486"/>
                      <a:pt x="215058" y="268841"/>
                      <a:pt x="203242" y="278018"/>
                    </a:cubicBezTo>
                    <a:cubicBezTo>
                      <a:pt x="191369" y="287253"/>
                      <a:pt x="178769" y="295647"/>
                      <a:pt x="167985" y="302625"/>
                    </a:cubicBezTo>
                    <a:cubicBezTo>
                      <a:pt x="163951" y="305245"/>
                      <a:pt x="159917" y="307826"/>
                      <a:pt x="155863" y="310426"/>
                    </a:cubicBezTo>
                    <a:cubicBezTo>
                      <a:pt x="147910" y="315531"/>
                      <a:pt x="139688" y="320789"/>
                      <a:pt x="131773" y="326123"/>
                    </a:cubicBezTo>
                    <a:cubicBezTo>
                      <a:pt x="117873" y="335473"/>
                      <a:pt x="107070" y="343599"/>
                      <a:pt x="97740" y="351667"/>
                    </a:cubicBezTo>
                    <a:cubicBezTo>
                      <a:pt x="86191" y="361667"/>
                      <a:pt x="76784" y="371705"/>
                      <a:pt x="69003" y="382373"/>
                    </a:cubicBezTo>
                    <a:cubicBezTo>
                      <a:pt x="60724" y="393711"/>
                      <a:pt x="52197" y="405393"/>
                      <a:pt x="44358" y="417400"/>
                    </a:cubicBezTo>
                    <a:cubicBezTo>
                      <a:pt x="35543" y="430861"/>
                      <a:pt x="28527" y="443327"/>
                      <a:pt x="22886" y="455506"/>
                    </a:cubicBezTo>
                    <a:cubicBezTo>
                      <a:pt x="16137" y="470094"/>
                      <a:pt x="11166" y="484606"/>
                      <a:pt x="7724" y="499844"/>
                    </a:cubicBezTo>
                    <a:cubicBezTo>
                      <a:pt x="3862" y="516956"/>
                      <a:pt x="1969" y="534527"/>
                      <a:pt x="1969" y="553609"/>
                    </a:cubicBezTo>
                    <a:cubicBezTo>
                      <a:pt x="1969" y="572709"/>
                      <a:pt x="3862" y="594085"/>
                      <a:pt x="7743" y="618979"/>
                    </a:cubicBezTo>
                    <a:cubicBezTo>
                      <a:pt x="11204" y="641177"/>
                      <a:pt x="16175" y="665669"/>
                      <a:pt x="22963" y="693870"/>
                    </a:cubicBezTo>
                    <a:cubicBezTo>
                      <a:pt x="28622" y="717387"/>
                      <a:pt x="35658" y="743964"/>
                      <a:pt x="44491" y="775109"/>
                    </a:cubicBezTo>
                    <a:cubicBezTo>
                      <a:pt x="52350" y="802852"/>
                      <a:pt x="60877" y="831608"/>
                      <a:pt x="69137" y="859408"/>
                    </a:cubicBezTo>
                    <a:cubicBezTo>
                      <a:pt x="76995" y="885889"/>
                      <a:pt x="86440" y="914874"/>
                      <a:pt x="98046" y="948123"/>
                    </a:cubicBezTo>
                    <a:cubicBezTo>
                      <a:pt x="107414" y="974948"/>
                      <a:pt x="118255" y="1004774"/>
                      <a:pt x="132174" y="1041981"/>
                    </a:cubicBezTo>
                    <a:cubicBezTo>
                      <a:pt x="140109" y="1063223"/>
                      <a:pt x="148349" y="1084962"/>
                      <a:pt x="156322" y="1105994"/>
                    </a:cubicBezTo>
                    <a:cubicBezTo>
                      <a:pt x="160356" y="1116662"/>
                      <a:pt x="164391" y="1127312"/>
                      <a:pt x="168406" y="1137962"/>
                    </a:cubicBezTo>
                    <a:cubicBezTo>
                      <a:pt x="179170" y="1166469"/>
                      <a:pt x="191770" y="1200043"/>
                      <a:pt x="203586" y="1232910"/>
                    </a:cubicBezTo>
                    <a:cubicBezTo>
                      <a:pt x="215421" y="1265776"/>
                      <a:pt x="228002" y="1299331"/>
                      <a:pt x="238766" y="1327819"/>
                    </a:cubicBezTo>
                    <a:cubicBezTo>
                      <a:pt x="242781" y="1338469"/>
                      <a:pt x="246816" y="1349119"/>
                      <a:pt x="250850" y="1359788"/>
                    </a:cubicBezTo>
                    <a:cubicBezTo>
                      <a:pt x="258823" y="1380819"/>
                      <a:pt x="267044" y="1402577"/>
                      <a:pt x="274998" y="1423819"/>
                    </a:cubicBezTo>
                    <a:cubicBezTo>
                      <a:pt x="288917" y="1461045"/>
                      <a:pt x="299777" y="1490891"/>
                      <a:pt x="309145" y="1517716"/>
                    </a:cubicBezTo>
                    <a:cubicBezTo>
                      <a:pt x="320751" y="1551003"/>
                      <a:pt x="330215" y="1580007"/>
                      <a:pt x="338035" y="1606392"/>
                    </a:cubicBezTo>
                    <a:cubicBezTo>
                      <a:pt x="346314" y="1634326"/>
                      <a:pt x="354861" y="1663082"/>
                      <a:pt x="362719" y="1690844"/>
                    </a:cubicBezTo>
                    <a:cubicBezTo>
                      <a:pt x="371552" y="1722028"/>
                      <a:pt x="378607" y="1748623"/>
                      <a:pt x="384267" y="1772160"/>
                    </a:cubicBezTo>
                    <a:cubicBezTo>
                      <a:pt x="391054" y="1800418"/>
                      <a:pt x="396044" y="1824968"/>
                      <a:pt x="399505" y="1847204"/>
                    </a:cubicBezTo>
                    <a:cubicBezTo>
                      <a:pt x="403405" y="1872193"/>
                      <a:pt x="405298" y="1893684"/>
                      <a:pt x="405298" y="1912880"/>
                    </a:cubicBezTo>
                    <a:cubicBezTo>
                      <a:pt x="405241" y="1913454"/>
                      <a:pt x="404820" y="1913874"/>
                      <a:pt x="404285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01D0D4B1-9960-D3FD-C2EB-663412ED7D89}"/>
                  </a:ext>
                </a:extLst>
              </p:cNvPr>
              <p:cNvSpPr/>
              <p:nvPr/>
            </p:nvSpPr>
            <p:spPr>
              <a:xfrm>
                <a:off x="10128715" y="1104697"/>
                <a:ext cx="369085" cy="1913874"/>
              </a:xfrm>
              <a:custGeom>
                <a:avLst/>
                <a:gdLst>
                  <a:gd name="connsiteX0" fmla="*/ 368130 w 369085"/>
                  <a:gd name="connsiteY0" fmla="*/ 1913874 h 1913874"/>
                  <a:gd name="connsiteX1" fmla="*/ 367174 w 369085"/>
                  <a:gd name="connsiteY1" fmla="*/ 1912918 h 1913874"/>
                  <a:gd name="connsiteX2" fmla="*/ 361744 w 369085"/>
                  <a:gd name="connsiteY2" fmla="*/ 1847873 h 1913874"/>
                  <a:gd name="connsiteX3" fmla="*/ 347997 w 369085"/>
                  <a:gd name="connsiteY3" fmla="*/ 1774435 h 1913874"/>
                  <a:gd name="connsiteX4" fmla="*/ 328074 w 369085"/>
                  <a:gd name="connsiteY4" fmla="*/ 1694801 h 1913874"/>
                  <a:gd name="connsiteX5" fmla="*/ 313046 w 369085"/>
                  <a:gd name="connsiteY5" fmla="*/ 1640789 h 1913874"/>
                  <a:gd name="connsiteX6" fmla="*/ 304901 w 369085"/>
                  <a:gd name="connsiteY6" fmla="*/ 1611899 h 1913874"/>
                  <a:gd name="connsiteX7" fmla="*/ 278822 w 369085"/>
                  <a:gd name="connsiteY7" fmla="*/ 1526090 h 1913874"/>
                  <a:gd name="connsiteX8" fmla="*/ 248269 w 369085"/>
                  <a:gd name="connsiteY8" fmla="*/ 1435807 h 1913874"/>
                  <a:gd name="connsiteX9" fmla="*/ 227524 w 369085"/>
                  <a:gd name="connsiteY9" fmla="*/ 1376995 h 1913874"/>
                  <a:gd name="connsiteX10" fmla="*/ 215650 w 369085"/>
                  <a:gd name="connsiteY10" fmla="*/ 1343440 h 1913874"/>
                  <a:gd name="connsiteX11" fmla="*/ 214236 w 369085"/>
                  <a:gd name="connsiteY11" fmla="*/ 1339444 h 1913874"/>
                  <a:gd name="connsiteX12" fmla="*/ 183644 w 369085"/>
                  <a:gd name="connsiteY12" fmla="*/ 1251685 h 1913874"/>
                  <a:gd name="connsiteX13" fmla="*/ 153053 w 369085"/>
                  <a:gd name="connsiteY13" fmla="*/ 1163945 h 1913874"/>
                  <a:gd name="connsiteX14" fmla="*/ 151638 w 369085"/>
                  <a:gd name="connsiteY14" fmla="*/ 1159949 h 1913874"/>
                  <a:gd name="connsiteX15" fmla="*/ 139765 w 369085"/>
                  <a:gd name="connsiteY15" fmla="*/ 1126394 h 1913874"/>
                  <a:gd name="connsiteX16" fmla="*/ 119020 w 369085"/>
                  <a:gd name="connsiteY16" fmla="*/ 1067582 h 1913874"/>
                  <a:gd name="connsiteX17" fmla="*/ 88447 w 369085"/>
                  <a:gd name="connsiteY17" fmla="*/ 977261 h 1913874"/>
                  <a:gd name="connsiteX18" fmla="*/ 62330 w 369085"/>
                  <a:gd name="connsiteY18" fmla="*/ 891376 h 1913874"/>
                  <a:gd name="connsiteX19" fmla="*/ 54185 w 369085"/>
                  <a:gd name="connsiteY19" fmla="*/ 862505 h 1913874"/>
                  <a:gd name="connsiteX20" fmla="*/ 39157 w 369085"/>
                  <a:gd name="connsiteY20" fmla="*/ 808454 h 1913874"/>
                  <a:gd name="connsiteX21" fmla="*/ 19215 w 369085"/>
                  <a:gd name="connsiteY21" fmla="*/ 728744 h 1913874"/>
                  <a:gd name="connsiteX22" fmla="*/ 5449 w 369085"/>
                  <a:gd name="connsiteY22" fmla="*/ 655172 h 1913874"/>
                  <a:gd name="connsiteX23" fmla="*/ 0 w 369085"/>
                  <a:gd name="connsiteY23" fmla="*/ 589840 h 1913874"/>
                  <a:gd name="connsiteX24" fmla="*/ 5468 w 369085"/>
                  <a:gd name="connsiteY24" fmla="*/ 535330 h 1913874"/>
                  <a:gd name="connsiteX25" fmla="*/ 19273 w 369085"/>
                  <a:gd name="connsiteY25" fmla="*/ 489195 h 1913874"/>
                  <a:gd name="connsiteX26" fmla="*/ 39253 w 369085"/>
                  <a:gd name="connsiteY26" fmla="*/ 449235 h 1913874"/>
                  <a:gd name="connsiteX27" fmla="*/ 54300 w 369085"/>
                  <a:gd name="connsiteY27" fmla="*/ 425201 h 1913874"/>
                  <a:gd name="connsiteX28" fmla="*/ 62426 w 369085"/>
                  <a:gd name="connsiteY28" fmla="*/ 412601 h 1913874"/>
                  <a:gd name="connsiteX29" fmla="*/ 88620 w 369085"/>
                  <a:gd name="connsiteY29" fmla="*/ 378817 h 1913874"/>
                  <a:gd name="connsiteX30" fmla="*/ 119249 w 369085"/>
                  <a:gd name="connsiteY30" fmla="*/ 349564 h 1913874"/>
                  <a:gd name="connsiteX31" fmla="*/ 139994 w 369085"/>
                  <a:gd name="connsiteY31" fmla="*/ 332242 h 1913874"/>
                  <a:gd name="connsiteX32" fmla="*/ 151886 w 369085"/>
                  <a:gd name="connsiteY32" fmla="*/ 322433 h 1913874"/>
                  <a:gd name="connsiteX33" fmla="*/ 153320 w 369085"/>
                  <a:gd name="connsiteY33" fmla="*/ 321229 h 1913874"/>
                  <a:gd name="connsiteX34" fmla="*/ 183854 w 369085"/>
                  <a:gd name="connsiteY34" fmla="*/ 294729 h 1913874"/>
                  <a:gd name="connsiteX35" fmla="*/ 214465 w 369085"/>
                  <a:gd name="connsiteY35" fmla="*/ 268134 h 1913874"/>
                  <a:gd name="connsiteX36" fmla="*/ 215899 w 369085"/>
                  <a:gd name="connsiteY36" fmla="*/ 266929 h 1913874"/>
                  <a:gd name="connsiteX37" fmla="*/ 227791 w 369085"/>
                  <a:gd name="connsiteY37" fmla="*/ 257102 h 1913874"/>
                  <a:gd name="connsiteX38" fmla="*/ 248498 w 369085"/>
                  <a:gd name="connsiteY38" fmla="*/ 239798 h 1913874"/>
                  <a:gd name="connsiteX39" fmla="*/ 278975 w 369085"/>
                  <a:gd name="connsiteY39" fmla="*/ 210679 h 1913874"/>
                  <a:gd name="connsiteX40" fmla="*/ 304958 w 369085"/>
                  <a:gd name="connsiteY40" fmla="*/ 177162 h 1913874"/>
                  <a:gd name="connsiteX41" fmla="*/ 313103 w 369085"/>
                  <a:gd name="connsiteY41" fmla="*/ 164543 h 1913874"/>
                  <a:gd name="connsiteX42" fmla="*/ 328093 w 369085"/>
                  <a:gd name="connsiteY42" fmla="*/ 140606 h 1913874"/>
                  <a:gd name="connsiteX43" fmla="*/ 347958 w 369085"/>
                  <a:gd name="connsiteY43" fmla="*/ 100913 h 1913874"/>
                  <a:gd name="connsiteX44" fmla="*/ 361667 w 369085"/>
                  <a:gd name="connsiteY44" fmla="*/ 55065 h 1913874"/>
                  <a:gd name="connsiteX45" fmla="*/ 367097 w 369085"/>
                  <a:gd name="connsiteY45" fmla="*/ 956 h 1913874"/>
                  <a:gd name="connsiteX46" fmla="*/ 368053 w 369085"/>
                  <a:gd name="connsiteY46" fmla="*/ 0 h 1913874"/>
                  <a:gd name="connsiteX47" fmla="*/ 369009 w 369085"/>
                  <a:gd name="connsiteY47" fmla="*/ 956 h 1913874"/>
                  <a:gd name="connsiteX48" fmla="*/ 363541 w 369085"/>
                  <a:gd name="connsiteY48" fmla="*/ 55466 h 1913874"/>
                  <a:gd name="connsiteX49" fmla="*/ 349737 w 369085"/>
                  <a:gd name="connsiteY49" fmla="*/ 101602 h 1913874"/>
                  <a:gd name="connsiteX50" fmla="*/ 329756 w 369085"/>
                  <a:gd name="connsiteY50" fmla="*/ 141562 h 1913874"/>
                  <a:gd name="connsiteX51" fmla="*/ 314709 w 369085"/>
                  <a:gd name="connsiteY51" fmla="*/ 165595 h 1913874"/>
                  <a:gd name="connsiteX52" fmla="*/ 306583 w 369085"/>
                  <a:gd name="connsiteY52" fmla="*/ 178195 h 1913874"/>
                  <a:gd name="connsiteX53" fmla="*/ 280390 w 369085"/>
                  <a:gd name="connsiteY53" fmla="*/ 211979 h 1913874"/>
                  <a:gd name="connsiteX54" fmla="*/ 249760 w 369085"/>
                  <a:gd name="connsiteY54" fmla="*/ 241232 h 1913874"/>
                  <a:gd name="connsiteX55" fmla="*/ 229015 w 369085"/>
                  <a:gd name="connsiteY55" fmla="*/ 258555 h 1913874"/>
                  <a:gd name="connsiteX56" fmla="*/ 217123 w 369085"/>
                  <a:gd name="connsiteY56" fmla="*/ 268363 h 1913874"/>
                  <a:gd name="connsiteX57" fmla="*/ 215689 w 369085"/>
                  <a:gd name="connsiteY57" fmla="*/ 269568 h 1913874"/>
                  <a:gd name="connsiteX58" fmla="*/ 185155 w 369085"/>
                  <a:gd name="connsiteY58" fmla="*/ 296086 h 1913874"/>
                  <a:gd name="connsiteX59" fmla="*/ 154544 w 369085"/>
                  <a:gd name="connsiteY59" fmla="*/ 322663 h 1913874"/>
                  <a:gd name="connsiteX60" fmla="*/ 153110 w 369085"/>
                  <a:gd name="connsiteY60" fmla="*/ 323867 h 1913874"/>
                  <a:gd name="connsiteX61" fmla="*/ 141218 w 369085"/>
                  <a:gd name="connsiteY61" fmla="*/ 333695 h 1913874"/>
                  <a:gd name="connsiteX62" fmla="*/ 120511 w 369085"/>
                  <a:gd name="connsiteY62" fmla="*/ 350998 h 1913874"/>
                  <a:gd name="connsiteX63" fmla="*/ 90034 w 369085"/>
                  <a:gd name="connsiteY63" fmla="*/ 380117 h 1913874"/>
                  <a:gd name="connsiteX64" fmla="*/ 64051 w 369085"/>
                  <a:gd name="connsiteY64" fmla="*/ 413634 h 1913874"/>
                  <a:gd name="connsiteX65" fmla="*/ 55906 w 369085"/>
                  <a:gd name="connsiteY65" fmla="*/ 426253 h 1913874"/>
                  <a:gd name="connsiteX66" fmla="*/ 40916 w 369085"/>
                  <a:gd name="connsiteY66" fmla="*/ 450191 h 1913874"/>
                  <a:gd name="connsiteX67" fmla="*/ 21051 w 369085"/>
                  <a:gd name="connsiteY67" fmla="*/ 489883 h 1913874"/>
                  <a:gd name="connsiteX68" fmla="*/ 7342 w 369085"/>
                  <a:gd name="connsiteY68" fmla="*/ 535732 h 1913874"/>
                  <a:gd name="connsiteX69" fmla="*/ 1912 w 369085"/>
                  <a:gd name="connsiteY69" fmla="*/ 589840 h 1913874"/>
                  <a:gd name="connsiteX70" fmla="*/ 7342 w 369085"/>
                  <a:gd name="connsiteY70" fmla="*/ 654885 h 1913874"/>
                  <a:gd name="connsiteX71" fmla="*/ 21089 w 369085"/>
                  <a:gd name="connsiteY71" fmla="*/ 728324 h 1913874"/>
                  <a:gd name="connsiteX72" fmla="*/ 41012 w 369085"/>
                  <a:gd name="connsiteY72" fmla="*/ 807957 h 1913874"/>
                  <a:gd name="connsiteX73" fmla="*/ 56040 w 369085"/>
                  <a:gd name="connsiteY73" fmla="*/ 861970 h 1913874"/>
                  <a:gd name="connsiteX74" fmla="*/ 64185 w 369085"/>
                  <a:gd name="connsiteY74" fmla="*/ 890860 h 1913874"/>
                  <a:gd name="connsiteX75" fmla="*/ 90264 w 369085"/>
                  <a:gd name="connsiteY75" fmla="*/ 976669 h 1913874"/>
                  <a:gd name="connsiteX76" fmla="*/ 120817 w 369085"/>
                  <a:gd name="connsiteY76" fmla="*/ 1066951 h 1913874"/>
                  <a:gd name="connsiteX77" fmla="*/ 141562 w 369085"/>
                  <a:gd name="connsiteY77" fmla="*/ 1125763 h 1913874"/>
                  <a:gd name="connsiteX78" fmla="*/ 153435 w 369085"/>
                  <a:gd name="connsiteY78" fmla="*/ 1159318 h 1913874"/>
                  <a:gd name="connsiteX79" fmla="*/ 154850 w 369085"/>
                  <a:gd name="connsiteY79" fmla="*/ 1163314 h 1913874"/>
                  <a:gd name="connsiteX80" fmla="*/ 185441 w 369085"/>
                  <a:gd name="connsiteY80" fmla="*/ 1251073 h 1913874"/>
                  <a:gd name="connsiteX81" fmla="*/ 216033 w 369085"/>
                  <a:gd name="connsiteY81" fmla="*/ 1338813 h 1913874"/>
                  <a:gd name="connsiteX82" fmla="*/ 217448 w 369085"/>
                  <a:gd name="connsiteY82" fmla="*/ 1342809 h 1913874"/>
                  <a:gd name="connsiteX83" fmla="*/ 229321 w 369085"/>
                  <a:gd name="connsiteY83" fmla="*/ 1376364 h 1913874"/>
                  <a:gd name="connsiteX84" fmla="*/ 250066 w 369085"/>
                  <a:gd name="connsiteY84" fmla="*/ 1435176 h 1913874"/>
                  <a:gd name="connsiteX85" fmla="*/ 280638 w 369085"/>
                  <a:gd name="connsiteY85" fmla="*/ 1525497 h 1913874"/>
                  <a:gd name="connsiteX86" fmla="*/ 306756 w 369085"/>
                  <a:gd name="connsiteY86" fmla="*/ 1611383 h 1913874"/>
                  <a:gd name="connsiteX87" fmla="*/ 314900 w 369085"/>
                  <a:gd name="connsiteY87" fmla="*/ 1640253 h 1913874"/>
                  <a:gd name="connsiteX88" fmla="*/ 329929 w 369085"/>
                  <a:gd name="connsiteY88" fmla="*/ 1694304 h 1913874"/>
                  <a:gd name="connsiteX89" fmla="*/ 349870 w 369085"/>
                  <a:gd name="connsiteY89" fmla="*/ 1774014 h 1913874"/>
                  <a:gd name="connsiteX90" fmla="*/ 363637 w 369085"/>
                  <a:gd name="connsiteY90" fmla="*/ 1847586 h 1913874"/>
                  <a:gd name="connsiteX91" fmla="*/ 369086 w 369085"/>
                  <a:gd name="connsiteY91" fmla="*/ 1912918 h 1913874"/>
                  <a:gd name="connsiteX92" fmla="*/ 368130 w 369085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369085" h="1913874">
                    <a:moveTo>
                      <a:pt x="368130" y="1913874"/>
                    </a:moveTo>
                    <a:cubicBezTo>
                      <a:pt x="367594" y="1913874"/>
                      <a:pt x="367174" y="1913454"/>
                      <a:pt x="367174" y="1912918"/>
                    </a:cubicBezTo>
                    <a:cubicBezTo>
                      <a:pt x="367174" y="1894124"/>
                      <a:pt x="365396" y="1872843"/>
                      <a:pt x="361744" y="1847873"/>
                    </a:cubicBezTo>
                    <a:cubicBezTo>
                      <a:pt x="358646" y="1826708"/>
                      <a:pt x="354153" y="1802693"/>
                      <a:pt x="347997" y="1774435"/>
                    </a:cubicBezTo>
                    <a:cubicBezTo>
                      <a:pt x="342452" y="1748948"/>
                      <a:pt x="335416" y="1722219"/>
                      <a:pt x="328074" y="1694801"/>
                    </a:cubicBezTo>
                    <a:cubicBezTo>
                      <a:pt x="323332" y="1677059"/>
                      <a:pt x="318113" y="1658627"/>
                      <a:pt x="313046" y="1640789"/>
                    </a:cubicBezTo>
                    <a:cubicBezTo>
                      <a:pt x="310312" y="1631133"/>
                      <a:pt x="307578" y="1621497"/>
                      <a:pt x="304901" y="1611899"/>
                    </a:cubicBezTo>
                    <a:cubicBezTo>
                      <a:pt x="297655" y="1585934"/>
                      <a:pt x="289127" y="1557867"/>
                      <a:pt x="278822" y="1526090"/>
                    </a:cubicBezTo>
                    <a:cubicBezTo>
                      <a:pt x="270141" y="1499361"/>
                      <a:pt x="260448" y="1470681"/>
                      <a:pt x="248269" y="1435807"/>
                    </a:cubicBezTo>
                    <a:cubicBezTo>
                      <a:pt x="241462" y="1416324"/>
                      <a:pt x="234388" y="1396325"/>
                      <a:pt x="227524" y="1376995"/>
                    </a:cubicBezTo>
                    <a:cubicBezTo>
                      <a:pt x="223547" y="1365791"/>
                      <a:pt x="219589" y="1354606"/>
                      <a:pt x="215650" y="1343440"/>
                    </a:cubicBezTo>
                    <a:lnTo>
                      <a:pt x="214236" y="1339444"/>
                    </a:lnTo>
                    <a:cubicBezTo>
                      <a:pt x="204026" y="1310497"/>
                      <a:pt x="193472" y="1280575"/>
                      <a:pt x="183644" y="1251685"/>
                    </a:cubicBezTo>
                    <a:cubicBezTo>
                      <a:pt x="173817" y="1222815"/>
                      <a:pt x="163263" y="1192873"/>
                      <a:pt x="153053" y="1163945"/>
                    </a:cubicBezTo>
                    <a:lnTo>
                      <a:pt x="151638" y="1159949"/>
                    </a:lnTo>
                    <a:cubicBezTo>
                      <a:pt x="147699" y="1148783"/>
                      <a:pt x="143722" y="1137579"/>
                      <a:pt x="139765" y="1126394"/>
                    </a:cubicBezTo>
                    <a:cubicBezTo>
                      <a:pt x="132920" y="1107064"/>
                      <a:pt x="125826" y="1087084"/>
                      <a:pt x="119020" y="1067582"/>
                    </a:cubicBezTo>
                    <a:cubicBezTo>
                      <a:pt x="106841" y="1032689"/>
                      <a:pt x="97128" y="1003990"/>
                      <a:pt x="88447" y="977261"/>
                    </a:cubicBezTo>
                    <a:cubicBezTo>
                      <a:pt x="78123" y="945465"/>
                      <a:pt x="69595" y="917359"/>
                      <a:pt x="62330" y="891376"/>
                    </a:cubicBezTo>
                    <a:cubicBezTo>
                      <a:pt x="59653" y="881797"/>
                      <a:pt x="56919" y="872142"/>
                      <a:pt x="54185" y="862505"/>
                    </a:cubicBezTo>
                    <a:cubicBezTo>
                      <a:pt x="49138" y="844667"/>
                      <a:pt x="43899" y="826216"/>
                      <a:pt x="39157" y="808454"/>
                    </a:cubicBezTo>
                    <a:cubicBezTo>
                      <a:pt x="31815" y="781017"/>
                      <a:pt x="24779" y="754250"/>
                      <a:pt x="19215" y="728744"/>
                    </a:cubicBezTo>
                    <a:cubicBezTo>
                      <a:pt x="13059" y="700447"/>
                      <a:pt x="8546" y="676376"/>
                      <a:pt x="5449" y="655172"/>
                    </a:cubicBezTo>
                    <a:cubicBezTo>
                      <a:pt x="1778" y="630106"/>
                      <a:pt x="0" y="608731"/>
                      <a:pt x="0" y="589840"/>
                    </a:cubicBezTo>
                    <a:cubicBezTo>
                      <a:pt x="0" y="570931"/>
                      <a:pt x="1778" y="553112"/>
                      <a:pt x="5468" y="535330"/>
                    </a:cubicBezTo>
                    <a:cubicBezTo>
                      <a:pt x="8585" y="520302"/>
                      <a:pt x="13097" y="505198"/>
                      <a:pt x="19273" y="489195"/>
                    </a:cubicBezTo>
                    <a:cubicBezTo>
                      <a:pt x="24856" y="474740"/>
                      <a:pt x="31911" y="462045"/>
                      <a:pt x="39253" y="449235"/>
                    </a:cubicBezTo>
                    <a:cubicBezTo>
                      <a:pt x="44013" y="440956"/>
                      <a:pt x="49233" y="432945"/>
                      <a:pt x="54300" y="425201"/>
                    </a:cubicBezTo>
                    <a:cubicBezTo>
                      <a:pt x="57034" y="421033"/>
                      <a:pt x="59768" y="416846"/>
                      <a:pt x="62426" y="412601"/>
                    </a:cubicBezTo>
                    <a:cubicBezTo>
                      <a:pt x="69710" y="401053"/>
                      <a:pt x="78276" y="390002"/>
                      <a:pt x="88620" y="378817"/>
                    </a:cubicBezTo>
                    <a:cubicBezTo>
                      <a:pt x="97319" y="369410"/>
                      <a:pt x="107051" y="360118"/>
                      <a:pt x="119249" y="349564"/>
                    </a:cubicBezTo>
                    <a:cubicBezTo>
                      <a:pt x="126056" y="343675"/>
                      <a:pt x="133149" y="337863"/>
                      <a:pt x="139994" y="332242"/>
                    </a:cubicBezTo>
                    <a:cubicBezTo>
                      <a:pt x="143971" y="328972"/>
                      <a:pt x="147948" y="325722"/>
                      <a:pt x="151886" y="322433"/>
                    </a:cubicBezTo>
                    <a:lnTo>
                      <a:pt x="153320" y="321229"/>
                    </a:lnTo>
                    <a:cubicBezTo>
                      <a:pt x="163511" y="312721"/>
                      <a:pt x="174046" y="303926"/>
                      <a:pt x="183854" y="294729"/>
                    </a:cubicBezTo>
                    <a:cubicBezTo>
                      <a:pt x="193701" y="285494"/>
                      <a:pt x="204255" y="276661"/>
                      <a:pt x="214465" y="268134"/>
                    </a:cubicBezTo>
                    <a:lnTo>
                      <a:pt x="215899" y="266929"/>
                    </a:lnTo>
                    <a:cubicBezTo>
                      <a:pt x="219838" y="263640"/>
                      <a:pt x="223815" y="260371"/>
                      <a:pt x="227791" y="257102"/>
                    </a:cubicBezTo>
                    <a:cubicBezTo>
                      <a:pt x="234636" y="251480"/>
                      <a:pt x="241711" y="245687"/>
                      <a:pt x="248498" y="239798"/>
                    </a:cubicBezTo>
                    <a:cubicBezTo>
                      <a:pt x="260639" y="229283"/>
                      <a:pt x="270333" y="220029"/>
                      <a:pt x="278975" y="210679"/>
                    </a:cubicBezTo>
                    <a:cubicBezTo>
                      <a:pt x="289242" y="199571"/>
                      <a:pt x="297750" y="188615"/>
                      <a:pt x="304958" y="177162"/>
                    </a:cubicBezTo>
                    <a:cubicBezTo>
                      <a:pt x="307635" y="172918"/>
                      <a:pt x="310369" y="168731"/>
                      <a:pt x="313103" y="164543"/>
                    </a:cubicBezTo>
                    <a:cubicBezTo>
                      <a:pt x="318151" y="156819"/>
                      <a:pt x="323371" y="148846"/>
                      <a:pt x="328093" y="140606"/>
                    </a:cubicBezTo>
                    <a:cubicBezTo>
                      <a:pt x="335397" y="127872"/>
                      <a:pt x="342433" y="115253"/>
                      <a:pt x="347958" y="100913"/>
                    </a:cubicBezTo>
                    <a:cubicBezTo>
                      <a:pt x="354096" y="85006"/>
                      <a:pt x="358589" y="69997"/>
                      <a:pt x="361667" y="55065"/>
                    </a:cubicBezTo>
                    <a:cubicBezTo>
                      <a:pt x="365319" y="37436"/>
                      <a:pt x="367097" y="19731"/>
                      <a:pt x="367097" y="956"/>
                    </a:cubicBezTo>
                    <a:cubicBezTo>
                      <a:pt x="367097" y="421"/>
                      <a:pt x="367518" y="0"/>
                      <a:pt x="368053" y="0"/>
                    </a:cubicBezTo>
                    <a:cubicBezTo>
                      <a:pt x="368588" y="0"/>
                      <a:pt x="369009" y="421"/>
                      <a:pt x="369009" y="956"/>
                    </a:cubicBezTo>
                    <a:cubicBezTo>
                      <a:pt x="369009" y="19865"/>
                      <a:pt x="367231" y="37685"/>
                      <a:pt x="363541" y="55466"/>
                    </a:cubicBezTo>
                    <a:cubicBezTo>
                      <a:pt x="360424" y="70513"/>
                      <a:pt x="355912" y="85599"/>
                      <a:pt x="349737" y="101602"/>
                    </a:cubicBezTo>
                    <a:cubicBezTo>
                      <a:pt x="344154" y="116056"/>
                      <a:pt x="337098" y="128752"/>
                      <a:pt x="329756" y="141562"/>
                    </a:cubicBezTo>
                    <a:cubicBezTo>
                      <a:pt x="324996" y="149840"/>
                      <a:pt x="319776" y="157852"/>
                      <a:pt x="314709" y="165595"/>
                    </a:cubicBezTo>
                    <a:cubicBezTo>
                      <a:pt x="311975" y="169763"/>
                      <a:pt x="309241" y="173950"/>
                      <a:pt x="306583" y="178195"/>
                    </a:cubicBezTo>
                    <a:cubicBezTo>
                      <a:pt x="299299" y="189743"/>
                      <a:pt x="290733" y="200794"/>
                      <a:pt x="280390" y="211979"/>
                    </a:cubicBezTo>
                    <a:cubicBezTo>
                      <a:pt x="271690" y="221386"/>
                      <a:pt x="261958" y="230678"/>
                      <a:pt x="249760" y="241232"/>
                    </a:cubicBezTo>
                    <a:cubicBezTo>
                      <a:pt x="242953" y="247121"/>
                      <a:pt x="235860" y="252933"/>
                      <a:pt x="229015" y="258555"/>
                    </a:cubicBezTo>
                    <a:cubicBezTo>
                      <a:pt x="225038" y="261824"/>
                      <a:pt x="221061" y="265074"/>
                      <a:pt x="217123" y="268363"/>
                    </a:cubicBezTo>
                    <a:lnTo>
                      <a:pt x="215689" y="269568"/>
                    </a:lnTo>
                    <a:cubicBezTo>
                      <a:pt x="205498" y="278076"/>
                      <a:pt x="194963" y="286871"/>
                      <a:pt x="185155" y="296086"/>
                    </a:cubicBezTo>
                    <a:cubicBezTo>
                      <a:pt x="175327" y="305321"/>
                      <a:pt x="164754" y="314135"/>
                      <a:pt x="154544" y="322663"/>
                    </a:cubicBezTo>
                    <a:lnTo>
                      <a:pt x="153110" y="323867"/>
                    </a:lnTo>
                    <a:cubicBezTo>
                      <a:pt x="149171" y="327156"/>
                      <a:pt x="145195" y="330425"/>
                      <a:pt x="141218" y="333695"/>
                    </a:cubicBezTo>
                    <a:cubicBezTo>
                      <a:pt x="134373" y="339316"/>
                      <a:pt x="127299" y="345109"/>
                      <a:pt x="120511" y="350998"/>
                    </a:cubicBezTo>
                    <a:cubicBezTo>
                      <a:pt x="108370" y="361514"/>
                      <a:pt x="98677" y="370768"/>
                      <a:pt x="90034" y="380117"/>
                    </a:cubicBezTo>
                    <a:cubicBezTo>
                      <a:pt x="79767" y="391226"/>
                      <a:pt x="71259" y="402181"/>
                      <a:pt x="64051" y="413634"/>
                    </a:cubicBezTo>
                    <a:cubicBezTo>
                      <a:pt x="61374" y="417878"/>
                      <a:pt x="58640" y="422066"/>
                      <a:pt x="55906" y="426253"/>
                    </a:cubicBezTo>
                    <a:cubicBezTo>
                      <a:pt x="50858" y="433977"/>
                      <a:pt x="45639" y="441950"/>
                      <a:pt x="40916" y="450191"/>
                    </a:cubicBezTo>
                    <a:cubicBezTo>
                      <a:pt x="33612" y="462924"/>
                      <a:pt x="26576" y="475543"/>
                      <a:pt x="21051" y="489883"/>
                    </a:cubicBezTo>
                    <a:cubicBezTo>
                      <a:pt x="14913" y="505790"/>
                      <a:pt x="10420" y="520799"/>
                      <a:pt x="7342" y="535732"/>
                    </a:cubicBezTo>
                    <a:cubicBezTo>
                      <a:pt x="3690" y="553360"/>
                      <a:pt x="1912" y="571065"/>
                      <a:pt x="1912" y="589840"/>
                    </a:cubicBezTo>
                    <a:cubicBezTo>
                      <a:pt x="1912" y="608635"/>
                      <a:pt x="3690" y="629915"/>
                      <a:pt x="7342" y="654885"/>
                    </a:cubicBezTo>
                    <a:cubicBezTo>
                      <a:pt x="10439" y="676051"/>
                      <a:pt x="14932" y="700065"/>
                      <a:pt x="21089" y="728324"/>
                    </a:cubicBezTo>
                    <a:cubicBezTo>
                      <a:pt x="26634" y="753810"/>
                      <a:pt x="33670" y="780539"/>
                      <a:pt x="41012" y="807957"/>
                    </a:cubicBezTo>
                    <a:cubicBezTo>
                      <a:pt x="45753" y="825700"/>
                      <a:pt x="50973" y="844131"/>
                      <a:pt x="56040" y="861970"/>
                    </a:cubicBezTo>
                    <a:cubicBezTo>
                      <a:pt x="58774" y="871625"/>
                      <a:pt x="61508" y="881262"/>
                      <a:pt x="64185" y="890860"/>
                    </a:cubicBezTo>
                    <a:cubicBezTo>
                      <a:pt x="71431" y="916824"/>
                      <a:pt x="79958" y="944892"/>
                      <a:pt x="90264" y="976669"/>
                    </a:cubicBezTo>
                    <a:cubicBezTo>
                      <a:pt x="98944" y="1003398"/>
                      <a:pt x="108638" y="1032077"/>
                      <a:pt x="120817" y="1066951"/>
                    </a:cubicBezTo>
                    <a:cubicBezTo>
                      <a:pt x="127624" y="1086434"/>
                      <a:pt x="134698" y="1106433"/>
                      <a:pt x="141562" y="1125763"/>
                    </a:cubicBezTo>
                    <a:cubicBezTo>
                      <a:pt x="145539" y="1136967"/>
                      <a:pt x="149497" y="1148152"/>
                      <a:pt x="153435" y="1159318"/>
                    </a:cubicBezTo>
                    <a:lnTo>
                      <a:pt x="154850" y="1163314"/>
                    </a:lnTo>
                    <a:cubicBezTo>
                      <a:pt x="165060" y="1192261"/>
                      <a:pt x="175614" y="1222203"/>
                      <a:pt x="185441" y="1251073"/>
                    </a:cubicBezTo>
                    <a:cubicBezTo>
                      <a:pt x="195269" y="1279944"/>
                      <a:pt x="205823" y="1309866"/>
                      <a:pt x="216033" y="1338813"/>
                    </a:cubicBezTo>
                    <a:lnTo>
                      <a:pt x="217448" y="1342809"/>
                    </a:lnTo>
                    <a:cubicBezTo>
                      <a:pt x="221386" y="1353975"/>
                      <a:pt x="225363" y="1365179"/>
                      <a:pt x="229321" y="1376364"/>
                    </a:cubicBezTo>
                    <a:cubicBezTo>
                      <a:pt x="236166" y="1395694"/>
                      <a:pt x="243259" y="1415674"/>
                      <a:pt x="250066" y="1435176"/>
                    </a:cubicBezTo>
                    <a:cubicBezTo>
                      <a:pt x="262245" y="1470070"/>
                      <a:pt x="271958" y="1498768"/>
                      <a:pt x="280638" y="1525497"/>
                    </a:cubicBezTo>
                    <a:cubicBezTo>
                      <a:pt x="290963" y="1557293"/>
                      <a:pt x="299490" y="1585399"/>
                      <a:pt x="306756" y="1611383"/>
                    </a:cubicBezTo>
                    <a:cubicBezTo>
                      <a:pt x="309432" y="1620962"/>
                      <a:pt x="312166" y="1630617"/>
                      <a:pt x="314900" y="1640253"/>
                    </a:cubicBezTo>
                    <a:cubicBezTo>
                      <a:pt x="319948" y="1658092"/>
                      <a:pt x="325187" y="1676542"/>
                      <a:pt x="329929" y="1694304"/>
                    </a:cubicBezTo>
                    <a:cubicBezTo>
                      <a:pt x="337270" y="1721741"/>
                      <a:pt x="344306" y="1748509"/>
                      <a:pt x="349870" y="1774014"/>
                    </a:cubicBezTo>
                    <a:cubicBezTo>
                      <a:pt x="356027" y="1802311"/>
                      <a:pt x="360539" y="1826383"/>
                      <a:pt x="363637" y="1847586"/>
                    </a:cubicBezTo>
                    <a:cubicBezTo>
                      <a:pt x="367307" y="1872652"/>
                      <a:pt x="369086" y="1894028"/>
                      <a:pt x="369086" y="1912918"/>
                    </a:cubicBezTo>
                    <a:cubicBezTo>
                      <a:pt x="369086" y="1913454"/>
                      <a:pt x="368665" y="1913874"/>
                      <a:pt x="368130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E5819790-92C6-B60D-A523-347ED8A36CFD}"/>
                  </a:ext>
                </a:extLst>
              </p:cNvPr>
              <p:cNvSpPr/>
              <p:nvPr/>
            </p:nvSpPr>
            <p:spPr>
              <a:xfrm>
                <a:off x="10228902" y="1104678"/>
                <a:ext cx="328704" cy="1913893"/>
              </a:xfrm>
              <a:custGeom>
                <a:avLst/>
                <a:gdLst>
                  <a:gd name="connsiteX0" fmla="*/ 327692 w 328704"/>
                  <a:gd name="connsiteY0" fmla="*/ 1913893 h 1913893"/>
                  <a:gd name="connsiteX1" fmla="*/ 326736 w 328704"/>
                  <a:gd name="connsiteY1" fmla="*/ 1912937 h 1913893"/>
                  <a:gd name="connsiteX2" fmla="*/ 321631 w 328704"/>
                  <a:gd name="connsiteY2" fmla="*/ 1848217 h 1913893"/>
                  <a:gd name="connsiteX3" fmla="*/ 309356 w 328704"/>
                  <a:gd name="connsiteY3" fmla="*/ 1776232 h 1913893"/>
                  <a:gd name="connsiteX4" fmla="*/ 291842 w 328704"/>
                  <a:gd name="connsiteY4" fmla="*/ 1699008 h 1913893"/>
                  <a:gd name="connsiteX5" fmla="*/ 276680 w 328704"/>
                  <a:gd name="connsiteY5" fmla="*/ 1640196 h 1913893"/>
                  <a:gd name="connsiteX6" fmla="*/ 271002 w 328704"/>
                  <a:gd name="connsiteY6" fmla="*/ 1618419 h 1913893"/>
                  <a:gd name="connsiteX7" fmla="*/ 247695 w 328704"/>
                  <a:gd name="connsiteY7" fmla="*/ 1535401 h 1913893"/>
                  <a:gd name="connsiteX8" fmla="*/ 220717 w 328704"/>
                  <a:gd name="connsiteY8" fmla="*/ 1448694 h 1913893"/>
                  <a:gd name="connsiteX9" fmla="*/ 195690 w 328704"/>
                  <a:gd name="connsiteY9" fmla="*/ 1371565 h 1913893"/>
                  <a:gd name="connsiteX10" fmla="*/ 192000 w 328704"/>
                  <a:gd name="connsiteY10" fmla="*/ 1360227 h 1913893"/>
                  <a:gd name="connsiteX11" fmla="*/ 163435 w 328704"/>
                  <a:gd name="connsiteY11" fmla="*/ 1271914 h 1913893"/>
                  <a:gd name="connsiteX12" fmla="*/ 134870 w 328704"/>
                  <a:gd name="connsiteY12" fmla="*/ 1183600 h 1913893"/>
                  <a:gd name="connsiteX13" fmla="*/ 131256 w 328704"/>
                  <a:gd name="connsiteY13" fmla="*/ 1172492 h 1913893"/>
                  <a:gd name="connsiteX14" fmla="*/ 106133 w 328704"/>
                  <a:gd name="connsiteY14" fmla="*/ 1095115 h 1913893"/>
                  <a:gd name="connsiteX15" fmla="*/ 79136 w 328704"/>
                  <a:gd name="connsiteY15" fmla="*/ 1008350 h 1913893"/>
                  <a:gd name="connsiteX16" fmla="*/ 55810 w 328704"/>
                  <a:gd name="connsiteY16" fmla="*/ 925256 h 1913893"/>
                  <a:gd name="connsiteX17" fmla="*/ 50113 w 328704"/>
                  <a:gd name="connsiteY17" fmla="*/ 903440 h 1913893"/>
                  <a:gd name="connsiteX18" fmla="*/ 34951 w 328704"/>
                  <a:gd name="connsiteY18" fmla="*/ 844628 h 1913893"/>
                  <a:gd name="connsiteX19" fmla="*/ 17399 w 328704"/>
                  <a:gd name="connsiteY19" fmla="*/ 767290 h 1913893"/>
                  <a:gd name="connsiteX20" fmla="*/ 5105 w 328704"/>
                  <a:gd name="connsiteY20" fmla="*/ 695209 h 1913893"/>
                  <a:gd name="connsiteX21" fmla="*/ 0 w 328704"/>
                  <a:gd name="connsiteY21" fmla="*/ 630221 h 1913893"/>
                  <a:gd name="connsiteX22" fmla="*/ 5124 w 328704"/>
                  <a:gd name="connsiteY22" fmla="*/ 575405 h 1913893"/>
                  <a:gd name="connsiteX23" fmla="*/ 17437 w 328704"/>
                  <a:gd name="connsiteY23" fmla="*/ 527835 h 1913893"/>
                  <a:gd name="connsiteX24" fmla="*/ 35027 w 328704"/>
                  <a:gd name="connsiteY24" fmla="*/ 485485 h 1913893"/>
                  <a:gd name="connsiteX25" fmla="*/ 50208 w 328704"/>
                  <a:gd name="connsiteY25" fmla="*/ 456978 h 1913893"/>
                  <a:gd name="connsiteX26" fmla="*/ 55906 w 328704"/>
                  <a:gd name="connsiteY26" fmla="*/ 446558 h 1913893"/>
                  <a:gd name="connsiteX27" fmla="*/ 79289 w 328704"/>
                  <a:gd name="connsiteY27" fmla="*/ 410001 h 1913893"/>
                  <a:gd name="connsiteX28" fmla="*/ 106343 w 328704"/>
                  <a:gd name="connsiteY28" fmla="*/ 377173 h 1913893"/>
                  <a:gd name="connsiteX29" fmla="*/ 131371 w 328704"/>
                  <a:gd name="connsiteY29" fmla="*/ 350119 h 1913893"/>
                  <a:gd name="connsiteX30" fmla="*/ 135099 w 328704"/>
                  <a:gd name="connsiteY30" fmla="*/ 346142 h 1913893"/>
                  <a:gd name="connsiteX31" fmla="*/ 163645 w 328704"/>
                  <a:gd name="connsiteY31" fmla="*/ 314977 h 1913893"/>
                  <a:gd name="connsiteX32" fmla="*/ 192229 w 328704"/>
                  <a:gd name="connsiteY32" fmla="*/ 283773 h 1913893"/>
                  <a:gd name="connsiteX33" fmla="*/ 195957 w 328704"/>
                  <a:gd name="connsiteY33" fmla="*/ 279777 h 1913893"/>
                  <a:gd name="connsiteX34" fmla="*/ 220947 w 328704"/>
                  <a:gd name="connsiteY34" fmla="*/ 252761 h 1913893"/>
                  <a:gd name="connsiteX35" fmla="*/ 247867 w 328704"/>
                  <a:gd name="connsiteY35" fmla="*/ 220067 h 1913893"/>
                  <a:gd name="connsiteX36" fmla="*/ 271097 w 328704"/>
                  <a:gd name="connsiteY36" fmla="*/ 183740 h 1913893"/>
                  <a:gd name="connsiteX37" fmla="*/ 276795 w 328704"/>
                  <a:gd name="connsiteY37" fmla="*/ 173319 h 1913893"/>
                  <a:gd name="connsiteX38" fmla="*/ 291938 w 328704"/>
                  <a:gd name="connsiteY38" fmla="*/ 144869 h 1913893"/>
                  <a:gd name="connsiteX39" fmla="*/ 309413 w 328704"/>
                  <a:gd name="connsiteY39" fmla="*/ 102787 h 1913893"/>
                  <a:gd name="connsiteX40" fmla="*/ 321669 w 328704"/>
                  <a:gd name="connsiteY40" fmla="*/ 55428 h 1913893"/>
                  <a:gd name="connsiteX41" fmla="*/ 326755 w 328704"/>
                  <a:gd name="connsiteY41" fmla="*/ 956 h 1913893"/>
                  <a:gd name="connsiteX42" fmla="*/ 327711 w 328704"/>
                  <a:gd name="connsiteY42" fmla="*/ 0 h 1913893"/>
                  <a:gd name="connsiteX43" fmla="*/ 328667 w 328704"/>
                  <a:gd name="connsiteY43" fmla="*/ 956 h 1913893"/>
                  <a:gd name="connsiteX44" fmla="*/ 323543 w 328704"/>
                  <a:gd name="connsiteY44" fmla="*/ 55772 h 1913893"/>
                  <a:gd name="connsiteX45" fmla="*/ 311230 w 328704"/>
                  <a:gd name="connsiteY45" fmla="*/ 103342 h 1913893"/>
                  <a:gd name="connsiteX46" fmla="*/ 293639 w 328704"/>
                  <a:gd name="connsiteY46" fmla="*/ 145692 h 1913893"/>
                  <a:gd name="connsiteX47" fmla="*/ 278458 w 328704"/>
                  <a:gd name="connsiteY47" fmla="*/ 174199 h 1913893"/>
                  <a:gd name="connsiteX48" fmla="*/ 272761 w 328704"/>
                  <a:gd name="connsiteY48" fmla="*/ 184600 h 1913893"/>
                  <a:gd name="connsiteX49" fmla="*/ 249377 w 328704"/>
                  <a:gd name="connsiteY49" fmla="*/ 221157 h 1913893"/>
                  <a:gd name="connsiteX50" fmla="*/ 222323 w 328704"/>
                  <a:gd name="connsiteY50" fmla="*/ 253985 h 1913893"/>
                  <a:gd name="connsiteX51" fmla="*/ 197315 w 328704"/>
                  <a:gd name="connsiteY51" fmla="*/ 281020 h 1913893"/>
                  <a:gd name="connsiteX52" fmla="*/ 193586 w 328704"/>
                  <a:gd name="connsiteY52" fmla="*/ 285016 h 1913893"/>
                  <a:gd name="connsiteX53" fmla="*/ 165041 w 328704"/>
                  <a:gd name="connsiteY53" fmla="*/ 316181 h 1913893"/>
                  <a:gd name="connsiteX54" fmla="*/ 136457 w 328704"/>
                  <a:gd name="connsiteY54" fmla="*/ 347384 h 1913893"/>
                  <a:gd name="connsiteX55" fmla="*/ 132729 w 328704"/>
                  <a:gd name="connsiteY55" fmla="*/ 351361 h 1913893"/>
                  <a:gd name="connsiteX56" fmla="*/ 107720 w 328704"/>
                  <a:gd name="connsiteY56" fmla="*/ 378377 h 1913893"/>
                  <a:gd name="connsiteX57" fmla="*/ 80800 w 328704"/>
                  <a:gd name="connsiteY57" fmla="*/ 411072 h 1913893"/>
                  <a:gd name="connsiteX58" fmla="*/ 57569 w 328704"/>
                  <a:gd name="connsiteY58" fmla="*/ 447399 h 1913893"/>
                  <a:gd name="connsiteX59" fmla="*/ 51872 w 328704"/>
                  <a:gd name="connsiteY59" fmla="*/ 457819 h 1913893"/>
                  <a:gd name="connsiteX60" fmla="*/ 36729 w 328704"/>
                  <a:gd name="connsiteY60" fmla="*/ 486250 h 1913893"/>
                  <a:gd name="connsiteX61" fmla="*/ 19253 w 328704"/>
                  <a:gd name="connsiteY61" fmla="*/ 528313 h 1913893"/>
                  <a:gd name="connsiteX62" fmla="*/ 6998 w 328704"/>
                  <a:gd name="connsiteY62" fmla="*/ 575673 h 1913893"/>
                  <a:gd name="connsiteX63" fmla="*/ 1912 w 328704"/>
                  <a:gd name="connsiteY63" fmla="*/ 630145 h 1913893"/>
                  <a:gd name="connsiteX64" fmla="*/ 7017 w 328704"/>
                  <a:gd name="connsiteY64" fmla="*/ 694864 h 1913893"/>
                  <a:gd name="connsiteX65" fmla="*/ 19292 w 328704"/>
                  <a:gd name="connsiteY65" fmla="*/ 766850 h 1913893"/>
                  <a:gd name="connsiteX66" fmla="*/ 36805 w 328704"/>
                  <a:gd name="connsiteY66" fmla="*/ 844074 h 1913893"/>
                  <a:gd name="connsiteX67" fmla="*/ 51967 w 328704"/>
                  <a:gd name="connsiteY67" fmla="*/ 902867 h 1913893"/>
                  <a:gd name="connsiteX68" fmla="*/ 57665 w 328704"/>
                  <a:gd name="connsiteY68" fmla="*/ 924682 h 1913893"/>
                  <a:gd name="connsiteX69" fmla="*/ 80972 w 328704"/>
                  <a:gd name="connsiteY69" fmla="*/ 1007700 h 1913893"/>
                  <a:gd name="connsiteX70" fmla="*/ 107950 w 328704"/>
                  <a:gd name="connsiteY70" fmla="*/ 1094407 h 1913893"/>
                  <a:gd name="connsiteX71" fmla="*/ 133073 w 328704"/>
                  <a:gd name="connsiteY71" fmla="*/ 1171784 h 1913893"/>
                  <a:gd name="connsiteX72" fmla="*/ 136686 w 328704"/>
                  <a:gd name="connsiteY72" fmla="*/ 1182893 h 1913893"/>
                  <a:gd name="connsiteX73" fmla="*/ 165251 w 328704"/>
                  <a:gd name="connsiteY73" fmla="*/ 1271206 h 1913893"/>
                  <a:gd name="connsiteX74" fmla="*/ 193816 w 328704"/>
                  <a:gd name="connsiteY74" fmla="*/ 1359520 h 1913893"/>
                  <a:gd name="connsiteX75" fmla="*/ 197506 w 328704"/>
                  <a:gd name="connsiteY75" fmla="*/ 1370877 h 1913893"/>
                  <a:gd name="connsiteX76" fmla="*/ 222553 w 328704"/>
                  <a:gd name="connsiteY76" fmla="*/ 1448025 h 1913893"/>
                  <a:gd name="connsiteX77" fmla="*/ 249550 w 328704"/>
                  <a:gd name="connsiteY77" fmla="*/ 1534789 h 1913893"/>
                  <a:gd name="connsiteX78" fmla="*/ 272876 w 328704"/>
                  <a:gd name="connsiteY78" fmla="*/ 1617883 h 1913893"/>
                  <a:gd name="connsiteX79" fmla="*/ 278554 w 328704"/>
                  <a:gd name="connsiteY79" fmla="*/ 1639661 h 1913893"/>
                  <a:gd name="connsiteX80" fmla="*/ 293735 w 328704"/>
                  <a:gd name="connsiteY80" fmla="*/ 1698511 h 1913893"/>
                  <a:gd name="connsiteX81" fmla="*/ 311287 w 328704"/>
                  <a:gd name="connsiteY81" fmla="*/ 1775850 h 1913893"/>
                  <a:gd name="connsiteX82" fmla="*/ 323581 w 328704"/>
                  <a:gd name="connsiteY82" fmla="*/ 1847931 h 1913893"/>
                  <a:gd name="connsiteX83" fmla="*/ 328705 w 328704"/>
                  <a:gd name="connsiteY83" fmla="*/ 1912918 h 1913893"/>
                  <a:gd name="connsiteX84" fmla="*/ 327692 w 328704"/>
                  <a:gd name="connsiteY84" fmla="*/ 1913893 h 1913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328704" h="1913893">
                    <a:moveTo>
                      <a:pt x="327692" y="1913893"/>
                    </a:moveTo>
                    <a:cubicBezTo>
                      <a:pt x="327156" y="1913893"/>
                      <a:pt x="326736" y="1913473"/>
                      <a:pt x="326736" y="1912937"/>
                    </a:cubicBezTo>
                    <a:cubicBezTo>
                      <a:pt x="326736" y="1894487"/>
                      <a:pt x="325072" y="1873321"/>
                      <a:pt x="321631" y="1848217"/>
                    </a:cubicBezTo>
                    <a:cubicBezTo>
                      <a:pt x="318877" y="1828008"/>
                      <a:pt x="315092" y="1805810"/>
                      <a:pt x="309356" y="1776232"/>
                    </a:cubicBezTo>
                    <a:cubicBezTo>
                      <a:pt x="305130" y="1754397"/>
                      <a:pt x="299567" y="1729867"/>
                      <a:pt x="291842" y="1699008"/>
                    </a:cubicBezTo>
                    <a:cubicBezTo>
                      <a:pt x="286986" y="1679601"/>
                      <a:pt x="281747" y="1659564"/>
                      <a:pt x="276680" y="1640196"/>
                    </a:cubicBezTo>
                    <a:cubicBezTo>
                      <a:pt x="274788" y="1632930"/>
                      <a:pt x="272876" y="1625665"/>
                      <a:pt x="271002" y="1618419"/>
                    </a:cubicBezTo>
                    <a:cubicBezTo>
                      <a:pt x="264310" y="1592703"/>
                      <a:pt x="256700" y="1565553"/>
                      <a:pt x="247695" y="1535401"/>
                    </a:cubicBezTo>
                    <a:cubicBezTo>
                      <a:pt x="239837" y="1509035"/>
                      <a:pt x="231004" y="1480662"/>
                      <a:pt x="220717" y="1448694"/>
                    </a:cubicBezTo>
                    <a:cubicBezTo>
                      <a:pt x="212477" y="1423093"/>
                      <a:pt x="203930" y="1396899"/>
                      <a:pt x="195690" y="1371565"/>
                    </a:cubicBezTo>
                    <a:lnTo>
                      <a:pt x="192000" y="1360227"/>
                    </a:lnTo>
                    <a:cubicBezTo>
                      <a:pt x="182746" y="1331816"/>
                      <a:pt x="172918" y="1301607"/>
                      <a:pt x="163435" y="1271914"/>
                    </a:cubicBezTo>
                    <a:cubicBezTo>
                      <a:pt x="153971" y="1242278"/>
                      <a:pt x="144143" y="1212050"/>
                      <a:pt x="134870" y="1183600"/>
                    </a:cubicBezTo>
                    <a:lnTo>
                      <a:pt x="131256" y="1172492"/>
                    </a:lnTo>
                    <a:cubicBezTo>
                      <a:pt x="122978" y="1147082"/>
                      <a:pt x="114412" y="1120792"/>
                      <a:pt x="106133" y="1095115"/>
                    </a:cubicBezTo>
                    <a:cubicBezTo>
                      <a:pt x="95847" y="1063147"/>
                      <a:pt x="87014" y="1034773"/>
                      <a:pt x="79136" y="1008350"/>
                    </a:cubicBezTo>
                    <a:cubicBezTo>
                      <a:pt x="70131" y="978160"/>
                      <a:pt x="62502" y="950972"/>
                      <a:pt x="55810" y="925256"/>
                    </a:cubicBezTo>
                    <a:cubicBezTo>
                      <a:pt x="53917" y="917990"/>
                      <a:pt x="52025" y="910725"/>
                      <a:pt x="50113" y="903440"/>
                    </a:cubicBezTo>
                    <a:cubicBezTo>
                      <a:pt x="45046" y="884072"/>
                      <a:pt x="39807" y="864035"/>
                      <a:pt x="34951" y="844628"/>
                    </a:cubicBezTo>
                    <a:cubicBezTo>
                      <a:pt x="27226" y="813750"/>
                      <a:pt x="21643" y="789162"/>
                      <a:pt x="17399" y="767290"/>
                    </a:cubicBezTo>
                    <a:cubicBezTo>
                      <a:pt x="11663" y="737692"/>
                      <a:pt x="7877" y="715456"/>
                      <a:pt x="5105" y="695209"/>
                    </a:cubicBezTo>
                    <a:cubicBezTo>
                      <a:pt x="1663" y="670009"/>
                      <a:pt x="0" y="648767"/>
                      <a:pt x="0" y="630221"/>
                    </a:cubicBezTo>
                    <a:cubicBezTo>
                      <a:pt x="0" y="611675"/>
                      <a:pt x="1683" y="593741"/>
                      <a:pt x="5124" y="575405"/>
                    </a:cubicBezTo>
                    <a:cubicBezTo>
                      <a:pt x="7896" y="560664"/>
                      <a:pt x="11682" y="545999"/>
                      <a:pt x="17437" y="527835"/>
                    </a:cubicBezTo>
                    <a:cubicBezTo>
                      <a:pt x="21682" y="514394"/>
                      <a:pt x="27284" y="500934"/>
                      <a:pt x="35027" y="485485"/>
                    </a:cubicBezTo>
                    <a:cubicBezTo>
                      <a:pt x="39884" y="475773"/>
                      <a:pt x="45141" y="466232"/>
                      <a:pt x="50208" y="456978"/>
                    </a:cubicBezTo>
                    <a:cubicBezTo>
                      <a:pt x="52101" y="453517"/>
                      <a:pt x="54013" y="450038"/>
                      <a:pt x="55906" y="446558"/>
                    </a:cubicBezTo>
                    <a:cubicBezTo>
                      <a:pt x="62617" y="434187"/>
                      <a:pt x="70265" y="422238"/>
                      <a:pt x="79289" y="410001"/>
                    </a:cubicBezTo>
                    <a:cubicBezTo>
                      <a:pt x="87186" y="399332"/>
                      <a:pt x="96019" y="388587"/>
                      <a:pt x="106343" y="377173"/>
                    </a:cubicBezTo>
                    <a:cubicBezTo>
                      <a:pt x="114584" y="368053"/>
                      <a:pt x="123111" y="358933"/>
                      <a:pt x="131371" y="350119"/>
                    </a:cubicBezTo>
                    <a:lnTo>
                      <a:pt x="135099" y="346142"/>
                    </a:lnTo>
                    <a:cubicBezTo>
                      <a:pt x="144353" y="336257"/>
                      <a:pt x="154162" y="325703"/>
                      <a:pt x="163645" y="314977"/>
                    </a:cubicBezTo>
                    <a:cubicBezTo>
                      <a:pt x="173147" y="304212"/>
                      <a:pt x="182975" y="293658"/>
                      <a:pt x="192229" y="283773"/>
                    </a:cubicBezTo>
                    <a:lnTo>
                      <a:pt x="195957" y="279777"/>
                    </a:lnTo>
                    <a:cubicBezTo>
                      <a:pt x="204198" y="270982"/>
                      <a:pt x="212725" y="261862"/>
                      <a:pt x="220947" y="252761"/>
                    </a:cubicBezTo>
                    <a:cubicBezTo>
                      <a:pt x="231214" y="241385"/>
                      <a:pt x="240028" y="230697"/>
                      <a:pt x="247867" y="220067"/>
                    </a:cubicBezTo>
                    <a:cubicBezTo>
                      <a:pt x="256834" y="207926"/>
                      <a:pt x="264444" y="196033"/>
                      <a:pt x="271097" y="183740"/>
                    </a:cubicBezTo>
                    <a:cubicBezTo>
                      <a:pt x="272990" y="180260"/>
                      <a:pt x="274883" y="176799"/>
                      <a:pt x="276795" y="173319"/>
                    </a:cubicBezTo>
                    <a:cubicBezTo>
                      <a:pt x="281862" y="164085"/>
                      <a:pt x="287101" y="154544"/>
                      <a:pt x="291938" y="144869"/>
                    </a:cubicBezTo>
                    <a:cubicBezTo>
                      <a:pt x="299643" y="129497"/>
                      <a:pt x="305207" y="116133"/>
                      <a:pt x="309413" y="102787"/>
                    </a:cubicBezTo>
                    <a:cubicBezTo>
                      <a:pt x="315130" y="84700"/>
                      <a:pt x="318916" y="70093"/>
                      <a:pt x="321669" y="55428"/>
                    </a:cubicBezTo>
                    <a:cubicBezTo>
                      <a:pt x="325091" y="37207"/>
                      <a:pt x="326755" y="19387"/>
                      <a:pt x="326755" y="956"/>
                    </a:cubicBezTo>
                    <a:cubicBezTo>
                      <a:pt x="326755" y="421"/>
                      <a:pt x="327175" y="0"/>
                      <a:pt x="327711" y="0"/>
                    </a:cubicBezTo>
                    <a:cubicBezTo>
                      <a:pt x="328246" y="0"/>
                      <a:pt x="328667" y="421"/>
                      <a:pt x="328667" y="956"/>
                    </a:cubicBezTo>
                    <a:cubicBezTo>
                      <a:pt x="328667" y="19502"/>
                      <a:pt x="326984" y="37436"/>
                      <a:pt x="323543" y="55772"/>
                    </a:cubicBezTo>
                    <a:cubicBezTo>
                      <a:pt x="320770" y="70513"/>
                      <a:pt x="316985" y="85178"/>
                      <a:pt x="311230" y="103342"/>
                    </a:cubicBezTo>
                    <a:cubicBezTo>
                      <a:pt x="306985" y="116783"/>
                      <a:pt x="301383" y="130243"/>
                      <a:pt x="293639" y="145692"/>
                    </a:cubicBezTo>
                    <a:cubicBezTo>
                      <a:pt x="288764" y="155404"/>
                      <a:pt x="283525" y="164964"/>
                      <a:pt x="278458" y="174199"/>
                    </a:cubicBezTo>
                    <a:cubicBezTo>
                      <a:pt x="276566" y="177660"/>
                      <a:pt x="274654" y="181120"/>
                      <a:pt x="272761" y="184600"/>
                    </a:cubicBezTo>
                    <a:cubicBezTo>
                      <a:pt x="266050" y="196970"/>
                      <a:pt x="258402" y="208939"/>
                      <a:pt x="249377" y="221157"/>
                    </a:cubicBezTo>
                    <a:cubicBezTo>
                      <a:pt x="241481" y="231845"/>
                      <a:pt x="232648" y="242571"/>
                      <a:pt x="222323" y="253985"/>
                    </a:cubicBezTo>
                    <a:cubicBezTo>
                      <a:pt x="214083" y="263105"/>
                      <a:pt x="205555" y="272206"/>
                      <a:pt x="197315" y="281020"/>
                    </a:cubicBezTo>
                    <a:lnTo>
                      <a:pt x="193586" y="285016"/>
                    </a:lnTo>
                    <a:cubicBezTo>
                      <a:pt x="184333" y="294901"/>
                      <a:pt x="174524" y="305436"/>
                      <a:pt x="165041" y="316181"/>
                    </a:cubicBezTo>
                    <a:cubicBezTo>
                      <a:pt x="155557" y="326946"/>
                      <a:pt x="145711" y="337500"/>
                      <a:pt x="136457" y="347384"/>
                    </a:cubicBezTo>
                    <a:lnTo>
                      <a:pt x="132729" y="351361"/>
                    </a:lnTo>
                    <a:cubicBezTo>
                      <a:pt x="124488" y="360175"/>
                      <a:pt x="115961" y="369276"/>
                      <a:pt x="107720" y="378377"/>
                    </a:cubicBezTo>
                    <a:cubicBezTo>
                      <a:pt x="97453" y="389753"/>
                      <a:pt x="88639" y="400441"/>
                      <a:pt x="80800" y="411072"/>
                    </a:cubicBezTo>
                    <a:cubicBezTo>
                      <a:pt x="71833" y="423213"/>
                      <a:pt x="64223" y="435105"/>
                      <a:pt x="57569" y="447399"/>
                    </a:cubicBezTo>
                    <a:cubicBezTo>
                      <a:pt x="55676" y="450879"/>
                      <a:pt x="53784" y="454359"/>
                      <a:pt x="51872" y="457819"/>
                    </a:cubicBezTo>
                    <a:cubicBezTo>
                      <a:pt x="46805" y="467054"/>
                      <a:pt x="41566" y="476595"/>
                      <a:pt x="36729" y="486250"/>
                    </a:cubicBezTo>
                    <a:cubicBezTo>
                      <a:pt x="29024" y="501622"/>
                      <a:pt x="23479" y="514987"/>
                      <a:pt x="19253" y="528313"/>
                    </a:cubicBezTo>
                    <a:cubicBezTo>
                      <a:pt x="13537" y="546401"/>
                      <a:pt x="9751" y="561008"/>
                      <a:pt x="6998" y="575673"/>
                    </a:cubicBezTo>
                    <a:cubicBezTo>
                      <a:pt x="3575" y="593894"/>
                      <a:pt x="1912" y="611713"/>
                      <a:pt x="1912" y="630145"/>
                    </a:cubicBezTo>
                    <a:cubicBezTo>
                      <a:pt x="1912" y="648595"/>
                      <a:pt x="3575" y="669760"/>
                      <a:pt x="7017" y="694864"/>
                    </a:cubicBezTo>
                    <a:cubicBezTo>
                      <a:pt x="9770" y="715074"/>
                      <a:pt x="13556" y="737272"/>
                      <a:pt x="19292" y="766850"/>
                    </a:cubicBezTo>
                    <a:cubicBezTo>
                      <a:pt x="23517" y="788684"/>
                      <a:pt x="29081" y="813234"/>
                      <a:pt x="36805" y="844074"/>
                    </a:cubicBezTo>
                    <a:cubicBezTo>
                      <a:pt x="41662" y="863480"/>
                      <a:pt x="46901" y="883499"/>
                      <a:pt x="51967" y="902867"/>
                    </a:cubicBezTo>
                    <a:cubicBezTo>
                      <a:pt x="53879" y="910132"/>
                      <a:pt x="55772" y="917417"/>
                      <a:pt x="57665" y="924682"/>
                    </a:cubicBezTo>
                    <a:cubicBezTo>
                      <a:pt x="64357" y="950379"/>
                      <a:pt x="71966" y="977529"/>
                      <a:pt x="80972" y="1007700"/>
                    </a:cubicBezTo>
                    <a:cubicBezTo>
                      <a:pt x="88849" y="1034104"/>
                      <a:pt x="97663" y="1062458"/>
                      <a:pt x="107950" y="1094407"/>
                    </a:cubicBezTo>
                    <a:cubicBezTo>
                      <a:pt x="116209" y="1120104"/>
                      <a:pt x="124775" y="1146374"/>
                      <a:pt x="133073" y="1171784"/>
                    </a:cubicBezTo>
                    <a:lnTo>
                      <a:pt x="136686" y="1182893"/>
                    </a:lnTo>
                    <a:cubicBezTo>
                      <a:pt x="145959" y="1211343"/>
                      <a:pt x="155787" y="1241571"/>
                      <a:pt x="165251" y="1271206"/>
                    </a:cubicBezTo>
                    <a:cubicBezTo>
                      <a:pt x="174734" y="1300899"/>
                      <a:pt x="184562" y="1331108"/>
                      <a:pt x="193816" y="1359520"/>
                    </a:cubicBezTo>
                    <a:lnTo>
                      <a:pt x="197506" y="1370877"/>
                    </a:lnTo>
                    <a:cubicBezTo>
                      <a:pt x="205766" y="1396210"/>
                      <a:pt x="214293" y="1422404"/>
                      <a:pt x="222553" y="1448025"/>
                    </a:cubicBezTo>
                    <a:cubicBezTo>
                      <a:pt x="232858" y="1480031"/>
                      <a:pt x="241672" y="1508404"/>
                      <a:pt x="249550" y="1534789"/>
                    </a:cubicBezTo>
                    <a:cubicBezTo>
                      <a:pt x="258555" y="1564960"/>
                      <a:pt x="266184" y="1592148"/>
                      <a:pt x="272876" y="1617883"/>
                    </a:cubicBezTo>
                    <a:cubicBezTo>
                      <a:pt x="274768" y="1625130"/>
                      <a:pt x="276661" y="1632395"/>
                      <a:pt x="278554" y="1639661"/>
                    </a:cubicBezTo>
                    <a:cubicBezTo>
                      <a:pt x="283621" y="1659048"/>
                      <a:pt x="288860" y="1679085"/>
                      <a:pt x="293735" y="1698511"/>
                    </a:cubicBezTo>
                    <a:cubicBezTo>
                      <a:pt x="301479" y="1729408"/>
                      <a:pt x="307042" y="1753977"/>
                      <a:pt x="311287" y="1775850"/>
                    </a:cubicBezTo>
                    <a:cubicBezTo>
                      <a:pt x="317023" y="1805466"/>
                      <a:pt x="320809" y="1827702"/>
                      <a:pt x="323581" y="1847931"/>
                    </a:cubicBezTo>
                    <a:cubicBezTo>
                      <a:pt x="327022" y="1873130"/>
                      <a:pt x="328705" y="1894372"/>
                      <a:pt x="328705" y="1912918"/>
                    </a:cubicBezTo>
                    <a:cubicBezTo>
                      <a:pt x="328648" y="1913473"/>
                      <a:pt x="328227" y="1913893"/>
                      <a:pt x="327692" y="1913893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5" name="任意多边形: 形状 124">
                <a:extLst>
                  <a:ext uri="{FF2B5EF4-FFF2-40B4-BE49-F238E27FC236}">
                    <a16:creationId xmlns:a16="http://schemas.microsoft.com/office/drawing/2014/main" id="{785AB7A6-86BC-A048-AA7A-DDBD3D1A616C}"/>
                  </a:ext>
                </a:extLst>
              </p:cNvPr>
              <p:cNvSpPr/>
              <p:nvPr/>
            </p:nvSpPr>
            <p:spPr>
              <a:xfrm>
                <a:off x="10331804" y="1104697"/>
                <a:ext cx="285494" cy="1913874"/>
              </a:xfrm>
              <a:custGeom>
                <a:avLst/>
                <a:gdLst>
                  <a:gd name="connsiteX0" fmla="*/ 284539 w 285494"/>
                  <a:gd name="connsiteY0" fmla="*/ 1913874 h 1913874"/>
                  <a:gd name="connsiteX1" fmla="*/ 283583 w 285494"/>
                  <a:gd name="connsiteY1" fmla="*/ 1912918 h 1913874"/>
                  <a:gd name="connsiteX2" fmla="*/ 279261 w 285494"/>
                  <a:gd name="connsiteY2" fmla="*/ 1848944 h 1913874"/>
                  <a:gd name="connsiteX3" fmla="*/ 268899 w 285494"/>
                  <a:gd name="connsiteY3" fmla="*/ 1778871 h 1913874"/>
                  <a:gd name="connsiteX4" fmla="*/ 254196 w 285494"/>
                  <a:gd name="connsiteY4" fmla="*/ 1704457 h 1913874"/>
                  <a:gd name="connsiteX5" fmla="*/ 236089 w 285494"/>
                  <a:gd name="connsiteY5" fmla="*/ 1626602 h 1913874"/>
                  <a:gd name="connsiteX6" fmla="*/ 215478 w 285494"/>
                  <a:gd name="connsiteY6" fmla="*/ 1546261 h 1913874"/>
                  <a:gd name="connsiteX7" fmla="*/ 191980 w 285494"/>
                  <a:gd name="connsiteY7" fmla="*/ 1463033 h 1913874"/>
                  <a:gd name="connsiteX8" fmla="*/ 167029 w 285494"/>
                  <a:gd name="connsiteY8" fmla="*/ 1378353 h 1913874"/>
                  <a:gd name="connsiteX9" fmla="*/ 150261 w 285494"/>
                  <a:gd name="connsiteY9" fmla="*/ 1321854 h 1913874"/>
                  <a:gd name="connsiteX10" fmla="*/ 141829 w 285494"/>
                  <a:gd name="connsiteY10" fmla="*/ 1293385 h 1913874"/>
                  <a:gd name="connsiteX11" fmla="*/ 133474 w 285494"/>
                  <a:gd name="connsiteY11" fmla="*/ 1265165 h 1913874"/>
                  <a:gd name="connsiteX12" fmla="*/ 116630 w 285494"/>
                  <a:gd name="connsiteY12" fmla="*/ 1208437 h 1913874"/>
                  <a:gd name="connsiteX13" fmla="*/ 91679 w 285494"/>
                  <a:gd name="connsiteY13" fmla="*/ 1123737 h 1913874"/>
                  <a:gd name="connsiteX14" fmla="*/ 68181 w 285494"/>
                  <a:gd name="connsiteY14" fmla="*/ 1040471 h 1913874"/>
                  <a:gd name="connsiteX15" fmla="*/ 47570 w 285494"/>
                  <a:gd name="connsiteY15" fmla="*/ 960092 h 1913874"/>
                  <a:gd name="connsiteX16" fmla="*/ 29444 w 285494"/>
                  <a:gd name="connsiteY16" fmla="*/ 882198 h 1913874"/>
                  <a:gd name="connsiteX17" fmla="*/ 14722 w 285494"/>
                  <a:gd name="connsiteY17" fmla="*/ 807708 h 1913874"/>
                  <a:gd name="connsiteX18" fmla="*/ 4340 w 285494"/>
                  <a:gd name="connsiteY18" fmla="*/ 737539 h 1913874"/>
                  <a:gd name="connsiteX19" fmla="*/ 0 w 285494"/>
                  <a:gd name="connsiteY19" fmla="*/ 673355 h 1913874"/>
                  <a:gd name="connsiteX20" fmla="*/ 4340 w 285494"/>
                  <a:gd name="connsiteY20" fmla="*/ 617812 h 1913874"/>
                  <a:gd name="connsiteX21" fmla="*/ 14741 w 285494"/>
                  <a:gd name="connsiteY21" fmla="*/ 568331 h 1913874"/>
                  <a:gd name="connsiteX22" fmla="*/ 29482 w 285494"/>
                  <a:gd name="connsiteY22" fmla="*/ 523170 h 1913874"/>
                  <a:gd name="connsiteX23" fmla="*/ 47627 w 285494"/>
                  <a:gd name="connsiteY23" fmla="*/ 481489 h 1913874"/>
                  <a:gd name="connsiteX24" fmla="*/ 68276 w 285494"/>
                  <a:gd name="connsiteY24" fmla="*/ 442256 h 1913874"/>
                  <a:gd name="connsiteX25" fmla="*/ 91813 w 285494"/>
                  <a:gd name="connsiteY25" fmla="*/ 405948 h 1913874"/>
                  <a:gd name="connsiteX26" fmla="*/ 116764 w 285494"/>
                  <a:gd name="connsiteY26" fmla="*/ 371131 h 1913874"/>
                  <a:gd name="connsiteX27" fmla="*/ 133532 w 285494"/>
                  <a:gd name="connsiteY27" fmla="*/ 348207 h 1913874"/>
                  <a:gd name="connsiteX28" fmla="*/ 141963 w 285494"/>
                  <a:gd name="connsiteY28" fmla="*/ 336601 h 1913874"/>
                  <a:gd name="connsiteX29" fmla="*/ 150319 w 285494"/>
                  <a:gd name="connsiteY29" fmla="*/ 325110 h 1913874"/>
                  <a:gd name="connsiteX30" fmla="*/ 167182 w 285494"/>
                  <a:gd name="connsiteY30" fmla="*/ 302052 h 1913874"/>
                  <a:gd name="connsiteX31" fmla="*/ 192057 w 285494"/>
                  <a:gd name="connsiteY31" fmla="*/ 267331 h 1913874"/>
                  <a:gd name="connsiteX32" fmla="*/ 215555 w 285494"/>
                  <a:gd name="connsiteY32" fmla="*/ 231080 h 1913874"/>
                  <a:gd name="connsiteX33" fmla="*/ 236128 w 285494"/>
                  <a:gd name="connsiteY33" fmla="*/ 192037 h 1913874"/>
                  <a:gd name="connsiteX34" fmla="*/ 254215 w 285494"/>
                  <a:gd name="connsiteY34" fmla="*/ 150452 h 1913874"/>
                  <a:gd name="connsiteX35" fmla="*/ 268880 w 285494"/>
                  <a:gd name="connsiteY35" fmla="*/ 105521 h 1913874"/>
                  <a:gd name="connsiteX36" fmla="*/ 279223 w 285494"/>
                  <a:gd name="connsiteY36" fmla="*/ 56250 h 1913874"/>
                  <a:gd name="connsiteX37" fmla="*/ 283544 w 285494"/>
                  <a:gd name="connsiteY37" fmla="*/ 956 h 1913874"/>
                  <a:gd name="connsiteX38" fmla="*/ 284500 w 285494"/>
                  <a:gd name="connsiteY38" fmla="*/ 0 h 1913874"/>
                  <a:gd name="connsiteX39" fmla="*/ 285456 w 285494"/>
                  <a:gd name="connsiteY39" fmla="*/ 956 h 1913874"/>
                  <a:gd name="connsiteX40" fmla="*/ 281116 w 285494"/>
                  <a:gd name="connsiteY40" fmla="*/ 56498 h 1913874"/>
                  <a:gd name="connsiteX41" fmla="*/ 270715 w 285494"/>
                  <a:gd name="connsiteY41" fmla="*/ 105980 h 1913874"/>
                  <a:gd name="connsiteX42" fmla="*/ 255974 w 285494"/>
                  <a:gd name="connsiteY42" fmla="*/ 151141 h 1913874"/>
                  <a:gd name="connsiteX43" fmla="*/ 237829 w 285494"/>
                  <a:gd name="connsiteY43" fmla="*/ 192821 h 1913874"/>
                  <a:gd name="connsiteX44" fmla="*/ 217180 w 285494"/>
                  <a:gd name="connsiteY44" fmla="*/ 232055 h 1913874"/>
                  <a:gd name="connsiteX45" fmla="*/ 193644 w 285494"/>
                  <a:gd name="connsiteY45" fmla="*/ 268363 h 1913874"/>
                  <a:gd name="connsiteX46" fmla="*/ 168693 w 285494"/>
                  <a:gd name="connsiteY46" fmla="*/ 303180 h 1913874"/>
                  <a:gd name="connsiteX47" fmla="*/ 151848 w 285494"/>
                  <a:gd name="connsiteY47" fmla="*/ 326219 h 1913874"/>
                  <a:gd name="connsiteX48" fmla="*/ 143493 w 285494"/>
                  <a:gd name="connsiteY48" fmla="*/ 337729 h 1913874"/>
                  <a:gd name="connsiteX49" fmla="*/ 135061 w 285494"/>
                  <a:gd name="connsiteY49" fmla="*/ 349335 h 1913874"/>
                  <a:gd name="connsiteX50" fmla="*/ 118274 w 285494"/>
                  <a:gd name="connsiteY50" fmla="*/ 372278 h 1913874"/>
                  <a:gd name="connsiteX51" fmla="*/ 93400 w 285494"/>
                  <a:gd name="connsiteY51" fmla="*/ 406999 h 1913874"/>
                  <a:gd name="connsiteX52" fmla="*/ 69901 w 285494"/>
                  <a:gd name="connsiteY52" fmla="*/ 443250 h 1913874"/>
                  <a:gd name="connsiteX53" fmla="*/ 49329 w 285494"/>
                  <a:gd name="connsiteY53" fmla="*/ 482292 h 1913874"/>
                  <a:gd name="connsiteX54" fmla="*/ 31242 w 285494"/>
                  <a:gd name="connsiteY54" fmla="*/ 523878 h 1913874"/>
                  <a:gd name="connsiteX55" fmla="*/ 16577 w 285494"/>
                  <a:gd name="connsiteY55" fmla="*/ 568809 h 1913874"/>
                  <a:gd name="connsiteX56" fmla="*/ 6233 w 285494"/>
                  <a:gd name="connsiteY56" fmla="*/ 618080 h 1913874"/>
                  <a:gd name="connsiteX57" fmla="*/ 1912 w 285494"/>
                  <a:gd name="connsiteY57" fmla="*/ 673374 h 1913874"/>
                  <a:gd name="connsiteX58" fmla="*/ 6233 w 285494"/>
                  <a:gd name="connsiteY58" fmla="*/ 737348 h 1913874"/>
                  <a:gd name="connsiteX59" fmla="*/ 16596 w 285494"/>
                  <a:gd name="connsiteY59" fmla="*/ 807422 h 1913874"/>
                  <a:gd name="connsiteX60" fmla="*/ 31299 w 285494"/>
                  <a:gd name="connsiteY60" fmla="*/ 881835 h 1913874"/>
                  <a:gd name="connsiteX61" fmla="*/ 49405 w 285494"/>
                  <a:gd name="connsiteY61" fmla="*/ 959690 h 1913874"/>
                  <a:gd name="connsiteX62" fmla="*/ 70016 w 285494"/>
                  <a:gd name="connsiteY62" fmla="*/ 1040031 h 1913874"/>
                  <a:gd name="connsiteX63" fmla="*/ 93514 w 285494"/>
                  <a:gd name="connsiteY63" fmla="*/ 1123259 h 1913874"/>
                  <a:gd name="connsiteX64" fmla="*/ 118465 w 285494"/>
                  <a:gd name="connsiteY64" fmla="*/ 1207940 h 1913874"/>
                  <a:gd name="connsiteX65" fmla="*/ 135310 w 285494"/>
                  <a:gd name="connsiteY65" fmla="*/ 1264687 h 1913874"/>
                  <a:gd name="connsiteX66" fmla="*/ 143665 w 285494"/>
                  <a:gd name="connsiteY66" fmla="*/ 1292907 h 1913874"/>
                  <a:gd name="connsiteX67" fmla="*/ 152097 w 285494"/>
                  <a:gd name="connsiteY67" fmla="*/ 1321376 h 1913874"/>
                  <a:gd name="connsiteX68" fmla="*/ 168865 w 285494"/>
                  <a:gd name="connsiteY68" fmla="*/ 1377856 h 1913874"/>
                  <a:gd name="connsiteX69" fmla="*/ 193816 w 285494"/>
                  <a:gd name="connsiteY69" fmla="*/ 1462556 h 1913874"/>
                  <a:gd name="connsiteX70" fmla="*/ 217314 w 285494"/>
                  <a:gd name="connsiteY70" fmla="*/ 1545821 h 1913874"/>
                  <a:gd name="connsiteX71" fmla="*/ 237925 w 285494"/>
                  <a:gd name="connsiteY71" fmla="*/ 1626200 h 1913874"/>
                  <a:gd name="connsiteX72" fmla="*/ 256050 w 285494"/>
                  <a:gd name="connsiteY72" fmla="*/ 1704094 h 1913874"/>
                  <a:gd name="connsiteX73" fmla="*/ 270772 w 285494"/>
                  <a:gd name="connsiteY73" fmla="*/ 1778584 h 1913874"/>
                  <a:gd name="connsiteX74" fmla="*/ 281154 w 285494"/>
                  <a:gd name="connsiteY74" fmla="*/ 1848753 h 1913874"/>
                  <a:gd name="connsiteX75" fmla="*/ 285495 w 285494"/>
                  <a:gd name="connsiteY75" fmla="*/ 1912937 h 1913874"/>
                  <a:gd name="connsiteX76" fmla="*/ 284539 w 285494"/>
                  <a:gd name="connsiteY7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285494" h="1913874">
                    <a:moveTo>
                      <a:pt x="284539" y="1913874"/>
                    </a:moveTo>
                    <a:cubicBezTo>
                      <a:pt x="284003" y="1913874"/>
                      <a:pt x="283583" y="1913454"/>
                      <a:pt x="283583" y="1912918"/>
                    </a:cubicBezTo>
                    <a:cubicBezTo>
                      <a:pt x="283583" y="1891217"/>
                      <a:pt x="281269" y="1867318"/>
                      <a:pt x="279261" y="1848944"/>
                    </a:cubicBezTo>
                    <a:cubicBezTo>
                      <a:pt x="276814" y="1826593"/>
                      <a:pt x="272971" y="1803038"/>
                      <a:pt x="268899" y="1778871"/>
                    </a:cubicBezTo>
                    <a:cubicBezTo>
                      <a:pt x="265285" y="1757418"/>
                      <a:pt x="260486" y="1733060"/>
                      <a:pt x="254196" y="1704457"/>
                    </a:cubicBezTo>
                    <a:cubicBezTo>
                      <a:pt x="248383" y="1678015"/>
                      <a:pt x="241806" y="1650406"/>
                      <a:pt x="236089" y="1626602"/>
                    </a:cubicBezTo>
                    <a:cubicBezTo>
                      <a:pt x="229818" y="1600504"/>
                      <a:pt x="222878" y="1573487"/>
                      <a:pt x="215478" y="1546261"/>
                    </a:cubicBezTo>
                    <a:cubicBezTo>
                      <a:pt x="208079" y="1519054"/>
                      <a:pt x="200183" y="1491044"/>
                      <a:pt x="191980" y="1463033"/>
                    </a:cubicBezTo>
                    <a:cubicBezTo>
                      <a:pt x="183893" y="1435386"/>
                      <a:pt x="175557" y="1406822"/>
                      <a:pt x="167029" y="1378353"/>
                    </a:cubicBezTo>
                    <a:cubicBezTo>
                      <a:pt x="161389" y="1359463"/>
                      <a:pt x="155825" y="1340668"/>
                      <a:pt x="150261" y="1321854"/>
                    </a:cubicBezTo>
                    <a:cubicBezTo>
                      <a:pt x="147451" y="1312371"/>
                      <a:pt x="144640" y="1302888"/>
                      <a:pt x="141829" y="1293385"/>
                    </a:cubicBezTo>
                    <a:cubicBezTo>
                      <a:pt x="139038" y="1283978"/>
                      <a:pt x="136247" y="1274571"/>
                      <a:pt x="133474" y="1265165"/>
                    </a:cubicBezTo>
                    <a:cubicBezTo>
                      <a:pt x="127891" y="1246274"/>
                      <a:pt x="122289" y="1227384"/>
                      <a:pt x="116630" y="1208437"/>
                    </a:cubicBezTo>
                    <a:cubicBezTo>
                      <a:pt x="108122" y="1179948"/>
                      <a:pt x="99766" y="1151384"/>
                      <a:pt x="91679" y="1123737"/>
                    </a:cubicBezTo>
                    <a:cubicBezTo>
                      <a:pt x="83495" y="1095726"/>
                      <a:pt x="75580" y="1067697"/>
                      <a:pt x="68181" y="1040471"/>
                    </a:cubicBezTo>
                    <a:cubicBezTo>
                      <a:pt x="60762" y="1013225"/>
                      <a:pt x="53841" y="986190"/>
                      <a:pt x="47570" y="960092"/>
                    </a:cubicBezTo>
                    <a:cubicBezTo>
                      <a:pt x="41853" y="936288"/>
                      <a:pt x="35257" y="908698"/>
                      <a:pt x="29444" y="882198"/>
                    </a:cubicBezTo>
                    <a:cubicBezTo>
                      <a:pt x="23154" y="853557"/>
                      <a:pt x="18355" y="829199"/>
                      <a:pt x="14722" y="807708"/>
                    </a:cubicBezTo>
                    <a:cubicBezTo>
                      <a:pt x="10650" y="783503"/>
                      <a:pt x="6807" y="759928"/>
                      <a:pt x="4340" y="737539"/>
                    </a:cubicBezTo>
                    <a:cubicBezTo>
                      <a:pt x="2314" y="719108"/>
                      <a:pt x="0" y="695151"/>
                      <a:pt x="0" y="673355"/>
                    </a:cubicBezTo>
                    <a:cubicBezTo>
                      <a:pt x="0" y="651539"/>
                      <a:pt x="2314" y="632209"/>
                      <a:pt x="4340" y="617812"/>
                    </a:cubicBezTo>
                    <a:cubicBezTo>
                      <a:pt x="6807" y="600280"/>
                      <a:pt x="10650" y="584410"/>
                      <a:pt x="14741" y="568331"/>
                    </a:cubicBezTo>
                    <a:cubicBezTo>
                      <a:pt x="18355" y="554029"/>
                      <a:pt x="23192" y="539269"/>
                      <a:pt x="29482" y="523170"/>
                    </a:cubicBezTo>
                    <a:cubicBezTo>
                      <a:pt x="35295" y="508295"/>
                      <a:pt x="41891" y="493860"/>
                      <a:pt x="47627" y="481489"/>
                    </a:cubicBezTo>
                    <a:cubicBezTo>
                      <a:pt x="53917" y="467914"/>
                      <a:pt x="60858" y="454703"/>
                      <a:pt x="68276" y="442256"/>
                    </a:cubicBezTo>
                    <a:cubicBezTo>
                      <a:pt x="75695" y="429828"/>
                      <a:pt x="83610" y="417611"/>
                      <a:pt x="91813" y="405948"/>
                    </a:cubicBezTo>
                    <a:cubicBezTo>
                      <a:pt x="99938" y="394400"/>
                      <a:pt x="108294" y="382545"/>
                      <a:pt x="116764" y="371131"/>
                    </a:cubicBezTo>
                    <a:cubicBezTo>
                      <a:pt x="122404" y="363540"/>
                      <a:pt x="128063" y="355740"/>
                      <a:pt x="133532" y="348207"/>
                    </a:cubicBezTo>
                    <a:cubicBezTo>
                      <a:pt x="136342" y="344325"/>
                      <a:pt x="139153" y="340463"/>
                      <a:pt x="141963" y="336601"/>
                    </a:cubicBezTo>
                    <a:cubicBezTo>
                      <a:pt x="144755" y="332777"/>
                      <a:pt x="147546" y="328934"/>
                      <a:pt x="150319" y="325110"/>
                    </a:cubicBezTo>
                    <a:cubicBezTo>
                      <a:pt x="155825" y="317539"/>
                      <a:pt x="161504" y="309700"/>
                      <a:pt x="167182" y="302052"/>
                    </a:cubicBezTo>
                    <a:cubicBezTo>
                      <a:pt x="175652" y="290657"/>
                      <a:pt x="183988" y="278802"/>
                      <a:pt x="192057" y="267331"/>
                    </a:cubicBezTo>
                    <a:cubicBezTo>
                      <a:pt x="200278" y="255648"/>
                      <a:pt x="208175" y="243469"/>
                      <a:pt x="215555" y="231080"/>
                    </a:cubicBezTo>
                    <a:cubicBezTo>
                      <a:pt x="222954" y="218690"/>
                      <a:pt x="229856" y="205555"/>
                      <a:pt x="236128" y="192037"/>
                    </a:cubicBezTo>
                    <a:cubicBezTo>
                      <a:pt x="241844" y="179686"/>
                      <a:pt x="248421" y="165289"/>
                      <a:pt x="254215" y="150452"/>
                    </a:cubicBezTo>
                    <a:cubicBezTo>
                      <a:pt x="260486" y="134430"/>
                      <a:pt x="265285" y="119746"/>
                      <a:pt x="268880" y="105521"/>
                    </a:cubicBezTo>
                    <a:cubicBezTo>
                      <a:pt x="272933" y="89499"/>
                      <a:pt x="276795" y="73668"/>
                      <a:pt x="279223" y="56250"/>
                    </a:cubicBezTo>
                    <a:cubicBezTo>
                      <a:pt x="281231" y="41910"/>
                      <a:pt x="283544" y="22657"/>
                      <a:pt x="283544" y="956"/>
                    </a:cubicBezTo>
                    <a:cubicBezTo>
                      <a:pt x="283544" y="421"/>
                      <a:pt x="283965" y="0"/>
                      <a:pt x="284500" y="0"/>
                    </a:cubicBezTo>
                    <a:cubicBezTo>
                      <a:pt x="285036" y="0"/>
                      <a:pt x="285456" y="421"/>
                      <a:pt x="285456" y="956"/>
                    </a:cubicBezTo>
                    <a:cubicBezTo>
                      <a:pt x="285456" y="22771"/>
                      <a:pt x="283143" y="42101"/>
                      <a:pt x="281116" y="56498"/>
                    </a:cubicBezTo>
                    <a:cubicBezTo>
                      <a:pt x="278650" y="74031"/>
                      <a:pt x="274807" y="89900"/>
                      <a:pt x="270715" y="105980"/>
                    </a:cubicBezTo>
                    <a:cubicBezTo>
                      <a:pt x="267101" y="120282"/>
                      <a:pt x="262264" y="135042"/>
                      <a:pt x="255974" y="151141"/>
                    </a:cubicBezTo>
                    <a:cubicBezTo>
                      <a:pt x="250161" y="166016"/>
                      <a:pt x="243565" y="180451"/>
                      <a:pt x="237829" y="192821"/>
                    </a:cubicBezTo>
                    <a:cubicBezTo>
                      <a:pt x="231539" y="206396"/>
                      <a:pt x="224598" y="219589"/>
                      <a:pt x="217180" y="232055"/>
                    </a:cubicBezTo>
                    <a:cubicBezTo>
                      <a:pt x="209762" y="244502"/>
                      <a:pt x="201846" y="256719"/>
                      <a:pt x="193644" y="268363"/>
                    </a:cubicBezTo>
                    <a:cubicBezTo>
                      <a:pt x="185518" y="279911"/>
                      <a:pt x="177163" y="291765"/>
                      <a:pt x="168693" y="303180"/>
                    </a:cubicBezTo>
                    <a:cubicBezTo>
                      <a:pt x="163033" y="310809"/>
                      <a:pt x="157355" y="318628"/>
                      <a:pt x="151848" y="326219"/>
                    </a:cubicBezTo>
                    <a:cubicBezTo>
                      <a:pt x="149057" y="330062"/>
                      <a:pt x="146284" y="333886"/>
                      <a:pt x="143493" y="337729"/>
                    </a:cubicBezTo>
                    <a:cubicBezTo>
                      <a:pt x="140682" y="341591"/>
                      <a:pt x="137872" y="345453"/>
                      <a:pt x="135061" y="349335"/>
                    </a:cubicBezTo>
                    <a:cubicBezTo>
                      <a:pt x="129593" y="356887"/>
                      <a:pt x="123934" y="364688"/>
                      <a:pt x="118274" y="372278"/>
                    </a:cubicBezTo>
                    <a:cubicBezTo>
                      <a:pt x="109804" y="383673"/>
                      <a:pt x="101468" y="395528"/>
                      <a:pt x="93400" y="406999"/>
                    </a:cubicBezTo>
                    <a:cubicBezTo>
                      <a:pt x="85178" y="418681"/>
                      <a:pt x="77282" y="430861"/>
                      <a:pt x="69901" y="443250"/>
                    </a:cubicBezTo>
                    <a:cubicBezTo>
                      <a:pt x="62521" y="455640"/>
                      <a:pt x="55600" y="468775"/>
                      <a:pt x="49329" y="482292"/>
                    </a:cubicBezTo>
                    <a:cubicBezTo>
                      <a:pt x="43612" y="494644"/>
                      <a:pt x="37035" y="509041"/>
                      <a:pt x="31242" y="523878"/>
                    </a:cubicBezTo>
                    <a:cubicBezTo>
                      <a:pt x="24970" y="539900"/>
                      <a:pt x="20171" y="554584"/>
                      <a:pt x="16577" y="568809"/>
                    </a:cubicBezTo>
                    <a:cubicBezTo>
                      <a:pt x="12523" y="584831"/>
                      <a:pt x="8661" y="600662"/>
                      <a:pt x="6233" y="618080"/>
                    </a:cubicBezTo>
                    <a:cubicBezTo>
                      <a:pt x="4225" y="632420"/>
                      <a:pt x="1912" y="651673"/>
                      <a:pt x="1912" y="673374"/>
                    </a:cubicBezTo>
                    <a:cubicBezTo>
                      <a:pt x="1912" y="695075"/>
                      <a:pt x="4225" y="718974"/>
                      <a:pt x="6233" y="737348"/>
                    </a:cubicBezTo>
                    <a:cubicBezTo>
                      <a:pt x="8680" y="759699"/>
                      <a:pt x="12523" y="783254"/>
                      <a:pt x="16596" y="807422"/>
                    </a:cubicBezTo>
                    <a:cubicBezTo>
                      <a:pt x="20209" y="828893"/>
                      <a:pt x="25009" y="853232"/>
                      <a:pt x="31299" y="881835"/>
                    </a:cubicBezTo>
                    <a:cubicBezTo>
                      <a:pt x="37111" y="908297"/>
                      <a:pt x="43688" y="935905"/>
                      <a:pt x="49405" y="959690"/>
                    </a:cubicBezTo>
                    <a:cubicBezTo>
                      <a:pt x="55676" y="985769"/>
                      <a:pt x="62598" y="1012805"/>
                      <a:pt x="70016" y="1040031"/>
                    </a:cubicBezTo>
                    <a:cubicBezTo>
                      <a:pt x="77415" y="1067257"/>
                      <a:pt x="85331" y="1095248"/>
                      <a:pt x="93514" y="1123259"/>
                    </a:cubicBezTo>
                    <a:cubicBezTo>
                      <a:pt x="101602" y="1150887"/>
                      <a:pt x="109938" y="1179470"/>
                      <a:pt x="118465" y="1207940"/>
                    </a:cubicBezTo>
                    <a:cubicBezTo>
                      <a:pt x="124125" y="1226906"/>
                      <a:pt x="129727" y="1245796"/>
                      <a:pt x="135310" y="1264687"/>
                    </a:cubicBezTo>
                    <a:cubicBezTo>
                      <a:pt x="138101" y="1274093"/>
                      <a:pt x="140874" y="1283481"/>
                      <a:pt x="143665" y="1292907"/>
                    </a:cubicBezTo>
                    <a:cubicBezTo>
                      <a:pt x="146476" y="1302410"/>
                      <a:pt x="149286" y="1311893"/>
                      <a:pt x="152097" y="1321376"/>
                    </a:cubicBezTo>
                    <a:cubicBezTo>
                      <a:pt x="157661" y="1340171"/>
                      <a:pt x="163224" y="1358985"/>
                      <a:pt x="168865" y="1377856"/>
                    </a:cubicBezTo>
                    <a:cubicBezTo>
                      <a:pt x="177373" y="1406344"/>
                      <a:pt x="185728" y="1434908"/>
                      <a:pt x="193816" y="1462556"/>
                    </a:cubicBezTo>
                    <a:cubicBezTo>
                      <a:pt x="202018" y="1490585"/>
                      <a:pt x="209915" y="1518595"/>
                      <a:pt x="217314" y="1545821"/>
                    </a:cubicBezTo>
                    <a:cubicBezTo>
                      <a:pt x="224713" y="1573048"/>
                      <a:pt x="231654" y="1600102"/>
                      <a:pt x="237925" y="1626200"/>
                    </a:cubicBezTo>
                    <a:cubicBezTo>
                      <a:pt x="243642" y="1650004"/>
                      <a:pt x="250238" y="1677613"/>
                      <a:pt x="256050" y="1704094"/>
                    </a:cubicBezTo>
                    <a:cubicBezTo>
                      <a:pt x="262341" y="1732735"/>
                      <a:pt x="267140" y="1757093"/>
                      <a:pt x="270772" y="1778584"/>
                    </a:cubicBezTo>
                    <a:cubicBezTo>
                      <a:pt x="274845" y="1802789"/>
                      <a:pt x="278688" y="1826364"/>
                      <a:pt x="281154" y="1848753"/>
                    </a:cubicBezTo>
                    <a:cubicBezTo>
                      <a:pt x="283181" y="1867184"/>
                      <a:pt x="285495" y="1891141"/>
                      <a:pt x="285495" y="1912937"/>
                    </a:cubicBezTo>
                    <a:cubicBezTo>
                      <a:pt x="285495" y="1913454"/>
                      <a:pt x="285074" y="1913874"/>
                      <a:pt x="284539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6" name="任意多边形: 形状 125">
                <a:extLst>
                  <a:ext uri="{FF2B5EF4-FFF2-40B4-BE49-F238E27FC236}">
                    <a16:creationId xmlns:a16="http://schemas.microsoft.com/office/drawing/2014/main" id="{726DB94B-45B8-C4DD-49BD-8173DD096C71}"/>
                  </a:ext>
                </a:extLst>
              </p:cNvPr>
              <p:cNvSpPr/>
              <p:nvPr/>
            </p:nvSpPr>
            <p:spPr>
              <a:xfrm>
                <a:off x="10436140" y="1104755"/>
                <a:ext cx="240907" cy="1913816"/>
              </a:xfrm>
              <a:custGeom>
                <a:avLst/>
                <a:gdLst>
                  <a:gd name="connsiteX0" fmla="*/ 239952 w 240907"/>
                  <a:gd name="connsiteY0" fmla="*/ 1913817 h 1913816"/>
                  <a:gd name="connsiteX1" fmla="*/ 238996 w 240907"/>
                  <a:gd name="connsiteY1" fmla="*/ 1912861 h 1913816"/>
                  <a:gd name="connsiteX2" fmla="*/ 236319 w 240907"/>
                  <a:gd name="connsiteY2" fmla="*/ 1850512 h 1913816"/>
                  <a:gd name="connsiteX3" fmla="*/ 228747 w 240907"/>
                  <a:gd name="connsiteY3" fmla="*/ 1783230 h 1913816"/>
                  <a:gd name="connsiteX4" fmla="*/ 216970 w 240907"/>
                  <a:gd name="connsiteY4" fmla="*/ 1711741 h 1913816"/>
                  <a:gd name="connsiteX5" fmla="*/ 201693 w 240907"/>
                  <a:gd name="connsiteY5" fmla="*/ 1636735 h 1913816"/>
                  <a:gd name="connsiteX6" fmla="*/ 183606 w 240907"/>
                  <a:gd name="connsiteY6" fmla="*/ 1558918 h 1913816"/>
                  <a:gd name="connsiteX7" fmla="*/ 163416 w 240907"/>
                  <a:gd name="connsiteY7" fmla="*/ 1478998 h 1913816"/>
                  <a:gd name="connsiteX8" fmla="*/ 141829 w 240907"/>
                  <a:gd name="connsiteY8" fmla="*/ 1397663 h 1913816"/>
                  <a:gd name="connsiteX9" fmla="*/ 119670 w 240907"/>
                  <a:gd name="connsiteY9" fmla="*/ 1316118 h 1913816"/>
                  <a:gd name="connsiteX10" fmla="*/ 119402 w 240907"/>
                  <a:gd name="connsiteY10" fmla="*/ 1315143 h 1913816"/>
                  <a:gd name="connsiteX11" fmla="*/ 97242 w 240907"/>
                  <a:gd name="connsiteY11" fmla="*/ 1233598 h 1913816"/>
                  <a:gd name="connsiteX12" fmla="*/ 75656 w 240907"/>
                  <a:gd name="connsiteY12" fmla="*/ 1152244 h 1913816"/>
                  <a:gd name="connsiteX13" fmla="*/ 55466 w 240907"/>
                  <a:gd name="connsiteY13" fmla="*/ 1072286 h 1913816"/>
                  <a:gd name="connsiteX14" fmla="*/ 37379 w 240907"/>
                  <a:gd name="connsiteY14" fmla="*/ 994431 h 1913816"/>
                  <a:gd name="connsiteX15" fmla="*/ 22083 w 240907"/>
                  <a:gd name="connsiteY15" fmla="*/ 919367 h 1913816"/>
                  <a:gd name="connsiteX16" fmla="*/ 10286 w 240907"/>
                  <a:gd name="connsiteY16" fmla="*/ 847783 h 1913816"/>
                  <a:gd name="connsiteX17" fmla="*/ 2696 w 240907"/>
                  <a:gd name="connsiteY17" fmla="*/ 780386 h 1913816"/>
                  <a:gd name="connsiteX18" fmla="*/ 0 w 240907"/>
                  <a:gd name="connsiteY18" fmla="*/ 717884 h 1913816"/>
                  <a:gd name="connsiteX19" fmla="*/ 2696 w 240907"/>
                  <a:gd name="connsiteY19" fmla="*/ 660736 h 1913816"/>
                  <a:gd name="connsiteX20" fmla="*/ 10286 w 240907"/>
                  <a:gd name="connsiteY20" fmla="*/ 608482 h 1913816"/>
                  <a:gd name="connsiteX21" fmla="*/ 22102 w 240907"/>
                  <a:gd name="connsiteY21" fmla="*/ 560434 h 1913816"/>
                  <a:gd name="connsiteX22" fmla="*/ 37417 w 240907"/>
                  <a:gd name="connsiteY22" fmla="*/ 515905 h 1913816"/>
                  <a:gd name="connsiteX23" fmla="*/ 55523 w 240907"/>
                  <a:gd name="connsiteY23" fmla="*/ 474186 h 1913816"/>
                  <a:gd name="connsiteX24" fmla="*/ 75733 w 240907"/>
                  <a:gd name="connsiteY24" fmla="*/ 434589 h 1913816"/>
                  <a:gd name="connsiteX25" fmla="*/ 97338 w 240907"/>
                  <a:gd name="connsiteY25" fmla="*/ 396407 h 1913816"/>
                  <a:gd name="connsiteX26" fmla="*/ 119498 w 240907"/>
                  <a:gd name="connsiteY26" fmla="*/ 359162 h 1913816"/>
                  <a:gd name="connsiteX27" fmla="*/ 119765 w 240907"/>
                  <a:gd name="connsiteY27" fmla="*/ 358722 h 1913816"/>
                  <a:gd name="connsiteX28" fmla="*/ 141925 w 240907"/>
                  <a:gd name="connsiteY28" fmla="*/ 321496 h 1913816"/>
                  <a:gd name="connsiteX29" fmla="*/ 163492 w 240907"/>
                  <a:gd name="connsiteY29" fmla="*/ 283372 h 1913816"/>
                  <a:gd name="connsiteX30" fmla="*/ 183663 w 240907"/>
                  <a:gd name="connsiteY30" fmla="*/ 243852 h 1913816"/>
                  <a:gd name="connsiteX31" fmla="*/ 201731 w 240907"/>
                  <a:gd name="connsiteY31" fmla="*/ 202247 h 1913816"/>
                  <a:gd name="connsiteX32" fmla="*/ 216989 w 240907"/>
                  <a:gd name="connsiteY32" fmla="*/ 157871 h 1913816"/>
                  <a:gd name="connsiteX33" fmla="*/ 228747 w 240907"/>
                  <a:gd name="connsiteY33" fmla="*/ 109995 h 1913816"/>
                  <a:gd name="connsiteX34" fmla="*/ 236319 w 240907"/>
                  <a:gd name="connsiteY34" fmla="*/ 57932 h 1913816"/>
                  <a:gd name="connsiteX35" fmla="*/ 238996 w 240907"/>
                  <a:gd name="connsiteY35" fmla="*/ 956 h 1913816"/>
                  <a:gd name="connsiteX36" fmla="*/ 239952 w 240907"/>
                  <a:gd name="connsiteY36" fmla="*/ 0 h 1913816"/>
                  <a:gd name="connsiteX37" fmla="*/ 240907 w 240907"/>
                  <a:gd name="connsiteY37" fmla="*/ 956 h 1913816"/>
                  <a:gd name="connsiteX38" fmla="*/ 238212 w 240907"/>
                  <a:gd name="connsiteY38" fmla="*/ 58105 h 1913816"/>
                  <a:gd name="connsiteX39" fmla="*/ 230621 w 240907"/>
                  <a:gd name="connsiteY39" fmla="*/ 110358 h 1913816"/>
                  <a:gd name="connsiteX40" fmla="*/ 218805 w 240907"/>
                  <a:gd name="connsiteY40" fmla="*/ 158406 h 1913816"/>
                  <a:gd name="connsiteX41" fmla="*/ 203490 w 240907"/>
                  <a:gd name="connsiteY41" fmla="*/ 202936 h 1913816"/>
                  <a:gd name="connsiteX42" fmla="*/ 185384 w 240907"/>
                  <a:gd name="connsiteY42" fmla="*/ 244655 h 1913816"/>
                  <a:gd name="connsiteX43" fmla="*/ 165175 w 240907"/>
                  <a:gd name="connsiteY43" fmla="*/ 284251 h 1913816"/>
                  <a:gd name="connsiteX44" fmla="*/ 143569 w 240907"/>
                  <a:gd name="connsiteY44" fmla="*/ 322433 h 1913816"/>
                  <a:gd name="connsiteX45" fmla="*/ 121410 w 240907"/>
                  <a:gd name="connsiteY45" fmla="*/ 359678 h 1913816"/>
                  <a:gd name="connsiteX46" fmla="*/ 121142 w 240907"/>
                  <a:gd name="connsiteY46" fmla="*/ 360118 h 1913816"/>
                  <a:gd name="connsiteX47" fmla="*/ 98982 w 240907"/>
                  <a:gd name="connsiteY47" fmla="*/ 397344 h 1913816"/>
                  <a:gd name="connsiteX48" fmla="*/ 77415 w 240907"/>
                  <a:gd name="connsiteY48" fmla="*/ 435468 h 1913816"/>
                  <a:gd name="connsiteX49" fmla="*/ 57244 w 240907"/>
                  <a:gd name="connsiteY49" fmla="*/ 474989 h 1913816"/>
                  <a:gd name="connsiteX50" fmla="*/ 39176 w 240907"/>
                  <a:gd name="connsiteY50" fmla="*/ 516593 h 1913816"/>
                  <a:gd name="connsiteX51" fmla="*/ 23919 w 240907"/>
                  <a:gd name="connsiteY51" fmla="*/ 560970 h 1913816"/>
                  <a:gd name="connsiteX52" fmla="*/ 12160 w 240907"/>
                  <a:gd name="connsiteY52" fmla="*/ 608845 h 1913816"/>
                  <a:gd name="connsiteX53" fmla="*/ 4589 w 240907"/>
                  <a:gd name="connsiteY53" fmla="*/ 660908 h 1913816"/>
                  <a:gd name="connsiteX54" fmla="*/ 1912 w 240907"/>
                  <a:gd name="connsiteY54" fmla="*/ 717884 h 1913816"/>
                  <a:gd name="connsiteX55" fmla="*/ 4589 w 240907"/>
                  <a:gd name="connsiteY55" fmla="*/ 780234 h 1913816"/>
                  <a:gd name="connsiteX56" fmla="*/ 12160 w 240907"/>
                  <a:gd name="connsiteY56" fmla="*/ 847515 h 1913816"/>
                  <a:gd name="connsiteX57" fmla="*/ 23938 w 240907"/>
                  <a:gd name="connsiteY57" fmla="*/ 919004 h 1913816"/>
                  <a:gd name="connsiteX58" fmla="*/ 39214 w 240907"/>
                  <a:gd name="connsiteY58" fmla="*/ 994010 h 1913816"/>
                  <a:gd name="connsiteX59" fmla="*/ 57302 w 240907"/>
                  <a:gd name="connsiteY59" fmla="*/ 1071827 h 1913816"/>
                  <a:gd name="connsiteX60" fmla="*/ 77492 w 240907"/>
                  <a:gd name="connsiteY60" fmla="*/ 1151747 h 1913816"/>
                  <a:gd name="connsiteX61" fmla="*/ 99078 w 240907"/>
                  <a:gd name="connsiteY61" fmla="*/ 1233082 h 1913816"/>
                  <a:gd name="connsiteX62" fmla="*/ 121238 w 240907"/>
                  <a:gd name="connsiteY62" fmla="*/ 1314627 h 1913816"/>
                  <a:gd name="connsiteX63" fmla="*/ 121505 w 240907"/>
                  <a:gd name="connsiteY63" fmla="*/ 1315602 h 1913816"/>
                  <a:gd name="connsiteX64" fmla="*/ 143665 w 240907"/>
                  <a:gd name="connsiteY64" fmla="*/ 1397147 h 1913816"/>
                  <a:gd name="connsiteX65" fmla="*/ 165251 w 240907"/>
                  <a:gd name="connsiteY65" fmla="*/ 1478501 h 1913816"/>
                  <a:gd name="connsiteX66" fmla="*/ 185441 w 240907"/>
                  <a:gd name="connsiteY66" fmla="*/ 1558460 h 1913816"/>
                  <a:gd name="connsiteX67" fmla="*/ 203529 w 240907"/>
                  <a:gd name="connsiteY67" fmla="*/ 1636315 h 1913816"/>
                  <a:gd name="connsiteX68" fmla="*/ 218824 w 240907"/>
                  <a:gd name="connsiteY68" fmla="*/ 1711378 h 1913816"/>
                  <a:gd name="connsiteX69" fmla="*/ 230621 w 240907"/>
                  <a:gd name="connsiteY69" fmla="*/ 1782962 h 1913816"/>
                  <a:gd name="connsiteX70" fmla="*/ 238212 w 240907"/>
                  <a:gd name="connsiteY70" fmla="*/ 1850359 h 1913816"/>
                  <a:gd name="connsiteX71" fmla="*/ 240907 w 240907"/>
                  <a:gd name="connsiteY71" fmla="*/ 1912861 h 1913816"/>
                  <a:gd name="connsiteX72" fmla="*/ 239952 w 240907"/>
                  <a:gd name="connsiteY72" fmla="*/ 1913817 h 1913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</a:cxnLst>
                <a:rect l="l" t="t" r="r" b="b"/>
                <a:pathLst>
                  <a:path w="240907" h="1913816">
                    <a:moveTo>
                      <a:pt x="239952" y="1913817"/>
                    </a:moveTo>
                    <a:cubicBezTo>
                      <a:pt x="239416" y="1913817"/>
                      <a:pt x="238996" y="1913396"/>
                      <a:pt x="238996" y="1912861"/>
                    </a:cubicBezTo>
                    <a:cubicBezTo>
                      <a:pt x="238996" y="1893512"/>
                      <a:pt x="238097" y="1872518"/>
                      <a:pt x="236319" y="1850512"/>
                    </a:cubicBezTo>
                    <a:cubicBezTo>
                      <a:pt x="234617" y="1829518"/>
                      <a:pt x="232074" y="1806881"/>
                      <a:pt x="228747" y="1783230"/>
                    </a:cubicBezTo>
                    <a:cubicBezTo>
                      <a:pt x="225593" y="1760879"/>
                      <a:pt x="221635" y="1736826"/>
                      <a:pt x="216970" y="1711741"/>
                    </a:cubicBezTo>
                    <a:cubicBezTo>
                      <a:pt x="212610" y="1688301"/>
                      <a:pt x="207467" y="1663063"/>
                      <a:pt x="201693" y="1636735"/>
                    </a:cubicBezTo>
                    <a:cubicBezTo>
                      <a:pt x="196320" y="1612224"/>
                      <a:pt x="190393" y="1586776"/>
                      <a:pt x="183606" y="1558918"/>
                    </a:cubicBezTo>
                    <a:cubicBezTo>
                      <a:pt x="177564" y="1534139"/>
                      <a:pt x="170968" y="1507984"/>
                      <a:pt x="163416" y="1478998"/>
                    </a:cubicBezTo>
                    <a:cubicBezTo>
                      <a:pt x="157144" y="1454888"/>
                      <a:pt x="150089" y="1428293"/>
                      <a:pt x="141829" y="1397663"/>
                    </a:cubicBezTo>
                    <a:cubicBezTo>
                      <a:pt x="134526" y="1370552"/>
                      <a:pt x="127107" y="1343345"/>
                      <a:pt x="119670" y="1316118"/>
                    </a:cubicBezTo>
                    <a:lnTo>
                      <a:pt x="119402" y="1315143"/>
                    </a:lnTo>
                    <a:cubicBezTo>
                      <a:pt x="111984" y="1287917"/>
                      <a:pt x="104546" y="1260691"/>
                      <a:pt x="97242" y="1233598"/>
                    </a:cubicBezTo>
                    <a:cubicBezTo>
                      <a:pt x="88983" y="1202968"/>
                      <a:pt x="81928" y="1176354"/>
                      <a:pt x="75656" y="1152244"/>
                    </a:cubicBezTo>
                    <a:cubicBezTo>
                      <a:pt x="68104" y="1123240"/>
                      <a:pt x="61508" y="1097084"/>
                      <a:pt x="55466" y="1072286"/>
                    </a:cubicBezTo>
                    <a:cubicBezTo>
                      <a:pt x="48679" y="1044409"/>
                      <a:pt x="42751" y="1018942"/>
                      <a:pt x="37379" y="994431"/>
                    </a:cubicBezTo>
                    <a:cubicBezTo>
                      <a:pt x="31586" y="968065"/>
                      <a:pt x="26442" y="942808"/>
                      <a:pt x="22083" y="919367"/>
                    </a:cubicBezTo>
                    <a:cubicBezTo>
                      <a:pt x="17418" y="894263"/>
                      <a:pt x="13441" y="870172"/>
                      <a:pt x="10286" y="847783"/>
                    </a:cubicBezTo>
                    <a:cubicBezTo>
                      <a:pt x="6940" y="824094"/>
                      <a:pt x="4397" y="801418"/>
                      <a:pt x="2696" y="780386"/>
                    </a:cubicBezTo>
                    <a:cubicBezTo>
                      <a:pt x="918" y="758322"/>
                      <a:pt x="0" y="737291"/>
                      <a:pt x="0" y="717884"/>
                    </a:cubicBezTo>
                    <a:cubicBezTo>
                      <a:pt x="0" y="698478"/>
                      <a:pt x="899" y="679244"/>
                      <a:pt x="2696" y="660736"/>
                    </a:cubicBezTo>
                    <a:cubicBezTo>
                      <a:pt x="4397" y="643088"/>
                      <a:pt x="6960" y="625518"/>
                      <a:pt x="10286" y="608482"/>
                    </a:cubicBezTo>
                    <a:cubicBezTo>
                      <a:pt x="13441" y="592383"/>
                      <a:pt x="17418" y="576227"/>
                      <a:pt x="22102" y="560434"/>
                    </a:cubicBezTo>
                    <a:cubicBezTo>
                      <a:pt x="26462" y="545693"/>
                      <a:pt x="31624" y="530703"/>
                      <a:pt x="37417" y="515905"/>
                    </a:cubicBezTo>
                    <a:cubicBezTo>
                      <a:pt x="42809" y="502119"/>
                      <a:pt x="48736" y="488487"/>
                      <a:pt x="55523" y="474186"/>
                    </a:cubicBezTo>
                    <a:cubicBezTo>
                      <a:pt x="61565" y="461471"/>
                      <a:pt x="68181" y="448508"/>
                      <a:pt x="75733" y="434589"/>
                    </a:cubicBezTo>
                    <a:cubicBezTo>
                      <a:pt x="82004" y="423003"/>
                      <a:pt x="89078" y="410517"/>
                      <a:pt x="97338" y="396407"/>
                    </a:cubicBezTo>
                    <a:cubicBezTo>
                      <a:pt x="104642" y="383903"/>
                      <a:pt x="112194" y="371322"/>
                      <a:pt x="119498" y="359162"/>
                    </a:cubicBezTo>
                    <a:lnTo>
                      <a:pt x="119765" y="358722"/>
                    </a:lnTo>
                    <a:cubicBezTo>
                      <a:pt x="127069" y="346562"/>
                      <a:pt x="134602" y="333982"/>
                      <a:pt x="141925" y="321496"/>
                    </a:cubicBezTo>
                    <a:cubicBezTo>
                      <a:pt x="150166" y="307405"/>
                      <a:pt x="157221" y="294939"/>
                      <a:pt x="163492" y="283372"/>
                    </a:cubicBezTo>
                    <a:cubicBezTo>
                      <a:pt x="171025" y="269472"/>
                      <a:pt x="177622" y="256547"/>
                      <a:pt x="183663" y="243852"/>
                    </a:cubicBezTo>
                    <a:cubicBezTo>
                      <a:pt x="190451" y="229588"/>
                      <a:pt x="196359" y="215994"/>
                      <a:pt x="201731" y="202247"/>
                    </a:cubicBezTo>
                    <a:cubicBezTo>
                      <a:pt x="207506" y="187487"/>
                      <a:pt x="212630" y="172555"/>
                      <a:pt x="216989" y="157871"/>
                    </a:cubicBezTo>
                    <a:cubicBezTo>
                      <a:pt x="221654" y="142135"/>
                      <a:pt x="225612" y="126037"/>
                      <a:pt x="228747" y="109995"/>
                    </a:cubicBezTo>
                    <a:cubicBezTo>
                      <a:pt x="232074" y="93036"/>
                      <a:pt x="234617" y="75503"/>
                      <a:pt x="236319" y="57932"/>
                    </a:cubicBezTo>
                    <a:cubicBezTo>
                      <a:pt x="238097" y="39482"/>
                      <a:pt x="238996" y="20305"/>
                      <a:pt x="238996" y="956"/>
                    </a:cubicBezTo>
                    <a:cubicBezTo>
                      <a:pt x="238996" y="421"/>
                      <a:pt x="239416" y="0"/>
                      <a:pt x="239952" y="0"/>
                    </a:cubicBezTo>
                    <a:cubicBezTo>
                      <a:pt x="240487" y="0"/>
                      <a:pt x="240907" y="421"/>
                      <a:pt x="240907" y="956"/>
                    </a:cubicBezTo>
                    <a:cubicBezTo>
                      <a:pt x="240907" y="20362"/>
                      <a:pt x="240009" y="39597"/>
                      <a:pt x="238212" y="58105"/>
                    </a:cubicBezTo>
                    <a:cubicBezTo>
                      <a:pt x="236510" y="75752"/>
                      <a:pt x="233948" y="93323"/>
                      <a:pt x="230621" y="110358"/>
                    </a:cubicBezTo>
                    <a:cubicBezTo>
                      <a:pt x="227466" y="126457"/>
                      <a:pt x="223490" y="142613"/>
                      <a:pt x="218805" y="158406"/>
                    </a:cubicBezTo>
                    <a:cubicBezTo>
                      <a:pt x="214446" y="173147"/>
                      <a:pt x="209284" y="188137"/>
                      <a:pt x="203490" y="202936"/>
                    </a:cubicBezTo>
                    <a:cubicBezTo>
                      <a:pt x="198099" y="216721"/>
                      <a:pt x="192172" y="230353"/>
                      <a:pt x="185384" y="244655"/>
                    </a:cubicBezTo>
                    <a:cubicBezTo>
                      <a:pt x="179342" y="257369"/>
                      <a:pt x="172727" y="270332"/>
                      <a:pt x="165175" y="284251"/>
                    </a:cubicBezTo>
                    <a:cubicBezTo>
                      <a:pt x="158903" y="295838"/>
                      <a:pt x="151829" y="308323"/>
                      <a:pt x="143569" y="322433"/>
                    </a:cubicBezTo>
                    <a:cubicBezTo>
                      <a:pt x="136266" y="334938"/>
                      <a:pt x="128713" y="347518"/>
                      <a:pt x="121410" y="359678"/>
                    </a:cubicBezTo>
                    <a:lnTo>
                      <a:pt x="121142" y="360118"/>
                    </a:lnTo>
                    <a:cubicBezTo>
                      <a:pt x="113838" y="372278"/>
                      <a:pt x="106305" y="384859"/>
                      <a:pt x="98982" y="397344"/>
                    </a:cubicBezTo>
                    <a:cubicBezTo>
                      <a:pt x="90742" y="411435"/>
                      <a:pt x="83687" y="423901"/>
                      <a:pt x="77415" y="435468"/>
                    </a:cubicBezTo>
                    <a:cubicBezTo>
                      <a:pt x="69882" y="449368"/>
                      <a:pt x="63286" y="462293"/>
                      <a:pt x="57244" y="474989"/>
                    </a:cubicBezTo>
                    <a:cubicBezTo>
                      <a:pt x="50457" y="489252"/>
                      <a:pt x="44549" y="502846"/>
                      <a:pt x="39176" y="516593"/>
                    </a:cubicBezTo>
                    <a:cubicBezTo>
                      <a:pt x="33402" y="531353"/>
                      <a:pt x="28278" y="546286"/>
                      <a:pt x="23919" y="560970"/>
                    </a:cubicBezTo>
                    <a:cubicBezTo>
                      <a:pt x="19253" y="576705"/>
                      <a:pt x="15296" y="592804"/>
                      <a:pt x="12160" y="608845"/>
                    </a:cubicBezTo>
                    <a:cubicBezTo>
                      <a:pt x="8833" y="625804"/>
                      <a:pt x="6290" y="643337"/>
                      <a:pt x="4589" y="660908"/>
                    </a:cubicBezTo>
                    <a:cubicBezTo>
                      <a:pt x="2811" y="679358"/>
                      <a:pt x="1912" y="698535"/>
                      <a:pt x="1912" y="717884"/>
                    </a:cubicBezTo>
                    <a:cubicBezTo>
                      <a:pt x="1912" y="737233"/>
                      <a:pt x="2811" y="758227"/>
                      <a:pt x="4589" y="780234"/>
                    </a:cubicBezTo>
                    <a:cubicBezTo>
                      <a:pt x="6290" y="801227"/>
                      <a:pt x="8833" y="823864"/>
                      <a:pt x="12160" y="847515"/>
                    </a:cubicBezTo>
                    <a:cubicBezTo>
                      <a:pt x="15315" y="869866"/>
                      <a:pt x="19273" y="893919"/>
                      <a:pt x="23938" y="919004"/>
                    </a:cubicBezTo>
                    <a:cubicBezTo>
                      <a:pt x="28297" y="942444"/>
                      <a:pt x="33440" y="967682"/>
                      <a:pt x="39214" y="994010"/>
                    </a:cubicBezTo>
                    <a:cubicBezTo>
                      <a:pt x="44587" y="1018521"/>
                      <a:pt x="50514" y="1043970"/>
                      <a:pt x="57302" y="1071827"/>
                    </a:cubicBezTo>
                    <a:cubicBezTo>
                      <a:pt x="63343" y="1096606"/>
                      <a:pt x="69940" y="1122762"/>
                      <a:pt x="77492" y="1151747"/>
                    </a:cubicBezTo>
                    <a:cubicBezTo>
                      <a:pt x="83763" y="1175857"/>
                      <a:pt x="90818" y="1202452"/>
                      <a:pt x="99078" y="1233082"/>
                    </a:cubicBezTo>
                    <a:cubicBezTo>
                      <a:pt x="106382" y="1260193"/>
                      <a:pt x="113800" y="1287401"/>
                      <a:pt x="121238" y="1314627"/>
                    </a:cubicBezTo>
                    <a:lnTo>
                      <a:pt x="121505" y="1315602"/>
                    </a:lnTo>
                    <a:cubicBezTo>
                      <a:pt x="128924" y="1342828"/>
                      <a:pt x="136361" y="1370055"/>
                      <a:pt x="143665" y="1397147"/>
                    </a:cubicBezTo>
                    <a:cubicBezTo>
                      <a:pt x="151925" y="1427777"/>
                      <a:pt x="158980" y="1454391"/>
                      <a:pt x="165251" y="1478501"/>
                    </a:cubicBezTo>
                    <a:cubicBezTo>
                      <a:pt x="172803" y="1507506"/>
                      <a:pt x="179400" y="1533661"/>
                      <a:pt x="185441" y="1558460"/>
                    </a:cubicBezTo>
                    <a:cubicBezTo>
                      <a:pt x="192229" y="1586336"/>
                      <a:pt x="198156" y="1611803"/>
                      <a:pt x="203529" y="1636315"/>
                    </a:cubicBezTo>
                    <a:cubicBezTo>
                      <a:pt x="209322" y="1662681"/>
                      <a:pt x="214465" y="1687938"/>
                      <a:pt x="218824" y="1711378"/>
                    </a:cubicBezTo>
                    <a:cubicBezTo>
                      <a:pt x="223490" y="1736482"/>
                      <a:pt x="227466" y="1760573"/>
                      <a:pt x="230621" y="1782962"/>
                    </a:cubicBezTo>
                    <a:cubicBezTo>
                      <a:pt x="233967" y="1806651"/>
                      <a:pt x="236510" y="1829327"/>
                      <a:pt x="238212" y="1850359"/>
                    </a:cubicBezTo>
                    <a:cubicBezTo>
                      <a:pt x="239990" y="1872423"/>
                      <a:pt x="240907" y="1893454"/>
                      <a:pt x="240907" y="1912861"/>
                    </a:cubicBezTo>
                    <a:cubicBezTo>
                      <a:pt x="240907" y="1913396"/>
                      <a:pt x="240487" y="1913817"/>
                      <a:pt x="239952" y="1913817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7" name="任意多边形: 形状 126">
                <a:extLst>
                  <a:ext uri="{FF2B5EF4-FFF2-40B4-BE49-F238E27FC236}">
                    <a16:creationId xmlns:a16="http://schemas.microsoft.com/office/drawing/2014/main" id="{FB075D24-8F05-8FAF-7DBC-A9FAFB5DB74F}"/>
                  </a:ext>
                </a:extLst>
              </p:cNvPr>
              <p:cNvSpPr/>
              <p:nvPr/>
            </p:nvSpPr>
            <p:spPr>
              <a:xfrm>
                <a:off x="10540457" y="1104697"/>
                <a:ext cx="196303" cy="1913874"/>
              </a:xfrm>
              <a:custGeom>
                <a:avLst/>
                <a:gdLst>
                  <a:gd name="connsiteX0" fmla="*/ 195384 w 196303"/>
                  <a:gd name="connsiteY0" fmla="*/ 1913874 h 1913874"/>
                  <a:gd name="connsiteX1" fmla="*/ 194428 w 196303"/>
                  <a:gd name="connsiteY1" fmla="*/ 1912918 h 1913874"/>
                  <a:gd name="connsiteX2" fmla="*/ 194428 w 196303"/>
                  <a:gd name="connsiteY2" fmla="*/ 1912115 h 1913874"/>
                  <a:gd name="connsiteX3" fmla="*/ 193395 w 196303"/>
                  <a:gd name="connsiteY3" fmla="*/ 1852175 h 1913874"/>
                  <a:gd name="connsiteX4" fmla="*/ 188596 w 196303"/>
                  <a:gd name="connsiteY4" fmla="*/ 1787685 h 1913874"/>
                  <a:gd name="connsiteX5" fmla="*/ 179725 w 196303"/>
                  <a:gd name="connsiteY5" fmla="*/ 1719103 h 1913874"/>
                  <a:gd name="connsiteX6" fmla="*/ 167278 w 196303"/>
                  <a:gd name="connsiteY6" fmla="*/ 1646945 h 1913874"/>
                  <a:gd name="connsiteX7" fmla="*/ 151714 w 196303"/>
                  <a:gd name="connsiteY7" fmla="*/ 1571652 h 1913874"/>
                  <a:gd name="connsiteX8" fmla="*/ 134832 w 196303"/>
                  <a:gd name="connsiteY8" fmla="*/ 1495040 h 1913874"/>
                  <a:gd name="connsiteX9" fmla="*/ 117681 w 196303"/>
                  <a:gd name="connsiteY9" fmla="*/ 1421601 h 1913874"/>
                  <a:gd name="connsiteX10" fmla="*/ 116611 w 196303"/>
                  <a:gd name="connsiteY10" fmla="*/ 1417070 h 1913874"/>
                  <a:gd name="connsiteX11" fmla="*/ 100703 w 196303"/>
                  <a:gd name="connsiteY11" fmla="*/ 1351948 h 1913874"/>
                  <a:gd name="connsiteX12" fmla="*/ 93782 w 196303"/>
                  <a:gd name="connsiteY12" fmla="*/ 1323996 h 1913874"/>
                  <a:gd name="connsiteX13" fmla="*/ 77855 w 196303"/>
                  <a:gd name="connsiteY13" fmla="*/ 1258836 h 1913874"/>
                  <a:gd name="connsiteX14" fmla="*/ 76746 w 196303"/>
                  <a:gd name="connsiteY14" fmla="*/ 1254209 h 1913874"/>
                  <a:gd name="connsiteX15" fmla="*/ 59615 w 196303"/>
                  <a:gd name="connsiteY15" fmla="*/ 1180847 h 1913874"/>
                  <a:gd name="connsiteX16" fmla="*/ 42732 w 196303"/>
                  <a:gd name="connsiteY16" fmla="*/ 1104216 h 1913874"/>
                  <a:gd name="connsiteX17" fmla="*/ 27169 w 196303"/>
                  <a:gd name="connsiteY17" fmla="*/ 1028884 h 1913874"/>
                  <a:gd name="connsiteX18" fmla="*/ 14703 w 196303"/>
                  <a:gd name="connsiteY18" fmla="*/ 956631 h 1913874"/>
                  <a:gd name="connsiteX19" fmla="*/ 5831 w 196303"/>
                  <a:gd name="connsiteY19" fmla="*/ 887973 h 1913874"/>
                  <a:gd name="connsiteX20" fmla="*/ 1032 w 196303"/>
                  <a:gd name="connsiteY20" fmla="*/ 823367 h 1913874"/>
                  <a:gd name="connsiteX21" fmla="*/ 0 w 196303"/>
                  <a:gd name="connsiteY21" fmla="*/ 763332 h 1913874"/>
                  <a:gd name="connsiteX22" fmla="*/ 0 w 196303"/>
                  <a:gd name="connsiteY22" fmla="*/ 761726 h 1913874"/>
                  <a:gd name="connsiteX23" fmla="*/ 1032 w 196303"/>
                  <a:gd name="connsiteY23" fmla="*/ 703755 h 1913874"/>
                  <a:gd name="connsiteX24" fmla="*/ 5831 w 196303"/>
                  <a:gd name="connsiteY24" fmla="*/ 648729 h 1913874"/>
                  <a:gd name="connsiteX25" fmla="*/ 14703 w 196303"/>
                  <a:gd name="connsiteY25" fmla="*/ 597794 h 1913874"/>
                  <a:gd name="connsiteX26" fmla="*/ 27188 w 196303"/>
                  <a:gd name="connsiteY26" fmla="*/ 550397 h 1913874"/>
                  <a:gd name="connsiteX27" fmla="*/ 42771 w 196303"/>
                  <a:gd name="connsiteY27" fmla="*/ 506173 h 1913874"/>
                  <a:gd name="connsiteX28" fmla="*/ 59653 w 196303"/>
                  <a:gd name="connsiteY28" fmla="*/ 463268 h 1913874"/>
                  <a:gd name="connsiteX29" fmla="*/ 76804 w 196303"/>
                  <a:gd name="connsiteY29" fmla="*/ 424131 h 1913874"/>
                  <a:gd name="connsiteX30" fmla="*/ 77893 w 196303"/>
                  <a:gd name="connsiteY30" fmla="*/ 421722 h 1913874"/>
                  <a:gd name="connsiteX31" fmla="*/ 93801 w 196303"/>
                  <a:gd name="connsiteY31" fmla="*/ 388396 h 1913874"/>
                  <a:gd name="connsiteX32" fmla="*/ 100722 w 196303"/>
                  <a:gd name="connsiteY32" fmla="*/ 374267 h 1913874"/>
                  <a:gd name="connsiteX33" fmla="*/ 116630 w 196303"/>
                  <a:gd name="connsiteY33" fmla="*/ 340960 h 1913874"/>
                  <a:gd name="connsiteX34" fmla="*/ 117720 w 196303"/>
                  <a:gd name="connsiteY34" fmla="*/ 338532 h 1913874"/>
                  <a:gd name="connsiteX35" fmla="*/ 134832 w 196303"/>
                  <a:gd name="connsiteY35" fmla="*/ 299471 h 1913874"/>
                  <a:gd name="connsiteX36" fmla="*/ 151695 w 196303"/>
                  <a:gd name="connsiteY36" fmla="*/ 256624 h 1913874"/>
                  <a:gd name="connsiteX37" fmla="*/ 167240 w 196303"/>
                  <a:gd name="connsiteY37" fmla="*/ 212476 h 1913874"/>
                  <a:gd name="connsiteX38" fmla="*/ 179667 w 196303"/>
                  <a:gd name="connsiteY38" fmla="*/ 165289 h 1913874"/>
                  <a:gd name="connsiteX39" fmla="*/ 188520 w 196303"/>
                  <a:gd name="connsiteY39" fmla="*/ 114469 h 1913874"/>
                  <a:gd name="connsiteX40" fmla="*/ 193319 w 196303"/>
                  <a:gd name="connsiteY40" fmla="*/ 59596 h 1913874"/>
                  <a:gd name="connsiteX41" fmla="*/ 194351 w 196303"/>
                  <a:gd name="connsiteY41" fmla="*/ 1740 h 1913874"/>
                  <a:gd name="connsiteX42" fmla="*/ 194351 w 196303"/>
                  <a:gd name="connsiteY42" fmla="*/ 956 h 1913874"/>
                  <a:gd name="connsiteX43" fmla="*/ 195307 w 196303"/>
                  <a:gd name="connsiteY43" fmla="*/ 0 h 1913874"/>
                  <a:gd name="connsiteX44" fmla="*/ 196263 w 196303"/>
                  <a:gd name="connsiteY44" fmla="*/ 956 h 1913874"/>
                  <a:gd name="connsiteX45" fmla="*/ 196263 w 196303"/>
                  <a:gd name="connsiteY45" fmla="*/ 1759 h 1913874"/>
                  <a:gd name="connsiteX46" fmla="*/ 195231 w 196303"/>
                  <a:gd name="connsiteY46" fmla="*/ 59730 h 1913874"/>
                  <a:gd name="connsiteX47" fmla="*/ 190432 w 196303"/>
                  <a:gd name="connsiteY47" fmla="*/ 114756 h 1913874"/>
                  <a:gd name="connsiteX48" fmla="*/ 181560 w 196303"/>
                  <a:gd name="connsiteY48" fmla="*/ 165691 h 1913874"/>
                  <a:gd name="connsiteX49" fmla="*/ 169075 w 196303"/>
                  <a:gd name="connsiteY49" fmla="*/ 213088 h 1913874"/>
                  <a:gd name="connsiteX50" fmla="*/ 153493 w 196303"/>
                  <a:gd name="connsiteY50" fmla="*/ 257312 h 1913874"/>
                  <a:gd name="connsiteX51" fmla="*/ 136610 w 196303"/>
                  <a:gd name="connsiteY51" fmla="*/ 300216 h 1913874"/>
                  <a:gd name="connsiteX52" fmla="*/ 119459 w 196303"/>
                  <a:gd name="connsiteY52" fmla="*/ 339335 h 1913874"/>
                  <a:gd name="connsiteX53" fmla="*/ 118370 w 196303"/>
                  <a:gd name="connsiteY53" fmla="*/ 341763 h 1913874"/>
                  <a:gd name="connsiteX54" fmla="*/ 102443 w 196303"/>
                  <a:gd name="connsiteY54" fmla="*/ 375127 h 1913874"/>
                  <a:gd name="connsiteX55" fmla="*/ 95522 w 196303"/>
                  <a:gd name="connsiteY55" fmla="*/ 389256 h 1913874"/>
                  <a:gd name="connsiteX56" fmla="*/ 79633 w 196303"/>
                  <a:gd name="connsiteY56" fmla="*/ 422525 h 1913874"/>
                  <a:gd name="connsiteX57" fmla="*/ 78544 w 196303"/>
                  <a:gd name="connsiteY57" fmla="*/ 424934 h 1913874"/>
                  <a:gd name="connsiteX58" fmla="*/ 61412 w 196303"/>
                  <a:gd name="connsiteY58" fmla="*/ 464014 h 1913874"/>
                  <a:gd name="connsiteX59" fmla="*/ 44549 w 196303"/>
                  <a:gd name="connsiteY59" fmla="*/ 506861 h 1913874"/>
                  <a:gd name="connsiteX60" fmla="*/ 29004 w 196303"/>
                  <a:gd name="connsiteY60" fmla="*/ 551008 h 1913874"/>
                  <a:gd name="connsiteX61" fmla="*/ 16577 w 196303"/>
                  <a:gd name="connsiteY61" fmla="*/ 598196 h 1913874"/>
                  <a:gd name="connsiteX62" fmla="*/ 7724 w 196303"/>
                  <a:gd name="connsiteY62" fmla="*/ 649016 h 1913874"/>
                  <a:gd name="connsiteX63" fmla="*/ 2925 w 196303"/>
                  <a:gd name="connsiteY63" fmla="*/ 703889 h 1913874"/>
                  <a:gd name="connsiteX64" fmla="*/ 1893 w 196303"/>
                  <a:gd name="connsiteY64" fmla="*/ 761745 h 1913874"/>
                  <a:gd name="connsiteX65" fmla="*/ 1893 w 196303"/>
                  <a:gd name="connsiteY65" fmla="*/ 763351 h 1913874"/>
                  <a:gd name="connsiteX66" fmla="*/ 2925 w 196303"/>
                  <a:gd name="connsiteY66" fmla="*/ 823291 h 1913874"/>
                  <a:gd name="connsiteX67" fmla="*/ 7724 w 196303"/>
                  <a:gd name="connsiteY67" fmla="*/ 887781 h 1913874"/>
                  <a:gd name="connsiteX68" fmla="*/ 16596 w 196303"/>
                  <a:gd name="connsiteY68" fmla="*/ 956364 h 1913874"/>
                  <a:gd name="connsiteX69" fmla="*/ 29043 w 196303"/>
                  <a:gd name="connsiteY69" fmla="*/ 1028521 h 1913874"/>
                  <a:gd name="connsiteX70" fmla="*/ 44606 w 196303"/>
                  <a:gd name="connsiteY70" fmla="*/ 1103814 h 1913874"/>
                  <a:gd name="connsiteX71" fmla="*/ 61489 w 196303"/>
                  <a:gd name="connsiteY71" fmla="*/ 1180426 h 1913874"/>
                  <a:gd name="connsiteX72" fmla="*/ 78620 w 196303"/>
                  <a:gd name="connsiteY72" fmla="*/ 1253769 h 1913874"/>
                  <a:gd name="connsiteX73" fmla="*/ 79729 w 196303"/>
                  <a:gd name="connsiteY73" fmla="*/ 1258396 h 1913874"/>
                  <a:gd name="connsiteX74" fmla="*/ 95636 w 196303"/>
                  <a:gd name="connsiteY74" fmla="*/ 1323537 h 1913874"/>
                  <a:gd name="connsiteX75" fmla="*/ 102558 w 196303"/>
                  <a:gd name="connsiteY75" fmla="*/ 1351490 h 1913874"/>
                  <a:gd name="connsiteX76" fmla="*/ 118465 w 196303"/>
                  <a:gd name="connsiteY76" fmla="*/ 1416630 h 1913874"/>
                  <a:gd name="connsiteX77" fmla="*/ 119536 w 196303"/>
                  <a:gd name="connsiteY77" fmla="*/ 1421161 h 1913874"/>
                  <a:gd name="connsiteX78" fmla="*/ 136686 w 196303"/>
                  <a:gd name="connsiteY78" fmla="*/ 1494619 h 1913874"/>
                  <a:gd name="connsiteX79" fmla="*/ 153569 w 196303"/>
                  <a:gd name="connsiteY79" fmla="*/ 1571251 h 1913874"/>
                  <a:gd name="connsiteX80" fmla="*/ 169132 w 196303"/>
                  <a:gd name="connsiteY80" fmla="*/ 1646582 h 1913874"/>
                  <a:gd name="connsiteX81" fmla="*/ 181598 w 196303"/>
                  <a:gd name="connsiteY81" fmla="*/ 1718835 h 1913874"/>
                  <a:gd name="connsiteX82" fmla="*/ 190470 w 196303"/>
                  <a:gd name="connsiteY82" fmla="*/ 1787493 h 1913874"/>
                  <a:gd name="connsiteX83" fmla="*/ 195269 w 196303"/>
                  <a:gd name="connsiteY83" fmla="*/ 1852099 h 1913874"/>
                  <a:gd name="connsiteX84" fmla="*/ 196301 w 196303"/>
                  <a:gd name="connsiteY84" fmla="*/ 1912134 h 1913874"/>
                  <a:gd name="connsiteX85" fmla="*/ 196301 w 196303"/>
                  <a:gd name="connsiteY85" fmla="*/ 1912937 h 1913874"/>
                  <a:gd name="connsiteX86" fmla="*/ 195384 w 196303"/>
                  <a:gd name="connsiteY86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</a:cxnLst>
                <a:rect l="l" t="t" r="r" b="b"/>
                <a:pathLst>
                  <a:path w="196303" h="1913874">
                    <a:moveTo>
                      <a:pt x="195384" y="1913874"/>
                    </a:moveTo>
                    <a:cubicBezTo>
                      <a:pt x="194848" y="1913874"/>
                      <a:pt x="194428" y="1913454"/>
                      <a:pt x="194428" y="1912918"/>
                    </a:cubicBezTo>
                    <a:lnTo>
                      <a:pt x="194428" y="1912115"/>
                    </a:lnTo>
                    <a:cubicBezTo>
                      <a:pt x="194428" y="1892804"/>
                      <a:pt x="194428" y="1872843"/>
                      <a:pt x="193395" y="1852175"/>
                    </a:cubicBezTo>
                    <a:cubicBezTo>
                      <a:pt x="192439" y="1833208"/>
                      <a:pt x="191216" y="1811030"/>
                      <a:pt x="188596" y="1787685"/>
                    </a:cubicBezTo>
                    <a:cubicBezTo>
                      <a:pt x="185824" y="1762848"/>
                      <a:pt x="182918" y="1740402"/>
                      <a:pt x="179725" y="1719103"/>
                    </a:cubicBezTo>
                    <a:cubicBezTo>
                      <a:pt x="175958" y="1693846"/>
                      <a:pt x="171886" y="1670252"/>
                      <a:pt x="167278" y="1646945"/>
                    </a:cubicBezTo>
                    <a:cubicBezTo>
                      <a:pt x="162995" y="1625263"/>
                      <a:pt x="158196" y="1602033"/>
                      <a:pt x="151714" y="1571652"/>
                    </a:cubicBezTo>
                    <a:cubicBezTo>
                      <a:pt x="146055" y="1545114"/>
                      <a:pt x="140013" y="1518041"/>
                      <a:pt x="134832" y="1495040"/>
                    </a:cubicBezTo>
                    <a:cubicBezTo>
                      <a:pt x="129383" y="1470834"/>
                      <a:pt x="123436" y="1445807"/>
                      <a:pt x="117681" y="1421601"/>
                    </a:cubicBezTo>
                    <a:lnTo>
                      <a:pt x="116611" y="1417070"/>
                    </a:lnTo>
                    <a:cubicBezTo>
                      <a:pt x="111487" y="1395560"/>
                      <a:pt x="105999" y="1373382"/>
                      <a:pt x="100703" y="1351948"/>
                    </a:cubicBezTo>
                    <a:lnTo>
                      <a:pt x="93782" y="1323996"/>
                    </a:lnTo>
                    <a:cubicBezTo>
                      <a:pt x="88467" y="1302543"/>
                      <a:pt x="82979" y="1280365"/>
                      <a:pt x="77855" y="1258836"/>
                    </a:cubicBezTo>
                    <a:lnTo>
                      <a:pt x="76746" y="1254209"/>
                    </a:lnTo>
                    <a:cubicBezTo>
                      <a:pt x="70991" y="1230023"/>
                      <a:pt x="65045" y="1205033"/>
                      <a:pt x="59615" y="1180847"/>
                    </a:cubicBezTo>
                    <a:cubicBezTo>
                      <a:pt x="54453" y="1157846"/>
                      <a:pt x="48392" y="1130754"/>
                      <a:pt x="42732" y="1104216"/>
                    </a:cubicBezTo>
                    <a:cubicBezTo>
                      <a:pt x="36251" y="1073796"/>
                      <a:pt x="31452" y="1050566"/>
                      <a:pt x="27169" y="1028884"/>
                    </a:cubicBezTo>
                    <a:cubicBezTo>
                      <a:pt x="22561" y="1005558"/>
                      <a:pt x="18489" y="981926"/>
                      <a:pt x="14703" y="956631"/>
                    </a:cubicBezTo>
                    <a:cubicBezTo>
                      <a:pt x="11510" y="935294"/>
                      <a:pt x="8604" y="912847"/>
                      <a:pt x="5831" y="887973"/>
                    </a:cubicBezTo>
                    <a:cubicBezTo>
                      <a:pt x="3212" y="864570"/>
                      <a:pt x="1969" y="842353"/>
                      <a:pt x="1032" y="823367"/>
                    </a:cubicBezTo>
                    <a:cubicBezTo>
                      <a:pt x="0" y="802661"/>
                      <a:pt x="0" y="782662"/>
                      <a:pt x="0" y="763332"/>
                    </a:cubicBezTo>
                    <a:lnTo>
                      <a:pt x="0" y="761726"/>
                    </a:lnTo>
                    <a:cubicBezTo>
                      <a:pt x="0" y="742396"/>
                      <a:pt x="0" y="722397"/>
                      <a:pt x="1032" y="703755"/>
                    </a:cubicBezTo>
                    <a:cubicBezTo>
                      <a:pt x="1988" y="686662"/>
                      <a:pt x="3212" y="666912"/>
                      <a:pt x="5831" y="648729"/>
                    </a:cubicBezTo>
                    <a:cubicBezTo>
                      <a:pt x="8623" y="629418"/>
                      <a:pt x="11529" y="612746"/>
                      <a:pt x="14703" y="597794"/>
                    </a:cubicBezTo>
                    <a:cubicBezTo>
                      <a:pt x="18489" y="580051"/>
                      <a:pt x="22580" y="564545"/>
                      <a:pt x="27188" y="550397"/>
                    </a:cubicBezTo>
                    <a:cubicBezTo>
                      <a:pt x="31471" y="537261"/>
                      <a:pt x="36270" y="523629"/>
                      <a:pt x="42771" y="506173"/>
                    </a:cubicBezTo>
                    <a:cubicBezTo>
                      <a:pt x="48449" y="490915"/>
                      <a:pt x="54491" y="475926"/>
                      <a:pt x="59653" y="463268"/>
                    </a:cubicBezTo>
                    <a:cubicBezTo>
                      <a:pt x="65102" y="449942"/>
                      <a:pt x="71049" y="436826"/>
                      <a:pt x="76804" y="424131"/>
                    </a:cubicBezTo>
                    <a:lnTo>
                      <a:pt x="77893" y="421722"/>
                    </a:lnTo>
                    <a:cubicBezTo>
                      <a:pt x="83017" y="410422"/>
                      <a:pt x="88505" y="399237"/>
                      <a:pt x="93801" y="388396"/>
                    </a:cubicBezTo>
                    <a:lnTo>
                      <a:pt x="100722" y="374267"/>
                    </a:lnTo>
                    <a:cubicBezTo>
                      <a:pt x="106038" y="363445"/>
                      <a:pt x="111525" y="352241"/>
                      <a:pt x="116630" y="340960"/>
                    </a:cubicBezTo>
                    <a:lnTo>
                      <a:pt x="117720" y="338532"/>
                    </a:lnTo>
                    <a:cubicBezTo>
                      <a:pt x="123475" y="325856"/>
                      <a:pt x="129402" y="312759"/>
                      <a:pt x="134832" y="299471"/>
                    </a:cubicBezTo>
                    <a:cubicBezTo>
                      <a:pt x="139994" y="286833"/>
                      <a:pt x="146036" y="271862"/>
                      <a:pt x="151695" y="256624"/>
                    </a:cubicBezTo>
                    <a:cubicBezTo>
                      <a:pt x="158177" y="239206"/>
                      <a:pt x="162976" y="225592"/>
                      <a:pt x="167240" y="212476"/>
                    </a:cubicBezTo>
                    <a:cubicBezTo>
                      <a:pt x="171828" y="198404"/>
                      <a:pt x="175901" y="182956"/>
                      <a:pt x="179667" y="165289"/>
                    </a:cubicBezTo>
                    <a:cubicBezTo>
                      <a:pt x="182841" y="150357"/>
                      <a:pt x="185747" y="133742"/>
                      <a:pt x="188520" y="114469"/>
                    </a:cubicBezTo>
                    <a:cubicBezTo>
                      <a:pt x="191139" y="96363"/>
                      <a:pt x="192363" y="76651"/>
                      <a:pt x="193319" y="59596"/>
                    </a:cubicBezTo>
                    <a:cubicBezTo>
                      <a:pt x="194351" y="41012"/>
                      <a:pt x="194351" y="21051"/>
                      <a:pt x="194351" y="1740"/>
                    </a:cubicBezTo>
                    <a:lnTo>
                      <a:pt x="194351" y="956"/>
                    </a:lnTo>
                    <a:cubicBezTo>
                      <a:pt x="194351" y="421"/>
                      <a:pt x="194772" y="0"/>
                      <a:pt x="195307" y="0"/>
                    </a:cubicBezTo>
                    <a:cubicBezTo>
                      <a:pt x="195842" y="0"/>
                      <a:pt x="196263" y="421"/>
                      <a:pt x="196263" y="956"/>
                    </a:cubicBezTo>
                    <a:lnTo>
                      <a:pt x="196263" y="1759"/>
                    </a:lnTo>
                    <a:cubicBezTo>
                      <a:pt x="196263" y="21089"/>
                      <a:pt x="196263" y="41088"/>
                      <a:pt x="195231" y="59730"/>
                    </a:cubicBezTo>
                    <a:cubicBezTo>
                      <a:pt x="194275" y="76823"/>
                      <a:pt x="193051" y="96573"/>
                      <a:pt x="190432" y="114756"/>
                    </a:cubicBezTo>
                    <a:cubicBezTo>
                      <a:pt x="187640" y="134067"/>
                      <a:pt x="184734" y="150739"/>
                      <a:pt x="181560" y="165691"/>
                    </a:cubicBezTo>
                    <a:cubicBezTo>
                      <a:pt x="177774" y="183434"/>
                      <a:pt x="173683" y="198940"/>
                      <a:pt x="169075" y="213088"/>
                    </a:cubicBezTo>
                    <a:cubicBezTo>
                      <a:pt x="164792" y="226223"/>
                      <a:pt x="159993" y="239856"/>
                      <a:pt x="153493" y="257312"/>
                    </a:cubicBezTo>
                    <a:cubicBezTo>
                      <a:pt x="147814" y="272569"/>
                      <a:pt x="141772" y="287559"/>
                      <a:pt x="136610" y="300216"/>
                    </a:cubicBezTo>
                    <a:cubicBezTo>
                      <a:pt x="131161" y="313543"/>
                      <a:pt x="125215" y="326659"/>
                      <a:pt x="119459" y="339335"/>
                    </a:cubicBezTo>
                    <a:lnTo>
                      <a:pt x="118370" y="341763"/>
                    </a:lnTo>
                    <a:cubicBezTo>
                      <a:pt x="113246" y="353082"/>
                      <a:pt x="107739" y="364286"/>
                      <a:pt x="102443" y="375127"/>
                    </a:cubicBezTo>
                    <a:lnTo>
                      <a:pt x="95522" y="389256"/>
                    </a:lnTo>
                    <a:cubicBezTo>
                      <a:pt x="90226" y="400078"/>
                      <a:pt x="84738" y="411244"/>
                      <a:pt x="79633" y="422525"/>
                    </a:cubicBezTo>
                    <a:lnTo>
                      <a:pt x="78544" y="424934"/>
                    </a:lnTo>
                    <a:cubicBezTo>
                      <a:pt x="72788" y="437610"/>
                      <a:pt x="66842" y="450707"/>
                      <a:pt x="61412" y="464014"/>
                    </a:cubicBezTo>
                    <a:cubicBezTo>
                      <a:pt x="56250" y="476652"/>
                      <a:pt x="50208" y="491623"/>
                      <a:pt x="44549" y="506861"/>
                    </a:cubicBezTo>
                    <a:cubicBezTo>
                      <a:pt x="38067" y="524279"/>
                      <a:pt x="33268" y="537911"/>
                      <a:pt x="29004" y="551008"/>
                    </a:cubicBezTo>
                    <a:cubicBezTo>
                      <a:pt x="24416" y="565080"/>
                      <a:pt x="20343" y="580529"/>
                      <a:pt x="16577" y="598196"/>
                    </a:cubicBezTo>
                    <a:cubicBezTo>
                      <a:pt x="13403" y="613128"/>
                      <a:pt x="10497" y="629743"/>
                      <a:pt x="7724" y="649016"/>
                    </a:cubicBezTo>
                    <a:cubicBezTo>
                      <a:pt x="5105" y="667122"/>
                      <a:pt x="3881" y="686834"/>
                      <a:pt x="2925" y="703889"/>
                    </a:cubicBezTo>
                    <a:cubicBezTo>
                      <a:pt x="1893" y="722473"/>
                      <a:pt x="1893" y="742434"/>
                      <a:pt x="1893" y="761745"/>
                    </a:cubicBezTo>
                    <a:lnTo>
                      <a:pt x="1893" y="763351"/>
                    </a:lnTo>
                    <a:cubicBezTo>
                      <a:pt x="1893" y="782662"/>
                      <a:pt x="1893" y="802623"/>
                      <a:pt x="2925" y="823291"/>
                    </a:cubicBezTo>
                    <a:cubicBezTo>
                      <a:pt x="3881" y="842258"/>
                      <a:pt x="5105" y="864436"/>
                      <a:pt x="7724" y="887781"/>
                    </a:cubicBezTo>
                    <a:cubicBezTo>
                      <a:pt x="10497" y="912618"/>
                      <a:pt x="13403" y="935064"/>
                      <a:pt x="16596" y="956364"/>
                    </a:cubicBezTo>
                    <a:cubicBezTo>
                      <a:pt x="20362" y="981620"/>
                      <a:pt x="24435" y="1005233"/>
                      <a:pt x="29043" y="1028521"/>
                    </a:cubicBezTo>
                    <a:cubicBezTo>
                      <a:pt x="33326" y="1050203"/>
                      <a:pt x="38125" y="1073414"/>
                      <a:pt x="44606" y="1103814"/>
                    </a:cubicBezTo>
                    <a:cubicBezTo>
                      <a:pt x="50265" y="1130352"/>
                      <a:pt x="56307" y="1157425"/>
                      <a:pt x="61489" y="1180426"/>
                    </a:cubicBezTo>
                    <a:cubicBezTo>
                      <a:pt x="66919" y="1204594"/>
                      <a:pt x="72865" y="1229583"/>
                      <a:pt x="78620" y="1253769"/>
                    </a:cubicBezTo>
                    <a:lnTo>
                      <a:pt x="79729" y="1258396"/>
                    </a:lnTo>
                    <a:cubicBezTo>
                      <a:pt x="84853" y="1279925"/>
                      <a:pt x="90340" y="1302104"/>
                      <a:pt x="95636" y="1323537"/>
                    </a:cubicBezTo>
                    <a:lnTo>
                      <a:pt x="102558" y="1351490"/>
                    </a:lnTo>
                    <a:cubicBezTo>
                      <a:pt x="107854" y="1372923"/>
                      <a:pt x="113341" y="1395101"/>
                      <a:pt x="118465" y="1416630"/>
                    </a:cubicBezTo>
                    <a:lnTo>
                      <a:pt x="119536" y="1421161"/>
                    </a:lnTo>
                    <a:cubicBezTo>
                      <a:pt x="125291" y="1445367"/>
                      <a:pt x="131256" y="1470414"/>
                      <a:pt x="136686" y="1494619"/>
                    </a:cubicBezTo>
                    <a:cubicBezTo>
                      <a:pt x="141849" y="1517620"/>
                      <a:pt x="147910" y="1544712"/>
                      <a:pt x="153569" y="1571251"/>
                    </a:cubicBezTo>
                    <a:cubicBezTo>
                      <a:pt x="160051" y="1601651"/>
                      <a:pt x="164850" y="1624881"/>
                      <a:pt x="169132" y="1646582"/>
                    </a:cubicBezTo>
                    <a:cubicBezTo>
                      <a:pt x="173740" y="1669908"/>
                      <a:pt x="177813" y="1693559"/>
                      <a:pt x="181598" y="1718835"/>
                    </a:cubicBezTo>
                    <a:cubicBezTo>
                      <a:pt x="184791" y="1740172"/>
                      <a:pt x="187697" y="1762619"/>
                      <a:pt x="190470" y="1787493"/>
                    </a:cubicBezTo>
                    <a:cubicBezTo>
                      <a:pt x="193089" y="1810896"/>
                      <a:pt x="194332" y="1833113"/>
                      <a:pt x="195269" y="1852099"/>
                    </a:cubicBezTo>
                    <a:cubicBezTo>
                      <a:pt x="196301" y="1872805"/>
                      <a:pt x="196301" y="1892804"/>
                      <a:pt x="196301" y="1912134"/>
                    </a:cubicBezTo>
                    <a:lnTo>
                      <a:pt x="196301" y="1912937"/>
                    </a:lnTo>
                    <a:cubicBezTo>
                      <a:pt x="196340" y="1913454"/>
                      <a:pt x="195919" y="1913874"/>
                      <a:pt x="195384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8" name="任意多边形: 形状 127">
                <a:extLst>
                  <a:ext uri="{FF2B5EF4-FFF2-40B4-BE49-F238E27FC236}">
                    <a16:creationId xmlns:a16="http://schemas.microsoft.com/office/drawing/2014/main" id="{47EFB56E-05C4-97F2-2522-8DCDA114ECCB}"/>
                  </a:ext>
                </a:extLst>
              </p:cNvPr>
              <p:cNvSpPr/>
              <p:nvPr/>
            </p:nvSpPr>
            <p:spPr>
              <a:xfrm>
                <a:off x="10643371" y="1104717"/>
                <a:ext cx="153181" cy="1913854"/>
              </a:xfrm>
              <a:custGeom>
                <a:avLst/>
                <a:gdLst>
                  <a:gd name="connsiteX0" fmla="*/ 152218 w 153181"/>
                  <a:gd name="connsiteY0" fmla="*/ 1913855 h 1913854"/>
                  <a:gd name="connsiteX1" fmla="*/ 151263 w 153181"/>
                  <a:gd name="connsiteY1" fmla="*/ 1912899 h 1913854"/>
                  <a:gd name="connsiteX2" fmla="*/ 151263 w 153181"/>
                  <a:gd name="connsiteY2" fmla="*/ 1902919 h 1913854"/>
                  <a:gd name="connsiteX3" fmla="*/ 150995 w 153181"/>
                  <a:gd name="connsiteY3" fmla="*/ 1852902 h 1913854"/>
                  <a:gd name="connsiteX4" fmla="*/ 148108 w 153181"/>
                  <a:gd name="connsiteY4" fmla="*/ 1790323 h 1913854"/>
                  <a:gd name="connsiteX5" fmla="*/ 142066 w 153181"/>
                  <a:gd name="connsiteY5" fmla="*/ 1724571 h 1913854"/>
                  <a:gd name="connsiteX6" fmla="*/ 132353 w 153181"/>
                  <a:gd name="connsiteY6" fmla="*/ 1655167 h 1913854"/>
                  <a:gd name="connsiteX7" fmla="*/ 119486 w 153181"/>
                  <a:gd name="connsiteY7" fmla="*/ 1582550 h 1913854"/>
                  <a:gd name="connsiteX8" fmla="*/ 106102 w 153181"/>
                  <a:gd name="connsiteY8" fmla="*/ 1509418 h 1913854"/>
                  <a:gd name="connsiteX9" fmla="*/ 91667 w 153181"/>
                  <a:gd name="connsiteY9" fmla="*/ 1435234 h 1913854"/>
                  <a:gd name="connsiteX10" fmla="*/ 75644 w 153181"/>
                  <a:gd name="connsiteY10" fmla="*/ 1359482 h 1913854"/>
                  <a:gd name="connsiteX11" fmla="*/ 59622 w 153181"/>
                  <a:gd name="connsiteY11" fmla="*/ 1283711 h 1913854"/>
                  <a:gd name="connsiteX12" fmla="*/ 45187 w 153181"/>
                  <a:gd name="connsiteY12" fmla="*/ 1209507 h 1913854"/>
                  <a:gd name="connsiteX13" fmla="*/ 31803 w 153181"/>
                  <a:gd name="connsiteY13" fmla="*/ 1136356 h 1913854"/>
                  <a:gd name="connsiteX14" fmla="*/ 18935 w 153181"/>
                  <a:gd name="connsiteY14" fmla="*/ 1063739 h 1913854"/>
                  <a:gd name="connsiteX15" fmla="*/ 9204 w 153181"/>
                  <a:gd name="connsiteY15" fmla="*/ 994220 h 1913854"/>
                  <a:gd name="connsiteX16" fmla="*/ 3162 w 153181"/>
                  <a:gd name="connsiteY16" fmla="*/ 928411 h 1913854"/>
                  <a:gd name="connsiteX17" fmla="*/ 275 w 153181"/>
                  <a:gd name="connsiteY17" fmla="*/ 865717 h 1913854"/>
                  <a:gd name="connsiteX18" fmla="*/ 7 w 153181"/>
                  <a:gd name="connsiteY18" fmla="*/ 815624 h 1913854"/>
                  <a:gd name="connsiteX19" fmla="*/ 7 w 153181"/>
                  <a:gd name="connsiteY19" fmla="*/ 805682 h 1913854"/>
                  <a:gd name="connsiteX20" fmla="*/ 7 w 153181"/>
                  <a:gd name="connsiteY20" fmla="*/ 795740 h 1913854"/>
                  <a:gd name="connsiteX21" fmla="*/ 275 w 153181"/>
                  <a:gd name="connsiteY21" fmla="*/ 746181 h 1913854"/>
                  <a:gd name="connsiteX22" fmla="*/ 3162 w 153181"/>
                  <a:gd name="connsiteY22" fmla="*/ 689243 h 1913854"/>
                  <a:gd name="connsiteX23" fmla="*/ 9204 w 153181"/>
                  <a:gd name="connsiteY23" fmla="*/ 635498 h 1913854"/>
                  <a:gd name="connsiteX24" fmla="*/ 18935 w 153181"/>
                  <a:gd name="connsiteY24" fmla="*/ 585347 h 1913854"/>
                  <a:gd name="connsiteX25" fmla="*/ 31803 w 153181"/>
                  <a:gd name="connsiteY25" fmla="*/ 538447 h 1913854"/>
                  <a:gd name="connsiteX26" fmla="*/ 45206 w 153181"/>
                  <a:gd name="connsiteY26" fmla="*/ 492082 h 1913854"/>
                  <a:gd name="connsiteX27" fmla="*/ 59660 w 153181"/>
                  <a:gd name="connsiteY27" fmla="*/ 446730 h 1913854"/>
                  <a:gd name="connsiteX28" fmla="*/ 75683 w 153181"/>
                  <a:gd name="connsiteY28" fmla="*/ 402965 h 1913854"/>
                  <a:gd name="connsiteX29" fmla="*/ 91686 w 153181"/>
                  <a:gd name="connsiteY29" fmla="*/ 359277 h 1913854"/>
                  <a:gd name="connsiteX30" fmla="*/ 106121 w 153181"/>
                  <a:gd name="connsiteY30" fmla="*/ 314002 h 1913854"/>
                  <a:gd name="connsiteX31" fmla="*/ 119505 w 153181"/>
                  <a:gd name="connsiteY31" fmla="*/ 267656 h 1913854"/>
                  <a:gd name="connsiteX32" fmla="*/ 132372 w 153181"/>
                  <a:gd name="connsiteY32" fmla="*/ 220793 h 1913854"/>
                  <a:gd name="connsiteX33" fmla="*/ 142066 w 153181"/>
                  <a:gd name="connsiteY33" fmla="*/ 170872 h 1913854"/>
                  <a:gd name="connsiteX34" fmla="*/ 148108 w 153181"/>
                  <a:gd name="connsiteY34" fmla="*/ 117203 h 1913854"/>
                  <a:gd name="connsiteX35" fmla="*/ 150995 w 153181"/>
                  <a:gd name="connsiteY35" fmla="*/ 60418 h 1913854"/>
                  <a:gd name="connsiteX36" fmla="*/ 151263 w 153181"/>
                  <a:gd name="connsiteY36" fmla="*/ 10936 h 1913854"/>
                  <a:gd name="connsiteX37" fmla="*/ 151263 w 153181"/>
                  <a:gd name="connsiteY37" fmla="*/ 956 h 1913854"/>
                  <a:gd name="connsiteX38" fmla="*/ 152218 w 153181"/>
                  <a:gd name="connsiteY38" fmla="*/ 0 h 1913854"/>
                  <a:gd name="connsiteX39" fmla="*/ 153174 w 153181"/>
                  <a:gd name="connsiteY39" fmla="*/ 956 h 1913854"/>
                  <a:gd name="connsiteX40" fmla="*/ 153174 w 153181"/>
                  <a:gd name="connsiteY40" fmla="*/ 10936 h 1913854"/>
                  <a:gd name="connsiteX41" fmla="*/ 152907 w 153181"/>
                  <a:gd name="connsiteY41" fmla="*/ 60456 h 1913854"/>
                  <a:gd name="connsiteX42" fmla="*/ 150020 w 153181"/>
                  <a:gd name="connsiteY42" fmla="*/ 117394 h 1913854"/>
                  <a:gd name="connsiteX43" fmla="*/ 143978 w 153181"/>
                  <a:gd name="connsiteY43" fmla="*/ 171140 h 1913854"/>
                  <a:gd name="connsiteX44" fmla="*/ 134246 w 153181"/>
                  <a:gd name="connsiteY44" fmla="*/ 221291 h 1913854"/>
                  <a:gd name="connsiteX45" fmla="*/ 121378 w 153181"/>
                  <a:gd name="connsiteY45" fmla="*/ 268191 h 1913854"/>
                  <a:gd name="connsiteX46" fmla="*/ 107976 w 153181"/>
                  <a:gd name="connsiteY46" fmla="*/ 314556 h 1913854"/>
                  <a:gd name="connsiteX47" fmla="*/ 93521 w 153181"/>
                  <a:gd name="connsiteY47" fmla="*/ 359908 h 1913854"/>
                  <a:gd name="connsiteX48" fmla="*/ 77499 w 153181"/>
                  <a:gd name="connsiteY48" fmla="*/ 403673 h 1913854"/>
                  <a:gd name="connsiteX49" fmla="*/ 61496 w 153181"/>
                  <a:gd name="connsiteY49" fmla="*/ 447361 h 1913854"/>
                  <a:gd name="connsiteX50" fmla="*/ 47060 w 153181"/>
                  <a:gd name="connsiteY50" fmla="*/ 492636 h 1913854"/>
                  <a:gd name="connsiteX51" fmla="*/ 33677 w 153181"/>
                  <a:gd name="connsiteY51" fmla="*/ 538982 h 1913854"/>
                  <a:gd name="connsiteX52" fmla="*/ 20809 w 153181"/>
                  <a:gd name="connsiteY52" fmla="*/ 585844 h 1913854"/>
                  <a:gd name="connsiteX53" fmla="*/ 11116 w 153181"/>
                  <a:gd name="connsiteY53" fmla="*/ 635766 h 1913854"/>
                  <a:gd name="connsiteX54" fmla="*/ 5074 w 153181"/>
                  <a:gd name="connsiteY54" fmla="*/ 689434 h 1913854"/>
                  <a:gd name="connsiteX55" fmla="*/ 2187 w 153181"/>
                  <a:gd name="connsiteY55" fmla="*/ 746220 h 1913854"/>
                  <a:gd name="connsiteX56" fmla="*/ 1919 w 153181"/>
                  <a:gd name="connsiteY56" fmla="*/ 795740 h 1913854"/>
                  <a:gd name="connsiteX57" fmla="*/ 1919 w 153181"/>
                  <a:gd name="connsiteY57" fmla="*/ 805682 h 1913854"/>
                  <a:gd name="connsiteX58" fmla="*/ 1919 w 153181"/>
                  <a:gd name="connsiteY58" fmla="*/ 815624 h 1913854"/>
                  <a:gd name="connsiteX59" fmla="*/ 2187 w 153181"/>
                  <a:gd name="connsiteY59" fmla="*/ 865679 h 1913854"/>
                  <a:gd name="connsiteX60" fmla="*/ 5074 w 153181"/>
                  <a:gd name="connsiteY60" fmla="*/ 928258 h 1913854"/>
                  <a:gd name="connsiteX61" fmla="*/ 11116 w 153181"/>
                  <a:gd name="connsiteY61" fmla="*/ 994010 h 1913854"/>
                  <a:gd name="connsiteX62" fmla="*/ 20828 w 153181"/>
                  <a:gd name="connsiteY62" fmla="*/ 1063414 h 1913854"/>
                  <a:gd name="connsiteX63" fmla="*/ 33696 w 153181"/>
                  <a:gd name="connsiteY63" fmla="*/ 1136031 h 1913854"/>
                  <a:gd name="connsiteX64" fmla="*/ 47080 w 153181"/>
                  <a:gd name="connsiteY64" fmla="*/ 1209163 h 1913854"/>
                  <a:gd name="connsiteX65" fmla="*/ 61515 w 153181"/>
                  <a:gd name="connsiteY65" fmla="*/ 1283347 h 1913854"/>
                  <a:gd name="connsiteX66" fmla="*/ 77537 w 153181"/>
                  <a:gd name="connsiteY66" fmla="*/ 1359099 h 1913854"/>
                  <a:gd name="connsiteX67" fmla="*/ 93559 w 153181"/>
                  <a:gd name="connsiteY67" fmla="*/ 1434870 h 1913854"/>
                  <a:gd name="connsiteX68" fmla="*/ 107995 w 153181"/>
                  <a:gd name="connsiteY68" fmla="*/ 1509073 h 1913854"/>
                  <a:gd name="connsiteX69" fmla="*/ 121378 w 153181"/>
                  <a:gd name="connsiteY69" fmla="*/ 1582225 h 1913854"/>
                  <a:gd name="connsiteX70" fmla="*/ 134246 w 153181"/>
                  <a:gd name="connsiteY70" fmla="*/ 1654842 h 1913854"/>
                  <a:gd name="connsiteX71" fmla="*/ 143978 w 153181"/>
                  <a:gd name="connsiteY71" fmla="*/ 1724360 h 1913854"/>
                  <a:gd name="connsiteX72" fmla="*/ 150020 w 153181"/>
                  <a:gd name="connsiteY72" fmla="*/ 1790170 h 1913854"/>
                  <a:gd name="connsiteX73" fmla="*/ 152907 w 153181"/>
                  <a:gd name="connsiteY73" fmla="*/ 1852863 h 1913854"/>
                  <a:gd name="connsiteX74" fmla="*/ 153174 w 153181"/>
                  <a:gd name="connsiteY74" fmla="*/ 1902919 h 1913854"/>
                  <a:gd name="connsiteX75" fmla="*/ 153174 w 153181"/>
                  <a:gd name="connsiteY75" fmla="*/ 1912880 h 1913854"/>
                  <a:gd name="connsiteX76" fmla="*/ 152218 w 153181"/>
                  <a:gd name="connsiteY76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</a:cxnLst>
                <a:rect l="l" t="t" r="r" b="b"/>
                <a:pathLst>
                  <a:path w="153181" h="1913854">
                    <a:moveTo>
                      <a:pt x="152218" y="1913855"/>
                    </a:moveTo>
                    <a:cubicBezTo>
                      <a:pt x="151683" y="1913855"/>
                      <a:pt x="151263" y="1913434"/>
                      <a:pt x="151263" y="1912899"/>
                    </a:cubicBezTo>
                    <a:lnTo>
                      <a:pt x="151263" y="1902919"/>
                    </a:lnTo>
                    <a:cubicBezTo>
                      <a:pt x="151282" y="1886629"/>
                      <a:pt x="151282" y="1869765"/>
                      <a:pt x="150995" y="1852902"/>
                    </a:cubicBezTo>
                    <a:cubicBezTo>
                      <a:pt x="150593" y="1829595"/>
                      <a:pt x="149676" y="1809710"/>
                      <a:pt x="148108" y="1790323"/>
                    </a:cubicBezTo>
                    <a:cubicBezTo>
                      <a:pt x="146521" y="1770687"/>
                      <a:pt x="144609" y="1747782"/>
                      <a:pt x="142066" y="1724571"/>
                    </a:cubicBezTo>
                    <a:cubicBezTo>
                      <a:pt x="139351" y="1699754"/>
                      <a:pt x="136177" y="1677059"/>
                      <a:pt x="132353" y="1655167"/>
                    </a:cubicBezTo>
                    <a:cubicBezTo>
                      <a:pt x="128166" y="1631171"/>
                      <a:pt x="123845" y="1606737"/>
                      <a:pt x="119486" y="1582550"/>
                    </a:cubicBezTo>
                    <a:cubicBezTo>
                      <a:pt x="115126" y="1558402"/>
                      <a:pt x="110633" y="1533795"/>
                      <a:pt x="106102" y="1509418"/>
                    </a:cubicBezTo>
                    <a:cubicBezTo>
                      <a:pt x="101590" y="1485117"/>
                      <a:pt x="96714" y="1460146"/>
                      <a:pt x="91667" y="1435234"/>
                    </a:cubicBezTo>
                    <a:cubicBezTo>
                      <a:pt x="86619" y="1410378"/>
                      <a:pt x="81227" y="1384892"/>
                      <a:pt x="75644" y="1359482"/>
                    </a:cubicBezTo>
                    <a:cubicBezTo>
                      <a:pt x="70080" y="1334091"/>
                      <a:pt x="64689" y="1308604"/>
                      <a:pt x="59622" y="1283711"/>
                    </a:cubicBezTo>
                    <a:cubicBezTo>
                      <a:pt x="54574" y="1258817"/>
                      <a:pt x="49699" y="1233847"/>
                      <a:pt x="45187" y="1209507"/>
                    </a:cubicBezTo>
                    <a:cubicBezTo>
                      <a:pt x="40655" y="1185187"/>
                      <a:pt x="36162" y="1160561"/>
                      <a:pt x="31803" y="1136356"/>
                    </a:cubicBezTo>
                    <a:cubicBezTo>
                      <a:pt x="27444" y="1112188"/>
                      <a:pt x="23123" y="1087754"/>
                      <a:pt x="18935" y="1063739"/>
                    </a:cubicBezTo>
                    <a:cubicBezTo>
                      <a:pt x="15111" y="1041809"/>
                      <a:pt x="11938" y="1019076"/>
                      <a:pt x="9204" y="994220"/>
                    </a:cubicBezTo>
                    <a:cubicBezTo>
                      <a:pt x="6661" y="970990"/>
                      <a:pt x="4749" y="948066"/>
                      <a:pt x="3162" y="928411"/>
                    </a:cubicBezTo>
                    <a:cubicBezTo>
                      <a:pt x="1594" y="908985"/>
                      <a:pt x="676" y="889062"/>
                      <a:pt x="275" y="865717"/>
                    </a:cubicBezTo>
                    <a:cubicBezTo>
                      <a:pt x="-12" y="848816"/>
                      <a:pt x="-12" y="831933"/>
                      <a:pt x="7" y="815624"/>
                    </a:cubicBezTo>
                    <a:lnTo>
                      <a:pt x="7" y="805682"/>
                    </a:lnTo>
                    <a:lnTo>
                      <a:pt x="7" y="795740"/>
                    </a:lnTo>
                    <a:cubicBezTo>
                      <a:pt x="-12" y="779392"/>
                      <a:pt x="-12" y="762510"/>
                      <a:pt x="275" y="746181"/>
                    </a:cubicBezTo>
                    <a:cubicBezTo>
                      <a:pt x="676" y="723620"/>
                      <a:pt x="1594" y="705533"/>
                      <a:pt x="3162" y="689243"/>
                    </a:cubicBezTo>
                    <a:cubicBezTo>
                      <a:pt x="4749" y="672743"/>
                      <a:pt x="6661" y="653643"/>
                      <a:pt x="9204" y="635498"/>
                    </a:cubicBezTo>
                    <a:cubicBezTo>
                      <a:pt x="11938" y="616072"/>
                      <a:pt x="15111" y="599668"/>
                      <a:pt x="18935" y="585347"/>
                    </a:cubicBezTo>
                    <a:cubicBezTo>
                      <a:pt x="23123" y="569707"/>
                      <a:pt x="27444" y="553934"/>
                      <a:pt x="31803" y="538447"/>
                    </a:cubicBezTo>
                    <a:cubicBezTo>
                      <a:pt x="36162" y="522979"/>
                      <a:pt x="40674" y="507377"/>
                      <a:pt x="45206" y="492082"/>
                    </a:cubicBezTo>
                    <a:cubicBezTo>
                      <a:pt x="49737" y="476786"/>
                      <a:pt x="54594" y="461529"/>
                      <a:pt x="59660" y="446730"/>
                    </a:cubicBezTo>
                    <a:cubicBezTo>
                      <a:pt x="64727" y="431950"/>
                      <a:pt x="70119" y="417209"/>
                      <a:pt x="75683" y="402965"/>
                    </a:cubicBezTo>
                    <a:cubicBezTo>
                      <a:pt x="81246" y="388721"/>
                      <a:pt x="86638" y="374018"/>
                      <a:pt x="91686" y="359277"/>
                    </a:cubicBezTo>
                    <a:cubicBezTo>
                      <a:pt x="96733" y="344516"/>
                      <a:pt x="101590" y="329278"/>
                      <a:pt x="106121" y="314002"/>
                    </a:cubicBezTo>
                    <a:cubicBezTo>
                      <a:pt x="110652" y="298687"/>
                      <a:pt x="115165" y="283085"/>
                      <a:pt x="119505" y="267656"/>
                    </a:cubicBezTo>
                    <a:cubicBezTo>
                      <a:pt x="123864" y="252188"/>
                      <a:pt x="128185" y="236414"/>
                      <a:pt x="132372" y="220793"/>
                    </a:cubicBezTo>
                    <a:cubicBezTo>
                      <a:pt x="136177" y="206549"/>
                      <a:pt x="139351" y="190221"/>
                      <a:pt x="142066" y="170872"/>
                    </a:cubicBezTo>
                    <a:cubicBezTo>
                      <a:pt x="144609" y="152747"/>
                      <a:pt x="146521" y="133665"/>
                      <a:pt x="148108" y="117203"/>
                    </a:cubicBezTo>
                    <a:cubicBezTo>
                      <a:pt x="149676" y="100952"/>
                      <a:pt x="150593" y="82922"/>
                      <a:pt x="150995" y="60418"/>
                    </a:cubicBezTo>
                    <a:cubicBezTo>
                      <a:pt x="151282" y="44128"/>
                      <a:pt x="151282" y="27245"/>
                      <a:pt x="151263" y="10936"/>
                    </a:cubicBezTo>
                    <a:lnTo>
                      <a:pt x="151263" y="956"/>
                    </a:lnTo>
                    <a:cubicBezTo>
                      <a:pt x="151263" y="421"/>
                      <a:pt x="151683" y="0"/>
                      <a:pt x="152218" y="0"/>
                    </a:cubicBezTo>
                    <a:cubicBezTo>
                      <a:pt x="152754" y="0"/>
                      <a:pt x="153174" y="421"/>
                      <a:pt x="153174" y="956"/>
                    </a:cubicBezTo>
                    <a:lnTo>
                      <a:pt x="153174" y="10936"/>
                    </a:lnTo>
                    <a:cubicBezTo>
                      <a:pt x="153194" y="27265"/>
                      <a:pt x="153194" y="44147"/>
                      <a:pt x="152907" y="60456"/>
                    </a:cubicBezTo>
                    <a:cubicBezTo>
                      <a:pt x="152505" y="82998"/>
                      <a:pt x="151588" y="101105"/>
                      <a:pt x="150020" y="117394"/>
                    </a:cubicBezTo>
                    <a:cubicBezTo>
                      <a:pt x="148433" y="133876"/>
                      <a:pt x="146521" y="152995"/>
                      <a:pt x="143978" y="171140"/>
                    </a:cubicBezTo>
                    <a:cubicBezTo>
                      <a:pt x="141244" y="190565"/>
                      <a:pt x="138070" y="206970"/>
                      <a:pt x="134246" y="221291"/>
                    </a:cubicBezTo>
                    <a:cubicBezTo>
                      <a:pt x="130059" y="236930"/>
                      <a:pt x="125738" y="252704"/>
                      <a:pt x="121378" y="268191"/>
                    </a:cubicBezTo>
                    <a:cubicBezTo>
                      <a:pt x="117019" y="283640"/>
                      <a:pt x="112526" y="299241"/>
                      <a:pt x="107976" y="314556"/>
                    </a:cubicBezTo>
                    <a:cubicBezTo>
                      <a:pt x="103444" y="329852"/>
                      <a:pt x="98588" y="345109"/>
                      <a:pt x="93521" y="359908"/>
                    </a:cubicBezTo>
                    <a:cubicBezTo>
                      <a:pt x="88474" y="374687"/>
                      <a:pt x="83082" y="389409"/>
                      <a:pt x="77499" y="403673"/>
                    </a:cubicBezTo>
                    <a:cubicBezTo>
                      <a:pt x="71935" y="417898"/>
                      <a:pt x="66543" y="432601"/>
                      <a:pt x="61496" y="447361"/>
                    </a:cubicBezTo>
                    <a:cubicBezTo>
                      <a:pt x="56448" y="462121"/>
                      <a:pt x="51592" y="477340"/>
                      <a:pt x="47060" y="492636"/>
                    </a:cubicBezTo>
                    <a:cubicBezTo>
                      <a:pt x="42529" y="507932"/>
                      <a:pt x="38036" y="523514"/>
                      <a:pt x="33677" y="538982"/>
                    </a:cubicBezTo>
                    <a:cubicBezTo>
                      <a:pt x="29317" y="554450"/>
                      <a:pt x="24996" y="570224"/>
                      <a:pt x="20809" y="585844"/>
                    </a:cubicBezTo>
                    <a:cubicBezTo>
                      <a:pt x="17004" y="600088"/>
                      <a:pt x="13831" y="616417"/>
                      <a:pt x="11116" y="635766"/>
                    </a:cubicBezTo>
                    <a:cubicBezTo>
                      <a:pt x="8573" y="653872"/>
                      <a:pt x="6661" y="672972"/>
                      <a:pt x="5074" y="689434"/>
                    </a:cubicBezTo>
                    <a:cubicBezTo>
                      <a:pt x="3506" y="705667"/>
                      <a:pt x="2588" y="723716"/>
                      <a:pt x="2187" y="746220"/>
                    </a:cubicBezTo>
                    <a:cubicBezTo>
                      <a:pt x="1900" y="762529"/>
                      <a:pt x="1900" y="779411"/>
                      <a:pt x="1919" y="795740"/>
                    </a:cubicBezTo>
                    <a:lnTo>
                      <a:pt x="1919" y="805682"/>
                    </a:lnTo>
                    <a:lnTo>
                      <a:pt x="1919" y="815624"/>
                    </a:lnTo>
                    <a:cubicBezTo>
                      <a:pt x="1900" y="831933"/>
                      <a:pt x="1900" y="848797"/>
                      <a:pt x="2187" y="865679"/>
                    </a:cubicBezTo>
                    <a:cubicBezTo>
                      <a:pt x="2588" y="888986"/>
                      <a:pt x="3506" y="908870"/>
                      <a:pt x="5074" y="928258"/>
                    </a:cubicBezTo>
                    <a:cubicBezTo>
                      <a:pt x="6661" y="947913"/>
                      <a:pt x="8573" y="970818"/>
                      <a:pt x="11116" y="994010"/>
                    </a:cubicBezTo>
                    <a:cubicBezTo>
                      <a:pt x="13831" y="1018827"/>
                      <a:pt x="17004" y="1041522"/>
                      <a:pt x="20828" y="1063414"/>
                    </a:cubicBezTo>
                    <a:cubicBezTo>
                      <a:pt x="25015" y="1087429"/>
                      <a:pt x="29337" y="1111863"/>
                      <a:pt x="33696" y="1136031"/>
                    </a:cubicBezTo>
                    <a:cubicBezTo>
                      <a:pt x="38055" y="1160236"/>
                      <a:pt x="42567" y="1184843"/>
                      <a:pt x="47080" y="1209163"/>
                    </a:cubicBezTo>
                    <a:cubicBezTo>
                      <a:pt x="51611" y="1233502"/>
                      <a:pt x="56467" y="1258454"/>
                      <a:pt x="61515" y="1283347"/>
                    </a:cubicBezTo>
                    <a:cubicBezTo>
                      <a:pt x="66563" y="1308241"/>
                      <a:pt x="71954" y="1333728"/>
                      <a:pt x="77537" y="1359099"/>
                    </a:cubicBezTo>
                    <a:cubicBezTo>
                      <a:pt x="83120" y="1384509"/>
                      <a:pt x="88512" y="1410015"/>
                      <a:pt x="93559" y="1434870"/>
                    </a:cubicBezTo>
                    <a:cubicBezTo>
                      <a:pt x="98626" y="1459783"/>
                      <a:pt x="103483" y="1484753"/>
                      <a:pt x="107995" y="1509073"/>
                    </a:cubicBezTo>
                    <a:cubicBezTo>
                      <a:pt x="112526" y="1533451"/>
                      <a:pt x="117038" y="1558058"/>
                      <a:pt x="121378" y="1582225"/>
                    </a:cubicBezTo>
                    <a:cubicBezTo>
                      <a:pt x="125738" y="1606412"/>
                      <a:pt x="130059" y="1630846"/>
                      <a:pt x="134246" y="1654842"/>
                    </a:cubicBezTo>
                    <a:cubicBezTo>
                      <a:pt x="138070" y="1676772"/>
                      <a:pt x="141244" y="1699505"/>
                      <a:pt x="143978" y="1724360"/>
                    </a:cubicBezTo>
                    <a:cubicBezTo>
                      <a:pt x="146521" y="1747610"/>
                      <a:pt x="148433" y="1770515"/>
                      <a:pt x="150020" y="1790170"/>
                    </a:cubicBezTo>
                    <a:cubicBezTo>
                      <a:pt x="151588" y="1809596"/>
                      <a:pt x="152505" y="1829518"/>
                      <a:pt x="152907" y="1852863"/>
                    </a:cubicBezTo>
                    <a:cubicBezTo>
                      <a:pt x="153194" y="1869746"/>
                      <a:pt x="153194" y="1886610"/>
                      <a:pt x="153174" y="1902919"/>
                    </a:cubicBezTo>
                    <a:lnTo>
                      <a:pt x="153174" y="1912880"/>
                    </a:lnTo>
                    <a:cubicBezTo>
                      <a:pt x="153174" y="1913434"/>
                      <a:pt x="152754" y="1913855"/>
                      <a:pt x="152218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9" name="任意多边形: 形状 128">
                <a:extLst>
                  <a:ext uri="{FF2B5EF4-FFF2-40B4-BE49-F238E27FC236}">
                    <a16:creationId xmlns:a16="http://schemas.microsoft.com/office/drawing/2014/main" id="{228B1874-0AB8-8AEC-847D-6BACA7A90C6C}"/>
                  </a:ext>
                </a:extLst>
              </p:cNvPr>
              <p:cNvSpPr/>
              <p:nvPr/>
            </p:nvSpPr>
            <p:spPr>
              <a:xfrm>
                <a:off x="10743497" y="1104697"/>
                <a:ext cx="112979" cy="1913874"/>
              </a:xfrm>
              <a:custGeom>
                <a:avLst/>
                <a:gdLst>
                  <a:gd name="connsiteX0" fmla="*/ 111841 w 112979"/>
                  <a:gd name="connsiteY0" fmla="*/ 1913874 h 1913874"/>
                  <a:gd name="connsiteX1" fmla="*/ 110885 w 112979"/>
                  <a:gd name="connsiteY1" fmla="*/ 1912918 h 1913874"/>
                  <a:gd name="connsiteX2" fmla="*/ 110942 w 112979"/>
                  <a:gd name="connsiteY2" fmla="*/ 1889497 h 1913874"/>
                  <a:gd name="connsiteX3" fmla="*/ 110961 w 112979"/>
                  <a:gd name="connsiteY3" fmla="*/ 1853246 h 1913874"/>
                  <a:gd name="connsiteX4" fmla="*/ 109547 w 112979"/>
                  <a:gd name="connsiteY4" fmla="*/ 1792120 h 1913874"/>
                  <a:gd name="connsiteX5" fmla="*/ 109126 w 112979"/>
                  <a:gd name="connsiteY5" fmla="*/ 1782943 h 1913874"/>
                  <a:gd name="connsiteX6" fmla="*/ 105914 w 112979"/>
                  <a:gd name="connsiteY6" fmla="*/ 1728758 h 1913874"/>
                  <a:gd name="connsiteX7" fmla="*/ 98515 w 112979"/>
                  <a:gd name="connsiteY7" fmla="*/ 1661667 h 1913874"/>
                  <a:gd name="connsiteX8" fmla="*/ 88438 w 112979"/>
                  <a:gd name="connsiteY8" fmla="*/ 1591823 h 1913874"/>
                  <a:gd name="connsiteX9" fmla="*/ 85532 w 112979"/>
                  <a:gd name="connsiteY9" fmla="*/ 1571078 h 1913874"/>
                  <a:gd name="connsiteX10" fmla="*/ 78630 w 112979"/>
                  <a:gd name="connsiteY10" fmla="*/ 1522247 h 1913874"/>
                  <a:gd name="connsiteX11" fmla="*/ 68076 w 112979"/>
                  <a:gd name="connsiteY11" fmla="*/ 1451963 h 1913874"/>
                  <a:gd name="connsiteX12" fmla="*/ 55514 w 112979"/>
                  <a:gd name="connsiteY12" fmla="*/ 1379672 h 1913874"/>
                  <a:gd name="connsiteX13" fmla="*/ 42934 w 112979"/>
                  <a:gd name="connsiteY13" fmla="*/ 1307323 h 1913874"/>
                  <a:gd name="connsiteX14" fmla="*/ 32380 w 112979"/>
                  <a:gd name="connsiteY14" fmla="*/ 1237001 h 1913874"/>
                  <a:gd name="connsiteX15" fmla="*/ 25478 w 112979"/>
                  <a:gd name="connsiteY15" fmla="*/ 1188170 h 1913874"/>
                  <a:gd name="connsiteX16" fmla="*/ 22571 w 112979"/>
                  <a:gd name="connsiteY16" fmla="*/ 1167425 h 1913874"/>
                  <a:gd name="connsiteX17" fmla="*/ 12495 w 112979"/>
                  <a:gd name="connsiteY17" fmla="*/ 1097600 h 1913874"/>
                  <a:gd name="connsiteX18" fmla="*/ 5077 w 112979"/>
                  <a:gd name="connsiteY18" fmla="*/ 1030375 h 1913874"/>
                  <a:gd name="connsiteX19" fmla="*/ 1865 w 112979"/>
                  <a:gd name="connsiteY19" fmla="*/ 976114 h 1913874"/>
                  <a:gd name="connsiteX20" fmla="*/ 1444 w 112979"/>
                  <a:gd name="connsiteY20" fmla="*/ 966956 h 1913874"/>
                  <a:gd name="connsiteX21" fmla="*/ 29 w 112979"/>
                  <a:gd name="connsiteY21" fmla="*/ 905754 h 1913874"/>
                  <a:gd name="connsiteX22" fmla="*/ 48 w 112979"/>
                  <a:gd name="connsiteY22" fmla="*/ 869484 h 1913874"/>
                  <a:gd name="connsiteX23" fmla="*/ 106 w 112979"/>
                  <a:gd name="connsiteY23" fmla="*/ 846081 h 1913874"/>
                  <a:gd name="connsiteX24" fmla="*/ 48 w 112979"/>
                  <a:gd name="connsiteY24" fmla="*/ 822564 h 1913874"/>
                  <a:gd name="connsiteX25" fmla="*/ 29 w 112979"/>
                  <a:gd name="connsiteY25" fmla="*/ 786256 h 1913874"/>
                  <a:gd name="connsiteX26" fmla="*/ 1444 w 112979"/>
                  <a:gd name="connsiteY26" fmla="*/ 727884 h 1913874"/>
                  <a:gd name="connsiteX27" fmla="*/ 1865 w 112979"/>
                  <a:gd name="connsiteY27" fmla="*/ 719567 h 1913874"/>
                  <a:gd name="connsiteX28" fmla="*/ 5096 w 112979"/>
                  <a:gd name="connsiteY28" fmla="*/ 671730 h 1913874"/>
                  <a:gd name="connsiteX29" fmla="*/ 12514 w 112979"/>
                  <a:gd name="connsiteY29" fmla="*/ 619285 h 1913874"/>
                  <a:gd name="connsiteX30" fmla="*/ 22590 w 112979"/>
                  <a:gd name="connsiteY30" fmla="*/ 569631 h 1913874"/>
                  <a:gd name="connsiteX31" fmla="*/ 25516 w 112979"/>
                  <a:gd name="connsiteY31" fmla="*/ 554718 h 1913874"/>
                  <a:gd name="connsiteX32" fmla="*/ 32418 w 112979"/>
                  <a:gd name="connsiteY32" fmla="*/ 519690 h 1913874"/>
                  <a:gd name="connsiteX33" fmla="*/ 42991 w 112979"/>
                  <a:gd name="connsiteY33" fmla="*/ 470477 h 1913874"/>
                  <a:gd name="connsiteX34" fmla="*/ 55572 w 112979"/>
                  <a:gd name="connsiteY34" fmla="*/ 423251 h 1913874"/>
                  <a:gd name="connsiteX35" fmla="*/ 68133 w 112979"/>
                  <a:gd name="connsiteY35" fmla="*/ 376140 h 1913874"/>
                  <a:gd name="connsiteX36" fmla="*/ 78687 w 112979"/>
                  <a:gd name="connsiteY36" fmla="*/ 326984 h 1913874"/>
                  <a:gd name="connsiteX37" fmla="*/ 85590 w 112979"/>
                  <a:gd name="connsiteY37" fmla="*/ 291976 h 1913874"/>
                  <a:gd name="connsiteX38" fmla="*/ 88515 w 112979"/>
                  <a:gd name="connsiteY38" fmla="*/ 277062 h 1913874"/>
                  <a:gd name="connsiteX39" fmla="*/ 98591 w 112979"/>
                  <a:gd name="connsiteY39" fmla="*/ 227371 h 1913874"/>
                  <a:gd name="connsiteX40" fmla="*/ 105990 w 112979"/>
                  <a:gd name="connsiteY40" fmla="*/ 175136 h 1913874"/>
                  <a:gd name="connsiteX41" fmla="*/ 109202 w 112979"/>
                  <a:gd name="connsiteY41" fmla="*/ 127394 h 1913874"/>
                  <a:gd name="connsiteX42" fmla="*/ 109623 w 112979"/>
                  <a:gd name="connsiteY42" fmla="*/ 119077 h 1913874"/>
                  <a:gd name="connsiteX43" fmla="*/ 111038 w 112979"/>
                  <a:gd name="connsiteY43" fmla="*/ 60781 h 1913874"/>
                  <a:gd name="connsiteX44" fmla="*/ 111019 w 112979"/>
                  <a:gd name="connsiteY44" fmla="*/ 24473 h 1913874"/>
                  <a:gd name="connsiteX45" fmla="*/ 110961 w 112979"/>
                  <a:gd name="connsiteY45" fmla="*/ 956 h 1913874"/>
                  <a:gd name="connsiteX46" fmla="*/ 111917 w 112979"/>
                  <a:gd name="connsiteY46" fmla="*/ 0 h 1913874"/>
                  <a:gd name="connsiteX47" fmla="*/ 112873 w 112979"/>
                  <a:gd name="connsiteY47" fmla="*/ 956 h 1913874"/>
                  <a:gd name="connsiteX48" fmla="*/ 112931 w 112979"/>
                  <a:gd name="connsiteY48" fmla="*/ 24473 h 1913874"/>
                  <a:gd name="connsiteX49" fmla="*/ 112950 w 112979"/>
                  <a:gd name="connsiteY49" fmla="*/ 60781 h 1913874"/>
                  <a:gd name="connsiteX50" fmla="*/ 111535 w 112979"/>
                  <a:gd name="connsiteY50" fmla="*/ 119153 h 1913874"/>
                  <a:gd name="connsiteX51" fmla="*/ 111114 w 112979"/>
                  <a:gd name="connsiteY51" fmla="*/ 127471 h 1913874"/>
                  <a:gd name="connsiteX52" fmla="*/ 107883 w 112979"/>
                  <a:gd name="connsiteY52" fmla="*/ 175308 h 1913874"/>
                  <a:gd name="connsiteX53" fmla="*/ 100465 w 112979"/>
                  <a:gd name="connsiteY53" fmla="*/ 227753 h 1913874"/>
                  <a:gd name="connsiteX54" fmla="*/ 90389 w 112979"/>
                  <a:gd name="connsiteY54" fmla="*/ 277407 h 1913874"/>
                  <a:gd name="connsiteX55" fmla="*/ 87463 w 112979"/>
                  <a:gd name="connsiteY55" fmla="*/ 292320 h 1913874"/>
                  <a:gd name="connsiteX56" fmla="*/ 80561 w 112979"/>
                  <a:gd name="connsiteY56" fmla="*/ 327347 h 1913874"/>
                  <a:gd name="connsiteX57" fmla="*/ 69988 w 112979"/>
                  <a:gd name="connsiteY57" fmla="*/ 376561 h 1913874"/>
                  <a:gd name="connsiteX58" fmla="*/ 57407 w 112979"/>
                  <a:gd name="connsiteY58" fmla="*/ 423786 h 1913874"/>
                  <a:gd name="connsiteX59" fmla="*/ 44846 w 112979"/>
                  <a:gd name="connsiteY59" fmla="*/ 470897 h 1913874"/>
                  <a:gd name="connsiteX60" fmla="*/ 34292 w 112979"/>
                  <a:gd name="connsiteY60" fmla="*/ 520054 h 1913874"/>
                  <a:gd name="connsiteX61" fmla="*/ 27389 w 112979"/>
                  <a:gd name="connsiteY61" fmla="*/ 555062 h 1913874"/>
                  <a:gd name="connsiteX62" fmla="*/ 24464 w 112979"/>
                  <a:gd name="connsiteY62" fmla="*/ 569975 h 1913874"/>
                  <a:gd name="connsiteX63" fmla="*/ 14388 w 112979"/>
                  <a:gd name="connsiteY63" fmla="*/ 619667 h 1913874"/>
                  <a:gd name="connsiteX64" fmla="*/ 6989 w 112979"/>
                  <a:gd name="connsiteY64" fmla="*/ 671902 h 1913874"/>
                  <a:gd name="connsiteX65" fmla="*/ 3777 w 112979"/>
                  <a:gd name="connsiteY65" fmla="*/ 719643 h 1913874"/>
                  <a:gd name="connsiteX66" fmla="*/ 3356 w 112979"/>
                  <a:gd name="connsiteY66" fmla="*/ 727960 h 1913874"/>
                  <a:gd name="connsiteX67" fmla="*/ 1941 w 112979"/>
                  <a:gd name="connsiteY67" fmla="*/ 786256 h 1913874"/>
                  <a:gd name="connsiteX68" fmla="*/ 1960 w 112979"/>
                  <a:gd name="connsiteY68" fmla="*/ 822564 h 1913874"/>
                  <a:gd name="connsiteX69" fmla="*/ 2018 w 112979"/>
                  <a:gd name="connsiteY69" fmla="*/ 846081 h 1913874"/>
                  <a:gd name="connsiteX70" fmla="*/ 1960 w 112979"/>
                  <a:gd name="connsiteY70" fmla="*/ 869503 h 1913874"/>
                  <a:gd name="connsiteX71" fmla="*/ 1941 w 112979"/>
                  <a:gd name="connsiteY71" fmla="*/ 905754 h 1913874"/>
                  <a:gd name="connsiteX72" fmla="*/ 3356 w 112979"/>
                  <a:gd name="connsiteY72" fmla="*/ 966879 h 1913874"/>
                  <a:gd name="connsiteX73" fmla="*/ 3777 w 112979"/>
                  <a:gd name="connsiteY73" fmla="*/ 976057 h 1913874"/>
                  <a:gd name="connsiteX74" fmla="*/ 6989 w 112979"/>
                  <a:gd name="connsiteY74" fmla="*/ 1030242 h 1913874"/>
                  <a:gd name="connsiteX75" fmla="*/ 14388 w 112979"/>
                  <a:gd name="connsiteY75" fmla="*/ 1097332 h 1913874"/>
                  <a:gd name="connsiteX76" fmla="*/ 24464 w 112979"/>
                  <a:gd name="connsiteY76" fmla="*/ 1167176 h 1913874"/>
                  <a:gd name="connsiteX77" fmla="*/ 27370 w 112979"/>
                  <a:gd name="connsiteY77" fmla="*/ 1187902 h 1913874"/>
                  <a:gd name="connsiteX78" fmla="*/ 34273 w 112979"/>
                  <a:gd name="connsiteY78" fmla="*/ 1236734 h 1913874"/>
                  <a:gd name="connsiteX79" fmla="*/ 44827 w 112979"/>
                  <a:gd name="connsiteY79" fmla="*/ 1307017 h 1913874"/>
                  <a:gd name="connsiteX80" fmla="*/ 57388 w 112979"/>
                  <a:gd name="connsiteY80" fmla="*/ 1379309 h 1913874"/>
                  <a:gd name="connsiteX81" fmla="*/ 69969 w 112979"/>
                  <a:gd name="connsiteY81" fmla="*/ 1451657 h 1913874"/>
                  <a:gd name="connsiteX82" fmla="*/ 80523 w 112979"/>
                  <a:gd name="connsiteY82" fmla="*/ 1521979 h 1913874"/>
                  <a:gd name="connsiteX83" fmla="*/ 87425 w 112979"/>
                  <a:gd name="connsiteY83" fmla="*/ 1570811 h 1913874"/>
                  <a:gd name="connsiteX84" fmla="*/ 90331 w 112979"/>
                  <a:gd name="connsiteY84" fmla="*/ 1591556 h 1913874"/>
                  <a:gd name="connsiteX85" fmla="*/ 100407 w 112979"/>
                  <a:gd name="connsiteY85" fmla="*/ 1661380 h 1913874"/>
                  <a:gd name="connsiteX86" fmla="*/ 107826 w 112979"/>
                  <a:gd name="connsiteY86" fmla="*/ 1728605 h 1913874"/>
                  <a:gd name="connsiteX87" fmla="*/ 111038 w 112979"/>
                  <a:gd name="connsiteY87" fmla="*/ 1782866 h 1913874"/>
                  <a:gd name="connsiteX88" fmla="*/ 111458 w 112979"/>
                  <a:gd name="connsiteY88" fmla="*/ 1792025 h 1913874"/>
                  <a:gd name="connsiteX89" fmla="*/ 112873 w 112979"/>
                  <a:gd name="connsiteY89" fmla="*/ 1853227 h 1913874"/>
                  <a:gd name="connsiteX90" fmla="*/ 112854 w 112979"/>
                  <a:gd name="connsiteY90" fmla="*/ 1889497 h 1913874"/>
                  <a:gd name="connsiteX91" fmla="*/ 112797 w 112979"/>
                  <a:gd name="connsiteY91" fmla="*/ 1912899 h 1913874"/>
                  <a:gd name="connsiteX92" fmla="*/ 111841 w 112979"/>
                  <a:gd name="connsiteY92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112979" h="1913874">
                    <a:moveTo>
                      <a:pt x="111841" y="1913874"/>
                    </a:moveTo>
                    <a:cubicBezTo>
                      <a:pt x="111305" y="1913874"/>
                      <a:pt x="110885" y="1913454"/>
                      <a:pt x="110885" y="1912918"/>
                    </a:cubicBezTo>
                    <a:cubicBezTo>
                      <a:pt x="110885" y="1905098"/>
                      <a:pt x="110904" y="1897297"/>
                      <a:pt x="110942" y="1889497"/>
                    </a:cubicBezTo>
                    <a:cubicBezTo>
                      <a:pt x="110980" y="1877642"/>
                      <a:pt x="111019" y="1865387"/>
                      <a:pt x="110961" y="1853246"/>
                    </a:cubicBezTo>
                    <a:cubicBezTo>
                      <a:pt x="110866" y="1829710"/>
                      <a:pt x="110407" y="1810284"/>
                      <a:pt x="109547" y="1792120"/>
                    </a:cubicBezTo>
                    <a:lnTo>
                      <a:pt x="109126" y="1782943"/>
                    </a:lnTo>
                    <a:cubicBezTo>
                      <a:pt x="108323" y="1765429"/>
                      <a:pt x="107482" y="1747304"/>
                      <a:pt x="105914" y="1728758"/>
                    </a:cubicBezTo>
                    <a:cubicBezTo>
                      <a:pt x="103868" y="1704495"/>
                      <a:pt x="101822" y="1683789"/>
                      <a:pt x="98515" y="1661667"/>
                    </a:cubicBezTo>
                    <a:cubicBezTo>
                      <a:pt x="94844" y="1637137"/>
                      <a:pt x="91364" y="1612587"/>
                      <a:pt x="88438" y="1591823"/>
                    </a:cubicBezTo>
                    <a:lnTo>
                      <a:pt x="85532" y="1571078"/>
                    </a:lnTo>
                    <a:cubicBezTo>
                      <a:pt x="83257" y="1554827"/>
                      <a:pt x="80963" y="1538556"/>
                      <a:pt x="78630" y="1522247"/>
                    </a:cubicBezTo>
                    <a:cubicBezTo>
                      <a:pt x="75456" y="1500030"/>
                      <a:pt x="72015" y="1476283"/>
                      <a:pt x="68076" y="1451963"/>
                    </a:cubicBezTo>
                    <a:cubicBezTo>
                      <a:pt x="63411" y="1423207"/>
                      <a:pt x="59549" y="1400914"/>
                      <a:pt x="55514" y="1379672"/>
                    </a:cubicBezTo>
                    <a:cubicBezTo>
                      <a:pt x="51480" y="1358392"/>
                      <a:pt x="47599" y="1336098"/>
                      <a:pt x="42934" y="1307323"/>
                    </a:cubicBezTo>
                    <a:cubicBezTo>
                      <a:pt x="38995" y="1282965"/>
                      <a:pt x="35553" y="1259218"/>
                      <a:pt x="32380" y="1237001"/>
                    </a:cubicBezTo>
                    <a:cubicBezTo>
                      <a:pt x="30047" y="1220692"/>
                      <a:pt x="27753" y="1204421"/>
                      <a:pt x="25478" y="1188170"/>
                    </a:cubicBezTo>
                    <a:lnTo>
                      <a:pt x="22571" y="1167425"/>
                    </a:lnTo>
                    <a:cubicBezTo>
                      <a:pt x="19646" y="1146661"/>
                      <a:pt x="16166" y="1122131"/>
                      <a:pt x="12495" y="1097600"/>
                    </a:cubicBezTo>
                    <a:cubicBezTo>
                      <a:pt x="9188" y="1075421"/>
                      <a:pt x="7123" y="1054677"/>
                      <a:pt x="5077" y="1030375"/>
                    </a:cubicBezTo>
                    <a:cubicBezTo>
                      <a:pt x="3509" y="1011791"/>
                      <a:pt x="2668" y="993647"/>
                      <a:pt x="1865" y="976114"/>
                    </a:cubicBezTo>
                    <a:lnTo>
                      <a:pt x="1444" y="966956"/>
                    </a:lnTo>
                    <a:cubicBezTo>
                      <a:pt x="584" y="948754"/>
                      <a:pt x="125" y="929309"/>
                      <a:pt x="29" y="905754"/>
                    </a:cubicBezTo>
                    <a:cubicBezTo>
                      <a:pt x="-28" y="893594"/>
                      <a:pt x="10" y="881338"/>
                      <a:pt x="48" y="869484"/>
                    </a:cubicBezTo>
                    <a:cubicBezTo>
                      <a:pt x="67" y="861683"/>
                      <a:pt x="106" y="853901"/>
                      <a:pt x="106" y="846081"/>
                    </a:cubicBezTo>
                    <a:cubicBezTo>
                      <a:pt x="106" y="838262"/>
                      <a:pt x="87" y="830423"/>
                      <a:pt x="48" y="822564"/>
                    </a:cubicBezTo>
                    <a:cubicBezTo>
                      <a:pt x="10" y="810634"/>
                      <a:pt x="-28" y="798302"/>
                      <a:pt x="29" y="786256"/>
                    </a:cubicBezTo>
                    <a:cubicBezTo>
                      <a:pt x="125" y="762892"/>
                      <a:pt x="584" y="744346"/>
                      <a:pt x="1444" y="727884"/>
                    </a:cubicBezTo>
                    <a:lnTo>
                      <a:pt x="1865" y="719567"/>
                    </a:lnTo>
                    <a:cubicBezTo>
                      <a:pt x="2668" y="703640"/>
                      <a:pt x="3509" y="687178"/>
                      <a:pt x="5096" y="671730"/>
                    </a:cubicBezTo>
                    <a:cubicBezTo>
                      <a:pt x="7142" y="651520"/>
                      <a:pt x="9207" y="634867"/>
                      <a:pt x="12514" y="619285"/>
                    </a:cubicBezTo>
                    <a:cubicBezTo>
                      <a:pt x="16185" y="602096"/>
                      <a:pt x="19665" y="584544"/>
                      <a:pt x="22590" y="569631"/>
                    </a:cubicBezTo>
                    <a:lnTo>
                      <a:pt x="25516" y="554718"/>
                    </a:lnTo>
                    <a:cubicBezTo>
                      <a:pt x="27791" y="543016"/>
                      <a:pt x="30085" y="531334"/>
                      <a:pt x="32418" y="519690"/>
                    </a:cubicBezTo>
                    <a:cubicBezTo>
                      <a:pt x="35592" y="503821"/>
                      <a:pt x="39033" y="486958"/>
                      <a:pt x="42991" y="470477"/>
                    </a:cubicBezTo>
                    <a:cubicBezTo>
                      <a:pt x="47656" y="451013"/>
                      <a:pt x="51538" y="436444"/>
                      <a:pt x="55572" y="423251"/>
                    </a:cubicBezTo>
                    <a:cubicBezTo>
                      <a:pt x="59606" y="410078"/>
                      <a:pt x="63468" y="395547"/>
                      <a:pt x="68133" y="376140"/>
                    </a:cubicBezTo>
                    <a:cubicBezTo>
                      <a:pt x="72072" y="359697"/>
                      <a:pt x="75514" y="342834"/>
                      <a:pt x="78687" y="326984"/>
                    </a:cubicBezTo>
                    <a:cubicBezTo>
                      <a:pt x="81020" y="315340"/>
                      <a:pt x="83295" y="303658"/>
                      <a:pt x="85590" y="291976"/>
                    </a:cubicBezTo>
                    <a:lnTo>
                      <a:pt x="88515" y="277062"/>
                    </a:lnTo>
                    <a:cubicBezTo>
                      <a:pt x="91440" y="262149"/>
                      <a:pt x="94920" y="244578"/>
                      <a:pt x="98591" y="227371"/>
                    </a:cubicBezTo>
                    <a:cubicBezTo>
                      <a:pt x="101899" y="211884"/>
                      <a:pt x="103944" y="195288"/>
                      <a:pt x="105990" y="175136"/>
                    </a:cubicBezTo>
                    <a:cubicBezTo>
                      <a:pt x="107558" y="159725"/>
                      <a:pt x="108399" y="143282"/>
                      <a:pt x="109202" y="127394"/>
                    </a:cubicBezTo>
                    <a:lnTo>
                      <a:pt x="109623" y="119077"/>
                    </a:lnTo>
                    <a:cubicBezTo>
                      <a:pt x="110483" y="102634"/>
                      <a:pt x="110942" y="84107"/>
                      <a:pt x="111038" y="60781"/>
                    </a:cubicBezTo>
                    <a:cubicBezTo>
                      <a:pt x="111095" y="48736"/>
                      <a:pt x="111057" y="36404"/>
                      <a:pt x="111019" y="24473"/>
                    </a:cubicBezTo>
                    <a:cubicBezTo>
                      <a:pt x="111000" y="16634"/>
                      <a:pt x="110961" y="8776"/>
                      <a:pt x="110961" y="956"/>
                    </a:cubicBezTo>
                    <a:cubicBezTo>
                      <a:pt x="110961" y="421"/>
                      <a:pt x="111382" y="0"/>
                      <a:pt x="111917" y="0"/>
                    </a:cubicBezTo>
                    <a:cubicBezTo>
                      <a:pt x="112453" y="0"/>
                      <a:pt x="112873" y="421"/>
                      <a:pt x="112873" y="956"/>
                    </a:cubicBezTo>
                    <a:cubicBezTo>
                      <a:pt x="112873" y="8776"/>
                      <a:pt x="112892" y="16615"/>
                      <a:pt x="112931" y="24473"/>
                    </a:cubicBezTo>
                    <a:cubicBezTo>
                      <a:pt x="112969" y="36404"/>
                      <a:pt x="113007" y="48736"/>
                      <a:pt x="112950" y="60781"/>
                    </a:cubicBezTo>
                    <a:cubicBezTo>
                      <a:pt x="112854" y="84145"/>
                      <a:pt x="112395" y="102691"/>
                      <a:pt x="111535" y="119153"/>
                    </a:cubicBezTo>
                    <a:lnTo>
                      <a:pt x="111114" y="127471"/>
                    </a:lnTo>
                    <a:cubicBezTo>
                      <a:pt x="110311" y="143397"/>
                      <a:pt x="109470" y="159859"/>
                      <a:pt x="107883" y="175308"/>
                    </a:cubicBezTo>
                    <a:cubicBezTo>
                      <a:pt x="105837" y="195517"/>
                      <a:pt x="103772" y="212170"/>
                      <a:pt x="100465" y="227753"/>
                    </a:cubicBezTo>
                    <a:cubicBezTo>
                      <a:pt x="96794" y="244941"/>
                      <a:pt x="93314" y="262493"/>
                      <a:pt x="90389" y="277407"/>
                    </a:cubicBezTo>
                    <a:lnTo>
                      <a:pt x="87463" y="292320"/>
                    </a:lnTo>
                    <a:cubicBezTo>
                      <a:pt x="85188" y="304021"/>
                      <a:pt x="82894" y="315703"/>
                      <a:pt x="80561" y="327347"/>
                    </a:cubicBezTo>
                    <a:cubicBezTo>
                      <a:pt x="77387" y="343216"/>
                      <a:pt x="73946" y="360080"/>
                      <a:pt x="69988" y="376561"/>
                    </a:cubicBezTo>
                    <a:cubicBezTo>
                      <a:pt x="65323" y="396025"/>
                      <a:pt x="61442" y="410594"/>
                      <a:pt x="57407" y="423786"/>
                    </a:cubicBezTo>
                    <a:cubicBezTo>
                      <a:pt x="53373" y="436960"/>
                      <a:pt x="49511" y="451491"/>
                      <a:pt x="44846" y="470897"/>
                    </a:cubicBezTo>
                    <a:cubicBezTo>
                      <a:pt x="40907" y="487340"/>
                      <a:pt x="37465" y="504204"/>
                      <a:pt x="34292" y="520054"/>
                    </a:cubicBezTo>
                    <a:cubicBezTo>
                      <a:pt x="31959" y="531698"/>
                      <a:pt x="29684" y="543380"/>
                      <a:pt x="27389" y="555062"/>
                    </a:cubicBezTo>
                    <a:lnTo>
                      <a:pt x="24464" y="569975"/>
                    </a:lnTo>
                    <a:cubicBezTo>
                      <a:pt x="21539" y="584888"/>
                      <a:pt x="18059" y="602459"/>
                      <a:pt x="14388" y="619667"/>
                    </a:cubicBezTo>
                    <a:cubicBezTo>
                      <a:pt x="11080" y="635154"/>
                      <a:pt x="9035" y="651750"/>
                      <a:pt x="6989" y="671902"/>
                    </a:cubicBezTo>
                    <a:cubicBezTo>
                      <a:pt x="5421" y="687312"/>
                      <a:pt x="4580" y="703755"/>
                      <a:pt x="3777" y="719643"/>
                    </a:cubicBezTo>
                    <a:lnTo>
                      <a:pt x="3356" y="727960"/>
                    </a:lnTo>
                    <a:cubicBezTo>
                      <a:pt x="2496" y="744403"/>
                      <a:pt x="2037" y="762930"/>
                      <a:pt x="1941" y="786256"/>
                    </a:cubicBezTo>
                    <a:cubicBezTo>
                      <a:pt x="1884" y="798302"/>
                      <a:pt x="1922" y="810634"/>
                      <a:pt x="1960" y="822564"/>
                    </a:cubicBezTo>
                    <a:cubicBezTo>
                      <a:pt x="1979" y="830403"/>
                      <a:pt x="2018" y="838262"/>
                      <a:pt x="2018" y="846081"/>
                    </a:cubicBezTo>
                    <a:cubicBezTo>
                      <a:pt x="2018" y="853901"/>
                      <a:pt x="1999" y="861702"/>
                      <a:pt x="1960" y="869503"/>
                    </a:cubicBezTo>
                    <a:cubicBezTo>
                      <a:pt x="1922" y="881357"/>
                      <a:pt x="1884" y="893613"/>
                      <a:pt x="1941" y="905754"/>
                    </a:cubicBezTo>
                    <a:cubicBezTo>
                      <a:pt x="2037" y="929290"/>
                      <a:pt x="2496" y="948716"/>
                      <a:pt x="3356" y="966879"/>
                    </a:cubicBezTo>
                    <a:lnTo>
                      <a:pt x="3777" y="976057"/>
                    </a:lnTo>
                    <a:cubicBezTo>
                      <a:pt x="4580" y="993570"/>
                      <a:pt x="5421" y="1011696"/>
                      <a:pt x="6989" y="1030242"/>
                    </a:cubicBezTo>
                    <a:cubicBezTo>
                      <a:pt x="9035" y="1054505"/>
                      <a:pt x="11080" y="1075211"/>
                      <a:pt x="14388" y="1097332"/>
                    </a:cubicBezTo>
                    <a:cubicBezTo>
                      <a:pt x="18059" y="1121863"/>
                      <a:pt x="21539" y="1146412"/>
                      <a:pt x="24464" y="1167176"/>
                    </a:cubicBezTo>
                    <a:lnTo>
                      <a:pt x="27370" y="1187902"/>
                    </a:lnTo>
                    <a:cubicBezTo>
                      <a:pt x="29646" y="1204154"/>
                      <a:pt x="31940" y="1220425"/>
                      <a:pt x="34273" y="1236734"/>
                    </a:cubicBezTo>
                    <a:cubicBezTo>
                      <a:pt x="37446" y="1258951"/>
                      <a:pt x="40888" y="1282697"/>
                      <a:pt x="44827" y="1307017"/>
                    </a:cubicBezTo>
                    <a:cubicBezTo>
                      <a:pt x="49492" y="1335773"/>
                      <a:pt x="53354" y="1358067"/>
                      <a:pt x="57388" y="1379309"/>
                    </a:cubicBezTo>
                    <a:cubicBezTo>
                      <a:pt x="61422" y="1400589"/>
                      <a:pt x="65304" y="1422901"/>
                      <a:pt x="69969" y="1451657"/>
                    </a:cubicBezTo>
                    <a:cubicBezTo>
                      <a:pt x="73907" y="1476016"/>
                      <a:pt x="77349" y="1499762"/>
                      <a:pt x="80523" y="1521979"/>
                    </a:cubicBezTo>
                    <a:cubicBezTo>
                      <a:pt x="82856" y="1538288"/>
                      <a:pt x="85150" y="1554559"/>
                      <a:pt x="87425" y="1570811"/>
                    </a:cubicBezTo>
                    <a:lnTo>
                      <a:pt x="90331" y="1591556"/>
                    </a:lnTo>
                    <a:cubicBezTo>
                      <a:pt x="93257" y="1612320"/>
                      <a:pt x="96736" y="1636850"/>
                      <a:pt x="100407" y="1661380"/>
                    </a:cubicBezTo>
                    <a:cubicBezTo>
                      <a:pt x="103715" y="1683559"/>
                      <a:pt x="105780" y="1704304"/>
                      <a:pt x="107826" y="1728605"/>
                    </a:cubicBezTo>
                    <a:cubicBezTo>
                      <a:pt x="109394" y="1747189"/>
                      <a:pt x="110235" y="1765334"/>
                      <a:pt x="111038" y="1782866"/>
                    </a:cubicBezTo>
                    <a:lnTo>
                      <a:pt x="111458" y="1792025"/>
                    </a:lnTo>
                    <a:cubicBezTo>
                      <a:pt x="112319" y="1810227"/>
                      <a:pt x="112778" y="1829671"/>
                      <a:pt x="112873" y="1853227"/>
                    </a:cubicBezTo>
                    <a:cubicBezTo>
                      <a:pt x="112931" y="1865387"/>
                      <a:pt x="112892" y="1877642"/>
                      <a:pt x="112854" y="1889497"/>
                    </a:cubicBezTo>
                    <a:cubicBezTo>
                      <a:pt x="112835" y="1897297"/>
                      <a:pt x="112797" y="1905079"/>
                      <a:pt x="112797" y="1912899"/>
                    </a:cubicBezTo>
                    <a:cubicBezTo>
                      <a:pt x="112797" y="1913454"/>
                      <a:pt x="112376" y="1913874"/>
                      <a:pt x="111841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0" name="任意多边形: 形状 129">
                <a:extLst>
                  <a:ext uri="{FF2B5EF4-FFF2-40B4-BE49-F238E27FC236}">
                    <a16:creationId xmlns:a16="http://schemas.microsoft.com/office/drawing/2014/main" id="{9454A232-1A71-7B06-54B4-6D7B58ED2549}"/>
                  </a:ext>
                </a:extLst>
              </p:cNvPr>
              <p:cNvSpPr/>
              <p:nvPr/>
            </p:nvSpPr>
            <p:spPr>
              <a:xfrm>
                <a:off x="10838819" y="1104697"/>
                <a:ext cx="77836" cy="1913874"/>
              </a:xfrm>
              <a:custGeom>
                <a:avLst/>
                <a:gdLst>
                  <a:gd name="connsiteX0" fmla="*/ 76269 w 77836"/>
                  <a:gd name="connsiteY0" fmla="*/ 1913874 h 1913874"/>
                  <a:gd name="connsiteX1" fmla="*/ 75313 w 77836"/>
                  <a:gd name="connsiteY1" fmla="*/ 1912918 h 1913874"/>
                  <a:gd name="connsiteX2" fmla="*/ 75618 w 77836"/>
                  <a:gd name="connsiteY2" fmla="*/ 1865406 h 1913874"/>
                  <a:gd name="connsiteX3" fmla="*/ 75733 w 77836"/>
                  <a:gd name="connsiteY3" fmla="*/ 1853571 h 1913874"/>
                  <a:gd name="connsiteX4" fmla="*/ 75791 w 77836"/>
                  <a:gd name="connsiteY4" fmla="*/ 1793899 h 1913874"/>
                  <a:gd name="connsiteX5" fmla="*/ 73745 w 77836"/>
                  <a:gd name="connsiteY5" fmla="*/ 1732161 h 1913874"/>
                  <a:gd name="connsiteX6" fmla="*/ 67856 w 77836"/>
                  <a:gd name="connsiteY6" fmla="*/ 1666581 h 1913874"/>
                  <a:gd name="connsiteX7" fmla="*/ 60552 w 77836"/>
                  <a:gd name="connsiteY7" fmla="*/ 1599509 h 1913874"/>
                  <a:gd name="connsiteX8" fmla="*/ 56786 w 77836"/>
                  <a:gd name="connsiteY8" fmla="*/ 1559893 h 1913874"/>
                  <a:gd name="connsiteX9" fmla="*/ 54300 w 77836"/>
                  <a:gd name="connsiteY9" fmla="*/ 1533528 h 1913874"/>
                  <a:gd name="connsiteX10" fmla="*/ 47360 w 77836"/>
                  <a:gd name="connsiteY10" fmla="*/ 1466857 h 1913874"/>
                  <a:gd name="connsiteX11" fmla="*/ 37972 w 77836"/>
                  <a:gd name="connsiteY11" fmla="*/ 1397759 h 1913874"/>
                  <a:gd name="connsiteX12" fmla="*/ 28565 w 77836"/>
                  <a:gd name="connsiteY12" fmla="*/ 1328584 h 1913874"/>
                  <a:gd name="connsiteX13" fmla="*/ 21625 w 77836"/>
                  <a:gd name="connsiteY13" fmla="*/ 1261876 h 1913874"/>
                  <a:gd name="connsiteX14" fmla="*/ 19139 w 77836"/>
                  <a:gd name="connsiteY14" fmla="*/ 1235491 h 1913874"/>
                  <a:gd name="connsiteX15" fmla="*/ 15373 w 77836"/>
                  <a:gd name="connsiteY15" fmla="*/ 1195875 h 1913874"/>
                  <a:gd name="connsiteX16" fmla="*/ 8088 w 77836"/>
                  <a:gd name="connsiteY16" fmla="*/ 1128861 h 1913874"/>
                  <a:gd name="connsiteX17" fmla="*/ 2180 w 77836"/>
                  <a:gd name="connsiteY17" fmla="*/ 1063166 h 1913874"/>
                  <a:gd name="connsiteX18" fmla="*/ 134 w 77836"/>
                  <a:gd name="connsiteY18" fmla="*/ 1001333 h 1913874"/>
                  <a:gd name="connsiteX19" fmla="*/ 192 w 77836"/>
                  <a:gd name="connsiteY19" fmla="*/ 941622 h 1913874"/>
                  <a:gd name="connsiteX20" fmla="*/ 306 w 77836"/>
                  <a:gd name="connsiteY20" fmla="*/ 929787 h 1913874"/>
                  <a:gd name="connsiteX21" fmla="*/ 612 w 77836"/>
                  <a:gd name="connsiteY21" fmla="*/ 882294 h 1913874"/>
                  <a:gd name="connsiteX22" fmla="*/ 306 w 77836"/>
                  <a:gd name="connsiteY22" fmla="*/ 834208 h 1913874"/>
                  <a:gd name="connsiteX23" fmla="*/ 192 w 77836"/>
                  <a:gd name="connsiteY23" fmla="*/ 822144 h 1913874"/>
                  <a:gd name="connsiteX24" fmla="*/ 134 w 77836"/>
                  <a:gd name="connsiteY24" fmla="*/ 762318 h 1913874"/>
                  <a:gd name="connsiteX25" fmla="*/ 2180 w 77836"/>
                  <a:gd name="connsiteY25" fmla="*/ 704558 h 1913874"/>
                  <a:gd name="connsiteX26" fmla="*/ 8088 w 77836"/>
                  <a:gd name="connsiteY26" fmla="*/ 650602 h 1913874"/>
                  <a:gd name="connsiteX27" fmla="*/ 15373 w 77836"/>
                  <a:gd name="connsiteY27" fmla="*/ 598176 h 1913874"/>
                  <a:gd name="connsiteX28" fmla="*/ 19139 w 77836"/>
                  <a:gd name="connsiteY28" fmla="*/ 566075 h 1913874"/>
                  <a:gd name="connsiteX29" fmla="*/ 21625 w 77836"/>
                  <a:gd name="connsiteY29" fmla="*/ 544661 h 1913874"/>
                  <a:gd name="connsiteX30" fmla="*/ 28565 w 77836"/>
                  <a:gd name="connsiteY30" fmla="*/ 491833 h 1913874"/>
                  <a:gd name="connsiteX31" fmla="*/ 37972 w 77836"/>
                  <a:gd name="connsiteY31" fmla="*/ 441415 h 1913874"/>
                  <a:gd name="connsiteX32" fmla="*/ 47360 w 77836"/>
                  <a:gd name="connsiteY32" fmla="*/ 391130 h 1913874"/>
                  <a:gd name="connsiteX33" fmla="*/ 54300 w 77836"/>
                  <a:gd name="connsiteY33" fmla="*/ 338360 h 1913874"/>
                  <a:gd name="connsiteX34" fmla="*/ 56786 w 77836"/>
                  <a:gd name="connsiteY34" fmla="*/ 316965 h 1913874"/>
                  <a:gd name="connsiteX35" fmla="*/ 60552 w 77836"/>
                  <a:gd name="connsiteY35" fmla="*/ 284863 h 1913874"/>
                  <a:gd name="connsiteX36" fmla="*/ 67856 w 77836"/>
                  <a:gd name="connsiteY36" fmla="*/ 232361 h 1913874"/>
                  <a:gd name="connsiteX37" fmla="*/ 73745 w 77836"/>
                  <a:gd name="connsiteY37" fmla="*/ 178596 h 1913874"/>
                  <a:gd name="connsiteX38" fmla="*/ 75791 w 77836"/>
                  <a:gd name="connsiteY38" fmla="*/ 120932 h 1913874"/>
                  <a:gd name="connsiteX39" fmla="*/ 75733 w 77836"/>
                  <a:gd name="connsiteY39" fmla="*/ 61145 h 1913874"/>
                  <a:gd name="connsiteX40" fmla="*/ 75618 w 77836"/>
                  <a:gd name="connsiteY40" fmla="*/ 49080 h 1913874"/>
                  <a:gd name="connsiteX41" fmla="*/ 75313 w 77836"/>
                  <a:gd name="connsiteY41" fmla="*/ 956 h 1913874"/>
                  <a:gd name="connsiteX42" fmla="*/ 76269 w 77836"/>
                  <a:gd name="connsiteY42" fmla="*/ 0 h 1913874"/>
                  <a:gd name="connsiteX43" fmla="*/ 77225 w 77836"/>
                  <a:gd name="connsiteY43" fmla="*/ 956 h 1913874"/>
                  <a:gd name="connsiteX44" fmla="*/ 77530 w 77836"/>
                  <a:gd name="connsiteY44" fmla="*/ 49042 h 1913874"/>
                  <a:gd name="connsiteX45" fmla="*/ 77645 w 77836"/>
                  <a:gd name="connsiteY45" fmla="*/ 61106 h 1913874"/>
                  <a:gd name="connsiteX46" fmla="*/ 77703 w 77836"/>
                  <a:gd name="connsiteY46" fmla="*/ 120932 h 1913874"/>
                  <a:gd name="connsiteX47" fmla="*/ 75657 w 77836"/>
                  <a:gd name="connsiteY47" fmla="*/ 178692 h 1913874"/>
                  <a:gd name="connsiteX48" fmla="*/ 69749 w 77836"/>
                  <a:gd name="connsiteY48" fmla="*/ 232648 h 1913874"/>
                  <a:gd name="connsiteX49" fmla="*/ 62464 w 77836"/>
                  <a:gd name="connsiteY49" fmla="*/ 285074 h 1913874"/>
                  <a:gd name="connsiteX50" fmla="*/ 58698 w 77836"/>
                  <a:gd name="connsiteY50" fmla="*/ 317175 h 1913874"/>
                  <a:gd name="connsiteX51" fmla="*/ 56212 w 77836"/>
                  <a:gd name="connsiteY51" fmla="*/ 338589 h 1913874"/>
                  <a:gd name="connsiteX52" fmla="*/ 49272 w 77836"/>
                  <a:gd name="connsiteY52" fmla="*/ 391417 h 1913874"/>
                  <a:gd name="connsiteX53" fmla="*/ 39865 w 77836"/>
                  <a:gd name="connsiteY53" fmla="*/ 441835 h 1913874"/>
                  <a:gd name="connsiteX54" fmla="*/ 30477 w 77836"/>
                  <a:gd name="connsiteY54" fmla="*/ 492120 h 1913874"/>
                  <a:gd name="connsiteX55" fmla="*/ 23537 w 77836"/>
                  <a:gd name="connsiteY55" fmla="*/ 544890 h 1913874"/>
                  <a:gd name="connsiteX56" fmla="*/ 21051 w 77836"/>
                  <a:gd name="connsiteY56" fmla="*/ 566285 h 1913874"/>
                  <a:gd name="connsiteX57" fmla="*/ 17284 w 77836"/>
                  <a:gd name="connsiteY57" fmla="*/ 598387 h 1913874"/>
                  <a:gd name="connsiteX58" fmla="*/ 9981 w 77836"/>
                  <a:gd name="connsiteY58" fmla="*/ 650889 h 1913874"/>
                  <a:gd name="connsiteX59" fmla="*/ 4092 w 77836"/>
                  <a:gd name="connsiteY59" fmla="*/ 704654 h 1913874"/>
                  <a:gd name="connsiteX60" fmla="*/ 2046 w 77836"/>
                  <a:gd name="connsiteY60" fmla="*/ 762318 h 1913874"/>
                  <a:gd name="connsiteX61" fmla="*/ 2103 w 77836"/>
                  <a:gd name="connsiteY61" fmla="*/ 822106 h 1913874"/>
                  <a:gd name="connsiteX62" fmla="*/ 2218 w 77836"/>
                  <a:gd name="connsiteY62" fmla="*/ 834170 h 1913874"/>
                  <a:gd name="connsiteX63" fmla="*/ 2524 w 77836"/>
                  <a:gd name="connsiteY63" fmla="*/ 882275 h 1913874"/>
                  <a:gd name="connsiteX64" fmla="*/ 2218 w 77836"/>
                  <a:gd name="connsiteY64" fmla="*/ 929787 h 1913874"/>
                  <a:gd name="connsiteX65" fmla="*/ 2103 w 77836"/>
                  <a:gd name="connsiteY65" fmla="*/ 941622 h 1913874"/>
                  <a:gd name="connsiteX66" fmla="*/ 2046 w 77836"/>
                  <a:gd name="connsiteY66" fmla="*/ 1001295 h 1913874"/>
                  <a:gd name="connsiteX67" fmla="*/ 4092 w 77836"/>
                  <a:gd name="connsiteY67" fmla="*/ 1063032 h 1913874"/>
                  <a:gd name="connsiteX68" fmla="*/ 9981 w 77836"/>
                  <a:gd name="connsiteY68" fmla="*/ 1128612 h 1913874"/>
                  <a:gd name="connsiteX69" fmla="*/ 17284 w 77836"/>
                  <a:gd name="connsiteY69" fmla="*/ 1195684 h 1913874"/>
                  <a:gd name="connsiteX70" fmla="*/ 21051 w 77836"/>
                  <a:gd name="connsiteY70" fmla="*/ 1235300 h 1913874"/>
                  <a:gd name="connsiteX71" fmla="*/ 23537 w 77836"/>
                  <a:gd name="connsiteY71" fmla="*/ 1261666 h 1913874"/>
                  <a:gd name="connsiteX72" fmla="*/ 30477 w 77836"/>
                  <a:gd name="connsiteY72" fmla="*/ 1328336 h 1913874"/>
                  <a:gd name="connsiteX73" fmla="*/ 39865 w 77836"/>
                  <a:gd name="connsiteY73" fmla="*/ 1397434 h 1913874"/>
                  <a:gd name="connsiteX74" fmla="*/ 49272 w 77836"/>
                  <a:gd name="connsiteY74" fmla="*/ 1466609 h 1913874"/>
                  <a:gd name="connsiteX75" fmla="*/ 56212 w 77836"/>
                  <a:gd name="connsiteY75" fmla="*/ 1533317 h 1913874"/>
                  <a:gd name="connsiteX76" fmla="*/ 58698 w 77836"/>
                  <a:gd name="connsiteY76" fmla="*/ 1559702 h 1913874"/>
                  <a:gd name="connsiteX77" fmla="*/ 62464 w 77836"/>
                  <a:gd name="connsiteY77" fmla="*/ 1599318 h 1913874"/>
                  <a:gd name="connsiteX78" fmla="*/ 69749 w 77836"/>
                  <a:gd name="connsiteY78" fmla="*/ 1666332 h 1913874"/>
                  <a:gd name="connsiteX79" fmla="*/ 75657 w 77836"/>
                  <a:gd name="connsiteY79" fmla="*/ 1732027 h 1913874"/>
                  <a:gd name="connsiteX80" fmla="*/ 77703 w 77836"/>
                  <a:gd name="connsiteY80" fmla="*/ 1793860 h 1913874"/>
                  <a:gd name="connsiteX81" fmla="*/ 77645 w 77836"/>
                  <a:gd name="connsiteY81" fmla="*/ 1853571 h 1913874"/>
                  <a:gd name="connsiteX82" fmla="*/ 77530 w 77836"/>
                  <a:gd name="connsiteY82" fmla="*/ 1865406 h 1913874"/>
                  <a:gd name="connsiteX83" fmla="*/ 77225 w 77836"/>
                  <a:gd name="connsiteY83" fmla="*/ 1912899 h 1913874"/>
                  <a:gd name="connsiteX84" fmla="*/ 76269 w 77836"/>
                  <a:gd name="connsiteY84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</a:cxnLst>
                <a:rect l="l" t="t" r="r" b="b"/>
                <a:pathLst>
                  <a:path w="77836" h="1913874">
                    <a:moveTo>
                      <a:pt x="76269" y="1913874"/>
                    </a:moveTo>
                    <a:cubicBezTo>
                      <a:pt x="75733" y="1913874"/>
                      <a:pt x="75313" y="1913454"/>
                      <a:pt x="75313" y="1912918"/>
                    </a:cubicBezTo>
                    <a:cubicBezTo>
                      <a:pt x="75313" y="1896972"/>
                      <a:pt x="75466" y="1880931"/>
                      <a:pt x="75618" y="1865406"/>
                    </a:cubicBezTo>
                    <a:lnTo>
                      <a:pt x="75733" y="1853571"/>
                    </a:lnTo>
                    <a:cubicBezTo>
                      <a:pt x="75924" y="1831564"/>
                      <a:pt x="76020" y="1812999"/>
                      <a:pt x="75791" y="1793899"/>
                    </a:cubicBezTo>
                    <a:cubicBezTo>
                      <a:pt x="75523" y="1771586"/>
                      <a:pt x="74873" y="1751376"/>
                      <a:pt x="73745" y="1732161"/>
                    </a:cubicBezTo>
                    <a:cubicBezTo>
                      <a:pt x="72425" y="1709524"/>
                      <a:pt x="70514" y="1688071"/>
                      <a:pt x="67856" y="1666581"/>
                    </a:cubicBezTo>
                    <a:cubicBezTo>
                      <a:pt x="65428" y="1646850"/>
                      <a:pt x="63095" y="1625531"/>
                      <a:pt x="60552" y="1599509"/>
                    </a:cubicBezTo>
                    <a:cubicBezTo>
                      <a:pt x="59252" y="1586259"/>
                      <a:pt x="58028" y="1573067"/>
                      <a:pt x="56786" y="1559893"/>
                    </a:cubicBezTo>
                    <a:cubicBezTo>
                      <a:pt x="55963" y="1551118"/>
                      <a:pt x="55141" y="1542323"/>
                      <a:pt x="54300" y="1533528"/>
                    </a:cubicBezTo>
                    <a:cubicBezTo>
                      <a:pt x="52560" y="1515306"/>
                      <a:pt x="50208" y="1491273"/>
                      <a:pt x="47360" y="1466857"/>
                    </a:cubicBezTo>
                    <a:cubicBezTo>
                      <a:pt x="44473" y="1442136"/>
                      <a:pt x="41413" y="1419517"/>
                      <a:pt x="37972" y="1397759"/>
                    </a:cubicBezTo>
                    <a:cubicBezTo>
                      <a:pt x="34530" y="1375963"/>
                      <a:pt x="31452" y="1353344"/>
                      <a:pt x="28565" y="1328584"/>
                    </a:cubicBezTo>
                    <a:cubicBezTo>
                      <a:pt x="25716" y="1304149"/>
                      <a:pt x="23365" y="1280097"/>
                      <a:pt x="21625" y="1261876"/>
                    </a:cubicBezTo>
                    <a:cubicBezTo>
                      <a:pt x="20783" y="1253062"/>
                      <a:pt x="19961" y="1244286"/>
                      <a:pt x="19139" y="1235491"/>
                    </a:cubicBezTo>
                    <a:cubicBezTo>
                      <a:pt x="17915" y="1222298"/>
                      <a:pt x="16673" y="1209125"/>
                      <a:pt x="15373" y="1195875"/>
                    </a:cubicBezTo>
                    <a:cubicBezTo>
                      <a:pt x="12830" y="1169872"/>
                      <a:pt x="10516" y="1148573"/>
                      <a:pt x="8088" y="1128861"/>
                    </a:cubicBezTo>
                    <a:cubicBezTo>
                      <a:pt x="5430" y="1107332"/>
                      <a:pt x="3499" y="1085842"/>
                      <a:pt x="2180" y="1063166"/>
                    </a:cubicBezTo>
                    <a:cubicBezTo>
                      <a:pt x="1071" y="1043893"/>
                      <a:pt x="402" y="1023684"/>
                      <a:pt x="134" y="1001333"/>
                    </a:cubicBezTo>
                    <a:cubicBezTo>
                      <a:pt x="-95" y="982213"/>
                      <a:pt x="0" y="963629"/>
                      <a:pt x="192" y="941622"/>
                    </a:cubicBezTo>
                    <a:lnTo>
                      <a:pt x="306" y="929787"/>
                    </a:lnTo>
                    <a:cubicBezTo>
                      <a:pt x="459" y="914262"/>
                      <a:pt x="612" y="898221"/>
                      <a:pt x="612" y="882294"/>
                    </a:cubicBezTo>
                    <a:cubicBezTo>
                      <a:pt x="612" y="866367"/>
                      <a:pt x="459" y="850020"/>
                      <a:pt x="306" y="834208"/>
                    </a:cubicBezTo>
                    <a:lnTo>
                      <a:pt x="192" y="822144"/>
                    </a:lnTo>
                    <a:cubicBezTo>
                      <a:pt x="0" y="799736"/>
                      <a:pt x="-95" y="780998"/>
                      <a:pt x="134" y="762318"/>
                    </a:cubicBezTo>
                    <a:cubicBezTo>
                      <a:pt x="402" y="740484"/>
                      <a:pt x="1071" y="721594"/>
                      <a:pt x="2180" y="704558"/>
                    </a:cubicBezTo>
                    <a:cubicBezTo>
                      <a:pt x="3499" y="684502"/>
                      <a:pt x="5430" y="666854"/>
                      <a:pt x="8088" y="650602"/>
                    </a:cubicBezTo>
                    <a:cubicBezTo>
                      <a:pt x="10516" y="635747"/>
                      <a:pt x="12830" y="619093"/>
                      <a:pt x="15373" y="598176"/>
                    </a:cubicBezTo>
                    <a:cubicBezTo>
                      <a:pt x="16673" y="587527"/>
                      <a:pt x="17896" y="576801"/>
                      <a:pt x="19139" y="566075"/>
                    </a:cubicBezTo>
                    <a:cubicBezTo>
                      <a:pt x="19961" y="558924"/>
                      <a:pt x="20783" y="551792"/>
                      <a:pt x="21625" y="544661"/>
                    </a:cubicBezTo>
                    <a:cubicBezTo>
                      <a:pt x="23365" y="529900"/>
                      <a:pt x="25716" y="510570"/>
                      <a:pt x="28565" y="491833"/>
                    </a:cubicBezTo>
                    <a:cubicBezTo>
                      <a:pt x="31452" y="472828"/>
                      <a:pt x="34530" y="456328"/>
                      <a:pt x="37972" y="441415"/>
                    </a:cubicBezTo>
                    <a:cubicBezTo>
                      <a:pt x="41413" y="426540"/>
                      <a:pt x="44473" y="410078"/>
                      <a:pt x="47360" y="391130"/>
                    </a:cubicBezTo>
                    <a:cubicBezTo>
                      <a:pt x="50208" y="372412"/>
                      <a:pt x="52560" y="353101"/>
                      <a:pt x="54300" y="338360"/>
                    </a:cubicBezTo>
                    <a:cubicBezTo>
                      <a:pt x="55141" y="331247"/>
                      <a:pt x="55963" y="324097"/>
                      <a:pt x="56786" y="316965"/>
                    </a:cubicBezTo>
                    <a:cubicBezTo>
                      <a:pt x="58028" y="306239"/>
                      <a:pt x="59252" y="295513"/>
                      <a:pt x="60552" y="284863"/>
                    </a:cubicBezTo>
                    <a:cubicBezTo>
                      <a:pt x="63095" y="263927"/>
                      <a:pt x="65409" y="247255"/>
                      <a:pt x="67856" y="232361"/>
                    </a:cubicBezTo>
                    <a:cubicBezTo>
                      <a:pt x="70494" y="216186"/>
                      <a:pt x="72425" y="198596"/>
                      <a:pt x="73745" y="178596"/>
                    </a:cubicBezTo>
                    <a:cubicBezTo>
                      <a:pt x="74854" y="161599"/>
                      <a:pt x="75523" y="142747"/>
                      <a:pt x="75791" y="120932"/>
                    </a:cubicBezTo>
                    <a:cubicBezTo>
                      <a:pt x="76020" y="102271"/>
                      <a:pt x="75924" y="83534"/>
                      <a:pt x="75733" y="61145"/>
                    </a:cubicBezTo>
                    <a:lnTo>
                      <a:pt x="75618" y="49080"/>
                    </a:lnTo>
                    <a:cubicBezTo>
                      <a:pt x="75466" y="33249"/>
                      <a:pt x="75313" y="16883"/>
                      <a:pt x="75313" y="956"/>
                    </a:cubicBezTo>
                    <a:cubicBezTo>
                      <a:pt x="75313" y="421"/>
                      <a:pt x="75733" y="0"/>
                      <a:pt x="76269" y="0"/>
                    </a:cubicBezTo>
                    <a:cubicBezTo>
                      <a:pt x="76804" y="0"/>
                      <a:pt x="77225" y="421"/>
                      <a:pt x="77225" y="956"/>
                    </a:cubicBezTo>
                    <a:cubicBezTo>
                      <a:pt x="77225" y="16883"/>
                      <a:pt x="77378" y="33230"/>
                      <a:pt x="77530" y="49042"/>
                    </a:cubicBezTo>
                    <a:lnTo>
                      <a:pt x="77645" y="61106"/>
                    </a:lnTo>
                    <a:cubicBezTo>
                      <a:pt x="77836" y="83515"/>
                      <a:pt x="77932" y="102252"/>
                      <a:pt x="77703" y="120932"/>
                    </a:cubicBezTo>
                    <a:cubicBezTo>
                      <a:pt x="77435" y="142766"/>
                      <a:pt x="76766" y="161656"/>
                      <a:pt x="75657" y="178692"/>
                    </a:cubicBezTo>
                    <a:cubicBezTo>
                      <a:pt x="74337" y="198748"/>
                      <a:pt x="72406" y="216396"/>
                      <a:pt x="69749" y="232648"/>
                    </a:cubicBezTo>
                    <a:cubicBezTo>
                      <a:pt x="67321" y="247503"/>
                      <a:pt x="65007" y="264157"/>
                      <a:pt x="62464" y="285074"/>
                    </a:cubicBezTo>
                    <a:cubicBezTo>
                      <a:pt x="61164" y="295723"/>
                      <a:pt x="59940" y="306449"/>
                      <a:pt x="58698" y="317175"/>
                    </a:cubicBezTo>
                    <a:cubicBezTo>
                      <a:pt x="57875" y="324326"/>
                      <a:pt x="57053" y="331458"/>
                      <a:pt x="56212" y="338589"/>
                    </a:cubicBezTo>
                    <a:cubicBezTo>
                      <a:pt x="54472" y="353350"/>
                      <a:pt x="52120" y="372680"/>
                      <a:pt x="49272" y="391417"/>
                    </a:cubicBezTo>
                    <a:cubicBezTo>
                      <a:pt x="46385" y="410422"/>
                      <a:pt x="43306" y="426922"/>
                      <a:pt x="39865" y="441835"/>
                    </a:cubicBezTo>
                    <a:cubicBezTo>
                      <a:pt x="36423" y="456710"/>
                      <a:pt x="33364" y="473172"/>
                      <a:pt x="30477" y="492120"/>
                    </a:cubicBezTo>
                    <a:cubicBezTo>
                      <a:pt x="27628" y="510838"/>
                      <a:pt x="25276" y="530149"/>
                      <a:pt x="23537" y="544890"/>
                    </a:cubicBezTo>
                    <a:cubicBezTo>
                      <a:pt x="22695" y="552003"/>
                      <a:pt x="21873" y="559153"/>
                      <a:pt x="21051" y="566285"/>
                    </a:cubicBezTo>
                    <a:cubicBezTo>
                      <a:pt x="19808" y="577011"/>
                      <a:pt x="18585" y="587737"/>
                      <a:pt x="17284" y="598387"/>
                    </a:cubicBezTo>
                    <a:cubicBezTo>
                      <a:pt x="14742" y="619323"/>
                      <a:pt x="12428" y="635995"/>
                      <a:pt x="9981" y="650889"/>
                    </a:cubicBezTo>
                    <a:cubicBezTo>
                      <a:pt x="7342" y="667065"/>
                      <a:pt x="5411" y="684655"/>
                      <a:pt x="4092" y="704654"/>
                    </a:cubicBezTo>
                    <a:cubicBezTo>
                      <a:pt x="2983" y="721651"/>
                      <a:pt x="2314" y="740503"/>
                      <a:pt x="2046" y="762318"/>
                    </a:cubicBezTo>
                    <a:cubicBezTo>
                      <a:pt x="1817" y="780979"/>
                      <a:pt x="1912" y="799716"/>
                      <a:pt x="2103" y="822106"/>
                    </a:cubicBezTo>
                    <a:lnTo>
                      <a:pt x="2218" y="834170"/>
                    </a:lnTo>
                    <a:cubicBezTo>
                      <a:pt x="2371" y="849982"/>
                      <a:pt x="2524" y="866329"/>
                      <a:pt x="2524" y="882275"/>
                    </a:cubicBezTo>
                    <a:cubicBezTo>
                      <a:pt x="2524" y="898221"/>
                      <a:pt x="2371" y="914262"/>
                      <a:pt x="2218" y="929787"/>
                    </a:cubicBezTo>
                    <a:lnTo>
                      <a:pt x="2103" y="941622"/>
                    </a:lnTo>
                    <a:cubicBezTo>
                      <a:pt x="1912" y="963629"/>
                      <a:pt x="1817" y="982194"/>
                      <a:pt x="2046" y="1001295"/>
                    </a:cubicBezTo>
                    <a:cubicBezTo>
                      <a:pt x="2314" y="1023607"/>
                      <a:pt x="2964" y="1043817"/>
                      <a:pt x="4092" y="1063032"/>
                    </a:cubicBezTo>
                    <a:cubicBezTo>
                      <a:pt x="5411" y="1085670"/>
                      <a:pt x="7323" y="1107122"/>
                      <a:pt x="9981" y="1128612"/>
                    </a:cubicBezTo>
                    <a:cubicBezTo>
                      <a:pt x="12409" y="1148344"/>
                      <a:pt x="14742" y="1169662"/>
                      <a:pt x="17284" y="1195684"/>
                    </a:cubicBezTo>
                    <a:cubicBezTo>
                      <a:pt x="18585" y="1208934"/>
                      <a:pt x="19808" y="1222126"/>
                      <a:pt x="21051" y="1235300"/>
                    </a:cubicBezTo>
                    <a:cubicBezTo>
                      <a:pt x="21873" y="1244076"/>
                      <a:pt x="22695" y="1252871"/>
                      <a:pt x="23537" y="1261666"/>
                    </a:cubicBezTo>
                    <a:cubicBezTo>
                      <a:pt x="25276" y="1279887"/>
                      <a:pt x="27628" y="1303920"/>
                      <a:pt x="30477" y="1328336"/>
                    </a:cubicBezTo>
                    <a:cubicBezTo>
                      <a:pt x="33364" y="1353057"/>
                      <a:pt x="36423" y="1375676"/>
                      <a:pt x="39865" y="1397434"/>
                    </a:cubicBezTo>
                    <a:cubicBezTo>
                      <a:pt x="43306" y="1419230"/>
                      <a:pt x="46385" y="1441849"/>
                      <a:pt x="49272" y="1466609"/>
                    </a:cubicBezTo>
                    <a:cubicBezTo>
                      <a:pt x="52120" y="1491044"/>
                      <a:pt x="54472" y="1515096"/>
                      <a:pt x="56212" y="1533317"/>
                    </a:cubicBezTo>
                    <a:cubicBezTo>
                      <a:pt x="57053" y="1542131"/>
                      <a:pt x="57875" y="1550907"/>
                      <a:pt x="58698" y="1559702"/>
                    </a:cubicBezTo>
                    <a:cubicBezTo>
                      <a:pt x="59921" y="1572895"/>
                      <a:pt x="61164" y="1586068"/>
                      <a:pt x="62464" y="1599318"/>
                    </a:cubicBezTo>
                    <a:cubicBezTo>
                      <a:pt x="65007" y="1625321"/>
                      <a:pt x="67321" y="1646620"/>
                      <a:pt x="69749" y="1666332"/>
                    </a:cubicBezTo>
                    <a:cubicBezTo>
                      <a:pt x="72406" y="1687861"/>
                      <a:pt x="74337" y="1709352"/>
                      <a:pt x="75657" y="1732027"/>
                    </a:cubicBezTo>
                    <a:cubicBezTo>
                      <a:pt x="76766" y="1751300"/>
                      <a:pt x="77435" y="1771509"/>
                      <a:pt x="77703" y="1793860"/>
                    </a:cubicBezTo>
                    <a:cubicBezTo>
                      <a:pt x="77932" y="1812980"/>
                      <a:pt x="77836" y="1831564"/>
                      <a:pt x="77645" y="1853571"/>
                    </a:cubicBezTo>
                    <a:lnTo>
                      <a:pt x="77530" y="1865406"/>
                    </a:lnTo>
                    <a:cubicBezTo>
                      <a:pt x="77378" y="1880931"/>
                      <a:pt x="77225" y="1896972"/>
                      <a:pt x="77225" y="1912899"/>
                    </a:cubicBezTo>
                    <a:cubicBezTo>
                      <a:pt x="77225" y="1913454"/>
                      <a:pt x="76804" y="1913874"/>
                      <a:pt x="76269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1" name="任意多边形: 形状 130">
                <a:extLst>
                  <a:ext uri="{FF2B5EF4-FFF2-40B4-BE49-F238E27FC236}">
                    <a16:creationId xmlns:a16="http://schemas.microsoft.com/office/drawing/2014/main" id="{0A9452FD-4440-D46B-E524-1DD874D08CD5}"/>
                  </a:ext>
                </a:extLst>
              </p:cNvPr>
              <p:cNvSpPr/>
              <p:nvPr/>
            </p:nvSpPr>
            <p:spPr>
              <a:xfrm>
                <a:off x="10928136" y="1104697"/>
                <a:ext cx="49271" cy="1913874"/>
              </a:xfrm>
              <a:custGeom>
                <a:avLst/>
                <a:gdLst>
                  <a:gd name="connsiteX0" fmla="*/ 46700 w 49271"/>
                  <a:gd name="connsiteY0" fmla="*/ 1913874 h 1913874"/>
                  <a:gd name="connsiteX1" fmla="*/ 45744 w 49271"/>
                  <a:gd name="connsiteY1" fmla="*/ 1912918 h 1913874"/>
                  <a:gd name="connsiteX2" fmla="*/ 46260 w 49271"/>
                  <a:gd name="connsiteY2" fmla="*/ 1876055 h 1913874"/>
                  <a:gd name="connsiteX3" fmla="*/ 46662 w 49271"/>
                  <a:gd name="connsiteY3" fmla="*/ 1854068 h 1913874"/>
                  <a:gd name="connsiteX4" fmla="*/ 46948 w 49271"/>
                  <a:gd name="connsiteY4" fmla="*/ 1836899 h 1913874"/>
                  <a:gd name="connsiteX5" fmla="*/ 47331 w 49271"/>
                  <a:gd name="connsiteY5" fmla="*/ 1794988 h 1913874"/>
                  <a:gd name="connsiteX6" fmla="*/ 46012 w 49271"/>
                  <a:gd name="connsiteY6" fmla="*/ 1733959 h 1913874"/>
                  <a:gd name="connsiteX7" fmla="*/ 41805 w 49271"/>
                  <a:gd name="connsiteY7" fmla="*/ 1670061 h 1913874"/>
                  <a:gd name="connsiteX8" fmla="*/ 38077 w 49271"/>
                  <a:gd name="connsiteY8" fmla="*/ 1616507 h 1913874"/>
                  <a:gd name="connsiteX9" fmla="*/ 37484 w 49271"/>
                  <a:gd name="connsiteY9" fmla="*/ 1605953 h 1913874"/>
                  <a:gd name="connsiteX10" fmla="*/ 36260 w 49271"/>
                  <a:gd name="connsiteY10" fmla="*/ 1582818 h 1913874"/>
                  <a:gd name="connsiteX11" fmla="*/ 33928 w 49271"/>
                  <a:gd name="connsiteY11" fmla="*/ 1542667 h 1913874"/>
                  <a:gd name="connsiteX12" fmla="*/ 31825 w 49271"/>
                  <a:gd name="connsiteY12" fmla="*/ 1510680 h 1913874"/>
                  <a:gd name="connsiteX13" fmla="*/ 29722 w 49271"/>
                  <a:gd name="connsiteY13" fmla="*/ 1478712 h 1913874"/>
                  <a:gd name="connsiteX14" fmla="*/ 23680 w 49271"/>
                  <a:gd name="connsiteY14" fmla="*/ 1412978 h 1913874"/>
                  <a:gd name="connsiteX15" fmla="*/ 17638 w 49271"/>
                  <a:gd name="connsiteY15" fmla="*/ 1347149 h 1913874"/>
                  <a:gd name="connsiteX16" fmla="*/ 15535 w 49271"/>
                  <a:gd name="connsiteY16" fmla="*/ 1315162 h 1913874"/>
                  <a:gd name="connsiteX17" fmla="*/ 13432 w 49271"/>
                  <a:gd name="connsiteY17" fmla="*/ 1283194 h 1913874"/>
                  <a:gd name="connsiteX18" fmla="*/ 11099 w 49271"/>
                  <a:gd name="connsiteY18" fmla="*/ 1243005 h 1913874"/>
                  <a:gd name="connsiteX19" fmla="*/ 9875 w 49271"/>
                  <a:gd name="connsiteY19" fmla="*/ 1219889 h 1913874"/>
                  <a:gd name="connsiteX20" fmla="*/ 9283 w 49271"/>
                  <a:gd name="connsiteY20" fmla="*/ 1209335 h 1913874"/>
                  <a:gd name="connsiteX21" fmla="*/ 5554 w 49271"/>
                  <a:gd name="connsiteY21" fmla="*/ 1155858 h 1913874"/>
                  <a:gd name="connsiteX22" fmla="*/ 1348 w 49271"/>
                  <a:gd name="connsiteY22" fmla="*/ 1091845 h 1913874"/>
                  <a:gd name="connsiteX23" fmla="*/ 29 w 49271"/>
                  <a:gd name="connsiteY23" fmla="*/ 1030758 h 1913874"/>
                  <a:gd name="connsiteX24" fmla="*/ 411 w 49271"/>
                  <a:gd name="connsiteY24" fmla="*/ 988790 h 1913874"/>
                  <a:gd name="connsiteX25" fmla="*/ 698 w 49271"/>
                  <a:gd name="connsiteY25" fmla="*/ 971640 h 1913874"/>
                  <a:gd name="connsiteX26" fmla="*/ 1100 w 49271"/>
                  <a:gd name="connsiteY26" fmla="*/ 949652 h 1913874"/>
                  <a:gd name="connsiteX27" fmla="*/ 1616 w 49271"/>
                  <a:gd name="connsiteY27" fmla="*/ 912828 h 1913874"/>
                  <a:gd name="connsiteX28" fmla="*/ 1100 w 49271"/>
                  <a:gd name="connsiteY28" fmla="*/ 874990 h 1913874"/>
                  <a:gd name="connsiteX29" fmla="*/ 698 w 49271"/>
                  <a:gd name="connsiteY29" fmla="*/ 852181 h 1913874"/>
                  <a:gd name="connsiteX30" fmla="*/ 411 w 49271"/>
                  <a:gd name="connsiteY30" fmla="*/ 834457 h 1913874"/>
                  <a:gd name="connsiteX31" fmla="*/ 29 w 49271"/>
                  <a:gd name="connsiteY31" fmla="*/ 791744 h 1913874"/>
                  <a:gd name="connsiteX32" fmla="*/ 1348 w 49271"/>
                  <a:gd name="connsiteY32" fmla="*/ 733276 h 1913874"/>
                  <a:gd name="connsiteX33" fmla="*/ 5554 w 49271"/>
                  <a:gd name="connsiteY33" fmla="*/ 677657 h 1913874"/>
                  <a:gd name="connsiteX34" fmla="*/ 9283 w 49271"/>
                  <a:gd name="connsiteY34" fmla="*/ 631655 h 1913874"/>
                  <a:gd name="connsiteX35" fmla="*/ 9875 w 49271"/>
                  <a:gd name="connsiteY35" fmla="*/ 622286 h 1913874"/>
                  <a:gd name="connsiteX36" fmla="*/ 11099 w 49271"/>
                  <a:gd name="connsiteY36" fmla="*/ 601599 h 1913874"/>
                  <a:gd name="connsiteX37" fmla="*/ 13432 w 49271"/>
                  <a:gd name="connsiteY37" fmla="*/ 566056 h 1913874"/>
                  <a:gd name="connsiteX38" fmla="*/ 15535 w 49271"/>
                  <a:gd name="connsiteY38" fmla="*/ 538294 h 1913874"/>
                  <a:gd name="connsiteX39" fmla="*/ 17638 w 49271"/>
                  <a:gd name="connsiteY39" fmla="*/ 510513 h 1913874"/>
                  <a:gd name="connsiteX40" fmla="*/ 23680 w 49271"/>
                  <a:gd name="connsiteY40" fmla="*/ 456730 h 1913874"/>
                  <a:gd name="connsiteX41" fmla="*/ 29702 w 49271"/>
                  <a:gd name="connsiteY41" fmla="*/ 403099 h 1913874"/>
                  <a:gd name="connsiteX42" fmla="*/ 31806 w 49271"/>
                  <a:gd name="connsiteY42" fmla="*/ 375337 h 1913874"/>
                  <a:gd name="connsiteX43" fmla="*/ 33909 w 49271"/>
                  <a:gd name="connsiteY43" fmla="*/ 347556 h 1913874"/>
                  <a:gd name="connsiteX44" fmla="*/ 36241 w 49271"/>
                  <a:gd name="connsiteY44" fmla="*/ 312070 h 1913874"/>
                  <a:gd name="connsiteX45" fmla="*/ 37465 w 49271"/>
                  <a:gd name="connsiteY45" fmla="*/ 291364 h 1913874"/>
                  <a:gd name="connsiteX46" fmla="*/ 38058 w 49271"/>
                  <a:gd name="connsiteY46" fmla="*/ 282014 h 1913874"/>
                  <a:gd name="connsiteX47" fmla="*/ 41786 w 49271"/>
                  <a:gd name="connsiteY47" fmla="*/ 235898 h 1913874"/>
                  <a:gd name="connsiteX48" fmla="*/ 45973 w 49271"/>
                  <a:gd name="connsiteY48" fmla="*/ 180432 h 1913874"/>
                  <a:gd name="connsiteX49" fmla="*/ 47293 w 49271"/>
                  <a:gd name="connsiteY49" fmla="*/ 122021 h 1913874"/>
                  <a:gd name="connsiteX50" fmla="*/ 46910 w 49271"/>
                  <a:gd name="connsiteY50" fmla="*/ 79366 h 1913874"/>
                  <a:gd name="connsiteX51" fmla="*/ 46623 w 49271"/>
                  <a:gd name="connsiteY51" fmla="*/ 61642 h 1913874"/>
                  <a:gd name="connsiteX52" fmla="*/ 46222 w 49271"/>
                  <a:gd name="connsiteY52" fmla="*/ 38851 h 1913874"/>
                  <a:gd name="connsiteX53" fmla="*/ 45706 w 49271"/>
                  <a:gd name="connsiteY53" fmla="*/ 956 h 1913874"/>
                  <a:gd name="connsiteX54" fmla="*/ 46662 w 49271"/>
                  <a:gd name="connsiteY54" fmla="*/ 0 h 1913874"/>
                  <a:gd name="connsiteX55" fmla="*/ 47618 w 49271"/>
                  <a:gd name="connsiteY55" fmla="*/ 956 h 1913874"/>
                  <a:gd name="connsiteX56" fmla="*/ 48134 w 49271"/>
                  <a:gd name="connsiteY56" fmla="*/ 38794 h 1913874"/>
                  <a:gd name="connsiteX57" fmla="*/ 48535 w 49271"/>
                  <a:gd name="connsiteY57" fmla="*/ 61603 h 1913874"/>
                  <a:gd name="connsiteX58" fmla="*/ 48822 w 49271"/>
                  <a:gd name="connsiteY58" fmla="*/ 79327 h 1913874"/>
                  <a:gd name="connsiteX59" fmla="*/ 49204 w 49271"/>
                  <a:gd name="connsiteY59" fmla="*/ 122041 h 1913874"/>
                  <a:gd name="connsiteX60" fmla="*/ 47885 w 49271"/>
                  <a:gd name="connsiteY60" fmla="*/ 180508 h 1913874"/>
                  <a:gd name="connsiteX61" fmla="*/ 43679 w 49271"/>
                  <a:gd name="connsiteY61" fmla="*/ 236127 h 1913874"/>
                  <a:gd name="connsiteX62" fmla="*/ 39951 w 49271"/>
                  <a:gd name="connsiteY62" fmla="*/ 282129 h 1913874"/>
                  <a:gd name="connsiteX63" fmla="*/ 39358 w 49271"/>
                  <a:gd name="connsiteY63" fmla="*/ 291498 h 1913874"/>
                  <a:gd name="connsiteX64" fmla="*/ 38134 w 49271"/>
                  <a:gd name="connsiteY64" fmla="*/ 312185 h 1913874"/>
                  <a:gd name="connsiteX65" fmla="*/ 35802 w 49271"/>
                  <a:gd name="connsiteY65" fmla="*/ 347729 h 1913874"/>
                  <a:gd name="connsiteX66" fmla="*/ 33698 w 49271"/>
                  <a:gd name="connsiteY66" fmla="*/ 375490 h 1913874"/>
                  <a:gd name="connsiteX67" fmla="*/ 31595 w 49271"/>
                  <a:gd name="connsiteY67" fmla="*/ 403271 h 1913874"/>
                  <a:gd name="connsiteX68" fmla="*/ 25553 w 49271"/>
                  <a:gd name="connsiteY68" fmla="*/ 457055 h 1913874"/>
                  <a:gd name="connsiteX69" fmla="*/ 19531 w 49271"/>
                  <a:gd name="connsiteY69" fmla="*/ 510685 h 1913874"/>
                  <a:gd name="connsiteX70" fmla="*/ 17428 w 49271"/>
                  <a:gd name="connsiteY70" fmla="*/ 538447 h 1913874"/>
                  <a:gd name="connsiteX71" fmla="*/ 15325 w 49271"/>
                  <a:gd name="connsiteY71" fmla="*/ 566228 h 1913874"/>
                  <a:gd name="connsiteX72" fmla="*/ 12992 w 49271"/>
                  <a:gd name="connsiteY72" fmla="*/ 601714 h 1913874"/>
                  <a:gd name="connsiteX73" fmla="*/ 11768 w 49271"/>
                  <a:gd name="connsiteY73" fmla="*/ 622420 h 1913874"/>
                  <a:gd name="connsiteX74" fmla="*/ 11175 w 49271"/>
                  <a:gd name="connsiteY74" fmla="*/ 631770 h 1913874"/>
                  <a:gd name="connsiteX75" fmla="*/ 7447 w 49271"/>
                  <a:gd name="connsiteY75" fmla="*/ 677886 h 1913874"/>
                  <a:gd name="connsiteX76" fmla="*/ 3260 w 49271"/>
                  <a:gd name="connsiteY76" fmla="*/ 733352 h 1913874"/>
                  <a:gd name="connsiteX77" fmla="*/ 1941 w 49271"/>
                  <a:gd name="connsiteY77" fmla="*/ 791763 h 1913874"/>
                  <a:gd name="connsiteX78" fmla="*/ 2323 w 49271"/>
                  <a:gd name="connsiteY78" fmla="*/ 834419 h 1913874"/>
                  <a:gd name="connsiteX79" fmla="*/ 2610 w 49271"/>
                  <a:gd name="connsiteY79" fmla="*/ 852142 h 1913874"/>
                  <a:gd name="connsiteX80" fmla="*/ 3011 w 49271"/>
                  <a:gd name="connsiteY80" fmla="*/ 874933 h 1913874"/>
                  <a:gd name="connsiteX81" fmla="*/ 3528 w 49271"/>
                  <a:gd name="connsiteY81" fmla="*/ 912828 h 1913874"/>
                  <a:gd name="connsiteX82" fmla="*/ 3011 w 49271"/>
                  <a:gd name="connsiteY82" fmla="*/ 949691 h 1913874"/>
                  <a:gd name="connsiteX83" fmla="*/ 2610 w 49271"/>
                  <a:gd name="connsiteY83" fmla="*/ 971678 h 1913874"/>
                  <a:gd name="connsiteX84" fmla="*/ 2323 w 49271"/>
                  <a:gd name="connsiteY84" fmla="*/ 988848 h 1913874"/>
                  <a:gd name="connsiteX85" fmla="*/ 1941 w 49271"/>
                  <a:gd name="connsiteY85" fmla="*/ 1030758 h 1913874"/>
                  <a:gd name="connsiteX86" fmla="*/ 3260 w 49271"/>
                  <a:gd name="connsiteY86" fmla="*/ 1091788 h 1913874"/>
                  <a:gd name="connsiteX87" fmla="*/ 7466 w 49271"/>
                  <a:gd name="connsiteY87" fmla="*/ 1155686 h 1913874"/>
                  <a:gd name="connsiteX88" fmla="*/ 11195 w 49271"/>
                  <a:gd name="connsiteY88" fmla="*/ 1209240 h 1913874"/>
                  <a:gd name="connsiteX89" fmla="*/ 11787 w 49271"/>
                  <a:gd name="connsiteY89" fmla="*/ 1219794 h 1913874"/>
                  <a:gd name="connsiteX90" fmla="*/ 13011 w 49271"/>
                  <a:gd name="connsiteY90" fmla="*/ 1242928 h 1913874"/>
                  <a:gd name="connsiteX91" fmla="*/ 15344 w 49271"/>
                  <a:gd name="connsiteY91" fmla="*/ 1283080 h 1913874"/>
                  <a:gd name="connsiteX92" fmla="*/ 17447 w 49271"/>
                  <a:gd name="connsiteY92" fmla="*/ 1315067 h 1913874"/>
                  <a:gd name="connsiteX93" fmla="*/ 19550 w 49271"/>
                  <a:gd name="connsiteY93" fmla="*/ 1347035 h 1913874"/>
                  <a:gd name="connsiteX94" fmla="*/ 25592 w 49271"/>
                  <a:gd name="connsiteY94" fmla="*/ 1412768 h 1913874"/>
                  <a:gd name="connsiteX95" fmla="*/ 31634 w 49271"/>
                  <a:gd name="connsiteY95" fmla="*/ 1478597 h 1913874"/>
                  <a:gd name="connsiteX96" fmla="*/ 33737 w 49271"/>
                  <a:gd name="connsiteY96" fmla="*/ 1510584 h 1913874"/>
                  <a:gd name="connsiteX97" fmla="*/ 35840 w 49271"/>
                  <a:gd name="connsiteY97" fmla="*/ 1542552 h 1913874"/>
                  <a:gd name="connsiteX98" fmla="*/ 38172 w 49271"/>
                  <a:gd name="connsiteY98" fmla="*/ 1582741 h 1913874"/>
                  <a:gd name="connsiteX99" fmla="*/ 39396 w 49271"/>
                  <a:gd name="connsiteY99" fmla="*/ 1605857 h 1913874"/>
                  <a:gd name="connsiteX100" fmla="*/ 39989 w 49271"/>
                  <a:gd name="connsiteY100" fmla="*/ 1616411 h 1913874"/>
                  <a:gd name="connsiteX101" fmla="*/ 43717 w 49271"/>
                  <a:gd name="connsiteY101" fmla="*/ 1669889 h 1913874"/>
                  <a:gd name="connsiteX102" fmla="*/ 47923 w 49271"/>
                  <a:gd name="connsiteY102" fmla="*/ 1733901 h 1913874"/>
                  <a:gd name="connsiteX103" fmla="*/ 49243 w 49271"/>
                  <a:gd name="connsiteY103" fmla="*/ 1794988 h 1913874"/>
                  <a:gd name="connsiteX104" fmla="*/ 48860 w 49271"/>
                  <a:gd name="connsiteY104" fmla="*/ 1836956 h 1913874"/>
                  <a:gd name="connsiteX105" fmla="*/ 48573 w 49271"/>
                  <a:gd name="connsiteY105" fmla="*/ 1854106 h 1913874"/>
                  <a:gd name="connsiteX106" fmla="*/ 48172 w 49271"/>
                  <a:gd name="connsiteY106" fmla="*/ 1876094 h 1913874"/>
                  <a:gd name="connsiteX107" fmla="*/ 47656 w 49271"/>
                  <a:gd name="connsiteY107" fmla="*/ 1912918 h 1913874"/>
                  <a:gd name="connsiteX108" fmla="*/ 46700 w 49271"/>
                  <a:gd name="connsiteY108" fmla="*/ 1913874 h 1913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</a:cxnLst>
                <a:rect l="l" t="t" r="r" b="b"/>
                <a:pathLst>
                  <a:path w="49271" h="1913874">
                    <a:moveTo>
                      <a:pt x="46700" y="1913874"/>
                    </a:moveTo>
                    <a:cubicBezTo>
                      <a:pt x="46164" y="1913874"/>
                      <a:pt x="45744" y="1913454"/>
                      <a:pt x="45744" y="1912918"/>
                    </a:cubicBezTo>
                    <a:cubicBezTo>
                      <a:pt x="45744" y="1900452"/>
                      <a:pt x="46012" y="1888063"/>
                      <a:pt x="46260" y="1876055"/>
                    </a:cubicBezTo>
                    <a:cubicBezTo>
                      <a:pt x="46413" y="1868752"/>
                      <a:pt x="46566" y="1861429"/>
                      <a:pt x="46662" y="1854068"/>
                    </a:cubicBezTo>
                    <a:cubicBezTo>
                      <a:pt x="46738" y="1848332"/>
                      <a:pt x="46834" y="1842615"/>
                      <a:pt x="46948" y="1836899"/>
                    </a:cubicBezTo>
                    <a:cubicBezTo>
                      <a:pt x="47197" y="1823285"/>
                      <a:pt x="47445" y="1809194"/>
                      <a:pt x="47331" y="1794988"/>
                    </a:cubicBezTo>
                    <a:cubicBezTo>
                      <a:pt x="47120" y="1771490"/>
                      <a:pt x="46700" y="1752103"/>
                      <a:pt x="46012" y="1733959"/>
                    </a:cubicBezTo>
                    <a:cubicBezTo>
                      <a:pt x="45170" y="1711684"/>
                      <a:pt x="43794" y="1690786"/>
                      <a:pt x="41805" y="1670061"/>
                    </a:cubicBezTo>
                    <a:cubicBezTo>
                      <a:pt x="40046" y="1651687"/>
                      <a:pt x="39052" y="1633810"/>
                      <a:pt x="38077" y="1616507"/>
                    </a:cubicBezTo>
                    <a:lnTo>
                      <a:pt x="37484" y="1605953"/>
                    </a:lnTo>
                    <a:cubicBezTo>
                      <a:pt x="37044" y="1598190"/>
                      <a:pt x="36643" y="1590504"/>
                      <a:pt x="36260" y="1582818"/>
                    </a:cubicBezTo>
                    <a:cubicBezTo>
                      <a:pt x="35610" y="1569759"/>
                      <a:pt x="34941" y="1556280"/>
                      <a:pt x="33928" y="1542667"/>
                    </a:cubicBezTo>
                    <a:cubicBezTo>
                      <a:pt x="33144" y="1531921"/>
                      <a:pt x="32475" y="1521119"/>
                      <a:pt x="31825" y="1510680"/>
                    </a:cubicBezTo>
                    <a:cubicBezTo>
                      <a:pt x="31175" y="1500240"/>
                      <a:pt x="30506" y="1489457"/>
                      <a:pt x="29722" y="1478712"/>
                    </a:cubicBezTo>
                    <a:cubicBezTo>
                      <a:pt x="28116" y="1456877"/>
                      <a:pt x="26452" y="1435425"/>
                      <a:pt x="23680" y="1412978"/>
                    </a:cubicBezTo>
                    <a:cubicBezTo>
                      <a:pt x="20907" y="1390475"/>
                      <a:pt x="19244" y="1369003"/>
                      <a:pt x="17638" y="1347149"/>
                    </a:cubicBezTo>
                    <a:cubicBezTo>
                      <a:pt x="16854" y="1336404"/>
                      <a:pt x="16185" y="1325602"/>
                      <a:pt x="15535" y="1315162"/>
                    </a:cubicBezTo>
                    <a:cubicBezTo>
                      <a:pt x="14885" y="1304723"/>
                      <a:pt x="14216" y="1293940"/>
                      <a:pt x="13432" y="1283194"/>
                    </a:cubicBezTo>
                    <a:cubicBezTo>
                      <a:pt x="12437" y="1269581"/>
                      <a:pt x="11749" y="1256064"/>
                      <a:pt x="11099" y="1243005"/>
                    </a:cubicBezTo>
                    <a:cubicBezTo>
                      <a:pt x="10717" y="1235319"/>
                      <a:pt x="10334" y="1227633"/>
                      <a:pt x="9875" y="1219889"/>
                    </a:cubicBezTo>
                    <a:lnTo>
                      <a:pt x="9283" y="1209335"/>
                    </a:lnTo>
                    <a:cubicBezTo>
                      <a:pt x="8308" y="1192051"/>
                      <a:pt x="7294" y="1174174"/>
                      <a:pt x="5554" y="1155858"/>
                    </a:cubicBezTo>
                    <a:cubicBezTo>
                      <a:pt x="3566" y="1135094"/>
                      <a:pt x="2208" y="1114158"/>
                      <a:pt x="1348" y="1091845"/>
                    </a:cubicBezTo>
                    <a:cubicBezTo>
                      <a:pt x="660" y="1073682"/>
                      <a:pt x="239" y="1054275"/>
                      <a:pt x="29" y="1030758"/>
                    </a:cubicBezTo>
                    <a:cubicBezTo>
                      <a:pt x="-86" y="1016514"/>
                      <a:pt x="163" y="1002423"/>
                      <a:pt x="411" y="988790"/>
                    </a:cubicBezTo>
                    <a:cubicBezTo>
                      <a:pt x="507" y="983074"/>
                      <a:pt x="622" y="977376"/>
                      <a:pt x="698" y="971640"/>
                    </a:cubicBezTo>
                    <a:cubicBezTo>
                      <a:pt x="794" y="964279"/>
                      <a:pt x="947" y="956956"/>
                      <a:pt x="1100" y="949652"/>
                    </a:cubicBezTo>
                    <a:cubicBezTo>
                      <a:pt x="1348" y="937665"/>
                      <a:pt x="1616" y="925275"/>
                      <a:pt x="1616" y="912828"/>
                    </a:cubicBezTo>
                    <a:cubicBezTo>
                      <a:pt x="1616" y="900381"/>
                      <a:pt x="1348" y="887476"/>
                      <a:pt x="1100" y="874990"/>
                    </a:cubicBezTo>
                    <a:cubicBezTo>
                      <a:pt x="947" y="867362"/>
                      <a:pt x="794" y="859752"/>
                      <a:pt x="698" y="852181"/>
                    </a:cubicBezTo>
                    <a:cubicBezTo>
                      <a:pt x="622" y="846292"/>
                      <a:pt x="526" y="840384"/>
                      <a:pt x="411" y="834457"/>
                    </a:cubicBezTo>
                    <a:cubicBezTo>
                      <a:pt x="163" y="820346"/>
                      <a:pt x="-86" y="805739"/>
                      <a:pt x="29" y="791744"/>
                    </a:cubicBezTo>
                    <a:cubicBezTo>
                      <a:pt x="239" y="768647"/>
                      <a:pt x="660" y="750063"/>
                      <a:pt x="1348" y="733276"/>
                    </a:cubicBezTo>
                    <a:cubicBezTo>
                      <a:pt x="2189" y="712665"/>
                      <a:pt x="3566" y="694463"/>
                      <a:pt x="5554" y="677657"/>
                    </a:cubicBezTo>
                    <a:cubicBezTo>
                      <a:pt x="7294" y="662839"/>
                      <a:pt x="8308" y="646989"/>
                      <a:pt x="9283" y="631655"/>
                    </a:cubicBezTo>
                    <a:cubicBezTo>
                      <a:pt x="9474" y="628538"/>
                      <a:pt x="9684" y="625403"/>
                      <a:pt x="9875" y="622286"/>
                    </a:cubicBezTo>
                    <a:cubicBezTo>
                      <a:pt x="10334" y="615442"/>
                      <a:pt x="10717" y="608520"/>
                      <a:pt x="11099" y="601599"/>
                    </a:cubicBezTo>
                    <a:cubicBezTo>
                      <a:pt x="11749" y="589840"/>
                      <a:pt x="12418" y="577680"/>
                      <a:pt x="13432" y="566056"/>
                    </a:cubicBezTo>
                    <a:cubicBezTo>
                      <a:pt x="14216" y="556897"/>
                      <a:pt x="14885" y="547433"/>
                      <a:pt x="15535" y="538294"/>
                    </a:cubicBezTo>
                    <a:cubicBezTo>
                      <a:pt x="16185" y="529136"/>
                      <a:pt x="16854" y="519690"/>
                      <a:pt x="17638" y="510513"/>
                    </a:cubicBezTo>
                    <a:cubicBezTo>
                      <a:pt x="19244" y="491852"/>
                      <a:pt x="20907" y="473689"/>
                      <a:pt x="23680" y="456730"/>
                    </a:cubicBezTo>
                    <a:cubicBezTo>
                      <a:pt x="26452" y="439828"/>
                      <a:pt x="28116" y="421722"/>
                      <a:pt x="29702" y="403099"/>
                    </a:cubicBezTo>
                    <a:cubicBezTo>
                      <a:pt x="30486" y="393941"/>
                      <a:pt x="31156" y="384476"/>
                      <a:pt x="31806" y="375337"/>
                    </a:cubicBezTo>
                    <a:cubicBezTo>
                      <a:pt x="32456" y="366179"/>
                      <a:pt x="33125" y="356734"/>
                      <a:pt x="33909" y="347556"/>
                    </a:cubicBezTo>
                    <a:cubicBezTo>
                      <a:pt x="34903" y="335951"/>
                      <a:pt x="35572" y="323810"/>
                      <a:pt x="36241" y="312070"/>
                    </a:cubicBezTo>
                    <a:cubicBezTo>
                      <a:pt x="36624" y="305149"/>
                      <a:pt x="37006" y="298228"/>
                      <a:pt x="37465" y="291364"/>
                    </a:cubicBezTo>
                    <a:cubicBezTo>
                      <a:pt x="37675" y="288247"/>
                      <a:pt x="37867" y="285131"/>
                      <a:pt x="38058" y="282014"/>
                    </a:cubicBezTo>
                    <a:cubicBezTo>
                      <a:pt x="39033" y="266661"/>
                      <a:pt x="40046" y="250773"/>
                      <a:pt x="41786" y="235898"/>
                    </a:cubicBezTo>
                    <a:cubicBezTo>
                      <a:pt x="43755" y="219149"/>
                      <a:pt x="45132" y="200985"/>
                      <a:pt x="45973" y="180432"/>
                    </a:cubicBezTo>
                    <a:cubicBezTo>
                      <a:pt x="46662" y="163664"/>
                      <a:pt x="47082" y="145099"/>
                      <a:pt x="47293" y="122021"/>
                    </a:cubicBezTo>
                    <a:cubicBezTo>
                      <a:pt x="47407" y="108064"/>
                      <a:pt x="47159" y="93476"/>
                      <a:pt x="46910" y="79366"/>
                    </a:cubicBezTo>
                    <a:cubicBezTo>
                      <a:pt x="46815" y="73458"/>
                      <a:pt x="46700" y="67531"/>
                      <a:pt x="46623" y="61642"/>
                    </a:cubicBezTo>
                    <a:cubicBezTo>
                      <a:pt x="46528" y="54070"/>
                      <a:pt x="46375" y="46461"/>
                      <a:pt x="46222" y="38851"/>
                    </a:cubicBezTo>
                    <a:cubicBezTo>
                      <a:pt x="45973" y="26347"/>
                      <a:pt x="45706" y="13422"/>
                      <a:pt x="45706" y="956"/>
                    </a:cubicBezTo>
                    <a:cubicBezTo>
                      <a:pt x="45706" y="421"/>
                      <a:pt x="46126" y="0"/>
                      <a:pt x="46662" y="0"/>
                    </a:cubicBezTo>
                    <a:cubicBezTo>
                      <a:pt x="47197" y="0"/>
                      <a:pt x="47618" y="421"/>
                      <a:pt x="47618" y="956"/>
                    </a:cubicBezTo>
                    <a:cubicBezTo>
                      <a:pt x="47618" y="13403"/>
                      <a:pt x="47885" y="26309"/>
                      <a:pt x="48134" y="38794"/>
                    </a:cubicBezTo>
                    <a:cubicBezTo>
                      <a:pt x="48287" y="46422"/>
                      <a:pt x="48440" y="54032"/>
                      <a:pt x="48535" y="61603"/>
                    </a:cubicBezTo>
                    <a:cubicBezTo>
                      <a:pt x="48612" y="67492"/>
                      <a:pt x="48707" y="73400"/>
                      <a:pt x="48822" y="79327"/>
                    </a:cubicBezTo>
                    <a:cubicBezTo>
                      <a:pt x="49071" y="93438"/>
                      <a:pt x="49319" y="108045"/>
                      <a:pt x="49204" y="122041"/>
                    </a:cubicBezTo>
                    <a:cubicBezTo>
                      <a:pt x="48994" y="145137"/>
                      <a:pt x="48573" y="163721"/>
                      <a:pt x="47885" y="180508"/>
                    </a:cubicBezTo>
                    <a:cubicBezTo>
                      <a:pt x="47044" y="201138"/>
                      <a:pt x="45667" y="219321"/>
                      <a:pt x="43679" y="236127"/>
                    </a:cubicBezTo>
                    <a:cubicBezTo>
                      <a:pt x="41939" y="250945"/>
                      <a:pt x="40926" y="266795"/>
                      <a:pt x="39951" y="282129"/>
                    </a:cubicBezTo>
                    <a:cubicBezTo>
                      <a:pt x="39759" y="285246"/>
                      <a:pt x="39549" y="288381"/>
                      <a:pt x="39358" y="291498"/>
                    </a:cubicBezTo>
                    <a:cubicBezTo>
                      <a:pt x="38899" y="298343"/>
                      <a:pt x="38517" y="305264"/>
                      <a:pt x="38134" y="312185"/>
                    </a:cubicBezTo>
                    <a:cubicBezTo>
                      <a:pt x="37484" y="323944"/>
                      <a:pt x="36815" y="336104"/>
                      <a:pt x="35802" y="347729"/>
                    </a:cubicBezTo>
                    <a:cubicBezTo>
                      <a:pt x="35018" y="356887"/>
                      <a:pt x="34348" y="366351"/>
                      <a:pt x="33698" y="375490"/>
                    </a:cubicBezTo>
                    <a:cubicBezTo>
                      <a:pt x="33048" y="384649"/>
                      <a:pt x="32379" y="394094"/>
                      <a:pt x="31595" y="403271"/>
                    </a:cubicBezTo>
                    <a:cubicBezTo>
                      <a:pt x="29989" y="421932"/>
                      <a:pt x="28326" y="440076"/>
                      <a:pt x="25553" y="457055"/>
                    </a:cubicBezTo>
                    <a:cubicBezTo>
                      <a:pt x="22781" y="473956"/>
                      <a:pt x="21118" y="492063"/>
                      <a:pt x="19531" y="510685"/>
                    </a:cubicBezTo>
                    <a:cubicBezTo>
                      <a:pt x="18747" y="519843"/>
                      <a:pt x="18078" y="529308"/>
                      <a:pt x="17428" y="538447"/>
                    </a:cubicBezTo>
                    <a:cubicBezTo>
                      <a:pt x="16778" y="547605"/>
                      <a:pt x="16108" y="557050"/>
                      <a:pt x="15325" y="566228"/>
                    </a:cubicBezTo>
                    <a:cubicBezTo>
                      <a:pt x="14330" y="577833"/>
                      <a:pt x="13661" y="589974"/>
                      <a:pt x="12992" y="601714"/>
                    </a:cubicBezTo>
                    <a:cubicBezTo>
                      <a:pt x="12609" y="608635"/>
                      <a:pt x="12227" y="615556"/>
                      <a:pt x="11768" y="622420"/>
                    </a:cubicBezTo>
                    <a:cubicBezTo>
                      <a:pt x="11558" y="625537"/>
                      <a:pt x="11367" y="628653"/>
                      <a:pt x="11175" y="631770"/>
                    </a:cubicBezTo>
                    <a:cubicBezTo>
                      <a:pt x="10200" y="647123"/>
                      <a:pt x="9187" y="663011"/>
                      <a:pt x="7447" y="677886"/>
                    </a:cubicBezTo>
                    <a:cubicBezTo>
                      <a:pt x="5478" y="694635"/>
                      <a:pt x="4101" y="712799"/>
                      <a:pt x="3260" y="733352"/>
                    </a:cubicBezTo>
                    <a:cubicBezTo>
                      <a:pt x="2572" y="750120"/>
                      <a:pt x="2151" y="768685"/>
                      <a:pt x="1941" y="791763"/>
                    </a:cubicBezTo>
                    <a:cubicBezTo>
                      <a:pt x="1826" y="805739"/>
                      <a:pt x="2075" y="820308"/>
                      <a:pt x="2323" y="834419"/>
                    </a:cubicBezTo>
                    <a:cubicBezTo>
                      <a:pt x="2419" y="840327"/>
                      <a:pt x="2533" y="846254"/>
                      <a:pt x="2610" y="852142"/>
                    </a:cubicBezTo>
                    <a:cubicBezTo>
                      <a:pt x="2705" y="859714"/>
                      <a:pt x="2858" y="867323"/>
                      <a:pt x="3011" y="874933"/>
                    </a:cubicBezTo>
                    <a:cubicBezTo>
                      <a:pt x="3260" y="887437"/>
                      <a:pt x="3528" y="900362"/>
                      <a:pt x="3528" y="912828"/>
                    </a:cubicBezTo>
                    <a:cubicBezTo>
                      <a:pt x="3528" y="925294"/>
                      <a:pt x="3260" y="937684"/>
                      <a:pt x="3011" y="949691"/>
                    </a:cubicBezTo>
                    <a:cubicBezTo>
                      <a:pt x="2858" y="956994"/>
                      <a:pt x="2705" y="964317"/>
                      <a:pt x="2610" y="971678"/>
                    </a:cubicBezTo>
                    <a:cubicBezTo>
                      <a:pt x="2533" y="977414"/>
                      <a:pt x="2438" y="983131"/>
                      <a:pt x="2323" y="988848"/>
                    </a:cubicBezTo>
                    <a:cubicBezTo>
                      <a:pt x="2075" y="1002461"/>
                      <a:pt x="1826" y="1016552"/>
                      <a:pt x="1941" y="1030758"/>
                    </a:cubicBezTo>
                    <a:cubicBezTo>
                      <a:pt x="2151" y="1054256"/>
                      <a:pt x="2572" y="1073643"/>
                      <a:pt x="3260" y="1091788"/>
                    </a:cubicBezTo>
                    <a:cubicBezTo>
                      <a:pt x="4101" y="1114062"/>
                      <a:pt x="5478" y="1134960"/>
                      <a:pt x="7466" y="1155686"/>
                    </a:cubicBezTo>
                    <a:cubicBezTo>
                      <a:pt x="9225" y="1174060"/>
                      <a:pt x="10219" y="1191936"/>
                      <a:pt x="11195" y="1209240"/>
                    </a:cubicBezTo>
                    <a:lnTo>
                      <a:pt x="11787" y="1219794"/>
                    </a:lnTo>
                    <a:cubicBezTo>
                      <a:pt x="12227" y="1227556"/>
                      <a:pt x="12629" y="1235242"/>
                      <a:pt x="13011" y="1242928"/>
                    </a:cubicBezTo>
                    <a:cubicBezTo>
                      <a:pt x="13661" y="1255987"/>
                      <a:pt x="14330" y="1269466"/>
                      <a:pt x="15344" y="1283080"/>
                    </a:cubicBezTo>
                    <a:cubicBezTo>
                      <a:pt x="16128" y="1293825"/>
                      <a:pt x="16797" y="1304627"/>
                      <a:pt x="17447" y="1315067"/>
                    </a:cubicBezTo>
                    <a:cubicBezTo>
                      <a:pt x="18097" y="1325506"/>
                      <a:pt x="18766" y="1336289"/>
                      <a:pt x="19550" y="1347035"/>
                    </a:cubicBezTo>
                    <a:cubicBezTo>
                      <a:pt x="21156" y="1368869"/>
                      <a:pt x="22819" y="1390322"/>
                      <a:pt x="25592" y="1412768"/>
                    </a:cubicBezTo>
                    <a:cubicBezTo>
                      <a:pt x="28364" y="1435272"/>
                      <a:pt x="30028" y="1456743"/>
                      <a:pt x="31634" y="1478597"/>
                    </a:cubicBezTo>
                    <a:cubicBezTo>
                      <a:pt x="32417" y="1489342"/>
                      <a:pt x="33087" y="1500145"/>
                      <a:pt x="33737" y="1510584"/>
                    </a:cubicBezTo>
                    <a:cubicBezTo>
                      <a:pt x="34387" y="1521023"/>
                      <a:pt x="35056" y="1531807"/>
                      <a:pt x="35840" y="1542552"/>
                    </a:cubicBezTo>
                    <a:cubicBezTo>
                      <a:pt x="36834" y="1556165"/>
                      <a:pt x="37522" y="1569683"/>
                      <a:pt x="38172" y="1582741"/>
                    </a:cubicBezTo>
                    <a:cubicBezTo>
                      <a:pt x="38555" y="1590428"/>
                      <a:pt x="38937" y="1598114"/>
                      <a:pt x="39396" y="1605857"/>
                    </a:cubicBezTo>
                    <a:lnTo>
                      <a:pt x="39989" y="1616411"/>
                    </a:lnTo>
                    <a:cubicBezTo>
                      <a:pt x="40964" y="1633695"/>
                      <a:pt x="41977" y="1651572"/>
                      <a:pt x="43717" y="1669889"/>
                    </a:cubicBezTo>
                    <a:cubicBezTo>
                      <a:pt x="45706" y="1690653"/>
                      <a:pt x="47063" y="1711589"/>
                      <a:pt x="47923" y="1733901"/>
                    </a:cubicBezTo>
                    <a:cubicBezTo>
                      <a:pt x="48612" y="1752065"/>
                      <a:pt x="49032" y="1771471"/>
                      <a:pt x="49243" y="1794988"/>
                    </a:cubicBezTo>
                    <a:cubicBezTo>
                      <a:pt x="49357" y="1809232"/>
                      <a:pt x="49109" y="1823324"/>
                      <a:pt x="48860" y="1836956"/>
                    </a:cubicBezTo>
                    <a:cubicBezTo>
                      <a:pt x="48765" y="1842673"/>
                      <a:pt x="48650" y="1848370"/>
                      <a:pt x="48573" y="1854106"/>
                    </a:cubicBezTo>
                    <a:cubicBezTo>
                      <a:pt x="48478" y="1861467"/>
                      <a:pt x="48325" y="1868790"/>
                      <a:pt x="48172" y="1876094"/>
                    </a:cubicBezTo>
                    <a:cubicBezTo>
                      <a:pt x="47923" y="1888082"/>
                      <a:pt x="47656" y="1900471"/>
                      <a:pt x="47656" y="1912918"/>
                    </a:cubicBezTo>
                    <a:cubicBezTo>
                      <a:pt x="47656" y="1913454"/>
                      <a:pt x="47235" y="1913874"/>
                      <a:pt x="46700" y="1913874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2" name="任意多边形: 形状 131">
                <a:extLst>
                  <a:ext uri="{FF2B5EF4-FFF2-40B4-BE49-F238E27FC236}">
                    <a16:creationId xmlns:a16="http://schemas.microsoft.com/office/drawing/2014/main" id="{95D0E015-DDDC-5829-12BD-8F0558E569A1}"/>
                  </a:ext>
                </a:extLst>
              </p:cNvPr>
              <p:cNvSpPr/>
              <p:nvPr/>
            </p:nvSpPr>
            <p:spPr>
              <a:xfrm>
                <a:off x="11011789" y="1104717"/>
                <a:ext cx="25076" cy="1913854"/>
              </a:xfrm>
              <a:custGeom>
                <a:avLst/>
                <a:gdLst>
                  <a:gd name="connsiteX0" fmla="*/ 22796 w 25076"/>
                  <a:gd name="connsiteY0" fmla="*/ 1913855 h 1913854"/>
                  <a:gd name="connsiteX1" fmla="*/ 21840 w 25076"/>
                  <a:gd name="connsiteY1" fmla="*/ 1912899 h 1913854"/>
                  <a:gd name="connsiteX2" fmla="*/ 22490 w 25076"/>
                  <a:gd name="connsiteY2" fmla="*/ 1858083 h 1913854"/>
                  <a:gd name="connsiteX3" fmla="*/ 22566 w 25076"/>
                  <a:gd name="connsiteY3" fmla="*/ 1853858 h 1913854"/>
                  <a:gd name="connsiteX4" fmla="*/ 23121 w 25076"/>
                  <a:gd name="connsiteY4" fmla="*/ 1794682 h 1913854"/>
                  <a:gd name="connsiteX5" fmla="*/ 23044 w 25076"/>
                  <a:gd name="connsiteY5" fmla="*/ 1781796 h 1913854"/>
                  <a:gd name="connsiteX6" fmla="*/ 22624 w 25076"/>
                  <a:gd name="connsiteY6" fmla="*/ 1734456 h 1913854"/>
                  <a:gd name="connsiteX7" fmla="*/ 20196 w 25076"/>
                  <a:gd name="connsiteY7" fmla="*/ 1672336 h 1913854"/>
                  <a:gd name="connsiteX8" fmla="*/ 18131 w 25076"/>
                  <a:gd name="connsiteY8" fmla="*/ 1610465 h 1913854"/>
                  <a:gd name="connsiteX9" fmla="*/ 18054 w 25076"/>
                  <a:gd name="connsiteY9" fmla="*/ 1604767 h 1913854"/>
                  <a:gd name="connsiteX10" fmla="*/ 16582 w 25076"/>
                  <a:gd name="connsiteY10" fmla="*/ 1549206 h 1913854"/>
                  <a:gd name="connsiteX11" fmla="*/ 15014 w 25076"/>
                  <a:gd name="connsiteY11" fmla="*/ 1500929 h 1913854"/>
                  <a:gd name="connsiteX12" fmla="*/ 14689 w 25076"/>
                  <a:gd name="connsiteY12" fmla="*/ 1487526 h 1913854"/>
                  <a:gd name="connsiteX13" fmla="*/ 11573 w 25076"/>
                  <a:gd name="connsiteY13" fmla="*/ 1424718 h 1913854"/>
                  <a:gd name="connsiteX14" fmla="*/ 8456 w 25076"/>
                  <a:gd name="connsiteY14" fmla="*/ 1361795 h 1913854"/>
                  <a:gd name="connsiteX15" fmla="*/ 8131 w 25076"/>
                  <a:gd name="connsiteY15" fmla="*/ 1348431 h 1913854"/>
                  <a:gd name="connsiteX16" fmla="*/ 6563 w 25076"/>
                  <a:gd name="connsiteY16" fmla="*/ 1300173 h 1913854"/>
                  <a:gd name="connsiteX17" fmla="*/ 5091 w 25076"/>
                  <a:gd name="connsiteY17" fmla="*/ 1244534 h 1913854"/>
                  <a:gd name="connsiteX18" fmla="*/ 5015 w 25076"/>
                  <a:gd name="connsiteY18" fmla="*/ 1238837 h 1913854"/>
                  <a:gd name="connsiteX19" fmla="*/ 2950 w 25076"/>
                  <a:gd name="connsiteY19" fmla="*/ 1177061 h 1913854"/>
                  <a:gd name="connsiteX20" fmla="*/ 521 w 25076"/>
                  <a:gd name="connsiteY20" fmla="*/ 1114846 h 1913854"/>
                  <a:gd name="connsiteX21" fmla="*/ 101 w 25076"/>
                  <a:gd name="connsiteY21" fmla="*/ 1067487 h 1913854"/>
                  <a:gd name="connsiteX22" fmla="*/ 24 w 25076"/>
                  <a:gd name="connsiteY22" fmla="*/ 1054600 h 1913854"/>
                  <a:gd name="connsiteX23" fmla="*/ 579 w 25076"/>
                  <a:gd name="connsiteY23" fmla="*/ 995387 h 1913854"/>
                  <a:gd name="connsiteX24" fmla="*/ 655 w 25076"/>
                  <a:gd name="connsiteY24" fmla="*/ 991161 h 1913854"/>
                  <a:gd name="connsiteX25" fmla="*/ 1305 w 25076"/>
                  <a:gd name="connsiteY25" fmla="*/ 936383 h 1913854"/>
                  <a:gd name="connsiteX26" fmla="*/ 655 w 25076"/>
                  <a:gd name="connsiteY26" fmla="*/ 880306 h 1913854"/>
                  <a:gd name="connsiteX27" fmla="*/ 579 w 25076"/>
                  <a:gd name="connsiteY27" fmla="*/ 875927 h 1913854"/>
                  <a:gd name="connsiteX28" fmla="*/ 24 w 25076"/>
                  <a:gd name="connsiteY28" fmla="*/ 815605 h 1913854"/>
                  <a:gd name="connsiteX29" fmla="*/ 101 w 25076"/>
                  <a:gd name="connsiteY29" fmla="*/ 802852 h 1913854"/>
                  <a:gd name="connsiteX30" fmla="*/ 521 w 25076"/>
                  <a:gd name="connsiteY30" fmla="*/ 756334 h 1913854"/>
                  <a:gd name="connsiteX31" fmla="*/ 2950 w 25076"/>
                  <a:gd name="connsiteY31" fmla="*/ 698956 h 1913854"/>
                  <a:gd name="connsiteX32" fmla="*/ 5015 w 25076"/>
                  <a:gd name="connsiteY32" fmla="*/ 641329 h 1913854"/>
                  <a:gd name="connsiteX33" fmla="*/ 5091 w 25076"/>
                  <a:gd name="connsiteY33" fmla="*/ 635804 h 1913854"/>
                  <a:gd name="connsiteX34" fmla="*/ 6563 w 25076"/>
                  <a:gd name="connsiteY34" fmla="*/ 583091 h 1913854"/>
                  <a:gd name="connsiteX35" fmla="*/ 8131 w 25076"/>
                  <a:gd name="connsiteY35" fmla="*/ 537988 h 1913854"/>
                  <a:gd name="connsiteX36" fmla="*/ 8456 w 25076"/>
                  <a:gd name="connsiteY36" fmla="*/ 525273 h 1913854"/>
                  <a:gd name="connsiteX37" fmla="*/ 11592 w 25076"/>
                  <a:gd name="connsiteY37" fmla="*/ 468565 h 1913854"/>
                  <a:gd name="connsiteX38" fmla="*/ 14708 w 25076"/>
                  <a:gd name="connsiteY38" fmla="*/ 412009 h 1913854"/>
                  <a:gd name="connsiteX39" fmla="*/ 15033 w 25076"/>
                  <a:gd name="connsiteY39" fmla="*/ 399256 h 1913854"/>
                  <a:gd name="connsiteX40" fmla="*/ 16601 w 25076"/>
                  <a:gd name="connsiteY40" fmla="*/ 354134 h 1913854"/>
                  <a:gd name="connsiteX41" fmla="*/ 18073 w 25076"/>
                  <a:gd name="connsiteY41" fmla="*/ 301497 h 1913854"/>
                  <a:gd name="connsiteX42" fmla="*/ 18150 w 25076"/>
                  <a:gd name="connsiteY42" fmla="*/ 295972 h 1913854"/>
                  <a:gd name="connsiteX43" fmla="*/ 20215 w 25076"/>
                  <a:gd name="connsiteY43" fmla="*/ 238230 h 1913854"/>
                  <a:gd name="connsiteX44" fmla="*/ 22643 w 25076"/>
                  <a:gd name="connsiteY44" fmla="*/ 180967 h 1913854"/>
                  <a:gd name="connsiteX45" fmla="*/ 23064 w 25076"/>
                  <a:gd name="connsiteY45" fmla="*/ 134487 h 1913854"/>
                  <a:gd name="connsiteX46" fmla="*/ 23140 w 25076"/>
                  <a:gd name="connsiteY46" fmla="*/ 121735 h 1913854"/>
                  <a:gd name="connsiteX47" fmla="*/ 22586 w 25076"/>
                  <a:gd name="connsiteY47" fmla="*/ 61450 h 1913854"/>
                  <a:gd name="connsiteX48" fmla="*/ 22509 w 25076"/>
                  <a:gd name="connsiteY48" fmla="*/ 57072 h 1913854"/>
                  <a:gd name="connsiteX49" fmla="*/ 21859 w 25076"/>
                  <a:gd name="connsiteY49" fmla="*/ 956 h 1913854"/>
                  <a:gd name="connsiteX50" fmla="*/ 22815 w 25076"/>
                  <a:gd name="connsiteY50" fmla="*/ 0 h 1913854"/>
                  <a:gd name="connsiteX51" fmla="*/ 23771 w 25076"/>
                  <a:gd name="connsiteY51" fmla="*/ 956 h 1913854"/>
                  <a:gd name="connsiteX52" fmla="*/ 24421 w 25076"/>
                  <a:gd name="connsiteY52" fmla="*/ 57034 h 1913854"/>
                  <a:gd name="connsiteX53" fmla="*/ 24498 w 25076"/>
                  <a:gd name="connsiteY53" fmla="*/ 61412 h 1913854"/>
                  <a:gd name="connsiteX54" fmla="*/ 25052 w 25076"/>
                  <a:gd name="connsiteY54" fmla="*/ 121735 h 1913854"/>
                  <a:gd name="connsiteX55" fmla="*/ 24976 w 25076"/>
                  <a:gd name="connsiteY55" fmla="*/ 134487 h 1913854"/>
                  <a:gd name="connsiteX56" fmla="*/ 24555 w 25076"/>
                  <a:gd name="connsiteY56" fmla="*/ 181005 h 1913854"/>
                  <a:gd name="connsiteX57" fmla="*/ 22127 w 25076"/>
                  <a:gd name="connsiteY57" fmla="*/ 238383 h 1913854"/>
                  <a:gd name="connsiteX58" fmla="*/ 20062 w 25076"/>
                  <a:gd name="connsiteY58" fmla="*/ 296010 h 1913854"/>
                  <a:gd name="connsiteX59" fmla="*/ 19985 w 25076"/>
                  <a:gd name="connsiteY59" fmla="*/ 301536 h 1913854"/>
                  <a:gd name="connsiteX60" fmla="*/ 18513 w 25076"/>
                  <a:gd name="connsiteY60" fmla="*/ 354248 h 1913854"/>
                  <a:gd name="connsiteX61" fmla="*/ 16945 w 25076"/>
                  <a:gd name="connsiteY61" fmla="*/ 399313 h 1913854"/>
                  <a:gd name="connsiteX62" fmla="*/ 16620 w 25076"/>
                  <a:gd name="connsiteY62" fmla="*/ 412066 h 1913854"/>
                  <a:gd name="connsiteX63" fmla="*/ 13485 w 25076"/>
                  <a:gd name="connsiteY63" fmla="*/ 468775 h 1913854"/>
                  <a:gd name="connsiteX64" fmla="*/ 10368 w 25076"/>
                  <a:gd name="connsiteY64" fmla="*/ 525331 h 1913854"/>
                  <a:gd name="connsiteX65" fmla="*/ 10043 w 25076"/>
                  <a:gd name="connsiteY65" fmla="*/ 538045 h 1913854"/>
                  <a:gd name="connsiteX66" fmla="*/ 8475 w 25076"/>
                  <a:gd name="connsiteY66" fmla="*/ 583225 h 1913854"/>
                  <a:gd name="connsiteX67" fmla="*/ 7003 w 25076"/>
                  <a:gd name="connsiteY67" fmla="*/ 635861 h 1913854"/>
                  <a:gd name="connsiteX68" fmla="*/ 6927 w 25076"/>
                  <a:gd name="connsiteY68" fmla="*/ 641387 h 1913854"/>
                  <a:gd name="connsiteX69" fmla="*/ 4862 w 25076"/>
                  <a:gd name="connsiteY69" fmla="*/ 699128 h 1913854"/>
                  <a:gd name="connsiteX70" fmla="*/ 2433 w 25076"/>
                  <a:gd name="connsiteY70" fmla="*/ 756391 h 1913854"/>
                  <a:gd name="connsiteX71" fmla="*/ 2013 w 25076"/>
                  <a:gd name="connsiteY71" fmla="*/ 802871 h 1913854"/>
                  <a:gd name="connsiteX72" fmla="*/ 1936 w 25076"/>
                  <a:gd name="connsiteY72" fmla="*/ 815624 h 1913854"/>
                  <a:gd name="connsiteX73" fmla="*/ 2491 w 25076"/>
                  <a:gd name="connsiteY73" fmla="*/ 875908 h 1913854"/>
                  <a:gd name="connsiteX74" fmla="*/ 2567 w 25076"/>
                  <a:gd name="connsiteY74" fmla="*/ 880287 h 1913854"/>
                  <a:gd name="connsiteX75" fmla="*/ 3217 w 25076"/>
                  <a:gd name="connsiteY75" fmla="*/ 936403 h 1913854"/>
                  <a:gd name="connsiteX76" fmla="*/ 2567 w 25076"/>
                  <a:gd name="connsiteY76" fmla="*/ 991219 h 1913854"/>
                  <a:gd name="connsiteX77" fmla="*/ 2491 w 25076"/>
                  <a:gd name="connsiteY77" fmla="*/ 995444 h 1913854"/>
                  <a:gd name="connsiteX78" fmla="*/ 1936 w 25076"/>
                  <a:gd name="connsiteY78" fmla="*/ 1054619 h 1913854"/>
                  <a:gd name="connsiteX79" fmla="*/ 2013 w 25076"/>
                  <a:gd name="connsiteY79" fmla="*/ 1067506 h 1913854"/>
                  <a:gd name="connsiteX80" fmla="*/ 2433 w 25076"/>
                  <a:gd name="connsiteY80" fmla="*/ 1114846 h 1913854"/>
                  <a:gd name="connsiteX81" fmla="*/ 4862 w 25076"/>
                  <a:gd name="connsiteY81" fmla="*/ 1176966 h 1913854"/>
                  <a:gd name="connsiteX82" fmla="*/ 6927 w 25076"/>
                  <a:gd name="connsiteY82" fmla="*/ 1238837 h 1913854"/>
                  <a:gd name="connsiteX83" fmla="*/ 7003 w 25076"/>
                  <a:gd name="connsiteY83" fmla="*/ 1244534 h 1913854"/>
                  <a:gd name="connsiteX84" fmla="*/ 8475 w 25076"/>
                  <a:gd name="connsiteY84" fmla="*/ 1300096 h 1913854"/>
                  <a:gd name="connsiteX85" fmla="*/ 10043 w 25076"/>
                  <a:gd name="connsiteY85" fmla="*/ 1348411 h 1913854"/>
                  <a:gd name="connsiteX86" fmla="*/ 10368 w 25076"/>
                  <a:gd name="connsiteY86" fmla="*/ 1361776 h 1913854"/>
                  <a:gd name="connsiteX87" fmla="*/ 13485 w 25076"/>
                  <a:gd name="connsiteY87" fmla="*/ 1424584 h 1913854"/>
                  <a:gd name="connsiteX88" fmla="*/ 16601 w 25076"/>
                  <a:gd name="connsiteY88" fmla="*/ 1487507 h 1913854"/>
                  <a:gd name="connsiteX89" fmla="*/ 16926 w 25076"/>
                  <a:gd name="connsiteY89" fmla="*/ 1500909 h 1913854"/>
                  <a:gd name="connsiteX90" fmla="*/ 18494 w 25076"/>
                  <a:gd name="connsiteY90" fmla="*/ 1549129 h 1913854"/>
                  <a:gd name="connsiteX91" fmla="*/ 19966 w 25076"/>
                  <a:gd name="connsiteY91" fmla="*/ 1604767 h 1913854"/>
                  <a:gd name="connsiteX92" fmla="*/ 20043 w 25076"/>
                  <a:gd name="connsiteY92" fmla="*/ 1610465 h 1913854"/>
                  <a:gd name="connsiteX93" fmla="*/ 22108 w 25076"/>
                  <a:gd name="connsiteY93" fmla="*/ 1672240 h 1913854"/>
                  <a:gd name="connsiteX94" fmla="*/ 24536 w 25076"/>
                  <a:gd name="connsiteY94" fmla="*/ 1734456 h 1913854"/>
                  <a:gd name="connsiteX95" fmla="*/ 24956 w 25076"/>
                  <a:gd name="connsiteY95" fmla="*/ 1781815 h 1913854"/>
                  <a:gd name="connsiteX96" fmla="*/ 25033 w 25076"/>
                  <a:gd name="connsiteY96" fmla="*/ 1794702 h 1913854"/>
                  <a:gd name="connsiteX97" fmla="*/ 24478 w 25076"/>
                  <a:gd name="connsiteY97" fmla="*/ 1853915 h 1913854"/>
                  <a:gd name="connsiteX98" fmla="*/ 24402 w 25076"/>
                  <a:gd name="connsiteY98" fmla="*/ 1858140 h 1913854"/>
                  <a:gd name="connsiteX99" fmla="*/ 23752 w 25076"/>
                  <a:gd name="connsiteY99" fmla="*/ 1912918 h 1913854"/>
                  <a:gd name="connsiteX100" fmla="*/ 22796 w 25076"/>
                  <a:gd name="connsiteY100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</a:cxnLst>
                <a:rect l="l" t="t" r="r" b="b"/>
                <a:pathLst>
                  <a:path w="25076" h="1913854">
                    <a:moveTo>
                      <a:pt x="22796" y="1913855"/>
                    </a:moveTo>
                    <a:cubicBezTo>
                      <a:pt x="22261" y="1913855"/>
                      <a:pt x="21840" y="1913434"/>
                      <a:pt x="21840" y="1912899"/>
                    </a:cubicBezTo>
                    <a:cubicBezTo>
                      <a:pt x="21840" y="1894410"/>
                      <a:pt x="22165" y="1875941"/>
                      <a:pt x="22490" y="1858083"/>
                    </a:cubicBezTo>
                    <a:lnTo>
                      <a:pt x="22566" y="1853858"/>
                    </a:lnTo>
                    <a:cubicBezTo>
                      <a:pt x="22930" y="1833132"/>
                      <a:pt x="23236" y="1814357"/>
                      <a:pt x="23121" y="1794682"/>
                    </a:cubicBezTo>
                    <a:lnTo>
                      <a:pt x="23044" y="1781796"/>
                    </a:lnTo>
                    <a:cubicBezTo>
                      <a:pt x="22968" y="1766347"/>
                      <a:pt x="22891" y="1750363"/>
                      <a:pt x="22624" y="1734456"/>
                    </a:cubicBezTo>
                    <a:cubicBezTo>
                      <a:pt x="22222" y="1711053"/>
                      <a:pt x="21458" y="1691303"/>
                      <a:pt x="20196" y="1672336"/>
                    </a:cubicBezTo>
                    <a:cubicBezTo>
                      <a:pt x="18800" y="1651075"/>
                      <a:pt x="18418" y="1630942"/>
                      <a:pt x="18131" y="1610465"/>
                    </a:cubicBezTo>
                    <a:lnTo>
                      <a:pt x="18054" y="1604767"/>
                    </a:lnTo>
                    <a:cubicBezTo>
                      <a:pt x="17806" y="1586776"/>
                      <a:pt x="17538" y="1568172"/>
                      <a:pt x="16582" y="1549206"/>
                    </a:cubicBezTo>
                    <a:cubicBezTo>
                      <a:pt x="15760" y="1532820"/>
                      <a:pt x="15377" y="1516607"/>
                      <a:pt x="15014" y="1500929"/>
                    </a:cubicBezTo>
                    <a:cubicBezTo>
                      <a:pt x="14919" y="1496474"/>
                      <a:pt x="14804" y="1492000"/>
                      <a:pt x="14689" y="1487526"/>
                    </a:cubicBezTo>
                    <a:cubicBezTo>
                      <a:pt x="14192" y="1467909"/>
                      <a:pt x="13466" y="1446744"/>
                      <a:pt x="11573" y="1424718"/>
                    </a:cubicBezTo>
                    <a:cubicBezTo>
                      <a:pt x="9680" y="1402635"/>
                      <a:pt x="8953" y="1381431"/>
                      <a:pt x="8456" y="1361795"/>
                    </a:cubicBezTo>
                    <a:cubicBezTo>
                      <a:pt x="8341" y="1357340"/>
                      <a:pt x="8246" y="1352885"/>
                      <a:pt x="8131" y="1348431"/>
                    </a:cubicBezTo>
                    <a:cubicBezTo>
                      <a:pt x="7768" y="1332752"/>
                      <a:pt x="7385" y="1316558"/>
                      <a:pt x="6563" y="1300173"/>
                    </a:cubicBezTo>
                    <a:cubicBezTo>
                      <a:pt x="5607" y="1281149"/>
                      <a:pt x="5340" y="1262545"/>
                      <a:pt x="5091" y="1244534"/>
                    </a:cubicBezTo>
                    <a:lnTo>
                      <a:pt x="5015" y="1238837"/>
                    </a:lnTo>
                    <a:cubicBezTo>
                      <a:pt x="4728" y="1218398"/>
                      <a:pt x="4345" y="1198284"/>
                      <a:pt x="2950" y="1177061"/>
                    </a:cubicBezTo>
                    <a:cubicBezTo>
                      <a:pt x="1707" y="1158056"/>
                      <a:pt x="923" y="1138287"/>
                      <a:pt x="521" y="1114846"/>
                    </a:cubicBezTo>
                    <a:cubicBezTo>
                      <a:pt x="254" y="1098919"/>
                      <a:pt x="177" y="1082935"/>
                      <a:pt x="101" y="1067487"/>
                    </a:cubicBezTo>
                    <a:lnTo>
                      <a:pt x="24" y="1054600"/>
                    </a:lnTo>
                    <a:cubicBezTo>
                      <a:pt x="-90" y="1034907"/>
                      <a:pt x="216" y="1016131"/>
                      <a:pt x="579" y="995387"/>
                    </a:cubicBezTo>
                    <a:lnTo>
                      <a:pt x="655" y="991161"/>
                    </a:lnTo>
                    <a:cubicBezTo>
                      <a:pt x="980" y="973323"/>
                      <a:pt x="1305" y="954853"/>
                      <a:pt x="1305" y="936383"/>
                    </a:cubicBezTo>
                    <a:cubicBezTo>
                      <a:pt x="1305" y="917914"/>
                      <a:pt x="980" y="898794"/>
                      <a:pt x="655" y="880306"/>
                    </a:cubicBezTo>
                    <a:lnTo>
                      <a:pt x="579" y="875927"/>
                    </a:lnTo>
                    <a:cubicBezTo>
                      <a:pt x="216" y="854437"/>
                      <a:pt x="-90" y="835069"/>
                      <a:pt x="24" y="815605"/>
                    </a:cubicBezTo>
                    <a:lnTo>
                      <a:pt x="101" y="802852"/>
                    </a:lnTo>
                    <a:cubicBezTo>
                      <a:pt x="177" y="787537"/>
                      <a:pt x="254" y="771706"/>
                      <a:pt x="521" y="756334"/>
                    </a:cubicBezTo>
                    <a:cubicBezTo>
                      <a:pt x="923" y="733696"/>
                      <a:pt x="1688" y="715456"/>
                      <a:pt x="2950" y="698956"/>
                    </a:cubicBezTo>
                    <a:cubicBezTo>
                      <a:pt x="4345" y="680525"/>
                      <a:pt x="4728" y="661195"/>
                      <a:pt x="5015" y="641329"/>
                    </a:cubicBezTo>
                    <a:lnTo>
                      <a:pt x="5091" y="635804"/>
                    </a:lnTo>
                    <a:cubicBezTo>
                      <a:pt x="5340" y="618309"/>
                      <a:pt x="5607" y="600203"/>
                      <a:pt x="6563" y="583091"/>
                    </a:cubicBezTo>
                    <a:cubicBezTo>
                      <a:pt x="7385" y="568350"/>
                      <a:pt x="7768" y="552920"/>
                      <a:pt x="8131" y="537988"/>
                    </a:cubicBezTo>
                    <a:cubicBezTo>
                      <a:pt x="8227" y="533743"/>
                      <a:pt x="8341" y="529499"/>
                      <a:pt x="8456" y="525273"/>
                    </a:cubicBezTo>
                    <a:cubicBezTo>
                      <a:pt x="8953" y="506632"/>
                      <a:pt x="9699" y="486881"/>
                      <a:pt x="11592" y="468565"/>
                    </a:cubicBezTo>
                    <a:cubicBezTo>
                      <a:pt x="13485" y="450324"/>
                      <a:pt x="14211" y="430612"/>
                      <a:pt x="14708" y="412009"/>
                    </a:cubicBezTo>
                    <a:cubicBezTo>
                      <a:pt x="14823" y="407764"/>
                      <a:pt x="14919" y="403520"/>
                      <a:pt x="15033" y="399256"/>
                    </a:cubicBezTo>
                    <a:cubicBezTo>
                      <a:pt x="15397" y="384324"/>
                      <a:pt x="15779" y="368875"/>
                      <a:pt x="16601" y="354134"/>
                    </a:cubicBezTo>
                    <a:cubicBezTo>
                      <a:pt x="17557" y="337060"/>
                      <a:pt x="17806" y="318992"/>
                      <a:pt x="18073" y="301497"/>
                    </a:cubicBezTo>
                    <a:lnTo>
                      <a:pt x="18150" y="295972"/>
                    </a:lnTo>
                    <a:cubicBezTo>
                      <a:pt x="18437" y="276087"/>
                      <a:pt x="18819" y="256719"/>
                      <a:pt x="20215" y="238230"/>
                    </a:cubicBezTo>
                    <a:cubicBezTo>
                      <a:pt x="21458" y="221749"/>
                      <a:pt x="22222" y="203547"/>
                      <a:pt x="22643" y="180967"/>
                    </a:cubicBezTo>
                    <a:cubicBezTo>
                      <a:pt x="22911" y="165614"/>
                      <a:pt x="22987" y="149783"/>
                      <a:pt x="23064" y="134487"/>
                    </a:cubicBezTo>
                    <a:lnTo>
                      <a:pt x="23140" y="121735"/>
                    </a:lnTo>
                    <a:cubicBezTo>
                      <a:pt x="23255" y="102290"/>
                      <a:pt x="22949" y="82922"/>
                      <a:pt x="22586" y="61450"/>
                    </a:cubicBezTo>
                    <a:lnTo>
                      <a:pt x="22509" y="57072"/>
                    </a:lnTo>
                    <a:cubicBezTo>
                      <a:pt x="22184" y="38583"/>
                      <a:pt x="21859" y="19445"/>
                      <a:pt x="21859" y="956"/>
                    </a:cubicBezTo>
                    <a:cubicBezTo>
                      <a:pt x="21859" y="421"/>
                      <a:pt x="22280" y="0"/>
                      <a:pt x="22815" y="0"/>
                    </a:cubicBezTo>
                    <a:cubicBezTo>
                      <a:pt x="23350" y="0"/>
                      <a:pt x="23771" y="421"/>
                      <a:pt x="23771" y="956"/>
                    </a:cubicBezTo>
                    <a:cubicBezTo>
                      <a:pt x="23771" y="19426"/>
                      <a:pt x="24096" y="38545"/>
                      <a:pt x="24421" y="57034"/>
                    </a:cubicBezTo>
                    <a:lnTo>
                      <a:pt x="24498" y="61412"/>
                    </a:lnTo>
                    <a:cubicBezTo>
                      <a:pt x="24861" y="82903"/>
                      <a:pt x="25167" y="102271"/>
                      <a:pt x="25052" y="121735"/>
                    </a:cubicBezTo>
                    <a:lnTo>
                      <a:pt x="24976" y="134487"/>
                    </a:lnTo>
                    <a:cubicBezTo>
                      <a:pt x="24899" y="149802"/>
                      <a:pt x="24823" y="165633"/>
                      <a:pt x="24555" y="181005"/>
                    </a:cubicBezTo>
                    <a:cubicBezTo>
                      <a:pt x="24153" y="203643"/>
                      <a:pt x="23389" y="221883"/>
                      <a:pt x="22127" y="238383"/>
                    </a:cubicBezTo>
                    <a:cubicBezTo>
                      <a:pt x="20731" y="256815"/>
                      <a:pt x="20349" y="276145"/>
                      <a:pt x="20062" y="296010"/>
                    </a:cubicBezTo>
                    <a:lnTo>
                      <a:pt x="19985" y="301536"/>
                    </a:lnTo>
                    <a:cubicBezTo>
                      <a:pt x="19737" y="319030"/>
                      <a:pt x="19469" y="337136"/>
                      <a:pt x="18513" y="354248"/>
                    </a:cubicBezTo>
                    <a:cubicBezTo>
                      <a:pt x="17691" y="368970"/>
                      <a:pt x="17309" y="384400"/>
                      <a:pt x="16945" y="399313"/>
                    </a:cubicBezTo>
                    <a:cubicBezTo>
                      <a:pt x="16850" y="403577"/>
                      <a:pt x="16735" y="407822"/>
                      <a:pt x="16620" y="412066"/>
                    </a:cubicBezTo>
                    <a:cubicBezTo>
                      <a:pt x="16123" y="430708"/>
                      <a:pt x="15377" y="450458"/>
                      <a:pt x="13485" y="468775"/>
                    </a:cubicBezTo>
                    <a:cubicBezTo>
                      <a:pt x="11592" y="487015"/>
                      <a:pt x="10865" y="506727"/>
                      <a:pt x="10368" y="525331"/>
                    </a:cubicBezTo>
                    <a:cubicBezTo>
                      <a:pt x="10253" y="529556"/>
                      <a:pt x="10158" y="533801"/>
                      <a:pt x="10043" y="538045"/>
                    </a:cubicBezTo>
                    <a:cubicBezTo>
                      <a:pt x="9680" y="552997"/>
                      <a:pt x="9297" y="568446"/>
                      <a:pt x="8475" y="583225"/>
                    </a:cubicBezTo>
                    <a:cubicBezTo>
                      <a:pt x="7519" y="600299"/>
                      <a:pt x="7271" y="618367"/>
                      <a:pt x="7003" y="635861"/>
                    </a:cubicBezTo>
                    <a:lnTo>
                      <a:pt x="6927" y="641387"/>
                    </a:lnTo>
                    <a:cubicBezTo>
                      <a:pt x="6640" y="661271"/>
                      <a:pt x="6257" y="680639"/>
                      <a:pt x="4862" y="699128"/>
                    </a:cubicBezTo>
                    <a:cubicBezTo>
                      <a:pt x="3619" y="715609"/>
                      <a:pt x="2854" y="733811"/>
                      <a:pt x="2433" y="756391"/>
                    </a:cubicBezTo>
                    <a:cubicBezTo>
                      <a:pt x="2166" y="771744"/>
                      <a:pt x="2089" y="787575"/>
                      <a:pt x="2013" y="802871"/>
                    </a:cubicBezTo>
                    <a:lnTo>
                      <a:pt x="1936" y="815624"/>
                    </a:lnTo>
                    <a:cubicBezTo>
                      <a:pt x="1822" y="835069"/>
                      <a:pt x="2128" y="854437"/>
                      <a:pt x="2491" y="875908"/>
                    </a:cubicBezTo>
                    <a:lnTo>
                      <a:pt x="2567" y="880287"/>
                    </a:lnTo>
                    <a:cubicBezTo>
                      <a:pt x="2892" y="898775"/>
                      <a:pt x="3217" y="917914"/>
                      <a:pt x="3217" y="936403"/>
                    </a:cubicBezTo>
                    <a:cubicBezTo>
                      <a:pt x="3217" y="954891"/>
                      <a:pt x="2892" y="973361"/>
                      <a:pt x="2567" y="991219"/>
                    </a:cubicBezTo>
                    <a:lnTo>
                      <a:pt x="2491" y="995444"/>
                    </a:lnTo>
                    <a:cubicBezTo>
                      <a:pt x="2128" y="1016170"/>
                      <a:pt x="1822" y="1034945"/>
                      <a:pt x="1936" y="1054619"/>
                    </a:cubicBezTo>
                    <a:lnTo>
                      <a:pt x="2013" y="1067506"/>
                    </a:lnTo>
                    <a:cubicBezTo>
                      <a:pt x="2089" y="1082954"/>
                      <a:pt x="2166" y="1098939"/>
                      <a:pt x="2433" y="1114846"/>
                    </a:cubicBezTo>
                    <a:cubicBezTo>
                      <a:pt x="2835" y="1138249"/>
                      <a:pt x="3600" y="1157999"/>
                      <a:pt x="4862" y="1176966"/>
                    </a:cubicBezTo>
                    <a:cubicBezTo>
                      <a:pt x="6257" y="1198227"/>
                      <a:pt x="6640" y="1218360"/>
                      <a:pt x="6927" y="1238837"/>
                    </a:cubicBezTo>
                    <a:lnTo>
                      <a:pt x="7003" y="1244534"/>
                    </a:lnTo>
                    <a:cubicBezTo>
                      <a:pt x="7252" y="1262526"/>
                      <a:pt x="7519" y="1281129"/>
                      <a:pt x="8475" y="1300096"/>
                    </a:cubicBezTo>
                    <a:cubicBezTo>
                      <a:pt x="9297" y="1316501"/>
                      <a:pt x="9680" y="1332714"/>
                      <a:pt x="10043" y="1348411"/>
                    </a:cubicBezTo>
                    <a:cubicBezTo>
                      <a:pt x="10139" y="1352866"/>
                      <a:pt x="10253" y="1357302"/>
                      <a:pt x="10368" y="1361776"/>
                    </a:cubicBezTo>
                    <a:cubicBezTo>
                      <a:pt x="10865" y="1381374"/>
                      <a:pt x="11592" y="1402558"/>
                      <a:pt x="13485" y="1424584"/>
                    </a:cubicBezTo>
                    <a:cubicBezTo>
                      <a:pt x="15377" y="1446667"/>
                      <a:pt x="16104" y="1467871"/>
                      <a:pt x="16601" y="1487507"/>
                    </a:cubicBezTo>
                    <a:cubicBezTo>
                      <a:pt x="16716" y="1491981"/>
                      <a:pt x="16831" y="1496455"/>
                      <a:pt x="16926" y="1500909"/>
                    </a:cubicBezTo>
                    <a:cubicBezTo>
                      <a:pt x="17289" y="1516568"/>
                      <a:pt x="17672" y="1532763"/>
                      <a:pt x="18494" y="1549129"/>
                    </a:cubicBezTo>
                    <a:cubicBezTo>
                      <a:pt x="19450" y="1568153"/>
                      <a:pt x="19718" y="1586757"/>
                      <a:pt x="19966" y="1604767"/>
                    </a:cubicBezTo>
                    <a:lnTo>
                      <a:pt x="20043" y="1610465"/>
                    </a:lnTo>
                    <a:cubicBezTo>
                      <a:pt x="20330" y="1630904"/>
                      <a:pt x="20712" y="1651018"/>
                      <a:pt x="22108" y="1672240"/>
                    </a:cubicBezTo>
                    <a:cubicBezTo>
                      <a:pt x="23350" y="1691245"/>
                      <a:pt x="24134" y="1711015"/>
                      <a:pt x="24536" y="1734456"/>
                    </a:cubicBezTo>
                    <a:cubicBezTo>
                      <a:pt x="24803" y="1750382"/>
                      <a:pt x="24880" y="1766366"/>
                      <a:pt x="24956" y="1781815"/>
                    </a:cubicBezTo>
                    <a:lnTo>
                      <a:pt x="25033" y="1794702"/>
                    </a:lnTo>
                    <a:cubicBezTo>
                      <a:pt x="25148" y="1814395"/>
                      <a:pt x="24842" y="1833170"/>
                      <a:pt x="24478" y="1853915"/>
                    </a:cubicBezTo>
                    <a:lnTo>
                      <a:pt x="24402" y="1858140"/>
                    </a:lnTo>
                    <a:cubicBezTo>
                      <a:pt x="24077" y="1875979"/>
                      <a:pt x="23752" y="1894449"/>
                      <a:pt x="23752" y="1912918"/>
                    </a:cubicBezTo>
                    <a:cubicBezTo>
                      <a:pt x="23752" y="1913434"/>
                      <a:pt x="23331" y="1913855"/>
                      <a:pt x="22796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33" name="任意多边形: 形状 132">
                <a:extLst>
                  <a:ext uri="{FF2B5EF4-FFF2-40B4-BE49-F238E27FC236}">
                    <a16:creationId xmlns:a16="http://schemas.microsoft.com/office/drawing/2014/main" id="{B1EA709B-198F-D753-A44C-722595026B90}"/>
                  </a:ext>
                </a:extLst>
              </p:cNvPr>
              <p:cNvSpPr/>
              <p:nvPr/>
            </p:nvSpPr>
            <p:spPr>
              <a:xfrm>
                <a:off x="11087431" y="1104717"/>
                <a:ext cx="8452" cy="1913854"/>
              </a:xfrm>
              <a:custGeom>
                <a:avLst/>
                <a:gdLst>
                  <a:gd name="connsiteX0" fmla="*/ 6903 w 8452"/>
                  <a:gd name="connsiteY0" fmla="*/ 1913855 h 1913854"/>
                  <a:gd name="connsiteX1" fmla="*/ 5947 w 8452"/>
                  <a:gd name="connsiteY1" fmla="*/ 1912899 h 1913854"/>
                  <a:gd name="connsiteX2" fmla="*/ 6234 w 8452"/>
                  <a:gd name="connsiteY2" fmla="*/ 1853418 h 1913854"/>
                  <a:gd name="connsiteX3" fmla="*/ 6425 w 8452"/>
                  <a:gd name="connsiteY3" fmla="*/ 1793879 h 1913854"/>
                  <a:gd name="connsiteX4" fmla="*/ 6482 w 8452"/>
                  <a:gd name="connsiteY4" fmla="*/ 1768316 h 1913854"/>
                  <a:gd name="connsiteX5" fmla="*/ 6482 w 8452"/>
                  <a:gd name="connsiteY5" fmla="*/ 1734188 h 1913854"/>
                  <a:gd name="connsiteX6" fmla="*/ 6406 w 8452"/>
                  <a:gd name="connsiteY6" fmla="*/ 1723443 h 1913854"/>
                  <a:gd name="connsiteX7" fmla="*/ 5584 w 8452"/>
                  <a:gd name="connsiteY7" fmla="*/ 1673560 h 1913854"/>
                  <a:gd name="connsiteX8" fmla="*/ 5049 w 8452"/>
                  <a:gd name="connsiteY8" fmla="*/ 1630789 h 1913854"/>
                  <a:gd name="connsiteX9" fmla="*/ 4991 w 8452"/>
                  <a:gd name="connsiteY9" fmla="*/ 1613180 h 1913854"/>
                  <a:gd name="connsiteX10" fmla="*/ 4953 w 8452"/>
                  <a:gd name="connsiteY10" fmla="*/ 1591709 h 1913854"/>
                  <a:gd name="connsiteX11" fmla="*/ 4647 w 8452"/>
                  <a:gd name="connsiteY11" fmla="*/ 1553106 h 1913854"/>
                  <a:gd name="connsiteX12" fmla="*/ 4360 w 8452"/>
                  <a:gd name="connsiteY12" fmla="*/ 1518021 h 1913854"/>
                  <a:gd name="connsiteX13" fmla="*/ 4265 w 8452"/>
                  <a:gd name="connsiteY13" fmla="*/ 1492956 h 1913854"/>
                  <a:gd name="connsiteX14" fmla="*/ 4112 w 8452"/>
                  <a:gd name="connsiteY14" fmla="*/ 1475423 h 1913854"/>
                  <a:gd name="connsiteX15" fmla="*/ 3270 w 8452"/>
                  <a:gd name="connsiteY15" fmla="*/ 1432251 h 1913854"/>
                  <a:gd name="connsiteX16" fmla="*/ 2429 w 8452"/>
                  <a:gd name="connsiteY16" fmla="*/ 1389002 h 1913854"/>
                  <a:gd name="connsiteX17" fmla="*/ 2276 w 8452"/>
                  <a:gd name="connsiteY17" fmla="*/ 1371489 h 1913854"/>
                  <a:gd name="connsiteX18" fmla="*/ 2181 w 8452"/>
                  <a:gd name="connsiteY18" fmla="*/ 1346404 h 1913854"/>
                  <a:gd name="connsiteX19" fmla="*/ 1894 w 8452"/>
                  <a:gd name="connsiteY19" fmla="*/ 1311377 h 1913854"/>
                  <a:gd name="connsiteX20" fmla="*/ 1588 w 8452"/>
                  <a:gd name="connsiteY20" fmla="*/ 1272736 h 1913854"/>
                  <a:gd name="connsiteX21" fmla="*/ 1550 w 8452"/>
                  <a:gd name="connsiteY21" fmla="*/ 1251284 h 1913854"/>
                  <a:gd name="connsiteX22" fmla="*/ 1492 w 8452"/>
                  <a:gd name="connsiteY22" fmla="*/ 1233674 h 1913854"/>
                  <a:gd name="connsiteX23" fmla="*/ 957 w 8452"/>
                  <a:gd name="connsiteY23" fmla="*/ 1190961 h 1913854"/>
                  <a:gd name="connsiteX24" fmla="*/ 135 w 8452"/>
                  <a:gd name="connsiteY24" fmla="*/ 1141040 h 1913854"/>
                  <a:gd name="connsiteX25" fmla="*/ 58 w 8452"/>
                  <a:gd name="connsiteY25" fmla="*/ 1130276 h 1913854"/>
                  <a:gd name="connsiteX26" fmla="*/ 58 w 8452"/>
                  <a:gd name="connsiteY26" fmla="*/ 1096128 h 1913854"/>
                  <a:gd name="connsiteX27" fmla="*/ 116 w 8452"/>
                  <a:gd name="connsiteY27" fmla="*/ 1070584 h 1913854"/>
                  <a:gd name="connsiteX28" fmla="*/ 307 w 8452"/>
                  <a:gd name="connsiteY28" fmla="*/ 1011007 h 1913854"/>
                  <a:gd name="connsiteX29" fmla="*/ 594 w 8452"/>
                  <a:gd name="connsiteY29" fmla="*/ 951545 h 1913854"/>
                  <a:gd name="connsiteX30" fmla="*/ 307 w 8452"/>
                  <a:gd name="connsiteY30" fmla="*/ 891529 h 1913854"/>
                  <a:gd name="connsiteX31" fmla="*/ 116 w 8452"/>
                  <a:gd name="connsiteY31" fmla="*/ 831570 h 1913854"/>
                  <a:gd name="connsiteX32" fmla="*/ 58 w 8452"/>
                  <a:gd name="connsiteY32" fmla="*/ 805911 h 1913854"/>
                  <a:gd name="connsiteX33" fmla="*/ 58 w 8452"/>
                  <a:gd name="connsiteY33" fmla="*/ 771744 h 1913854"/>
                  <a:gd name="connsiteX34" fmla="*/ 135 w 8452"/>
                  <a:gd name="connsiteY34" fmla="*/ 761152 h 1913854"/>
                  <a:gd name="connsiteX35" fmla="*/ 957 w 8452"/>
                  <a:gd name="connsiteY35" fmla="*/ 712875 h 1913854"/>
                  <a:gd name="connsiteX36" fmla="*/ 1492 w 8452"/>
                  <a:gd name="connsiteY36" fmla="*/ 671233 h 1913854"/>
                  <a:gd name="connsiteX37" fmla="*/ 1550 w 8452"/>
                  <a:gd name="connsiteY37" fmla="*/ 653738 h 1913854"/>
                  <a:gd name="connsiteX38" fmla="*/ 1588 w 8452"/>
                  <a:gd name="connsiteY38" fmla="*/ 632362 h 1913854"/>
                  <a:gd name="connsiteX39" fmla="*/ 1894 w 8452"/>
                  <a:gd name="connsiteY39" fmla="*/ 594314 h 1913854"/>
                  <a:gd name="connsiteX40" fmla="*/ 2181 w 8452"/>
                  <a:gd name="connsiteY40" fmla="*/ 559842 h 1913854"/>
                  <a:gd name="connsiteX41" fmla="*/ 2276 w 8452"/>
                  <a:gd name="connsiteY41" fmla="*/ 534948 h 1913854"/>
                  <a:gd name="connsiteX42" fmla="*/ 2429 w 8452"/>
                  <a:gd name="connsiteY42" fmla="*/ 517740 h 1913854"/>
                  <a:gd name="connsiteX43" fmla="*/ 3270 w 8452"/>
                  <a:gd name="connsiteY43" fmla="*/ 476174 h 1913854"/>
                  <a:gd name="connsiteX44" fmla="*/ 4112 w 8452"/>
                  <a:gd name="connsiteY44" fmla="*/ 434685 h 1913854"/>
                  <a:gd name="connsiteX45" fmla="*/ 4265 w 8452"/>
                  <a:gd name="connsiteY45" fmla="*/ 417458 h 1913854"/>
                  <a:gd name="connsiteX46" fmla="*/ 4360 w 8452"/>
                  <a:gd name="connsiteY46" fmla="*/ 392583 h 1913854"/>
                  <a:gd name="connsiteX47" fmla="*/ 4647 w 8452"/>
                  <a:gd name="connsiteY47" fmla="*/ 358072 h 1913854"/>
                  <a:gd name="connsiteX48" fmla="*/ 4953 w 8452"/>
                  <a:gd name="connsiteY48" fmla="*/ 320082 h 1913854"/>
                  <a:gd name="connsiteX49" fmla="*/ 4991 w 8452"/>
                  <a:gd name="connsiteY49" fmla="*/ 298687 h 1913854"/>
                  <a:gd name="connsiteX50" fmla="*/ 5049 w 8452"/>
                  <a:gd name="connsiteY50" fmla="*/ 281211 h 1913854"/>
                  <a:gd name="connsiteX51" fmla="*/ 5584 w 8452"/>
                  <a:gd name="connsiteY51" fmla="*/ 239511 h 1913854"/>
                  <a:gd name="connsiteX52" fmla="*/ 6406 w 8452"/>
                  <a:gd name="connsiteY52" fmla="*/ 191273 h 1913854"/>
                  <a:gd name="connsiteX53" fmla="*/ 6482 w 8452"/>
                  <a:gd name="connsiteY53" fmla="*/ 180700 h 1913854"/>
                  <a:gd name="connsiteX54" fmla="*/ 6482 w 8452"/>
                  <a:gd name="connsiteY54" fmla="*/ 146571 h 1913854"/>
                  <a:gd name="connsiteX55" fmla="*/ 6425 w 8452"/>
                  <a:gd name="connsiteY55" fmla="*/ 120912 h 1913854"/>
                  <a:gd name="connsiteX56" fmla="*/ 6234 w 8452"/>
                  <a:gd name="connsiteY56" fmla="*/ 60992 h 1913854"/>
                  <a:gd name="connsiteX57" fmla="*/ 5947 w 8452"/>
                  <a:gd name="connsiteY57" fmla="*/ 956 h 1913854"/>
                  <a:gd name="connsiteX58" fmla="*/ 6903 w 8452"/>
                  <a:gd name="connsiteY58" fmla="*/ 0 h 1913854"/>
                  <a:gd name="connsiteX59" fmla="*/ 7859 w 8452"/>
                  <a:gd name="connsiteY59" fmla="*/ 956 h 1913854"/>
                  <a:gd name="connsiteX60" fmla="*/ 8146 w 8452"/>
                  <a:gd name="connsiteY60" fmla="*/ 60972 h 1913854"/>
                  <a:gd name="connsiteX61" fmla="*/ 8337 w 8452"/>
                  <a:gd name="connsiteY61" fmla="*/ 120932 h 1913854"/>
                  <a:gd name="connsiteX62" fmla="*/ 8394 w 8452"/>
                  <a:gd name="connsiteY62" fmla="*/ 146590 h 1913854"/>
                  <a:gd name="connsiteX63" fmla="*/ 8394 w 8452"/>
                  <a:gd name="connsiteY63" fmla="*/ 180757 h 1913854"/>
                  <a:gd name="connsiteX64" fmla="*/ 8318 w 8452"/>
                  <a:gd name="connsiteY64" fmla="*/ 191330 h 1913854"/>
                  <a:gd name="connsiteX65" fmla="*/ 7496 w 8452"/>
                  <a:gd name="connsiteY65" fmla="*/ 239626 h 1913854"/>
                  <a:gd name="connsiteX66" fmla="*/ 6960 w 8452"/>
                  <a:gd name="connsiteY66" fmla="*/ 281250 h 1913854"/>
                  <a:gd name="connsiteX67" fmla="*/ 6903 w 8452"/>
                  <a:gd name="connsiteY67" fmla="*/ 298744 h 1913854"/>
                  <a:gd name="connsiteX68" fmla="*/ 6865 w 8452"/>
                  <a:gd name="connsiteY68" fmla="*/ 320120 h 1913854"/>
                  <a:gd name="connsiteX69" fmla="*/ 6559 w 8452"/>
                  <a:gd name="connsiteY69" fmla="*/ 358168 h 1913854"/>
                  <a:gd name="connsiteX70" fmla="*/ 6272 w 8452"/>
                  <a:gd name="connsiteY70" fmla="*/ 392621 h 1913854"/>
                  <a:gd name="connsiteX71" fmla="*/ 6177 w 8452"/>
                  <a:gd name="connsiteY71" fmla="*/ 417515 h 1913854"/>
                  <a:gd name="connsiteX72" fmla="*/ 6024 w 8452"/>
                  <a:gd name="connsiteY72" fmla="*/ 434723 h 1913854"/>
                  <a:gd name="connsiteX73" fmla="*/ 5182 w 8452"/>
                  <a:gd name="connsiteY73" fmla="*/ 476308 h 1913854"/>
                  <a:gd name="connsiteX74" fmla="*/ 4341 w 8452"/>
                  <a:gd name="connsiteY74" fmla="*/ 517798 h 1913854"/>
                  <a:gd name="connsiteX75" fmla="*/ 4188 w 8452"/>
                  <a:gd name="connsiteY75" fmla="*/ 535024 h 1913854"/>
                  <a:gd name="connsiteX76" fmla="*/ 4093 w 8452"/>
                  <a:gd name="connsiteY76" fmla="*/ 559880 h 1913854"/>
                  <a:gd name="connsiteX77" fmla="*/ 3806 w 8452"/>
                  <a:gd name="connsiteY77" fmla="*/ 594391 h 1913854"/>
                  <a:gd name="connsiteX78" fmla="*/ 3500 w 8452"/>
                  <a:gd name="connsiteY78" fmla="*/ 632382 h 1913854"/>
                  <a:gd name="connsiteX79" fmla="*/ 3462 w 8452"/>
                  <a:gd name="connsiteY79" fmla="*/ 653776 h 1913854"/>
                  <a:gd name="connsiteX80" fmla="*/ 3404 w 8452"/>
                  <a:gd name="connsiteY80" fmla="*/ 671252 h 1913854"/>
                  <a:gd name="connsiteX81" fmla="*/ 2869 w 8452"/>
                  <a:gd name="connsiteY81" fmla="*/ 712952 h 1913854"/>
                  <a:gd name="connsiteX82" fmla="*/ 2047 w 8452"/>
                  <a:gd name="connsiteY82" fmla="*/ 761171 h 1913854"/>
                  <a:gd name="connsiteX83" fmla="*/ 1970 w 8452"/>
                  <a:gd name="connsiteY83" fmla="*/ 771764 h 1913854"/>
                  <a:gd name="connsiteX84" fmla="*/ 1970 w 8452"/>
                  <a:gd name="connsiteY84" fmla="*/ 805892 h 1913854"/>
                  <a:gd name="connsiteX85" fmla="*/ 2028 w 8452"/>
                  <a:gd name="connsiteY85" fmla="*/ 831551 h 1913854"/>
                  <a:gd name="connsiteX86" fmla="*/ 2219 w 8452"/>
                  <a:gd name="connsiteY86" fmla="*/ 891471 h 1913854"/>
                  <a:gd name="connsiteX87" fmla="*/ 2506 w 8452"/>
                  <a:gd name="connsiteY87" fmla="*/ 951507 h 1913854"/>
                  <a:gd name="connsiteX88" fmla="*/ 2219 w 8452"/>
                  <a:gd name="connsiteY88" fmla="*/ 1010988 h 1913854"/>
                  <a:gd name="connsiteX89" fmla="*/ 2028 w 8452"/>
                  <a:gd name="connsiteY89" fmla="*/ 1070527 h 1913854"/>
                  <a:gd name="connsiteX90" fmla="*/ 1970 w 8452"/>
                  <a:gd name="connsiteY90" fmla="*/ 1096090 h 1913854"/>
                  <a:gd name="connsiteX91" fmla="*/ 1970 w 8452"/>
                  <a:gd name="connsiteY91" fmla="*/ 1130218 h 1913854"/>
                  <a:gd name="connsiteX92" fmla="*/ 2047 w 8452"/>
                  <a:gd name="connsiteY92" fmla="*/ 1140983 h 1913854"/>
                  <a:gd name="connsiteX93" fmla="*/ 2869 w 8452"/>
                  <a:gd name="connsiteY93" fmla="*/ 1190846 h 1913854"/>
                  <a:gd name="connsiteX94" fmla="*/ 3404 w 8452"/>
                  <a:gd name="connsiteY94" fmla="*/ 1233617 h 1913854"/>
                  <a:gd name="connsiteX95" fmla="*/ 3462 w 8452"/>
                  <a:gd name="connsiteY95" fmla="*/ 1251207 h 1913854"/>
                  <a:gd name="connsiteX96" fmla="*/ 3500 w 8452"/>
                  <a:gd name="connsiteY96" fmla="*/ 1272679 h 1913854"/>
                  <a:gd name="connsiteX97" fmla="*/ 3806 w 8452"/>
                  <a:gd name="connsiteY97" fmla="*/ 1311281 h 1913854"/>
                  <a:gd name="connsiteX98" fmla="*/ 4093 w 8452"/>
                  <a:gd name="connsiteY98" fmla="*/ 1346366 h 1913854"/>
                  <a:gd name="connsiteX99" fmla="*/ 4188 w 8452"/>
                  <a:gd name="connsiteY99" fmla="*/ 1371412 h 1913854"/>
                  <a:gd name="connsiteX100" fmla="*/ 4341 w 8452"/>
                  <a:gd name="connsiteY100" fmla="*/ 1388945 h 1913854"/>
                  <a:gd name="connsiteX101" fmla="*/ 5182 w 8452"/>
                  <a:gd name="connsiteY101" fmla="*/ 1432136 h 1913854"/>
                  <a:gd name="connsiteX102" fmla="*/ 6024 w 8452"/>
                  <a:gd name="connsiteY102" fmla="*/ 1475385 h 1913854"/>
                  <a:gd name="connsiteX103" fmla="*/ 6177 w 8452"/>
                  <a:gd name="connsiteY103" fmla="*/ 1492898 h 1913854"/>
                  <a:gd name="connsiteX104" fmla="*/ 6272 w 8452"/>
                  <a:gd name="connsiteY104" fmla="*/ 1517983 h 1913854"/>
                  <a:gd name="connsiteX105" fmla="*/ 6559 w 8452"/>
                  <a:gd name="connsiteY105" fmla="*/ 1553010 h 1913854"/>
                  <a:gd name="connsiteX106" fmla="*/ 6865 w 8452"/>
                  <a:gd name="connsiteY106" fmla="*/ 1591651 h 1913854"/>
                  <a:gd name="connsiteX107" fmla="*/ 6903 w 8452"/>
                  <a:gd name="connsiteY107" fmla="*/ 1613103 h 1913854"/>
                  <a:gd name="connsiteX108" fmla="*/ 6960 w 8452"/>
                  <a:gd name="connsiteY108" fmla="*/ 1630712 h 1913854"/>
                  <a:gd name="connsiteX109" fmla="*/ 7496 w 8452"/>
                  <a:gd name="connsiteY109" fmla="*/ 1673426 h 1913854"/>
                  <a:gd name="connsiteX110" fmla="*/ 8318 w 8452"/>
                  <a:gd name="connsiteY110" fmla="*/ 1723366 h 1913854"/>
                  <a:gd name="connsiteX111" fmla="*/ 8394 w 8452"/>
                  <a:gd name="connsiteY111" fmla="*/ 1734111 h 1913854"/>
                  <a:gd name="connsiteX112" fmla="*/ 8394 w 8452"/>
                  <a:gd name="connsiteY112" fmla="*/ 1768259 h 1913854"/>
                  <a:gd name="connsiteX113" fmla="*/ 8337 w 8452"/>
                  <a:gd name="connsiteY113" fmla="*/ 1793803 h 1913854"/>
                  <a:gd name="connsiteX114" fmla="*/ 8146 w 8452"/>
                  <a:gd name="connsiteY114" fmla="*/ 1853380 h 1913854"/>
                  <a:gd name="connsiteX115" fmla="*/ 7859 w 8452"/>
                  <a:gd name="connsiteY115" fmla="*/ 1912842 h 1913854"/>
                  <a:gd name="connsiteX116" fmla="*/ 6903 w 8452"/>
                  <a:gd name="connsiteY116" fmla="*/ 1913855 h 1913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</a:cxnLst>
                <a:rect l="l" t="t" r="r" b="b"/>
                <a:pathLst>
                  <a:path w="8452" h="1913854">
                    <a:moveTo>
                      <a:pt x="6903" y="1913855"/>
                    </a:moveTo>
                    <a:cubicBezTo>
                      <a:pt x="6368" y="1913855"/>
                      <a:pt x="5947" y="1913434"/>
                      <a:pt x="5947" y="1912899"/>
                    </a:cubicBezTo>
                    <a:cubicBezTo>
                      <a:pt x="5947" y="1893913"/>
                      <a:pt x="6043" y="1874469"/>
                      <a:pt x="6234" y="1853418"/>
                    </a:cubicBezTo>
                    <a:cubicBezTo>
                      <a:pt x="6406" y="1832960"/>
                      <a:pt x="6482" y="1812923"/>
                      <a:pt x="6425" y="1793879"/>
                    </a:cubicBezTo>
                    <a:cubicBezTo>
                      <a:pt x="6406" y="1785314"/>
                      <a:pt x="6444" y="1776825"/>
                      <a:pt x="6482" y="1768316"/>
                    </a:cubicBezTo>
                    <a:cubicBezTo>
                      <a:pt x="6540" y="1757189"/>
                      <a:pt x="6578" y="1745660"/>
                      <a:pt x="6482" y="1734188"/>
                    </a:cubicBezTo>
                    <a:lnTo>
                      <a:pt x="6406" y="1723443"/>
                    </a:lnTo>
                    <a:cubicBezTo>
                      <a:pt x="6291" y="1707248"/>
                      <a:pt x="6157" y="1690480"/>
                      <a:pt x="5584" y="1673560"/>
                    </a:cubicBezTo>
                    <a:cubicBezTo>
                      <a:pt x="5087" y="1658990"/>
                      <a:pt x="5068" y="1644651"/>
                      <a:pt x="5049" y="1630789"/>
                    </a:cubicBezTo>
                    <a:cubicBezTo>
                      <a:pt x="5049" y="1624938"/>
                      <a:pt x="5029" y="1619069"/>
                      <a:pt x="4991" y="1613180"/>
                    </a:cubicBezTo>
                    <a:cubicBezTo>
                      <a:pt x="4934" y="1605991"/>
                      <a:pt x="4953" y="1598840"/>
                      <a:pt x="4953" y="1591709"/>
                    </a:cubicBezTo>
                    <a:cubicBezTo>
                      <a:pt x="4972" y="1579166"/>
                      <a:pt x="4991" y="1566203"/>
                      <a:pt x="4647" y="1553106"/>
                    </a:cubicBezTo>
                    <a:cubicBezTo>
                      <a:pt x="4341" y="1541195"/>
                      <a:pt x="4360" y="1529417"/>
                      <a:pt x="4360" y="1518021"/>
                    </a:cubicBezTo>
                    <a:cubicBezTo>
                      <a:pt x="4360" y="1509838"/>
                      <a:pt x="4379" y="1501387"/>
                      <a:pt x="4265" y="1492956"/>
                    </a:cubicBezTo>
                    <a:cubicBezTo>
                      <a:pt x="4188" y="1487086"/>
                      <a:pt x="4150" y="1481254"/>
                      <a:pt x="4112" y="1475423"/>
                    </a:cubicBezTo>
                    <a:cubicBezTo>
                      <a:pt x="4016" y="1461447"/>
                      <a:pt x="3940" y="1447011"/>
                      <a:pt x="3270" y="1432251"/>
                    </a:cubicBezTo>
                    <a:cubicBezTo>
                      <a:pt x="2601" y="1417452"/>
                      <a:pt x="2525" y="1402979"/>
                      <a:pt x="2429" y="1389002"/>
                    </a:cubicBezTo>
                    <a:cubicBezTo>
                      <a:pt x="2391" y="1383171"/>
                      <a:pt x="2353" y="1377358"/>
                      <a:pt x="2276" y="1371489"/>
                    </a:cubicBezTo>
                    <a:cubicBezTo>
                      <a:pt x="2161" y="1363038"/>
                      <a:pt x="2181" y="1354587"/>
                      <a:pt x="2181" y="1346404"/>
                    </a:cubicBezTo>
                    <a:cubicBezTo>
                      <a:pt x="2200" y="1335028"/>
                      <a:pt x="2200" y="1323250"/>
                      <a:pt x="1894" y="1311377"/>
                    </a:cubicBezTo>
                    <a:cubicBezTo>
                      <a:pt x="1550" y="1298261"/>
                      <a:pt x="1569" y="1285278"/>
                      <a:pt x="1588" y="1272736"/>
                    </a:cubicBezTo>
                    <a:cubicBezTo>
                      <a:pt x="1588" y="1265604"/>
                      <a:pt x="1607" y="1258473"/>
                      <a:pt x="1550" y="1251284"/>
                    </a:cubicBezTo>
                    <a:cubicBezTo>
                      <a:pt x="1511" y="1245395"/>
                      <a:pt x="1492" y="1239525"/>
                      <a:pt x="1492" y="1233674"/>
                    </a:cubicBezTo>
                    <a:cubicBezTo>
                      <a:pt x="1473" y="1219832"/>
                      <a:pt x="1454" y="1205511"/>
                      <a:pt x="957" y="1190961"/>
                    </a:cubicBezTo>
                    <a:cubicBezTo>
                      <a:pt x="383" y="1174021"/>
                      <a:pt x="249" y="1157253"/>
                      <a:pt x="135" y="1141040"/>
                    </a:cubicBezTo>
                    <a:lnTo>
                      <a:pt x="58" y="1130276"/>
                    </a:lnTo>
                    <a:cubicBezTo>
                      <a:pt x="-37" y="1118785"/>
                      <a:pt x="20" y="1107256"/>
                      <a:pt x="58" y="1096128"/>
                    </a:cubicBezTo>
                    <a:cubicBezTo>
                      <a:pt x="96" y="1087639"/>
                      <a:pt x="135" y="1079150"/>
                      <a:pt x="116" y="1070584"/>
                    </a:cubicBezTo>
                    <a:cubicBezTo>
                      <a:pt x="58" y="1051522"/>
                      <a:pt x="116" y="1031484"/>
                      <a:pt x="307" y="1011007"/>
                    </a:cubicBezTo>
                    <a:cubicBezTo>
                      <a:pt x="498" y="989976"/>
                      <a:pt x="594" y="970512"/>
                      <a:pt x="594" y="951545"/>
                    </a:cubicBezTo>
                    <a:cubicBezTo>
                      <a:pt x="594" y="932579"/>
                      <a:pt x="498" y="912943"/>
                      <a:pt x="307" y="891529"/>
                    </a:cubicBezTo>
                    <a:cubicBezTo>
                      <a:pt x="135" y="870708"/>
                      <a:pt x="58" y="850536"/>
                      <a:pt x="116" y="831570"/>
                    </a:cubicBezTo>
                    <a:cubicBezTo>
                      <a:pt x="135" y="823061"/>
                      <a:pt x="96" y="814496"/>
                      <a:pt x="58" y="805911"/>
                    </a:cubicBezTo>
                    <a:cubicBezTo>
                      <a:pt x="1" y="794669"/>
                      <a:pt x="-37" y="783044"/>
                      <a:pt x="58" y="771744"/>
                    </a:cubicBezTo>
                    <a:lnTo>
                      <a:pt x="135" y="761152"/>
                    </a:lnTo>
                    <a:cubicBezTo>
                      <a:pt x="249" y="745187"/>
                      <a:pt x="383" y="728668"/>
                      <a:pt x="957" y="712875"/>
                    </a:cubicBezTo>
                    <a:cubicBezTo>
                      <a:pt x="1454" y="699319"/>
                      <a:pt x="1473" y="685037"/>
                      <a:pt x="1492" y="671233"/>
                    </a:cubicBezTo>
                    <a:cubicBezTo>
                      <a:pt x="1492" y="665401"/>
                      <a:pt x="1511" y="659550"/>
                      <a:pt x="1550" y="653738"/>
                    </a:cubicBezTo>
                    <a:cubicBezTo>
                      <a:pt x="1607" y="646645"/>
                      <a:pt x="1588" y="639494"/>
                      <a:pt x="1588" y="632362"/>
                    </a:cubicBezTo>
                    <a:cubicBezTo>
                      <a:pt x="1569" y="619782"/>
                      <a:pt x="1550" y="606761"/>
                      <a:pt x="1894" y="594314"/>
                    </a:cubicBezTo>
                    <a:cubicBezTo>
                      <a:pt x="2200" y="583034"/>
                      <a:pt x="2181" y="571256"/>
                      <a:pt x="2181" y="559842"/>
                    </a:cubicBezTo>
                    <a:cubicBezTo>
                      <a:pt x="2181" y="551639"/>
                      <a:pt x="2161" y="543169"/>
                      <a:pt x="2276" y="534948"/>
                    </a:cubicBezTo>
                    <a:cubicBezTo>
                      <a:pt x="2353" y="529231"/>
                      <a:pt x="2391" y="523476"/>
                      <a:pt x="2429" y="517740"/>
                    </a:cubicBezTo>
                    <a:cubicBezTo>
                      <a:pt x="2525" y="503936"/>
                      <a:pt x="2601" y="489653"/>
                      <a:pt x="3270" y="476174"/>
                    </a:cubicBezTo>
                    <a:cubicBezTo>
                      <a:pt x="3940" y="462733"/>
                      <a:pt x="4016" y="448470"/>
                      <a:pt x="4112" y="434685"/>
                    </a:cubicBezTo>
                    <a:cubicBezTo>
                      <a:pt x="4150" y="428930"/>
                      <a:pt x="4188" y="423175"/>
                      <a:pt x="4265" y="417458"/>
                    </a:cubicBezTo>
                    <a:cubicBezTo>
                      <a:pt x="4379" y="409256"/>
                      <a:pt x="4360" y="400786"/>
                      <a:pt x="4360" y="392583"/>
                    </a:cubicBezTo>
                    <a:cubicBezTo>
                      <a:pt x="4341" y="381169"/>
                      <a:pt x="4341" y="369372"/>
                      <a:pt x="4647" y="358072"/>
                    </a:cubicBezTo>
                    <a:cubicBezTo>
                      <a:pt x="4991" y="345645"/>
                      <a:pt x="4972" y="332643"/>
                      <a:pt x="4953" y="320082"/>
                    </a:cubicBezTo>
                    <a:cubicBezTo>
                      <a:pt x="4953" y="312931"/>
                      <a:pt x="4934" y="305780"/>
                      <a:pt x="4991" y="298687"/>
                    </a:cubicBezTo>
                    <a:cubicBezTo>
                      <a:pt x="5029" y="292874"/>
                      <a:pt x="5049" y="287043"/>
                      <a:pt x="5049" y="281211"/>
                    </a:cubicBezTo>
                    <a:cubicBezTo>
                      <a:pt x="5068" y="267388"/>
                      <a:pt x="5087" y="253106"/>
                      <a:pt x="5584" y="239511"/>
                    </a:cubicBezTo>
                    <a:cubicBezTo>
                      <a:pt x="6157" y="223738"/>
                      <a:pt x="6291" y="207238"/>
                      <a:pt x="6406" y="191273"/>
                    </a:cubicBezTo>
                    <a:lnTo>
                      <a:pt x="6482" y="180700"/>
                    </a:lnTo>
                    <a:cubicBezTo>
                      <a:pt x="6578" y="169419"/>
                      <a:pt x="6521" y="157813"/>
                      <a:pt x="6482" y="146571"/>
                    </a:cubicBezTo>
                    <a:cubicBezTo>
                      <a:pt x="6444" y="137986"/>
                      <a:pt x="6406" y="129421"/>
                      <a:pt x="6425" y="120912"/>
                    </a:cubicBezTo>
                    <a:cubicBezTo>
                      <a:pt x="6482" y="101965"/>
                      <a:pt x="6425" y="81813"/>
                      <a:pt x="6234" y="60992"/>
                    </a:cubicBezTo>
                    <a:cubicBezTo>
                      <a:pt x="6043" y="39578"/>
                      <a:pt x="5947" y="19942"/>
                      <a:pt x="5947" y="956"/>
                    </a:cubicBezTo>
                    <a:cubicBezTo>
                      <a:pt x="5947" y="421"/>
                      <a:pt x="6368" y="0"/>
                      <a:pt x="6903" y="0"/>
                    </a:cubicBezTo>
                    <a:cubicBezTo>
                      <a:pt x="7438" y="0"/>
                      <a:pt x="7859" y="421"/>
                      <a:pt x="7859" y="956"/>
                    </a:cubicBezTo>
                    <a:cubicBezTo>
                      <a:pt x="7859" y="19923"/>
                      <a:pt x="7955" y="39558"/>
                      <a:pt x="8146" y="60972"/>
                    </a:cubicBezTo>
                    <a:cubicBezTo>
                      <a:pt x="8318" y="81794"/>
                      <a:pt x="8394" y="101965"/>
                      <a:pt x="8337" y="120932"/>
                    </a:cubicBezTo>
                    <a:cubicBezTo>
                      <a:pt x="8318" y="129440"/>
                      <a:pt x="8356" y="138005"/>
                      <a:pt x="8394" y="146590"/>
                    </a:cubicBezTo>
                    <a:cubicBezTo>
                      <a:pt x="8452" y="157832"/>
                      <a:pt x="8490" y="169457"/>
                      <a:pt x="8394" y="180757"/>
                    </a:cubicBezTo>
                    <a:lnTo>
                      <a:pt x="8318" y="191330"/>
                    </a:lnTo>
                    <a:cubicBezTo>
                      <a:pt x="8203" y="207314"/>
                      <a:pt x="8069" y="223833"/>
                      <a:pt x="7496" y="239626"/>
                    </a:cubicBezTo>
                    <a:cubicBezTo>
                      <a:pt x="6999" y="253182"/>
                      <a:pt x="6980" y="267445"/>
                      <a:pt x="6960" y="281250"/>
                    </a:cubicBezTo>
                    <a:cubicBezTo>
                      <a:pt x="6960" y="287100"/>
                      <a:pt x="6941" y="292932"/>
                      <a:pt x="6903" y="298744"/>
                    </a:cubicBezTo>
                    <a:cubicBezTo>
                      <a:pt x="6846" y="305837"/>
                      <a:pt x="6865" y="312988"/>
                      <a:pt x="6865" y="320120"/>
                    </a:cubicBezTo>
                    <a:cubicBezTo>
                      <a:pt x="6884" y="332701"/>
                      <a:pt x="6903" y="345721"/>
                      <a:pt x="6559" y="358168"/>
                    </a:cubicBezTo>
                    <a:cubicBezTo>
                      <a:pt x="6253" y="369429"/>
                      <a:pt x="6272" y="381226"/>
                      <a:pt x="6272" y="392621"/>
                    </a:cubicBezTo>
                    <a:cubicBezTo>
                      <a:pt x="6272" y="400824"/>
                      <a:pt x="6291" y="409294"/>
                      <a:pt x="6177" y="417515"/>
                    </a:cubicBezTo>
                    <a:cubicBezTo>
                      <a:pt x="6100" y="423232"/>
                      <a:pt x="6062" y="428987"/>
                      <a:pt x="6024" y="434723"/>
                    </a:cubicBezTo>
                    <a:cubicBezTo>
                      <a:pt x="5928" y="448527"/>
                      <a:pt x="5852" y="462810"/>
                      <a:pt x="5182" y="476308"/>
                    </a:cubicBezTo>
                    <a:cubicBezTo>
                      <a:pt x="4513" y="489749"/>
                      <a:pt x="4437" y="504012"/>
                      <a:pt x="4341" y="517798"/>
                    </a:cubicBezTo>
                    <a:cubicBezTo>
                      <a:pt x="4303" y="523553"/>
                      <a:pt x="4265" y="529308"/>
                      <a:pt x="4188" y="535024"/>
                    </a:cubicBezTo>
                    <a:cubicBezTo>
                      <a:pt x="4073" y="543227"/>
                      <a:pt x="4093" y="551697"/>
                      <a:pt x="4093" y="559880"/>
                    </a:cubicBezTo>
                    <a:cubicBezTo>
                      <a:pt x="4112" y="571294"/>
                      <a:pt x="4112" y="583091"/>
                      <a:pt x="3806" y="594391"/>
                    </a:cubicBezTo>
                    <a:cubicBezTo>
                      <a:pt x="3462" y="606819"/>
                      <a:pt x="3481" y="619820"/>
                      <a:pt x="3500" y="632382"/>
                    </a:cubicBezTo>
                    <a:cubicBezTo>
                      <a:pt x="3500" y="639532"/>
                      <a:pt x="3519" y="646683"/>
                      <a:pt x="3462" y="653776"/>
                    </a:cubicBezTo>
                    <a:cubicBezTo>
                      <a:pt x="3423" y="659589"/>
                      <a:pt x="3404" y="665420"/>
                      <a:pt x="3404" y="671252"/>
                    </a:cubicBezTo>
                    <a:cubicBezTo>
                      <a:pt x="3385" y="685075"/>
                      <a:pt x="3366" y="699358"/>
                      <a:pt x="2869" y="712952"/>
                    </a:cubicBezTo>
                    <a:cubicBezTo>
                      <a:pt x="2295" y="728725"/>
                      <a:pt x="2161" y="745226"/>
                      <a:pt x="2047" y="761171"/>
                    </a:cubicBezTo>
                    <a:lnTo>
                      <a:pt x="1970" y="771764"/>
                    </a:lnTo>
                    <a:cubicBezTo>
                      <a:pt x="1875" y="783044"/>
                      <a:pt x="1932" y="794650"/>
                      <a:pt x="1970" y="805892"/>
                    </a:cubicBezTo>
                    <a:cubicBezTo>
                      <a:pt x="2008" y="814477"/>
                      <a:pt x="2047" y="823042"/>
                      <a:pt x="2028" y="831551"/>
                    </a:cubicBezTo>
                    <a:cubicBezTo>
                      <a:pt x="1970" y="850498"/>
                      <a:pt x="2028" y="870650"/>
                      <a:pt x="2219" y="891471"/>
                    </a:cubicBezTo>
                    <a:cubicBezTo>
                      <a:pt x="2410" y="912885"/>
                      <a:pt x="2506" y="932521"/>
                      <a:pt x="2506" y="951507"/>
                    </a:cubicBezTo>
                    <a:cubicBezTo>
                      <a:pt x="2506" y="970493"/>
                      <a:pt x="2410" y="989938"/>
                      <a:pt x="2219" y="1010988"/>
                    </a:cubicBezTo>
                    <a:cubicBezTo>
                      <a:pt x="2047" y="1031446"/>
                      <a:pt x="1970" y="1051484"/>
                      <a:pt x="2028" y="1070527"/>
                    </a:cubicBezTo>
                    <a:cubicBezTo>
                      <a:pt x="2047" y="1079092"/>
                      <a:pt x="2008" y="1087582"/>
                      <a:pt x="1970" y="1096090"/>
                    </a:cubicBezTo>
                    <a:cubicBezTo>
                      <a:pt x="1913" y="1107217"/>
                      <a:pt x="1875" y="1118746"/>
                      <a:pt x="1970" y="1130218"/>
                    </a:cubicBezTo>
                    <a:lnTo>
                      <a:pt x="2047" y="1140983"/>
                    </a:lnTo>
                    <a:cubicBezTo>
                      <a:pt x="2161" y="1157177"/>
                      <a:pt x="2295" y="1173926"/>
                      <a:pt x="2869" y="1190846"/>
                    </a:cubicBezTo>
                    <a:cubicBezTo>
                      <a:pt x="3366" y="1205435"/>
                      <a:pt x="3385" y="1219755"/>
                      <a:pt x="3404" y="1233617"/>
                    </a:cubicBezTo>
                    <a:cubicBezTo>
                      <a:pt x="3404" y="1239468"/>
                      <a:pt x="3423" y="1245318"/>
                      <a:pt x="3462" y="1251207"/>
                    </a:cubicBezTo>
                    <a:cubicBezTo>
                      <a:pt x="3519" y="1258396"/>
                      <a:pt x="3500" y="1265547"/>
                      <a:pt x="3500" y="1272679"/>
                    </a:cubicBezTo>
                    <a:cubicBezTo>
                      <a:pt x="3481" y="1285221"/>
                      <a:pt x="3462" y="1298184"/>
                      <a:pt x="3806" y="1311281"/>
                    </a:cubicBezTo>
                    <a:cubicBezTo>
                      <a:pt x="4112" y="1323193"/>
                      <a:pt x="4093" y="1334970"/>
                      <a:pt x="4093" y="1346366"/>
                    </a:cubicBezTo>
                    <a:cubicBezTo>
                      <a:pt x="4093" y="1354549"/>
                      <a:pt x="4073" y="1363000"/>
                      <a:pt x="4188" y="1371412"/>
                    </a:cubicBezTo>
                    <a:cubicBezTo>
                      <a:pt x="4265" y="1377282"/>
                      <a:pt x="4303" y="1383113"/>
                      <a:pt x="4341" y="1388945"/>
                    </a:cubicBezTo>
                    <a:cubicBezTo>
                      <a:pt x="4437" y="1402921"/>
                      <a:pt x="4513" y="1417357"/>
                      <a:pt x="5182" y="1432136"/>
                    </a:cubicBezTo>
                    <a:cubicBezTo>
                      <a:pt x="5852" y="1446935"/>
                      <a:pt x="5928" y="1461408"/>
                      <a:pt x="6024" y="1475385"/>
                    </a:cubicBezTo>
                    <a:cubicBezTo>
                      <a:pt x="6062" y="1481216"/>
                      <a:pt x="6100" y="1487029"/>
                      <a:pt x="6177" y="1492898"/>
                    </a:cubicBezTo>
                    <a:cubicBezTo>
                      <a:pt x="6291" y="1501349"/>
                      <a:pt x="6272" y="1509800"/>
                      <a:pt x="6272" y="1517983"/>
                    </a:cubicBezTo>
                    <a:cubicBezTo>
                      <a:pt x="6253" y="1529359"/>
                      <a:pt x="6253" y="1541137"/>
                      <a:pt x="6559" y="1553010"/>
                    </a:cubicBezTo>
                    <a:cubicBezTo>
                      <a:pt x="6903" y="1566126"/>
                      <a:pt x="6884" y="1579109"/>
                      <a:pt x="6865" y="1591651"/>
                    </a:cubicBezTo>
                    <a:cubicBezTo>
                      <a:pt x="6865" y="1598783"/>
                      <a:pt x="6846" y="1605914"/>
                      <a:pt x="6903" y="1613103"/>
                    </a:cubicBezTo>
                    <a:cubicBezTo>
                      <a:pt x="6941" y="1618992"/>
                      <a:pt x="6960" y="1624862"/>
                      <a:pt x="6960" y="1630712"/>
                    </a:cubicBezTo>
                    <a:cubicBezTo>
                      <a:pt x="6980" y="1644555"/>
                      <a:pt x="6999" y="1658876"/>
                      <a:pt x="7496" y="1673426"/>
                    </a:cubicBezTo>
                    <a:cubicBezTo>
                      <a:pt x="8069" y="1690385"/>
                      <a:pt x="8203" y="1707153"/>
                      <a:pt x="8318" y="1723366"/>
                    </a:cubicBezTo>
                    <a:lnTo>
                      <a:pt x="8394" y="1734111"/>
                    </a:lnTo>
                    <a:cubicBezTo>
                      <a:pt x="8490" y="1745602"/>
                      <a:pt x="8433" y="1757132"/>
                      <a:pt x="8394" y="1768259"/>
                    </a:cubicBezTo>
                    <a:cubicBezTo>
                      <a:pt x="8356" y="1776748"/>
                      <a:pt x="8318" y="1785237"/>
                      <a:pt x="8337" y="1793803"/>
                    </a:cubicBezTo>
                    <a:cubicBezTo>
                      <a:pt x="8394" y="1812865"/>
                      <a:pt x="8337" y="1832902"/>
                      <a:pt x="8146" y="1853380"/>
                    </a:cubicBezTo>
                    <a:cubicBezTo>
                      <a:pt x="7955" y="1874411"/>
                      <a:pt x="7859" y="1893875"/>
                      <a:pt x="7859" y="1912842"/>
                    </a:cubicBezTo>
                    <a:cubicBezTo>
                      <a:pt x="7859" y="1913434"/>
                      <a:pt x="7438" y="1913855"/>
                      <a:pt x="6903" y="1913855"/>
                    </a:cubicBezTo>
                    <a:close/>
                  </a:path>
                </a:pathLst>
              </a:custGeom>
              <a:grpFill/>
              <a:ln w="190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sp>
        <p:nvSpPr>
          <p:cNvPr id="241" name="任意多边形: 形状 240">
            <a:extLst>
              <a:ext uri="{FF2B5EF4-FFF2-40B4-BE49-F238E27FC236}">
                <a16:creationId xmlns:a16="http://schemas.microsoft.com/office/drawing/2014/main" id="{9623FA17-60EB-D594-3B18-E681FBF9AD33}"/>
              </a:ext>
            </a:extLst>
          </p:cNvPr>
          <p:cNvSpPr/>
          <p:nvPr/>
        </p:nvSpPr>
        <p:spPr>
          <a:xfrm rot="302694">
            <a:off x="-42100" y="5179801"/>
            <a:ext cx="12276199" cy="416689"/>
          </a:xfrm>
          <a:custGeom>
            <a:avLst/>
            <a:gdLst>
              <a:gd name="connsiteX0" fmla="*/ 0 w 12276199"/>
              <a:gd name="connsiteY0" fmla="*/ 0 h 416689"/>
              <a:gd name="connsiteX1" fmla="*/ 12239415 w 12276199"/>
              <a:gd name="connsiteY1" fmla="*/ 0 h 416689"/>
              <a:gd name="connsiteX2" fmla="*/ 12276199 w 12276199"/>
              <a:gd name="connsiteY2" fmla="*/ 416689 h 416689"/>
              <a:gd name="connsiteX3" fmla="*/ 36785 w 12276199"/>
              <a:gd name="connsiteY3" fmla="*/ 416689 h 41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76199" h="416689">
                <a:moveTo>
                  <a:pt x="0" y="0"/>
                </a:moveTo>
                <a:lnTo>
                  <a:pt x="12239415" y="0"/>
                </a:lnTo>
                <a:lnTo>
                  <a:pt x="12276199" y="416689"/>
                </a:lnTo>
                <a:lnTo>
                  <a:pt x="36785" y="4166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6" name="文本框 175">
            <a:extLst>
              <a:ext uri="{FF2B5EF4-FFF2-40B4-BE49-F238E27FC236}">
                <a16:creationId xmlns:a16="http://schemas.microsoft.com/office/drawing/2014/main" id="{5DE53F30-B7CA-01CE-B828-CD699B0C34C2}"/>
              </a:ext>
            </a:extLst>
          </p:cNvPr>
          <p:cNvSpPr txBox="1"/>
          <p:nvPr/>
        </p:nvSpPr>
        <p:spPr>
          <a:xfrm rot="302694">
            <a:off x="9477896" y="5642421"/>
            <a:ext cx="28349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900" dirty="0">
                <a:solidFill>
                  <a:schemeClr val="accent1"/>
                </a:solidFill>
                <a:latin typeface="+mj-lt"/>
              </a:rPr>
              <a:t>EVENT PLANNING</a:t>
            </a:r>
          </a:p>
        </p:txBody>
      </p:sp>
      <p:sp>
        <p:nvSpPr>
          <p:cNvPr id="177" name="等腰三角形 176">
            <a:extLst>
              <a:ext uri="{FF2B5EF4-FFF2-40B4-BE49-F238E27FC236}">
                <a16:creationId xmlns:a16="http://schemas.microsoft.com/office/drawing/2014/main" id="{0E63FB78-00C4-C70B-368E-74D4CFC37670}"/>
              </a:ext>
            </a:extLst>
          </p:cNvPr>
          <p:cNvSpPr/>
          <p:nvPr/>
        </p:nvSpPr>
        <p:spPr>
          <a:xfrm rot="5702694">
            <a:off x="11963968" y="5874160"/>
            <a:ext cx="108847" cy="9383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0" name="文本框 179">
            <a:extLst>
              <a:ext uri="{FF2B5EF4-FFF2-40B4-BE49-F238E27FC236}">
                <a16:creationId xmlns:a16="http://schemas.microsoft.com/office/drawing/2014/main" id="{9542ABAD-5FEB-CEF8-6877-CD2D0A533D6F}"/>
              </a:ext>
            </a:extLst>
          </p:cNvPr>
          <p:cNvSpPr txBox="1"/>
          <p:nvPr/>
        </p:nvSpPr>
        <p:spPr>
          <a:xfrm rot="302694">
            <a:off x="1239591" y="4915157"/>
            <a:ext cx="28349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900" dirty="0">
                <a:ln>
                  <a:solidFill>
                    <a:schemeClr val="accent1"/>
                  </a:solidFill>
                </a:ln>
                <a:noFill/>
                <a:latin typeface="+mj-lt"/>
              </a:rPr>
              <a:t>EVENT PLANNING</a:t>
            </a:r>
          </a:p>
        </p:txBody>
      </p:sp>
      <p:sp>
        <p:nvSpPr>
          <p:cNvPr id="181" name="等腰三角形 180">
            <a:extLst>
              <a:ext uri="{FF2B5EF4-FFF2-40B4-BE49-F238E27FC236}">
                <a16:creationId xmlns:a16="http://schemas.microsoft.com/office/drawing/2014/main" id="{2C1CD27C-CE52-EAC9-42FA-378B644ED9E7}"/>
              </a:ext>
            </a:extLst>
          </p:cNvPr>
          <p:cNvSpPr/>
          <p:nvPr/>
        </p:nvSpPr>
        <p:spPr>
          <a:xfrm rot="5702694">
            <a:off x="991196" y="4902188"/>
            <a:ext cx="108847" cy="9383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2" name="等腰三角形 181">
            <a:extLst>
              <a:ext uri="{FF2B5EF4-FFF2-40B4-BE49-F238E27FC236}">
                <a16:creationId xmlns:a16="http://schemas.microsoft.com/office/drawing/2014/main" id="{0654DB45-F923-9EFA-6B77-E5DB702DD94D}"/>
              </a:ext>
            </a:extLst>
          </p:cNvPr>
          <p:cNvSpPr/>
          <p:nvPr/>
        </p:nvSpPr>
        <p:spPr>
          <a:xfrm rot="5702694">
            <a:off x="3758481" y="5161549"/>
            <a:ext cx="108847" cy="9383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3" name="文本框 182">
            <a:extLst>
              <a:ext uri="{FF2B5EF4-FFF2-40B4-BE49-F238E27FC236}">
                <a16:creationId xmlns:a16="http://schemas.microsoft.com/office/drawing/2014/main" id="{797F196E-D958-BDC9-4061-1E80B3E19B79}"/>
              </a:ext>
            </a:extLst>
          </p:cNvPr>
          <p:cNvSpPr txBox="1"/>
          <p:nvPr/>
        </p:nvSpPr>
        <p:spPr>
          <a:xfrm rot="302694">
            <a:off x="3982625" y="5157307"/>
            <a:ext cx="28349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900" dirty="0">
                <a:solidFill>
                  <a:schemeClr val="accent1"/>
                </a:solidFill>
                <a:latin typeface="+mj-lt"/>
              </a:rPr>
              <a:t>EVENT PLANNING</a:t>
            </a:r>
          </a:p>
        </p:txBody>
      </p:sp>
      <p:sp>
        <p:nvSpPr>
          <p:cNvPr id="184" name="文本框 183">
            <a:extLst>
              <a:ext uri="{FF2B5EF4-FFF2-40B4-BE49-F238E27FC236}">
                <a16:creationId xmlns:a16="http://schemas.microsoft.com/office/drawing/2014/main" id="{126E622A-FA46-DCA2-0AE8-8B4942E44D54}"/>
              </a:ext>
            </a:extLst>
          </p:cNvPr>
          <p:cNvSpPr txBox="1"/>
          <p:nvPr/>
        </p:nvSpPr>
        <p:spPr>
          <a:xfrm rot="302694">
            <a:off x="6724741" y="5399377"/>
            <a:ext cx="28349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900" dirty="0">
                <a:ln>
                  <a:solidFill>
                    <a:schemeClr val="accent1"/>
                  </a:solidFill>
                </a:ln>
                <a:noFill/>
                <a:latin typeface="+mj-lt"/>
              </a:rPr>
              <a:t>EVENT PLANNING</a:t>
            </a:r>
          </a:p>
        </p:txBody>
      </p:sp>
      <p:sp>
        <p:nvSpPr>
          <p:cNvPr id="185" name="等腰三角形 184">
            <a:extLst>
              <a:ext uri="{FF2B5EF4-FFF2-40B4-BE49-F238E27FC236}">
                <a16:creationId xmlns:a16="http://schemas.microsoft.com/office/drawing/2014/main" id="{F25FD949-62E1-E048-E482-083270373F0D}"/>
              </a:ext>
            </a:extLst>
          </p:cNvPr>
          <p:cNvSpPr/>
          <p:nvPr/>
        </p:nvSpPr>
        <p:spPr>
          <a:xfrm rot="5702694">
            <a:off x="6490796" y="5389694"/>
            <a:ext cx="108847" cy="9383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6" name="等腰三角形 185">
            <a:extLst>
              <a:ext uri="{FF2B5EF4-FFF2-40B4-BE49-F238E27FC236}">
                <a16:creationId xmlns:a16="http://schemas.microsoft.com/office/drawing/2014/main" id="{5E725FC0-74E2-4B28-C45D-987E5BA59565}"/>
              </a:ext>
            </a:extLst>
          </p:cNvPr>
          <p:cNvSpPr/>
          <p:nvPr/>
        </p:nvSpPr>
        <p:spPr>
          <a:xfrm rot="5702694">
            <a:off x="9213693" y="5630806"/>
            <a:ext cx="108847" cy="93834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7" name="文本框 186">
            <a:extLst>
              <a:ext uri="{FF2B5EF4-FFF2-40B4-BE49-F238E27FC236}">
                <a16:creationId xmlns:a16="http://schemas.microsoft.com/office/drawing/2014/main" id="{6F578EEA-3B3D-1AC5-9E95-CDB23574851A}"/>
              </a:ext>
            </a:extLst>
          </p:cNvPr>
          <p:cNvSpPr txBox="1"/>
          <p:nvPr userDrawn="1"/>
        </p:nvSpPr>
        <p:spPr>
          <a:xfrm>
            <a:off x="936136" y="1241858"/>
            <a:ext cx="1720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1"/>
                </a:solidFill>
              </a:rPr>
              <a:t>EVENT PLANNING</a:t>
            </a:r>
          </a:p>
        </p:txBody>
      </p:sp>
      <p:sp>
        <p:nvSpPr>
          <p:cNvPr id="188" name="任意多边形: 形状 187">
            <a:extLst>
              <a:ext uri="{FF2B5EF4-FFF2-40B4-BE49-F238E27FC236}">
                <a16:creationId xmlns:a16="http://schemas.microsoft.com/office/drawing/2014/main" id="{776D7C94-729C-9959-FD2D-053B0114087C}"/>
              </a:ext>
            </a:extLst>
          </p:cNvPr>
          <p:cNvSpPr/>
          <p:nvPr userDrawn="1"/>
        </p:nvSpPr>
        <p:spPr>
          <a:xfrm rot="16200000">
            <a:off x="2990610" y="1288331"/>
            <a:ext cx="337554" cy="184052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89" name="文本框 188">
            <a:extLst>
              <a:ext uri="{FF2B5EF4-FFF2-40B4-BE49-F238E27FC236}">
                <a16:creationId xmlns:a16="http://schemas.microsoft.com/office/drawing/2014/main" id="{2188A452-E491-9DC5-E966-CC9155D9293B}"/>
              </a:ext>
            </a:extLst>
          </p:cNvPr>
          <p:cNvSpPr txBox="1"/>
          <p:nvPr userDrawn="1"/>
        </p:nvSpPr>
        <p:spPr>
          <a:xfrm>
            <a:off x="3956561" y="1241858"/>
            <a:ext cx="1720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1"/>
                </a:solidFill>
              </a:rPr>
              <a:t>EVENT PLANNING</a:t>
            </a:r>
          </a:p>
        </p:txBody>
      </p:sp>
      <p:sp>
        <p:nvSpPr>
          <p:cNvPr id="190" name="文本框 189">
            <a:extLst>
              <a:ext uri="{FF2B5EF4-FFF2-40B4-BE49-F238E27FC236}">
                <a16:creationId xmlns:a16="http://schemas.microsoft.com/office/drawing/2014/main" id="{2F27D99C-DA24-B15A-F26D-4BC0535E5687}"/>
              </a:ext>
            </a:extLst>
          </p:cNvPr>
          <p:cNvSpPr txBox="1"/>
          <p:nvPr userDrawn="1"/>
        </p:nvSpPr>
        <p:spPr>
          <a:xfrm>
            <a:off x="6976986" y="1241858"/>
            <a:ext cx="1720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1"/>
                </a:solidFill>
              </a:rPr>
              <a:t>EVENT PLANNING</a:t>
            </a:r>
          </a:p>
        </p:txBody>
      </p:sp>
      <p:sp>
        <p:nvSpPr>
          <p:cNvPr id="191" name="文本框 190">
            <a:extLst>
              <a:ext uri="{FF2B5EF4-FFF2-40B4-BE49-F238E27FC236}">
                <a16:creationId xmlns:a16="http://schemas.microsoft.com/office/drawing/2014/main" id="{DC792674-7F85-01BE-CD20-0522B5C95470}"/>
              </a:ext>
            </a:extLst>
          </p:cNvPr>
          <p:cNvSpPr txBox="1"/>
          <p:nvPr userDrawn="1"/>
        </p:nvSpPr>
        <p:spPr>
          <a:xfrm>
            <a:off x="9997410" y="1241858"/>
            <a:ext cx="172092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>
                <a:solidFill>
                  <a:schemeClr val="accent1"/>
                </a:solidFill>
              </a:rPr>
              <a:t>EVENT PLANNING</a:t>
            </a:r>
          </a:p>
        </p:txBody>
      </p:sp>
      <p:sp>
        <p:nvSpPr>
          <p:cNvPr id="192" name="任意多边形: 形状 191">
            <a:extLst>
              <a:ext uri="{FF2B5EF4-FFF2-40B4-BE49-F238E27FC236}">
                <a16:creationId xmlns:a16="http://schemas.microsoft.com/office/drawing/2014/main" id="{C1BEA49D-C5B9-9863-0F6C-C0135DF207CC}"/>
              </a:ext>
            </a:extLst>
          </p:cNvPr>
          <p:cNvSpPr/>
          <p:nvPr userDrawn="1"/>
        </p:nvSpPr>
        <p:spPr>
          <a:xfrm rot="16200000">
            <a:off x="6129637" y="1288331"/>
            <a:ext cx="337554" cy="184052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93" name="任意多边形: 形状 192">
            <a:extLst>
              <a:ext uri="{FF2B5EF4-FFF2-40B4-BE49-F238E27FC236}">
                <a16:creationId xmlns:a16="http://schemas.microsoft.com/office/drawing/2014/main" id="{F6BFCEAE-2136-68D6-7425-28D4FFEA17D2}"/>
              </a:ext>
            </a:extLst>
          </p:cNvPr>
          <p:cNvSpPr/>
          <p:nvPr userDrawn="1"/>
        </p:nvSpPr>
        <p:spPr>
          <a:xfrm rot="16200000">
            <a:off x="9172807" y="1288331"/>
            <a:ext cx="337554" cy="184052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1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94" name="任意多边形: 形状 193">
            <a:extLst>
              <a:ext uri="{FF2B5EF4-FFF2-40B4-BE49-F238E27FC236}">
                <a16:creationId xmlns:a16="http://schemas.microsoft.com/office/drawing/2014/main" id="{7BD3851A-1308-6FBE-5E46-40153FF9BC13}"/>
              </a:ext>
            </a:extLst>
          </p:cNvPr>
          <p:cNvSpPr/>
          <p:nvPr userDrawn="1"/>
        </p:nvSpPr>
        <p:spPr>
          <a:xfrm rot="15214303">
            <a:off x="1423310" y="2247228"/>
            <a:ext cx="742862" cy="405045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195" name="任意多边形: 形状 194">
            <a:extLst>
              <a:ext uri="{FF2B5EF4-FFF2-40B4-BE49-F238E27FC236}">
                <a16:creationId xmlns:a16="http://schemas.microsoft.com/office/drawing/2014/main" id="{6AF2C25A-1D09-464A-764C-F6477A6AD305}"/>
              </a:ext>
            </a:extLst>
          </p:cNvPr>
          <p:cNvSpPr/>
          <p:nvPr userDrawn="1"/>
        </p:nvSpPr>
        <p:spPr>
          <a:xfrm rot="17495426">
            <a:off x="9935886" y="3323824"/>
            <a:ext cx="984095" cy="536577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 dirty="0"/>
          </a:p>
        </p:txBody>
      </p:sp>
      <p:sp>
        <p:nvSpPr>
          <p:cNvPr id="205" name="文本框 204">
            <a:extLst>
              <a:ext uri="{FF2B5EF4-FFF2-40B4-BE49-F238E27FC236}">
                <a16:creationId xmlns:a16="http://schemas.microsoft.com/office/drawing/2014/main" id="{7029094F-A14E-A066-81C1-CCB7F074F586}"/>
              </a:ext>
            </a:extLst>
          </p:cNvPr>
          <p:cNvSpPr txBox="1"/>
          <p:nvPr userDrawn="1"/>
        </p:nvSpPr>
        <p:spPr>
          <a:xfrm rot="21086195">
            <a:off x="11686411" y="4518935"/>
            <a:ext cx="28349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900" dirty="0">
                <a:ln>
                  <a:solidFill>
                    <a:schemeClr val="tx1"/>
                  </a:solidFill>
                </a:ln>
                <a:noFill/>
                <a:latin typeface="+mj-lt"/>
              </a:rPr>
              <a:t>EVE</a:t>
            </a:r>
          </a:p>
        </p:txBody>
      </p:sp>
      <p:sp>
        <p:nvSpPr>
          <p:cNvPr id="179" name="文本框 178">
            <a:extLst>
              <a:ext uri="{FF2B5EF4-FFF2-40B4-BE49-F238E27FC236}">
                <a16:creationId xmlns:a16="http://schemas.microsoft.com/office/drawing/2014/main" id="{FF6BA612-8E46-7B8D-561F-91F6F0C68B11}"/>
              </a:ext>
            </a:extLst>
          </p:cNvPr>
          <p:cNvSpPr txBox="1"/>
          <p:nvPr/>
        </p:nvSpPr>
        <p:spPr>
          <a:xfrm rot="302694">
            <a:off x="-168606" y="4787767"/>
            <a:ext cx="283494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900" dirty="0">
                <a:solidFill>
                  <a:schemeClr val="accent1"/>
                </a:solidFill>
                <a:latin typeface="+mj-lt"/>
              </a:rPr>
              <a:t>NNING</a:t>
            </a:r>
          </a:p>
        </p:txBody>
      </p:sp>
    </p:spTree>
    <p:extLst>
      <p:ext uri="{BB962C8B-B14F-4D97-AF65-F5344CB8AC3E}">
        <p14:creationId xmlns:p14="http://schemas.microsoft.com/office/powerpoint/2010/main" val="952412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E8E6C148-067A-821B-01D6-657FF3A4D10C}"/>
              </a:ext>
            </a:extLst>
          </p:cNvPr>
          <p:cNvGrpSpPr/>
          <p:nvPr userDrawn="1"/>
        </p:nvGrpSpPr>
        <p:grpSpPr>
          <a:xfrm>
            <a:off x="-1321" y="-1324"/>
            <a:ext cx="12193321" cy="6860646"/>
            <a:chOff x="-1321" y="-1324"/>
            <a:chExt cx="12193321" cy="6860646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C9189E84-3E42-37FD-04F8-421C98F5AE8C}"/>
                </a:ext>
              </a:extLst>
            </p:cNvPr>
            <p:cNvSpPr/>
            <p:nvPr userDrawn="1"/>
          </p:nvSpPr>
          <p:spPr>
            <a:xfrm>
              <a:off x="-1321" y="779291"/>
              <a:ext cx="12192000" cy="8058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7689FE3D-918D-1A87-2933-3B776D58358B}"/>
                </a:ext>
              </a:extLst>
            </p:cNvPr>
            <p:cNvSpPr/>
            <p:nvPr userDrawn="1"/>
          </p:nvSpPr>
          <p:spPr>
            <a:xfrm>
              <a:off x="0" y="2223324"/>
              <a:ext cx="12192000" cy="8058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F4F644A-F8E2-EC49-73F8-CA2105AB8305}"/>
                </a:ext>
              </a:extLst>
            </p:cNvPr>
            <p:cNvSpPr/>
            <p:nvPr userDrawn="1"/>
          </p:nvSpPr>
          <p:spPr>
            <a:xfrm>
              <a:off x="-1321" y="3791693"/>
              <a:ext cx="12192000" cy="8058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8E5CEAFC-F05D-A436-8D0B-91F878869C8C}"/>
                </a:ext>
              </a:extLst>
            </p:cNvPr>
            <p:cNvSpPr/>
            <p:nvPr userDrawn="1"/>
          </p:nvSpPr>
          <p:spPr>
            <a:xfrm>
              <a:off x="0" y="5309275"/>
              <a:ext cx="12192000" cy="8058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A7BC2C6E-1C08-AC25-F681-92EDCA75D1AB}"/>
                </a:ext>
              </a:extLst>
            </p:cNvPr>
            <p:cNvSpPr/>
            <p:nvPr userDrawn="1"/>
          </p:nvSpPr>
          <p:spPr>
            <a:xfrm rot="16200000">
              <a:off x="-2299035" y="2985911"/>
              <a:ext cx="6859325" cy="8874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99E42A8D-F003-39A5-1D9C-B8677BFA0039}"/>
                </a:ext>
              </a:extLst>
            </p:cNvPr>
            <p:cNvSpPr/>
            <p:nvPr userDrawn="1"/>
          </p:nvSpPr>
          <p:spPr>
            <a:xfrm rot="16200000">
              <a:off x="-708787" y="2984591"/>
              <a:ext cx="6859323" cy="8874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>
              <a:extLst>
                <a:ext uri="{FF2B5EF4-FFF2-40B4-BE49-F238E27FC236}">
                  <a16:creationId xmlns:a16="http://schemas.microsoft.com/office/drawing/2014/main" id="{A66686E5-91E1-BFED-3C62-FAE2E20FB08B}"/>
                </a:ext>
              </a:extLst>
            </p:cNvPr>
            <p:cNvSpPr/>
            <p:nvPr userDrawn="1"/>
          </p:nvSpPr>
          <p:spPr>
            <a:xfrm rot="16200000">
              <a:off x="1018383" y="2985911"/>
              <a:ext cx="6859325" cy="8874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1679C5D8-EBC5-4104-D72C-A99CE71A5028}"/>
                </a:ext>
              </a:extLst>
            </p:cNvPr>
            <p:cNvSpPr/>
            <p:nvPr userDrawn="1"/>
          </p:nvSpPr>
          <p:spPr>
            <a:xfrm rot="16200000">
              <a:off x="2640410" y="2985910"/>
              <a:ext cx="6859323" cy="8874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85E74C42-C3FE-4018-AA6E-9DC9EBB93AC6}"/>
                </a:ext>
              </a:extLst>
            </p:cNvPr>
            <p:cNvSpPr/>
            <p:nvPr userDrawn="1"/>
          </p:nvSpPr>
          <p:spPr>
            <a:xfrm rot="16200000">
              <a:off x="4230657" y="2984589"/>
              <a:ext cx="6859323" cy="8874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FD39D043-666C-6B58-78C1-C2CA961E27FF}"/>
                </a:ext>
              </a:extLst>
            </p:cNvPr>
            <p:cNvSpPr/>
            <p:nvPr userDrawn="1"/>
          </p:nvSpPr>
          <p:spPr>
            <a:xfrm rot="16200000">
              <a:off x="5957829" y="2985911"/>
              <a:ext cx="6859322" cy="8874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4CAEEB0C-C3F1-C5AA-ABFC-DD1AF4D3E5A9}"/>
                </a:ext>
              </a:extLst>
            </p:cNvPr>
            <p:cNvSpPr/>
            <p:nvPr userDrawn="1"/>
          </p:nvSpPr>
          <p:spPr>
            <a:xfrm rot="16200000">
              <a:off x="7629071" y="2984589"/>
              <a:ext cx="6859323" cy="887497"/>
            </a:xfrm>
            <a:prstGeom prst="rect">
              <a:avLst/>
            </a:pr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5DF8D318-87E5-58EE-B8EC-2ED1CE19BB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29599" y="-2665679"/>
            <a:ext cx="6927518" cy="1218935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028AF6B-A181-FC51-75C2-269411187438}"/>
              </a:ext>
            </a:extLst>
          </p:cNvPr>
          <p:cNvSpPr/>
          <p:nvPr userDrawn="1"/>
        </p:nvSpPr>
        <p:spPr>
          <a:xfrm>
            <a:off x="731838" y="1012896"/>
            <a:ext cx="10801350" cy="5116793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  <a:tileRect/>
          </a:gra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3AC6239-1B44-69E6-72D0-6B5494625243}"/>
              </a:ext>
            </a:extLst>
          </p:cNvPr>
          <p:cNvSpPr/>
          <p:nvPr userDrawn="1"/>
        </p:nvSpPr>
        <p:spPr>
          <a:xfrm>
            <a:off x="731838" y="770458"/>
            <a:ext cx="2133282" cy="6260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B030353-0CB4-4C6E-DD9C-C3E16A7DF427}"/>
              </a:ext>
            </a:extLst>
          </p:cNvPr>
          <p:cNvSpPr/>
          <p:nvPr userDrawn="1"/>
        </p:nvSpPr>
        <p:spPr>
          <a:xfrm>
            <a:off x="2744153" y="770458"/>
            <a:ext cx="4556760" cy="62606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DC6DA3AF-4242-381B-B8FA-01398D8E29F9}"/>
              </a:ext>
            </a:extLst>
          </p:cNvPr>
          <p:cNvGrpSpPr/>
          <p:nvPr userDrawn="1"/>
        </p:nvGrpSpPr>
        <p:grpSpPr>
          <a:xfrm>
            <a:off x="-70460" y="5482405"/>
            <a:ext cx="12321754" cy="1375595"/>
            <a:chOff x="-70460" y="5482405"/>
            <a:chExt cx="12321754" cy="1375595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A45D0784-C60B-A428-DF3C-5C6B11DAD816}"/>
                </a:ext>
              </a:extLst>
            </p:cNvPr>
            <p:cNvSpPr/>
            <p:nvPr/>
          </p:nvSpPr>
          <p:spPr>
            <a:xfrm rot="432611">
              <a:off x="-70460" y="6180785"/>
              <a:ext cx="10763436" cy="444639"/>
            </a:xfrm>
            <a:custGeom>
              <a:avLst/>
              <a:gdLst>
                <a:gd name="connsiteX0" fmla="*/ 0 w 10763436"/>
                <a:gd name="connsiteY0" fmla="*/ 0 h 444639"/>
                <a:gd name="connsiteX1" fmla="*/ 10763436 w 10763436"/>
                <a:gd name="connsiteY1" fmla="*/ 0 h 444639"/>
                <a:gd name="connsiteX2" fmla="*/ 7248778 w 10763436"/>
                <a:gd name="connsiteY2" fmla="*/ 444639 h 444639"/>
                <a:gd name="connsiteX3" fmla="*/ 56251 w 10763436"/>
                <a:gd name="connsiteY3" fmla="*/ 444639 h 44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3436" h="444639">
                  <a:moveTo>
                    <a:pt x="0" y="0"/>
                  </a:moveTo>
                  <a:lnTo>
                    <a:pt x="10763436" y="0"/>
                  </a:lnTo>
                  <a:lnTo>
                    <a:pt x="7248778" y="444639"/>
                  </a:lnTo>
                  <a:lnTo>
                    <a:pt x="56251" y="444639"/>
                  </a:lnTo>
                  <a:close/>
                </a:path>
              </a:pathLst>
            </a:custGeom>
            <a:solidFill>
              <a:schemeClr val="tx1"/>
            </a:solidFill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71A7A70C-B899-B9F4-CFBE-31FC1098BA5D}"/>
                </a:ext>
              </a:extLst>
            </p:cNvPr>
            <p:cNvSpPr/>
            <p:nvPr/>
          </p:nvSpPr>
          <p:spPr>
            <a:xfrm rot="16632611">
              <a:off x="1231813" y="5814427"/>
              <a:ext cx="337554" cy="184052"/>
            </a:xfrm>
            <a:custGeom>
              <a:avLst/>
              <a:gdLst>
                <a:gd name="connsiteX0" fmla="*/ 7820910 w 10800000"/>
                <a:gd name="connsiteY0" fmla="*/ 982170 h 2014019"/>
                <a:gd name="connsiteX1" fmla="*/ 5400000 w 10800000"/>
                <a:gd name="connsiteY1" fmla="*/ 0 h 2014019"/>
                <a:gd name="connsiteX2" fmla="*/ 2979090 w 10800000"/>
                <a:gd name="connsiteY2" fmla="*/ 982170 h 2014019"/>
                <a:gd name="connsiteX3" fmla="*/ 0 w 10800000"/>
                <a:gd name="connsiteY3" fmla="*/ 1007010 h 2014019"/>
                <a:gd name="connsiteX4" fmla="*/ 2979090 w 10800000"/>
                <a:gd name="connsiteY4" fmla="*/ 1031850 h 2014019"/>
                <a:gd name="connsiteX5" fmla="*/ 5400000 w 10800000"/>
                <a:gd name="connsiteY5" fmla="*/ 2014020 h 2014019"/>
                <a:gd name="connsiteX6" fmla="*/ 7820910 w 10800000"/>
                <a:gd name="connsiteY6" fmla="*/ 1031850 h 2014019"/>
                <a:gd name="connsiteX7" fmla="*/ 10800000 w 10800000"/>
                <a:gd name="connsiteY7" fmla="*/ 1007010 h 2014019"/>
                <a:gd name="connsiteX8" fmla="*/ 7820910 w 10800000"/>
                <a:gd name="connsiteY8" fmla="*/ 982170 h 20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0" h="2014019">
                  <a:moveTo>
                    <a:pt x="7820910" y="982170"/>
                  </a:moveTo>
                  <a:cubicBezTo>
                    <a:pt x="6702300" y="947250"/>
                    <a:pt x="5400000" y="713970"/>
                    <a:pt x="5400000" y="0"/>
                  </a:cubicBezTo>
                  <a:cubicBezTo>
                    <a:pt x="5400000" y="713970"/>
                    <a:pt x="4097700" y="947250"/>
                    <a:pt x="2979090" y="982170"/>
                  </a:cubicBezTo>
                  <a:cubicBezTo>
                    <a:pt x="2234610" y="1005390"/>
                    <a:pt x="0" y="1007010"/>
                    <a:pt x="0" y="1007010"/>
                  </a:cubicBezTo>
                  <a:cubicBezTo>
                    <a:pt x="0" y="1007010"/>
                    <a:pt x="2234610" y="1008630"/>
                    <a:pt x="2979090" y="1031850"/>
                  </a:cubicBezTo>
                  <a:cubicBezTo>
                    <a:pt x="4097700" y="1066680"/>
                    <a:pt x="5400000" y="1300050"/>
                    <a:pt x="5400000" y="2014020"/>
                  </a:cubicBezTo>
                  <a:cubicBezTo>
                    <a:pt x="5400000" y="1300050"/>
                    <a:pt x="6702300" y="1066770"/>
                    <a:pt x="7820910" y="1031850"/>
                  </a:cubicBezTo>
                  <a:cubicBezTo>
                    <a:pt x="8565300" y="1008630"/>
                    <a:pt x="10800000" y="1007010"/>
                    <a:pt x="10800000" y="1007010"/>
                  </a:cubicBezTo>
                  <a:cubicBezTo>
                    <a:pt x="10800000" y="1007010"/>
                    <a:pt x="8565390" y="1005390"/>
                    <a:pt x="7820910" y="982170"/>
                  </a:cubicBezTo>
                  <a:close/>
                </a:path>
              </a:pathLst>
            </a:custGeom>
            <a:solidFill>
              <a:schemeClr val="accent1"/>
            </a:solidFill>
            <a:ln w="89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 dirty="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36306FB7-C891-270E-A180-9127FC92BF78}"/>
                </a:ext>
              </a:extLst>
            </p:cNvPr>
            <p:cNvGrpSpPr/>
            <p:nvPr/>
          </p:nvGrpSpPr>
          <p:grpSpPr>
            <a:xfrm rot="432611">
              <a:off x="2306427" y="5998726"/>
              <a:ext cx="2315277" cy="337554"/>
              <a:chOff x="936136" y="1211580"/>
              <a:chExt cx="2315277" cy="337554"/>
            </a:xfrm>
          </p:grpSpPr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5BDD5E18-6554-BBE9-E92E-3787499804A1}"/>
                  </a:ext>
                </a:extLst>
              </p:cNvPr>
              <p:cNvSpPr txBox="1"/>
              <p:nvPr/>
            </p:nvSpPr>
            <p:spPr>
              <a:xfrm>
                <a:off x="936136" y="1241858"/>
                <a:ext cx="17209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accent1"/>
                    </a:solidFill>
                  </a:rPr>
                  <a:t>EVENT PLANNING</a:t>
                </a:r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FBC5590D-D45D-BA35-B44F-4E034AB7C0C2}"/>
                  </a:ext>
                </a:extLst>
              </p:cNvPr>
              <p:cNvSpPr/>
              <p:nvPr/>
            </p:nvSpPr>
            <p:spPr>
              <a:xfrm rot="16200000">
                <a:off x="2990610" y="1288331"/>
                <a:ext cx="337554" cy="1840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grpSp>
          <p:nvGrpSpPr>
            <p:cNvPr id="52" name="组合 51">
              <a:extLst>
                <a:ext uri="{FF2B5EF4-FFF2-40B4-BE49-F238E27FC236}">
                  <a16:creationId xmlns:a16="http://schemas.microsoft.com/office/drawing/2014/main" id="{EC8FE0C7-E2D5-B421-0AA4-68CC8CF2F4C4}"/>
                </a:ext>
              </a:extLst>
            </p:cNvPr>
            <p:cNvGrpSpPr/>
            <p:nvPr/>
          </p:nvGrpSpPr>
          <p:grpSpPr>
            <a:xfrm rot="432611">
              <a:off x="5427088" y="6393520"/>
              <a:ext cx="2315277" cy="337554"/>
              <a:chOff x="936136" y="1211580"/>
              <a:chExt cx="2315277" cy="337554"/>
            </a:xfrm>
          </p:grpSpPr>
          <p:sp>
            <p:nvSpPr>
              <p:cNvPr id="79" name="文本框 78">
                <a:extLst>
                  <a:ext uri="{FF2B5EF4-FFF2-40B4-BE49-F238E27FC236}">
                    <a16:creationId xmlns:a16="http://schemas.microsoft.com/office/drawing/2014/main" id="{5BFF0394-F685-4215-8797-A849E20F71F6}"/>
                  </a:ext>
                </a:extLst>
              </p:cNvPr>
              <p:cNvSpPr txBox="1"/>
              <p:nvPr/>
            </p:nvSpPr>
            <p:spPr>
              <a:xfrm>
                <a:off x="936136" y="1241858"/>
                <a:ext cx="17209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>
                    <a:solidFill>
                      <a:schemeClr val="accent1"/>
                    </a:solidFill>
                  </a:rPr>
                  <a:t>EVENT PLANNING</a:t>
                </a:r>
              </a:p>
            </p:txBody>
          </p:sp>
          <p:sp>
            <p:nvSpPr>
              <p:cNvPr id="80" name="任意多边形: 形状 79">
                <a:extLst>
                  <a:ext uri="{FF2B5EF4-FFF2-40B4-BE49-F238E27FC236}">
                    <a16:creationId xmlns:a16="http://schemas.microsoft.com/office/drawing/2014/main" id="{2DC07275-02E1-6F4E-61C3-097C94366C6C}"/>
                  </a:ext>
                </a:extLst>
              </p:cNvPr>
              <p:cNvSpPr/>
              <p:nvPr/>
            </p:nvSpPr>
            <p:spPr>
              <a:xfrm rot="16200000">
                <a:off x="2990610" y="1288331"/>
                <a:ext cx="337554" cy="1840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sp>
          <p:nvSpPr>
            <p:cNvPr id="53" name="任意多边形: 形状 52">
              <a:extLst>
                <a:ext uri="{FF2B5EF4-FFF2-40B4-BE49-F238E27FC236}">
                  <a16:creationId xmlns:a16="http://schemas.microsoft.com/office/drawing/2014/main" id="{90B91D6C-2207-6A19-ABA6-88A19D121B90}"/>
                </a:ext>
              </a:extLst>
            </p:cNvPr>
            <p:cNvSpPr/>
            <p:nvPr/>
          </p:nvSpPr>
          <p:spPr>
            <a:xfrm rot="21193899">
              <a:off x="2754378" y="6296819"/>
              <a:ext cx="9496916" cy="444639"/>
            </a:xfrm>
            <a:custGeom>
              <a:avLst/>
              <a:gdLst>
                <a:gd name="connsiteX0" fmla="*/ 9496916 w 9496916"/>
                <a:gd name="connsiteY0" fmla="*/ 0 h 444639"/>
                <a:gd name="connsiteX1" fmla="*/ 9444145 w 9496916"/>
                <a:gd name="connsiteY1" fmla="*/ 444639 h 444639"/>
                <a:gd name="connsiteX2" fmla="*/ 3746455 w 9496916"/>
                <a:gd name="connsiteY2" fmla="*/ 444639 h 444639"/>
                <a:gd name="connsiteX3" fmla="*/ 0 w 9496916"/>
                <a:gd name="connsiteY3" fmla="*/ 0 h 44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6916" h="444639">
                  <a:moveTo>
                    <a:pt x="9496916" y="0"/>
                  </a:moveTo>
                  <a:lnTo>
                    <a:pt x="9444145" y="444639"/>
                  </a:lnTo>
                  <a:lnTo>
                    <a:pt x="3746455" y="444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7490C04C-2A88-42FC-AED3-D9C091F7E97E}"/>
                </a:ext>
              </a:extLst>
            </p:cNvPr>
            <p:cNvGrpSpPr/>
            <p:nvPr/>
          </p:nvGrpSpPr>
          <p:grpSpPr>
            <a:xfrm rot="21193899">
              <a:off x="5055821" y="6501474"/>
              <a:ext cx="2315277" cy="337554"/>
              <a:chOff x="936136" y="1211580"/>
              <a:chExt cx="2315277" cy="337554"/>
            </a:xfrm>
          </p:grpSpPr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C187C6BE-3367-62AF-73E3-1CD846C182FB}"/>
                  </a:ext>
                </a:extLst>
              </p:cNvPr>
              <p:cNvSpPr txBox="1"/>
              <p:nvPr/>
            </p:nvSpPr>
            <p:spPr>
              <a:xfrm>
                <a:off x="936136" y="1241858"/>
                <a:ext cx="17209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/>
                  <a:t>EVENT PLANNING</a:t>
                </a:r>
              </a:p>
            </p:txBody>
          </p:sp>
          <p:sp>
            <p:nvSpPr>
              <p:cNvPr id="78" name="任意多边形: 形状 77">
                <a:extLst>
                  <a:ext uri="{FF2B5EF4-FFF2-40B4-BE49-F238E27FC236}">
                    <a16:creationId xmlns:a16="http://schemas.microsoft.com/office/drawing/2014/main" id="{CFE269E4-4267-B00F-99B8-CE6044A04B97}"/>
                  </a:ext>
                </a:extLst>
              </p:cNvPr>
              <p:cNvSpPr/>
              <p:nvPr/>
            </p:nvSpPr>
            <p:spPr>
              <a:xfrm rot="16200000">
                <a:off x="2990610" y="1288331"/>
                <a:ext cx="337554" cy="1840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tx1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grpSp>
          <p:nvGrpSpPr>
            <p:cNvPr id="55" name="组合 54">
              <a:extLst>
                <a:ext uri="{FF2B5EF4-FFF2-40B4-BE49-F238E27FC236}">
                  <a16:creationId xmlns:a16="http://schemas.microsoft.com/office/drawing/2014/main" id="{263B08AE-721B-D6F5-08C2-567BB7959882}"/>
                </a:ext>
              </a:extLst>
            </p:cNvPr>
            <p:cNvGrpSpPr/>
            <p:nvPr/>
          </p:nvGrpSpPr>
          <p:grpSpPr>
            <a:xfrm rot="21193899">
              <a:off x="8179435" y="6130756"/>
              <a:ext cx="2315277" cy="337554"/>
              <a:chOff x="936136" y="1211580"/>
              <a:chExt cx="2315277" cy="337554"/>
            </a:xfrm>
          </p:grpSpPr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8FAEE91C-075F-35ED-545B-23E094395883}"/>
                  </a:ext>
                </a:extLst>
              </p:cNvPr>
              <p:cNvSpPr txBox="1"/>
              <p:nvPr/>
            </p:nvSpPr>
            <p:spPr>
              <a:xfrm>
                <a:off x="936136" y="1241858"/>
                <a:ext cx="172092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200" dirty="0"/>
                  <a:t>EVENT PLANNING</a:t>
                </a:r>
              </a:p>
            </p:txBody>
          </p:sp>
          <p:sp>
            <p:nvSpPr>
              <p:cNvPr id="76" name="任意多边形: 形状 75">
                <a:extLst>
                  <a:ext uri="{FF2B5EF4-FFF2-40B4-BE49-F238E27FC236}">
                    <a16:creationId xmlns:a16="http://schemas.microsoft.com/office/drawing/2014/main" id="{E5678AEA-562F-B072-3735-56281CFA81B0}"/>
                  </a:ext>
                </a:extLst>
              </p:cNvPr>
              <p:cNvSpPr/>
              <p:nvPr/>
            </p:nvSpPr>
            <p:spPr>
              <a:xfrm rot="16200000">
                <a:off x="2990610" y="1288331"/>
                <a:ext cx="337554" cy="1840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tx1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0CBFE63B-BA37-00DB-1058-E2EB752DB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7224"/>
            <a:stretch>
              <a:fillRect/>
            </a:stretch>
          </p:blipFill>
          <p:spPr>
            <a:xfrm>
              <a:off x="1" y="5482405"/>
              <a:ext cx="923429" cy="506012"/>
            </a:xfrm>
            <a:custGeom>
              <a:avLst/>
              <a:gdLst>
                <a:gd name="connsiteX0" fmla="*/ 0 w 923429"/>
                <a:gd name="connsiteY0" fmla="*/ 0 h 506012"/>
                <a:gd name="connsiteX1" fmla="*/ 923429 w 923429"/>
                <a:gd name="connsiteY1" fmla="*/ 0 h 506012"/>
                <a:gd name="connsiteX2" fmla="*/ 923429 w 923429"/>
                <a:gd name="connsiteY2" fmla="*/ 506012 h 506012"/>
                <a:gd name="connsiteX3" fmla="*/ 0 w 923429"/>
                <a:gd name="connsiteY3" fmla="*/ 506012 h 50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429" h="506012">
                  <a:moveTo>
                    <a:pt x="0" y="0"/>
                  </a:moveTo>
                  <a:lnTo>
                    <a:pt x="923429" y="0"/>
                  </a:lnTo>
                  <a:lnTo>
                    <a:pt x="923429" y="506012"/>
                  </a:lnTo>
                  <a:lnTo>
                    <a:pt x="0" y="506012"/>
                  </a:lnTo>
                  <a:close/>
                </a:path>
              </a:pathLst>
            </a:cu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B18A908E-9CAB-D25E-91A8-35F6C8C0F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79715"/>
            <a:stretch>
              <a:fillRect/>
            </a:stretch>
          </p:blipFill>
          <p:spPr>
            <a:xfrm>
              <a:off x="1928459" y="6733097"/>
              <a:ext cx="2322777" cy="124903"/>
            </a:xfrm>
            <a:custGeom>
              <a:avLst/>
              <a:gdLst>
                <a:gd name="connsiteX0" fmla="*/ 0 w 2322777"/>
                <a:gd name="connsiteY0" fmla="*/ 0 h 124903"/>
                <a:gd name="connsiteX1" fmla="*/ 2322777 w 2322777"/>
                <a:gd name="connsiteY1" fmla="*/ 0 h 124903"/>
                <a:gd name="connsiteX2" fmla="*/ 2322777 w 2322777"/>
                <a:gd name="connsiteY2" fmla="*/ 124903 h 124903"/>
                <a:gd name="connsiteX3" fmla="*/ 0 w 2322777"/>
                <a:gd name="connsiteY3" fmla="*/ 124903 h 12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777" h="124903">
                  <a:moveTo>
                    <a:pt x="0" y="0"/>
                  </a:moveTo>
                  <a:lnTo>
                    <a:pt x="2322777" y="0"/>
                  </a:lnTo>
                  <a:lnTo>
                    <a:pt x="2322777" y="124903"/>
                  </a:lnTo>
                  <a:lnTo>
                    <a:pt x="0" y="124903"/>
                  </a:lnTo>
                  <a:close/>
                </a:path>
              </a:pathLst>
            </a:custGeom>
          </p:spPr>
        </p:pic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34E9F949-0C2B-A752-8AD9-D3ADC9EEA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b="66757"/>
            <a:stretch>
              <a:fillRect/>
            </a:stretch>
          </p:blipFill>
          <p:spPr>
            <a:xfrm>
              <a:off x="8540954" y="6661411"/>
              <a:ext cx="2328874" cy="196589"/>
            </a:xfrm>
            <a:custGeom>
              <a:avLst/>
              <a:gdLst>
                <a:gd name="connsiteX0" fmla="*/ 0 w 2328874"/>
                <a:gd name="connsiteY0" fmla="*/ 0 h 196589"/>
                <a:gd name="connsiteX1" fmla="*/ 2328874 w 2328874"/>
                <a:gd name="connsiteY1" fmla="*/ 0 h 196589"/>
                <a:gd name="connsiteX2" fmla="*/ 2328874 w 2328874"/>
                <a:gd name="connsiteY2" fmla="*/ 196589 h 196589"/>
                <a:gd name="connsiteX3" fmla="*/ 0 w 2328874"/>
                <a:gd name="connsiteY3" fmla="*/ 196589 h 19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874" h="196589">
                  <a:moveTo>
                    <a:pt x="0" y="0"/>
                  </a:moveTo>
                  <a:lnTo>
                    <a:pt x="2328874" y="0"/>
                  </a:lnTo>
                  <a:lnTo>
                    <a:pt x="2328874" y="196589"/>
                  </a:lnTo>
                  <a:lnTo>
                    <a:pt x="0" y="196589"/>
                  </a:lnTo>
                  <a:close/>
                </a:path>
              </a:pathLst>
            </a:custGeom>
          </p:spPr>
        </p:pic>
        <p:pic>
          <p:nvPicPr>
            <p:cNvPr id="59" name="图片 58">
              <a:extLst>
                <a:ext uri="{FF2B5EF4-FFF2-40B4-BE49-F238E27FC236}">
                  <a16:creationId xmlns:a16="http://schemas.microsoft.com/office/drawing/2014/main" id="{CE42A1A5-F83D-D4BC-9645-04CCD3098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r="61568"/>
            <a:stretch>
              <a:fillRect/>
            </a:stretch>
          </p:blipFill>
          <p:spPr>
            <a:xfrm>
              <a:off x="11299299" y="5620939"/>
              <a:ext cx="892701" cy="615749"/>
            </a:xfrm>
            <a:custGeom>
              <a:avLst/>
              <a:gdLst>
                <a:gd name="connsiteX0" fmla="*/ 0 w 892701"/>
                <a:gd name="connsiteY0" fmla="*/ 0 h 615749"/>
                <a:gd name="connsiteX1" fmla="*/ 892701 w 892701"/>
                <a:gd name="connsiteY1" fmla="*/ 0 h 615749"/>
                <a:gd name="connsiteX2" fmla="*/ 892701 w 892701"/>
                <a:gd name="connsiteY2" fmla="*/ 615749 h 615749"/>
                <a:gd name="connsiteX3" fmla="*/ 0 w 892701"/>
                <a:gd name="connsiteY3" fmla="*/ 615749 h 61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2701" h="615749">
                  <a:moveTo>
                    <a:pt x="0" y="0"/>
                  </a:moveTo>
                  <a:lnTo>
                    <a:pt x="892701" y="0"/>
                  </a:lnTo>
                  <a:lnTo>
                    <a:pt x="892701" y="615749"/>
                  </a:lnTo>
                  <a:lnTo>
                    <a:pt x="0" y="615749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658804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E31EDC2-250A-DAD0-734A-988140B3ED02}"/>
              </a:ext>
            </a:extLst>
          </p:cNvPr>
          <p:cNvGrpSpPr/>
          <p:nvPr userDrawn="1"/>
        </p:nvGrpSpPr>
        <p:grpSpPr>
          <a:xfrm>
            <a:off x="-1320" y="-1324"/>
            <a:ext cx="12193320" cy="6860646"/>
            <a:chOff x="-1320" y="-1324"/>
            <a:chExt cx="12193320" cy="6860646"/>
          </a:xfrm>
        </p:grpSpPr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C3B8A360-A2EA-34E8-7EA1-B24D99CD8CC6}"/>
                </a:ext>
              </a:extLst>
            </p:cNvPr>
            <p:cNvSpPr/>
            <p:nvPr/>
          </p:nvSpPr>
          <p:spPr>
            <a:xfrm rot="16200000">
              <a:off x="7270011" y="-54765"/>
              <a:ext cx="780615" cy="887497"/>
            </a:xfrm>
            <a:custGeom>
              <a:avLst/>
              <a:gdLst>
                <a:gd name="connsiteX0" fmla="*/ 780615 w 780615"/>
                <a:gd name="connsiteY0" fmla="*/ 0 h 887497"/>
                <a:gd name="connsiteX1" fmla="*/ 780615 w 780615"/>
                <a:gd name="connsiteY1" fmla="*/ 887497 h 887497"/>
                <a:gd name="connsiteX2" fmla="*/ 0 w 780615"/>
                <a:gd name="connsiteY2" fmla="*/ 887497 h 887497"/>
                <a:gd name="connsiteX3" fmla="*/ 0 w 780615"/>
                <a:gd name="connsiteY3" fmla="*/ 0 h 887497"/>
                <a:gd name="connsiteX4" fmla="*/ 780615 w 78061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615" h="887497">
                  <a:moveTo>
                    <a:pt x="780615" y="0"/>
                  </a:moveTo>
                  <a:lnTo>
                    <a:pt x="78061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8061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E4E03C6F-5208-E955-40B5-05CFBD209A4B}"/>
                </a:ext>
              </a:extLst>
            </p:cNvPr>
            <p:cNvSpPr/>
            <p:nvPr/>
          </p:nvSpPr>
          <p:spPr>
            <a:xfrm rot="16200000">
              <a:off x="10668425" y="-54765"/>
              <a:ext cx="780615" cy="887497"/>
            </a:xfrm>
            <a:custGeom>
              <a:avLst/>
              <a:gdLst>
                <a:gd name="connsiteX0" fmla="*/ 780615 w 780615"/>
                <a:gd name="connsiteY0" fmla="*/ 0 h 887497"/>
                <a:gd name="connsiteX1" fmla="*/ 780615 w 780615"/>
                <a:gd name="connsiteY1" fmla="*/ 887497 h 887497"/>
                <a:gd name="connsiteX2" fmla="*/ 0 w 780615"/>
                <a:gd name="connsiteY2" fmla="*/ 887497 h 887497"/>
                <a:gd name="connsiteX3" fmla="*/ 0 w 780615"/>
                <a:gd name="connsiteY3" fmla="*/ 0 h 887497"/>
                <a:gd name="connsiteX4" fmla="*/ 780615 w 78061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615" h="887497">
                  <a:moveTo>
                    <a:pt x="780615" y="0"/>
                  </a:moveTo>
                  <a:lnTo>
                    <a:pt x="78061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8061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0F4E4B8F-DE6B-55E2-9085-10B905C65A43}"/>
                </a:ext>
              </a:extLst>
            </p:cNvPr>
            <p:cNvSpPr/>
            <p:nvPr/>
          </p:nvSpPr>
          <p:spPr>
            <a:xfrm rot="16200000">
              <a:off x="2330568" y="-54764"/>
              <a:ext cx="780613" cy="887497"/>
            </a:xfrm>
            <a:custGeom>
              <a:avLst/>
              <a:gdLst>
                <a:gd name="connsiteX0" fmla="*/ 780613 w 780613"/>
                <a:gd name="connsiteY0" fmla="*/ 0 h 887497"/>
                <a:gd name="connsiteX1" fmla="*/ 780613 w 780613"/>
                <a:gd name="connsiteY1" fmla="*/ 887497 h 887497"/>
                <a:gd name="connsiteX2" fmla="*/ 0 w 780613"/>
                <a:gd name="connsiteY2" fmla="*/ 887497 h 887497"/>
                <a:gd name="connsiteX3" fmla="*/ 0 w 780613"/>
                <a:gd name="connsiteY3" fmla="*/ 0 h 887497"/>
                <a:gd name="connsiteX4" fmla="*/ 780613 w 780613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0613" h="887497">
                  <a:moveTo>
                    <a:pt x="780613" y="0"/>
                  </a:moveTo>
                  <a:lnTo>
                    <a:pt x="780613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80613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7" name="任意多边形: 形状 86">
              <a:extLst>
                <a:ext uri="{FF2B5EF4-FFF2-40B4-BE49-F238E27FC236}">
                  <a16:creationId xmlns:a16="http://schemas.microsoft.com/office/drawing/2014/main" id="{C52DE4DC-DAED-1EDD-B7B8-916AB8A75037}"/>
                </a:ext>
              </a:extLst>
            </p:cNvPr>
            <p:cNvSpPr/>
            <p:nvPr/>
          </p:nvSpPr>
          <p:spPr>
            <a:xfrm rot="16200000">
              <a:off x="740980" y="-54105"/>
              <a:ext cx="779294" cy="887497"/>
            </a:xfrm>
            <a:custGeom>
              <a:avLst/>
              <a:gdLst>
                <a:gd name="connsiteX0" fmla="*/ 779294 w 779294"/>
                <a:gd name="connsiteY0" fmla="*/ 0 h 887497"/>
                <a:gd name="connsiteX1" fmla="*/ 779294 w 779294"/>
                <a:gd name="connsiteY1" fmla="*/ 887497 h 887497"/>
                <a:gd name="connsiteX2" fmla="*/ 0 w 779294"/>
                <a:gd name="connsiteY2" fmla="*/ 887497 h 887497"/>
                <a:gd name="connsiteX3" fmla="*/ 0 w 779294"/>
                <a:gd name="connsiteY3" fmla="*/ 0 h 887497"/>
                <a:gd name="connsiteX4" fmla="*/ 779294 w 779294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4" h="887497">
                  <a:moveTo>
                    <a:pt x="779294" y="0"/>
                  </a:moveTo>
                  <a:lnTo>
                    <a:pt x="779294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4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任意多边形: 形状 85">
              <a:extLst>
                <a:ext uri="{FF2B5EF4-FFF2-40B4-BE49-F238E27FC236}">
                  <a16:creationId xmlns:a16="http://schemas.microsoft.com/office/drawing/2014/main" id="{78E022CD-8D5D-F8AA-8A4C-F54F15085A8D}"/>
                </a:ext>
              </a:extLst>
            </p:cNvPr>
            <p:cNvSpPr/>
            <p:nvPr/>
          </p:nvSpPr>
          <p:spPr>
            <a:xfrm rot="16200000">
              <a:off x="4058398" y="-54105"/>
              <a:ext cx="779294" cy="887497"/>
            </a:xfrm>
            <a:custGeom>
              <a:avLst/>
              <a:gdLst>
                <a:gd name="connsiteX0" fmla="*/ 779294 w 779294"/>
                <a:gd name="connsiteY0" fmla="*/ 0 h 887497"/>
                <a:gd name="connsiteX1" fmla="*/ 779294 w 779294"/>
                <a:gd name="connsiteY1" fmla="*/ 887497 h 887497"/>
                <a:gd name="connsiteX2" fmla="*/ 0 w 779294"/>
                <a:gd name="connsiteY2" fmla="*/ 887497 h 887497"/>
                <a:gd name="connsiteX3" fmla="*/ 0 w 779294"/>
                <a:gd name="connsiteY3" fmla="*/ 0 h 887497"/>
                <a:gd name="connsiteX4" fmla="*/ 779294 w 779294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4" h="887497">
                  <a:moveTo>
                    <a:pt x="779294" y="0"/>
                  </a:moveTo>
                  <a:lnTo>
                    <a:pt x="779294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4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5" name="任意多边形: 形状 84">
              <a:extLst>
                <a:ext uri="{FF2B5EF4-FFF2-40B4-BE49-F238E27FC236}">
                  <a16:creationId xmlns:a16="http://schemas.microsoft.com/office/drawing/2014/main" id="{FC058DF8-83FC-B161-9891-AF02B558999B}"/>
                </a:ext>
              </a:extLst>
            </p:cNvPr>
            <p:cNvSpPr/>
            <p:nvPr/>
          </p:nvSpPr>
          <p:spPr>
            <a:xfrm rot="16200000">
              <a:off x="5680424" y="-54105"/>
              <a:ext cx="779294" cy="887497"/>
            </a:xfrm>
            <a:custGeom>
              <a:avLst/>
              <a:gdLst>
                <a:gd name="connsiteX0" fmla="*/ 779294 w 779294"/>
                <a:gd name="connsiteY0" fmla="*/ 0 h 887497"/>
                <a:gd name="connsiteX1" fmla="*/ 779294 w 779294"/>
                <a:gd name="connsiteY1" fmla="*/ 887497 h 887497"/>
                <a:gd name="connsiteX2" fmla="*/ 0 w 779294"/>
                <a:gd name="connsiteY2" fmla="*/ 887497 h 887497"/>
                <a:gd name="connsiteX3" fmla="*/ 0 w 779294"/>
                <a:gd name="connsiteY3" fmla="*/ 0 h 887497"/>
                <a:gd name="connsiteX4" fmla="*/ 779294 w 779294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4" h="887497">
                  <a:moveTo>
                    <a:pt x="779294" y="0"/>
                  </a:moveTo>
                  <a:lnTo>
                    <a:pt x="779294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4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" name="任意多边形: 形状 83">
              <a:extLst>
                <a:ext uri="{FF2B5EF4-FFF2-40B4-BE49-F238E27FC236}">
                  <a16:creationId xmlns:a16="http://schemas.microsoft.com/office/drawing/2014/main" id="{3F80EB83-C354-EA52-9B98-BFA88E8F9FE8}"/>
                </a:ext>
              </a:extLst>
            </p:cNvPr>
            <p:cNvSpPr/>
            <p:nvPr/>
          </p:nvSpPr>
          <p:spPr>
            <a:xfrm rot="16200000">
              <a:off x="8997843" y="-54104"/>
              <a:ext cx="779293" cy="887497"/>
            </a:xfrm>
            <a:custGeom>
              <a:avLst/>
              <a:gdLst>
                <a:gd name="connsiteX0" fmla="*/ 779293 w 779293"/>
                <a:gd name="connsiteY0" fmla="*/ 0 h 887497"/>
                <a:gd name="connsiteX1" fmla="*/ 779293 w 779293"/>
                <a:gd name="connsiteY1" fmla="*/ 887497 h 887497"/>
                <a:gd name="connsiteX2" fmla="*/ 0 w 779293"/>
                <a:gd name="connsiteY2" fmla="*/ 887497 h 887497"/>
                <a:gd name="connsiteX3" fmla="*/ 0 w 779293"/>
                <a:gd name="connsiteY3" fmla="*/ 0 h 887497"/>
                <a:gd name="connsiteX4" fmla="*/ 779293 w 779293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9293" h="887497">
                  <a:moveTo>
                    <a:pt x="779293" y="0"/>
                  </a:moveTo>
                  <a:lnTo>
                    <a:pt x="779293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79293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3" name="任意多边形: 形状 82">
              <a:extLst>
                <a:ext uri="{FF2B5EF4-FFF2-40B4-BE49-F238E27FC236}">
                  <a16:creationId xmlns:a16="http://schemas.microsoft.com/office/drawing/2014/main" id="{918BA100-3089-FED2-0648-3330C11961F6}"/>
                </a:ext>
              </a:extLst>
            </p:cNvPr>
            <p:cNvSpPr/>
            <p:nvPr/>
          </p:nvSpPr>
          <p:spPr>
            <a:xfrm rot="16200000">
              <a:off x="-60169" y="838139"/>
              <a:ext cx="805897" cy="688200"/>
            </a:xfrm>
            <a:custGeom>
              <a:avLst/>
              <a:gdLst>
                <a:gd name="connsiteX0" fmla="*/ 805897 w 805897"/>
                <a:gd name="connsiteY0" fmla="*/ 0 h 688200"/>
                <a:gd name="connsiteX1" fmla="*/ 805897 w 805897"/>
                <a:gd name="connsiteY1" fmla="*/ 688200 h 688200"/>
                <a:gd name="connsiteX2" fmla="*/ 0 w 805897"/>
                <a:gd name="connsiteY2" fmla="*/ 688200 h 688200"/>
                <a:gd name="connsiteX3" fmla="*/ 0 w 805897"/>
                <a:gd name="connsiteY3" fmla="*/ 0 h 688200"/>
                <a:gd name="connsiteX4" fmla="*/ 805897 w 805897"/>
                <a:gd name="connsiteY4" fmla="*/ 0 h 6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200">
                  <a:moveTo>
                    <a:pt x="805897" y="0"/>
                  </a:moveTo>
                  <a:lnTo>
                    <a:pt x="805897" y="688200"/>
                  </a:lnTo>
                  <a:lnTo>
                    <a:pt x="0" y="68820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2" name="任意多边形: 形状 81">
              <a:extLst>
                <a:ext uri="{FF2B5EF4-FFF2-40B4-BE49-F238E27FC236}">
                  <a16:creationId xmlns:a16="http://schemas.microsoft.com/office/drawing/2014/main" id="{02B340AE-9C48-E946-17C2-200192D1E451}"/>
                </a:ext>
              </a:extLst>
            </p:cNvPr>
            <p:cNvSpPr/>
            <p:nvPr/>
          </p:nvSpPr>
          <p:spPr>
            <a:xfrm rot="16200000">
              <a:off x="1522803" y="830864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1" name="任意多边形: 形状 80">
              <a:extLst>
                <a:ext uri="{FF2B5EF4-FFF2-40B4-BE49-F238E27FC236}">
                  <a16:creationId xmlns:a16="http://schemas.microsoft.com/office/drawing/2014/main" id="{DC45E9D0-9366-346D-254B-884580EED436}"/>
                </a:ext>
              </a:extLst>
            </p:cNvPr>
            <p:cNvSpPr/>
            <p:nvPr userDrawn="1"/>
          </p:nvSpPr>
          <p:spPr>
            <a:xfrm rot="16200000">
              <a:off x="3181512" y="762402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0" name="任意多边形: 形状 79">
              <a:extLst>
                <a:ext uri="{FF2B5EF4-FFF2-40B4-BE49-F238E27FC236}">
                  <a16:creationId xmlns:a16="http://schemas.microsoft.com/office/drawing/2014/main" id="{411A747F-FEA2-5160-F6F0-8DB6CBB0978D}"/>
                </a:ext>
              </a:extLst>
            </p:cNvPr>
            <p:cNvSpPr/>
            <p:nvPr/>
          </p:nvSpPr>
          <p:spPr>
            <a:xfrm rot="16200000">
              <a:off x="4856110" y="814975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9" name="任意多边形: 形状 78">
              <a:extLst>
                <a:ext uri="{FF2B5EF4-FFF2-40B4-BE49-F238E27FC236}">
                  <a16:creationId xmlns:a16="http://schemas.microsoft.com/office/drawing/2014/main" id="{454AC440-918C-FEE8-DC66-457C551FC0CC}"/>
                </a:ext>
              </a:extLst>
            </p:cNvPr>
            <p:cNvSpPr/>
            <p:nvPr/>
          </p:nvSpPr>
          <p:spPr>
            <a:xfrm rot="16200000">
              <a:off x="6462247" y="830864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8" name="任意多边形: 形状 77">
              <a:extLst>
                <a:ext uri="{FF2B5EF4-FFF2-40B4-BE49-F238E27FC236}">
                  <a16:creationId xmlns:a16="http://schemas.microsoft.com/office/drawing/2014/main" id="{9FA8AADD-762A-7C10-46C9-4BC3639694EF}"/>
                </a:ext>
              </a:extLst>
            </p:cNvPr>
            <p:cNvSpPr/>
            <p:nvPr/>
          </p:nvSpPr>
          <p:spPr>
            <a:xfrm rot="16200000">
              <a:off x="8120956" y="762402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任意多边形: 形状 76">
              <a:extLst>
                <a:ext uri="{FF2B5EF4-FFF2-40B4-BE49-F238E27FC236}">
                  <a16:creationId xmlns:a16="http://schemas.microsoft.com/office/drawing/2014/main" id="{9F0079B6-9EE5-9D76-0F1C-C305502C3B98}"/>
                </a:ext>
              </a:extLst>
            </p:cNvPr>
            <p:cNvSpPr/>
            <p:nvPr/>
          </p:nvSpPr>
          <p:spPr>
            <a:xfrm rot="16200000">
              <a:off x="9820163" y="790366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任意多边形: 形状 75">
              <a:extLst>
                <a:ext uri="{FF2B5EF4-FFF2-40B4-BE49-F238E27FC236}">
                  <a16:creationId xmlns:a16="http://schemas.microsoft.com/office/drawing/2014/main" id="{587A0D1B-6AEA-C063-44D4-ADD9D2BAC818}"/>
                </a:ext>
              </a:extLst>
            </p:cNvPr>
            <p:cNvSpPr/>
            <p:nvPr/>
          </p:nvSpPr>
          <p:spPr>
            <a:xfrm rot="16200000">
              <a:off x="11443632" y="838140"/>
              <a:ext cx="805897" cy="688198"/>
            </a:xfrm>
            <a:custGeom>
              <a:avLst/>
              <a:gdLst>
                <a:gd name="connsiteX0" fmla="*/ 805897 w 805897"/>
                <a:gd name="connsiteY0" fmla="*/ 0 h 688198"/>
                <a:gd name="connsiteX1" fmla="*/ 805897 w 805897"/>
                <a:gd name="connsiteY1" fmla="*/ 688198 h 688198"/>
                <a:gd name="connsiteX2" fmla="*/ 0 w 805897"/>
                <a:gd name="connsiteY2" fmla="*/ 688198 h 688198"/>
                <a:gd name="connsiteX3" fmla="*/ 0 w 805897"/>
                <a:gd name="connsiteY3" fmla="*/ 0 h 688198"/>
                <a:gd name="connsiteX4" fmla="*/ 805897 w 805897"/>
                <a:gd name="connsiteY4" fmla="*/ 0 h 68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198">
                  <a:moveTo>
                    <a:pt x="805897" y="0"/>
                  </a:moveTo>
                  <a:lnTo>
                    <a:pt x="805897" y="688198"/>
                  </a:lnTo>
                  <a:lnTo>
                    <a:pt x="0" y="688198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5" name="任意多边形: 形状 74">
              <a:extLst>
                <a:ext uri="{FF2B5EF4-FFF2-40B4-BE49-F238E27FC236}">
                  <a16:creationId xmlns:a16="http://schemas.microsoft.com/office/drawing/2014/main" id="{4E6F3988-DB9F-E7C0-0214-4CDCB8BC9CEE}"/>
                </a:ext>
              </a:extLst>
            </p:cNvPr>
            <p:cNvSpPr/>
            <p:nvPr/>
          </p:nvSpPr>
          <p:spPr>
            <a:xfrm rot="16200000">
              <a:off x="811559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4" name="任意多边形: 形状 73">
              <a:extLst>
                <a:ext uri="{FF2B5EF4-FFF2-40B4-BE49-F238E27FC236}">
                  <a16:creationId xmlns:a16="http://schemas.microsoft.com/office/drawing/2014/main" id="{B5A079D0-E4DA-6D32-F599-EFE592AF62A4}"/>
                </a:ext>
              </a:extLst>
            </p:cNvPr>
            <p:cNvSpPr/>
            <p:nvPr/>
          </p:nvSpPr>
          <p:spPr>
            <a:xfrm rot="16200000">
              <a:off x="2401806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3" name="任意多边形: 形状 72">
              <a:extLst>
                <a:ext uri="{FF2B5EF4-FFF2-40B4-BE49-F238E27FC236}">
                  <a16:creationId xmlns:a16="http://schemas.microsoft.com/office/drawing/2014/main" id="{0744434C-286D-4BE4-F72C-F89ADF2E9FBD}"/>
                </a:ext>
              </a:extLst>
            </p:cNvPr>
            <p:cNvSpPr/>
            <p:nvPr/>
          </p:nvSpPr>
          <p:spPr>
            <a:xfrm rot="16200000">
              <a:off x="4128977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2" name="任意多边形: 形状 71">
              <a:extLst>
                <a:ext uri="{FF2B5EF4-FFF2-40B4-BE49-F238E27FC236}">
                  <a16:creationId xmlns:a16="http://schemas.microsoft.com/office/drawing/2014/main" id="{8E098DD8-19F9-685F-1A15-6E4D118BD2AC}"/>
                </a:ext>
              </a:extLst>
            </p:cNvPr>
            <p:cNvSpPr/>
            <p:nvPr/>
          </p:nvSpPr>
          <p:spPr>
            <a:xfrm rot="16200000">
              <a:off x="5751003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1" name="任意多边形: 形状 70">
              <a:extLst>
                <a:ext uri="{FF2B5EF4-FFF2-40B4-BE49-F238E27FC236}">
                  <a16:creationId xmlns:a16="http://schemas.microsoft.com/office/drawing/2014/main" id="{E138FD71-F6FC-891C-296F-48954BC2B690}"/>
                </a:ext>
              </a:extLst>
            </p:cNvPr>
            <p:cNvSpPr/>
            <p:nvPr/>
          </p:nvSpPr>
          <p:spPr>
            <a:xfrm rot="16200000">
              <a:off x="7341250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0" name="任意多边形: 形状 69">
              <a:extLst>
                <a:ext uri="{FF2B5EF4-FFF2-40B4-BE49-F238E27FC236}">
                  <a16:creationId xmlns:a16="http://schemas.microsoft.com/office/drawing/2014/main" id="{4660AE26-B493-5607-BA95-103748AD8B02}"/>
                </a:ext>
              </a:extLst>
            </p:cNvPr>
            <p:cNvSpPr/>
            <p:nvPr/>
          </p:nvSpPr>
          <p:spPr>
            <a:xfrm rot="16200000">
              <a:off x="9068421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9" name="任意多边形: 形状 68">
              <a:extLst>
                <a:ext uri="{FF2B5EF4-FFF2-40B4-BE49-F238E27FC236}">
                  <a16:creationId xmlns:a16="http://schemas.microsoft.com/office/drawing/2014/main" id="{D0189207-628F-2439-FB4B-790BED0F6404}"/>
                </a:ext>
              </a:extLst>
            </p:cNvPr>
            <p:cNvSpPr/>
            <p:nvPr/>
          </p:nvSpPr>
          <p:spPr>
            <a:xfrm rot="16200000">
              <a:off x="10739664" y="1460507"/>
              <a:ext cx="638136" cy="887497"/>
            </a:xfrm>
            <a:custGeom>
              <a:avLst/>
              <a:gdLst>
                <a:gd name="connsiteX0" fmla="*/ 638136 w 638136"/>
                <a:gd name="connsiteY0" fmla="*/ 0 h 887497"/>
                <a:gd name="connsiteX1" fmla="*/ 638136 w 638136"/>
                <a:gd name="connsiteY1" fmla="*/ 887497 h 887497"/>
                <a:gd name="connsiteX2" fmla="*/ 0 w 638136"/>
                <a:gd name="connsiteY2" fmla="*/ 887497 h 887497"/>
                <a:gd name="connsiteX3" fmla="*/ 0 w 638136"/>
                <a:gd name="connsiteY3" fmla="*/ 0 h 887497"/>
                <a:gd name="connsiteX4" fmla="*/ 638136 w 638136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8136" h="887497">
                  <a:moveTo>
                    <a:pt x="638136" y="0"/>
                  </a:moveTo>
                  <a:lnTo>
                    <a:pt x="638136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638136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任意多边形: 形状 67">
              <a:extLst>
                <a:ext uri="{FF2B5EF4-FFF2-40B4-BE49-F238E27FC236}">
                  <a16:creationId xmlns:a16="http://schemas.microsoft.com/office/drawing/2014/main" id="{88AA6377-79C5-C5F5-FFCC-1F2AB5A14689}"/>
                </a:ext>
              </a:extLst>
            </p:cNvPr>
            <p:cNvSpPr/>
            <p:nvPr/>
          </p:nvSpPr>
          <p:spPr>
            <a:xfrm rot="16200000">
              <a:off x="-59509" y="2282833"/>
              <a:ext cx="805897" cy="686879"/>
            </a:xfrm>
            <a:custGeom>
              <a:avLst/>
              <a:gdLst>
                <a:gd name="connsiteX0" fmla="*/ 805897 w 805897"/>
                <a:gd name="connsiteY0" fmla="*/ 0 h 686879"/>
                <a:gd name="connsiteX1" fmla="*/ 805897 w 805897"/>
                <a:gd name="connsiteY1" fmla="*/ 686879 h 686879"/>
                <a:gd name="connsiteX2" fmla="*/ 0 w 805897"/>
                <a:gd name="connsiteY2" fmla="*/ 686879 h 686879"/>
                <a:gd name="connsiteX3" fmla="*/ 0 w 805897"/>
                <a:gd name="connsiteY3" fmla="*/ 0 h 686879"/>
                <a:gd name="connsiteX4" fmla="*/ 805897 w 805897"/>
                <a:gd name="connsiteY4" fmla="*/ 0 h 68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6879">
                  <a:moveTo>
                    <a:pt x="805897" y="0"/>
                  </a:moveTo>
                  <a:lnTo>
                    <a:pt x="805897" y="686879"/>
                  </a:lnTo>
                  <a:lnTo>
                    <a:pt x="0" y="68687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任意多边形: 形状 66">
              <a:extLst>
                <a:ext uri="{FF2B5EF4-FFF2-40B4-BE49-F238E27FC236}">
                  <a16:creationId xmlns:a16="http://schemas.microsoft.com/office/drawing/2014/main" id="{39420F9F-A96B-4579-B80D-18FB63D11719}"/>
                </a:ext>
              </a:extLst>
            </p:cNvPr>
            <p:cNvSpPr/>
            <p:nvPr/>
          </p:nvSpPr>
          <p:spPr>
            <a:xfrm rot="16200000">
              <a:off x="1522803" y="2274897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任意多边形: 形状 65">
              <a:extLst>
                <a:ext uri="{FF2B5EF4-FFF2-40B4-BE49-F238E27FC236}">
                  <a16:creationId xmlns:a16="http://schemas.microsoft.com/office/drawing/2014/main" id="{5DFB6791-9222-2EFB-BE90-5D1445C9B6AC}"/>
                </a:ext>
              </a:extLst>
            </p:cNvPr>
            <p:cNvSpPr/>
            <p:nvPr/>
          </p:nvSpPr>
          <p:spPr>
            <a:xfrm rot="16200000">
              <a:off x="3181512" y="2206435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任意多边形: 形状 64">
              <a:extLst>
                <a:ext uri="{FF2B5EF4-FFF2-40B4-BE49-F238E27FC236}">
                  <a16:creationId xmlns:a16="http://schemas.microsoft.com/office/drawing/2014/main" id="{3C02E290-BFC8-7D33-C480-6E40A1270CEF}"/>
                </a:ext>
              </a:extLst>
            </p:cNvPr>
            <p:cNvSpPr/>
            <p:nvPr/>
          </p:nvSpPr>
          <p:spPr>
            <a:xfrm rot="16200000">
              <a:off x="4856110" y="2259008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任意多边形: 形状 63">
              <a:extLst>
                <a:ext uri="{FF2B5EF4-FFF2-40B4-BE49-F238E27FC236}">
                  <a16:creationId xmlns:a16="http://schemas.microsoft.com/office/drawing/2014/main" id="{572F7B0D-569E-B32E-3B9B-E4E752CBE408}"/>
                </a:ext>
              </a:extLst>
            </p:cNvPr>
            <p:cNvSpPr/>
            <p:nvPr/>
          </p:nvSpPr>
          <p:spPr>
            <a:xfrm rot="16200000">
              <a:off x="6462247" y="2274897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任意多边形: 形状 62">
              <a:extLst>
                <a:ext uri="{FF2B5EF4-FFF2-40B4-BE49-F238E27FC236}">
                  <a16:creationId xmlns:a16="http://schemas.microsoft.com/office/drawing/2014/main" id="{72CDBEC3-9766-A84E-8C8D-BFAA084482B8}"/>
                </a:ext>
              </a:extLst>
            </p:cNvPr>
            <p:cNvSpPr/>
            <p:nvPr/>
          </p:nvSpPr>
          <p:spPr>
            <a:xfrm rot="16200000">
              <a:off x="8120956" y="2206435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任意多边形: 形状 61">
              <a:extLst>
                <a:ext uri="{FF2B5EF4-FFF2-40B4-BE49-F238E27FC236}">
                  <a16:creationId xmlns:a16="http://schemas.microsoft.com/office/drawing/2014/main" id="{1687FA80-30E1-E645-7569-D609C9E2F853}"/>
                </a:ext>
              </a:extLst>
            </p:cNvPr>
            <p:cNvSpPr/>
            <p:nvPr/>
          </p:nvSpPr>
          <p:spPr>
            <a:xfrm rot="16200000">
              <a:off x="9820163" y="2234399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任意多边形: 形状 60">
              <a:extLst>
                <a:ext uri="{FF2B5EF4-FFF2-40B4-BE49-F238E27FC236}">
                  <a16:creationId xmlns:a16="http://schemas.microsoft.com/office/drawing/2014/main" id="{D131887D-5DD1-D0A2-ADCB-D9DCC0C33102}"/>
                </a:ext>
              </a:extLst>
            </p:cNvPr>
            <p:cNvSpPr/>
            <p:nvPr/>
          </p:nvSpPr>
          <p:spPr>
            <a:xfrm rot="16200000">
              <a:off x="11444292" y="2281513"/>
              <a:ext cx="805897" cy="689519"/>
            </a:xfrm>
            <a:custGeom>
              <a:avLst/>
              <a:gdLst>
                <a:gd name="connsiteX0" fmla="*/ 805897 w 805897"/>
                <a:gd name="connsiteY0" fmla="*/ 0 h 689519"/>
                <a:gd name="connsiteX1" fmla="*/ 805897 w 805897"/>
                <a:gd name="connsiteY1" fmla="*/ 689519 h 689519"/>
                <a:gd name="connsiteX2" fmla="*/ 0 w 805897"/>
                <a:gd name="connsiteY2" fmla="*/ 689519 h 689519"/>
                <a:gd name="connsiteX3" fmla="*/ 0 w 805897"/>
                <a:gd name="connsiteY3" fmla="*/ 0 h 689519"/>
                <a:gd name="connsiteX4" fmla="*/ 805897 w 805897"/>
                <a:gd name="connsiteY4" fmla="*/ 0 h 68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9519">
                  <a:moveTo>
                    <a:pt x="805897" y="0"/>
                  </a:moveTo>
                  <a:lnTo>
                    <a:pt x="805897" y="689519"/>
                  </a:lnTo>
                  <a:lnTo>
                    <a:pt x="0" y="68951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16B87DB0-78E6-9030-AF4C-C908CA790A4C}"/>
                </a:ext>
              </a:extLst>
            </p:cNvPr>
            <p:cNvSpPr/>
            <p:nvPr/>
          </p:nvSpPr>
          <p:spPr>
            <a:xfrm rot="16200000">
              <a:off x="749391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E313F9C0-4A39-3C88-E019-45EDD7D9A436}"/>
                </a:ext>
              </a:extLst>
            </p:cNvPr>
            <p:cNvSpPr/>
            <p:nvPr/>
          </p:nvSpPr>
          <p:spPr>
            <a:xfrm rot="16200000">
              <a:off x="2339638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任意多边形: 形状 51">
              <a:extLst>
                <a:ext uri="{FF2B5EF4-FFF2-40B4-BE49-F238E27FC236}">
                  <a16:creationId xmlns:a16="http://schemas.microsoft.com/office/drawing/2014/main" id="{3378994B-4390-85D1-52EA-D24D238D722E}"/>
                </a:ext>
              </a:extLst>
            </p:cNvPr>
            <p:cNvSpPr/>
            <p:nvPr/>
          </p:nvSpPr>
          <p:spPr>
            <a:xfrm rot="16200000">
              <a:off x="4066809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85AFF18F-BBF4-A3FB-C9F8-638C3AC21AC0}"/>
                </a:ext>
              </a:extLst>
            </p:cNvPr>
            <p:cNvSpPr/>
            <p:nvPr/>
          </p:nvSpPr>
          <p:spPr>
            <a:xfrm rot="16200000">
              <a:off x="5688835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C70006A9-D0C7-CEAF-22EF-A61ABD70DBF1}"/>
                </a:ext>
              </a:extLst>
            </p:cNvPr>
            <p:cNvSpPr/>
            <p:nvPr/>
          </p:nvSpPr>
          <p:spPr>
            <a:xfrm rot="16200000">
              <a:off x="7279082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4" name="任意多边形: 形状 43">
              <a:extLst>
                <a:ext uri="{FF2B5EF4-FFF2-40B4-BE49-F238E27FC236}">
                  <a16:creationId xmlns:a16="http://schemas.microsoft.com/office/drawing/2014/main" id="{85E8A19A-7B3E-F4AA-6217-5724CCD7BACE}"/>
                </a:ext>
              </a:extLst>
            </p:cNvPr>
            <p:cNvSpPr/>
            <p:nvPr/>
          </p:nvSpPr>
          <p:spPr>
            <a:xfrm rot="16200000">
              <a:off x="9006253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1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1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DC23FC45-2397-7553-E8B9-F04712CDEC0B}"/>
                </a:ext>
              </a:extLst>
            </p:cNvPr>
            <p:cNvSpPr/>
            <p:nvPr/>
          </p:nvSpPr>
          <p:spPr>
            <a:xfrm rot="16200000">
              <a:off x="10677496" y="2966708"/>
              <a:ext cx="762472" cy="887497"/>
            </a:xfrm>
            <a:custGeom>
              <a:avLst/>
              <a:gdLst>
                <a:gd name="connsiteX0" fmla="*/ 762472 w 762472"/>
                <a:gd name="connsiteY0" fmla="*/ 0 h 887497"/>
                <a:gd name="connsiteX1" fmla="*/ 762472 w 762472"/>
                <a:gd name="connsiteY1" fmla="*/ 887497 h 887497"/>
                <a:gd name="connsiteX2" fmla="*/ 0 w 762472"/>
                <a:gd name="connsiteY2" fmla="*/ 887497 h 887497"/>
                <a:gd name="connsiteX3" fmla="*/ 0 w 762472"/>
                <a:gd name="connsiteY3" fmla="*/ 0 h 887497"/>
                <a:gd name="connsiteX4" fmla="*/ 762472 w 762472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2472" h="887497">
                  <a:moveTo>
                    <a:pt x="762472" y="0"/>
                  </a:moveTo>
                  <a:lnTo>
                    <a:pt x="762472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62472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72A3AC69-F286-37D3-7746-23DF9CB042A6}"/>
                </a:ext>
              </a:extLst>
            </p:cNvPr>
            <p:cNvSpPr/>
            <p:nvPr/>
          </p:nvSpPr>
          <p:spPr>
            <a:xfrm rot="16200000">
              <a:off x="-60169" y="3850541"/>
              <a:ext cx="805897" cy="688200"/>
            </a:xfrm>
            <a:custGeom>
              <a:avLst/>
              <a:gdLst>
                <a:gd name="connsiteX0" fmla="*/ 805897 w 805897"/>
                <a:gd name="connsiteY0" fmla="*/ 0 h 688200"/>
                <a:gd name="connsiteX1" fmla="*/ 805897 w 805897"/>
                <a:gd name="connsiteY1" fmla="*/ 688200 h 688200"/>
                <a:gd name="connsiteX2" fmla="*/ 0 w 805897"/>
                <a:gd name="connsiteY2" fmla="*/ 688200 h 688200"/>
                <a:gd name="connsiteX3" fmla="*/ 0 w 805897"/>
                <a:gd name="connsiteY3" fmla="*/ 0 h 688200"/>
                <a:gd name="connsiteX4" fmla="*/ 805897 w 805897"/>
                <a:gd name="connsiteY4" fmla="*/ 0 h 68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200">
                  <a:moveTo>
                    <a:pt x="805897" y="0"/>
                  </a:moveTo>
                  <a:lnTo>
                    <a:pt x="805897" y="688200"/>
                  </a:lnTo>
                  <a:lnTo>
                    <a:pt x="0" y="68820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F4B51839-F74F-254B-A397-1C2FF140A7BB}"/>
                </a:ext>
              </a:extLst>
            </p:cNvPr>
            <p:cNvSpPr/>
            <p:nvPr/>
          </p:nvSpPr>
          <p:spPr>
            <a:xfrm rot="16200000">
              <a:off x="1522803" y="3843266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任意多边形: 形状 39">
              <a:extLst>
                <a:ext uri="{FF2B5EF4-FFF2-40B4-BE49-F238E27FC236}">
                  <a16:creationId xmlns:a16="http://schemas.microsoft.com/office/drawing/2014/main" id="{FCA2CA09-3572-C0B8-4F0A-71477D10B52E}"/>
                </a:ext>
              </a:extLst>
            </p:cNvPr>
            <p:cNvSpPr/>
            <p:nvPr/>
          </p:nvSpPr>
          <p:spPr>
            <a:xfrm rot="16200000">
              <a:off x="3181512" y="3774804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: 形状 38">
              <a:extLst>
                <a:ext uri="{FF2B5EF4-FFF2-40B4-BE49-F238E27FC236}">
                  <a16:creationId xmlns:a16="http://schemas.microsoft.com/office/drawing/2014/main" id="{E01C30C1-CBF0-F7FC-9F69-390F15C961F5}"/>
                </a:ext>
              </a:extLst>
            </p:cNvPr>
            <p:cNvSpPr/>
            <p:nvPr/>
          </p:nvSpPr>
          <p:spPr>
            <a:xfrm rot="16200000">
              <a:off x="4856110" y="3827377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4BBE3949-D9EF-E97C-650C-561B4CE6E24A}"/>
                </a:ext>
              </a:extLst>
            </p:cNvPr>
            <p:cNvSpPr/>
            <p:nvPr/>
          </p:nvSpPr>
          <p:spPr>
            <a:xfrm rot="16200000">
              <a:off x="6462247" y="3843266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9FB6E0B0-DC32-9D09-D07D-79BF3D9DD1C7}"/>
                </a:ext>
              </a:extLst>
            </p:cNvPr>
            <p:cNvSpPr/>
            <p:nvPr/>
          </p:nvSpPr>
          <p:spPr>
            <a:xfrm rot="16200000">
              <a:off x="8120956" y="3774804"/>
              <a:ext cx="805897" cy="839675"/>
            </a:xfrm>
            <a:custGeom>
              <a:avLst/>
              <a:gdLst>
                <a:gd name="connsiteX0" fmla="*/ 805897 w 805897"/>
                <a:gd name="connsiteY0" fmla="*/ 0 h 839675"/>
                <a:gd name="connsiteX1" fmla="*/ 805897 w 805897"/>
                <a:gd name="connsiteY1" fmla="*/ 839675 h 839675"/>
                <a:gd name="connsiteX2" fmla="*/ 0 w 805897"/>
                <a:gd name="connsiteY2" fmla="*/ 839675 h 839675"/>
                <a:gd name="connsiteX3" fmla="*/ 0 w 805897"/>
                <a:gd name="connsiteY3" fmla="*/ 0 h 839675"/>
                <a:gd name="connsiteX4" fmla="*/ 805897 w 805897"/>
                <a:gd name="connsiteY4" fmla="*/ 0 h 83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5">
                  <a:moveTo>
                    <a:pt x="805897" y="0"/>
                  </a:moveTo>
                  <a:lnTo>
                    <a:pt x="805897" y="839675"/>
                  </a:lnTo>
                  <a:lnTo>
                    <a:pt x="0" y="839675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BE7D87B1-2D99-4284-1204-2BE8240C523B}"/>
                </a:ext>
              </a:extLst>
            </p:cNvPr>
            <p:cNvSpPr/>
            <p:nvPr/>
          </p:nvSpPr>
          <p:spPr>
            <a:xfrm rot="16200000">
              <a:off x="9820163" y="3802768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06DD8846-EFE9-D21B-AF2B-159C8A2FC676}"/>
                </a:ext>
              </a:extLst>
            </p:cNvPr>
            <p:cNvSpPr/>
            <p:nvPr/>
          </p:nvSpPr>
          <p:spPr>
            <a:xfrm rot="16200000">
              <a:off x="11443632" y="3850542"/>
              <a:ext cx="805897" cy="688198"/>
            </a:xfrm>
            <a:custGeom>
              <a:avLst/>
              <a:gdLst>
                <a:gd name="connsiteX0" fmla="*/ 805897 w 805897"/>
                <a:gd name="connsiteY0" fmla="*/ 0 h 688198"/>
                <a:gd name="connsiteX1" fmla="*/ 805897 w 805897"/>
                <a:gd name="connsiteY1" fmla="*/ 688198 h 688198"/>
                <a:gd name="connsiteX2" fmla="*/ 0 w 805897"/>
                <a:gd name="connsiteY2" fmla="*/ 688198 h 688198"/>
                <a:gd name="connsiteX3" fmla="*/ 0 w 805897"/>
                <a:gd name="connsiteY3" fmla="*/ 0 h 688198"/>
                <a:gd name="connsiteX4" fmla="*/ 805897 w 805897"/>
                <a:gd name="connsiteY4" fmla="*/ 0 h 6881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8198">
                  <a:moveTo>
                    <a:pt x="805897" y="0"/>
                  </a:moveTo>
                  <a:lnTo>
                    <a:pt x="805897" y="688198"/>
                  </a:lnTo>
                  <a:lnTo>
                    <a:pt x="0" y="688198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任意多边形: 形状 33">
              <a:extLst>
                <a:ext uri="{FF2B5EF4-FFF2-40B4-BE49-F238E27FC236}">
                  <a16:creationId xmlns:a16="http://schemas.microsoft.com/office/drawing/2014/main" id="{19BF02B4-755E-77DA-B5E2-8A2FB70A1C8C}"/>
                </a:ext>
              </a:extLst>
            </p:cNvPr>
            <p:cNvSpPr/>
            <p:nvPr/>
          </p:nvSpPr>
          <p:spPr>
            <a:xfrm rot="16200000">
              <a:off x="774785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DD7E5600-AA7E-5EAC-C9E9-2884D5C64DDE}"/>
                </a:ext>
              </a:extLst>
            </p:cNvPr>
            <p:cNvSpPr/>
            <p:nvPr/>
          </p:nvSpPr>
          <p:spPr>
            <a:xfrm rot="16200000">
              <a:off x="2365032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: 形状 31">
              <a:extLst>
                <a:ext uri="{FF2B5EF4-FFF2-40B4-BE49-F238E27FC236}">
                  <a16:creationId xmlns:a16="http://schemas.microsoft.com/office/drawing/2014/main" id="{9CE00151-256B-338C-A7DE-77655A8F8CEF}"/>
                </a:ext>
              </a:extLst>
            </p:cNvPr>
            <p:cNvSpPr/>
            <p:nvPr/>
          </p:nvSpPr>
          <p:spPr>
            <a:xfrm rot="16200000">
              <a:off x="4092203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7B11AF1E-C859-8550-C803-53CBD3B6DAED}"/>
                </a:ext>
              </a:extLst>
            </p:cNvPr>
            <p:cNvSpPr/>
            <p:nvPr/>
          </p:nvSpPr>
          <p:spPr>
            <a:xfrm rot="16200000">
              <a:off x="5714229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8FEC1B1F-5B3A-8F0F-3BF1-E2100956530D}"/>
                </a:ext>
              </a:extLst>
            </p:cNvPr>
            <p:cNvSpPr/>
            <p:nvPr/>
          </p:nvSpPr>
          <p:spPr>
            <a:xfrm rot="16200000">
              <a:off x="7304476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9523EA14-F931-309A-492F-73D923C5EEBC}"/>
                </a:ext>
              </a:extLst>
            </p:cNvPr>
            <p:cNvSpPr/>
            <p:nvPr/>
          </p:nvSpPr>
          <p:spPr>
            <a:xfrm rot="16200000">
              <a:off x="9031648" y="4509684"/>
              <a:ext cx="711685" cy="887496"/>
            </a:xfrm>
            <a:custGeom>
              <a:avLst/>
              <a:gdLst>
                <a:gd name="connsiteX0" fmla="*/ 711685 w 711685"/>
                <a:gd name="connsiteY0" fmla="*/ 0 h 887496"/>
                <a:gd name="connsiteX1" fmla="*/ 711685 w 711685"/>
                <a:gd name="connsiteY1" fmla="*/ 887496 h 887496"/>
                <a:gd name="connsiteX2" fmla="*/ 0 w 711685"/>
                <a:gd name="connsiteY2" fmla="*/ 887496 h 887496"/>
                <a:gd name="connsiteX3" fmla="*/ 0 w 711685"/>
                <a:gd name="connsiteY3" fmla="*/ 0 h 887496"/>
                <a:gd name="connsiteX4" fmla="*/ 711685 w 711685"/>
                <a:gd name="connsiteY4" fmla="*/ 0 h 88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6">
                  <a:moveTo>
                    <a:pt x="711685" y="0"/>
                  </a:moveTo>
                  <a:lnTo>
                    <a:pt x="711685" y="887496"/>
                  </a:lnTo>
                  <a:lnTo>
                    <a:pt x="0" y="887496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任意多边形: 形状 27">
              <a:extLst>
                <a:ext uri="{FF2B5EF4-FFF2-40B4-BE49-F238E27FC236}">
                  <a16:creationId xmlns:a16="http://schemas.microsoft.com/office/drawing/2014/main" id="{A9DE1C01-58BE-D8D3-6595-8B415CC90456}"/>
                </a:ext>
              </a:extLst>
            </p:cNvPr>
            <p:cNvSpPr/>
            <p:nvPr/>
          </p:nvSpPr>
          <p:spPr>
            <a:xfrm rot="16200000">
              <a:off x="10702890" y="4509684"/>
              <a:ext cx="711685" cy="887497"/>
            </a:xfrm>
            <a:custGeom>
              <a:avLst/>
              <a:gdLst>
                <a:gd name="connsiteX0" fmla="*/ 711685 w 711685"/>
                <a:gd name="connsiteY0" fmla="*/ 0 h 887497"/>
                <a:gd name="connsiteX1" fmla="*/ 711685 w 711685"/>
                <a:gd name="connsiteY1" fmla="*/ 887497 h 887497"/>
                <a:gd name="connsiteX2" fmla="*/ 0 w 711685"/>
                <a:gd name="connsiteY2" fmla="*/ 887497 h 887497"/>
                <a:gd name="connsiteX3" fmla="*/ 0 w 711685"/>
                <a:gd name="connsiteY3" fmla="*/ 0 h 887497"/>
                <a:gd name="connsiteX4" fmla="*/ 711685 w 711685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685" h="887497">
                  <a:moveTo>
                    <a:pt x="711685" y="0"/>
                  </a:moveTo>
                  <a:lnTo>
                    <a:pt x="711685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11685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726F3C16-7016-6DAB-3500-51A62DCB6A91}"/>
                </a:ext>
              </a:extLst>
            </p:cNvPr>
            <p:cNvSpPr/>
            <p:nvPr/>
          </p:nvSpPr>
          <p:spPr>
            <a:xfrm rot="16200000">
              <a:off x="-59509" y="5368784"/>
              <a:ext cx="805897" cy="686879"/>
            </a:xfrm>
            <a:custGeom>
              <a:avLst/>
              <a:gdLst>
                <a:gd name="connsiteX0" fmla="*/ 805897 w 805897"/>
                <a:gd name="connsiteY0" fmla="*/ 0 h 686879"/>
                <a:gd name="connsiteX1" fmla="*/ 805897 w 805897"/>
                <a:gd name="connsiteY1" fmla="*/ 686879 h 686879"/>
                <a:gd name="connsiteX2" fmla="*/ 0 w 805897"/>
                <a:gd name="connsiteY2" fmla="*/ 686879 h 686879"/>
                <a:gd name="connsiteX3" fmla="*/ 0 w 805897"/>
                <a:gd name="connsiteY3" fmla="*/ 0 h 686879"/>
                <a:gd name="connsiteX4" fmla="*/ 805897 w 805897"/>
                <a:gd name="connsiteY4" fmla="*/ 0 h 686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6879">
                  <a:moveTo>
                    <a:pt x="805897" y="0"/>
                  </a:moveTo>
                  <a:lnTo>
                    <a:pt x="805897" y="686879"/>
                  </a:lnTo>
                  <a:lnTo>
                    <a:pt x="0" y="68687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: 形状 25">
              <a:extLst>
                <a:ext uri="{FF2B5EF4-FFF2-40B4-BE49-F238E27FC236}">
                  <a16:creationId xmlns:a16="http://schemas.microsoft.com/office/drawing/2014/main" id="{AEC880C3-F417-ABDC-3229-FEA2635EF6D6}"/>
                </a:ext>
              </a:extLst>
            </p:cNvPr>
            <p:cNvSpPr/>
            <p:nvPr/>
          </p:nvSpPr>
          <p:spPr>
            <a:xfrm rot="16200000">
              <a:off x="1522803" y="5360848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5" name="任意多边形: 形状 24">
              <a:extLst>
                <a:ext uri="{FF2B5EF4-FFF2-40B4-BE49-F238E27FC236}">
                  <a16:creationId xmlns:a16="http://schemas.microsoft.com/office/drawing/2014/main" id="{450FF879-E5DF-E66C-D8F3-CF3924F73B57}"/>
                </a:ext>
              </a:extLst>
            </p:cNvPr>
            <p:cNvSpPr/>
            <p:nvPr/>
          </p:nvSpPr>
          <p:spPr>
            <a:xfrm rot="16200000">
              <a:off x="3181512" y="5292386"/>
              <a:ext cx="805897" cy="839674"/>
            </a:xfrm>
            <a:custGeom>
              <a:avLst/>
              <a:gdLst>
                <a:gd name="connsiteX0" fmla="*/ 805897 w 805897"/>
                <a:gd name="connsiteY0" fmla="*/ 0 h 839674"/>
                <a:gd name="connsiteX1" fmla="*/ 805897 w 805897"/>
                <a:gd name="connsiteY1" fmla="*/ 839674 h 839674"/>
                <a:gd name="connsiteX2" fmla="*/ 0 w 805897"/>
                <a:gd name="connsiteY2" fmla="*/ 839674 h 839674"/>
                <a:gd name="connsiteX3" fmla="*/ 0 w 805897"/>
                <a:gd name="connsiteY3" fmla="*/ 0 h 839674"/>
                <a:gd name="connsiteX4" fmla="*/ 805897 w 805897"/>
                <a:gd name="connsiteY4" fmla="*/ 0 h 8396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4">
                  <a:moveTo>
                    <a:pt x="805897" y="0"/>
                  </a:moveTo>
                  <a:lnTo>
                    <a:pt x="805897" y="839674"/>
                  </a:lnTo>
                  <a:lnTo>
                    <a:pt x="0" y="839674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任意多边形: 形状 23">
              <a:extLst>
                <a:ext uri="{FF2B5EF4-FFF2-40B4-BE49-F238E27FC236}">
                  <a16:creationId xmlns:a16="http://schemas.microsoft.com/office/drawing/2014/main" id="{6C0E6802-A375-DB86-005F-C8A8011ABA8D}"/>
                </a:ext>
              </a:extLst>
            </p:cNvPr>
            <p:cNvSpPr/>
            <p:nvPr/>
          </p:nvSpPr>
          <p:spPr>
            <a:xfrm rot="16200000">
              <a:off x="4856110" y="5344959"/>
              <a:ext cx="805897" cy="734529"/>
            </a:xfrm>
            <a:custGeom>
              <a:avLst/>
              <a:gdLst>
                <a:gd name="connsiteX0" fmla="*/ 805897 w 805897"/>
                <a:gd name="connsiteY0" fmla="*/ 0 h 734529"/>
                <a:gd name="connsiteX1" fmla="*/ 805897 w 805897"/>
                <a:gd name="connsiteY1" fmla="*/ 734529 h 734529"/>
                <a:gd name="connsiteX2" fmla="*/ 0 w 805897"/>
                <a:gd name="connsiteY2" fmla="*/ 734529 h 734529"/>
                <a:gd name="connsiteX3" fmla="*/ 0 w 805897"/>
                <a:gd name="connsiteY3" fmla="*/ 0 h 734529"/>
                <a:gd name="connsiteX4" fmla="*/ 805897 w 805897"/>
                <a:gd name="connsiteY4" fmla="*/ 0 h 734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34529">
                  <a:moveTo>
                    <a:pt x="805897" y="0"/>
                  </a:moveTo>
                  <a:lnTo>
                    <a:pt x="805897" y="734529"/>
                  </a:lnTo>
                  <a:lnTo>
                    <a:pt x="0" y="73452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F8DA4535-EB14-0332-A346-4E007E211451}"/>
                </a:ext>
              </a:extLst>
            </p:cNvPr>
            <p:cNvSpPr/>
            <p:nvPr/>
          </p:nvSpPr>
          <p:spPr>
            <a:xfrm rot="16200000">
              <a:off x="6462247" y="5360848"/>
              <a:ext cx="805897" cy="702750"/>
            </a:xfrm>
            <a:custGeom>
              <a:avLst/>
              <a:gdLst>
                <a:gd name="connsiteX0" fmla="*/ 805897 w 805897"/>
                <a:gd name="connsiteY0" fmla="*/ 0 h 702750"/>
                <a:gd name="connsiteX1" fmla="*/ 805897 w 805897"/>
                <a:gd name="connsiteY1" fmla="*/ 702750 h 702750"/>
                <a:gd name="connsiteX2" fmla="*/ 0 w 805897"/>
                <a:gd name="connsiteY2" fmla="*/ 702750 h 702750"/>
                <a:gd name="connsiteX3" fmla="*/ 0 w 805897"/>
                <a:gd name="connsiteY3" fmla="*/ 0 h 702750"/>
                <a:gd name="connsiteX4" fmla="*/ 805897 w 805897"/>
                <a:gd name="connsiteY4" fmla="*/ 0 h 70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02750">
                  <a:moveTo>
                    <a:pt x="805897" y="0"/>
                  </a:moveTo>
                  <a:lnTo>
                    <a:pt x="805897" y="702750"/>
                  </a:lnTo>
                  <a:lnTo>
                    <a:pt x="0" y="702750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586DBE2D-8D22-72E2-5888-3A8F988205FC}"/>
                </a:ext>
              </a:extLst>
            </p:cNvPr>
            <p:cNvSpPr/>
            <p:nvPr/>
          </p:nvSpPr>
          <p:spPr>
            <a:xfrm rot="16200000">
              <a:off x="8120956" y="5292386"/>
              <a:ext cx="805897" cy="839675"/>
            </a:xfrm>
            <a:custGeom>
              <a:avLst/>
              <a:gdLst>
                <a:gd name="connsiteX0" fmla="*/ 805897 w 805897"/>
                <a:gd name="connsiteY0" fmla="*/ 0 h 839675"/>
                <a:gd name="connsiteX1" fmla="*/ 805897 w 805897"/>
                <a:gd name="connsiteY1" fmla="*/ 839675 h 839675"/>
                <a:gd name="connsiteX2" fmla="*/ 0 w 805897"/>
                <a:gd name="connsiteY2" fmla="*/ 839675 h 839675"/>
                <a:gd name="connsiteX3" fmla="*/ 0 w 805897"/>
                <a:gd name="connsiteY3" fmla="*/ 0 h 839675"/>
                <a:gd name="connsiteX4" fmla="*/ 805897 w 805897"/>
                <a:gd name="connsiteY4" fmla="*/ 0 h 839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839675">
                  <a:moveTo>
                    <a:pt x="805897" y="0"/>
                  </a:moveTo>
                  <a:lnTo>
                    <a:pt x="805897" y="839675"/>
                  </a:lnTo>
                  <a:lnTo>
                    <a:pt x="0" y="839675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: 形状 20">
              <a:extLst>
                <a:ext uri="{FF2B5EF4-FFF2-40B4-BE49-F238E27FC236}">
                  <a16:creationId xmlns:a16="http://schemas.microsoft.com/office/drawing/2014/main" id="{CDC8E469-5458-9063-5FA2-C341311CEEF3}"/>
                </a:ext>
              </a:extLst>
            </p:cNvPr>
            <p:cNvSpPr/>
            <p:nvPr/>
          </p:nvSpPr>
          <p:spPr>
            <a:xfrm rot="16200000">
              <a:off x="9820163" y="5320350"/>
              <a:ext cx="805897" cy="783746"/>
            </a:xfrm>
            <a:custGeom>
              <a:avLst/>
              <a:gdLst>
                <a:gd name="connsiteX0" fmla="*/ 805897 w 805897"/>
                <a:gd name="connsiteY0" fmla="*/ 0 h 783746"/>
                <a:gd name="connsiteX1" fmla="*/ 805897 w 805897"/>
                <a:gd name="connsiteY1" fmla="*/ 783746 h 783746"/>
                <a:gd name="connsiteX2" fmla="*/ 0 w 805897"/>
                <a:gd name="connsiteY2" fmla="*/ 783746 h 783746"/>
                <a:gd name="connsiteX3" fmla="*/ 0 w 805897"/>
                <a:gd name="connsiteY3" fmla="*/ 0 h 783746"/>
                <a:gd name="connsiteX4" fmla="*/ 805897 w 805897"/>
                <a:gd name="connsiteY4" fmla="*/ 0 h 783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783746">
                  <a:moveTo>
                    <a:pt x="805897" y="0"/>
                  </a:moveTo>
                  <a:lnTo>
                    <a:pt x="805897" y="783746"/>
                  </a:lnTo>
                  <a:lnTo>
                    <a:pt x="0" y="783746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ADC5246A-0681-B332-6E0B-C15C8068C246}"/>
                </a:ext>
              </a:extLst>
            </p:cNvPr>
            <p:cNvSpPr/>
            <p:nvPr/>
          </p:nvSpPr>
          <p:spPr>
            <a:xfrm rot="16200000">
              <a:off x="11444292" y="5367464"/>
              <a:ext cx="805897" cy="689519"/>
            </a:xfrm>
            <a:custGeom>
              <a:avLst/>
              <a:gdLst>
                <a:gd name="connsiteX0" fmla="*/ 805897 w 805897"/>
                <a:gd name="connsiteY0" fmla="*/ 0 h 689519"/>
                <a:gd name="connsiteX1" fmla="*/ 805897 w 805897"/>
                <a:gd name="connsiteY1" fmla="*/ 689519 h 689519"/>
                <a:gd name="connsiteX2" fmla="*/ 0 w 805897"/>
                <a:gd name="connsiteY2" fmla="*/ 689519 h 689519"/>
                <a:gd name="connsiteX3" fmla="*/ 0 w 805897"/>
                <a:gd name="connsiteY3" fmla="*/ 0 h 689519"/>
                <a:gd name="connsiteX4" fmla="*/ 805897 w 805897"/>
                <a:gd name="connsiteY4" fmla="*/ 0 h 689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5897" h="689519">
                  <a:moveTo>
                    <a:pt x="805897" y="0"/>
                  </a:moveTo>
                  <a:lnTo>
                    <a:pt x="805897" y="689519"/>
                  </a:lnTo>
                  <a:lnTo>
                    <a:pt x="0" y="689519"/>
                  </a:lnTo>
                  <a:lnTo>
                    <a:pt x="0" y="0"/>
                  </a:lnTo>
                  <a:lnTo>
                    <a:pt x="80589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: 形状 18">
              <a:extLst>
                <a:ext uri="{FF2B5EF4-FFF2-40B4-BE49-F238E27FC236}">
                  <a16:creationId xmlns:a16="http://schemas.microsoft.com/office/drawing/2014/main" id="{3722B62A-516E-183D-651D-BD6F1CA0730A}"/>
                </a:ext>
              </a:extLst>
            </p:cNvPr>
            <p:cNvSpPr/>
            <p:nvPr/>
          </p:nvSpPr>
          <p:spPr>
            <a:xfrm rot="16200000">
              <a:off x="758552" y="6043498"/>
              <a:ext cx="744150" cy="887497"/>
            </a:xfrm>
            <a:custGeom>
              <a:avLst/>
              <a:gdLst>
                <a:gd name="connsiteX0" fmla="*/ 744150 w 744150"/>
                <a:gd name="connsiteY0" fmla="*/ 0 h 887497"/>
                <a:gd name="connsiteX1" fmla="*/ 744150 w 744150"/>
                <a:gd name="connsiteY1" fmla="*/ 887497 h 887497"/>
                <a:gd name="connsiteX2" fmla="*/ 0 w 744150"/>
                <a:gd name="connsiteY2" fmla="*/ 887497 h 887497"/>
                <a:gd name="connsiteX3" fmla="*/ 0 w 744150"/>
                <a:gd name="connsiteY3" fmla="*/ 0 h 887497"/>
                <a:gd name="connsiteX4" fmla="*/ 744150 w 744150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50" h="887497">
                  <a:moveTo>
                    <a:pt x="744150" y="0"/>
                  </a:moveTo>
                  <a:lnTo>
                    <a:pt x="744150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4150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86B16357-682C-F2E2-8768-7A3674A2B2E8}"/>
                </a:ext>
              </a:extLst>
            </p:cNvPr>
            <p:cNvSpPr/>
            <p:nvPr/>
          </p:nvSpPr>
          <p:spPr>
            <a:xfrm rot="16200000">
              <a:off x="2349460" y="6042838"/>
              <a:ext cx="742829" cy="887497"/>
            </a:xfrm>
            <a:custGeom>
              <a:avLst/>
              <a:gdLst>
                <a:gd name="connsiteX0" fmla="*/ 742829 w 742829"/>
                <a:gd name="connsiteY0" fmla="*/ 0 h 887497"/>
                <a:gd name="connsiteX1" fmla="*/ 742829 w 742829"/>
                <a:gd name="connsiteY1" fmla="*/ 887497 h 887497"/>
                <a:gd name="connsiteX2" fmla="*/ 0 w 742829"/>
                <a:gd name="connsiteY2" fmla="*/ 887497 h 887497"/>
                <a:gd name="connsiteX3" fmla="*/ 0 w 742829"/>
                <a:gd name="connsiteY3" fmla="*/ 0 h 887497"/>
                <a:gd name="connsiteX4" fmla="*/ 742829 w 742829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829" h="887497">
                  <a:moveTo>
                    <a:pt x="742829" y="0"/>
                  </a:moveTo>
                  <a:lnTo>
                    <a:pt x="742829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2829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: 形状 16">
              <a:extLst>
                <a:ext uri="{FF2B5EF4-FFF2-40B4-BE49-F238E27FC236}">
                  <a16:creationId xmlns:a16="http://schemas.microsoft.com/office/drawing/2014/main" id="{E3E6ABDD-0F4B-636D-108D-5BCFFF00DACF}"/>
                </a:ext>
              </a:extLst>
            </p:cNvPr>
            <p:cNvSpPr/>
            <p:nvPr/>
          </p:nvSpPr>
          <p:spPr>
            <a:xfrm rot="16200000">
              <a:off x="4075970" y="6043498"/>
              <a:ext cx="744150" cy="887497"/>
            </a:xfrm>
            <a:custGeom>
              <a:avLst/>
              <a:gdLst>
                <a:gd name="connsiteX0" fmla="*/ 744150 w 744150"/>
                <a:gd name="connsiteY0" fmla="*/ 0 h 887497"/>
                <a:gd name="connsiteX1" fmla="*/ 744150 w 744150"/>
                <a:gd name="connsiteY1" fmla="*/ 887497 h 887497"/>
                <a:gd name="connsiteX2" fmla="*/ 0 w 744150"/>
                <a:gd name="connsiteY2" fmla="*/ 887497 h 887497"/>
                <a:gd name="connsiteX3" fmla="*/ 0 w 744150"/>
                <a:gd name="connsiteY3" fmla="*/ 0 h 887497"/>
                <a:gd name="connsiteX4" fmla="*/ 744150 w 744150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50" h="887497">
                  <a:moveTo>
                    <a:pt x="744150" y="0"/>
                  </a:moveTo>
                  <a:lnTo>
                    <a:pt x="744150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4150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293A532C-6F47-F7C2-B55D-8690B6626039}"/>
                </a:ext>
              </a:extLst>
            </p:cNvPr>
            <p:cNvSpPr/>
            <p:nvPr/>
          </p:nvSpPr>
          <p:spPr>
            <a:xfrm rot="16200000">
              <a:off x="5697997" y="6043497"/>
              <a:ext cx="744148" cy="887497"/>
            </a:xfrm>
            <a:custGeom>
              <a:avLst/>
              <a:gdLst>
                <a:gd name="connsiteX0" fmla="*/ 744148 w 744148"/>
                <a:gd name="connsiteY0" fmla="*/ 0 h 887497"/>
                <a:gd name="connsiteX1" fmla="*/ 744148 w 744148"/>
                <a:gd name="connsiteY1" fmla="*/ 887497 h 887497"/>
                <a:gd name="connsiteX2" fmla="*/ 0 w 744148"/>
                <a:gd name="connsiteY2" fmla="*/ 887497 h 887497"/>
                <a:gd name="connsiteX3" fmla="*/ 0 w 744148"/>
                <a:gd name="connsiteY3" fmla="*/ 0 h 887497"/>
                <a:gd name="connsiteX4" fmla="*/ 744148 w 744148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48" h="887497">
                  <a:moveTo>
                    <a:pt x="744148" y="0"/>
                  </a:moveTo>
                  <a:lnTo>
                    <a:pt x="744148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4148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4FAA5BF2-AE7E-F22D-CE68-F6DA6FA256AD}"/>
                </a:ext>
              </a:extLst>
            </p:cNvPr>
            <p:cNvSpPr/>
            <p:nvPr/>
          </p:nvSpPr>
          <p:spPr>
            <a:xfrm rot="16200000">
              <a:off x="7288905" y="6042837"/>
              <a:ext cx="742827" cy="887497"/>
            </a:xfrm>
            <a:custGeom>
              <a:avLst/>
              <a:gdLst>
                <a:gd name="connsiteX0" fmla="*/ 742827 w 742827"/>
                <a:gd name="connsiteY0" fmla="*/ 0 h 887497"/>
                <a:gd name="connsiteX1" fmla="*/ 742827 w 742827"/>
                <a:gd name="connsiteY1" fmla="*/ 887497 h 887497"/>
                <a:gd name="connsiteX2" fmla="*/ 0 w 742827"/>
                <a:gd name="connsiteY2" fmla="*/ 887497 h 887497"/>
                <a:gd name="connsiteX3" fmla="*/ 0 w 742827"/>
                <a:gd name="connsiteY3" fmla="*/ 0 h 887497"/>
                <a:gd name="connsiteX4" fmla="*/ 742827 w 742827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827" h="887497">
                  <a:moveTo>
                    <a:pt x="742827" y="0"/>
                  </a:moveTo>
                  <a:lnTo>
                    <a:pt x="742827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282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151EE40B-1DC9-DD1F-00E9-A21FE733F862}"/>
                </a:ext>
              </a:extLst>
            </p:cNvPr>
            <p:cNvSpPr/>
            <p:nvPr/>
          </p:nvSpPr>
          <p:spPr>
            <a:xfrm rot="16200000">
              <a:off x="9015416" y="6043498"/>
              <a:ext cx="744149" cy="887496"/>
            </a:xfrm>
            <a:custGeom>
              <a:avLst/>
              <a:gdLst>
                <a:gd name="connsiteX0" fmla="*/ 744149 w 744149"/>
                <a:gd name="connsiteY0" fmla="*/ 0 h 887496"/>
                <a:gd name="connsiteX1" fmla="*/ 744149 w 744149"/>
                <a:gd name="connsiteY1" fmla="*/ 887496 h 887496"/>
                <a:gd name="connsiteX2" fmla="*/ 0 w 744149"/>
                <a:gd name="connsiteY2" fmla="*/ 887496 h 887496"/>
                <a:gd name="connsiteX3" fmla="*/ 0 w 744149"/>
                <a:gd name="connsiteY3" fmla="*/ 0 h 887496"/>
                <a:gd name="connsiteX4" fmla="*/ 744149 w 744149"/>
                <a:gd name="connsiteY4" fmla="*/ 0 h 887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4149" h="887496">
                  <a:moveTo>
                    <a:pt x="744149" y="0"/>
                  </a:moveTo>
                  <a:lnTo>
                    <a:pt x="744149" y="887496"/>
                  </a:lnTo>
                  <a:lnTo>
                    <a:pt x="0" y="887496"/>
                  </a:lnTo>
                  <a:lnTo>
                    <a:pt x="0" y="0"/>
                  </a:lnTo>
                  <a:lnTo>
                    <a:pt x="744149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E1C28631-A062-2784-9DE3-3D00454D10E8}"/>
                </a:ext>
              </a:extLst>
            </p:cNvPr>
            <p:cNvSpPr/>
            <p:nvPr/>
          </p:nvSpPr>
          <p:spPr>
            <a:xfrm rot="16200000">
              <a:off x="10687319" y="6042837"/>
              <a:ext cx="742827" cy="887497"/>
            </a:xfrm>
            <a:custGeom>
              <a:avLst/>
              <a:gdLst>
                <a:gd name="connsiteX0" fmla="*/ 742827 w 742827"/>
                <a:gd name="connsiteY0" fmla="*/ 0 h 887497"/>
                <a:gd name="connsiteX1" fmla="*/ 742827 w 742827"/>
                <a:gd name="connsiteY1" fmla="*/ 887497 h 887497"/>
                <a:gd name="connsiteX2" fmla="*/ 0 w 742827"/>
                <a:gd name="connsiteY2" fmla="*/ 887497 h 887497"/>
                <a:gd name="connsiteX3" fmla="*/ 0 w 742827"/>
                <a:gd name="connsiteY3" fmla="*/ 0 h 887497"/>
                <a:gd name="connsiteX4" fmla="*/ 742827 w 742827"/>
                <a:gd name="connsiteY4" fmla="*/ 0 h 88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2827" h="887497">
                  <a:moveTo>
                    <a:pt x="742827" y="0"/>
                  </a:moveTo>
                  <a:lnTo>
                    <a:pt x="742827" y="887497"/>
                  </a:lnTo>
                  <a:lnTo>
                    <a:pt x="0" y="887497"/>
                  </a:lnTo>
                  <a:lnTo>
                    <a:pt x="0" y="0"/>
                  </a:lnTo>
                  <a:lnTo>
                    <a:pt x="742827" y="0"/>
                  </a:lnTo>
                  <a:close/>
                </a:path>
              </a:pathLst>
            </a:custGeom>
            <a:solidFill>
              <a:srgbClr val="D2D2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60309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147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47161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D3169EE-23D9-471D-9101-97F6F9105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7A1C26-4485-4856-AC37-6DDECBF214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9B7BC4-DB81-4FB7-ADBF-6FA965F48B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9BE61-C922-4966-A1AF-9D3C96B2CC89}" type="datetimeFigureOut">
              <a:rPr lang="zh-CN" altLang="en-US" smtClean="0"/>
              <a:t>2022/7/11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72E956-394A-4E3F-88CB-74E542D38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0069B1B-AFBC-4236-BB86-2A7B43C64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499B9-A51A-4034-BA4E-B8AD0780FC1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6CACF0D-4446-9251-E0B5-E7DB1D99F72B}"/>
              </a:ext>
            </a:extLst>
          </p:cNvPr>
          <p:cNvSpPr/>
          <p:nvPr userDrawn="1"/>
        </p:nvSpPr>
        <p:spPr>
          <a:xfrm>
            <a:off x="-12740640" y="-12131040"/>
            <a:ext cx="1402080" cy="140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8D83B1D-4FC8-3816-975B-8A4CDA6CF9E7}"/>
              </a:ext>
            </a:extLst>
          </p:cNvPr>
          <p:cNvSpPr/>
          <p:nvPr userDrawn="1"/>
        </p:nvSpPr>
        <p:spPr>
          <a:xfrm>
            <a:off x="24627840" y="-12131040"/>
            <a:ext cx="1402080" cy="140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419FDFE-9EF9-5F47-B438-78D1D525E893}"/>
              </a:ext>
            </a:extLst>
          </p:cNvPr>
          <p:cNvSpPr/>
          <p:nvPr userDrawn="1"/>
        </p:nvSpPr>
        <p:spPr>
          <a:xfrm>
            <a:off x="-12740640" y="18318480"/>
            <a:ext cx="1402080" cy="140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BFE2F36-C243-41F2-766F-A24A3D89DEB5}"/>
              </a:ext>
            </a:extLst>
          </p:cNvPr>
          <p:cNvSpPr/>
          <p:nvPr userDrawn="1"/>
        </p:nvSpPr>
        <p:spPr>
          <a:xfrm>
            <a:off x="24627840" y="18318480"/>
            <a:ext cx="1402080" cy="140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8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2" r:id="rId2"/>
    <p:sldLayoutId id="2147483649" r:id="rId3"/>
    <p:sldLayoutId id="2147483651" r:id="rId4"/>
    <p:sldLayoutId id="2147483650" r:id="rId5"/>
    <p:sldLayoutId id="2147483655" r:id="rId6"/>
    <p:sldLayoutId id="214748366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sv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jpeg"/><Relationship Id="rId7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文本框 101">
            <a:extLst>
              <a:ext uri="{FF2B5EF4-FFF2-40B4-BE49-F238E27FC236}">
                <a16:creationId xmlns:a16="http://schemas.microsoft.com/office/drawing/2014/main" id="{5CE6C044-D4DC-368C-EF24-CA7F14C1D662}"/>
              </a:ext>
            </a:extLst>
          </p:cNvPr>
          <p:cNvSpPr txBox="1"/>
          <p:nvPr/>
        </p:nvSpPr>
        <p:spPr>
          <a:xfrm>
            <a:off x="2617843" y="1772085"/>
            <a:ext cx="6904454" cy="212365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6600" dirty="0">
                <a:solidFill>
                  <a:schemeClr val="accent1"/>
                </a:solidFill>
                <a:latin typeface="+mj-ea"/>
                <a:ea typeface="+mj-ea"/>
              </a:rPr>
              <a:t>绿色潮流时尚</a:t>
            </a:r>
            <a:endParaRPr lang="en-US" altLang="zh-CN" sz="6600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ctr"/>
            <a:r>
              <a:rPr lang="zh-CN" altLang="en-US" sz="6600" dirty="0">
                <a:solidFill>
                  <a:schemeClr val="accent1"/>
                </a:solidFill>
                <a:latin typeface="+mj-ea"/>
                <a:ea typeface="+mj-ea"/>
              </a:rPr>
              <a:t>活动策划</a:t>
            </a:r>
            <a:r>
              <a:rPr lang="en-US" altLang="zh-CN" sz="6600" dirty="0">
                <a:solidFill>
                  <a:schemeClr val="accent1"/>
                </a:solidFill>
                <a:latin typeface="+mj-ea"/>
                <a:ea typeface="+mj-ea"/>
              </a:rPr>
              <a:t>PPT</a:t>
            </a:r>
            <a:r>
              <a:rPr lang="zh-CN" altLang="en-US" sz="6600" dirty="0">
                <a:solidFill>
                  <a:schemeClr val="accent1"/>
                </a:solidFill>
                <a:latin typeface="+mj-ea"/>
                <a:ea typeface="+mj-ea"/>
              </a:rPr>
              <a:t>模板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0A1D4C9-E7BD-352E-CAB5-254F892A33C2}"/>
              </a:ext>
            </a:extLst>
          </p:cNvPr>
          <p:cNvGrpSpPr/>
          <p:nvPr/>
        </p:nvGrpSpPr>
        <p:grpSpPr>
          <a:xfrm>
            <a:off x="4166473" y="4523190"/>
            <a:ext cx="3859055" cy="540509"/>
            <a:chOff x="4166473" y="4523190"/>
            <a:chExt cx="3859055" cy="540509"/>
          </a:xfrm>
        </p:grpSpPr>
        <p:sp>
          <p:nvSpPr>
            <p:cNvPr id="52" name="矩形: 圆角 51">
              <a:extLst>
                <a:ext uri="{FF2B5EF4-FFF2-40B4-BE49-F238E27FC236}">
                  <a16:creationId xmlns:a16="http://schemas.microsoft.com/office/drawing/2014/main" id="{FC6B44F8-473D-0DFF-3D9C-4D25811DAE55}"/>
                </a:ext>
              </a:extLst>
            </p:cNvPr>
            <p:cNvSpPr/>
            <p:nvPr/>
          </p:nvSpPr>
          <p:spPr>
            <a:xfrm>
              <a:off x="4166473" y="4523190"/>
              <a:ext cx="3859055" cy="54050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70849770-3627-43A5-37EB-7C9578E53C38}"/>
                </a:ext>
              </a:extLst>
            </p:cNvPr>
            <p:cNvSpPr/>
            <p:nvPr/>
          </p:nvSpPr>
          <p:spPr>
            <a:xfrm>
              <a:off x="5462486" y="4523190"/>
              <a:ext cx="2563042" cy="540509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48" name="文本框 47">
            <a:extLst>
              <a:ext uri="{FF2B5EF4-FFF2-40B4-BE49-F238E27FC236}">
                <a16:creationId xmlns:a16="http://schemas.microsoft.com/office/drawing/2014/main" id="{D1636416-6109-B72D-4385-6DA8B7565403}"/>
              </a:ext>
            </a:extLst>
          </p:cNvPr>
          <p:cNvSpPr txBox="1"/>
          <p:nvPr/>
        </p:nvSpPr>
        <p:spPr>
          <a:xfrm>
            <a:off x="4503574" y="4608778"/>
            <a:ext cx="87716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/>
              <a:t>汇报人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2F35E75-C6AD-E8EC-820D-E91910C6DF21}"/>
              </a:ext>
            </a:extLst>
          </p:cNvPr>
          <p:cNvSpPr txBox="1"/>
          <p:nvPr/>
        </p:nvSpPr>
        <p:spPr>
          <a:xfrm>
            <a:off x="6059577" y="4604925"/>
            <a:ext cx="172174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3B03BFB3-53EF-9D06-9354-FADA0AC4CE97}"/>
              </a:ext>
            </a:extLst>
          </p:cNvPr>
          <p:cNvSpPr/>
          <p:nvPr/>
        </p:nvSpPr>
        <p:spPr>
          <a:xfrm rot="16988768">
            <a:off x="9353870" y="2550598"/>
            <a:ext cx="1499546" cy="405045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1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9877E3FA-B611-C111-30AE-FB4721B60E40}"/>
              </a:ext>
            </a:extLst>
          </p:cNvPr>
          <p:cNvSpPr/>
          <p:nvPr/>
        </p:nvSpPr>
        <p:spPr>
          <a:xfrm rot="17669691">
            <a:off x="2187388" y="3199880"/>
            <a:ext cx="514671" cy="2053595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3" name="椭圆 142">
            <a:extLst>
              <a:ext uri="{FF2B5EF4-FFF2-40B4-BE49-F238E27FC236}">
                <a16:creationId xmlns:a16="http://schemas.microsoft.com/office/drawing/2014/main" id="{3A571929-76CC-7450-9235-EB0F01DC0A92}"/>
              </a:ext>
            </a:extLst>
          </p:cNvPr>
          <p:cNvSpPr/>
          <p:nvPr/>
        </p:nvSpPr>
        <p:spPr>
          <a:xfrm rot="17669691">
            <a:off x="2187388" y="3932149"/>
            <a:ext cx="514671" cy="2053595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4" name="椭圆 143">
            <a:extLst>
              <a:ext uri="{FF2B5EF4-FFF2-40B4-BE49-F238E27FC236}">
                <a16:creationId xmlns:a16="http://schemas.microsoft.com/office/drawing/2014/main" id="{C82B8D34-AB90-223D-87A8-8B269EA11DD0}"/>
              </a:ext>
            </a:extLst>
          </p:cNvPr>
          <p:cNvSpPr/>
          <p:nvPr/>
        </p:nvSpPr>
        <p:spPr>
          <a:xfrm rot="17669691">
            <a:off x="2187388" y="3584176"/>
            <a:ext cx="514671" cy="2053595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6" name="任意多边形: 形状 145">
            <a:extLst>
              <a:ext uri="{FF2B5EF4-FFF2-40B4-BE49-F238E27FC236}">
                <a16:creationId xmlns:a16="http://schemas.microsoft.com/office/drawing/2014/main" id="{2C50A167-A08B-2980-B0C9-99943D5D1692}"/>
              </a:ext>
            </a:extLst>
          </p:cNvPr>
          <p:cNvSpPr/>
          <p:nvPr/>
        </p:nvSpPr>
        <p:spPr>
          <a:xfrm rot="20430917">
            <a:off x="8058379" y="3185386"/>
            <a:ext cx="2054507" cy="919840"/>
          </a:xfrm>
          <a:custGeom>
            <a:avLst/>
            <a:gdLst>
              <a:gd name="connsiteX0" fmla="*/ 0 w 1935480"/>
              <a:gd name="connsiteY0" fmla="*/ 952500 h 1219200"/>
              <a:gd name="connsiteX1" fmla="*/ 1295400 w 1935480"/>
              <a:gd name="connsiteY1" fmla="*/ 0 h 1219200"/>
              <a:gd name="connsiteX2" fmla="*/ 1729740 w 1935480"/>
              <a:gd name="connsiteY2" fmla="*/ 784860 h 1219200"/>
              <a:gd name="connsiteX3" fmla="*/ 800100 w 1935480"/>
              <a:gd name="connsiteY3" fmla="*/ 1219200 h 1219200"/>
              <a:gd name="connsiteX4" fmla="*/ 784860 w 1935480"/>
              <a:gd name="connsiteY4" fmla="*/ 1135380 h 1219200"/>
              <a:gd name="connsiteX5" fmla="*/ 830580 w 1935480"/>
              <a:gd name="connsiteY5" fmla="*/ 510540 h 1219200"/>
              <a:gd name="connsiteX6" fmla="*/ 960120 w 1935480"/>
              <a:gd name="connsiteY6" fmla="*/ 419100 h 1219200"/>
              <a:gd name="connsiteX7" fmla="*/ 1935480 w 1935480"/>
              <a:gd name="connsiteY7" fmla="*/ 7620 h 1219200"/>
              <a:gd name="connsiteX0" fmla="*/ 0 w 2049780"/>
              <a:gd name="connsiteY0" fmla="*/ 1356360 h 1356360"/>
              <a:gd name="connsiteX1" fmla="*/ 1409700 w 2049780"/>
              <a:gd name="connsiteY1" fmla="*/ 0 h 1356360"/>
              <a:gd name="connsiteX2" fmla="*/ 1844040 w 2049780"/>
              <a:gd name="connsiteY2" fmla="*/ 784860 h 1356360"/>
              <a:gd name="connsiteX3" fmla="*/ 914400 w 2049780"/>
              <a:gd name="connsiteY3" fmla="*/ 1219200 h 1356360"/>
              <a:gd name="connsiteX4" fmla="*/ 899160 w 2049780"/>
              <a:gd name="connsiteY4" fmla="*/ 1135380 h 1356360"/>
              <a:gd name="connsiteX5" fmla="*/ 944880 w 2049780"/>
              <a:gd name="connsiteY5" fmla="*/ 510540 h 1356360"/>
              <a:gd name="connsiteX6" fmla="*/ 1074420 w 2049780"/>
              <a:gd name="connsiteY6" fmla="*/ 419100 h 1356360"/>
              <a:gd name="connsiteX7" fmla="*/ 2049780 w 2049780"/>
              <a:gd name="connsiteY7" fmla="*/ 7620 h 1356360"/>
              <a:gd name="connsiteX0" fmla="*/ 0 w 2049780"/>
              <a:gd name="connsiteY0" fmla="*/ 1356360 h 1356360"/>
              <a:gd name="connsiteX1" fmla="*/ 1409700 w 2049780"/>
              <a:gd name="connsiteY1" fmla="*/ 0 h 1356360"/>
              <a:gd name="connsiteX2" fmla="*/ 1844040 w 2049780"/>
              <a:gd name="connsiteY2" fmla="*/ 784860 h 1356360"/>
              <a:gd name="connsiteX3" fmla="*/ 914400 w 2049780"/>
              <a:gd name="connsiteY3" fmla="*/ 1219200 h 1356360"/>
              <a:gd name="connsiteX4" fmla="*/ 899160 w 2049780"/>
              <a:gd name="connsiteY4" fmla="*/ 1135380 h 1356360"/>
              <a:gd name="connsiteX5" fmla="*/ 944880 w 2049780"/>
              <a:gd name="connsiteY5" fmla="*/ 510540 h 1356360"/>
              <a:gd name="connsiteX6" fmla="*/ 1074420 w 2049780"/>
              <a:gd name="connsiteY6" fmla="*/ 419100 h 1356360"/>
              <a:gd name="connsiteX7" fmla="*/ 2049780 w 2049780"/>
              <a:gd name="connsiteY7" fmla="*/ 7620 h 1356360"/>
              <a:gd name="connsiteX0" fmla="*/ 0 w 2049780"/>
              <a:gd name="connsiteY0" fmla="*/ 1356360 h 1356360"/>
              <a:gd name="connsiteX1" fmla="*/ 1409700 w 2049780"/>
              <a:gd name="connsiteY1" fmla="*/ 0 h 1356360"/>
              <a:gd name="connsiteX2" fmla="*/ 1844040 w 2049780"/>
              <a:gd name="connsiteY2" fmla="*/ 784860 h 1356360"/>
              <a:gd name="connsiteX3" fmla="*/ 914400 w 2049780"/>
              <a:gd name="connsiteY3" fmla="*/ 1219200 h 1356360"/>
              <a:gd name="connsiteX4" fmla="*/ 899160 w 2049780"/>
              <a:gd name="connsiteY4" fmla="*/ 1135380 h 1356360"/>
              <a:gd name="connsiteX5" fmla="*/ 944880 w 2049780"/>
              <a:gd name="connsiteY5" fmla="*/ 510540 h 1356360"/>
              <a:gd name="connsiteX6" fmla="*/ 1074420 w 2049780"/>
              <a:gd name="connsiteY6" fmla="*/ 419100 h 1356360"/>
              <a:gd name="connsiteX7" fmla="*/ 2049780 w 2049780"/>
              <a:gd name="connsiteY7" fmla="*/ 7620 h 1356360"/>
              <a:gd name="connsiteX0" fmla="*/ 0 w 2049780"/>
              <a:gd name="connsiteY0" fmla="*/ 1356360 h 1356360"/>
              <a:gd name="connsiteX1" fmla="*/ 1409700 w 2049780"/>
              <a:gd name="connsiteY1" fmla="*/ 0 h 1356360"/>
              <a:gd name="connsiteX2" fmla="*/ 1844040 w 2049780"/>
              <a:gd name="connsiteY2" fmla="*/ 784860 h 1356360"/>
              <a:gd name="connsiteX3" fmla="*/ 914400 w 2049780"/>
              <a:gd name="connsiteY3" fmla="*/ 1219200 h 1356360"/>
              <a:gd name="connsiteX4" fmla="*/ 899160 w 2049780"/>
              <a:gd name="connsiteY4" fmla="*/ 1135380 h 1356360"/>
              <a:gd name="connsiteX5" fmla="*/ 944880 w 2049780"/>
              <a:gd name="connsiteY5" fmla="*/ 510540 h 1356360"/>
              <a:gd name="connsiteX6" fmla="*/ 1074420 w 2049780"/>
              <a:gd name="connsiteY6" fmla="*/ 419100 h 1356360"/>
              <a:gd name="connsiteX7" fmla="*/ 2049780 w 2049780"/>
              <a:gd name="connsiteY7" fmla="*/ 7620 h 1356360"/>
              <a:gd name="connsiteX0" fmla="*/ 0 w 2049780"/>
              <a:gd name="connsiteY0" fmla="*/ 1408397 h 1408397"/>
              <a:gd name="connsiteX1" fmla="*/ 1409700 w 2049780"/>
              <a:gd name="connsiteY1" fmla="*/ 52037 h 1408397"/>
              <a:gd name="connsiteX2" fmla="*/ 1844040 w 2049780"/>
              <a:gd name="connsiteY2" fmla="*/ 836897 h 1408397"/>
              <a:gd name="connsiteX3" fmla="*/ 914400 w 2049780"/>
              <a:gd name="connsiteY3" fmla="*/ 1271237 h 1408397"/>
              <a:gd name="connsiteX4" fmla="*/ 899160 w 2049780"/>
              <a:gd name="connsiteY4" fmla="*/ 1187417 h 1408397"/>
              <a:gd name="connsiteX5" fmla="*/ 944880 w 2049780"/>
              <a:gd name="connsiteY5" fmla="*/ 562577 h 1408397"/>
              <a:gd name="connsiteX6" fmla="*/ 1074420 w 2049780"/>
              <a:gd name="connsiteY6" fmla="*/ 471137 h 1408397"/>
              <a:gd name="connsiteX7" fmla="*/ 2049780 w 2049780"/>
              <a:gd name="connsiteY7" fmla="*/ 59657 h 1408397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914400 w 2049780"/>
              <a:gd name="connsiteY3" fmla="*/ 1222122 h 1359282"/>
              <a:gd name="connsiteX4" fmla="*/ 899160 w 2049780"/>
              <a:gd name="connsiteY4" fmla="*/ 1138302 h 1359282"/>
              <a:gd name="connsiteX5" fmla="*/ 944880 w 2049780"/>
              <a:gd name="connsiteY5" fmla="*/ 513462 h 1359282"/>
              <a:gd name="connsiteX6" fmla="*/ 1074420 w 2049780"/>
              <a:gd name="connsiteY6" fmla="*/ 422022 h 1359282"/>
              <a:gd name="connsiteX7" fmla="*/ 2049780 w 2049780"/>
              <a:gd name="connsiteY7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914400 w 2049780"/>
              <a:gd name="connsiteY3" fmla="*/ 1222122 h 1359282"/>
              <a:gd name="connsiteX4" fmla="*/ 899160 w 2049780"/>
              <a:gd name="connsiteY4" fmla="*/ 1138302 h 1359282"/>
              <a:gd name="connsiteX5" fmla="*/ 944880 w 2049780"/>
              <a:gd name="connsiteY5" fmla="*/ 513462 h 1359282"/>
              <a:gd name="connsiteX6" fmla="*/ 1074420 w 2049780"/>
              <a:gd name="connsiteY6" fmla="*/ 422022 h 1359282"/>
              <a:gd name="connsiteX7" fmla="*/ 2049780 w 2049780"/>
              <a:gd name="connsiteY7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38302 h 1359282"/>
              <a:gd name="connsiteX4" fmla="*/ 944880 w 2049780"/>
              <a:gd name="connsiteY4" fmla="*/ 513462 h 1359282"/>
              <a:gd name="connsiteX5" fmla="*/ 1074420 w 2049780"/>
              <a:gd name="connsiteY5" fmla="*/ 422022 h 1359282"/>
              <a:gd name="connsiteX6" fmla="*/ 2049780 w 2049780"/>
              <a:gd name="connsiteY6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944880 w 2049780"/>
              <a:gd name="connsiteY4" fmla="*/ 513462 h 1359282"/>
              <a:gd name="connsiteX5" fmla="*/ 1074420 w 2049780"/>
              <a:gd name="connsiteY5" fmla="*/ 422022 h 1359282"/>
              <a:gd name="connsiteX6" fmla="*/ 2049780 w 2049780"/>
              <a:gd name="connsiteY6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944880 w 2049780"/>
              <a:gd name="connsiteY4" fmla="*/ 513462 h 1359282"/>
              <a:gd name="connsiteX5" fmla="*/ 1074420 w 2049780"/>
              <a:gd name="connsiteY5" fmla="*/ 422022 h 1359282"/>
              <a:gd name="connsiteX6" fmla="*/ 2049780 w 2049780"/>
              <a:gd name="connsiteY6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76300 w 2049780"/>
              <a:gd name="connsiteY3" fmla="*/ 120434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76300 w 2049780"/>
              <a:gd name="connsiteY3" fmla="*/ 120434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76300 w 2049780"/>
              <a:gd name="connsiteY3" fmla="*/ 120434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65765 h 1365765"/>
              <a:gd name="connsiteX1" fmla="*/ 1409700 w 2049780"/>
              <a:gd name="connsiteY1" fmla="*/ 9405 h 1365765"/>
              <a:gd name="connsiteX2" fmla="*/ 1854200 w 2049780"/>
              <a:gd name="connsiteY2" fmla="*/ 786645 h 1365765"/>
              <a:gd name="connsiteX3" fmla="*/ 876300 w 2049780"/>
              <a:gd name="connsiteY3" fmla="*/ 1210825 h 1365765"/>
              <a:gd name="connsiteX4" fmla="*/ 1074420 w 2049780"/>
              <a:gd name="connsiteY4" fmla="*/ 428505 h 1365765"/>
              <a:gd name="connsiteX5" fmla="*/ 2049780 w 2049780"/>
              <a:gd name="connsiteY5" fmla="*/ 17025 h 1365765"/>
              <a:gd name="connsiteX0" fmla="*/ 0 w 2049780"/>
              <a:gd name="connsiteY0" fmla="*/ 1366087 h 1366087"/>
              <a:gd name="connsiteX1" fmla="*/ 1409700 w 2049780"/>
              <a:gd name="connsiteY1" fmla="*/ 9727 h 1366087"/>
              <a:gd name="connsiteX2" fmla="*/ 1854200 w 2049780"/>
              <a:gd name="connsiteY2" fmla="*/ 786967 h 1366087"/>
              <a:gd name="connsiteX3" fmla="*/ 876300 w 2049780"/>
              <a:gd name="connsiteY3" fmla="*/ 1211147 h 1366087"/>
              <a:gd name="connsiteX4" fmla="*/ 1074420 w 2049780"/>
              <a:gd name="connsiteY4" fmla="*/ 428827 h 1366087"/>
              <a:gd name="connsiteX5" fmla="*/ 2049780 w 2049780"/>
              <a:gd name="connsiteY5" fmla="*/ 17347 h 1366087"/>
              <a:gd name="connsiteX0" fmla="*/ 0 w 2049780"/>
              <a:gd name="connsiteY0" fmla="*/ 1366087 h 1366087"/>
              <a:gd name="connsiteX1" fmla="*/ 1409700 w 2049780"/>
              <a:gd name="connsiteY1" fmla="*/ 9727 h 1366087"/>
              <a:gd name="connsiteX2" fmla="*/ 1854200 w 2049780"/>
              <a:gd name="connsiteY2" fmla="*/ 786967 h 1366087"/>
              <a:gd name="connsiteX3" fmla="*/ 876300 w 2049780"/>
              <a:gd name="connsiteY3" fmla="*/ 1211147 h 1366087"/>
              <a:gd name="connsiteX4" fmla="*/ 904240 w 2049780"/>
              <a:gd name="connsiteY4" fmla="*/ 306907 h 1366087"/>
              <a:gd name="connsiteX5" fmla="*/ 2049780 w 2049780"/>
              <a:gd name="connsiteY5" fmla="*/ 17347 h 1366087"/>
              <a:gd name="connsiteX0" fmla="*/ 0 w 2049780"/>
              <a:gd name="connsiteY0" fmla="*/ 1366087 h 1366087"/>
              <a:gd name="connsiteX1" fmla="*/ 1409700 w 2049780"/>
              <a:gd name="connsiteY1" fmla="*/ 9727 h 1366087"/>
              <a:gd name="connsiteX2" fmla="*/ 1854200 w 2049780"/>
              <a:gd name="connsiteY2" fmla="*/ 786967 h 1366087"/>
              <a:gd name="connsiteX3" fmla="*/ 876300 w 2049780"/>
              <a:gd name="connsiteY3" fmla="*/ 1211147 h 1366087"/>
              <a:gd name="connsiteX4" fmla="*/ 881380 w 2049780"/>
              <a:gd name="connsiteY4" fmla="*/ 299287 h 1366087"/>
              <a:gd name="connsiteX5" fmla="*/ 2049780 w 2049780"/>
              <a:gd name="connsiteY5" fmla="*/ 17347 h 1366087"/>
              <a:gd name="connsiteX0" fmla="*/ 0 w 2049780"/>
              <a:gd name="connsiteY0" fmla="*/ 1577312 h 1577312"/>
              <a:gd name="connsiteX1" fmla="*/ 1160780 w 2049780"/>
              <a:gd name="connsiteY1" fmla="*/ 7592 h 1577312"/>
              <a:gd name="connsiteX2" fmla="*/ 1854200 w 2049780"/>
              <a:gd name="connsiteY2" fmla="*/ 998192 h 1577312"/>
              <a:gd name="connsiteX3" fmla="*/ 876300 w 2049780"/>
              <a:gd name="connsiteY3" fmla="*/ 1422372 h 1577312"/>
              <a:gd name="connsiteX4" fmla="*/ 881380 w 2049780"/>
              <a:gd name="connsiteY4" fmla="*/ 510512 h 1577312"/>
              <a:gd name="connsiteX5" fmla="*/ 2049780 w 2049780"/>
              <a:gd name="connsiteY5" fmla="*/ 228572 h 1577312"/>
              <a:gd name="connsiteX0" fmla="*/ 0 w 2049780"/>
              <a:gd name="connsiteY0" fmla="*/ 1577312 h 1577312"/>
              <a:gd name="connsiteX1" fmla="*/ 1160780 w 2049780"/>
              <a:gd name="connsiteY1" fmla="*/ 7592 h 1577312"/>
              <a:gd name="connsiteX2" fmla="*/ 1854200 w 2049780"/>
              <a:gd name="connsiteY2" fmla="*/ 998192 h 1577312"/>
              <a:gd name="connsiteX3" fmla="*/ 876300 w 2049780"/>
              <a:gd name="connsiteY3" fmla="*/ 1422372 h 1577312"/>
              <a:gd name="connsiteX4" fmla="*/ 881380 w 2049780"/>
              <a:gd name="connsiteY4" fmla="*/ 510512 h 1577312"/>
              <a:gd name="connsiteX5" fmla="*/ 2049780 w 2049780"/>
              <a:gd name="connsiteY5" fmla="*/ 228572 h 1577312"/>
              <a:gd name="connsiteX0" fmla="*/ 0 w 2049780"/>
              <a:gd name="connsiteY0" fmla="*/ 1577312 h 1577312"/>
              <a:gd name="connsiteX1" fmla="*/ 1160780 w 2049780"/>
              <a:gd name="connsiteY1" fmla="*/ 7592 h 1577312"/>
              <a:gd name="connsiteX2" fmla="*/ 1854200 w 2049780"/>
              <a:gd name="connsiteY2" fmla="*/ 998192 h 1577312"/>
              <a:gd name="connsiteX3" fmla="*/ 876300 w 2049780"/>
              <a:gd name="connsiteY3" fmla="*/ 1422372 h 1577312"/>
              <a:gd name="connsiteX4" fmla="*/ 881380 w 2049780"/>
              <a:gd name="connsiteY4" fmla="*/ 510512 h 1577312"/>
              <a:gd name="connsiteX5" fmla="*/ 2049780 w 2049780"/>
              <a:gd name="connsiteY5" fmla="*/ 228572 h 1577312"/>
              <a:gd name="connsiteX0" fmla="*/ 0 w 2153920"/>
              <a:gd name="connsiteY0" fmla="*/ 1577312 h 1577312"/>
              <a:gd name="connsiteX1" fmla="*/ 1160780 w 2153920"/>
              <a:gd name="connsiteY1" fmla="*/ 7592 h 1577312"/>
              <a:gd name="connsiteX2" fmla="*/ 1854200 w 2153920"/>
              <a:gd name="connsiteY2" fmla="*/ 998192 h 1577312"/>
              <a:gd name="connsiteX3" fmla="*/ 876300 w 2153920"/>
              <a:gd name="connsiteY3" fmla="*/ 1422372 h 1577312"/>
              <a:gd name="connsiteX4" fmla="*/ 881380 w 2153920"/>
              <a:gd name="connsiteY4" fmla="*/ 510512 h 1577312"/>
              <a:gd name="connsiteX5" fmla="*/ 2153920 w 2153920"/>
              <a:gd name="connsiteY5" fmla="*/ 198092 h 1577312"/>
              <a:gd name="connsiteX0" fmla="*/ 0 w 2153920"/>
              <a:gd name="connsiteY0" fmla="*/ 1480511 h 1480511"/>
              <a:gd name="connsiteX1" fmla="*/ 1118108 w 2153920"/>
              <a:gd name="connsiteY1" fmla="*/ 8327 h 1480511"/>
              <a:gd name="connsiteX2" fmla="*/ 1854200 w 2153920"/>
              <a:gd name="connsiteY2" fmla="*/ 901391 h 1480511"/>
              <a:gd name="connsiteX3" fmla="*/ 876300 w 2153920"/>
              <a:gd name="connsiteY3" fmla="*/ 1325571 h 1480511"/>
              <a:gd name="connsiteX4" fmla="*/ 881380 w 2153920"/>
              <a:gd name="connsiteY4" fmla="*/ 413711 h 1480511"/>
              <a:gd name="connsiteX5" fmla="*/ 2153920 w 2153920"/>
              <a:gd name="connsiteY5" fmla="*/ 101291 h 1480511"/>
              <a:gd name="connsiteX0" fmla="*/ 0 w 2153920"/>
              <a:gd name="connsiteY0" fmla="*/ 1480511 h 1480511"/>
              <a:gd name="connsiteX1" fmla="*/ 1118108 w 2153920"/>
              <a:gd name="connsiteY1" fmla="*/ 8327 h 1480511"/>
              <a:gd name="connsiteX2" fmla="*/ 1854200 w 2153920"/>
              <a:gd name="connsiteY2" fmla="*/ 901391 h 1480511"/>
              <a:gd name="connsiteX3" fmla="*/ 876300 w 2153920"/>
              <a:gd name="connsiteY3" fmla="*/ 1325571 h 1480511"/>
              <a:gd name="connsiteX4" fmla="*/ 802132 w 2153920"/>
              <a:gd name="connsiteY4" fmla="*/ 358847 h 1480511"/>
              <a:gd name="connsiteX5" fmla="*/ 2153920 w 2153920"/>
              <a:gd name="connsiteY5" fmla="*/ 101291 h 1480511"/>
              <a:gd name="connsiteX0" fmla="*/ 0 w 2153920"/>
              <a:gd name="connsiteY0" fmla="*/ 1484568 h 1484568"/>
              <a:gd name="connsiteX1" fmla="*/ 1118108 w 2153920"/>
              <a:gd name="connsiteY1" fmla="*/ 12384 h 1484568"/>
              <a:gd name="connsiteX2" fmla="*/ 1744472 w 2153920"/>
              <a:gd name="connsiteY2" fmla="*/ 807912 h 1484568"/>
              <a:gd name="connsiteX3" fmla="*/ 876300 w 2153920"/>
              <a:gd name="connsiteY3" fmla="*/ 1329628 h 1484568"/>
              <a:gd name="connsiteX4" fmla="*/ 802132 w 2153920"/>
              <a:gd name="connsiteY4" fmla="*/ 362904 h 1484568"/>
              <a:gd name="connsiteX5" fmla="*/ 2153920 w 2153920"/>
              <a:gd name="connsiteY5" fmla="*/ 105348 h 1484568"/>
              <a:gd name="connsiteX0" fmla="*/ 0 w 2153920"/>
              <a:gd name="connsiteY0" fmla="*/ 1483441 h 1483441"/>
              <a:gd name="connsiteX1" fmla="*/ 1118108 w 2153920"/>
              <a:gd name="connsiteY1" fmla="*/ 11257 h 1483441"/>
              <a:gd name="connsiteX2" fmla="*/ 1750568 w 2153920"/>
              <a:gd name="connsiteY2" fmla="*/ 831169 h 1483441"/>
              <a:gd name="connsiteX3" fmla="*/ 876300 w 2153920"/>
              <a:gd name="connsiteY3" fmla="*/ 1328501 h 1483441"/>
              <a:gd name="connsiteX4" fmla="*/ 802132 w 2153920"/>
              <a:gd name="connsiteY4" fmla="*/ 361777 h 1483441"/>
              <a:gd name="connsiteX5" fmla="*/ 2153920 w 2153920"/>
              <a:gd name="connsiteY5" fmla="*/ 104221 h 1483441"/>
              <a:gd name="connsiteX0" fmla="*/ 0 w 2153920"/>
              <a:gd name="connsiteY0" fmla="*/ 1482804 h 1482804"/>
              <a:gd name="connsiteX1" fmla="*/ 1118108 w 2153920"/>
              <a:gd name="connsiteY1" fmla="*/ 10620 h 1482804"/>
              <a:gd name="connsiteX2" fmla="*/ 1750568 w 2153920"/>
              <a:gd name="connsiteY2" fmla="*/ 830532 h 1482804"/>
              <a:gd name="connsiteX3" fmla="*/ 876300 w 2153920"/>
              <a:gd name="connsiteY3" fmla="*/ 1327864 h 1482804"/>
              <a:gd name="connsiteX4" fmla="*/ 802132 w 2153920"/>
              <a:gd name="connsiteY4" fmla="*/ 361140 h 1482804"/>
              <a:gd name="connsiteX5" fmla="*/ 2153920 w 2153920"/>
              <a:gd name="connsiteY5" fmla="*/ 103584 h 1482804"/>
              <a:gd name="connsiteX0" fmla="*/ 0 w 2153920"/>
              <a:gd name="connsiteY0" fmla="*/ 1482510 h 1482510"/>
              <a:gd name="connsiteX1" fmla="*/ 1118108 w 2153920"/>
              <a:gd name="connsiteY1" fmla="*/ 10326 h 1482510"/>
              <a:gd name="connsiteX2" fmla="*/ 1750568 w 2153920"/>
              <a:gd name="connsiteY2" fmla="*/ 830238 h 1482510"/>
              <a:gd name="connsiteX3" fmla="*/ 876300 w 2153920"/>
              <a:gd name="connsiteY3" fmla="*/ 1327570 h 1482510"/>
              <a:gd name="connsiteX4" fmla="*/ 802132 w 2153920"/>
              <a:gd name="connsiteY4" fmla="*/ 360846 h 1482510"/>
              <a:gd name="connsiteX5" fmla="*/ 2153920 w 2153920"/>
              <a:gd name="connsiteY5" fmla="*/ 103290 h 1482510"/>
              <a:gd name="connsiteX0" fmla="*/ 0 w 2153920"/>
              <a:gd name="connsiteY0" fmla="*/ 1488154 h 1488154"/>
              <a:gd name="connsiteX1" fmla="*/ 1118108 w 2153920"/>
              <a:gd name="connsiteY1" fmla="*/ 15970 h 1488154"/>
              <a:gd name="connsiteX2" fmla="*/ 1750568 w 2153920"/>
              <a:gd name="connsiteY2" fmla="*/ 835882 h 1488154"/>
              <a:gd name="connsiteX3" fmla="*/ 876300 w 2153920"/>
              <a:gd name="connsiteY3" fmla="*/ 1333214 h 1488154"/>
              <a:gd name="connsiteX4" fmla="*/ 802132 w 2153920"/>
              <a:gd name="connsiteY4" fmla="*/ 366490 h 1488154"/>
              <a:gd name="connsiteX5" fmla="*/ 2153920 w 2153920"/>
              <a:gd name="connsiteY5" fmla="*/ 108934 h 1488154"/>
              <a:gd name="connsiteX0" fmla="*/ 0 w 2153920"/>
              <a:gd name="connsiteY0" fmla="*/ 1491009 h 1491009"/>
              <a:gd name="connsiteX1" fmla="*/ 1118108 w 2153920"/>
              <a:gd name="connsiteY1" fmla="*/ 18825 h 1491009"/>
              <a:gd name="connsiteX2" fmla="*/ 1750568 w 2153920"/>
              <a:gd name="connsiteY2" fmla="*/ 838737 h 1491009"/>
              <a:gd name="connsiteX3" fmla="*/ 876300 w 2153920"/>
              <a:gd name="connsiteY3" fmla="*/ 1336069 h 1491009"/>
              <a:gd name="connsiteX4" fmla="*/ 802132 w 2153920"/>
              <a:gd name="connsiteY4" fmla="*/ 369345 h 1491009"/>
              <a:gd name="connsiteX5" fmla="*/ 2153920 w 2153920"/>
              <a:gd name="connsiteY5" fmla="*/ 111789 h 1491009"/>
              <a:gd name="connsiteX0" fmla="*/ 0 w 2153920"/>
              <a:gd name="connsiteY0" fmla="*/ 1491009 h 1491009"/>
              <a:gd name="connsiteX1" fmla="*/ 1118108 w 2153920"/>
              <a:gd name="connsiteY1" fmla="*/ 18825 h 1491009"/>
              <a:gd name="connsiteX2" fmla="*/ 1750568 w 2153920"/>
              <a:gd name="connsiteY2" fmla="*/ 838737 h 1491009"/>
              <a:gd name="connsiteX3" fmla="*/ 876300 w 2153920"/>
              <a:gd name="connsiteY3" fmla="*/ 1336069 h 1491009"/>
              <a:gd name="connsiteX4" fmla="*/ 802132 w 2153920"/>
              <a:gd name="connsiteY4" fmla="*/ 369345 h 1491009"/>
              <a:gd name="connsiteX5" fmla="*/ 2153920 w 2153920"/>
              <a:gd name="connsiteY5" fmla="*/ 111789 h 1491009"/>
              <a:gd name="connsiteX0" fmla="*/ 0 w 2153920"/>
              <a:gd name="connsiteY0" fmla="*/ 1491009 h 1491009"/>
              <a:gd name="connsiteX1" fmla="*/ 1118108 w 2153920"/>
              <a:gd name="connsiteY1" fmla="*/ 18825 h 1491009"/>
              <a:gd name="connsiteX2" fmla="*/ 1750568 w 2153920"/>
              <a:gd name="connsiteY2" fmla="*/ 838737 h 1491009"/>
              <a:gd name="connsiteX3" fmla="*/ 876300 w 2153920"/>
              <a:gd name="connsiteY3" fmla="*/ 1336069 h 1491009"/>
              <a:gd name="connsiteX4" fmla="*/ 802132 w 2153920"/>
              <a:gd name="connsiteY4" fmla="*/ 369345 h 1491009"/>
              <a:gd name="connsiteX5" fmla="*/ 2153920 w 2153920"/>
              <a:gd name="connsiteY5" fmla="*/ 111789 h 1491009"/>
              <a:gd name="connsiteX0" fmla="*/ 0 w 2312416"/>
              <a:gd name="connsiteY0" fmla="*/ 1663483 h 1663483"/>
              <a:gd name="connsiteX1" fmla="*/ 1276604 w 2312416"/>
              <a:gd name="connsiteY1" fmla="*/ 26707 h 1663483"/>
              <a:gd name="connsiteX2" fmla="*/ 1909064 w 2312416"/>
              <a:gd name="connsiteY2" fmla="*/ 846619 h 1663483"/>
              <a:gd name="connsiteX3" fmla="*/ 1034796 w 2312416"/>
              <a:gd name="connsiteY3" fmla="*/ 1343951 h 1663483"/>
              <a:gd name="connsiteX4" fmla="*/ 960628 w 2312416"/>
              <a:gd name="connsiteY4" fmla="*/ 377227 h 1663483"/>
              <a:gd name="connsiteX5" fmla="*/ 2312416 w 2312416"/>
              <a:gd name="connsiteY5" fmla="*/ 119671 h 1663483"/>
              <a:gd name="connsiteX0" fmla="*/ 0 w 2574544"/>
              <a:gd name="connsiteY0" fmla="*/ 1599521 h 1599521"/>
              <a:gd name="connsiteX1" fmla="*/ 1538732 w 2574544"/>
              <a:gd name="connsiteY1" fmla="*/ 23705 h 1599521"/>
              <a:gd name="connsiteX2" fmla="*/ 2171192 w 2574544"/>
              <a:gd name="connsiteY2" fmla="*/ 843617 h 1599521"/>
              <a:gd name="connsiteX3" fmla="*/ 1296924 w 2574544"/>
              <a:gd name="connsiteY3" fmla="*/ 1340949 h 1599521"/>
              <a:gd name="connsiteX4" fmla="*/ 1222756 w 2574544"/>
              <a:gd name="connsiteY4" fmla="*/ 374225 h 1599521"/>
              <a:gd name="connsiteX5" fmla="*/ 2574544 w 2574544"/>
              <a:gd name="connsiteY5" fmla="*/ 116669 h 1599521"/>
              <a:gd name="connsiteX0" fmla="*/ 0 w 2580640"/>
              <a:gd name="connsiteY0" fmla="*/ 1618700 h 1618700"/>
              <a:gd name="connsiteX1" fmla="*/ 1544828 w 2580640"/>
              <a:gd name="connsiteY1" fmla="*/ 24596 h 1618700"/>
              <a:gd name="connsiteX2" fmla="*/ 2177288 w 2580640"/>
              <a:gd name="connsiteY2" fmla="*/ 844508 h 1618700"/>
              <a:gd name="connsiteX3" fmla="*/ 1303020 w 2580640"/>
              <a:gd name="connsiteY3" fmla="*/ 1341840 h 1618700"/>
              <a:gd name="connsiteX4" fmla="*/ 1228852 w 2580640"/>
              <a:gd name="connsiteY4" fmla="*/ 375116 h 1618700"/>
              <a:gd name="connsiteX5" fmla="*/ 2580640 w 2580640"/>
              <a:gd name="connsiteY5" fmla="*/ 117560 h 1618700"/>
              <a:gd name="connsiteX0" fmla="*/ 0 w 2275840"/>
              <a:gd name="connsiteY0" fmla="*/ 1599521 h 1599521"/>
              <a:gd name="connsiteX1" fmla="*/ 1240028 w 2275840"/>
              <a:gd name="connsiteY1" fmla="*/ 23705 h 1599521"/>
              <a:gd name="connsiteX2" fmla="*/ 1872488 w 2275840"/>
              <a:gd name="connsiteY2" fmla="*/ 843617 h 1599521"/>
              <a:gd name="connsiteX3" fmla="*/ 998220 w 2275840"/>
              <a:gd name="connsiteY3" fmla="*/ 1340949 h 1599521"/>
              <a:gd name="connsiteX4" fmla="*/ 924052 w 2275840"/>
              <a:gd name="connsiteY4" fmla="*/ 374225 h 1599521"/>
              <a:gd name="connsiteX5" fmla="*/ 2275840 w 2275840"/>
              <a:gd name="connsiteY5" fmla="*/ 116669 h 1599521"/>
              <a:gd name="connsiteX0" fmla="*/ 0 w 2348992"/>
              <a:gd name="connsiteY0" fmla="*/ 1599521 h 1599521"/>
              <a:gd name="connsiteX1" fmla="*/ 1313180 w 2348992"/>
              <a:gd name="connsiteY1" fmla="*/ 23705 h 1599521"/>
              <a:gd name="connsiteX2" fmla="*/ 1945640 w 2348992"/>
              <a:gd name="connsiteY2" fmla="*/ 843617 h 1599521"/>
              <a:gd name="connsiteX3" fmla="*/ 1071372 w 2348992"/>
              <a:gd name="connsiteY3" fmla="*/ 1340949 h 1599521"/>
              <a:gd name="connsiteX4" fmla="*/ 997204 w 2348992"/>
              <a:gd name="connsiteY4" fmla="*/ 374225 h 1599521"/>
              <a:gd name="connsiteX5" fmla="*/ 2348992 w 2348992"/>
              <a:gd name="connsiteY5" fmla="*/ 116669 h 1599521"/>
              <a:gd name="connsiteX0" fmla="*/ 0 w 2348992"/>
              <a:gd name="connsiteY0" fmla="*/ 1608408 h 1608408"/>
              <a:gd name="connsiteX1" fmla="*/ 1398524 w 2348992"/>
              <a:gd name="connsiteY1" fmla="*/ 14304 h 1608408"/>
              <a:gd name="connsiteX2" fmla="*/ 1945640 w 2348992"/>
              <a:gd name="connsiteY2" fmla="*/ 852504 h 1608408"/>
              <a:gd name="connsiteX3" fmla="*/ 1071372 w 2348992"/>
              <a:gd name="connsiteY3" fmla="*/ 1349836 h 1608408"/>
              <a:gd name="connsiteX4" fmla="*/ 997204 w 2348992"/>
              <a:gd name="connsiteY4" fmla="*/ 383112 h 1608408"/>
              <a:gd name="connsiteX5" fmla="*/ 2348992 w 2348992"/>
              <a:gd name="connsiteY5" fmla="*/ 125556 h 1608408"/>
              <a:gd name="connsiteX0" fmla="*/ 0 w 2348992"/>
              <a:gd name="connsiteY0" fmla="*/ 1594124 h 1594124"/>
              <a:gd name="connsiteX1" fmla="*/ 1398524 w 2348992"/>
              <a:gd name="connsiteY1" fmla="*/ 20 h 1594124"/>
              <a:gd name="connsiteX2" fmla="*/ 1945640 w 2348992"/>
              <a:gd name="connsiteY2" fmla="*/ 838220 h 1594124"/>
              <a:gd name="connsiteX3" fmla="*/ 1071372 w 2348992"/>
              <a:gd name="connsiteY3" fmla="*/ 1335552 h 1594124"/>
              <a:gd name="connsiteX4" fmla="*/ 997204 w 2348992"/>
              <a:gd name="connsiteY4" fmla="*/ 368828 h 1594124"/>
              <a:gd name="connsiteX5" fmla="*/ 2348992 w 2348992"/>
              <a:gd name="connsiteY5" fmla="*/ 111272 h 1594124"/>
              <a:gd name="connsiteX0" fmla="*/ 0 w 2348992"/>
              <a:gd name="connsiteY0" fmla="*/ 1594124 h 1594124"/>
              <a:gd name="connsiteX1" fmla="*/ 1398524 w 2348992"/>
              <a:gd name="connsiteY1" fmla="*/ 20 h 1594124"/>
              <a:gd name="connsiteX2" fmla="*/ 1945640 w 2348992"/>
              <a:gd name="connsiteY2" fmla="*/ 838220 h 1594124"/>
              <a:gd name="connsiteX3" fmla="*/ 1071372 w 2348992"/>
              <a:gd name="connsiteY3" fmla="*/ 1335552 h 1594124"/>
              <a:gd name="connsiteX4" fmla="*/ 997204 w 2348992"/>
              <a:gd name="connsiteY4" fmla="*/ 368828 h 1594124"/>
              <a:gd name="connsiteX5" fmla="*/ 2348992 w 2348992"/>
              <a:gd name="connsiteY5" fmla="*/ 111272 h 1594124"/>
              <a:gd name="connsiteX0" fmla="*/ 0 w 2348992"/>
              <a:gd name="connsiteY0" fmla="*/ 1594124 h 1594124"/>
              <a:gd name="connsiteX1" fmla="*/ 1398524 w 2348992"/>
              <a:gd name="connsiteY1" fmla="*/ 20 h 1594124"/>
              <a:gd name="connsiteX2" fmla="*/ 1945640 w 2348992"/>
              <a:gd name="connsiteY2" fmla="*/ 838220 h 1594124"/>
              <a:gd name="connsiteX3" fmla="*/ 1071372 w 2348992"/>
              <a:gd name="connsiteY3" fmla="*/ 1335552 h 1594124"/>
              <a:gd name="connsiteX4" fmla="*/ 997204 w 2348992"/>
              <a:gd name="connsiteY4" fmla="*/ 368828 h 1594124"/>
              <a:gd name="connsiteX5" fmla="*/ 2348992 w 2348992"/>
              <a:gd name="connsiteY5" fmla="*/ 111272 h 1594124"/>
              <a:gd name="connsiteX0" fmla="*/ 0 w 2882473"/>
              <a:gd name="connsiteY0" fmla="*/ 1804920 h 1804920"/>
              <a:gd name="connsiteX1" fmla="*/ 1398524 w 2882473"/>
              <a:gd name="connsiteY1" fmla="*/ 210816 h 1804920"/>
              <a:gd name="connsiteX2" fmla="*/ 1945640 w 2882473"/>
              <a:gd name="connsiteY2" fmla="*/ 1049016 h 1804920"/>
              <a:gd name="connsiteX3" fmla="*/ 1071372 w 2882473"/>
              <a:gd name="connsiteY3" fmla="*/ 1546348 h 1804920"/>
              <a:gd name="connsiteX4" fmla="*/ 997204 w 2882473"/>
              <a:gd name="connsiteY4" fmla="*/ 579624 h 1804920"/>
              <a:gd name="connsiteX5" fmla="*/ 2882473 w 2882473"/>
              <a:gd name="connsiteY5" fmla="*/ 1322 h 1804920"/>
              <a:gd name="connsiteX0" fmla="*/ 0 w 3585420"/>
              <a:gd name="connsiteY0" fmla="*/ 1514895 h 1567071"/>
              <a:gd name="connsiteX1" fmla="*/ 2101471 w 3585420"/>
              <a:gd name="connsiteY1" fmla="*/ 210816 h 1567071"/>
              <a:gd name="connsiteX2" fmla="*/ 2648587 w 3585420"/>
              <a:gd name="connsiteY2" fmla="*/ 1049016 h 1567071"/>
              <a:gd name="connsiteX3" fmla="*/ 1774319 w 3585420"/>
              <a:gd name="connsiteY3" fmla="*/ 1546348 h 1567071"/>
              <a:gd name="connsiteX4" fmla="*/ 1700151 w 3585420"/>
              <a:gd name="connsiteY4" fmla="*/ 579624 h 1567071"/>
              <a:gd name="connsiteX5" fmla="*/ 3585420 w 3585420"/>
              <a:gd name="connsiteY5" fmla="*/ 1322 h 1567071"/>
              <a:gd name="connsiteX0" fmla="*/ 0 w 3500129"/>
              <a:gd name="connsiteY0" fmla="*/ 1565728 h 1567071"/>
              <a:gd name="connsiteX1" fmla="*/ 2016180 w 3500129"/>
              <a:gd name="connsiteY1" fmla="*/ 210816 h 1567071"/>
              <a:gd name="connsiteX2" fmla="*/ 2563296 w 3500129"/>
              <a:gd name="connsiteY2" fmla="*/ 1049016 h 1567071"/>
              <a:gd name="connsiteX3" fmla="*/ 1689028 w 3500129"/>
              <a:gd name="connsiteY3" fmla="*/ 1546348 h 1567071"/>
              <a:gd name="connsiteX4" fmla="*/ 1614860 w 3500129"/>
              <a:gd name="connsiteY4" fmla="*/ 579624 h 1567071"/>
              <a:gd name="connsiteX5" fmla="*/ 3500129 w 3500129"/>
              <a:gd name="connsiteY5" fmla="*/ 1322 h 156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0129" h="1567071">
                <a:moveTo>
                  <a:pt x="0" y="1565728"/>
                </a:moveTo>
                <a:cubicBezTo>
                  <a:pt x="434340" y="714828"/>
                  <a:pt x="1588964" y="296935"/>
                  <a:pt x="2016180" y="210816"/>
                </a:cubicBezTo>
                <a:cubicBezTo>
                  <a:pt x="2443396" y="124697"/>
                  <a:pt x="2617821" y="826427"/>
                  <a:pt x="2563296" y="1049016"/>
                </a:cubicBezTo>
                <a:cubicBezTo>
                  <a:pt x="2508771" y="1271605"/>
                  <a:pt x="2145805" y="1661156"/>
                  <a:pt x="1689028" y="1546348"/>
                </a:cubicBezTo>
                <a:cubicBezTo>
                  <a:pt x="1232251" y="1431540"/>
                  <a:pt x="1313010" y="837128"/>
                  <a:pt x="1614860" y="579624"/>
                </a:cubicBezTo>
                <a:cubicBezTo>
                  <a:pt x="1916710" y="322120"/>
                  <a:pt x="3111509" y="-24078"/>
                  <a:pt x="3500129" y="1322"/>
                </a:cubicBezTo>
              </a:path>
            </a:pathLst>
          </a:cu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7" name="任意多边形: 形状 146">
            <a:extLst>
              <a:ext uri="{FF2B5EF4-FFF2-40B4-BE49-F238E27FC236}">
                <a16:creationId xmlns:a16="http://schemas.microsoft.com/office/drawing/2014/main" id="{E055A7E9-F474-12A5-2642-5204C8F2C019}"/>
              </a:ext>
            </a:extLst>
          </p:cNvPr>
          <p:cNvSpPr/>
          <p:nvPr/>
        </p:nvSpPr>
        <p:spPr>
          <a:xfrm rot="16988768">
            <a:off x="1314042" y="1564162"/>
            <a:ext cx="742862" cy="405045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48" name="任意多边形: 形状 147">
            <a:extLst>
              <a:ext uri="{FF2B5EF4-FFF2-40B4-BE49-F238E27FC236}">
                <a16:creationId xmlns:a16="http://schemas.microsoft.com/office/drawing/2014/main" id="{1BB29C2B-6EDE-F8E7-32E1-D4D1B3F3624E}"/>
              </a:ext>
            </a:extLst>
          </p:cNvPr>
          <p:cNvSpPr/>
          <p:nvPr/>
        </p:nvSpPr>
        <p:spPr>
          <a:xfrm rot="16988768">
            <a:off x="9812129" y="5554194"/>
            <a:ext cx="525345" cy="28644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49" name="文本框 148">
            <a:extLst>
              <a:ext uri="{FF2B5EF4-FFF2-40B4-BE49-F238E27FC236}">
                <a16:creationId xmlns:a16="http://schemas.microsoft.com/office/drawing/2014/main" id="{11950890-3676-35F1-99FC-EE0B38CA0E11}"/>
              </a:ext>
            </a:extLst>
          </p:cNvPr>
          <p:cNvSpPr txBox="1"/>
          <p:nvPr/>
        </p:nvSpPr>
        <p:spPr>
          <a:xfrm>
            <a:off x="8404742" y="4384355"/>
            <a:ext cx="1816523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400" dirty="0">
                <a:ln>
                  <a:solidFill>
                    <a:schemeClr val="bg1">
                      <a:alpha val="62000"/>
                    </a:schemeClr>
                  </a:solidFill>
                </a:ln>
                <a:noFill/>
                <a:latin typeface="+mj-lt"/>
              </a:rPr>
              <a:t>20XX</a:t>
            </a:r>
            <a:endParaRPr lang="zh-CN" altLang="en-US" sz="4400" dirty="0">
              <a:ln>
                <a:solidFill>
                  <a:schemeClr val="bg1">
                    <a:alpha val="62000"/>
                  </a:schemeClr>
                </a:solidFill>
              </a:ln>
              <a:noFill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0100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A17FD104-8051-61C8-558C-DF36A0FFB13D}"/>
              </a:ext>
            </a:extLst>
          </p:cNvPr>
          <p:cNvGrpSpPr/>
          <p:nvPr/>
        </p:nvGrpSpPr>
        <p:grpSpPr>
          <a:xfrm>
            <a:off x="2160624" y="1413216"/>
            <a:ext cx="8193784" cy="4717074"/>
            <a:chOff x="2160624" y="1413216"/>
            <a:chExt cx="8193784" cy="4717074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C996B91A-A249-78C0-3B67-3471B13BBCA9}"/>
                </a:ext>
              </a:extLst>
            </p:cNvPr>
            <p:cNvGrpSpPr/>
            <p:nvPr/>
          </p:nvGrpSpPr>
          <p:grpSpPr>
            <a:xfrm>
              <a:off x="2160624" y="1413216"/>
              <a:ext cx="8193784" cy="4717074"/>
              <a:chOff x="2160624" y="1413216"/>
              <a:chExt cx="8193784" cy="4717074"/>
            </a:xfrm>
          </p:grpSpPr>
          <p:pic>
            <p:nvPicPr>
              <p:cNvPr id="8" name="图片 7" descr="文本, 形状&#10;&#10;描述已自动生成">
                <a:extLst>
                  <a:ext uri="{FF2B5EF4-FFF2-40B4-BE49-F238E27FC236}">
                    <a16:creationId xmlns:a16="http://schemas.microsoft.com/office/drawing/2014/main" id="{8BF25E46-3B54-DA0D-98D3-8AC4493719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4137"/>
              <a:stretch/>
            </p:blipFill>
            <p:spPr>
              <a:xfrm>
                <a:off x="2160624" y="1413216"/>
                <a:ext cx="8193784" cy="4717074"/>
              </a:xfrm>
              <a:prstGeom prst="rect">
                <a:avLst/>
              </a:prstGeom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229536B1-40B5-0A9C-7F35-CCF7390FBFE6}"/>
                  </a:ext>
                </a:extLst>
              </p:cNvPr>
              <p:cNvSpPr/>
              <p:nvPr/>
            </p:nvSpPr>
            <p:spPr>
              <a:xfrm>
                <a:off x="2697480" y="1648841"/>
                <a:ext cx="6964680" cy="399259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38" name="组合 337">
              <a:extLst>
                <a:ext uri="{FF2B5EF4-FFF2-40B4-BE49-F238E27FC236}">
                  <a16:creationId xmlns:a16="http://schemas.microsoft.com/office/drawing/2014/main" id="{AEE4BEC1-BA33-E633-3147-8C1640D9B523}"/>
                </a:ext>
              </a:extLst>
            </p:cNvPr>
            <p:cNvGrpSpPr/>
            <p:nvPr/>
          </p:nvGrpSpPr>
          <p:grpSpPr>
            <a:xfrm flipH="1" flipV="1">
              <a:off x="2637181" y="1648838"/>
              <a:ext cx="7116417" cy="3992593"/>
              <a:chOff x="9241124" y="1104602"/>
              <a:chExt cx="1913971" cy="1913969"/>
            </a:xfrm>
            <a:noFill/>
          </p:grpSpPr>
          <p:grpSp>
            <p:nvGrpSpPr>
              <p:cNvPr id="339" name="图形 2288">
                <a:extLst>
                  <a:ext uri="{FF2B5EF4-FFF2-40B4-BE49-F238E27FC236}">
                    <a16:creationId xmlns:a16="http://schemas.microsoft.com/office/drawing/2014/main" id="{ADB87C44-2A04-30B9-5194-1B24AE8A896E}"/>
                  </a:ext>
                </a:extLst>
              </p:cNvPr>
              <p:cNvGrpSpPr/>
              <p:nvPr/>
            </p:nvGrpSpPr>
            <p:grpSpPr>
              <a:xfrm>
                <a:off x="9241124" y="1158091"/>
                <a:ext cx="1913971" cy="1801651"/>
                <a:chOff x="9241124" y="1158091"/>
                <a:chExt cx="1913971" cy="1801651"/>
              </a:xfrm>
              <a:grpFill/>
            </p:grpSpPr>
            <p:sp>
              <p:nvSpPr>
                <p:cNvPr id="372" name="任意多边形: 形状 371">
                  <a:extLst>
                    <a:ext uri="{FF2B5EF4-FFF2-40B4-BE49-F238E27FC236}">
                      <a16:creationId xmlns:a16="http://schemas.microsoft.com/office/drawing/2014/main" id="{7E179D22-4030-BDA1-F6CB-F5751CD31BAA}"/>
                    </a:ext>
                  </a:extLst>
                </p:cNvPr>
                <p:cNvSpPr/>
                <p:nvPr/>
              </p:nvSpPr>
              <p:spPr>
                <a:xfrm>
                  <a:off x="9241124" y="1158091"/>
                  <a:ext cx="1913876" cy="9187"/>
                </a:xfrm>
                <a:custGeom>
                  <a:avLst/>
                  <a:gdLst>
                    <a:gd name="connsiteX0" fmla="*/ 1740480 w 1913876"/>
                    <a:gd name="connsiteY0" fmla="*/ 9185 h 9187"/>
                    <a:gd name="connsiteX1" fmla="*/ 1734629 w 1913876"/>
                    <a:gd name="connsiteY1" fmla="*/ 9185 h 9187"/>
                    <a:gd name="connsiteX2" fmla="*/ 1674345 w 1913876"/>
                    <a:gd name="connsiteY2" fmla="*/ 8669 h 9187"/>
                    <a:gd name="connsiteX3" fmla="*/ 1614271 w 1913876"/>
                    <a:gd name="connsiteY3" fmla="*/ 8325 h 9187"/>
                    <a:gd name="connsiteX4" fmla="*/ 1554178 w 1913876"/>
                    <a:gd name="connsiteY4" fmla="*/ 7980 h 9187"/>
                    <a:gd name="connsiteX5" fmla="*/ 1518558 w 1913876"/>
                    <a:gd name="connsiteY5" fmla="*/ 7502 h 9187"/>
                    <a:gd name="connsiteX6" fmla="*/ 1493665 w 1913876"/>
                    <a:gd name="connsiteY6" fmla="*/ 7196 h 9187"/>
                    <a:gd name="connsiteX7" fmla="*/ 1432233 w 1913876"/>
                    <a:gd name="connsiteY7" fmla="*/ 5552 h 9187"/>
                    <a:gd name="connsiteX8" fmla="*/ 1370859 w 1913876"/>
                    <a:gd name="connsiteY8" fmla="*/ 3908 h 9187"/>
                    <a:gd name="connsiteX9" fmla="*/ 1345965 w 1913876"/>
                    <a:gd name="connsiteY9" fmla="*/ 3602 h 9187"/>
                    <a:gd name="connsiteX10" fmla="*/ 1310326 w 1913876"/>
                    <a:gd name="connsiteY10" fmla="*/ 3124 h 9187"/>
                    <a:gd name="connsiteX11" fmla="*/ 1250253 w 1913876"/>
                    <a:gd name="connsiteY11" fmla="*/ 2780 h 9187"/>
                    <a:gd name="connsiteX12" fmla="*/ 1190160 w 1913876"/>
                    <a:gd name="connsiteY12" fmla="*/ 2436 h 9187"/>
                    <a:gd name="connsiteX13" fmla="*/ 1129914 w 1913876"/>
                    <a:gd name="connsiteY13" fmla="*/ 1919 h 9187"/>
                    <a:gd name="connsiteX14" fmla="*/ 1070356 w 1913876"/>
                    <a:gd name="connsiteY14" fmla="*/ 2111 h 9187"/>
                    <a:gd name="connsiteX15" fmla="*/ 1029650 w 1913876"/>
                    <a:gd name="connsiteY15" fmla="*/ 2417 h 9187"/>
                    <a:gd name="connsiteX16" fmla="*/ 1011047 w 1913876"/>
                    <a:gd name="connsiteY16" fmla="*/ 2570 h 9187"/>
                    <a:gd name="connsiteX17" fmla="*/ 951565 w 1913876"/>
                    <a:gd name="connsiteY17" fmla="*/ 2837 h 9187"/>
                    <a:gd name="connsiteX18" fmla="*/ 891530 w 1913876"/>
                    <a:gd name="connsiteY18" fmla="*/ 2570 h 9187"/>
                    <a:gd name="connsiteX19" fmla="*/ 872640 w 1913876"/>
                    <a:gd name="connsiteY19" fmla="*/ 2417 h 9187"/>
                    <a:gd name="connsiteX20" fmla="*/ 831341 w 1913876"/>
                    <a:gd name="connsiteY20" fmla="*/ 2111 h 9187"/>
                    <a:gd name="connsiteX21" fmla="*/ 771401 w 1913876"/>
                    <a:gd name="connsiteY21" fmla="*/ 1919 h 9187"/>
                    <a:gd name="connsiteX22" fmla="*/ 712188 w 1913876"/>
                    <a:gd name="connsiteY22" fmla="*/ 2436 h 9187"/>
                    <a:gd name="connsiteX23" fmla="*/ 652764 w 1913876"/>
                    <a:gd name="connsiteY23" fmla="*/ 2780 h 9187"/>
                    <a:gd name="connsiteX24" fmla="*/ 593359 w 1913876"/>
                    <a:gd name="connsiteY24" fmla="*/ 3124 h 9187"/>
                    <a:gd name="connsiteX25" fmla="*/ 558657 w 1913876"/>
                    <a:gd name="connsiteY25" fmla="*/ 3602 h 9187"/>
                    <a:gd name="connsiteX26" fmla="*/ 534375 w 1913876"/>
                    <a:gd name="connsiteY26" fmla="*/ 3908 h 9187"/>
                    <a:gd name="connsiteX27" fmla="*/ 476309 w 1913876"/>
                    <a:gd name="connsiteY27" fmla="*/ 5552 h 9187"/>
                    <a:gd name="connsiteX28" fmla="*/ 418166 w 1913876"/>
                    <a:gd name="connsiteY28" fmla="*/ 7196 h 9187"/>
                    <a:gd name="connsiteX29" fmla="*/ 393884 w 1913876"/>
                    <a:gd name="connsiteY29" fmla="*/ 7502 h 9187"/>
                    <a:gd name="connsiteX30" fmla="*/ 359201 w 1913876"/>
                    <a:gd name="connsiteY30" fmla="*/ 7980 h 9187"/>
                    <a:gd name="connsiteX31" fmla="*/ 299777 w 1913876"/>
                    <a:gd name="connsiteY31" fmla="*/ 8325 h 9187"/>
                    <a:gd name="connsiteX32" fmla="*/ 240372 w 1913876"/>
                    <a:gd name="connsiteY32" fmla="*/ 8669 h 9187"/>
                    <a:gd name="connsiteX33" fmla="*/ 181120 w 1913876"/>
                    <a:gd name="connsiteY33" fmla="*/ 9185 h 9187"/>
                    <a:gd name="connsiteX34" fmla="*/ 121180 w 1913876"/>
                    <a:gd name="connsiteY34" fmla="*/ 8994 h 9187"/>
                    <a:gd name="connsiteX35" fmla="*/ 78524 w 1913876"/>
                    <a:gd name="connsiteY35" fmla="*/ 8688 h 9187"/>
                    <a:gd name="connsiteX36" fmla="*/ 60973 w 1913876"/>
                    <a:gd name="connsiteY36" fmla="*/ 8554 h 9187"/>
                    <a:gd name="connsiteX37" fmla="*/ 956 w 1913876"/>
                    <a:gd name="connsiteY37" fmla="*/ 8286 h 9187"/>
                    <a:gd name="connsiteX38" fmla="*/ 0 w 1913876"/>
                    <a:gd name="connsiteY38" fmla="*/ 7330 h 9187"/>
                    <a:gd name="connsiteX39" fmla="*/ 956 w 1913876"/>
                    <a:gd name="connsiteY39" fmla="*/ 6374 h 9187"/>
                    <a:gd name="connsiteX40" fmla="*/ 60992 w 1913876"/>
                    <a:gd name="connsiteY40" fmla="*/ 6642 h 9187"/>
                    <a:gd name="connsiteX41" fmla="*/ 78543 w 1913876"/>
                    <a:gd name="connsiteY41" fmla="*/ 6776 h 9187"/>
                    <a:gd name="connsiteX42" fmla="*/ 121180 w 1913876"/>
                    <a:gd name="connsiteY42" fmla="*/ 7082 h 9187"/>
                    <a:gd name="connsiteX43" fmla="*/ 181120 w 1913876"/>
                    <a:gd name="connsiteY43" fmla="*/ 7273 h 9187"/>
                    <a:gd name="connsiteX44" fmla="*/ 240334 w 1913876"/>
                    <a:gd name="connsiteY44" fmla="*/ 6757 h 9187"/>
                    <a:gd name="connsiteX45" fmla="*/ 299758 w 1913876"/>
                    <a:gd name="connsiteY45" fmla="*/ 6413 h 9187"/>
                    <a:gd name="connsiteX46" fmla="*/ 359162 w 1913876"/>
                    <a:gd name="connsiteY46" fmla="*/ 6068 h 9187"/>
                    <a:gd name="connsiteX47" fmla="*/ 393865 w 1913876"/>
                    <a:gd name="connsiteY47" fmla="*/ 5590 h 9187"/>
                    <a:gd name="connsiteX48" fmla="*/ 418147 w 1913876"/>
                    <a:gd name="connsiteY48" fmla="*/ 5285 h 9187"/>
                    <a:gd name="connsiteX49" fmla="*/ 476213 w 1913876"/>
                    <a:gd name="connsiteY49" fmla="*/ 3640 h 9187"/>
                    <a:gd name="connsiteX50" fmla="*/ 534356 w 1913876"/>
                    <a:gd name="connsiteY50" fmla="*/ 1996 h 9187"/>
                    <a:gd name="connsiteX51" fmla="*/ 558638 w 1913876"/>
                    <a:gd name="connsiteY51" fmla="*/ 1690 h 9187"/>
                    <a:gd name="connsiteX52" fmla="*/ 593321 w 1913876"/>
                    <a:gd name="connsiteY52" fmla="*/ 1212 h 9187"/>
                    <a:gd name="connsiteX53" fmla="*/ 652745 w 1913876"/>
                    <a:gd name="connsiteY53" fmla="*/ 868 h 9187"/>
                    <a:gd name="connsiteX54" fmla="*/ 712149 w 1913876"/>
                    <a:gd name="connsiteY54" fmla="*/ 524 h 9187"/>
                    <a:gd name="connsiteX55" fmla="*/ 771401 w 1913876"/>
                    <a:gd name="connsiteY55" fmla="*/ 8 h 9187"/>
                    <a:gd name="connsiteX56" fmla="*/ 831341 w 1913876"/>
                    <a:gd name="connsiteY56" fmla="*/ 199 h 9187"/>
                    <a:gd name="connsiteX57" fmla="*/ 872640 w 1913876"/>
                    <a:gd name="connsiteY57" fmla="*/ 505 h 9187"/>
                    <a:gd name="connsiteX58" fmla="*/ 891530 w 1913876"/>
                    <a:gd name="connsiteY58" fmla="*/ 658 h 9187"/>
                    <a:gd name="connsiteX59" fmla="*/ 951546 w 1913876"/>
                    <a:gd name="connsiteY59" fmla="*/ 925 h 9187"/>
                    <a:gd name="connsiteX60" fmla="*/ 1011008 w 1913876"/>
                    <a:gd name="connsiteY60" fmla="*/ 658 h 9187"/>
                    <a:gd name="connsiteX61" fmla="*/ 1029593 w 1913876"/>
                    <a:gd name="connsiteY61" fmla="*/ 505 h 9187"/>
                    <a:gd name="connsiteX62" fmla="*/ 1070298 w 1913876"/>
                    <a:gd name="connsiteY62" fmla="*/ 199 h 9187"/>
                    <a:gd name="connsiteX63" fmla="*/ 1129856 w 1913876"/>
                    <a:gd name="connsiteY63" fmla="*/ 8 h 9187"/>
                    <a:gd name="connsiteX64" fmla="*/ 1190140 w 1913876"/>
                    <a:gd name="connsiteY64" fmla="*/ 524 h 9187"/>
                    <a:gd name="connsiteX65" fmla="*/ 1250214 w 1913876"/>
                    <a:gd name="connsiteY65" fmla="*/ 868 h 9187"/>
                    <a:gd name="connsiteX66" fmla="*/ 1310307 w 1913876"/>
                    <a:gd name="connsiteY66" fmla="*/ 1212 h 9187"/>
                    <a:gd name="connsiteX67" fmla="*/ 1345927 w 1913876"/>
                    <a:gd name="connsiteY67" fmla="*/ 1690 h 9187"/>
                    <a:gd name="connsiteX68" fmla="*/ 1370821 w 1913876"/>
                    <a:gd name="connsiteY68" fmla="*/ 1996 h 9187"/>
                    <a:gd name="connsiteX69" fmla="*/ 1432252 w 1913876"/>
                    <a:gd name="connsiteY69" fmla="*/ 3640 h 9187"/>
                    <a:gd name="connsiteX70" fmla="*/ 1493626 w 1913876"/>
                    <a:gd name="connsiteY70" fmla="*/ 5285 h 9187"/>
                    <a:gd name="connsiteX71" fmla="*/ 1518520 w 1913876"/>
                    <a:gd name="connsiteY71" fmla="*/ 5590 h 9187"/>
                    <a:gd name="connsiteX72" fmla="*/ 1554159 w 1913876"/>
                    <a:gd name="connsiteY72" fmla="*/ 6068 h 9187"/>
                    <a:gd name="connsiteX73" fmla="*/ 1614233 w 1913876"/>
                    <a:gd name="connsiteY73" fmla="*/ 6413 h 9187"/>
                    <a:gd name="connsiteX74" fmla="*/ 1674326 w 1913876"/>
                    <a:gd name="connsiteY74" fmla="*/ 6757 h 9187"/>
                    <a:gd name="connsiteX75" fmla="*/ 1734572 w 1913876"/>
                    <a:gd name="connsiteY75" fmla="*/ 7273 h 9187"/>
                    <a:gd name="connsiteX76" fmla="*/ 1794130 w 1913876"/>
                    <a:gd name="connsiteY76" fmla="*/ 7082 h 9187"/>
                    <a:gd name="connsiteX77" fmla="*/ 1836136 w 1913876"/>
                    <a:gd name="connsiteY77" fmla="*/ 6776 h 9187"/>
                    <a:gd name="connsiteX78" fmla="*/ 1853439 w 1913876"/>
                    <a:gd name="connsiteY78" fmla="*/ 6642 h 9187"/>
                    <a:gd name="connsiteX79" fmla="*/ 1912920 w 1913876"/>
                    <a:gd name="connsiteY79" fmla="*/ 6374 h 9187"/>
                    <a:gd name="connsiteX80" fmla="*/ 1913876 w 1913876"/>
                    <a:gd name="connsiteY80" fmla="*/ 7330 h 9187"/>
                    <a:gd name="connsiteX81" fmla="*/ 1912920 w 1913876"/>
                    <a:gd name="connsiteY81" fmla="*/ 8286 h 9187"/>
                    <a:gd name="connsiteX82" fmla="*/ 1853458 w 1913876"/>
                    <a:gd name="connsiteY82" fmla="*/ 8554 h 9187"/>
                    <a:gd name="connsiteX83" fmla="*/ 1836155 w 1913876"/>
                    <a:gd name="connsiteY83" fmla="*/ 8688 h 9187"/>
                    <a:gd name="connsiteX84" fmla="*/ 1794149 w 1913876"/>
                    <a:gd name="connsiteY84" fmla="*/ 8994 h 9187"/>
                    <a:gd name="connsiteX85" fmla="*/ 1740480 w 1913876"/>
                    <a:gd name="connsiteY85" fmla="*/ 9185 h 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913876" h="9187">
                      <a:moveTo>
                        <a:pt x="1740480" y="9185"/>
                      </a:moveTo>
                      <a:cubicBezTo>
                        <a:pt x="1738530" y="9185"/>
                        <a:pt x="1736580" y="9185"/>
                        <a:pt x="1734629" y="9185"/>
                      </a:cubicBezTo>
                      <a:cubicBezTo>
                        <a:pt x="1712546" y="9166"/>
                        <a:pt x="1692834" y="8994"/>
                        <a:pt x="1674345" y="8669"/>
                      </a:cubicBezTo>
                      <a:cubicBezTo>
                        <a:pt x="1654078" y="8325"/>
                        <a:pt x="1633850" y="8325"/>
                        <a:pt x="1614271" y="8325"/>
                      </a:cubicBezTo>
                      <a:cubicBezTo>
                        <a:pt x="1594693" y="8344"/>
                        <a:pt x="1574445" y="8344"/>
                        <a:pt x="1554178" y="7980"/>
                      </a:cubicBezTo>
                      <a:cubicBezTo>
                        <a:pt x="1542248" y="7770"/>
                        <a:pt x="1530393" y="7636"/>
                        <a:pt x="1518558" y="7502"/>
                      </a:cubicBezTo>
                      <a:cubicBezTo>
                        <a:pt x="1510261" y="7407"/>
                        <a:pt x="1501982" y="7311"/>
                        <a:pt x="1493665" y="7196"/>
                      </a:cubicBezTo>
                      <a:cubicBezTo>
                        <a:pt x="1476954" y="6967"/>
                        <a:pt x="1454871" y="6566"/>
                        <a:pt x="1432233" y="5552"/>
                      </a:cubicBezTo>
                      <a:cubicBezTo>
                        <a:pt x="1409634" y="4539"/>
                        <a:pt x="1387570" y="4137"/>
                        <a:pt x="1370859" y="3908"/>
                      </a:cubicBezTo>
                      <a:cubicBezTo>
                        <a:pt x="1362542" y="3793"/>
                        <a:pt x="1354263" y="3698"/>
                        <a:pt x="1345965" y="3602"/>
                      </a:cubicBezTo>
                      <a:cubicBezTo>
                        <a:pt x="1334111" y="3468"/>
                        <a:pt x="1322257" y="3334"/>
                        <a:pt x="1310326" y="3124"/>
                      </a:cubicBezTo>
                      <a:cubicBezTo>
                        <a:pt x="1290060" y="2780"/>
                        <a:pt x="1269831" y="2780"/>
                        <a:pt x="1250253" y="2780"/>
                      </a:cubicBezTo>
                      <a:cubicBezTo>
                        <a:pt x="1230674" y="2780"/>
                        <a:pt x="1210426" y="2799"/>
                        <a:pt x="1190160" y="2436"/>
                      </a:cubicBezTo>
                      <a:cubicBezTo>
                        <a:pt x="1171690" y="2111"/>
                        <a:pt x="1151997" y="1958"/>
                        <a:pt x="1129914" y="1919"/>
                      </a:cubicBezTo>
                      <a:cubicBezTo>
                        <a:pt x="1109780" y="1881"/>
                        <a:pt x="1089399" y="1996"/>
                        <a:pt x="1070356" y="2111"/>
                      </a:cubicBezTo>
                      <a:cubicBezTo>
                        <a:pt x="1056762" y="2187"/>
                        <a:pt x="1043206" y="2302"/>
                        <a:pt x="1029650" y="2417"/>
                      </a:cubicBezTo>
                      <a:lnTo>
                        <a:pt x="1011047" y="2570"/>
                      </a:lnTo>
                      <a:cubicBezTo>
                        <a:pt x="993399" y="2703"/>
                        <a:pt x="972540" y="2837"/>
                        <a:pt x="951565" y="2837"/>
                      </a:cubicBezTo>
                      <a:cubicBezTo>
                        <a:pt x="930591" y="2837"/>
                        <a:pt x="909445" y="2703"/>
                        <a:pt x="891530" y="2570"/>
                      </a:cubicBezTo>
                      <a:lnTo>
                        <a:pt x="872640" y="2417"/>
                      </a:lnTo>
                      <a:cubicBezTo>
                        <a:pt x="858854" y="2302"/>
                        <a:pt x="845088" y="2187"/>
                        <a:pt x="831341" y="2111"/>
                      </a:cubicBezTo>
                      <a:cubicBezTo>
                        <a:pt x="812088" y="1996"/>
                        <a:pt x="791496" y="1900"/>
                        <a:pt x="771401" y="1919"/>
                      </a:cubicBezTo>
                      <a:cubicBezTo>
                        <a:pt x="749375" y="1939"/>
                        <a:pt x="730007" y="2111"/>
                        <a:pt x="712188" y="2436"/>
                      </a:cubicBezTo>
                      <a:cubicBezTo>
                        <a:pt x="692609" y="2780"/>
                        <a:pt x="672361" y="2780"/>
                        <a:pt x="652764" y="2780"/>
                      </a:cubicBezTo>
                      <a:cubicBezTo>
                        <a:pt x="633185" y="2761"/>
                        <a:pt x="612918" y="2761"/>
                        <a:pt x="593359" y="3124"/>
                      </a:cubicBezTo>
                      <a:cubicBezTo>
                        <a:pt x="581849" y="3334"/>
                        <a:pt x="570243" y="3468"/>
                        <a:pt x="558657" y="3602"/>
                      </a:cubicBezTo>
                      <a:cubicBezTo>
                        <a:pt x="550550" y="3698"/>
                        <a:pt x="542463" y="3793"/>
                        <a:pt x="534375" y="3908"/>
                      </a:cubicBezTo>
                      <a:cubicBezTo>
                        <a:pt x="518142" y="4137"/>
                        <a:pt x="496881" y="4539"/>
                        <a:pt x="476309" y="5552"/>
                      </a:cubicBezTo>
                      <a:cubicBezTo>
                        <a:pt x="455698" y="6566"/>
                        <a:pt x="434417" y="6967"/>
                        <a:pt x="418166" y="7196"/>
                      </a:cubicBezTo>
                      <a:cubicBezTo>
                        <a:pt x="410097" y="7311"/>
                        <a:pt x="401990" y="7407"/>
                        <a:pt x="393884" y="7502"/>
                      </a:cubicBezTo>
                      <a:cubicBezTo>
                        <a:pt x="382297" y="7636"/>
                        <a:pt x="370711" y="7770"/>
                        <a:pt x="359201" y="7980"/>
                      </a:cubicBezTo>
                      <a:cubicBezTo>
                        <a:pt x="339622" y="8325"/>
                        <a:pt x="319375" y="8325"/>
                        <a:pt x="299777" y="8325"/>
                      </a:cubicBezTo>
                      <a:cubicBezTo>
                        <a:pt x="280198" y="8305"/>
                        <a:pt x="259932" y="8305"/>
                        <a:pt x="240372" y="8669"/>
                      </a:cubicBezTo>
                      <a:cubicBezTo>
                        <a:pt x="222534" y="8994"/>
                        <a:pt x="203146" y="9147"/>
                        <a:pt x="181120" y="9185"/>
                      </a:cubicBezTo>
                      <a:cubicBezTo>
                        <a:pt x="161045" y="9204"/>
                        <a:pt x="140434" y="9108"/>
                        <a:pt x="121180" y="8994"/>
                      </a:cubicBezTo>
                      <a:cubicBezTo>
                        <a:pt x="106994" y="8917"/>
                        <a:pt x="92749" y="8803"/>
                        <a:pt x="78524" y="8688"/>
                      </a:cubicBezTo>
                      <a:lnTo>
                        <a:pt x="60973" y="8554"/>
                      </a:lnTo>
                      <a:cubicBezTo>
                        <a:pt x="43057" y="8420"/>
                        <a:pt x="21930" y="8286"/>
                        <a:pt x="956" y="8286"/>
                      </a:cubicBezTo>
                      <a:cubicBezTo>
                        <a:pt x="421" y="8286"/>
                        <a:pt x="0" y="7866"/>
                        <a:pt x="0" y="7330"/>
                      </a:cubicBezTo>
                      <a:cubicBezTo>
                        <a:pt x="0" y="6795"/>
                        <a:pt x="421" y="6374"/>
                        <a:pt x="956" y="6374"/>
                      </a:cubicBezTo>
                      <a:cubicBezTo>
                        <a:pt x="21930" y="6374"/>
                        <a:pt x="43077" y="6508"/>
                        <a:pt x="60992" y="6642"/>
                      </a:cubicBezTo>
                      <a:lnTo>
                        <a:pt x="78543" y="6776"/>
                      </a:lnTo>
                      <a:cubicBezTo>
                        <a:pt x="92769" y="6891"/>
                        <a:pt x="106994" y="7005"/>
                        <a:pt x="121180" y="7082"/>
                      </a:cubicBezTo>
                      <a:cubicBezTo>
                        <a:pt x="140434" y="7196"/>
                        <a:pt x="161026" y="7273"/>
                        <a:pt x="181120" y="7273"/>
                      </a:cubicBezTo>
                      <a:cubicBezTo>
                        <a:pt x="203146" y="7254"/>
                        <a:pt x="222514" y="7082"/>
                        <a:pt x="240334" y="6757"/>
                      </a:cubicBezTo>
                      <a:cubicBezTo>
                        <a:pt x="259912" y="6413"/>
                        <a:pt x="280160" y="6393"/>
                        <a:pt x="299758" y="6413"/>
                      </a:cubicBezTo>
                      <a:cubicBezTo>
                        <a:pt x="319336" y="6432"/>
                        <a:pt x="339603" y="6432"/>
                        <a:pt x="359162" y="6068"/>
                      </a:cubicBezTo>
                      <a:cubicBezTo>
                        <a:pt x="370673" y="5858"/>
                        <a:pt x="382278" y="5724"/>
                        <a:pt x="393865" y="5590"/>
                      </a:cubicBezTo>
                      <a:cubicBezTo>
                        <a:pt x="401971" y="5495"/>
                        <a:pt x="410059" y="5399"/>
                        <a:pt x="418147" y="5285"/>
                      </a:cubicBezTo>
                      <a:cubicBezTo>
                        <a:pt x="434379" y="5055"/>
                        <a:pt x="455640" y="4654"/>
                        <a:pt x="476213" y="3640"/>
                      </a:cubicBezTo>
                      <a:cubicBezTo>
                        <a:pt x="496805" y="2627"/>
                        <a:pt x="518104" y="2225"/>
                        <a:pt x="534356" y="1996"/>
                      </a:cubicBezTo>
                      <a:cubicBezTo>
                        <a:pt x="542424" y="1881"/>
                        <a:pt x="550531" y="1786"/>
                        <a:pt x="558638" y="1690"/>
                      </a:cubicBezTo>
                      <a:cubicBezTo>
                        <a:pt x="570224" y="1556"/>
                        <a:pt x="581811" y="1422"/>
                        <a:pt x="593321" y="1212"/>
                      </a:cubicBezTo>
                      <a:cubicBezTo>
                        <a:pt x="612899" y="868"/>
                        <a:pt x="633147" y="868"/>
                        <a:pt x="652745" y="868"/>
                      </a:cubicBezTo>
                      <a:cubicBezTo>
                        <a:pt x="672323" y="887"/>
                        <a:pt x="692590" y="887"/>
                        <a:pt x="712149" y="524"/>
                      </a:cubicBezTo>
                      <a:cubicBezTo>
                        <a:pt x="729988" y="199"/>
                        <a:pt x="749375" y="46"/>
                        <a:pt x="771401" y="8"/>
                      </a:cubicBezTo>
                      <a:cubicBezTo>
                        <a:pt x="791496" y="-31"/>
                        <a:pt x="812088" y="84"/>
                        <a:pt x="831341" y="199"/>
                      </a:cubicBezTo>
                      <a:cubicBezTo>
                        <a:pt x="845088" y="275"/>
                        <a:pt x="858873" y="390"/>
                        <a:pt x="872640" y="505"/>
                      </a:cubicBezTo>
                      <a:lnTo>
                        <a:pt x="891530" y="658"/>
                      </a:lnTo>
                      <a:cubicBezTo>
                        <a:pt x="909445" y="791"/>
                        <a:pt x="930572" y="925"/>
                        <a:pt x="951546" y="925"/>
                      </a:cubicBezTo>
                      <a:cubicBezTo>
                        <a:pt x="972521" y="925"/>
                        <a:pt x="993380" y="791"/>
                        <a:pt x="1011008" y="658"/>
                      </a:cubicBezTo>
                      <a:lnTo>
                        <a:pt x="1029593" y="505"/>
                      </a:lnTo>
                      <a:cubicBezTo>
                        <a:pt x="1043149" y="390"/>
                        <a:pt x="1056704" y="275"/>
                        <a:pt x="1070298" y="199"/>
                      </a:cubicBezTo>
                      <a:cubicBezTo>
                        <a:pt x="1089342" y="84"/>
                        <a:pt x="1109742" y="-12"/>
                        <a:pt x="1129856" y="8"/>
                      </a:cubicBezTo>
                      <a:cubicBezTo>
                        <a:pt x="1151939" y="27"/>
                        <a:pt x="1171652" y="199"/>
                        <a:pt x="1190140" y="524"/>
                      </a:cubicBezTo>
                      <a:cubicBezTo>
                        <a:pt x="1210407" y="868"/>
                        <a:pt x="1230636" y="868"/>
                        <a:pt x="1250214" y="868"/>
                      </a:cubicBezTo>
                      <a:cubicBezTo>
                        <a:pt x="1269793" y="849"/>
                        <a:pt x="1290041" y="849"/>
                        <a:pt x="1310307" y="1212"/>
                      </a:cubicBezTo>
                      <a:cubicBezTo>
                        <a:pt x="1322238" y="1422"/>
                        <a:pt x="1334092" y="1556"/>
                        <a:pt x="1345927" y="1690"/>
                      </a:cubicBezTo>
                      <a:cubicBezTo>
                        <a:pt x="1354225" y="1786"/>
                        <a:pt x="1362504" y="1881"/>
                        <a:pt x="1370821" y="1996"/>
                      </a:cubicBezTo>
                      <a:cubicBezTo>
                        <a:pt x="1387532" y="2225"/>
                        <a:pt x="1409615" y="2627"/>
                        <a:pt x="1432252" y="3640"/>
                      </a:cubicBezTo>
                      <a:cubicBezTo>
                        <a:pt x="1454852" y="4654"/>
                        <a:pt x="1476916" y="5055"/>
                        <a:pt x="1493626" y="5285"/>
                      </a:cubicBezTo>
                      <a:cubicBezTo>
                        <a:pt x="1501944" y="5399"/>
                        <a:pt x="1510222" y="5495"/>
                        <a:pt x="1518520" y="5590"/>
                      </a:cubicBezTo>
                      <a:cubicBezTo>
                        <a:pt x="1530374" y="5724"/>
                        <a:pt x="1542229" y="5858"/>
                        <a:pt x="1554159" y="6068"/>
                      </a:cubicBezTo>
                      <a:cubicBezTo>
                        <a:pt x="1574426" y="6413"/>
                        <a:pt x="1594655" y="6413"/>
                        <a:pt x="1614233" y="6413"/>
                      </a:cubicBezTo>
                      <a:cubicBezTo>
                        <a:pt x="1633812" y="6393"/>
                        <a:pt x="1654059" y="6393"/>
                        <a:pt x="1674326" y="6757"/>
                      </a:cubicBezTo>
                      <a:cubicBezTo>
                        <a:pt x="1692796" y="7082"/>
                        <a:pt x="1712489" y="7235"/>
                        <a:pt x="1734572" y="7273"/>
                      </a:cubicBezTo>
                      <a:cubicBezTo>
                        <a:pt x="1754705" y="7292"/>
                        <a:pt x="1775087" y="7196"/>
                        <a:pt x="1794130" y="7082"/>
                      </a:cubicBezTo>
                      <a:cubicBezTo>
                        <a:pt x="1808145" y="7005"/>
                        <a:pt x="1822140" y="6891"/>
                        <a:pt x="1836136" y="6776"/>
                      </a:cubicBezTo>
                      <a:lnTo>
                        <a:pt x="1853439" y="6642"/>
                      </a:lnTo>
                      <a:cubicBezTo>
                        <a:pt x="1871086" y="6508"/>
                        <a:pt x="1891946" y="6374"/>
                        <a:pt x="1912920" y="6374"/>
                      </a:cubicBezTo>
                      <a:cubicBezTo>
                        <a:pt x="1913456" y="6374"/>
                        <a:pt x="1913876" y="6795"/>
                        <a:pt x="1913876" y="7330"/>
                      </a:cubicBezTo>
                      <a:cubicBezTo>
                        <a:pt x="1913876" y="7866"/>
                        <a:pt x="1913456" y="8286"/>
                        <a:pt x="1912920" y="8286"/>
                      </a:cubicBezTo>
                      <a:cubicBezTo>
                        <a:pt x="1891946" y="8286"/>
                        <a:pt x="1871086" y="8420"/>
                        <a:pt x="1853458" y="8554"/>
                      </a:cubicBezTo>
                      <a:lnTo>
                        <a:pt x="1836155" y="8688"/>
                      </a:lnTo>
                      <a:cubicBezTo>
                        <a:pt x="1822159" y="8803"/>
                        <a:pt x="1808183" y="8917"/>
                        <a:pt x="1794149" y="8994"/>
                      </a:cubicBezTo>
                      <a:cubicBezTo>
                        <a:pt x="1776999" y="9089"/>
                        <a:pt x="1758701" y="9185"/>
                        <a:pt x="1740480" y="918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3" name="任意多边形: 形状 372">
                  <a:extLst>
                    <a:ext uri="{FF2B5EF4-FFF2-40B4-BE49-F238E27FC236}">
                      <a16:creationId xmlns:a16="http://schemas.microsoft.com/office/drawing/2014/main" id="{73E63086-1218-743D-32C3-A1BF4038C2DB}"/>
                    </a:ext>
                  </a:extLst>
                </p:cNvPr>
                <p:cNvSpPr/>
                <p:nvPr/>
              </p:nvSpPr>
              <p:spPr>
                <a:xfrm>
                  <a:off x="9241162" y="1202027"/>
                  <a:ext cx="1913837" cy="25692"/>
                </a:xfrm>
                <a:custGeom>
                  <a:avLst/>
                  <a:gdLst>
                    <a:gd name="connsiteX0" fmla="*/ 1747191 w 1913837"/>
                    <a:gd name="connsiteY0" fmla="*/ 25686 h 25692"/>
                    <a:gd name="connsiteX1" fmla="*/ 1735241 w 1913837"/>
                    <a:gd name="connsiteY1" fmla="*/ 25667 h 25692"/>
                    <a:gd name="connsiteX2" fmla="*/ 1674364 w 1913837"/>
                    <a:gd name="connsiteY2" fmla="*/ 24558 h 25692"/>
                    <a:gd name="connsiteX3" fmla="*/ 1612818 w 1913837"/>
                    <a:gd name="connsiteY3" fmla="*/ 22742 h 25692"/>
                    <a:gd name="connsiteX4" fmla="*/ 1612034 w 1913837"/>
                    <a:gd name="connsiteY4" fmla="*/ 22723 h 25692"/>
                    <a:gd name="connsiteX5" fmla="*/ 1551253 w 1913837"/>
                    <a:gd name="connsiteY5" fmla="*/ 20945 h 25692"/>
                    <a:gd name="connsiteX6" fmla="*/ 1488808 w 1913837"/>
                    <a:gd name="connsiteY6" fmla="*/ 18249 h 25692"/>
                    <a:gd name="connsiteX7" fmla="*/ 1424604 w 1913837"/>
                    <a:gd name="connsiteY7" fmla="*/ 13813 h 25692"/>
                    <a:gd name="connsiteX8" fmla="*/ 1360458 w 1913837"/>
                    <a:gd name="connsiteY8" fmla="*/ 9377 h 25692"/>
                    <a:gd name="connsiteX9" fmla="*/ 1298052 w 1913837"/>
                    <a:gd name="connsiteY9" fmla="*/ 6701 h 25692"/>
                    <a:gd name="connsiteX10" fmla="*/ 1236505 w 1913837"/>
                    <a:gd name="connsiteY10" fmla="*/ 4884 h 25692"/>
                    <a:gd name="connsiteX11" fmla="*/ 1174940 w 1913837"/>
                    <a:gd name="connsiteY11" fmla="*/ 3068 h 25692"/>
                    <a:gd name="connsiteX12" fmla="*/ 1114102 w 1913837"/>
                    <a:gd name="connsiteY12" fmla="*/ 1959 h 25692"/>
                    <a:gd name="connsiteX13" fmla="*/ 1054659 w 1913837"/>
                    <a:gd name="connsiteY13" fmla="*/ 2246 h 25692"/>
                    <a:gd name="connsiteX14" fmla="*/ 1019287 w 1913837"/>
                    <a:gd name="connsiteY14" fmla="*/ 2724 h 25692"/>
                    <a:gd name="connsiteX15" fmla="*/ 995713 w 1913837"/>
                    <a:gd name="connsiteY15" fmla="*/ 3049 h 25692"/>
                    <a:gd name="connsiteX16" fmla="*/ 936423 w 1913837"/>
                    <a:gd name="connsiteY16" fmla="*/ 3508 h 25692"/>
                    <a:gd name="connsiteX17" fmla="*/ 876196 w 1913837"/>
                    <a:gd name="connsiteY17" fmla="*/ 3049 h 25692"/>
                    <a:gd name="connsiteX18" fmla="*/ 851971 w 1913837"/>
                    <a:gd name="connsiteY18" fmla="*/ 2724 h 25692"/>
                    <a:gd name="connsiteX19" fmla="*/ 815644 w 1913837"/>
                    <a:gd name="connsiteY19" fmla="*/ 2246 h 25692"/>
                    <a:gd name="connsiteX20" fmla="*/ 755627 w 1913837"/>
                    <a:gd name="connsiteY20" fmla="*/ 1959 h 25692"/>
                    <a:gd name="connsiteX21" fmla="*/ 697026 w 1913837"/>
                    <a:gd name="connsiteY21" fmla="*/ 3068 h 25692"/>
                    <a:gd name="connsiteX22" fmla="*/ 639074 w 1913837"/>
                    <a:gd name="connsiteY22" fmla="*/ 4884 h 25692"/>
                    <a:gd name="connsiteX23" fmla="*/ 581142 w 1913837"/>
                    <a:gd name="connsiteY23" fmla="*/ 6701 h 25692"/>
                    <a:gd name="connsiteX24" fmla="*/ 524108 w 1913837"/>
                    <a:gd name="connsiteY24" fmla="*/ 9377 h 25692"/>
                    <a:gd name="connsiteX25" fmla="*/ 468833 w 1913837"/>
                    <a:gd name="connsiteY25" fmla="*/ 13813 h 25692"/>
                    <a:gd name="connsiteX26" fmla="*/ 413481 w 1913837"/>
                    <a:gd name="connsiteY26" fmla="*/ 18249 h 25692"/>
                    <a:gd name="connsiteX27" fmla="*/ 356390 w 1913837"/>
                    <a:gd name="connsiteY27" fmla="*/ 20945 h 25692"/>
                    <a:gd name="connsiteX28" fmla="*/ 299146 w 1913837"/>
                    <a:gd name="connsiteY28" fmla="*/ 22723 h 25692"/>
                    <a:gd name="connsiteX29" fmla="*/ 298438 w 1913837"/>
                    <a:gd name="connsiteY29" fmla="*/ 22742 h 25692"/>
                    <a:gd name="connsiteX30" fmla="*/ 240506 w 1913837"/>
                    <a:gd name="connsiteY30" fmla="*/ 24558 h 25692"/>
                    <a:gd name="connsiteX31" fmla="*/ 181828 w 1913837"/>
                    <a:gd name="connsiteY31" fmla="*/ 25667 h 25692"/>
                    <a:gd name="connsiteX32" fmla="*/ 121773 w 1913837"/>
                    <a:gd name="connsiteY32" fmla="*/ 25380 h 25692"/>
                    <a:gd name="connsiteX33" fmla="*/ 85446 w 1913837"/>
                    <a:gd name="connsiteY33" fmla="*/ 24902 h 25692"/>
                    <a:gd name="connsiteX34" fmla="*/ 61221 w 1913837"/>
                    <a:gd name="connsiteY34" fmla="*/ 24577 h 25692"/>
                    <a:gd name="connsiteX35" fmla="*/ 956 w 1913837"/>
                    <a:gd name="connsiteY35" fmla="*/ 24080 h 25692"/>
                    <a:gd name="connsiteX36" fmla="*/ 0 w 1913837"/>
                    <a:gd name="connsiteY36" fmla="*/ 23124 h 25692"/>
                    <a:gd name="connsiteX37" fmla="*/ 956 w 1913837"/>
                    <a:gd name="connsiteY37" fmla="*/ 22168 h 25692"/>
                    <a:gd name="connsiteX38" fmla="*/ 61183 w 1913837"/>
                    <a:gd name="connsiteY38" fmla="*/ 22627 h 25692"/>
                    <a:gd name="connsiteX39" fmla="*/ 85427 w 1913837"/>
                    <a:gd name="connsiteY39" fmla="*/ 22952 h 25692"/>
                    <a:gd name="connsiteX40" fmla="*/ 121754 w 1913837"/>
                    <a:gd name="connsiteY40" fmla="*/ 23430 h 25692"/>
                    <a:gd name="connsiteX41" fmla="*/ 181770 w 1913837"/>
                    <a:gd name="connsiteY41" fmla="*/ 23717 h 25692"/>
                    <a:gd name="connsiteX42" fmla="*/ 240372 w 1913837"/>
                    <a:gd name="connsiteY42" fmla="*/ 22608 h 25692"/>
                    <a:gd name="connsiteX43" fmla="*/ 298324 w 1913837"/>
                    <a:gd name="connsiteY43" fmla="*/ 20792 h 25692"/>
                    <a:gd name="connsiteX44" fmla="*/ 299031 w 1913837"/>
                    <a:gd name="connsiteY44" fmla="*/ 20773 h 25692"/>
                    <a:gd name="connsiteX45" fmla="*/ 356256 w 1913837"/>
                    <a:gd name="connsiteY45" fmla="*/ 18995 h 25692"/>
                    <a:gd name="connsiteX46" fmla="*/ 413290 w 1913837"/>
                    <a:gd name="connsiteY46" fmla="*/ 16318 h 25692"/>
                    <a:gd name="connsiteX47" fmla="*/ 468565 w 1913837"/>
                    <a:gd name="connsiteY47" fmla="*/ 11882 h 25692"/>
                    <a:gd name="connsiteX48" fmla="*/ 523916 w 1913837"/>
                    <a:gd name="connsiteY48" fmla="*/ 7446 h 25692"/>
                    <a:gd name="connsiteX49" fmla="*/ 581008 w 1913837"/>
                    <a:gd name="connsiteY49" fmla="*/ 4770 h 25692"/>
                    <a:gd name="connsiteX50" fmla="*/ 638959 w 1913837"/>
                    <a:gd name="connsiteY50" fmla="*/ 2953 h 25692"/>
                    <a:gd name="connsiteX51" fmla="*/ 696892 w 1913837"/>
                    <a:gd name="connsiteY51" fmla="*/ 1137 h 25692"/>
                    <a:gd name="connsiteX52" fmla="*/ 755570 w 1913837"/>
                    <a:gd name="connsiteY52" fmla="*/ 28 h 25692"/>
                    <a:gd name="connsiteX53" fmla="*/ 815625 w 1913837"/>
                    <a:gd name="connsiteY53" fmla="*/ 315 h 25692"/>
                    <a:gd name="connsiteX54" fmla="*/ 851952 w 1913837"/>
                    <a:gd name="connsiteY54" fmla="*/ 793 h 25692"/>
                    <a:gd name="connsiteX55" fmla="*/ 876177 w 1913837"/>
                    <a:gd name="connsiteY55" fmla="*/ 1118 h 25692"/>
                    <a:gd name="connsiteX56" fmla="*/ 936384 w 1913837"/>
                    <a:gd name="connsiteY56" fmla="*/ 1577 h 25692"/>
                    <a:gd name="connsiteX57" fmla="*/ 995655 w 1913837"/>
                    <a:gd name="connsiteY57" fmla="*/ 1118 h 25692"/>
                    <a:gd name="connsiteX58" fmla="*/ 1019211 w 1913837"/>
                    <a:gd name="connsiteY58" fmla="*/ 793 h 25692"/>
                    <a:gd name="connsiteX59" fmla="*/ 1054582 w 1913837"/>
                    <a:gd name="connsiteY59" fmla="*/ 315 h 25692"/>
                    <a:gd name="connsiteX60" fmla="*/ 1114063 w 1913837"/>
                    <a:gd name="connsiteY60" fmla="*/ 28 h 25692"/>
                    <a:gd name="connsiteX61" fmla="*/ 1174940 w 1913837"/>
                    <a:gd name="connsiteY61" fmla="*/ 1137 h 25692"/>
                    <a:gd name="connsiteX62" fmla="*/ 1236486 w 1913837"/>
                    <a:gd name="connsiteY62" fmla="*/ 2953 h 25692"/>
                    <a:gd name="connsiteX63" fmla="*/ 1298052 w 1913837"/>
                    <a:gd name="connsiteY63" fmla="*/ 4770 h 25692"/>
                    <a:gd name="connsiteX64" fmla="*/ 1360496 w 1913837"/>
                    <a:gd name="connsiteY64" fmla="*/ 7446 h 25692"/>
                    <a:gd name="connsiteX65" fmla="*/ 1424719 w 1913837"/>
                    <a:gd name="connsiteY65" fmla="*/ 11882 h 25692"/>
                    <a:gd name="connsiteX66" fmla="*/ 1488866 w 1913837"/>
                    <a:gd name="connsiteY66" fmla="*/ 16318 h 25692"/>
                    <a:gd name="connsiteX67" fmla="*/ 1551272 w 1913837"/>
                    <a:gd name="connsiteY67" fmla="*/ 18995 h 25692"/>
                    <a:gd name="connsiteX68" fmla="*/ 1612034 w 1913837"/>
                    <a:gd name="connsiteY68" fmla="*/ 20773 h 25692"/>
                    <a:gd name="connsiteX69" fmla="*/ 1612818 w 1913837"/>
                    <a:gd name="connsiteY69" fmla="*/ 20792 h 25692"/>
                    <a:gd name="connsiteX70" fmla="*/ 1674383 w 1913837"/>
                    <a:gd name="connsiteY70" fmla="*/ 22608 h 25692"/>
                    <a:gd name="connsiteX71" fmla="*/ 1735203 w 1913837"/>
                    <a:gd name="connsiteY71" fmla="*/ 23717 h 25692"/>
                    <a:gd name="connsiteX72" fmla="*/ 1794646 w 1913837"/>
                    <a:gd name="connsiteY72" fmla="*/ 23430 h 25692"/>
                    <a:gd name="connsiteX73" fmla="*/ 1830017 w 1913837"/>
                    <a:gd name="connsiteY73" fmla="*/ 22952 h 25692"/>
                    <a:gd name="connsiteX74" fmla="*/ 1853592 w 1913837"/>
                    <a:gd name="connsiteY74" fmla="*/ 22627 h 25692"/>
                    <a:gd name="connsiteX75" fmla="*/ 1912882 w 1913837"/>
                    <a:gd name="connsiteY75" fmla="*/ 22168 h 25692"/>
                    <a:gd name="connsiteX76" fmla="*/ 1913838 w 1913837"/>
                    <a:gd name="connsiteY76" fmla="*/ 23124 h 25692"/>
                    <a:gd name="connsiteX77" fmla="*/ 1912882 w 1913837"/>
                    <a:gd name="connsiteY77" fmla="*/ 24080 h 25692"/>
                    <a:gd name="connsiteX78" fmla="*/ 1853611 w 1913837"/>
                    <a:gd name="connsiteY78" fmla="*/ 24539 h 25692"/>
                    <a:gd name="connsiteX79" fmla="*/ 1830056 w 1913837"/>
                    <a:gd name="connsiteY79" fmla="*/ 24864 h 25692"/>
                    <a:gd name="connsiteX80" fmla="*/ 1794684 w 1913837"/>
                    <a:gd name="connsiteY80" fmla="*/ 25342 h 25692"/>
                    <a:gd name="connsiteX81" fmla="*/ 1747191 w 1913837"/>
                    <a:gd name="connsiteY81" fmla="*/ 25686 h 256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1913837" h="25692">
                      <a:moveTo>
                        <a:pt x="1747191" y="25686"/>
                      </a:moveTo>
                      <a:cubicBezTo>
                        <a:pt x="1743119" y="25686"/>
                        <a:pt x="1739142" y="25686"/>
                        <a:pt x="1735241" y="25667"/>
                      </a:cubicBezTo>
                      <a:cubicBezTo>
                        <a:pt x="1713445" y="25572"/>
                        <a:pt x="1693522" y="25208"/>
                        <a:pt x="1674364" y="24558"/>
                      </a:cubicBezTo>
                      <a:cubicBezTo>
                        <a:pt x="1653753" y="23851"/>
                        <a:pt x="1632932" y="23296"/>
                        <a:pt x="1612818" y="22742"/>
                      </a:cubicBezTo>
                      <a:lnTo>
                        <a:pt x="1612034" y="22723"/>
                      </a:lnTo>
                      <a:cubicBezTo>
                        <a:pt x="1592169" y="22187"/>
                        <a:pt x="1571615" y="21633"/>
                        <a:pt x="1551253" y="20945"/>
                      </a:cubicBezTo>
                      <a:cubicBezTo>
                        <a:pt x="1528080" y="20161"/>
                        <a:pt x="1507660" y="19281"/>
                        <a:pt x="1488808" y="18249"/>
                      </a:cubicBezTo>
                      <a:cubicBezTo>
                        <a:pt x="1466152" y="17025"/>
                        <a:pt x="1445158" y="15572"/>
                        <a:pt x="1424604" y="13813"/>
                      </a:cubicBezTo>
                      <a:cubicBezTo>
                        <a:pt x="1404070" y="12054"/>
                        <a:pt x="1383077" y="10601"/>
                        <a:pt x="1360458" y="9377"/>
                      </a:cubicBezTo>
                      <a:cubicBezTo>
                        <a:pt x="1341568" y="8364"/>
                        <a:pt x="1321167" y="7484"/>
                        <a:pt x="1298052" y="6701"/>
                      </a:cubicBezTo>
                      <a:cubicBezTo>
                        <a:pt x="1277441" y="5993"/>
                        <a:pt x="1256619" y="5439"/>
                        <a:pt x="1236505" y="4884"/>
                      </a:cubicBezTo>
                      <a:cubicBezTo>
                        <a:pt x="1216373" y="4330"/>
                        <a:pt x="1195551" y="3775"/>
                        <a:pt x="1174940" y="3068"/>
                      </a:cubicBezTo>
                      <a:cubicBezTo>
                        <a:pt x="1155782" y="2418"/>
                        <a:pt x="1135898" y="2055"/>
                        <a:pt x="1114102" y="1959"/>
                      </a:cubicBezTo>
                      <a:cubicBezTo>
                        <a:pt x="1096626" y="1882"/>
                        <a:pt x="1078290" y="1978"/>
                        <a:pt x="1054659" y="2246"/>
                      </a:cubicBezTo>
                      <a:cubicBezTo>
                        <a:pt x="1042843" y="2380"/>
                        <a:pt x="1031065" y="2552"/>
                        <a:pt x="1019287" y="2724"/>
                      </a:cubicBezTo>
                      <a:cubicBezTo>
                        <a:pt x="1011429" y="2838"/>
                        <a:pt x="1003590" y="2953"/>
                        <a:pt x="995713" y="3049"/>
                      </a:cubicBezTo>
                      <a:cubicBezTo>
                        <a:pt x="979480" y="3259"/>
                        <a:pt x="958085" y="3508"/>
                        <a:pt x="936423" y="3508"/>
                      </a:cubicBezTo>
                      <a:cubicBezTo>
                        <a:pt x="914760" y="3508"/>
                        <a:pt x="892849" y="3259"/>
                        <a:pt x="876196" y="3049"/>
                      </a:cubicBezTo>
                      <a:cubicBezTo>
                        <a:pt x="868127" y="2953"/>
                        <a:pt x="860040" y="2819"/>
                        <a:pt x="851971" y="2724"/>
                      </a:cubicBezTo>
                      <a:cubicBezTo>
                        <a:pt x="839849" y="2552"/>
                        <a:pt x="827728" y="2380"/>
                        <a:pt x="815644" y="2246"/>
                      </a:cubicBezTo>
                      <a:cubicBezTo>
                        <a:pt x="791438" y="1959"/>
                        <a:pt x="772931" y="1882"/>
                        <a:pt x="755627" y="1959"/>
                      </a:cubicBezTo>
                      <a:cubicBezTo>
                        <a:pt x="734041" y="2055"/>
                        <a:pt x="714864" y="2418"/>
                        <a:pt x="697026" y="3068"/>
                      </a:cubicBezTo>
                      <a:cubicBezTo>
                        <a:pt x="677810" y="3775"/>
                        <a:pt x="658117" y="4330"/>
                        <a:pt x="639074" y="4884"/>
                      </a:cubicBezTo>
                      <a:cubicBezTo>
                        <a:pt x="620031" y="5439"/>
                        <a:pt x="600357" y="5993"/>
                        <a:pt x="581142" y="6701"/>
                      </a:cubicBezTo>
                      <a:cubicBezTo>
                        <a:pt x="559594" y="7484"/>
                        <a:pt x="540933" y="8364"/>
                        <a:pt x="524108" y="9377"/>
                      </a:cubicBezTo>
                      <a:cubicBezTo>
                        <a:pt x="503917" y="10601"/>
                        <a:pt x="485849" y="12054"/>
                        <a:pt x="468833" y="13813"/>
                      </a:cubicBezTo>
                      <a:cubicBezTo>
                        <a:pt x="451797" y="15572"/>
                        <a:pt x="433691" y="17025"/>
                        <a:pt x="413481" y="18249"/>
                      </a:cubicBezTo>
                      <a:cubicBezTo>
                        <a:pt x="396656" y="19262"/>
                        <a:pt x="377995" y="20142"/>
                        <a:pt x="356390" y="20945"/>
                      </a:cubicBezTo>
                      <a:cubicBezTo>
                        <a:pt x="337404" y="21633"/>
                        <a:pt x="317960" y="22187"/>
                        <a:pt x="299146" y="22723"/>
                      </a:cubicBezTo>
                      <a:lnTo>
                        <a:pt x="298438" y="22742"/>
                      </a:lnTo>
                      <a:cubicBezTo>
                        <a:pt x="279395" y="23296"/>
                        <a:pt x="259721" y="23851"/>
                        <a:pt x="240506" y="24558"/>
                      </a:cubicBezTo>
                      <a:cubicBezTo>
                        <a:pt x="222629" y="25208"/>
                        <a:pt x="203452" y="25572"/>
                        <a:pt x="181828" y="25667"/>
                      </a:cubicBezTo>
                      <a:cubicBezTo>
                        <a:pt x="164601" y="25744"/>
                        <a:pt x="145520" y="25648"/>
                        <a:pt x="121773" y="25380"/>
                      </a:cubicBezTo>
                      <a:cubicBezTo>
                        <a:pt x="109689" y="25247"/>
                        <a:pt x="97568" y="25075"/>
                        <a:pt x="85446" y="24902"/>
                      </a:cubicBezTo>
                      <a:cubicBezTo>
                        <a:pt x="77358" y="24788"/>
                        <a:pt x="69290" y="24673"/>
                        <a:pt x="61221" y="24577"/>
                      </a:cubicBezTo>
                      <a:cubicBezTo>
                        <a:pt x="44511" y="24329"/>
                        <a:pt x="22619" y="24080"/>
                        <a:pt x="956" y="24080"/>
                      </a:cubicBezTo>
                      <a:cubicBezTo>
                        <a:pt x="421" y="24080"/>
                        <a:pt x="0" y="23660"/>
                        <a:pt x="0" y="23124"/>
                      </a:cubicBezTo>
                      <a:cubicBezTo>
                        <a:pt x="0" y="22589"/>
                        <a:pt x="421" y="22168"/>
                        <a:pt x="956" y="22168"/>
                      </a:cubicBezTo>
                      <a:cubicBezTo>
                        <a:pt x="22619" y="22168"/>
                        <a:pt x="44530" y="22417"/>
                        <a:pt x="61183" y="22627"/>
                      </a:cubicBezTo>
                      <a:cubicBezTo>
                        <a:pt x="69251" y="22723"/>
                        <a:pt x="77339" y="22857"/>
                        <a:pt x="85427" y="22952"/>
                      </a:cubicBezTo>
                      <a:cubicBezTo>
                        <a:pt x="97548" y="23124"/>
                        <a:pt x="109670" y="23296"/>
                        <a:pt x="121754" y="23430"/>
                      </a:cubicBezTo>
                      <a:cubicBezTo>
                        <a:pt x="145481" y="23698"/>
                        <a:pt x="164563" y="23794"/>
                        <a:pt x="181770" y="23717"/>
                      </a:cubicBezTo>
                      <a:cubicBezTo>
                        <a:pt x="203357" y="23621"/>
                        <a:pt x="222534" y="23258"/>
                        <a:pt x="240372" y="22608"/>
                      </a:cubicBezTo>
                      <a:cubicBezTo>
                        <a:pt x="259587" y="21901"/>
                        <a:pt x="279281" y="21346"/>
                        <a:pt x="298324" y="20792"/>
                      </a:cubicBezTo>
                      <a:lnTo>
                        <a:pt x="299031" y="20773"/>
                      </a:lnTo>
                      <a:cubicBezTo>
                        <a:pt x="317826" y="20237"/>
                        <a:pt x="337270" y="19683"/>
                        <a:pt x="356256" y="18995"/>
                      </a:cubicBezTo>
                      <a:cubicBezTo>
                        <a:pt x="377842" y="18211"/>
                        <a:pt x="396484" y="17331"/>
                        <a:pt x="413290" y="16318"/>
                      </a:cubicBezTo>
                      <a:cubicBezTo>
                        <a:pt x="433481" y="15094"/>
                        <a:pt x="451549" y="13641"/>
                        <a:pt x="468565" y="11882"/>
                      </a:cubicBezTo>
                      <a:cubicBezTo>
                        <a:pt x="485601" y="10123"/>
                        <a:pt x="503707" y="8670"/>
                        <a:pt x="523916" y="7446"/>
                      </a:cubicBezTo>
                      <a:cubicBezTo>
                        <a:pt x="540780" y="6433"/>
                        <a:pt x="559441" y="5553"/>
                        <a:pt x="581008" y="4770"/>
                      </a:cubicBezTo>
                      <a:cubicBezTo>
                        <a:pt x="600223" y="4062"/>
                        <a:pt x="619916" y="3508"/>
                        <a:pt x="638959" y="2953"/>
                      </a:cubicBezTo>
                      <a:cubicBezTo>
                        <a:pt x="658002" y="2399"/>
                        <a:pt x="677677" y="1844"/>
                        <a:pt x="696892" y="1137"/>
                      </a:cubicBezTo>
                      <a:cubicBezTo>
                        <a:pt x="714769" y="487"/>
                        <a:pt x="733946" y="123"/>
                        <a:pt x="755570" y="28"/>
                      </a:cubicBezTo>
                      <a:cubicBezTo>
                        <a:pt x="772892" y="-49"/>
                        <a:pt x="791419" y="47"/>
                        <a:pt x="815625" y="315"/>
                      </a:cubicBezTo>
                      <a:cubicBezTo>
                        <a:pt x="827708" y="448"/>
                        <a:pt x="839830" y="621"/>
                        <a:pt x="851952" y="793"/>
                      </a:cubicBezTo>
                      <a:cubicBezTo>
                        <a:pt x="860040" y="907"/>
                        <a:pt x="868108" y="1022"/>
                        <a:pt x="876177" y="1118"/>
                      </a:cubicBezTo>
                      <a:cubicBezTo>
                        <a:pt x="892830" y="1328"/>
                        <a:pt x="914722" y="1577"/>
                        <a:pt x="936384" y="1577"/>
                      </a:cubicBezTo>
                      <a:cubicBezTo>
                        <a:pt x="958028" y="1577"/>
                        <a:pt x="979442" y="1328"/>
                        <a:pt x="995655" y="1118"/>
                      </a:cubicBezTo>
                      <a:cubicBezTo>
                        <a:pt x="1003513" y="1022"/>
                        <a:pt x="1011372" y="888"/>
                        <a:pt x="1019211" y="793"/>
                      </a:cubicBezTo>
                      <a:cubicBezTo>
                        <a:pt x="1030988" y="621"/>
                        <a:pt x="1042766" y="448"/>
                        <a:pt x="1054582" y="315"/>
                      </a:cubicBezTo>
                      <a:cubicBezTo>
                        <a:pt x="1078233" y="28"/>
                        <a:pt x="1096569" y="-49"/>
                        <a:pt x="1114063" y="28"/>
                      </a:cubicBezTo>
                      <a:cubicBezTo>
                        <a:pt x="1135860" y="123"/>
                        <a:pt x="1155782" y="487"/>
                        <a:pt x="1174940" y="1137"/>
                      </a:cubicBezTo>
                      <a:cubicBezTo>
                        <a:pt x="1195551" y="1844"/>
                        <a:pt x="1216353" y="2399"/>
                        <a:pt x="1236486" y="2953"/>
                      </a:cubicBezTo>
                      <a:cubicBezTo>
                        <a:pt x="1256619" y="3508"/>
                        <a:pt x="1277441" y="4062"/>
                        <a:pt x="1298052" y="4770"/>
                      </a:cubicBezTo>
                      <a:cubicBezTo>
                        <a:pt x="1321186" y="5553"/>
                        <a:pt x="1341606" y="6433"/>
                        <a:pt x="1360496" y="7446"/>
                      </a:cubicBezTo>
                      <a:cubicBezTo>
                        <a:pt x="1383153" y="8670"/>
                        <a:pt x="1404147" y="10123"/>
                        <a:pt x="1424719" y="11882"/>
                      </a:cubicBezTo>
                      <a:cubicBezTo>
                        <a:pt x="1445254" y="13641"/>
                        <a:pt x="1466247" y="15094"/>
                        <a:pt x="1488866" y="16318"/>
                      </a:cubicBezTo>
                      <a:cubicBezTo>
                        <a:pt x="1507698" y="17331"/>
                        <a:pt x="1528118" y="18211"/>
                        <a:pt x="1551272" y="18995"/>
                      </a:cubicBezTo>
                      <a:cubicBezTo>
                        <a:pt x="1571615" y="19683"/>
                        <a:pt x="1592169" y="20237"/>
                        <a:pt x="1612034" y="20773"/>
                      </a:cubicBezTo>
                      <a:lnTo>
                        <a:pt x="1612818" y="20792"/>
                      </a:lnTo>
                      <a:cubicBezTo>
                        <a:pt x="1632951" y="21346"/>
                        <a:pt x="1653753" y="21901"/>
                        <a:pt x="1674383" y="22608"/>
                      </a:cubicBezTo>
                      <a:cubicBezTo>
                        <a:pt x="1693541" y="23258"/>
                        <a:pt x="1713426" y="23621"/>
                        <a:pt x="1735203" y="23717"/>
                      </a:cubicBezTo>
                      <a:cubicBezTo>
                        <a:pt x="1752564" y="23794"/>
                        <a:pt x="1771454" y="23698"/>
                        <a:pt x="1794646" y="23430"/>
                      </a:cubicBezTo>
                      <a:cubicBezTo>
                        <a:pt x="1806462" y="23296"/>
                        <a:pt x="1818240" y="23124"/>
                        <a:pt x="1830017" y="22952"/>
                      </a:cubicBezTo>
                      <a:cubicBezTo>
                        <a:pt x="1837876" y="22838"/>
                        <a:pt x="1845715" y="22723"/>
                        <a:pt x="1853592" y="22627"/>
                      </a:cubicBezTo>
                      <a:cubicBezTo>
                        <a:pt x="1869825" y="22417"/>
                        <a:pt x="1891219" y="22168"/>
                        <a:pt x="1912882" y="22168"/>
                      </a:cubicBezTo>
                      <a:cubicBezTo>
                        <a:pt x="1913417" y="22168"/>
                        <a:pt x="1913838" y="22589"/>
                        <a:pt x="1913838" y="23124"/>
                      </a:cubicBezTo>
                      <a:cubicBezTo>
                        <a:pt x="1913838" y="23660"/>
                        <a:pt x="1913417" y="24080"/>
                        <a:pt x="1912882" y="24080"/>
                      </a:cubicBezTo>
                      <a:cubicBezTo>
                        <a:pt x="1891238" y="24080"/>
                        <a:pt x="1869825" y="24329"/>
                        <a:pt x="1853611" y="24539"/>
                      </a:cubicBezTo>
                      <a:cubicBezTo>
                        <a:pt x="1845753" y="24635"/>
                        <a:pt x="1837895" y="24769"/>
                        <a:pt x="1830056" y="24864"/>
                      </a:cubicBezTo>
                      <a:cubicBezTo>
                        <a:pt x="1818278" y="25036"/>
                        <a:pt x="1806500" y="25208"/>
                        <a:pt x="1794684" y="25342"/>
                      </a:cubicBezTo>
                      <a:cubicBezTo>
                        <a:pt x="1776712" y="25572"/>
                        <a:pt x="1761301" y="25686"/>
                        <a:pt x="1747191" y="25686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4" name="任意多边形: 形状 373">
                  <a:extLst>
                    <a:ext uri="{FF2B5EF4-FFF2-40B4-BE49-F238E27FC236}">
                      <a16:creationId xmlns:a16="http://schemas.microsoft.com/office/drawing/2014/main" id="{F9089946-1460-2276-3A59-214ADDF7A04A}"/>
                    </a:ext>
                  </a:extLst>
                </p:cNvPr>
                <p:cNvSpPr/>
                <p:nvPr/>
              </p:nvSpPr>
              <p:spPr>
                <a:xfrm>
                  <a:off x="9241182" y="1238942"/>
                  <a:ext cx="1913876" cy="47780"/>
                </a:xfrm>
                <a:custGeom>
                  <a:avLst/>
                  <a:gdLst>
                    <a:gd name="connsiteX0" fmla="*/ 1810190 w 1913876"/>
                    <a:gd name="connsiteY0" fmla="*/ 47775 h 47780"/>
                    <a:gd name="connsiteX1" fmla="*/ 1794187 w 1913876"/>
                    <a:gd name="connsiteY1" fmla="*/ 47698 h 47780"/>
                    <a:gd name="connsiteX2" fmla="*/ 1774016 w 1913876"/>
                    <a:gd name="connsiteY2" fmla="*/ 47545 h 47780"/>
                    <a:gd name="connsiteX3" fmla="*/ 1733922 w 1913876"/>
                    <a:gd name="connsiteY3" fmla="*/ 47163 h 47780"/>
                    <a:gd name="connsiteX4" fmla="*/ 1672299 w 1913876"/>
                    <a:gd name="connsiteY4" fmla="*/ 45327 h 47780"/>
                    <a:gd name="connsiteX5" fmla="*/ 1609128 w 1913876"/>
                    <a:gd name="connsiteY5" fmla="*/ 41905 h 47780"/>
                    <a:gd name="connsiteX6" fmla="*/ 1545173 w 1913876"/>
                    <a:gd name="connsiteY6" fmla="*/ 37699 h 47780"/>
                    <a:gd name="connsiteX7" fmla="*/ 1479879 w 1913876"/>
                    <a:gd name="connsiteY7" fmla="*/ 32192 h 47780"/>
                    <a:gd name="connsiteX8" fmla="*/ 1412750 w 1913876"/>
                    <a:gd name="connsiteY8" fmla="*/ 24831 h 47780"/>
                    <a:gd name="connsiteX9" fmla="*/ 1345679 w 1913876"/>
                    <a:gd name="connsiteY9" fmla="*/ 17489 h 47780"/>
                    <a:gd name="connsiteX10" fmla="*/ 1280442 w 1913876"/>
                    <a:gd name="connsiteY10" fmla="*/ 11983 h 47780"/>
                    <a:gd name="connsiteX11" fmla="*/ 1216506 w 1913876"/>
                    <a:gd name="connsiteY11" fmla="*/ 7776 h 47780"/>
                    <a:gd name="connsiteX12" fmla="*/ 1153354 w 1913876"/>
                    <a:gd name="connsiteY12" fmla="*/ 4354 h 47780"/>
                    <a:gd name="connsiteX13" fmla="*/ 1091808 w 1913876"/>
                    <a:gd name="connsiteY13" fmla="*/ 2519 h 47780"/>
                    <a:gd name="connsiteX14" fmla="*/ 1051714 w 1913876"/>
                    <a:gd name="connsiteY14" fmla="*/ 2136 h 47780"/>
                    <a:gd name="connsiteX15" fmla="*/ 1031524 w 1913876"/>
                    <a:gd name="connsiteY15" fmla="*/ 1983 h 47780"/>
                    <a:gd name="connsiteX16" fmla="*/ 972062 w 1913876"/>
                    <a:gd name="connsiteY16" fmla="*/ 2251 h 47780"/>
                    <a:gd name="connsiteX17" fmla="*/ 964299 w 1913876"/>
                    <a:gd name="connsiteY17" fmla="*/ 2346 h 47780"/>
                    <a:gd name="connsiteX18" fmla="*/ 912829 w 1913876"/>
                    <a:gd name="connsiteY18" fmla="*/ 2767 h 47780"/>
                    <a:gd name="connsiteX19" fmla="*/ 860499 w 1913876"/>
                    <a:gd name="connsiteY19" fmla="*/ 2346 h 47780"/>
                    <a:gd name="connsiteX20" fmla="*/ 852545 w 1913876"/>
                    <a:gd name="connsiteY20" fmla="*/ 2251 h 47780"/>
                    <a:gd name="connsiteX21" fmla="*/ 792547 w 1913876"/>
                    <a:gd name="connsiteY21" fmla="*/ 1983 h 47780"/>
                    <a:gd name="connsiteX22" fmla="*/ 772663 w 1913876"/>
                    <a:gd name="connsiteY22" fmla="*/ 2136 h 47780"/>
                    <a:gd name="connsiteX23" fmla="*/ 733334 w 1913876"/>
                    <a:gd name="connsiteY23" fmla="*/ 2519 h 47780"/>
                    <a:gd name="connsiteX24" fmla="*/ 675459 w 1913876"/>
                    <a:gd name="connsiteY24" fmla="*/ 4354 h 47780"/>
                    <a:gd name="connsiteX25" fmla="*/ 619132 w 1913876"/>
                    <a:gd name="connsiteY25" fmla="*/ 7776 h 47780"/>
                    <a:gd name="connsiteX26" fmla="*/ 563609 w 1913876"/>
                    <a:gd name="connsiteY26" fmla="*/ 11983 h 47780"/>
                    <a:gd name="connsiteX27" fmla="*/ 509405 w 1913876"/>
                    <a:gd name="connsiteY27" fmla="*/ 17489 h 47780"/>
                    <a:gd name="connsiteX28" fmla="*/ 457055 w 1913876"/>
                    <a:gd name="connsiteY28" fmla="*/ 24831 h 47780"/>
                    <a:gd name="connsiteX29" fmla="*/ 404610 w 1913876"/>
                    <a:gd name="connsiteY29" fmla="*/ 32192 h 47780"/>
                    <a:gd name="connsiteX30" fmla="*/ 350348 w 1913876"/>
                    <a:gd name="connsiteY30" fmla="*/ 37718 h 47780"/>
                    <a:gd name="connsiteX31" fmla="*/ 294787 w 1913876"/>
                    <a:gd name="connsiteY31" fmla="*/ 41924 h 47780"/>
                    <a:gd name="connsiteX32" fmla="*/ 238441 w 1913876"/>
                    <a:gd name="connsiteY32" fmla="*/ 45346 h 47780"/>
                    <a:gd name="connsiteX33" fmla="*/ 180489 w 1913876"/>
                    <a:gd name="connsiteY33" fmla="*/ 47182 h 47780"/>
                    <a:gd name="connsiteX34" fmla="*/ 141141 w 1913876"/>
                    <a:gd name="connsiteY34" fmla="*/ 47564 h 47780"/>
                    <a:gd name="connsiteX35" fmla="*/ 121257 w 1913876"/>
                    <a:gd name="connsiteY35" fmla="*/ 47717 h 47780"/>
                    <a:gd name="connsiteX36" fmla="*/ 61221 w 1913876"/>
                    <a:gd name="connsiteY36" fmla="*/ 47450 h 47780"/>
                    <a:gd name="connsiteX37" fmla="*/ 53267 w 1913876"/>
                    <a:gd name="connsiteY37" fmla="*/ 47354 h 47780"/>
                    <a:gd name="connsiteX38" fmla="*/ 956 w 1913876"/>
                    <a:gd name="connsiteY38" fmla="*/ 46933 h 47780"/>
                    <a:gd name="connsiteX39" fmla="*/ 0 w 1913876"/>
                    <a:gd name="connsiteY39" fmla="*/ 45977 h 47780"/>
                    <a:gd name="connsiteX40" fmla="*/ 956 w 1913876"/>
                    <a:gd name="connsiteY40" fmla="*/ 45021 h 47780"/>
                    <a:gd name="connsiteX41" fmla="*/ 53286 w 1913876"/>
                    <a:gd name="connsiteY41" fmla="*/ 45442 h 47780"/>
                    <a:gd name="connsiteX42" fmla="*/ 61240 w 1913876"/>
                    <a:gd name="connsiteY42" fmla="*/ 45538 h 47780"/>
                    <a:gd name="connsiteX43" fmla="*/ 121238 w 1913876"/>
                    <a:gd name="connsiteY43" fmla="*/ 45805 h 47780"/>
                    <a:gd name="connsiteX44" fmla="*/ 141122 w 1913876"/>
                    <a:gd name="connsiteY44" fmla="*/ 45652 h 47780"/>
                    <a:gd name="connsiteX45" fmla="*/ 180470 w 1913876"/>
                    <a:gd name="connsiteY45" fmla="*/ 45270 h 47780"/>
                    <a:gd name="connsiteX46" fmla="*/ 238345 w 1913876"/>
                    <a:gd name="connsiteY46" fmla="*/ 43435 h 47780"/>
                    <a:gd name="connsiteX47" fmla="*/ 294672 w 1913876"/>
                    <a:gd name="connsiteY47" fmla="*/ 40012 h 47780"/>
                    <a:gd name="connsiteX48" fmla="*/ 350195 w 1913876"/>
                    <a:gd name="connsiteY48" fmla="*/ 35806 h 47780"/>
                    <a:gd name="connsiteX49" fmla="*/ 404400 w 1913876"/>
                    <a:gd name="connsiteY49" fmla="*/ 30299 h 47780"/>
                    <a:gd name="connsiteX50" fmla="*/ 456749 w 1913876"/>
                    <a:gd name="connsiteY50" fmla="*/ 22957 h 47780"/>
                    <a:gd name="connsiteX51" fmla="*/ 509194 w 1913876"/>
                    <a:gd name="connsiteY51" fmla="*/ 15596 h 47780"/>
                    <a:gd name="connsiteX52" fmla="*/ 563456 w 1913876"/>
                    <a:gd name="connsiteY52" fmla="*/ 10071 h 47780"/>
                    <a:gd name="connsiteX53" fmla="*/ 619018 w 1913876"/>
                    <a:gd name="connsiteY53" fmla="*/ 5864 h 47780"/>
                    <a:gd name="connsiteX54" fmla="*/ 675363 w 1913876"/>
                    <a:gd name="connsiteY54" fmla="*/ 2442 h 47780"/>
                    <a:gd name="connsiteX55" fmla="*/ 733315 w 1913876"/>
                    <a:gd name="connsiteY55" fmla="*/ 607 h 47780"/>
                    <a:gd name="connsiteX56" fmla="*/ 772663 w 1913876"/>
                    <a:gd name="connsiteY56" fmla="*/ 224 h 47780"/>
                    <a:gd name="connsiteX57" fmla="*/ 792547 w 1913876"/>
                    <a:gd name="connsiteY57" fmla="*/ 71 h 47780"/>
                    <a:gd name="connsiteX58" fmla="*/ 852583 w 1913876"/>
                    <a:gd name="connsiteY58" fmla="*/ 339 h 47780"/>
                    <a:gd name="connsiteX59" fmla="*/ 860537 w 1913876"/>
                    <a:gd name="connsiteY59" fmla="*/ 435 h 47780"/>
                    <a:gd name="connsiteX60" fmla="*/ 912848 w 1913876"/>
                    <a:gd name="connsiteY60" fmla="*/ 855 h 47780"/>
                    <a:gd name="connsiteX61" fmla="*/ 964299 w 1913876"/>
                    <a:gd name="connsiteY61" fmla="*/ 435 h 47780"/>
                    <a:gd name="connsiteX62" fmla="*/ 972062 w 1913876"/>
                    <a:gd name="connsiteY62" fmla="*/ 339 h 47780"/>
                    <a:gd name="connsiteX63" fmla="*/ 1031562 w 1913876"/>
                    <a:gd name="connsiteY63" fmla="*/ 71 h 47780"/>
                    <a:gd name="connsiteX64" fmla="*/ 1051733 w 1913876"/>
                    <a:gd name="connsiteY64" fmla="*/ 224 h 47780"/>
                    <a:gd name="connsiteX65" fmla="*/ 1091827 w 1913876"/>
                    <a:gd name="connsiteY65" fmla="*/ 607 h 47780"/>
                    <a:gd name="connsiteX66" fmla="*/ 1153450 w 1913876"/>
                    <a:gd name="connsiteY66" fmla="*/ 2442 h 47780"/>
                    <a:gd name="connsiteX67" fmla="*/ 1216621 w 1913876"/>
                    <a:gd name="connsiteY67" fmla="*/ 5864 h 47780"/>
                    <a:gd name="connsiteX68" fmla="*/ 1280576 w 1913876"/>
                    <a:gd name="connsiteY68" fmla="*/ 10071 h 47780"/>
                    <a:gd name="connsiteX69" fmla="*/ 1345870 w 1913876"/>
                    <a:gd name="connsiteY69" fmla="*/ 15577 h 47780"/>
                    <a:gd name="connsiteX70" fmla="*/ 1412999 w 1913876"/>
                    <a:gd name="connsiteY70" fmla="*/ 22938 h 47780"/>
                    <a:gd name="connsiteX71" fmla="*/ 1480071 w 1913876"/>
                    <a:gd name="connsiteY71" fmla="*/ 30280 h 47780"/>
                    <a:gd name="connsiteX72" fmla="*/ 1545307 w 1913876"/>
                    <a:gd name="connsiteY72" fmla="*/ 35787 h 47780"/>
                    <a:gd name="connsiteX73" fmla="*/ 1609243 w 1913876"/>
                    <a:gd name="connsiteY73" fmla="*/ 39993 h 47780"/>
                    <a:gd name="connsiteX74" fmla="*/ 1672395 w 1913876"/>
                    <a:gd name="connsiteY74" fmla="*/ 43415 h 47780"/>
                    <a:gd name="connsiteX75" fmla="*/ 1733941 w 1913876"/>
                    <a:gd name="connsiteY75" fmla="*/ 45251 h 47780"/>
                    <a:gd name="connsiteX76" fmla="*/ 1774035 w 1913876"/>
                    <a:gd name="connsiteY76" fmla="*/ 45633 h 47780"/>
                    <a:gd name="connsiteX77" fmla="*/ 1794225 w 1913876"/>
                    <a:gd name="connsiteY77" fmla="*/ 45786 h 47780"/>
                    <a:gd name="connsiteX78" fmla="*/ 1853688 w 1913876"/>
                    <a:gd name="connsiteY78" fmla="*/ 45519 h 47780"/>
                    <a:gd name="connsiteX79" fmla="*/ 1861450 w 1913876"/>
                    <a:gd name="connsiteY79" fmla="*/ 45423 h 47780"/>
                    <a:gd name="connsiteX80" fmla="*/ 1912920 w 1913876"/>
                    <a:gd name="connsiteY80" fmla="*/ 45002 h 47780"/>
                    <a:gd name="connsiteX81" fmla="*/ 1913876 w 1913876"/>
                    <a:gd name="connsiteY81" fmla="*/ 45958 h 47780"/>
                    <a:gd name="connsiteX82" fmla="*/ 1912920 w 1913876"/>
                    <a:gd name="connsiteY82" fmla="*/ 46914 h 47780"/>
                    <a:gd name="connsiteX83" fmla="*/ 1861469 w 1913876"/>
                    <a:gd name="connsiteY83" fmla="*/ 47335 h 47780"/>
                    <a:gd name="connsiteX84" fmla="*/ 1853707 w 1913876"/>
                    <a:gd name="connsiteY84" fmla="*/ 47431 h 47780"/>
                    <a:gd name="connsiteX85" fmla="*/ 1810190 w 1913876"/>
                    <a:gd name="connsiteY85" fmla="*/ 47775 h 47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913876" h="47780">
                      <a:moveTo>
                        <a:pt x="1810190" y="47775"/>
                      </a:moveTo>
                      <a:cubicBezTo>
                        <a:pt x="1804894" y="47775"/>
                        <a:pt x="1799560" y="47756"/>
                        <a:pt x="1794187" y="47698"/>
                      </a:cubicBezTo>
                      <a:cubicBezTo>
                        <a:pt x="1787457" y="47641"/>
                        <a:pt x="1780727" y="47603"/>
                        <a:pt x="1774016" y="47545"/>
                      </a:cubicBezTo>
                      <a:cubicBezTo>
                        <a:pt x="1760900" y="47450"/>
                        <a:pt x="1747344" y="47354"/>
                        <a:pt x="1733922" y="47163"/>
                      </a:cubicBezTo>
                      <a:cubicBezTo>
                        <a:pt x="1710252" y="46838"/>
                        <a:pt x="1690654" y="46245"/>
                        <a:pt x="1672299" y="45327"/>
                      </a:cubicBezTo>
                      <a:cubicBezTo>
                        <a:pt x="1648878" y="44161"/>
                        <a:pt x="1628210" y="43033"/>
                        <a:pt x="1609128" y="41905"/>
                      </a:cubicBezTo>
                      <a:cubicBezTo>
                        <a:pt x="1586299" y="40567"/>
                        <a:pt x="1565382" y="39190"/>
                        <a:pt x="1545173" y="37699"/>
                      </a:cubicBezTo>
                      <a:cubicBezTo>
                        <a:pt x="1522860" y="36054"/>
                        <a:pt x="1500911" y="34200"/>
                        <a:pt x="1479879" y="32192"/>
                      </a:cubicBezTo>
                      <a:cubicBezTo>
                        <a:pt x="1457184" y="30013"/>
                        <a:pt x="1434604" y="27527"/>
                        <a:pt x="1412750" y="24831"/>
                      </a:cubicBezTo>
                      <a:cubicBezTo>
                        <a:pt x="1390935" y="22135"/>
                        <a:pt x="1368374" y="19669"/>
                        <a:pt x="1345679" y="17489"/>
                      </a:cubicBezTo>
                      <a:cubicBezTo>
                        <a:pt x="1324685" y="15463"/>
                        <a:pt x="1302717" y="13608"/>
                        <a:pt x="1280442" y="11983"/>
                      </a:cubicBezTo>
                      <a:cubicBezTo>
                        <a:pt x="1260233" y="10491"/>
                        <a:pt x="1239316" y="9134"/>
                        <a:pt x="1216506" y="7776"/>
                      </a:cubicBezTo>
                      <a:cubicBezTo>
                        <a:pt x="1197425" y="6648"/>
                        <a:pt x="1176776" y="5539"/>
                        <a:pt x="1153354" y="4354"/>
                      </a:cubicBezTo>
                      <a:cubicBezTo>
                        <a:pt x="1135018" y="3436"/>
                        <a:pt x="1115459" y="2844"/>
                        <a:pt x="1091808" y="2519"/>
                      </a:cubicBezTo>
                      <a:cubicBezTo>
                        <a:pt x="1078386" y="2327"/>
                        <a:pt x="1064830" y="2232"/>
                        <a:pt x="1051714" y="2136"/>
                      </a:cubicBezTo>
                      <a:cubicBezTo>
                        <a:pt x="1044984" y="2098"/>
                        <a:pt x="1038273" y="2041"/>
                        <a:pt x="1031524" y="1983"/>
                      </a:cubicBezTo>
                      <a:cubicBezTo>
                        <a:pt x="1011085" y="1792"/>
                        <a:pt x="990933" y="2021"/>
                        <a:pt x="972062" y="2251"/>
                      </a:cubicBezTo>
                      <a:lnTo>
                        <a:pt x="964299" y="2346"/>
                      </a:lnTo>
                      <a:cubicBezTo>
                        <a:pt x="947493" y="2557"/>
                        <a:pt x="930132" y="2767"/>
                        <a:pt x="912829" y="2767"/>
                      </a:cubicBezTo>
                      <a:cubicBezTo>
                        <a:pt x="895526" y="2767"/>
                        <a:pt x="877706" y="2557"/>
                        <a:pt x="860499" y="2346"/>
                      </a:cubicBezTo>
                      <a:lnTo>
                        <a:pt x="852545" y="2251"/>
                      </a:lnTo>
                      <a:cubicBezTo>
                        <a:pt x="833196" y="2021"/>
                        <a:pt x="812642" y="1811"/>
                        <a:pt x="792547" y="1983"/>
                      </a:cubicBezTo>
                      <a:cubicBezTo>
                        <a:pt x="785932" y="2041"/>
                        <a:pt x="779297" y="2079"/>
                        <a:pt x="772663" y="2136"/>
                      </a:cubicBezTo>
                      <a:cubicBezTo>
                        <a:pt x="759738" y="2232"/>
                        <a:pt x="746373" y="2327"/>
                        <a:pt x="733334" y="2519"/>
                      </a:cubicBezTo>
                      <a:cubicBezTo>
                        <a:pt x="710352" y="2844"/>
                        <a:pt x="691959" y="3436"/>
                        <a:pt x="675459" y="4354"/>
                      </a:cubicBezTo>
                      <a:cubicBezTo>
                        <a:pt x="654370" y="5520"/>
                        <a:pt x="635958" y="6648"/>
                        <a:pt x="619132" y="7776"/>
                      </a:cubicBezTo>
                      <a:cubicBezTo>
                        <a:pt x="599018" y="9115"/>
                        <a:pt x="580855" y="10491"/>
                        <a:pt x="563609" y="11983"/>
                      </a:cubicBezTo>
                      <a:cubicBezTo>
                        <a:pt x="544604" y="13608"/>
                        <a:pt x="526364" y="15463"/>
                        <a:pt x="509405" y="17489"/>
                      </a:cubicBezTo>
                      <a:cubicBezTo>
                        <a:pt x="491107" y="19669"/>
                        <a:pt x="473479" y="22154"/>
                        <a:pt x="457055" y="24831"/>
                      </a:cubicBezTo>
                      <a:cubicBezTo>
                        <a:pt x="440574" y="27527"/>
                        <a:pt x="422946" y="30013"/>
                        <a:pt x="404610" y="32192"/>
                      </a:cubicBezTo>
                      <a:cubicBezTo>
                        <a:pt x="387632" y="34219"/>
                        <a:pt x="369372" y="36073"/>
                        <a:pt x="350348" y="37718"/>
                      </a:cubicBezTo>
                      <a:cubicBezTo>
                        <a:pt x="333083" y="39209"/>
                        <a:pt x="314920" y="40586"/>
                        <a:pt x="294787" y="41924"/>
                      </a:cubicBezTo>
                      <a:cubicBezTo>
                        <a:pt x="277961" y="43052"/>
                        <a:pt x="259530" y="44161"/>
                        <a:pt x="238441" y="45346"/>
                      </a:cubicBezTo>
                      <a:cubicBezTo>
                        <a:pt x="221922" y="46264"/>
                        <a:pt x="203509" y="46857"/>
                        <a:pt x="180489" y="47182"/>
                      </a:cubicBezTo>
                      <a:cubicBezTo>
                        <a:pt x="167431" y="47373"/>
                        <a:pt x="154066" y="47469"/>
                        <a:pt x="141141" y="47564"/>
                      </a:cubicBezTo>
                      <a:cubicBezTo>
                        <a:pt x="134507" y="47603"/>
                        <a:pt x="127891" y="47660"/>
                        <a:pt x="121257" y="47717"/>
                      </a:cubicBezTo>
                      <a:cubicBezTo>
                        <a:pt x="101162" y="47889"/>
                        <a:pt x="80570" y="47679"/>
                        <a:pt x="61221" y="47450"/>
                      </a:cubicBezTo>
                      <a:lnTo>
                        <a:pt x="53267" y="47354"/>
                      </a:lnTo>
                      <a:cubicBezTo>
                        <a:pt x="36041" y="47144"/>
                        <a:pt x="18240" y="46933"/>
                        <a:pt x="956" y="46933"/>
                      </a:cubicBezTo>
                      <a:cubicBezTo>
                        <a:pt x="421" y="46933"/>
                        <a:pt x="0" y="46513"/>
                        <a:pt x="0" y="45977"/>
                      </a:cubicBezTo>
                      <a:cubicBezTo>
                        <a:pt x="0" y="45442"/>
                        <a:pt x="421" y="45021"/>
                        <a:pt x="956" y="45021"/>
                      </a:cubicBezTo>
                      <a:cubicBezTo>
                        <a:pt x="18259" y="45021"/>
                        <a:pt x="36079" y="45232"/>
                        <a:pt x="53286" y="45442"/>
                      </a:cubicBezTo>
                      <a:lnTo>
                        <a:pt x="61240" y="45538"/>
                      </a:lnTo>
                      <a:cubicBezTo>
                        <a:pt x="80589" y="45767"/>
                        <a:pt x="101143" y="45977"/>
                        <a:pt x="121238" y="45805"/>
                      </a:cubicBezTo>
                      <a:cubicBezTo>
                        <a:pt x="127853" y="45748"/>
                        <a:pt x="134488" y="45710"/>
                        <a:pt x="141122" y="45652"/>
                      </a:cubicBezTo>
                      <a:cubicBezTo>
                        <a:pt x="154047" y="45557"/>
                        <a:pt x="167412" y="45461"/>
                        <a:pt x="180470" y="45270"/>
                      </a:cubicBezTo>
                      <a:cubicBezTo>
                        <a:pt x="203452" y="44945"/>
                        <a:pt x="221845" y="44352"/>
                        <a:pt x="238345" y="43435"/>
                      </a:cubicBezTo>
                      <a:cubicBezTo>
                        <a:pt x="259434" y="42268"/>
                        <a:pt x="277847" y="41140"/>
                        <a:pt x="294672" y="40012"/>
                      </a:cubicBezTo>
                      <a:cubicBezTo>
                        <a:pt x="314786" y="38674"/>
                        <a:pt x="332949" y="37297"/>
                        <a:pt x="350195" y="35806"/>
                      </a:cubicBezTo>
                      <a:cubicBezTo>
                        <a:pt x="369200" y="34181"/>
                        <a:pt x="387440" y="32326"/>
                        <a:pt x="404400" y="30299"/>
                      </a:cubicBezTo>
                      <a:cubicBezTo>
                        <a:pt x="422697" y="28120"/>
                        <a:pt x="440306" y="25653"/>
                        <a:pt x="456749" y="22957"/>
                      </a:cubicBezTo>
                      <a:cubicBezTo>
                        <a:pt x="473211" y="20262"/>
                        <a:pt x="490859" y="17776"/>
                        <a:pt x="509194" y="15596"/>
                      </a:cubicBezTo>
                      <a:cubicBezTo>
                        <a:pt x="526173" y="13570"/>
                        <a:pt x="544432" y="11715"/>
                        <a:pt x="563456" y="10071"/>
                      </a:cubicBezTo>
                      <a:cubicBezTo>
                        <a:pt x="580721" y="8579"/>
                        <a:pt x="598885" y="7222"/>
                        <a:pt x="619018" y="5864"/>
                      </a:cubicBezTo>
                      <a:cubicBezTo>
                        <a:pt x="635843" y="4736"/>
                        <a:pt x="654274" y="3627"/>
                        <a:pt x="675363" y="2442"/>
                      </a:cubicBezTo>
                      <a:cubicBezTo>
                        <a:pt x="691882" y="1524"/>
                        <a:pt x="710295" y="932"/>
                        <a:pt x="733315" y="607"/>
                      </a:cubicBezTo>
                      <a:cubicBezTo>
                        <a:pt x="746373" y="415"/>
                        <a:pt x="759738" y="320"/>
                        <a:pt x="772663" y="224"/>
                      </a:cubicBezTo>
                      <a:cubicBezTo>
                        <a:pt x="779297" y="186"/>
                        <a:pt x="785913" y="129"/>
                        <a:pt x="792547" y="71"/>
                      </a:cubicBezTo>
                      <a:cubicBezTo>
                        <a:pt x="812642" y="-120"/>
                        <a:pt x="833234" y="109"/>
                        <a:pt x="852583" y="339"/>
                      </a:cubicBezTo>
                      <a:lnTo>
                        <a:pt x="860537" y="435"/>
                      </a:lnTo>
                      <a:cubicBezTo>
                        <a:pt x="877764" y="645"/>
                        <a:pt x="895564" y="855"/>
                        <a:pt x="912848" y="855"/>
                      </a:cubicBezTo>
                      <a:cubicBezTo>
                        <a:pt x="930132" y="855"/>
                        <a:pt x="947512" y="645"/>
                        <a:pt x="964299" y="435"/>
                      </a:cubicBezTo>
                      <a:lnTo>
                        <a:pt x="972062" y="339"/>
                      </a:lnTo>
                      <a:cubicBezTo>
                        <a:pt x="990952" y="109"/>
                        <a:pt x="1011104" y="-101"/>
                        <a:pt x="1031562" y="71"/>
                      </a:cubicBezTo>
                      <a:cubicBezTo>
                        <a:pt x="1038292" y="129"/>
                        <a:pt x="1045022" y="167"/>
                        <a:pt x="1051733" y="224"/>
                      </a:cubicBezTo>
                      <a:cubicBezTo>
                        <a:pt x="1064849" y="320"/>
                        <a:pt x="1078405" y="415"/>
                        <a:pt x="1091827" y="607"/>
                      </a:cubicBezTo>
                      <a:cubicBezTo>
                        <a:pt x="1115497" y="932"/>
                        <a:pt x="1135095" y="1524"/>
                        <a:pt x="1153450" y="2442"/>
                      </a:cubicBezTo>
                      <a:cubicBezTo>
                        <a:pt x="1176871" y="3608"/>
                        <a:pt x="1197540" y="4736"/>
                        <a:pt x="1216621" y="5864"/>
                      </a:cubicBezTo>
                      <a:cubicBezTo>
                        <a:pt x="1239450" y="7203"/>
                        <a:pt x="1260367" y="8579"/>
                        <a:pt x="1280576" y="10071"/>
                      </a:cubicBezTo>
                      <a:cubicBezTo>
                        <a:pt x="1302870" y="11715"/>
                        <a:pt x="1324838" y="13570"/>
                        <a:pt x="1345870" y="15577"/>
                      </a:cubicBezTo>
                      <a:cubicBezTo>
                        <a:pt x="1368584" y="17757"/>
                        <a:pt x="1391164" y="20242"/>
                        <a:pt x="1412999" y="22938"/>
                      </a:cubicBezTo>
                      <a:cubicBezTo>
                        <a:pt x="1434834" y="25634"/>
                        <a:pt x="1457395" y="28101"/>
                        <a:pt x="1480071" y="30280"/>
                      </a:cubicBezTo>
                      <a:cubicBezTo>
                        <a:pt x="1501064" y="32307"/>
                        <a:pt x="1523013" y="34162"/>
                        <a:pt x="1545307" y="35787"/>
                      </a:cubicBezTo>
                      <a:cubicBezTo>
                        <a:pt x="1565516" y="37278"/>
                        <a:pt x="1586433" y="38635"/>
                        <a:pt x="1609243" y="39993"/>
                      </a:cubicBezTo>
                      <a:cubicBezTo>
                        <a:pt x="1628324" y="41121"/>
                        <a:pt x="1648974" y="42230"/>
                        <a:pt x="1672395" y="43415"/>
                      </a:cubicBezTo>
                      <a:cubicBezTo>
                        <a:pt x="1690731" y="44333"/>
                        <a:pt x="1710290" y="44926"/>
                        <a:pt x="1733941" y="45251"/>
                      </a:cubicBezTo>
                      <a:cubicBezTo>
                        <a:pt x="1747363" y="45442"/>
                        <a:pt x="1760919" y="45538"/>
                        <a:pt x="1774035" y="45633"/>
                      </a:cubicBezTo>
                      <a:cubicBezTo>
                        <a:pt x="1780765" y="45672"/>
                        <a:pt x="1787476" y="45729"/>
                        <a:pt x="1794225" y="45786"/>
                      </a:cubicBezTo>
                      <a:cubicBezTo>
                        <a:pt x="1814664" y="45958"/>
                        <a:pt x="1834816" y="45748"/>
                        <a:pt x="1853688" y="45519"/>
                      </a:cubicBezTo>
                      <a:lnTo>
                        <a:pt x="1861450" y="45423"/>
                      </a:lnTo>
                      <a:cubicBezTo>
                        <a:pt x="1878256" y="45213"/>
                        <a:pt x="1895617" y="45002"/>
                        <a:pt x="1912920" y="45002"/>
                      </a:cubicBezTo>
                      <a:cubicBezTo>
                        <a:pt x="1913455" y="45002"/>
                        <a:pt x="1913876" y="45423"/>
                        <a:pt x="1913876" y="45958"/>
                      </a:cubicBezTo>
                      <a:cubicBezTo>
                        <a:pt x="1913876" y="46494"/>
                        <a:pt x="1913455" y="46914"/>
                        <a:pt x="1912920" y="46914"/>
                      </a:cubicBezTo>
                      <a:cubicBezTo>
                        <a:pt x="1895636" y="46914"/>
                        <a:pt x="1878256" y="47125"/>
                        <a:pt x="1861469" y="47335"/>
                      </a:cubicBezTo>
                      <a:lnTo>
                        <a:pt x="1853707" y="47431"/>
                      </a:lnTo>
                      <a:cubicBezTo>
                        <a:pt x="1839749" y="47603"/>
                        <a:pt x="1825123" y="47775"/>
                        <a:pt x="1810190" y="4777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5" name="任意多边形: 形状 374">
                  <a:extLst>
                    <a:ext uri="{FF2B5EF4-FFF2-40B4-BE49-F238E27FC236}">
                      <a16:creationId xmlns:a16="http://schemas.microsoft.com/office/drawing/2014/main" id="{D260AC51-A299-6C01-1806-9899AF701D80}"/>
                    </a:ext>
                  </a:extLst>
                </p:cNvPr>
                <p:cNvSpPr/>
                <p:nvPr/>
              </p:nvSpPr>
              <p:spPr>
                <a:xfrm>
                  <a:off x="9241162" y="1268973"/>
                  <a:ext cx="1913876" cy="76631"/>
                </a:xfrm>
                <a:custGeom>
                  <a:avLst/>
                  <a:gdLst>
                    <a:gd name="connsiteX0" fmla="*/ 1912920 w 1913876"/>
                    <a:gd name="connsiteY0" fmla="*/ 76631 h 76631"/>
                    <a:gd name="connsiteX1" fmla="*/ 1852770 w 1913876"/>
                    <a:gd name="connsiteY1" fmla="*/ 76249 h 76631"/>
                    <a:gd name="connsiteX2" fmla="*/ 1791759 w 1913876"/>
                    <a:gd name="connsiteY2" fmla="*/ 74987 h 76631"/>
                    <a:gd name="connsiteX3" fmla="*/ 1729697 w 1913876"/>
                    <a:gd name="connsiteY3" fmla="*/ 72674 h 76631"/>
                    <a:gd name="connsiteX4" fmla="*/ 1666391 w 1913876"/>
                    <a:gd name="connsiteY4" fmla="*/ 69137 h 76631"/>
                    <a:gd name="connsiteX5" fmla="*/ 1601691 w 1913876"/>
                    <a:gd name="connsiteY5" fmla="*/ 64204 h 76631"/>
                    <a:gd name="connsiteX6" fmla="*/ 1535422 w 1913876"/>
                    <a:gd name="connsiteY6" fmla="*/ 57703 h 76631"/>
                    <a:gd name="connsiteX7" fmla="*/ 1467394 w 1913876"/>
                    <a:gd name="connsiteY7" fmla="*/ 49443 h 76631"/>
                    <a:gd name="connsiteX8" fmla="*/ 1397436 w 1913876"/>
                    <a:gd name="connsiteY8" fmla="*/ 39253 h 76631"/>
                    <a:gd name="connsiteX9" fmla="*/ 1327534 w 1913876"/>
                    <a:gd name="connsiteY9" fmla="*/ 29081 h 76631"/>
                    <a:gd name="connsiteX10" fmla="*/ 1259545 w 1913876"/>
                    <a:gd name="connsiteY10" fmla="*/ 20821 h 76631"/>
                    <a:gd name="connsiteX11" fmla="*/ 1193314 w 1913876"/>
                    <a:gd name="connsiteY11" fmla="*/ 14321 h 76631"/>
                    <a:gd name="connsiteX12" fmla="*/ 1128652 w 1913876"/>
                    <a:gd name="connsiteY12" fmla="*/ 9388 h 76631"/>
                    <a:gd name="connsiteX13" fmla="*/ 1065385 w 1913876"/>
                    <a:gd name="connsiteY13" fmla="*/ 5851 h 76631"/>
                    <a:gd name="connsiteX14" fmla="*/ 1003341 w 1913876"/>
                    <a:gd name="connsiteY14" fmla="*/ 3556 h 76631"/>
                    <a:gd name="connsiteX15" fmla="*/ 942350 w 1913876"/>
                    <a:gd name="connsiteY15" fmla="*/ 2294 h 76631"/>
                    <a:gd name="connsiteX16" fmla="*/ 882238 w 1913876"/>
                    <a:gd name="connsiteY16" fmla="*/ 1912 h 76631"/>
                    <a:gd name="connsiteX17" fmla="*/ 822890 w 1913876"/>
                    <a:gd name="connsiteY17" fmla="*/ 2294 h 76631"/>
                    <a:gd name="connsiteX18" fmla="*/ 764403 w 1913876"/>
                    <a:gd name="connsiteY18" fmla="*/ 3556 h 76631"/>
                    <a:gd name="connsiteX19" fmla="*/ 706987 w 1913876"/>
                    <a:gd name="connsiteY19" fmla="*/ 5851 h 76631"/>
                    <a:gd name="connsiteX20" fmla="*/ 650794 w 1913876"/>
                    <a:gd name="connsiteY20" fmla="*/ 9388 h 76631"/>
                    <a:gd name="connsiteX21" fmla="*/ 595997 w 1913876"/>
                    <a:gd name="connsiteY21" fmla="*/ 14321 h 76631"/>
                    <a:gd name="connsiteX22" fmla="*/ 542788 w 1913876"/>
                    <a:gd name="connsiteY22" fmla="*/ 20821 h 76631"/>
                    <a:gd name="connsiteX23" fmla="*/ 491337 w 1913876"/>
                    <a:gd name="connsiteY23" fmla="*/ 29081 h 76631"/>
                    <a:gd name="connsiteX24" fmla="*/ 441817 w 1913876"/>
                    <a:gd name="connsiteY24" fmla="*/ 39253 h 76631"/>
                    <a:gd name="connsiteX25" fmla="*/ 392201 w 1913876"/>
                    <a:gd name="connsiteY25" fmla="*/ 49443 h 76631"/>
                    <a:gd name="connsiteX26" fmla="*/ 340674 w 1913876"/>
                    <a:gd name="connsiteY26" fmla="*/ 57703 h 76631"/>
                    <a:gd name="connsiteX27" fmla="*/ 287406 w 1913876"/>
                    <a:gd name="connsiteY27" fmla="*/ 64204 h 76631"/>
                    <a:gd name="connsiteX28" fmla="*/ 232552 w 1913876"/>
                    <a:gd name="connsiteY28" fmla="*/ 69137 h 76631"/>
                    <a:gd name="connsiteX29" fmla="*/ 176302 w 1913876"/>
                    <a:gd name="connsiteY29" fmla="*/ 72674 h 76631"/>
                    <a:gd name="connsiteX30" fmla="*/ 118848 w 1913876"/>
                    <a:gd name="connsiteY30" fmla="*/ 74987 h 76631"/>
                    <a:gd name="connsiteX31" fmla="*/ 60342 w 1913876"/>
                    <a:gd name="connsiteY31" fmla="*/ 76249 h 76631"/>
                    <a:gd name="connsiteX32" fmla="*/ 956 w 1913876"/>
                    <a:gd name="connsiteY32" fmla="*/ 76631 h 76631"/>
                    <a:gd name="connsiteX33" fmla="*/ 0 w 1913876"/>
                    <a:gd name="connsiteY33" fmla="*/ 75675 h 76631"/>
                    <a:gd name="connsiteX34" fmla="*/ 956 w 1913876"/>
                    <a:gd name="connsiteY34" fmla="*/ 74719 h 76631"/>
                    <a:gd name="connsiteX35" fmla="*/ 60303 w 1913876"/>
                    <a:gd name="connsiteY35" fmla="*/ 74337 h 76631"/>
                    <a:gd name="connsiteX36" fmla="*/ 118790 w 1913876"/>
                    <a:gd name="connsiteY36" fmla="*/ 73075 h 76631"/>
                    <a:gd name="connsiteX37" fmla="*/ 176207 w 1913876"/>
                    <a:gd name="connsiteY37" fmla="*/ 70781 h 76631"/>
                    <a:gd name="connsiteX38" fmla="*/ 232399 w 1913876"/>
                    <a:gd name="connsiteY38" fmla="*/ 67244 h 76631"/>
                    <a:gd name="connsiteX39" fmla="*/ 287196 w 1913876"/>
                    <a:gd name="connsiteY39" fmla="*/ 62311 h 76631"/>
                    <a:gd name="connsiteX40" fmla="*/ 340406 w 1913876"/>
                    <a:gd name="connsiteY40" fmla="*/ 55810 h 76631"/>
                    <a:gd name="connsiteX41" fmla="*/ 391857 w 1913876"/>
                    <a:gd name="connsiteY41" fmla="*/ 47551 h 76631"/>
                    <a:gd name="connsiteX42" fmla="*/ 441377 w 1913876"/>
                    <a:gd name="connsiteY42" fmla="*/ 37379 h 76631"/>
                    <a:gd name="connsiteX43" fmla="*/ 490992 w 1913876"/>
                    <a:gd name="connsiteY43" fmla="*/ 27188 h 76631"/>
                    <a:gd name="connsiteX44" fmla="*/ 542520 w 1913876"/>
                    <a:gd name="connsiteY44" fmla="*/ 18928 h 76631"/>
                    <a:gd name="connsiteX45" fmla="*/ 595787 w 1913876"/>
                    <a:gd name="connsiteY45" fmla="*/ 12428 h 76631"/>
                    <a:gd name="connsiteX46" fmla="*/ 650641 w 1913876"/>
                    <a:gd name="connsiteY46" fmla="*/ 7495 h 76631"/>
                    <a:gd name="connsiteX47" fmla="*/ 706891 w 1913876"/>
                    <a:gd name="connsiteY47" fmla="*/ 3958 h 76631"/>
                    <a:gd name="connsiteX48" fmla="*/ 764346 w 1913876"/>
                    <a:gd name="connsiteY48" fmla="*/ 1644 h 76631"/>
                    <a:gd name="connsiteX49" fmla="*/ 822852 w 1913876"/>
                    <a:gd name="connsiteY49" fmla="*/ 382 h 76631"/>
                    <a:gd name="connsiteX50" fmla="*/ 882238 w 1913876"/>
                    <a:gd name="connsiteY50" fmla="*/ 0 h 76631"/>
                    <a:gd name="connsiteX51" fmla="*/ 942388 w 1913876"/>
                    <a:gd name="connsiteY51" fmla="*/ 382 h 76631"/>
                    <a:gd name="connsiteX52" fmla="*/ 1003399 w 1913876"/>
                    <a:gd name="connsiteY52" fmla="*/ 1644 h 76631"/>
                    <a:gd name="connsiteX53" fmla="*/ 1065461 w 1913876"/>
                    <a:gd name="connsiteY53" fmla="*/ 3958 h 76631"/>
                    <a:gd name="connsiteX54" fmla="*/ 1128766 w 1913876"/>
                    <a:gd name="connsiteY54" fmla="*/ 7495 h 76631"/>
                    <a:gd name="connsiteX55" fmla="*/ 1193467 w 1913876"/>
                    <a:gd name="connsiteY55" fmla="*/ 12428 h 76631"/>
                    <a:gd name="connsiteX56" fmla="*/ 1259736 w 1913876"/>
                    <a:gd name="connsiteY56" fmla="*/ 18928 h 76631"/>
                    <a:gd name="connsiteX57" fmla="*/ 1327764 w 1913876"/>
                    <a:gd name="connsiteY57" fmla="*/ 27188 h 76631"/>
                    <a:gd name="connsiteX58" fmla="*/ 1397722 w 1913876"/>
                    <a:gd name="connsiteY58" fmla="*/ 37379 h 76631"/>
                    <a:gd name="connsiteX59" fmla="*/ 1467624 w 1913876"/>
                    <a:gd name="connsiteY59" fmla="*/ 47551 h 76631"/>
                    <a:gd name="connsiteX60" fmla="*/ 1535613 w 1913876"/>
                    <a:gd name="connsiteY60" fmla="*/ 55810 h 76631"/>
                    <a:gd name="connsiteX61" fmla="*/ 1601844 w 1913876"/>
                    <a:gd name="connsiteY61" fmla="*/ 62311 h 76631"/>
                    <a:gd name="connsiteX62" fmla="*/ 1666506 w 1913876"/>
                    <a:gd name="connsiteY62" fmla="*/ 67244 h 76631"/>
                    <a:gd name="connsiteX63" fmla="*/ 1729773 w 1913876"/>
                    <a:gd name="connsiteY63" fmla="*/ 70781 h 76631"/>
                    <a:gd name="connsiteX64" fmla="*/ 1791816 w 1913876"/>
                    <a:gd name="connsiteY64" fmla="*/ 73075 h 76631"/>
                    <a:gd name="connsiteX65" fmla="*/ 1852808 w 1913876"/>
                    <a:gd name="connsiteY65" fmla="*/ 74337 h 76631"/>
                    <a:gd name="connsiteX66" fmla="*/ 1912920 w 1913876"/>
                    <a:gd name="connsiteY66" fmla="*/ 74719 h 76631"/>
                    <a:gd name="connsiteX67" fmla="*/ 1913876 w 1913876"/>
                    <a:gd name="connsiteY67" fmla="*/ 75675 h 76631"/>
                    <a:gd name="connsiteX68" fmla="*/ 1912920 w 1913876"/>
                    <a:gd name="connsiteY68" fmla="*/ 76631 h 76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913876" h="76631">
                      <a:moveTo>
                        <a:pt x="1912920" y="76631"/>
                      </a:moveTo>
                      <a:cubicBezTo>
                        <a:pt x="1892290" y="76631"/>
                        <a:pt x="1872061" y="76498"/>
                        <a:pt x="1852770" y="76249"/>
                      </a:cubicBezTo>
                      <a:cubicBezTo>
                        <a:pt x="1831968" y="75981"/>
                        <a:pt x="1811452" y="75561"/>
                        <a:pt x="1791759" y="74987"/>
                      </a:cubicBezTo>
                      <a:cubicBezTo>
                        <a:pt x="1770804" y="74394"/>
                        <a:pt x="1749925" y="73611"/>
                        <a:pt x="1729697" y="72674"/>
                      </a:cubicBezTo>
                      <a:cubicBezTo>
                        <a:pt x="1708436" y="71699"/>
                        <a:pt x="1687136" y="70513"/>
                        <a:pt x="1666391" y="69137"/>
                      </a:cubicBezTo>
                      <a:cubicBezTo>
                        <a:pt x="1644748" y="67722"/>
                        <a:pt x="1622971" y="66058"/>
                        <a:pt x="1601691" y="64204"/>
                      </a:cubicBezTo>
                      <a:cubicBezTo>
                        <a:pt x="1579665" y="62292"/>
                        <a:pt x="1557371" y="60093"/>
                        <a:pt x="1535422" y="57703"/>
                      </a:cubicBezTo>
                      <a:cubicBezTo>
                        <a:pt x="1512823" y="55237"/>
                        <a:pt x="1489936" y="52445"/>
                        <a:pt x="1467394" y="49443"/>
                      </a:cubicBezTo>
                      <a:cubicBezTo>
                        <a:pt x="1444221" y="46365"/>
                        <a:pt x="1420685" y="42924"/>
                        <a:pt x="1397436" y="39253"/>
                      </a:cubicBezTo>
                      <a:cubicBezTo>
                        <a:pt x="1374205" y="35582"/>
                        <a:pt x="1350688" y="32159"/>
                        <a:pt x="1327534" y="29081"/>
                      </a:cubicBezTo>
                      <a:cubicBezTo>
                        <a:pt x="1305011" y="26079"/>
                        <a:pt x="1282144" y="23307"/>
                        <a:pt x="1259545" y="20821"/>
                      </a:cubicBezTo>
                      <a:cubicBezTo>
                        <a:pt x="1237614" y="18412"/>
                        <a:pt x="1215321" y="16233"/>
                        <a:pt x="1193314" y="14321"/>
                      </a:cubicBezTo>
                      <a:cubicBezTo>
                        <a:pt x="1172053" y="12466"/>
                        <a:pt x="1150295" y="10822"/>
                        <a:pt x="1128652" y="9388"/>
                      </a:cubicBezTo>
                      <a:cubicBezTo>
                        <a:pt x="1107926" y="8030"/>
                        <a:pt x="1086646" y="6845"/>
                        <a:pt x="1065385" y="5851"/>
                      </a:cubicBezTo>
                      <a:cubicBezTo>
                        <a:pt x="1045156" y="4914"/>
                        <a:pt x="1024277" y="4149"/>
                        <a:pt x="1003341" y="3556"/>
                      </a:cubicBezTo>
                      <a:cubicBezTo>
                        <a:pt x="983648" y="3002"/>
                        <a:pt x="963133" y="2581"/>
                        <a:pt x="942350" y="2294"/>
                      </a:cubicBezTo>
                      <a:cubicBezTo>
                        <a:pt x="923077" y="2046"/>
                        <a:pt x="902849" y="1912"/>
                        <a:pt x="882238" y="1912"/>
                      </a:cubicBezTo>
                      <a:cubicBezTo>
                        <a:pt x="861627" y="1912"/>
                        <a:pt x="841647" y="2046"/>
                        <a:pt x="822890" y="2294"/>
                      </a:cubicBezTo>
                      <a:cubicBezTo>
                        <a:pt x="802662" y="2562"/>
                        <a:pt x="782988" y="2983"/>
                        <a:pt x="764403" y="3556"/>
                      </a:cubicBezTo>
                      <a:cubicBezTo>
                        <a:pt x="744653" y="4149"/>
                        <a:pt x="725342" y="4933"/>
                        <a:pt x="706987" y="5851"/>
                      </a:cubicBezTo>
                      <a:cubicBezTo>
                        <a:pt x="687695" y="6826"/>
                        <a:pt x="668786" y="8011"/>
                        <a:pt x="650794" y="9388"/>
                      </a:cubicBezTo>
                      <a:cubicBezTo>
                        <a:pt x="632000" y="10803"/>
                        <a:pt x="613568" y="12466"/>
                        <a:pt x="595997" y="14321"/>
                      </a:cubicBezTo>
                      <a:cubicBezTo>
                        <a:pt x="577815" y="16233"/>
                        <a:pt x="559900" y="18412"/>
                        <a:pt x="542788" y="20821"/>
                      </a:cubicBezTo>
                      <a:cubicBezTo>
                        <a:pt x="525159" y="23288"/>
                        <a:pt x="507837" y="26079"/>
                        <a:pt x="491337" y="29081"/>
                      </a:cubicBezTo>
                      <a:cubicBezTo>
                        <a:pt x="474358" y="32159"/>
                        <a:pt x="457686" y="35582"/>
                        <a:pt x="441817" y="39253"/>
                      </a:cubicBezTo>
                      <a:cubicBezTo>
                        <a:pt x="425909" y="42924"/>
                        <a:pt x="409218" y="46346"/>
                        <a:pt x="392201" y="49443"/>
                      </a:cubicBezTo>
                      <a:cubicBezTo>
                        <a:pt x="375663" y="52445"/>
                        <a:pt x="358340" y="55237"/>
                        <a:pt x="340674" y="57703"/>
                      </a:cubicBezTo>
                      <a:cubicBezTo>
                        <a:pt x="323543" y="60112"/>
                        <a:pt x="305608" y="62292"/>
                        <a:pt x="287406" y="64204"/>
                      </a:cubicBezTo>
                      <a:cubicBezTo>
                        <a:pt x="269816" y="66058"/>
                        <a:pt x="251366" y="67722"/>
                        <a:pt x="232552" y="69137"/>
                      </a:cubicBezTo>
                      <a:cubicBezTo>
                        <a:pt x="214541" y="70494"/>
                        <a:pt x="195613" y="71679"/>
                        <a:pt x="176302" y="72674"/>
                      </a:cubicBezTo>
                      <a:cubicBezTo>
                        <a:pt x="157928" y="73611"/>
                        <a:pt x="138598" y="74375"/>
                        <a:pt x="118848" y="74987"/>
                      </a:cubicBezTo>
                      <a:cubicBezTo>
                        <a:pt x="100263" y="75542"/>
                        <a:pt x="80589" y="75962"/>
                        <a:pt x="60342" y="76249"/>
                      </a:cubicBezTo>
                      <a:cubicBezTo>
                        <a:pt x="41566" y="76498"/>
                        <a:pt x="21586" y="76631"/>
                        <a:pt x="956" y="76631"/>
                      </a:cubicBezTo>
                      <a:cubicBezTo>
                        <a:pt x="421" y="76631"/>
                        <a:pt x="0" y="76211"/>
                        <a:pt x="0" y="75675"/>
                      </a:cubicBezTo>
                      <a:cubicBezTo>
                        <a:pt x="0" y="75140"/>
                        <a:pt x="421" y="74719"/>
                        <a:pt x="956" y="74719"/>
                      </a:cubicBezTo>
                      <a:cubicBezTo>
                        <a:pt x="21567" y="74719"/>
                        <a:pt x="41547" y="74586"/>
                        <a:pt x="60303" y="74337"/>
                      </a:cubicBezTo>
                      <a:cubicBezTo>
                        <a:pt x="80532" y="74069"/>
                        <a:pt x="100206" y="73649"/>
                        <a:pt x="118790" y="73075"/>
                      </a:cubicBezTo>
                      <a:cubicBezTo>
                        <a:pt x="138541" y="72482"/>
                        <a:pt x="157852" y="71699"/>
                        <a:pt x="176207" y="70781"/>
                      </a:cubicBezTo>
                      <a:cubicBezTo>
                        <a:pt x="195498" y="69806"/>
                        <a:pt x="214408" y="68620"/>
                        <a:pt x="232399" y="67244"/>
                      </a:cubicBezTo>
                      <a:cubicBezTo>
                        <a:pt x="251194" y="65829"/>
                        <a:pt x="269625" y="64165"/>
                        <a:pt x="287196" y="62311"/>
                      </a:cubicBezTo>
                      <a:cubicBezTo>
                        <a:pt x="305379" y="60399"/>
                        <a:pt x="323294" y="58219"/>
                        <a:pt x="340406" y="55810"/>
                      </a:cubicBezTo>
                      <a:cubicBezTo>
                        <a:pt x="358034" y="53344"/>
                        <a:pt x="375357" y="50552"/>
                        <a:pt x="391857" y="47551"/>
                      </a:cubicBezTo>
                      <a:cubicBezTo>
                        <a:pt x="408835" y="44472"/>
                        <a:pt x="425508" y="41050"/>
                        <a:pt x="441377" y="37379"/>
                      </a:cubicBezTo>
                      <a:cubicBezTo>
                        <a:pt x="457284" y="33708"/>
                        <a:pt x="473976" y="30285"/>
                        <a:pt x="490992" y="27188"/>
                      </a:cubicBezTo>
                      <a:cubicBezTo>
                        <a:pt x="507531" y="24186"/>
                        <a:pt x="524853" y="21395"/>
                        <a:pt x="542520" y="18928"/>
                      </a:cubicBezTo>
                      <a:cubicBezTo>
                        <a:pt x="559651" y="16519"/>
                        <a:pt x="577585" y="14340"/>
                        <a:pt x="595787" y="12428"/>
                      </a:cubicBezTo>
                      <a:cubicBezTo>
                        <a:pt x="613377" y="10573"/>
                        <a:pt x="631828" y="8910"/>
                        <a:pt x="650641" y="7495"/>
                      </a:cubicBezTo>
                      <a:cubicBezTo>
                        <a:pt x="668652" y="6137"/>
                        <a:pt x="687581" y="4952"/>
                        <a:pt x="706891" y="3958"/>
                      </a:cubicBezTo>
                      <a:cubicBezTo>
                        <a:pt x="725265" y="3021"/>
                        <a:pt x="744595" y="2256"/>
                        <a:pt x="764346" y="1644"/>
                      </a:cubicBezTo>
                      <a:cubicBezTo>
                        <a:pt x="782930" y="1090"/>
                        <a:pt x="802604" y="669"/>
                        <a:pt x="822852" y="382"/>
                      </a:cubicBezTo>
                      <a:cubicBezTo>
                        <a:pt x="841628" y="134"/>
                        <a:pt x="861608" y="0"/>
                        <a:pt x="882238" y="0"/>
                      </a:cubicBezTo>
                      <a:cubicBezTo>
                        <a:pt x="902868" y="0"/>
                        <a:pt x="923096" y="134"/>
                        <a:pt x="942388" y="382"/>
                      </a:cubicBezTo>
                      <a:cubicBezTo>
                        <a:pt x="963171" y="650"/>
                        <a:pt x="983706" y="1071"/>
                        <a:pt x="1003399" y="1644"/>
                      </a:cubicBezTo>
                      <a:cubicBezTo>
                        <a:pt x="1024354" y="2237"/>
                        <a:pt x="1045233" y="3021"/>
                        <a:pt x="1065461" y="3958"/>
                      </a:cubicBezTo>
                      <a:cubicBezTo>
                        <a:pt x="1086722" y="4933"/>
                        <a:pt x="1108022" y="6118"/>
                        <a:pt x="1128766" y="7495"/>
                      </a:cubicBezTo>
                      <a:cubicBezTo>
                        <a:pt x="1150410" y="8910"/>
                        <a:pt x="1172187" y="10573"/>
                        <a:pt x="1193467" y="12428"/>
                      </a:cubicBezTo>
                      <a:cubicBezTo>
                        <a:pt x="1215493" y="14340"/>
                        <a:pt x="1237787" y="16538"/>
                        <a:pt x="1259736" y="18928"/>
                      </a:cubicBezTo>
                      <a:cubicBezTo>
                        <a:pt x="1282335" y="21395"/>
                        <a:pt x="1305221" y="24186"/>
                        <a:pt x="1327764" y="27188"/>
                      </a:cubicBezTo>
                      <a:cubicBezTo>
                        <a:pt x="1350937" y="30266"/>
                        <a:pt x="1374473" y="33708"/>
                        <a:pt x="1397722" y="37379"/>
                      </a:cubicBezTo>
                      <a:cubicBezTo>
                        <a:pt x="1420953" y="41050"/>
                        <a:pt x="1444470" y="44472"/>
                        <a:pt x="1467624" y="47551"/>
                      </a:cubicBezTo>
                      <a:cubicBezTo>
                        <a:pt x="1490147" y="50552"/>
                        <a:pt x="1513014" y="53325"/>
                        <a:pt x="1535613" y="55810"/>
                      </a:cubicBezTo>
                      <a:cubicBezTo>
                        <a:pt x="1557543" y="58219"/>
                        <a:pt x="1579837" y="60399"/>
                        <a:pt x="1601844" y="62311"/>
                      </a:cubicBezTo>
                      <a:cubicBezTo>
                        <a:pt x="1623105" y="64165"/>
                        <a:pt x="1644863" y="65810"/>
                        <a:pt x="1666506" y="67244"/>
                      </a:cubicBezTo>
                      <a:cubicBezTo>
                        <a:pt x="1687232" y="68601"/>
                        <a:pt x="1708512" y="69787"/>
                        <a:pt x="1729773" y="70781"/>
                      </a:cubicBezTo>
                      <a:cubicBezTo>
                        <a:pt x="1750002" y="71718"/>
                        <a:pt x="1770880" y="72482"/>
                        <a:pt x="1791816" y="73075"/>
                      </a:cubicBezTo>
                      <a:cubicBezTo>
                        <a:pt x="1811510" y="73630"/>
                        <a:pt x="1832025" y="74050"/>
                        <a:pt x="1852808" y="74337"/>
                      </a:cubicBezTo>
                      <a:cubicBezTo>
                        <a:pt x="1872081" y="74586"/>
                        <a:pt x="1892309" y="74719"/>
                        <a:pt x="1912920" y="74719"/>
                      </a:cubicBezTo>
                      <a:cubicBezTo>
                        <a:pt x="1913456" y="74719"/>
                        <a:pt x="1913876" y="75140"/>
                        <a:pt x="1913876" y="75675"/>
                      </a:cubicBezTo>
                      <a:cubicBezTo>
                        <a:pt x="1913876" y="76211"/>
                        <a:pt x="1913456" y="76631"/>
                        <a:pt x="1912920" y="76631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6" name="任意多边形: 形状 375">
                  <a:extLst>
                    <a:ext uri="{FF2B5EF4-FFF2-40B4-BE49-F238E27FC236}">
                      <a16:creationId xmlns:a16="http://schemas.microsoft.com/office/drawing/2014/main" id="{F1BB5537-2BB8-38A4-98D2-184119C0597C}"/>
                    </a:ext>
                  </a:extLst>
                </p:cNvPr>
                <p:cNvSpPr/>
                <p:nvPr/>
              </p:nvSpPr>
              <p:spPr>
                <a:xfrm>
                  <a:off x="9241182" y="1292548"/>
                  <a:ext cx="1913856" cy="112805"/>
                </a:xfrm>
                <a:custGeom>
                  <a:avLst/>
                  <a:gdLst>
                    <a:gd name="connsiteX0" fmla="*/ 1912901 w 1913856"/>
                    <a:gd name="connsiteY0" fmla="*/ 112806 h 112805"/>
                    <a:gd name="connsiteX1" fmla="*/ 1852139 w 1913856"/>
                    <a:gd name="connsiteY1" fmla="*/ 111831 h 112805"/>
                    <a:gd name="connsiteX2" fmla="*/ 1789637 w 1913856"/>
                    <a:gd name="connsiteY2" fmla="*/ 109097 h 112805"/>
                    <a:gd name="connsiteX3" fmla="*/ 1725299 w 1913856"/>
                    <a:gd name="connsiteY3" fmla="*/ 104527 h 112805"/>
                    <a:gd name="connsiteX4" fmla="*/ 1659030 w 1913856"/>
                    <a:gd name="connsiteY4" fmla="*/ 98026 h 112805"/>
                    <a:gd name="connsiteX5" fmla="*/ 1591557 w 1913856"/>
                    <a:gd name="connsiteY5" fmla="*/ 90302 h 112805"/>
                    <a:gd name="connsiteX6" fmla="*/ 1522497 w 1913856"/>
                    <a:gd name="connsiteY6" fmla="*/ 81010 h 112805"/>
                    <a:gd name="connsiteX7" fmla="*/ 1451774 w 1913856"/>
                    <a:gd name="connsiteY7" fmla="*/ 70054 h 112805"/>
                    <a:gd name="connsiteX8" fmla="*/ 1379291 w 1913856"/>
                    <a:gd name="connsiteY8" fmla="*/ 57340 h 112805"/>
                    <a:gd name="connsiteX9" fmla="*/ 1306866 w 1913856"/>
                    <a:gd name="connsiteY9" fmla="*/ 44644 h 112805"/>
                    <a:gd name="connsiteX10" fmla="*/ 1236180 w 1913856"/>
                    <a:gd name="connsiteY10" fmla="*/ 33689 h 112805"/>
                    <a:gd name="connsiteX11" fmla="*/ 1167159 w 1913856"/>
                    <a:gd name="connsiteY11" fmla="*/ 24397 h 112805"/>
                    <a:gd name="connsiteX12" fmla="*/ 1099704 w 1913856"/>
                    <a:gd name="connsiteY12" fmla="*/ 16672 h 112805"/>
                    <a:gd name="connsiteX13" fmla="*/ 1033493 w 1913856"/>
                    <a:gd name="connsiteY13" fmla="*/ 10191 h 112805"/>
                    <a:gd name="connsiteX14" fmla="*/ 969213 w 1913856"/>
                    <a:gd name="connsiteY14" fmla="*/ 5621 h 112805"/>
                    <a:gd name="connsiteX15" fmla="*/ 906768 w 1913856"/>
                    <a:gd name="connsiteY15" fmla="*/ 2887 h 112805"/>
                    <a:gd name="connsiteX16" fmla="*/ 846063 w 1913856"/>
                    <a:gd name="connsiteY16" fmla="*/ 1912 h 112805"/>
                    <a:gd name="connsiteX17" fmla="*/ 787328 w 1913856"/>
                    <a:gd name="connsiteY17" fmla="*/ 2887 h 112805"/>
                    <a:gd name="connsiteX18" fmla="*/ 730332 w 1913856"/>
                    <a:gd name="connsiteY18" fmla="*/ 5621 h 112805"/>
                    <a:gd name="connsiteX19" fmla="*/ 675191 w 1913856"/>
                    <a:gd name="connsiteY19" fmla="*/ 10191 h 112805"/>
                    <a:gd name="connsiteX20" fmla="*/ 621962 w 1913856"/>
                    <a:gd name="connsiteY20" fmla="*/ 16672 h 112805"/>
                    <a:gd name="connsiteX21" fmla="*/ 569957 w 1913856"/>
                    <a:gd name="connsiteY21" fmla="*/ 24378 h 112805"/>
                    <a:gd name="connsiteX22" fmla="*/ 519538 w 1913856"/>
                    <a:gd name="connsiteY22" fmla="*/ 33670 h 112805"/>
                    <a:gd name="connsiteX23" fmla="*/ 470764 w 1913856"/>
                    <a:gd name="connsiteY23" fmla="*/ 44625 h 112805"/>
                    <a:gd name="connsiteX24" fmla="*/ 423768 w 1913856"/>
                    <a:gd name="connsiteY24" fmla="*/ 57321 h 112805"/>
                    <a:gd name="connsiteX25" fmla="*/ 376676 w 1913856"/>
                    <a:gd name="connsiteY25" fmla="*/ 70035 h 112805"/>
                    <a:gd name="connsiteX26" fmla="*/ 327864 w 1913856"/>
                    <a:gd name="connsiteY26" fmla="*/ 80991 h 112805"/>
                    <a:gd name="connsiteX27" fmla="*/ 277369 w 1913856"/>
                    <a:gd name="connsiteY27" fmla="*/ 90283 h 112805"/>
                    <a:gd name="connsiteX28" fmla="*/ 225325 w 1913856"/>
                    <a:gd name="connsiteY28" fmla="*/ 98007 h 112805"/>
                    <a:gd name="connsiteX29" fmla="*/ 172039 w 1913856"/>
                    <a:gd name="connsiteY29" fmla="*/ 104508 h 112805"/>
                    <a:gd name="connsiteX30" fmla="*/ 116821 w 1913856"/>
                    <a:gd name="connsiteY30" fmla="*/ 109077 h 112805"/>
                    <a:gd name="connsiteX31" fmla="*/ 59768 w 1913856"/>
                    <a:gd name="connsiteY31" fmla="*/ 111812 h 112805"/>
                    <a:gd name="connsiteX32" fmla="*/ 956 w 1913856"/>
                    <a:gd name="connsiteY32" fmla="*/ 112787 h 112805"/>
                    <a:gd name="connsiteX33" fmla="*/ 0 w 1913856"/>
                    <a:gd name="connsiteY33" fmla="*/ 111831 h 112805"/>
                    <a:gd name="connsiteX34" fmla="*/ 956 w 1913856"/>
                    <a:gd name="connsiteY34" fmla="*/ 110875 h 112805"/>
                    <a:gd name="connsiteX35" fmla="*/ 59692 w 1913856"/>
                    <a:gd name="connsiteY35" fmla="*/ 109900 h 112805"/>
                    <a:gd name="connsiteX36" fmla="*/ 116687 w 1913856"/>
                    <a:gd name="connsiteY36" fmla="*/ 107165 h 112805"/>
                    <a:gd name="connsiteX37" fmla="*/ 171828 w 1913856"/>
                    <a:gd name="connsiteY37" fmla="*/ 102596 h 112805"/>
                    <a:gd name="connsiteX38" fmla="*/ 225057 w 1913856"/>
                    <a:gd name="connsiteY38" fmla="*/ 96114 h 112805"/>
                    <a:gd name="connsiteX39" fmla="*/ 277063 w 1913856"/>
                    <a:gd name="connsiteY39" fmla="*/ 88409 h 112805"/>
                    <a:gd name="connsiteX40" fmla="*/ 327481 w 1913856"/>
                    <a:gd name="connsiteY40" fmla="*/ 79117 h 112805"/>
                    <a:gd name="connsiteX41" fmla="*/ 376255 w 1913856"/>
                    <a:gd name="connsiteY41" fmla="*/ 68161 h 112805"/>
                    <a:gd name="connsiteX42" fmla="*/ 423252 w 1913856"/>
                    <a:gd name="connsiteY42" fmla="*/ 55466 h 112805"/>
                    <a:gd name="connsiteX43" fmla="*/ 470343 w 1913856"/>
                    <a:gd name="connsiteY43" fmla="*/ 42751 h 112805"/>
                    <a:gd name="connsiteX44" fmla="*/ 519156 w 1913856"/>
                    <a:gd name="connsiteY44" fmla="*/ 31796 h 112805"/>
                    <a:gd name="connsiteX45" fmla="*/ 569651 w 1913856"/>
                    <a:gd name="connsiteY45" fmla="*/ 22504 h 112805"/>
                    <a:gd name="connsiteX46" fmla="*/ 621694 w 1913856"/>
                    <a:gd name="connsiteY46" fmla="*/ 14779 h 112805"/>
                    <a:gd name="connsiteX47" fmla="*/ 674981 w 1913856"/>
                    <a:gd name="connsiteY47" fmla="*/ 8279 h 112805"/>
                    <a:gd name="connsiteX48" fmla="*/ 730198 w 1913856"/>
                    <a:gd name="connsiteY48" fmla="*/ 3709 h 112805"/>
                    <a:gd name="connsiteX49" fmla="*/ 787251 w 1913856"/>
                    <a:gd name="connsiteY49" fmla="*/ 975 h 112805"/>
                    <a:gd name="connsiteX50" fmla="*/ 846063 w 1913856"/>
                    <a:gd name="connsiteY50" fmla="*/ 0 h 112805"/>
                    <a:gd name="connsiteX51" fmla="*/ 906825 w 1913856"/>
                    <a:gd name="connsiteY51" fmla="*/ 975 h 112805"/>
                    <a:gd name="connsiteX52" fmla="*/ 969328 w 1913856"/>
                    <a:gd name="connsiteY52" fmla="*/ 3709 h 112805"/>
                    <a:gd name="connsiteX53" fmla="*/ 1033665 w 1913856"/>
                    <a:gd name="connsiteY53" fmla="*/ 8279 h 112805"/>
                    <a:gd name="connsiteX54" fmla="*/ 1099934 w 1913856"/>
                    <a:gd name="connsiteY54" fmla="*/ 14779 h 112805"/>
                    <a:gd name="connsiteX55" fmla="*/ 1167407 w 1913856"/>
                    <a:gd name="connsiteY55" fmla="*/ 22504 h 112805"/>
                    <a:gd name="connsiteX56" fmla="*/ 1236467 w 1913856"/>
                    <a:gd name="connsiteY56" fmla="*/ 31796 h 112805"/>
                    <a:gd name="connsiteX57" fmla="*/ 1307191 w 1913856"/>
                    <a:gd name="connsiteY57" fmla="*/ 42751 h 112805"/>
                    <a:gd name="connsiteX58" fmla="*/ 1379673 w 1913856"/>
                    <a:gd name="connsiteY58" fmla="*/ 55466 h 112805"/>
                    <a:gd name="connsiteX59" fmla="*/ 1452099 w 1913856"/>
                    <a:gd name="connsiteY59" fmla="*/ 68161 h 112805"/>
                    <a:gd name="connsiteX60" fmla="*/ 1522784 w 1913856"/>
                    <a:gd name="connsiteY60" fmla="*/ 79117 h 112805"/>
                    <a:gd name="connsiteX61" fmla="*/ 1591806 w 1913856"/>
                    <a:gd name="connsiteY61" fmla="*/ 88409 h 112805"/>
                    <a:gd name="connsiteX62" fmla="*/ 1659260 w 1913856"/>
                    <a:gd name="connsiteY62" fmla="*/ 96133 h 112805"/>
                    <a:gd name="connsiteX63" fmla="*/ 1725471 w 1913856"/>
                    <a:gd name="connsiteY63" fmla="*/ 102615 h 112805"/>
                    <a:gd name="connsiteX64" fmla="*/ 1789751 w 1913856"/>
                    <a:gd name="connsiteY64" fmla="*/ 107185 h 112805"/>
                    <a:gd name="connsiteX65" fmla="*/ 1852196 w 1913856"/>
                    <a:gd name="connsiteY65" fmla="*/ 109919 h 112805"/>
                    <a:gd name="connsiteX66" fmla="*/ 1912901 w 1913856"/>
                    <a:gd name="connsiteY66" fmla="*/ 110894 h 112805"/>
                    <a:gd name="connsiteX67" fmla="*/ 1913857 w 1913856"/>
                    <a:gd name="connsiteY67" fmla="*/ 111850 h 112805"/>
                    <a:gd name="connsiteX68" fmla="*/ 1912901 w 1913856"/>
                    <a:gd name="connsiteY68" fmla="*/ 112806 h 112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913856" h="112805">
                      <a:moveTo>
                        <a:pt x="1912901" y="112806"/>
                      </a:moveTo>
                      <a:cubicBezTo>
                        <a:pt x="1893628" y="112806"/>
                        <a:pt x="1873190" y="112481"/>
                        <a:pt x="1852139" y="111831"/>
                      </a:cubicBezTo>
                      <a:cubicBezTo>
                        <a:pt x="1832331" y="111219"/>
                        <a:pt x="1811299" y="110301"/>
                        <a:pt x="1789637" y="109097"/>
                      </a:cubicBezTo>
                      <a:cubicBezTo>
                        <a:pt x="1769198" y="107969"/>
                        <a:pt x="1747535" y="106420"/>
                        <a:pt x="1725299" y="104527"/>
                      </a:cubicBezTo>
                      <a:cubicBezTo>
                        <a:pt x="1704268" y="102730"/>
                        <a:pt x="1681974" y="100550"/>
                        <a:pt x="1659030" y="98026"/>
                      </a:cubicBezTo>
                      <a:cubicBezTo>
                        <a:pt x="1637674" y="95694"/>
                        <a:pt x="1614711" y="93132"/>
                        <a:pt x="1591557" y="90302"/>
                      </a:cubicBezTo>
                      <a:cubicBezTo>
                        <a:pt x="1566453" y="87243"/>
                        <a:pt x="1543854" y="84203"/>
                        <a:pt x="1522497" y="81010"/>
                      </a:cubicBezTo>
                      <a:cubicBezTo>
                        <a:pt x="1501829" y="77912"/>
                        <a:pt x="1477279" y="74203"/>
                        <a:pt x="1451774" y="70054"/>
                      </a:cubicBezTo>
                      <a:cubicBezTo>
                        <a:pt x="1425656" y="65810"/>
                        <a:pt x="1401948" y="61642"/>
                        <a:pt x="1379291" y="57340"/>
                      </a:cubicBezTo>
                      <a:cubicBezTo>
                        <a:pt x="1356634" y="53038"/>
                        <a:pt x="1332945" y="48889"/>
                        <a:pt x="1306866" y="44644"/>
                      </a:cubicBezTo>
                      <a:cubicBezTo>
                        <a:pt x="1281379" y="40495"/>
                        <a:pt x="1256830" y="36786"/>
                        <a:pt x="1236180" y="33689"/>
                      </a:cubicBezTo>
                      <a:cubicBezTo>
                        <a:pt x="1214843" y="30496"/>
                        <a:pt x="1192263" y="27456"/>
                        <a:pt x="1167159" y="24397"/>
                      </a:cubicBezTo>
                      <a:cubicBezTo>
                        <a:pt x="1144005" y="21586"/>
                        <a:pt x="1121061" y="19024"/>
                        <a:pt x="1099704" y="16672"/>
                      </a:cubicBezTo>
                      <a:cubicBezTo>
                        <a:pt x="1076799" y="14168"/>
                        <a:pt x="1054506" y="11988"/>
                        <a:pt x="1033493" y="10191"/>
                      </a:cubicBezTo>
                      <a:cubicBezTo>
                        <a:pt x="1011257" y="8298"/>
                        <a:pt x="989633" y="6749"/>
                        <a:pt x="969213" y="5621"/>
                      </a:cubicBezTo>
                      <a:cubicBezTo>
                        <a:pt x="947569" y="4417"/>
                        <a:pt x="926557" y="3499"/>
                        <a:pt x="906768" y="2887"/>
                      </a:cubicBezTo>
                      <a:cubicBezTo>
                        <a:pt x="885737" y="2237"/>
                        <a:pt x="865317" y="1912"/>
                        <a:pt x="846063" y="1912"/>
                      </a:cubicBezTo>
                      <a:cubicBezTo>
                        <a:pt x="826810" y="1912"/>
                        <a:pt x="807059" y="2237"/>
                        <a:pt x="787328" y="2887"/>
                      </a:cubicBezTo>
                      <a:cubicBezTo>
                        <a:pt x="768743" y="3499"/>
                        <a:pt x="749586" y="4417"/>
                        <a:pt x="730332" y="5621"/>
                      </a:cubicBezTo>
                      <a:cubicBezTo>
                        <a:pt x="712168" y="6749"/>
                        <a:pt x="693622" y="8279"/>
                        <a:pt x="675191" y="10191"/>
                      </a:cubicBezTo>
                      <a:cubicBezTo>
                        <a:pt x="657754" y="11988"/>
                        <a:pt x="639858" y="14168"/>
                        <a:pt x="621962" y="16672"/>
                      </a:cubicBezTo>
                      <a:cubicBezTo>
                        <a:pt x="605290" y="19005"/>
                        <a:pt x="587451" y="21567"/>
                        <a:pt x="569957" y="24378"/>
                      </a:cubicBezTo>
                      <a:cubicBezTo>
                        <a:pt x="550990" y="27437"/>
                        <a:pt x="534509" y="30477"/>
                        <a:pt x="519538" y="33670"/>
                      </a:cubicBezTo>
                      <a:cubicBezTo>
                        <a:pt x="505064" y="36748"/>
                        <a:pt x="487952" y="40476"/>
                        <a:pt x="470764" y="44625"/>
                      </a:cubicBezTo>
                      <a:cubicBezTo>
                        <a:pt x="453174" y="48870"/>
                        <a:pt x="437802" y="53019"/>
                        <a:pt x="423768" y="57321"/>
                      </a:cubicBezTo>
                      <a:cubicBezTo>
                        <a:pt x="409715" y="61623"/>
                        <a:pt x="394304" y="65791"/>
                        <a:pt x="376676" y="70035"/>
                      </a:cubicBezTo>
                      <a:cubicBezTo>
                        <a:pt x="359468" y="74184"/>
                        <a:pt x="342337" y="77912"/>
                        <a:pt x="327864" y="80991"/>
                      </a:cubicBezTo>
                      <a:cubicBezTo>
                        <a:pt x="312874" y="84184"/>
                        <a:pt x="296354" y="87224"/>
                        <a:pt x="277369" y="90283"/>
                      </a:cubicBezTo>
                      <a:cubicBezTo>
                        <a:pt x="259836" y="93113"/>
                        <a:pt x="241997" y="95655"/>
                        <a:pt x="225325" y="98007"/>
                      </a:cubicBezTo>
                      <a:cubicBezTo>
                        <a:pt x="207410" y="100512"/>
                        <a:pt x="189495" y="102711"/>
                        <a:pt x="172039" y="104508"/>
                      </a:cubicBezTo>
                      <a:cubicBezTo>
                        <a:pt x="153588" y="106401"/>
                        <a:pt x="135004" y="107949"/>
                        <a:pt x="116821" y="109077"/>
                      </a:cubicBezTo>
                      <a:cubicBezTo>
                        <a:pt x="97568" y="110282"/>
                        <a:pt x="78371" y="111200"/>
                        <a:pt x="59768" y="111812"/>
                      </a:cubicBezTo>
                      <a:cubicBezTo>
                        <a:pt x="40017" y="112462"/>
                        <a:pt x="20229" y="112787"/>
                        <a:pt x="956" y="112787"/>
                      </a:cubicBezTo>
                      <a:cubicBezTo>
                        <a:pt x="421" y="112787"/>
                        <a:pt x="0" y="112366"/>
                        <a:pt x="0" y="111831"/>
                      </a:cubicBezTo>
                      <a:cubicBezTo>
                        <a:pt x="0" y="111295"/>
                        <a:pt x="421" y="110875"/>
                        <a:pt x="956" y="110875"/>
                      </a:cubicBezTo>
                      <a:cubicBezTo>
                        <a:pt x="20209" y="110875"/>
                        <a:pt x="39960" y="110550"/>
                        <a:pt x="59692" y="109900"/>
                      </a:cubicBezTo>
                      <a:cubicBezTo>
                        <a:pt x="78276" y="109288"/>
                        <a:pt x="97434" y="108370"/>
                        <a:pt x="116687" y="107165"/>
                      </a:cubicBezTo>
                      <a:cubicBezTo>
                        <a:pt x="134851" y="106037"/>
                        <a:pt x="153397" y="104508"/>
                        <a:pt x="171828" y="102596"/>
                      </a:cubicBezTo>
                      <a:cubicBezTo>
                        <a:pt x="189265" y="100799"/>
                        <a:pt x="207161" y="98619"/>
                        <a:pt x="225057" y="96114"/>
                      </a:cubicBezTo>
                      <a:cubicBezTo>
                        <a:pt x="241730" y="93782"/>
                        <a:pt x="259568" y="91220"/>
                        <a:pt x="277063" y="88409"/>
                      </a:cubicBezTo>
                      <a:cubicBezTo>
                        <a:pt x="296029" y="85350"/>
                        <a:pt x="312511" y="82310"/>
                        <a:pt x="327481" y="79117"/>
                      </a:cubicBezTo>
                      <a:cubicBezTo>
                        <a:pt x="341955" y="76039"/>
                        <a:pt x="359067" y="72310"/>
                        <a:pt x="376255" y="68161"/>
                      </a:cubicBezTo>
                      <a:cubicBezTo>
                        <a:pt x="393846" y="63917"/>
                        <a:pt x="409218" y="59768"/>
                        <a:pt x="423252" y="55466"/>
                      </a:cubicBezTo>
                      <a:cubicBezTo>
                        <a:pt x="437324" y="51164"/>
                        <a:pt x="452715" y="46996"/>
                        <a:pt x="470343" y="42751"/>
                      </a:cubicBezTo>
                      <a:cubicBezTo>
                        <a:pt x="487551" y="38603"/>
                        <a:pt x="504682" y="34874"/>
                        <a:pt x="519156" y="31796"/>
                      </a:cubicBezTo>
                      <a:cubicBezTo>
                        <a:pt x="534145" y="28603"/>
                        <a:pt x="550665" y="25563"/>
                        <a:pt x="569651" y="22504"/>
                      </a:cubicBezTo>
                      <a:cubicBezTo>
                        <a:pt x="587183" y="19674"/>
                        <a:pt x="605022" y="17131"/>
                        <a:pt x="621694" y="14779"/>
                      </a:cubicBezTo>
                      <a:cubicBezTo>
                        <a:pt x="639609" y="12275"/>
                        <a:pt x="657524" y="10076"/>
                        <a:pt x="674981" y="8279"/>
                      </a:cubicBezTo>
                      <a:cubicBezTo>
                        <a:pt x="693431" y="6386"/>
                        <a:pt x="712015" y="4837"/>
                        <a:pt x="730198" y="3709"/>
                      </a:cubicBezTo>
                      <a:cubicBezTo>
                        <a:pt x="749452" y="2505"/>
                        <a:pt x="768648" y="1587"/>
                        <a:pt x="787251" y="975"/>
                      </a:cubicBezTo>
                      <a:cubicBezTo>
                        <a:pt x="807002" y="325"/>
                        <a:pt x="826791" y="0"/>
                        <a:pt x="846063" y="0"/>
                      </a:cubicBezTo>
                      <a:cubicBezTo>
                        <a:pt x="865336" y="0"/>
                        <a:pt x="885775" y="325"/>
                        <a:pt x="906825" y="975"/>
                      </a:cubicBezTo>
                      <a:cubicBezTo>
                        <a:pt x="926633" y="1587"/>
                        <a:pt x="947665" y="2505"/>
                        <a:pt x="969328" y="3709"/>
                      </a:cubicBezTo>
                      <a:cubicBezTo>
                        <a:pt x="989766" y="4837"/>
                        <a:pt x="1011429" y="6386"/>
                        <a:pt x="1033665" y="8279"/>
                      </a:cubicBezTo>
                      <a:cubicBezTo>
                        <a:pt x="1054697" y="10076"/>
                        <a:pt x="1076990" y="12256"/>
                        <a:pt x="1099934" y="14779"/>
                      </a:cubicBezTo>
                      <a:cubicBezTo>
                        <a:pt x="1121290" y="17112"/>
                        <a:pt x="1144253" y="19674"/>
                        <a:pt x="1167407" y="22504"/>
                      </a:cubicBezTo>
                      <a:cubicBezTo>
                        <a:pt x="1192511" y="25563"/>
                        <a:pt x="1215111" y="28603"/>
                        <a:pt x="1236467" y="31796"/>
                      </a:cubicBezTo>
                      <a:cubicBezTo>
                        <a:pt x="1257136" y="34893"/>
                        <a:pt x="1281685" y="38603"/>
                        <a:pt x="1307191" y="42751"/>
                      </a:cubicBezTo>
                      <a:cubicBezTo>
                        <a:pt x="1333289" y="46996"/>
                        <a:pt x="1356997" y="51164"/>
                        <a:pt x="1379673" y="55466"/>
                      </a:cubicBezTo>
                      <a:cubicBezTo>
                        <a:pt x="1402311" y="59768"/>
                        <a:pt x="1426000" y="63917"/>
                        <a:pt x="1452099" y="68161"/>
                      </a:cubicBezTo>
                      <a:cubicBezTo>
                        <a:pt x="1477585" y="72310"/>
                        <a:pt x="1502135" y="76020"/>
                        <a:pt x="1522784" y="79117"/>
                      </a:cubicBezTo>
                      <a:cubicBezTo>
                        <a:pt x="1544121" y="82310"/>
                        <a:pt x="1566702" y="85350"/>
                        <a:pt x="1591806" y="88409"/>
                      </a:cubicBezTo>
                      <a:cubicBezTo>
                        <a:pt x="1614960" y="91220"/>
                        <a:pt x="1637903" y="93782"/>
                        <a:pt x="1659260" y="96133"/>
                      </a:cubicBezTo>
                      <a:cubicBezTo>
                        <a:pt x="1682184" y="98638"/>
                        <a:pt x="1704459" y="100818"/>
                        <a:pt x="1725471" y="102615"/>
                      </a:cubicBezTo>
                      <a:cubicBezTo>
                        <a:pt x="1747707" y="104508"/>
                        <a:pt x="1769332" y="106057"/>
                        <a:pt x="1789751" y="107185"/>
                      </a:cubicBezTo>
                      <a:cubicBezTo>
                        <a:pt x="1811395" y="108389"/>
                        <a:pt x="1832407" y="109307"/>
                        <a:pt x="1852196" y="109919"/>
                      </a:cubicBezTo>
                      <a:cubicBezTo>
                        <a:pt x="1873228" y="110569"/>
                        <a:pt x="1893648" y="110894"/>
                        <a:pt x="1912901" y="110894"/>
                      </a:cubicBezTo>
                      <a:cubicBezTo>
                        <a:pt x="1913436" y="110894"/>
                        <a:pt x="1913857" y="111314"/>
                        <a:pt x="1913857" y="111850"/>
                      </a:cubicBezTo>
                      <a:cubicBezTo>
                        <a:pt x="1913857" y="112385"/>
                        <a:pt x="1913436" y="112806"/>
                        <a:pt x="1912901" y="112806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7" name="任意多边形: 形状 376">
                  <a:extLst>
                    <a:ext uri="{FF2B5EF4-FFF2-40B4-BE49-F238E27FC236}">
                      <a16:creationId xmlns:a16="http://schemas.microsoft.com/office/drawing/2014/main" id="{A3AB9A46-E081-BDA7-3957-49987E69A83D}"/>
                    </a:ext>
                  </a:extLst>
                </p:cNvPr>
                <p:cNvSpPr/>
                <p:nvPr/>
              </p:nvSpPr>
              <p:spPr>
                <a:xfrm>
                  <a:off x="9241182" y="1311954"/>
                  <a:ext cx="1913876" cy="153148"/>
                </a:xfrm>
                <a:custGeom>
                  <a:avLst/>
                  <a:gdLst>
                    <a:gd name="connsiteX0" fmla="*/ 1912901 w 1913876"/>
                    <a:gd name="connsiteY0" fmla="*/ 153148 h 153148"/>
                    <a:gd name="connsiteX1" fmla="*/ 1851795 w 1913876"/>
                    <a:gd name="connsiteY1" fmla="*/ 151829 h 153148"/>
                    <a:gd name="connsiteX2" fmla="*/ 1788069 w 1913876"/>
                    <a:gd name="connsiteY2" fmla="*/ 147890 h 153148"/>
                    <a:gd name="connsiteX3" fmla="*/ 1721724 w 1913876"/>
                    <a:gd name="connsiteY3" fmla="*/ 141332 h 153148"/>
                    <a:gd name="connsiteX4" fmla="*/ 1652759 w 1913876"/>
                    <a:gd name="connsiteY4" fmla="*/ 132136 h 153148"/>
                    <a:gd name="connsiteX5" fmla="*/ 1581711 w 1913876"/>
                    <a:gd name="connsiteY5" fmla="*/ 120836 h 153148"/>
                    <a:gd name="connsiteX6" fmla="*/ 1509075 w 1913876"/>
                    <a:gd name="connsiteY6" fmla="*/ 107968 h 153148"/>
                    <a:gd name="connsiteX7" fmla="*/ 1434872 w 1913876"/>
                    <a:gd name="connsiteY7" fmla="*/ 93533 h 153148"/>
                    <a:gd name="connsiteX8" fmla="*/ 1359101 w 1913876"/>
                    <a:gd name="connsiteY8" fmla="*/ 77511 h 153148"/>
                    <a:gd name="connsiteX9" fmla="*/ 1283349 w 1913876"/>
                    <a:gd name="connsiteY9" fmla="*/ 61489 h 153148"/>
                    <a:gd name="connsiteX10" fmla="*/ 1209184 w 1913876"/>
                    <a:gd name="connsiteY10" fmla="*/ 47053 h 153148"/>
                    <a:gd name="connsiteX11" fmla="*/ 1136586 w 1913876"/>
                    <a:gd name="connsiteY11" fmla="*/ 34186 h 153148"/>
                    <a:gd name="connsiteX12" fmla="*/ 1065557 w 1913876"/>
                    <a:gd name="connsiteY12" fmla="*/ 22905 h 153148"/>
                    <a:gd name="connsiteX13" fmla="*/ 996650 w 1913876"/>
                    <a:gd name="connsiteY13" fmla="*/ 13728 h 153148"/>
                    <a:gd name="connsiteX14" fmla="*/ 930362 w 1913876"/>
                    <a:gd name="connsiteY14" fmla="*/ 7170 h 153148"/>
                    <a:gd name="connsiteX15" fmla="*/ 866712 w 1913876"/>
                    <a:gd name="connsiteY15" fmla="*/ 3231 h 153148"/>
                    <a:gd name="connsiteX16" fmla="*/ 805683 w 1913876"/>
                    <a:gd name="connsiteY16" fmla="*/ 1912 h 153148"/>
                    <a:gd name="connsiteX17" fmla="*/ 747291 w 1913876"/>
                    <a:gd name="connsiteY17" fmla="*/ 3231 h 153148"/>
                    <a:gd name="connsiteX18" fmla="*/ 691519 w 1913876"/>
                    <a:gd name="connsiteY18" fmla="*/ 7170 h 153148"/>
                    <a:gd name="connsiteX19" fmla="*/ 638386 w 1913876"/>
                    <a:gd name="connsiteY19" fmla="*/ 13728 h 153148"/>
                    <a:gd name="connsiteX20" fmla="*/ 587891 w 1913876"/>
                    <a:gd name="connsiteY20" fmla="*/ 22905 h 153148"/>
                    <a:gd name="connsiteX21" fmla="*/ 539461 w 1913876"/>
                    <a:gd name="connsiteY21" fmla="*/ 34186 h 153148"/>
                    <a:gd name="connsiteX22" fmla="*/ 492618 w 1913876"/>
                    <a:gd name="connsiteY22" fmla="*/ 47034 h 153148"/>
                    <a:gd name="connsiteX23" fmla="*/ 447342 w 1913876"/>
                    <a:gd name="connsiteY23" fmla="*/ 61470 h 153148"/>
                    <a:gd name="connsiteX24" fmla="*/ 403654 w 1913876"/>
                    <a:gd name="connsiteY24" fmla="*/ 77473 h 153148"/>
                    <a:gd name="connsiteX25" fmla="*/ 359889 w 1913876"/>
                    <a:gd name="connsiteY25" fmla="*/ 93495 h 153148"/>
                    <a:gd name="connsiteX26" fmla="*/ 314537 w 1913876"/>
                    <a:gd name="connsiteY26" fmla="*/ 107949 h 153148"/>
                    <a:gd name="connsiteX27" fmla="*/ 267618 w 1913876"/>
                    <a:gd name="connsiteY27" fmla="*/ 120817 h 153148"/>
                    <a:gd name="connsiteX28" fmla="*/ 219130 w 1913876"/>
                    <a:gd name="connsiteY28" fmla="*/ 132117 h 153148"/>
                    <a:gd name="connsiteX29" fmla="*/ 168521 w 1913876"/>
                    <a:gd name="connsiteY29" fmla="*/ 141313 h 153148"/>
                    <a:gd name="connsiteX30" fmla="*/ 115291 w 1913876"/>
                    <a:gd name="connsiteY30" fmla="*/ 147890 h 153148"/>
                    <a:gd name="connsiteX31" fmla="*/ 59443 w 1913876"/>
                    <a:gd name="connsiteY31" fmla="*/ 151829 h 153148"/>
                    <a:gd name="connsiteX32" fmla="*/ 956 w 1913876"/>
                    <a:gd name="connsiteY32" fmla="*/ 153148 h 153148"/>
                    <a:gd name="connsiteX33" fmla="*/ 0 w 1913876"/>
                    <a:gd name="connsiteY33" fmla="*/ 152192 h 153148"/>
                    <a:gd name="connsiteX34" fmla="*/ 956 w 1913876"/>
                    <a:gd name="connsiteY34" fmla="*/ 151236 h 153148"/>
                    <a:gd name="connsiteX35" fmla="*/ 59347 w 1913876"/>
                    <a:gd name="connsiteY35" fmla="*/ 149917 h 153148"/>
                    <a:gd name="connsiteX36" fmla="*/ 115100 w 1913876"/>
                    <a:gd name="connsiteY36" fmla="*/ 145978 h 153148"/>
                    <a:gd name="connsiteX37" fmla="*/ 168234 w 1913876"/>
                    <a:gd name="connsiteY37" fmla="*/ 139420 h 153148"/>
                    <a:gd name="connsiteX38" fmla="*/ 218729 w 1913876"/>
                    <a:gd name="connsiteY38" fmla="*/ 130243 h 153148"/>
                    <a:gd name="connsiteX39" fmla="*/ 267159 w 1913876"/>
                    <a:gd name="connsiteY39" fmla="*/ 118962 h 153148"/>
                    <a:gd name="connsiteX40" fmla="*/ 314002 w 1913876"/>
                    <a:gd name="connsiteY40" fmla="*/ 106114 h 153148"/>
                    <a:gd name="connsiteX41" fmla="*/ 359277 w 1913876"/>
                    <a:gd name="connsiteY41" fmla="*/ 91679 h 153148"/>
                    <a:gd name="connsiteX42" fmla="*/ 402966 w 1913876"/>
                    <a:gd name="connsiteY42" fmla="*/ 75675 h 153148"/>
                    <a:gd name="connsiteX43" fmla="*/ 446730 w 1913876"/>
                    <a:gd name="connsiteY43" fmla="*/ 59653 h 153148"/>
                    <a:gd name="connsiteX44" fmla="*/ 492082 w 1913876"/>
                    <a:gd name="connsiteY44" fmla="*/ 45199 h 153148"/>
                    <a:gd name="connsiteX45" fmla="*/ 539002 w 1913876"/>
                    <a:gd name="connsiteY45" fmla="*/ 32331 h 153148"/>
                    <a:gd name="connsiteX46" fmla="*/ 587489 w 1913876"/>
                    <a:gd name="connsiteY46" fmla="*/ 21032 h 153148"/>
                    <a:gd name="connsiteX47" fmla="*/ 638099 w 1913876"/>
                    <a:gd name="connsiteY47" fmla="*/ 11835 h 153148"/>
                    <a:gd name="connsiteX48" fmla="*/ 691328 w 1913876"/>
                    <a:gd name="connsiteY48" fmla="*/ 5258 h 153148"/>
                    <a:gd name="connsiteX49" fmla="*/ 747196 w 1913876"/>
                    <a:gd name="connsiteY49" fmla="*/ 1319 h 153148"/>
                    <a:gd name="connsiteX50" fmla="*/ 805683 w 1913876"/>
                    <a:gd name="connsiteY50" fmla="*/ 0 h 153148"/>
                    <a:gd name="connsiteX51" fmla="*/ 866789 w 1913876"/>
                    <a:gd name="connsiteY51" fmla="*/ 1319 h 153148"/>
                    <a:gd name="connsiteX52" fmla="*/ 930515 w 1913876"/>
                    <a:gd name="connsiteY52" fmla="*/ 5258 h 153148"/>
                    <a:gd name="connsiteX53" fmla="*/ 996860 w 1913876"/>
                    <a:gd name="connsiteY53" fmla="*/ 11816 h 153148"/>
                    <a:gd name="connsiteX54" fmla="*/ 1065824 w 1913876"/>
                    <a:gd name="connsiteY54" fmla="*/ 21012 h 153148"/>
                    <a:gd name="connsiteX55" fmla="*/ 1136873 w 1913876"/>
                    <a:gd name="connsiteY55" fmla="*/ 32312 h 153148"/>
                    <a:gd name="connsiteX56" fmla="*/ 1209509 w 1913876"/>
                    <a:gd name="connsiteY56" fmla="*/ 45180 h 153148"/>
                    <a:gd name="connsiteX57" fmla="*/ 1283712 w 1913876"/>
                    <a:gd name="connsiteY57" fmla="*/ 59615 h 153148"/>
                    <a:gd name="connsiteX58" fmla="*/ 1359502 w 1913876"/>
                    <a:gd name="connsiteY58" fmla="*/ 75637 h 153148"/>
                    <a:gd name="connsiteX59" fmla="*/ 1435254 w 1913876"/>
                    <a:gd name="connsiteY59" fmla="*/ 91659 h 153148"/>
                    <a:gd name="connsiteX60" fmla="*/ 1509419 w 1913876"/>
                    <a:gd name="connsiteY60" fmla="*/ 106095 h 153148"/>
                    <a:gd name="connsiteX61" fmla="*/ 1582017 w 1913876"/>
                    <a:gd name="connsiteY61" fmla="*/ 118962 h 153148"/>
                    <a:gd name="connsiteX62" fmla="*/ 1653046 w 1913876"/>
                    <a:gd name="connsiteY62" fmla="*/ 130243 h 153148"/>
                    <a:gd name="connsiteX63" fmla="*/ 1721953 w 1913876"/>
                    <a:gd name="connsiteY63" fmla="*/ 139420 h 153148"/>
                    <a:gd name="connsiteX64" fmla="*/ 1788241 w 1913876"/>
                    <a:gd name="connsiteY64" fmla="*/ 145978 h 153148"/>
                    <a:gd name="connsiteX65" fmla="*/ 1851890 w 1913876"/>
                    <a:gd name="connsiteY65" fmla="*/ 149917 h 153148"/>
                    <a:gd name="connsiteX66" fmla="*/ 1912920 w 1913876"/>
                    <a:gd name="connsiteY66" fmla="*/ 151236 h 153148"/>
                    <a:gd name="connsiteX67" fmla="*/ 1913876 w 1913876"/>
                    <a:gd name="connsiteY67" fmla="*/ 152192 h 153148"/>
                    <a:gd name="connsiteX68" fmla="*/ 1912901 w 1913876"/>
                    <a:gd name="connsiteY68" fmla="*/ 153148 h 153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913876" h="153148">
                      <a:moveTo>
                        <a:pt x="1912901" y="153148"/>
                      </a:moveTo>
                      <a:cubicBezTo>
                        <a:pt x="1893055" y="153148"/>
                        <a:pt x="1872501" y="152708"/>
                        <a:pt x="1851795" y="151829"/>
                      </a:cubicBezTo>
                      <a:cubicBezTo>
                        <a:pt x="1831069" y="150949"/>
                        <a:pt x="1809636" y="149630"/>
                        <a:pt x="1788069" y="147890"/>
                      </a:cubicBezTo>
                      <a:cubicBezTo>
                        <a:pt x="1766502" y="146150"/>
                        <a:pt x="1744189" y="143932"/>
                        <a:pt x="1721724" y="141332"/>
                      </a:cubicBezTo>
                      <a:cubicBezTo>
                        <a:pt x="1699296" y="138713"/>
                        <a:pt x="1676085" y="135635"/>
                        <a:pt x="1652759" y="132136"/>
                      </a:cubicBezTo>
                      <a:cubicBezTo>
                        <a:pt x="1629471" y="128656"/>
                        <a:pt x="1605572" y="124851"/>
                        <a:pt x="1581711" y="120836"/>
                      </a:cubicBezTo>
                      <a:cubicBezTo>
                        <a:pt x="1557907" y="116840"/>
                        <a:pt x="1533472" y="112500"/>
                        <a:pt x="1509075" y="107968"/>
                      </a:cubicBezTo>
                      <a:cubicBezTo>
                        <a:pt x="1484678" y="103437"/>
                        <a:pt x="1459708" y="98562"/>
                        <a:pt x="1434872" y="93533"/>
                      </a:cubicBezTo>
                      <a:cubicBezTo>
                        <a:pt x="1409959" y="88466"/>
                        <a:pt x="1384453" y="83075"/>
                        <a:pt x="1359101" y="77511"/>
                      </a:cubicBezTo>
                      <a:cubicBezTo>
                        <a:pt x="1333748" y="71947"/>
                        <a:pt x="1308262" y="66555"/>
                        <a:pt x="1283349" y="61489"/>
                      </a:cubicBezTo>
                      <a:cubicBezTo>
                        <a:pt x="1258512" y="56441"/>
                        <a:pt x="1233561" y="51585"/>
                        <a:pt x="1209184" y="47053"/>
                      </a:cubicBezTo>
                      <a:cubicBezTo>
                        <a:pt x="1184806" y="42522"/>
                        <a:pt x="1160371" y="38201"/>
                        <a:pt x="1136586" y="34186"/>
                      </a:cubicBezTo>
                      <a:cubicBezTo>
                        <a:pt x="1112725" y="30171"/>
                        <a:pt x="1088825" y="26385"/>
                        <a:pt x="1065557" y="22905"/>
                      </a:cubicBezTo>
                      <a:cubicBezTo>
                        <a:pt x="1042231" y="19426"/>
                        <a:pt x="1019058" y="16328"/>
                        <a:pt x="996650" y="13728"/>
                      </a:cubicBezTo>
                      <a:cubicBezTo>
                        <a:pt x="974222" y="11108"/>
                        <a:pt x="951929" y="8910"/>
                        <a:pt x="930362" y="7170"/>
                      </a:cubicBezTo>
                      <a:cubicBezTo>
                        <a:pt x="908814" y="5430"/>
                        <a:pt x="887400" y="4111"/>
                        <a:pt x="866712" y="3231"/>
                      </a:cubicBezTo>
                      <a:cubicBezTo>
                        <a:pt x="846044" y="2352"/>
                        <a:pt x="825510" y="1912"/>
                        <a:pt x="805683" y="1912"/>
                      </a:cubicBezTo>
                      <a:cubicBezTo>
                        <a:pt x="785856" y="1912"/>
                        <a:pt x="766220" y="2352"/>
                        <a:pt x="747291" y="3231"/>
                      </a:cubicBezTo>
                      <a:cubicBezTo>
                        <a:pt x="728363" y="4111"/>
                        <a:pt x="709587" y="5430"/>
                        <a:pt x="691519" y="7170"/>
                      </a:cubicBezTo>
                      <a:cubicBezTo>
                        <a:pt x="673451" y="8910"/>
                        <a:pt x="655574" y="11108"/>
                        <a:pt x="638386" y="13728"/>
                      </a:cubicBezTo>
                      <a:cubicBezTo>
                        <a:pt x="621197" y="16328"/>
                        <a:pt x="604219" y="19426"/>
                        <a:pt x="587891" y="22905"/>
                      </a:cubicBezTo>
                      <a:cubicBezTo>
                        <a:pt x="571582" y="26385"/>
                        <a:pt x="555292" y="30171"/>
                        <a:pt x="539461" y="34186"/>
                      </a:cubicBezTo>
                      <a:cubicBezTo>
                        <a:pt x="523668" y="38182"/>
                        <a:pt x="507913" y="42503"/>
                        <a:pt x="492618" y="47034"/>
                      </a:cubicBezTo>
                      <a:cubicBezTo>
                        <a:pt x="477322" y="51566"/>
                        <a:pt x="462103" y="56422"/>
                        <a:pt x="447342" y="61470"/>
                      </a:cubicBezTo>
                      <a:cubicBezTo>
                        <a:pt x="432563" y="66517"/>
                        <a:pt x="417879" y="71909"/>
                        <a:pt x="403654" y="77473"/>
                      </a:cubicBezTo>
                      <a:cubicBezTo>
                        <a:pt x="389410" y="83056"/>
                        <a:pt x="374688" y="88447"/>
                        <a:pt x="359889" y="93495"/>
                      </a:cubicBezTo>
                      <a:cubicBezTo>
                        <a:pt x="345110" y="98543"/>
                        <a:pt x="329871" y="103418"/>
                        <a:pt x="314537" y="107949"/>
                      </a:cubicBezTo>
                      <a:cubicBezTo>
                        <a:pt x="299222" y="112481"/>
                        <a:pt x="283430" y="116821"/>
                        <a:pt x="267618" y="120817"/>
                      </a:cubicBezTo>
                      <a:cubicBezTo>
                        <a:pt x="251767" y="124832"/>
                        <a:pt x="235458" y="128637"/>
                        <a:pt x="219130" y="132117"/>
                      </a:cubicBezTo>
                      <a:cubicBezTo>
                        <a:pt x="202764" y="135615"/>
                        <a:pt x="185728" y="138694"/>
                        <a:pt x="168521" y="141313"/>
                      </a:cubicBezTo>
                      <a:cubicBezTo>
                        <a:pt x="151275" y="143932"/>
                        <a:pt x="133379" y="146150"/>
                        <a:pt x="115291" y="147890"/>
                      </a:cubicBezTo>
                      <a:cubicBezTo>
                        <a:pt x="97204" y="149630"/>
                        <a:pt x="78410" y="150969"/>
                        <a:pt x="59443" y="151829"/>
                      </a:cubicBezTo>
                      <a:cubicBezTo>
                        <a:pt x="40495" y="152708"/>
                        <a:pt x="20821" y="153148"/>
                        <a:pt x="956" y="153148"/>
                      </a:cubicBezTo>
                      <a:cubicBezTo>
                        <a:pt x="421" y="153148"/>
                        <a:pt x="0" y="152728"/>
                        <a:pt x="0" y="152192"/>
                      </a:cubicBezTo>
                      <a:cubicBezTo>
                        <a:pt x="0" y="151657"/>
                        <a:pt x="421" y="151236"/>
                        <a:pt x="956" y="151236"/>
                      </a:cubicBezTo>
                      <a:cubicBezTo>
                        <a:pt x="20783" y="151236"/>
                        <a:pt x="40419" y="150796"/>
                        <a:pt x="59347" y="149917"/>
                      </a:cubicBezTo>
                      <a:cubicBezTo>
                        <a:pt x="78295" y="149037"/>
                        <a:pt x="97051" y="147718"/>
                        <a:pt x="115100" y="145978"/>
                      </a:cubicBezTo>
                      <a:cubicBezTo>
                        <a:pt x="133149" y="144238"/>
                        <a:pt x="151026" y="142040"/>
                        <a:pt x="168234" y="139420"/>
                      </a:cubicBezTo>
                      <a:cubicBezTo>
                        <a:pt x="185422" y="136820"/>
                        <a:pt x="202401" y="133723"/>
                        <a:pt x="218729" y="130243"/>
                      </a:cubicBezTo>
                      <a:cubicBezTo>
                        <a:pt x="235038" y="126763"/>
                        <a:pt x="251328" y="122977"/>
                        <a:pt x="267159" y="118962"/>
                      </a:cubicBezTo>
                      <a:cubicBezTo>
                        <a:pt x="282952" y="114966"/>
                        <a:pt x="298706" y="110645"/>
                        <a:pt x="314002" y="106114"/>
                      </a:cubicBezTo>
                      <a:cubicBezTo>
                        <a:pt x="329298" y="101583"/>
                        <a:pt x="344517" y="96726"/>
                        <a:pt x="359277" y="91679"/>
                      </a:cubicBezTo>
                      <a:cubicBezTo>
                        <a:pt x="374038" y="86631"/>
                        <a:pt x="388741" y="81239"/>
                        <a:pt x="402966" y="75675"/>
                      </a:cubicBezTo>
                      <a:cubicBezTo>
                        <a:pt x="417210" y="70093"/>
                        <a:pt x="431932" y="64701"/>
                        <a:pt x="446730" y="59653"/>
                      </a:cubicBezTo>
                      <a:cubicBezTo>
                        <a:pt x="461510" y="54606"/>
                        <a:pt x="476767" y="49730"/>
                        <a:pt x="492082" y="45199"/>
                      </a:cubicBezTo>
                      <a:cubicBezTo>
                        <a:pt x="507397" y="40667"/>
                        <a:pt x="523190" y="36327"/>
                        <a:pt x="539002" y="32331"/>
                      </a:cubicBezTo>
                      <a:cubicBezTo>
                        <a:pt x="554852" y="28316"/>
                        <a:pt x="571161" y="24511"/>
                        <a:pt x="587489" y="21032"/>
                      </a:cubicBezTo>
                      <a:cubicBezTo>
                        <a:pt x="603856" y="17533"/>
                        <a:pt x="620891" y="14454"/>
                        <a:pt x="638099" y="11835"/>
                      </a:cubicBezTo>
                      <a:cubicBezTo>
                        <a:pt x="655326" y="9216"/>
                        <a:pt x="673241" y="7017"/>
                        <a:pt x="691328" y="5258"/>
                      </a:cubicBezTo>
                      <a:cubicBezTo>
                        <a:pt x="709434" y="3518"/>
                        <a:pt x="728210" y="2199"/>
                        <a:pt x="747196" y="1319"/>
                      </a:cubicBezTo>
                      <a:cubicBezTo>
                        <a:pt x="766143" y="440"/>
                        <a:pt x="785817" y="0"/>
                        <a:pt x="805683" y="0"/>
                      </a:cubicBezTo>
                      <a:cubicBezTo>
                        <a:pt x="825548" y="0"/>
                        <a:pt x="846082" y="440"/>
                        <a:pt x="866789" y="1319"/>
                      </a:cubicBezTo>
                      <a:cubicBezTo>
                        <a:pt x="887496" y="2199"/>
                        <a:pt x="908929" y="3518"/>
                        <a:pt x="930515" y="5258"/>
                      </a:cubicBezTo>
                      <a:cubicBezTo>
                        <a:pt x="952101" y="6998"/>
                        <a:pt x="974413" y="9216"/>
                        <a:pt x="996860" y="11816"/>
                      </a:cubicBezTo>
                      <a:cubicBezTo>
                        <a:pt x="1019287" y="14435"/>
                        <a:pt x="1042498" y="17514"/>
                        <a:pt x="1065824" y="21012"/>
                      </a:cubicBezTo>
                      <a:cubicBezTo>
                        <a:pt x="1089112" y="24492"/>
                        <a:pt x="1113012" y="28297"/>
                        <a:pt x="1136873" y="32312"/>
                      </a:cubicBezTo>
                      <a:cubicBezTo>
                        <a:pt x="1160677" y="36308"/>
                        <a:pt x="1185112" y="40648"/>
                        <a:pt x="1209509" y="45180"/>
                      </a:cubicBezTo>
                      <a:cubicBezTo>
                        <a:pt x="1233905" y="49711"/>
                        <a:pt x="1258875" y="54587"/>
                        <a:pt x="1283712" y="59615"/>
                      </a:cubicBezTo>
                      <a:cubicBezTo>
                        <a:pt x="1308625" y="64682"/>
                        <a:pt x="1334130" y="70073"/>
                        <a:pt x="1359502" y="75637"/>
                      </a:cubicBezTo>
                      <a:cubicBezTo>
                        <a:pt x="1384855" y="81201"/>
                        <a:pt x="1410341" y="86593"/>
                        <a:pt x="1435254" y="91659"/>
                      </a:cubicBezTo>
                      <a:cubicBezTo>
                        <a:pt x="1460091" y="96707"/>
                        <a:pt x="1485042" y="101563"/>
                        <a:pt x="1509419" y="106095"/>
                      </a:cubicBezTo>
                      <a:cubicBezTo>
                        <a:pt x="1533797" y="110626"/>
                        <a:pt x="1558232" y="114947"/>
                        <a:pt x="1582017" y="118962"/>
                      </a:cubicBezTo>
                      <a:cubicBezTo>
                        <a:pt x="1605878" y="122977"/>
                        <a:pt x="1629777" y="126763"/>
                        <a:pt x="1653046" y="130243"/>
                      </a:cubicBezTo>
                      <a:cubicBezTo>
                        <a:pt x="1676372" y="133723"/>
                        <a:pt x="1699545" y="136820"/>
                        <a:pt x="1721953" y="139420"/>
                      </a:cubicBezTo>
                      <a:cubicBezTo>
                        <a:pt x="1744400" y="142040"/>
                        <a:pt x="1766693" y="144238"/>
                        <a:pt x="1788241" y="145978"/>
                      </a:cubicBezTo>
                      <a:cubicBezTo>
                        <a:pt x="1809770" y="147718"/>
                        <a:pt x="1831203" y="149037"/>
                        <a:pt x="1851890" y="149917"/>
                      </a:cubicBezTo>
                      <a:cubicBezTo>
                        <a:pt x="1872559" y="150796"/>
                        <a:pt x="1893093" y="151236"/>
                        <a:pt x="1912920" y="151236"/>
                      </a:cubicBezTo>
                      <a:cubicBezTo>
                        <a:pt x="1913455" y="151236"/>
                        <a:pt x="1913876" y="151657"/>
                        <a:pt x="1913876" y="152192"/>
                      </a:cubicBezTo>
                      <a:cubicBezTo>
                        <a:pt x="1913876" y="152728"/>
                        <a:pt x="1913436" y="153148"/>
                        <a:pt x="1912901" y="153148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8" name="任意多边形: 形状 377">
                  <a:extLst>
                    <a:ext uri="{FF2B5EF4-FFF2-40B4-BE49-F238E27FC236}">
                      <a16:creationId xmlns:a16="http://schemas.microsoft.com/office/drawing/2014/main" id="{E5BAAB76-B792-EE86-A2CE-4BA22A74F218}"/>
                    </a:ext>
                  </a:extLst>
                </p:cNvPr>
                <p:cNvSpPr/>
                <p:nvPr/>
              </p:nvSpPr>
              <p:spPr>
                <a:xfrm>
                  <a:off x="9241182" y="1328512"/>
                  <a:ext cx="1913856" cy="196339"/>
                </a:xfrm>
                <a:custGeom>
                  <a:avLst/>
                  <a:gdLst>
                    <a:gd name="connsiteX0" fmla="*/ 1912901 w 1913856"/>
                    <a:gd name="connsiteY0" fmla="*/ 196339 h 196339"/>
                    <a:gd name="connsiteX1" fmla="*/ 1851412 w 1913856"/>
                    <a:gd name="connsiteY1" fmla="*/ 194638 h 196339"/>
                    <a:gd name="connsiteX2" fmla="*/ 1786157 w 1913856"/>
                    <a:gd name="connsiteY2" fmla="*/ 189170 h 196339"/>
                    <a:gd name="connsiteX3" fmla="*/ 1717498 w 1913856"/>
                    <a:gd name="connsiteY3" fmla="*/ 180298 h 196339"/>
                    <a:gd name="connsiteX4" fmla="*/ 1645780 w 1913856"/>
                    <a:gd name="connsiteY4" fmla="*/ 168348 h 196339"/>
                    <a:gd name="connsiteX5" fmla="*/ 1571099 w 1913856"/>
                    <a:gd name="connsiteY5" fmla="*/ 153435 h 196339"/>
                    <a:gd name="connsiteX6" fmla="*/ 1494601 w 1913856"/>
                    <a:gd name="connsiteY6" fmla="*/ 136686 h 196339"/>
                    <a:gd name="connsiteX7" fmla="*/ 1416612 w 1913856"/>
                    <a:gd name="connsiteY7" fmla="*/ 118446 h 196339"/>
                    <a:gd name="connsiteX8" fmla="*/ 1337495 w 1913856"/>
                    <a:gd name="connsiteY8" fmla="*/ 99078 h 196339"/>
                    <a:gd name="connsiteX9" fmla="*/ 1258378 w 1913856"/>
                    <a:gd name="connsiteY9" fmla="*/ 79710 h 196339"/>
                    <a:gd name="connsiteX10" fmla="*/ 1180408 w 1913856"/>
                    <a:gd name="connsiteY10" fmla="*/ 61470 h 196339"/>
                    <a:gd name="connsiteX11" fmla="*/ 1103930 w 1913856"/>
                    <a:gd name="connsiteY11" fmla="*/ 44721 h 196339"/>
                    <a:gd name="connsiteX12" fmla="*/ 1029287 w 1913856"/>
                    <a:gd name="connsiteY12" fmla="*/ 29827 h 196339"/>
                    <a:gd name="connsiteX13" fmla="*/ 957646 w 1913856"/>
                    <a:gd name="connsiteY13" fmla="*/ 17896 h 196339"/>
                    <a:gd name="connsiteX14" fmla="*/ 889063 w 1913856"/>
                    <a:gd name="connsiteY14" fmla="*/ 9024 h 196339"/>
                    <a:gd name="connsiteX15" fmla="*/ 823923 w 1913856"/>
                    <a:gd name="connsiteY15" fmla="*/ 3575 h 196339"/>
                    <a:gd name="connsiteX16" fmla="*/ 762530 w 1913856"/>
                    <a:gd name="connsiteY16" fmla="*/ 1893 h 196339"/>
                    <a:gd name="connsiteX17" fmla="*/ 704540 w 1913856"/>
                    <a:gd name="connsiteY17" fmla="*/ 3575 h 196339"/>
                    <a:gd name="connsiteX18" fmla="*/ 650316 w 1913856"/>
                    <a:gd name="connsiteY18" fmla="*/ 9024 h 196339"/>
                    <a:gd name="connsiteX19" fmla="*/ 599496 w 1913856"/>
                    <a:gd name="connsiteY19" fmla="*/ 17877 h 196339"/>
                    <a:gd name="connsiteX20" fmla="*/ 551755 w 1913856"/>
                    <a:gd name="connsiteY20" fmla="*/ 29788 h 196339"/>
                    <a:gd name="connsiteX21" fmla="*/ 506976 w 1913856"/>
                    <a:gd name="connsiteY21" fmla="*/ 44683 h 196339"/>
                    <a:gd name="connsiteX22" fmla="*/ 464015 w 1913856"/>
                    <a:gd name="connsiteY22" fmla="*/ 61412 h 196339"/>
                    <a:gd name="connsiteX23" fmla="*/ 422544 w 1913856"/>
                    <a:gd name="connsiteY23" fmla="*/ 79633 h 196339"/>
                    <a:gd name="connsiteX24" fmla="*/ 382183 w 1913856"/>
                    <a:gd name="connsiteY24" fmla="*/ 99001 h 196339"/>
                    <a:gd name="connsiteX25" fmla="*/ 341783 w 1913856"/>
                    <a:gd name="connsiteY25" fmla="*/ 118389 h 196339"/>
                    <a:gd name="connsiteX26" fmla="*/ 300217 w 1913856"/>
                    <a:gd name="connsiteY26" fmla="*/ 136648 h 196339"/>
                    <a:gd name="connsiteX27" fmla="*/ 257178 w 1913856"/>
                    <a:gd name="connsiteY27" fmla="*/ 153416 h 196339"/>
                    <a:gd name="connsiteX28" fmla="*/ 212285 w 1913856"/>
                    <a:gd name="connsiteY28" fmla="*/ 168348 h 196339"/>
                    <a:gd name="connsiteX29" fmla="*/ 164391 w 1913856"/>
                    <a:gd name="connsiteY29" fmla="*/ 180298 h 196339"/>
                    <a:gd name="connsiteX30" fmla="*/ 113456 w 1913856"/>
                    <a:gd name="connsiteY30" fmla="*/ 189170 h 196339"/>
                    <a:gd name="connsiteX31" fmla="*/ 59080 w 1913856"/>
                    <a:gd name="connsiteY31" fmla="*/ 194638 h 196339"/>
                    <a:gd name="connsiteX32" fmla="*/ 956 w 1913856"/>
                    <a:gd name="connsiteY32" fmla="*/ 196339 h 196339"/>
                    <a:gd name="connsiteX33" fmla="*/ 0 w 1913856"/>
                    <a:gd name="connsiteY33" fmla="*/ 195383 h 196339"/>
                    <a:gd name="connsiteX34" fmla="*/ 956 w 1913856"/>
                    <a:gd name="connsiteY34" fmla="*/ 194427 h 196339"/>
                    <a:gd name="connsiteX35" fmla="*/ 58946 w 1913856"/>
                    <a:gd name="connsiteY35" fmla="*/ 192745 h 196339"/>
                    <a:gd name="connsiteX36" fmla="*/ 113169 w 1913856"/>
                    <a:gd name="connsiteY36" fmla="*/ 187296 h 196339"/>
                    <a:gd name="connsiteX37" fmla="*/ 163989 w 1913856"/>
                    <a:gd name="connsiteY37" fmla="*/ 178443 h 196339"/>
                    <a:gd name="connsiteX38" fmla="*/ 211731 w 1913856"/>
                    <a:gd name="connsiteY38" fmla="*/ 166532 h 196339"/>
                    <a:gd name="connsiteX39" fmla="*/ 256509 w 1913856"/>
                    <a:gd name="connsiteY39" fmla="*/ 151638 h 196339"/>
                    <a:gd name="connsiteX40" fmla="*/ 299471 w 1913856"/>
                    <a:gd name="connsiteY40" fmla="*/ 134908 h 196339"/>
                    <a:gd name="connsiteX41" fmla="*/ 340941 w 1913856"/>
                    <a:gd name="connsiteY41" fmla="*/ 116687 h 196339"/>
                    <a:gd name="connsiteX42" fmla="*/ 381303 w 1913856"/>
                    <a:gd name="connsiteY42" fmla="*/ 97319 h 196339"/>
                    <a:gd name="connsiteX43" fmla="*/ 421703 w 1913856"/>
                    <a:gd name="connsiteY43" fmla="*/ 77951 h 196339"/>
                    <a:gd name="connsiteX44" fmla="*/ 463250 w 1913856"/>
                    <a:gd name="connsiteY44" fmla="*/ 59691 h 196339"/>
                    <a:gd name="connsiteX45" fmla="*/ 506288 w 1913856"/>
                    <a:gd name="connsiteY45" fmla="*/ 42924 h 196339"/>
                    <a:gd name="connsiteX46" fmla="*/ 551181 w 1913856"/>
                    <a:gd name="connsiteY46" fmla="*/ 27991 h 196339"/>
                    <a:gd name="connsiteX47" fmla="*/ 599076 w 1913856"/>
                    <a:gd name="connsiteY47" fmla="*/ 16041 h 196339"/>
                    <a:gd name="connsiteX48" fmla="*/ 650010 w 1913856"/>
                    <a:gd name="connsiteY48" fmla="*/ 7170 h 196339"/>
                    <a:gd name="connsiteX49" fmla="*/ 704387 w 1913856"/>
                    <a:gd name="connsiteY49" fmla="*/ 1702 h 196339"/>
                    <a:gd name="connsiteX50" fmla="*/ 762510 w 1913856"/>
                    <a:gd name="connsiteY50" fmla="*/ 0 h 196339"/>
                    <a:gd name="connsiteX51" fmla="*/ 823999 w 1913856"/>
                    <a:gd name="connsiteY51" fmla="*/ 1702 h 196339"/>
                    <a:gd name="connsiteX52" fmla="*/ 889255 w 1913856"/>
                    <a:gd name="connsiteY52" fmla="*/ 7170 h 196339"/>
                    <a:gd name="connsiteX53" fmla="*/ 957913 w 1913856"/>
                    <a:gd name="connsiteY53" fmla="*/ 16041 h 196339"/>
                    <a:gd name="connsiteX54" fmla="*/ 1029631 w 1913856"/>
                    <a:gd name="connsiteY54" fmla="*/ 27991 h 196339"/>
                    <a:gd name="connsiteX55" fmla="*/ 1104312 w 1913856"/>
                    <a:gd name="connsiteY55" fmla="*/ 42904 h 196339"/>
                    <a:gd name="connsiteX56" fmla="*/ 1180810 w 1913856"/>
                    <a:gd name="connsiteY56" fmla="*/ 59653 h 196339"/>
                    <a:gd name="connsiteX57" fmla="*/ 1258799 w 1913856"/>
                    <a:gd name="connsiteY57" fmla="*/ 77893 h 196339"/>
                    <a:gd name="connsiteX58" fmla="*/ 1337916 w 1913856"/>
                    <a:gd name="connsiteY58" fmla="*/ 97262 h 196339"/>
                    <a:gd name="connsiteX59" fmla="*/ 1417033 w 1913856"/>
                    <a:gd name="connsiteY59" fmla="*/ 116630 h 196339"/>
                    <a:gd name="connsiteX60" fmla="*/ 1495003 w 1913856"/>
                    <a:gd name="connsiteY60" fmla="*/ 134851 h 196339"/>
                    <a:gd name="connsiteX61" fmla="*/ 1571482 w 1913856"/>
                    <a:gd name="connsiteY61" fmla="*/ 151600 h 196339"/>
                    <a:gd name="connsiteX62" fmla="*/ 1646125 w 1913856"/>
                    <a:gd name="connsiteY62" fmla="*/ 166494 h 196339"/>
                    <a:gd name="connsiteX63" fmla="*/ 1717766 w 1913856"/>
                    <a:gd name="connsiteY63" fmla="*/ 178424 h 196339"/>
                    <a:gd name="connsiteX64" fmla="*/ 1786348 w 1913856"/>
                    <a:gd name="connsiteY64" fmla="*/ 187296 h 196339"/>
                    <a:gd name="connsiteX65" fmla="*/ 1851508 w 1913856"/>
                    <a:gd name="connsiteY65" fmla="*/ 192745 h 196339"/>
                    <a:gd name="connsiteX66" fmla="*/ 1912901 w 1913856"/>
                    <a:gd name="connsiteY66" fmla="*/ 194427 h 196339"/>
                    <a:gd name="connsiteX67" fmla="*/ 1913857 w 1913856"/>
                    <a:gd name="connsiteY67" fmla="*/ 195383 h 196339"/>
                    <a:gd name="connsiteX68" fmla="*/ 1912901 w 1913856"/>
                    <a:gd name="connsiteY68" fmla="*/ 196339 h 196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913856" h="196339">
                      <a:moveTo>
                        <a:pt x="1912901" y="196339"/>
                      </a:moveTo>
                      <a:cubicBezTo>
                        <a:pt x="1892520" y="196339"/>
                        <a:pt x="1871832" y="195766"/>
                        <a:pt x="1851412" y="194638"/>
                      </a:cubicBezTo>
                      <a:cubicBezTo>
                        <a:pt x="1829922" y="193452"/>
                        <a:pt x="1807972" y="191617"/>
                        <a:pt x="1786157" y="189170"/>
                      </a:cubicBezTo>
                      <a:cubicBezTo>
                        <a:pt x="1763041" y="186588"/>
                        <a:pt x="1739945" y="183606"/>
                        <a:pt x="1717498" y="180298"/>
                      </a:cubicBezTo>
                      <a:cubicBezTo>
                        <a:pt x="1693561" y="176780"/>
                        <a:pt x="1669431" y="172765"/>
                        <a:pt x="1645780" y="168348"/>
                      </a:cubicBezTo>
                      <a:cubicBezTo>
                        <a:pt x="1622894" y="164104"/>
                        <a:pt x="1598479" y="159209"/>
                        <a:pt x="1571099" y="153435"/>
                      </a:cubicBezTo>
                      <a:cubicBezTo>
                        <a:pt x="1548423" y="148636"/>
                        <a:pt x="1524103" y="143321"/>
                        <a:pt x="1494601" y="136686"/>
                      </a:cubicBezTo>
                      <a:cubicBezTo>
                        <a:pt x="1471333" y="131447"/>
                        <a:pt x="1445827" y="125482"/>
                        <a:pt x="1416612" y="118446"/>
                      </a:cubicBezTo>
                      <a:cubicBezTo>
                        <a:pt x="1389539" y="111926"/>
                        <a:pt x="1361567" y="105024"/>
                        <a:pt x="1337495" y="99078"/>
                      </a:cubicBezTo>
                      <a:cubicBezTo>
                        <a:pt x="1312143" y="92807"/>
                        <a:pt x="1285127" y="86153"/>
                        <a:pt x="1258378" y="79710"/>
                      </a:cubicBezTo>
                      <a:cubicBezTo>
                        <a:pt x="1229221" y="72693"/>
                        <a:pt x="1203715" y="66727"/>
                        <a:pt x="1180408" y="61470"/>
                      </a:cubicBezTo>
                      <a:cubicBezTo>
                        <a:pt x="1150907" y="54835"/>
                        <a:pt x="1126606" y="49520"/>
                        <a:pt x="1103930" y="44721"/>
                      </a:cubicBezTo>
                      <a:cubicBezTo>
                        <a:pt x="1076570" y="38947"/>
                        <a:pt x="1052154" y="34071"/>
                        <a:pt x="1029287" y="29827"/>
                      </a:cubicBezTo>
                      <a:cubicBezTo>
                        <a:pt x="1005655" y="25429"/>
                        <a:pt x="981545" y="21414"/>
                        <a:pt x="957646" y="17896"/>
                      </a:cubicBezTo>
                      <a:cubicBezTo>
                        <a:pt x="935237" y="14588"/>
                        <a:pt x="912160" y="11606"/>
                        <a:pt x="889063" y="9024"/>
                      </a:cubicBezTo>
                      <a:cubicBezTo>
                        <a:pt x="867286" y="6596"/>
                        <a:pt x="845375" y="4761"/>
                        <a:pt x="823923" y="3575"/>
                      </a:cubicBezTo>
                      <a:cubicBezTo>
                        <a:pt x="803541" y="2447"/>
                        <a:pt x="782892" y="1893"/>
                        <a:pt x="762530" y="1893"/>
                      </a:cubicBezTo>
                      <a:cubicBezTo>
                        <a:pt x="742186" y="1893"/>
                        <a:pt x="722665" y="2466"/>
                        <a:pt x="704540" y="3575"/>
                      </a:cubicBezTo>
                      <a:cubicBezTo>
                        <a:pt x="685458" y="4761"/>
                        <a:pt x="667218" y="6596"/>
                        <a:pt x="650316" y="9024"/>
                      </a:cubicBezTo>
                      <a:cubicBezTo>
                        <a:pt x="632401" y="11606"/>
                        <a:pt x="615308" y="14588"/>
                        <a:pt x="599496" y="17877"/>
                      </a:cubicBezTo>
                      <a:cubicBezTo>
                        <a:pt x="582652" y="21395"/>
                        <a:pt x="566591" y="25391"/>
                        <a:pt x="551755" y="29788"/>
                      </a:cubicBezTo>
                      <a:cubicBezTo>
                        <a:pt x="537396" y="34033"/>
                        <a:pt x="522750" y="38908"/>
                        <a:pt x="506976" y="44683"/>
                      </a:cubicBezTo>
                      <a:cubicBezTo>
                        <a:pt x="493918" y="49462"/>
                        <a:pt x="480266" y="54778"/>
                        <a:pt x="464015" y="61412"/>
                      </a:cubicBezTo>
                      <a:cubicBezTo>
                        <a:pt x="451204" y="66651"/>
                        <a:pt x="437649" y="72597"/>
                        <a:pt x="422544" y="79633"/>
                      </a:cubicBezTo>
                      <a:cubicBezTo>
                        <a:pt x="408701" y="86077"/>
                        <a:pt x="395012" y="92730"/>
                        <a:pt x="382183" y="99001"/>
                      </a:cubicBezTo>
                      <a:cubicBezTo>
                        <a:pt x="369372" y="105254"/>
                        <a:pt x="355721" y="111907"/>
                        <a:pt x="341783" y="118389"/>
                      </a:cubicBezTo>
                      <a:cubicBezTo>
                        <a:pt x="326640" y="125425"/>
                        <a:pt x="313046" y="131409"/>
                        <a:pt x="300217" y="136648"/>
                      </a:cubicBezTo>
                      <a:cubicBezTo>
                        <a:pt x="283946" y="143302"/>
                        <a:pt x="270275" y="148617"/>
                        <a:pt x="257178" y="153416"/>
                      </a:cubicBezTo>
                      <a:cubicBezTo>
                        <a:pt x="241366" y="159190"/>
                        <a:pt x="226682" y="164085"/>
                        <a:pt x="212285" y="168348"/>
                      </a:cubicBezTo>
                      <a:cubicBezTo>
                        <a:pt x="197410" y="172765"/>
                        <a:pt x="181292" y="176780"/>
                        <a:pt x="164391" y="180298"/>
                      </a:cubicBezTo>
                      <a:cubicBezTo>
                        <a:pt x="148540" y="183606"/>
                        <a:pt x="131409" y="186588"/>
                        <a:pt x="113456" y="189170"/>
                      </a:cubicBezTo>
                      <a:cubicBezTo>
                        <a:pt x="96516" y="191617"/>
                        <a:pt x="78218" y="193452"/>
                        <a:pt x="59080" y="194638"/>
                      </a:cubicBezTo>
                      <a:cubicBezTo>
                        <a:pt x="40897" y="195766"/>
                        <a:pt x="21357" y="196339"/>
                        <a:pt x="956" y="196339"/>
                      </a:cubicBezTo>
                      <a:cubicBezTo>
                        <a:pt x="421" y="196339"/>
                        <a:pt x="0" y="195919"/>
                        <a:pt x="0" y="195383"/>
                      </a:cubicBezTo>
                      <a:cubicBezTo>
                        <a:pt x="0" y="194848"/>
                        <a:pt x="421" y="194427"/>
                        <a:pt x="956" y="194427"/>
                      </a:cubicBezTo>
                      <a:cubicBezTo>
                        <a:pt x="21299" y="194427"/>
                        <a:pt x="40820" y="193854"/>
                        <a:pt x="58946" y="192745"/>
                      </a:cubicBezTo>
                      <a:cubicBezTo>
                        <a:pt x="78027" y="191559"/>
                        <a:pt x="96267" y="189724"/>
                        <a:pt x="113169" y="187296"/>
                      </a:cubicBezTo>
                      <a:cubicBezTo>
                        <a:pt x="131084" y="184715"/>
                        <a:pt x="148177" y="181732"/>
                        <a:pt x="163989" y="178443"/>
                      </a:cubicBezTo>
                      <a:cubicBezTo>
                        <a:pt x="180834" y="174925"/>
                        <a:pt x="196894" y="170929"/>
                        <a:pt x="211731" y="166532"/>
                      </a:cubicBezTo>
                      <a:cubicBezTo>
                        <a:pt x="226090" y="162287"/>
                        <a:pt x="240735" y="157412"/>
                        <a:pt x="256509" y="151638"/>
                      </a:cubicBezTo>
                      <a:cubicBezTo>
                        <a:pt x="269568" y="146858"/>
                        <a:pt x="283219" y="141543"/>
                        <a:pt x="299471" y="134908"/>
                      </a:cubicBezTo>
                      <a:cubicBezTo>
                        <a:pt x="312262" y="129688"/>
                        <a:pt x="325837" y="123723"/>
                        <a:pt x="340941" y="116687"/>
                      </a:cubicBezTo>
                      <a:cubicBezTo>
                        <a:pt x="354861" y="110205"/>
                        <a:pt x="368512" y="103571"/>
                        <a:pt x="381303" y="97319"/>
                      </a:cubicBezTo>
                      <a:cubicBezTo>
                        <a:pt x="394151" y="91048"/>
                        <a:pt x="407841" y="84394"/>
                        <a:pt x="421703" y="77951"/>
                      </a:cubicBezTo>
                      <a:cubicBezTo>
                        <a:pt x="436826" y="70915"/>
                        <a:pt x="450421" y="64949"/>
                        <a:pt x="463250" y="59691"/>
                      </a:cubicBezTo>
                      <a:cubicBezTo>
                        <a:pt x="479521" y="53038"/>
                        <a:pt x="493191" y="47723"/>
                        <a:pt x="506288" y="42924"/>
                      </a:cubicBezTo>
                      <a:cubicBezTo>
                        <a:pt x="522100" y="37149"/>
                        <a:pt x="536784" y="32255"/>
                        <a:pt x="551181" y="27991"/>
                      </a:cubicBezTo>
                      <a:cubicBezTo>
                        <a:pt x="566056" y="23594"/>
                        <a:pt x="582174" y="19559"/>
                        <a:pt x="599076" y="16041"/>
                      </a:cubicBezTo>
                      <a:cubicBezTo>
                        <a:pt x="614926" y="12734"/>
                        <a:pt x="632057" y="9751"/>
                        <a:pt x="650010" y="7170"/>
                      </a:cubicBezTo>
                      <a:cubicBezTo>
                        <a:pt x="666950" y="4723"/>
                        <a:pt x="685248" y="2887"/>
                        <a:pt x="704387" y="1702"/>
                      </a:cubicBezTo>
                      <a:cubicBezTo>
                        <a:pt x="722569" y="574"/>
                        <a:pt x="742110" y="0"/>
                        <a:pt x="762510" y="0"/>
                      </a:cubicBezTo>
                      <a:cubicBezTo>
                        <a:pt x="782892" y="0"/>
                        <a:pt x="803579" y="574"/>
                        <a:pt x="823999" y="1702"/>
                      </a:cubicBezTo>
                      <a:cubicBezTo>
                        <a:pt x="845490" y="2887"/>
                        <a:pt x="867439" y="4723"/>
                        <a:pt x="889255" y="7170"/>
                      </a:cubicBezTo>
                      <a:cubicBezTo>
                        <a:pt x="912370" y="9751"/>
                        <a:pt x="935467" y="12734"/>
                        <a:pt x="957913" y="16041"/>
                      </a:cubicBezTo>
                      <a:cubicBezTo>
                        <a:pt x="981851" y="19559"/>
                        <a:pt x="1005980" y="23574"/>
                        <a:pt x="1029631" y="27991"/>
                      </a:cubicBezTo>
                      <a:cubicBezTo>
                        <a:pt x="1052517" y="32236"/>
                        <a:pt x="1076933" y="37130"/>
                        <a:pt x="1104312" y="42904"/>
                      </a:cubicBezTo>
                      <a:cubicBezTo>
                        <a:pt x="1126988" y="47703"/>
                        <a:pt x="1151308" y="53019"/>
                        <a:pt x="1180810" y="59653"/>
                      </a:cubicBezTo>
                      <a:cubicBezTo>
                        <a:pt x="1204136" y="64892"/>
                        <a:pt x="1229642" y="70857"/>
                        <a:pt x="1258799" y="77893"/>
                      </a:cubicBezTo>
                      <a:cubicBezTo>
                        <a:pt x="1285567" y="84337"/>
                        <a:pt x="1312563" y="90990"/>
                        <a:pt x="1337916" y="97262"/>
                      </a:cubicBezTo>
                      <a:cubicBezTo>
                        <a:pt x="1362007" y="103208"/>
                        <a:pt x="1389960" y="110110"/>
                        <a:pt x="1417033" y="116630"/>
                      </a:cubicBezTo>
                      <a:cubicBezTo>
                        <a:pt x="1446248" y="123666"/>
                        <a:pt x="1471754" y="129631"/>
                        <a:pt x="1495003" y="134851"/>
                      </a:cubicBezTo>
                      <a:cubicBezTo>
                        <a:pt x="1524505" y="141485"/>
                        <a:pt x="1548806" y="146800"/>
                        <a:pt x="1571482" y="151600"/>
                      </a:cubicBezTo>
                      <a:cubicBezTo>
                        <a:pt x="1598842" y="157374"/>
                        <a:pt x="1623258" y="162249"/>
                        <a:pt x="1646125" y="166494"/>
                      </a:cubicBezTo>
                      <a:cubicBezTo>
                        <a:pt x="1669757" y="170891"/>
                        <a:pt x="1693866" y="174906"/>
                        <a:pt x="1717766" y="178424"/>
                      </a:cubicBezTo>
                      <a:cubicBezTo>
                        <a:pt x="1740174" y="181732"/>
                        <a:pt x="1763252" y="184715"/>
                        <a:pt x="1786348" y="187296"/>
                      </a:cubicBezTo>
                      <a:cubicBezTo>
                        <a:pt x="1808125" y="189724"/>
                        <a:pt x="1830036" y="191559"/>
                        <a:pt x="1851508" y="192745"/>
                      </a:cubicBezTo>
                      <a:cubicBezTo>
                        <a:pt x="1871889" y="193873"/>
                        <a:pt x="1892539" y="194427"/>
                        <a:pt x="1912901" y="194427"/>
                      </a:cubicBezTo>
                      <a:cubicBezTo>
                        <a:pt x="1913436" y="194427"/>
                        <a:pt x="1913857" y="194848"/>
                        <a:pt x="1913857" y="195383"/>
                      </a:cubicBezTo>
                      <a:cubicBezTo>
                        <a:pt x="1913857" y="195919"/>
                        <a:pt x="1913436" y="196339"/>
                        <a:pt x="1912901" y="196339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9" name="任意多边形: 形状 378">
                  <a:extLst>
                    <a:ext uri="{FF2B5EF4-FFF2-40B4-BE49-F238E27FC236}">
                      <a16:creationId xmlns:a16="http://schemas.microsoft.com/office/drawing/2014/main" id="{DBCD99BA-22AF-B282-7AA9-91C80575C73A}"/>
                    </a:ext>
                  </a:extLst>
                </p:cNvPr>
                <p:cNvSpPr/>
                <p:nvPr/>
              </p:nvSpPr>
              <p:spPr>
                <a:xfrm>
                  <a:off x="9241162" y="1343674"/>
                  <a:ext cx="1913856" cy="240926"/>
                </a:xfrm>
                <a:custGeom>
                  <a:avLst/>
                  <a:gdLst>
                    <a:gd name="connsiteX0" fmla="*/ 1912920 w 1913856"/>
                    <a:gd name="connsiteY0" fmla="*/ 240926 h 240926"/>
                    <a:gd name="connsiteX1" fmla="*/ 1850418 w 1913856"/>
                    <a:gd name="connsiteY1" fmla="*/ 238230 h 240926"/>
                    <a:gd name="connsiteX2" fmla="*/ 1783021 w 1913856"/>
                    <a:gd name="connsiteY2" fmla="*/ 230640 h 240926"/>
                    <a:gd name="connsiteX3" fmla="*/ 1711437 w 1913856"/>
                    <a:gd name="connsiteY3" fmla="*/ 218843 h 240926"/>
                    <a:gd name="connsiteX4" fmla="*/ 1636374 w 1913856"/>
                    <a:gd name="connsiteY4" fmla="*/ 203547 h 240926"/>
                    <a:gd name="connsiteX5" fmla="*/ 1558519 w 1913856"/>
                    <a:gd name="connsiteY5" fmla="*/ 185460 h 240926"/>
                    <a:gd name="connsiteX6" fmla="*/ 1478560 w 1913856"/>
                    <a:gd name="connsiteY6" fmla="*/ 165270 h 240926"/>
                    <a:gd name="connsiteX7" fmla="*/ 1397206 w 1913856"/>
                    <a:gd name="connsiteY7" fmla="*/ 143684 h 240926"/>
                    <a:gd name="connsiteX8" fmla="*/ 1315278 w 1913856"/>
                    <a:gd name="connsiteY8" fmla="*/ 121429 h 240926"/>
                    <a:gd name="connsiteX9" fmla="*/ 1315030 w 1913856"/>
                    <a:gd name="connsiteY9" fmla="*/ 121352 h 240926"/>
                    <a:gd name="connsiteX10" fmla="*/ 1233121 w 1913856"/>
                    <a:gd name="connsiteY10" fmla="*/ 99097 h 240926"/>
                    <a:gd name="connsiteX11" fmla="*/ 1151786 w 1913856"/>
                    <a:gd name="connsiteY11" fmla="*/ 77511 h 240926"/>
                    <a:gd name="connsiteX12" fmla="*/ 1071866 w 1913856"/>
                    <a:gd name="connsiteY12" fmla="*/ 57321 h 240926"/>
                    <a:gd name="connsiteX13" fmla="*/ 994049 w 1913856"/>
                    <a:gd name="connsiteY13" fmla="*/ 39233 h 240926"/>
                    <a:gd name="connsiteX14" fmla="*/ 919043 w 1913856"/>
                    <a:gd name="connsiteY14" fmla="*/ 23957 h 240926"/>
                    <a:gd name="connsiteX15" fmla="*/ 847555 w 1913856"/>
                    <a:gd name="connsiteY15" fmla="*/ 12179 h 240926"/>
                    <a:gd name="connsiteX16" fmla="*/ 780273 w 1913856"/>
                    <a:gd name="connsiteY16" fmla="*/ 4608 h 240926"/>
                    <a:gd name="connsiteX17" fmla="*/ 717923 w 1913856"/>
                    <a:gd name="connsiteY17" fmla="*/ 1931 h 240926"/>
                    <a:gd name="connsiteX18" fmla="*/ 660947 w 1913856"/>
                    <a:gd name="connsiteY18" fmla="*/ 4608 h 240926"/>
                    <a:gd name="connsiteX19" fmla="*/ 608884 w 1913856"/>
                    <a:gd name="connsiteY19" fmla="*/ 12179 h 240926"/>
                    <a:gd name="connsiteX20" fmla="*/ 561009 w 1913856"/>
                    <a:gd name="connsiteY20" fmla="*/ 23938 h 240926"/>
                    <a:gd name="connsiteX21" fmla="*/ 516632 w 1913856"/>
                    <a:gd name="connsiteY21" fmla="*/ 39195 h 240926"/>
                    <a:gd name="connsiteX22" fmla="*/ 475027 w 1913856"/>
                    <a:gd name="connsiteY22" fmla="*/ 57263 h 240926"/>
                    <a:gd name="connsiteX23" fmla="*/ 435507 w 1913856"/>
                    <a:gd name="connsiteY23" fmla="*/ 77434 h 240926"/>
                    <a:gd name="connsiteX24" fmla="*/ 397383 w 1913856"/>
                    <a:gd name="connsiteY24" fmla="*/ 99001 h 240926"/>
                    <a:gd name="connsiteX25" fmla="*/ 359985 w 1913856"/>
                    <a:gd name="connsiteY25" fmla="*/ 121257 h 240926"/>
                    <a:gd name="connsiteX26" fmla="*/ 322453 w 1913856"/>
                    <a:gd name="connsiteY26" fmla="*/ 143588 h 240926"/>
                    <a:gd name="connsiteX27" fmla="*/ 284271 w 1913856"/>
                    <a:gd name="connsiteY27" fmla="*/ 165194 h 240926"/>
                    <a:gd name="connsiteX28" fmla="*/ 244674 w 1913856"/>
                    <a:gd name="connsiteY28" fmla="*/ 185403 h 240926"/>
                    <a:gd name="connsiteX29" fmla="*/ 202955 w 1913856"/>
                    <a:gd name="connsiteY29" fmla="*/ 203528 h 240926"/>
                    <a:gd name="connsiteX30" fmla="*/ 158425 w 1913856"/>
                    <a:gd name="connsiteY30" fmla="*/ 218843 h 240926"/>
                    <a:gd name="connsiteX31" fmla="*/ 110378 w 1913856"/>
                    <a:gd name="connsiteY31" fmla="*/ 230640 h 240926"/>
                    <a:gd name="connsiteX32" fmla="*/ 58124 w 1913856"/>
                    <a:gd name="connsiteY32" fmla="*/ 238250 h 240926"/>
                    <a:gd name="connsiteX33" fmla="*/ 956 w 1913856"/>
                    <a:gd name="connsiteY33" fmla="*/ 240926 h 240926"/>
                    <a:gd name="connsiteX34" fmla="*/ 0 w 1913856"/>
                    <a:gd name="connsiteY34" fmla="*/ 239970 h 240926"/>
                    <a:gd name="connsiteX35" fmla="*/ 956 w 1913856"/>
                    <a:gd name="connsiteY35" fmla="*/ 239014 h 240926"/>
                    <a:gd name="connsiteX36" fmla="*/ 57933 w 1913856"/>
                    <a:gd name="connsiteY36" fmla="*/ 236338 h 240926"/>
                    <a:gd name="connsiteX37" fmla="*/ 109995 w 1913856"/>
                    <a:gd name="connsiteY37" fmla="*/ 228766 h 240926"/>
                    <a:gd name="connsiteX38" fmla="*/ 157871 w 1913856"/>
                    <a:gd name="connsiteY38" fmla="*/ 217008 h 240926"/>
                    <a:gd name="connsiteX39" fmla="*/ 202248 w 1913856"/>
                    <a:gd name="connsiteY39" fmla="*/ 201750 h 240926"/>
                    <a:gd name="connsiteX40" fmla="*/ 243852 w 1913856"/>
                    <a:gd name="connsiteY40" fmla="*/ 183682 h 240926"/>
                    <a:gd name="connsiteX41" fmla="*/ 283372 w 1913856"/>
                    <a:gd name="connsiteY41" fmla="*/ 163511 h 240926"/>
                    <a:gd name="connsiteX42" fmla="*/ 321497 w 1913856"/>
                    <a:gd name="connsiteY42" fmla="*/ 141944 h 240926"/>
                    <a:gd name="connsiteX43" fmla="*/ 358895 w 1913856"/>
                    <a:gd name="connsiteY43" fmla="*/ 119689 h 240926"/>
                    <a:gd name="connsiteX44" fmla="*/ 396427 w 1913856"/>
                    <a:gd name="connsiteY44" fmla="*/ 97357 h 240926"/>
                    <a:gd name="connsiteX45" fmla="*/ 434609 w 1913856"/>
                    <a:gd name="connsiteY45" fmla="*/ 75752 h 240926"/>
                    <a:gd name="connsiteX46" fmla="*/ 474205 w 1913856"/>
                    <a:gd name="connsiteY46" fmla="*/ 55542 h 240926"/>
                    <a:gd name="connsiteX47" fmla="*/ 515924 w 1913856"/>
                    <a:gd name="connsiteY47" fmla="*/ 37417 h 240926"/>
                    <a:gd name="connsiteX48" fmla="*/ 560454 w 1913856"/>
                    <a:gd name="connsiteY48" fmla="*/ 22102 h 240926"/>
                    <a:gd name="connsiteX49" fmla="*/ 608502 w 1913856"/>
                    <a:gd name="connsiteY49" fmla="*/ 10305 h 240926"/>
                    <a:gd name="connsiteX50" fmla="*/ 660756 w 1913856"/>
                    <a:gd name="connsiteY50" fmla="*/ 2696 h 240926"/>
                    <a:gd name="connsiteX51" fmla="*/ 717904 w 1913856"/>
                    <a:gd name="connsiteY51" fmla="*/ 0 h 240926"/>
                    <a:gd name="connsiteX52" fmla="*/ 780406 w 1913856"/>
                    <a:gd name="connsiteY52" fmla="*/ 2696 h 240926"/>
                    <a:gd name="connsiteX53" fmla="*/ 847803 w 1913856"/>
                    <a:gd name="connsiteY53" fmla="*/ 10286 h 240926"/>
                    <a:gd name="connsiteX54" fmla="*/ 919387 w 1913856"/>
                    <a:gd name="connsiteY54" fmla="*/ 22083 h 240926"/>
                    <a:gd name="connsiteX55" fmla="*/ 994451 w 1913856"/>
                    <a:gd name="connsiteY55" fmla="*/ 37379 h 240926"/>
                    <a:gd name="connsiteX56" fmla="*/ 1072306 w 1913856"/>
                    <a:gd name="connsiteY56" fmla="*/ 55466 h 240926"/>
                    <a:gd name="connsiteX57" fmla="*/ 1152264 w 1913856"/>
                    <a:gd name="connsiteY57" fmla="*/ 75656 h 240926"/>
                    <a:gd name="connsiteX58" fmla="*/ 1233618 w 1913856"/>
                    <a:gd name="connsiteY58" fmla="*/ 97242 h 240926"/>
                    <a:gd name="connsiteX59" fmla="*/ 1315546 w 1913856"/>
                    <a:gd name="connsiteY59" fmla="*/ 119498 h 240926"/>
                    <a:gd name="connsiteX60" fmla="*/ 1315795 w 1913856"/>
                    <a:gd name="connsiteY60" fmla="*/ 119574 h 240926"/>
                    <a:gd name="connsiteX61" fmla="*/ 1397703 w 1913856"/>
                    <a:gd name="connsiteY61" fmla="*/ 141829 h 240926"/>
                    <a:gd name="connsiteX62" fmla="*/ 1479038 w 1913856"/>
                    <a:gd name="connsiteY62" fmla="*/ 163415 h 240926"/>
                    <a:gd name="connsiteX63" fmla="*/ 1558958 w 1913856"/>
                    <a:gd name="connsiteY63" fmla="*/ 183606 h 240926"/>
                    <a:gd name="connsiteX64" fmla="*/ 1636775 w 1913856"/>
                    <a:gd name="connsiteY64" fmla="*/ 201693 h 240926"/>
                    <a:gd name="connsiteX65" fmla="*/ 1711782 w 1913856"/>
                    <a:gd name="connsiteY65" fmla="*/ 216969 h 240926"/>
                    <a:gd name="connsiteX66" fmla="*/ 1783270 w 1913856"/>
                    <a:gd name="connsiteY66" fmla="*/ 228747 h 240926"/>
                    <a:gd name="connsiteX67" fmla="*/ 1850552 w 1913856"/>
                    <a:gd name="connsiteY67" fmla="*/ 236319 h 240926"/>
                    <a:gd name="connsiteX68" fmla="*/ 1912901 w 1913856"/>
                    <a:gd name="connsiteY68" fmla="*/ 238995 h 240926"/>
                    <a:gd name="connsiteX69" fmla="*/ 1913857 w 1913856"/>
                    <a:gd name="connsiteY69" fmla="*/ 239951 h 240926"/>
                    <a:gd name="connsiteX70" fmla="*/ 1912920 w 1913856"/>
                    <a:gd name="connsiteY70" fmla="*/ 240926 h 240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913856" h="240926">
                      <a:moveTo>
                        <a:pt x="1912920" y="240926"/>
                      </a:moveTo>
                      <a:cubicBezTo>
                        <a:pt x="1893514" y="240926"/>
                        <a:pt x="1872482" y="240028"/>
                        <a:pt x="1850418" y="238230"/>
                      </a:cubicBezTo>
                      <a:cubicBezTo>
                        <a:pt x="1829386" y="236529"/>
                        <a:pt x="1806711" y="233967"/>
                        <a:pt x="1783021" y="230640"/>
                      </a:cubicBezTo>
                      <a:cubicBezTo>
                        <a:pt x="1760632" y="227485"/>
                        <a:pt x="1736561" y="223527"/>
                        <a:pt x="1711437" y="218843"/>
                      </a:cubicBezTo>
                      <a:cubicBezTo>
                        <a:pt x="1687978" y="214484"/>
                        <a:pt x="1662721" y="209341"/>
                        <a:pt x="1636374" y="203547"/>
                      </a:cubicBezTo>
                      <a:cubicBezTo>
                        <a:pt x="1611824" y="198156"/>
                        <a:pt x="1586357" y="192248"/>
                        <a:pt x="1558519" y="185460"/>
                      </a:cubicBezTo>
                      <a:cubicBezTo>
                        <a:pt x="1533720" y="179419"/>
                        <a:pt x="1507565" y="172822"/>
                        <a:pt x="1478560" y="165270"/>
                      </a:cubicBezTo>
                      <a:cubicBezTo>
                        <a:pt x="1454374" y="158980"/>
                        <a:pt x="1427759" y="151905"/>
                        <a:pt x="1397206" y="143684"/>
                      </a:cubicBezTo>
                      <a:cubicBezTo>
                        <a:pt x="1369980" y="136342"/>
                        <a:pt x="1342639" y="128885"/>
                        <a:pt x="1315278" y="121429"/>
                      </a:cubicBezTo>
                      <a:lnTo>
                        <a:pt x="1315030" y="121352"/>
                      </a:lnTo>
                      <a:cubicBezTo>
                        <a:pt x="1287689" y="113896"/>
                        <a:pt x="1260348" y="106439"/>
                        <a:pt x="1233121" y="99097"/>
                      </a:cubicBezTo>
                      <a:cubicBezTo>
                        <a:pt x="1202587" y="90856"/>
                        <a:pt x="1175973" y="83801"/>
                        <a:pt x="1151786" y="77511"/>
                      </a:cubicBezTo>
                      <a:cubicBezTo>
                        <a:pt x="1122782" y="69978"/>
                        <a:pt x="1096645" y="63362"/>
                        <a:pt x="1071866" y="57321"/>
                      </a:cubicBezTo>
                      <a:cubicBezTo>
                        <a:pt x="1044047" y="50533"/>
                        <a:pt x="1018580" y="44625"/>
                        <a:pt x="994049" y="39233"/>
                      </a:cubicBezTo>
                      <a:cubicBezTo>
                        <a:pt x="967722" y="33459"/>
                        <a:pt x="942484" y="28316"/>
                        <a:pt x="919043" y="23957"/>
                      </a:cubicBezTo>
                      <a:cubicBezTo>
                        <a:pt x="893958" y="19292"/>
                        <a:pt x="869905" y="15334"/>
                        <a:pt x="847555" y="12179"/>
                      </a:cubicBezTo>
                      <a:cubicBezTo>
                        <a:pt x="823904" y="8852"/>
                        <a:pt x="801266" y="6290"/>
                        <a:pt x="780273" y="4608"/>
                      </a:cubicBezTo>
                      <a:cubicBezTo>
                        <a:pt x="758247" y="2830"/>
                        <a:pt x="737272" y="1931"/>
                        <a:pt x="717923" y="1931"/>
                      </a:cubicBezTo>
                      <a:cubicBezTo>
                        <a:pt x="698574" y="1931"/>
                        <a:pt x="679397" y="2830"/>
                        <a:pt x="660947" y="4608"/>
                      </a:cubicBezTo>
                      <a:cubicBezTo>
                        <a:pt x="643357" y="6309"/>
                        <a:pt x="625843" y="8852"/>
                        <a:pt x="608884" y="12179"/>
                      </a:cubicBezTo>
                      <a:cubicBezTo>
                        <a:pt x="592843" y="15334"/>
                        <a:pt x="576744" y="19292"/>
                        <a:pt x="561009" y="23938"/>
                      </a:cubicBezTo>
                      <a:cubicBezTo>
                        <a:pt x="546306" y="28297"/>
                        <a:pt x="531373" y="33421"/>
                        <a:pt x="516632" y="39195"/>
                      </a:cubicBezTo>
                      <a:cubicBezTo>
                        <a:pt x="502885" y="44568"/>
                        <a:pt x="489291" y="50476"/>
                        <a:pt x="475027" y="57263"/>
                      </a:cubicBezTo>
                      <a:cubicBezTo>
                        <a:pt x="462332" y="63305"/>
                        <a:pt x="449407" y="69901"/>
                        <a:pt x="435507" y="77434"/>
                      </a:cubicBezTo>
                      <a:cubicBezTo>
                        <a:pt x="423921" y="83706"/>
                        <a:pt x="411455" y="90780"/>
                        <a:pt x="397383" y="99001"/>
                      </a:cubicBezTo>
                      <a:cubicBezTo>
                        <a:pt x="384840" y="106343"/>
                        <a:pt x="372202" y="113915"/>
                        <a:pt x="359985" y="121257"/>
                      </a:cubicBezTo>
                      <a:cubicBezTo>
                        <a:pt x="347652" y="128656"/>
                        <a:pt x="335014" y="136246"/>
                        <a:pt x="322453" y="143588"/>
                      </a:cubicBezTo>
                      <a:cubicBezTo>
                        <a:pt x="308362" y="151829"/>
                        <a:pt x="295876" y="158903"/>
                        <a:pt x="284271" y="165194"/>
                      </a:cubicBezTo>
                      <a:cubicBezTo>
                        <a:pt x="270352" y="172746"/>
                        <a:pt x="257389" y="179361"/>
                        <a:pt x="244674" y="185403"/>
                      </a:cubicBezTo>
                      <a:cubicBezTo>
                        <a:pt x="230392" y="192190"/>
                        <a:pt x="216740" y="198118"/>
                        <a:pt x="202955" y="203528"/>
                      </a:cubicBezTo>
                      <a:cubicBezTo>
                        <a:pt x="188156" y="209322"/>
                        <a:pt x="173167" y="214465"/>
                        <a:pt x="158425" y="218843"/>
                      </a:cubicBezTo>
                      <a:cubicBezTo>
                        <a:pt x="142633" y="223527"/>
                        <a:pt x="126476" y="227485"/>
                        <a:pt x="110378" y="230640"/>
                      </a:cubicBezTo>
                      <a:cubicBezTo>
                        <a:pt x="93361" y="233986"/>
                        <a:pt x="75771" y="236529"/>
                        <a:pt x="58124" y="238250"/>
                      </a:cubicBezTo>
                      <a:cubicBezTo>
                        <a:pt x="39597" y="240028"/>
                        <a:pt x="20362" y="240926"/>
                        <a:pt x="956" y="240926"/>
                      </a:cubicBezTo>
                      <a:cubicBezTo>
                        <a:pt x="421" y="240926"/>
                        <a:pt x="0" y="240506"/>
                        <a:pt x="0" y="239970"/>
                      </a:cubicBezTo>
                      <a:cubicBezTo>
                        <a:pt x="0" y="239435"/>
                        <a:pt x="421" y="239014"/>
                        <a:pt x="956" y="239014"/>
                      </a:cubicBezTo>
                      <a:cubicBezTo>
                        <a:pt x="20305" y="239014"/>
                        <a:pt x="39482" y="238116"/>
                        <a:pt x="57933" y="236338"/>
                      </a:cubicBezTo>
                      <a:cubicBezTo>
                        <a:pt x="75523" y="234636"/>
                        <a:pt x="93036" y="232093"/>
                        <a:pt x="109995" y="228766"/>
                      </a:cubicBezTo>
                      <a:cubicBezTo>
                        <a:pt x="126037" y="225612"/>
                        <a:pt x="142135" y="221654"/>
                        <a:pt x="157871" y="217008"/>
                      </a:cubicBezTo>
                      <a:cubicBezTo>
                        <a:pt x="172574" y="212648"/>
                        <a:pt x="187506" y="207524"/>
                        <a:pt x="202248" y="201750"/>
                      </a:cubicBezTo>
                      <a:cubicBezTo>
                        <a:pt x="215995" y="196378"/>
                        <a:pt x="229589" y="190470"/>
                        <a:pt x="243852" y="183682"/>
                      </a:cubicBezTo>
                      <a:cubicBezTo>
                        <a:pt x="256547" y="177640"/>
                        <a:pt x="269472" y="171044"/>
                        <a:pt x="283372" y="163511"/>
                      </a:cubicBezTo>
                      <a:cubicBezTo>
                        <a:pt x="294959" y="157240"/>
                        <a:pt x="307425" y="150166"/>
                        <a:pt x="321497" y="141944"/>
                      </a:cubicBezTo>
                      <a:cubicBezTo>
                        <a:pt x="334039" y="134602"/>
                        <a:pt x="346677" y="127031"/>
                        <a:pt x="358895" y="119689"/>
                      </a:cubicBezTo>
                      <a:cubicBezTo>
                        <a:pt x="371227" y="112290"/>
                        <a:pt x="383865" y="104699"/>
                        <a:pt x="396427" y="97357"/>
                      </a:cubicBezTo>
                      <a:cubicBezTo>
                        <a:pt x="410518" y="89117"/>
                        <a:pt x="423003" y="82042"/>
                        <a:pt x="434609" y="75752"/>
                      </a:cubicBezTo>
                      <a:cubicBezTo>
                        <a:pt x="448528" y="68200"/>
                        <a:pt x="461491" y="61584"/>
                        <a:pt x="474205" y="55542"/>
                      </a:cubicBezTo>
                      <a:cubicBezTo>
                        <a:pt x="488488" y="48755"/>
                        <a:pt x="502139" y="42828"/>
                        <a:pt x="515924" y="37417"/>
                      </a:cubicBezTo>
                      <a:cubicBezTo>
                        <a:pt x="530723" y="31624"/>
                        <a:pt x="545713" y="26481"/>
                        <a:pt x="560454" y="22102"/>
                      </a:cubicBezTo>
                      <a:cubicBezTo>
                        <a:pt x="576247" y="17418"/>
                        <a:pt x="592403" y="13460"/>
                        <a:pt x="608502" y="10305"/>
                      </a:cubicBezTo>
                      <a:cubicBezTo>
                        <a:pt x="625518" y="6960"/>
                        <a:pt x="643108" y="4417"/>
                        <a:pt x="660756" y="2696"/>
                      </a:cubicBezTo>
                      <a:cubicBezTo>
                        <a:pt x="679263" y="918"/>
                        <a:pt x="698498" y="0"/>
                        <a:pt x="717904" y="0"/>
                      </a:cubicBezTo>
                      <a:cubicBezTo>
                        <a:pt x="737311" y="0"/>
                        <a:pt x="758342" y="899"/>
                        <a:pt x="780406" y="2696"/>
                      </a:cubicBezTo>
                      <a:cubicBezTo>
                        <a:pt x="801438" y="4398"/>
                        <a:pt x="824114" y="6960"/>
                        <a:pt x="847803" y="10286"/>
                      </a:cubicBezTo>
                      <a:cubicBezTo>
                        <a:pt x="870192" y="13441"/>
                        <a:pt x="894264" y="17399"/>
                        <a:pt x="919387" y="22083"/>
                      </a:cubicBezTo>
                      <a:cubicBezTo>
                        <a:pt x="942847" y="26442"/>
                        <a:pt x="968104" y="31586"/>
                        <a:pt x="994451" y="37379"/>
                      </a:cubicBezTo>
                      <a:cubicBezTo>
                        <a:pt x="1019000" y="42771"/>
                        <a:pt x="1044468" y="48679"/>
                        <a:pt x="1072306" y="55466"/>
                      </a:cubicBezTo>
                      <a:cubicBezTo>
                        <a:pt x="1097104" y="61508"/>
                        <a:pt x="1123260" y="68104"/>
                        <a:pt x="1152264" y="75656"/>
                      </a:cubicBezTo>
                      <a:cubicBezTo>
                        <a:pt x="1176451" y="81947"/>
                        <a:pt x="1203065" y="89021"/>
                        <a:pt x="1233618" y="97242"/>
                      </a:cubicBezTo>
                      <a:cubicBezTo>
                        <a:pt x="1260845" y="104584"/>
                        <a:pt x="1288186" y="112041"/>
                        <a:pt x="1315546" y="119498"/>
                      </a:cubicBezTo>
                      <a:lnTo>
                        <a:pt x="1315795" y="119574"/>
                      </a:lnTo>
                      <a:cubicBezTo>
                        <a:pt x="1343136" y="127031"/>
                        <a:pt x="1370477" y="134487"/>
                        <a:pt x="1397703" y="141829"/>
                      </a:cubicBezTo>
                      <a:cubicBezTo>
                        <a:pt x="1428237" y="150070"/>
                        <a:pt x="1454852" y="157125"/>
                        <a:pt x="1479038" y="163415"/>
                      </a:cubicBezTo>
                      <a:cubicBezTo>
                        <a:pt x="1508043" y="170949"/>
                        <a:pt x="1534179" y="177564"/>
                        <a:pt x="1558958" y="183606"/>
                      </a:cubicBezTo>
                      <a:cubicBezTo>
                        <a:pt x="1586777" y="190393"/>
                        <a:pt x="1612245" y="196301"/>
                        <a:pt x="1636775" y="201693"/>
                      </a:cubicBezTo>
                      <a:cubicBezTo>
                        <a:pt x="1663103" y="207467"/>
                        <a:pt x="1688341" y="212610"/>
                        <a:pt x="1711782" y="216969"/>
                      </a:cubicBezTo>
                      <a:cubicBezTo>
                        <a:pt x="1736866" y="221635"/>
                        <a:pt x="1760919" y="225592"/>
                        <a:pt x="1783270" y="228747"/>
                      </a:cubicBezTo>
                      <a:cubicBezTo>
                        <a:pt x="1806921" y="232074"/>
                        <a:pt x="1829559" y="234636"/>
                        <a:pt x="1850552" y="236319"/>
                      </a:cubicBezTo>
                      <a:cubicBezTo>
                        <a:pt x="1872578" y="238097"/>
                        <a:pt x="1893552" y="238995"/>
                        <a:pt x="1912901" y="238995"/>
                      </a:cubicBezTo>
                      <a:cubicBezTo>
                        <a:pt x="1913436" y="238995"/>
                        <a:pt x="1913857" y="239416"/>
                        <a:pt x="1913857" y="239951"/>
                      </a:cubicBezTo>
                      <a:cubicBezTo>
                        <a:pt x="1913857" y="240487"/>
                        <a:pt x="1913456" y="240926"/>
                        <a:pt x="1912920" y="240926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0" name="任意多边形: 形状 379">
                  <a:extLst>
                    <a:ext uri="{FF2B5EF4-FFF2-40B4-BE49-F238E27FC236}">
                      <a16:creationId xmlns:a16="http://schemas.microsoft.com/office/drawing/2014/main" id="{A8F50386-CA11-FD9E-4946-DA5B09AA4BEB}"/>
                    </a:ext>
                  </a:extLst>
                </p:cNvPr>
                <p:cNvSpPr/>
                <p:nvPr/>
              </p:nvSpPr>
              <p:spPr>
                <a:xfrm>
                  <a:off x="9241182" y="1358855"/>
                  <a:ext cx="1913856" cy="285494"/>
                </a:xfrm>
                <a:custGeom>
                  <a:avLst/>
                  <a:gdLst>
                    <a:gd name="connsiteX0" fmla="*/ 1912901 w 1913856"/>
                    <a:gd name="connsiteY0" fmla="*/ 285494 h 285494"/>
                    <a:gd name="connsiteX1" fmla="*/ 1849386 w 1913856"/>
                    <a:gd name="connsiteY1" fmla="*/ 281804 h 285494"/>
                    <a:gd name="connsiteX2" fmla="*/ 1779867 w 1913856"/>
                    <a:gd name="connsiteY2" fmla="*/ 272091 h 285494"/>
                    <a:gd name="connsiteX3" fmla="*/ 1705357 w 1913856"/>
                    <a:gd name="connsiteY3" fmla="*/ 257369 h 285494"/>
                    <a:gd name="connsiteX4" fmla="*/ 1626948 w 1913856"/>
                    <a:gd name="connsiteY4" fmla="*/ 238728 h 285494"/>
                    <a:gd name="connsiteX5" fmla="*/ 1545919 w 1913856"/>
                    <a:gd name="connsiteY5" fmla="*/ 217447 h 285494"/>
                    <a:gd name="connsiteX6" fmla="*/ 1462519 w 1913856"/>
                    <a:gd name="connsiteY6" fmla="*/ 193816 h 285494"/>
                    <a:gd name="connsiteX7" fmla="*/ 1377819 w 1913856"/>
                    <a:gd name="connsiteY7" fmla="*/ 168865 h 285494"/>
                    <a:gd name="connsiteX8" fmla="*/ 1324571 w 1913856"/>
                    <a:gd name="connsiteY8" fmla="*/ 153072 h 285494"/>
                    <a:gd name="connsiteX9" fmla="*/ 1264458 w 1913856"/>
                    <a:gd name="connsiteY9" fmla="*/ 135233 h 285494"/>
                    <a:gd name="connsiteX10" fmla="*/ 1207903 w 1913856"/>
                    <a:gd name="connsiteY10" fmla="*/ 118465 h 285494"/>
                    <a:gd name="connsiteX11" fmla="*/ 1123222 w 1913856"/>
                    <a:gd name="connsiteY11" fmla="*/ 93514 h 285494"/>
                    <a:gd name="connsiteX12" fmla="*/ 1039860 w 1913856"/>
                    <a:gd name="connsiteY12" fmla="*/ 69882 h 285494"/>
                    <a:gd name="connsiteX13" fmla="*/ 958869 w 1913856"/>
                    <a:gd name="connsiteY13" fmla="*/ 48621 h 285494"/>
                    <a:gd name="connsiteX14" fmla="*/ 880498 w 1913856"/>
                    <a:gd name="connsiteY14" fmla="*/ 29980 h 285494"/>
                    <a:gd name="connsiteX15" fmla="*/ 806084 w 1913856"/>
                    <a:gd name="connsiteY15" fmla="*/ 15277 h 285494"/>
                    <a:gd name="connsiteX16" fmla="*/ 736680 w 1913856"/>
                    <a:gd name="connsiteY16" fmla="*/ 5564 h 285494"/>
                    <a:gd name="connsiteX17" fmla="*/ 673356 w 1913856"/>
                    <a:gd name="connsiteY17" fmla="*/ 1893 h 285494"/>
                    <a:gd name="connsiteX18" fmla="*/ 617411 w 1913856"/>
                    <a:gd name="connsiteY18" fmla="*/ 5564 h 285494"/>
                    <a:gd name="connsiteX19" fmla="*/ 567490 w 1913856"/>
                    <a:gd name="connsiteY19" fmla="*/ 15257 h 285494"/>
                    <a:gd name="connsiteX20" fmla="*/ 522559 w 1913856"/>
                    <a:gd name="connsiteY20" fmla="*/ 29922 h 285494"/>
                    <a:gd name="connsiteX21" fmla="*/ 481528 w 1913856"/>
                    <a:gd name="connsiteY21" fmla="*/ 48526 h 285494"/>
                    <a:gd name="connsiteX22" fmla="*/ 443117 w 1913856"/>
                    <a:gd name="connsiteY22" fmla="*/ 69748 h 285494"/>
                    <a:gd name="connsiteX23" fmla="*/ 407057 w 1913856"/>
                    <a:gd name="connsiteY23" fmla="*/ 93342 h 285494"/>
                    <a:gd name="connsiteX24" fmla="*/ 372259 w 1913856"/>
                    <a:gd name="connsiteY24" fmla="*/ 118274 h 285494"/>
                    <a:gd name="connsiteX25" fmla="*/ 349258 w 1913856"/>
                    <a:gd name="connsiteY25" fmla="*/ 135042 h 285494"/>
                    <a:gd name="connsiteX26" fmla="*/ 325722 w 1913856"/>
                    <a:gd name="connsiteY26" fmla="*/ 152250 h 285494"/>
                    <a:gd name="connsiteX27" fmla="*/ 303180 w 1913856"/>
                    <a:gd name="connsiteY27" fmla="*/ 168692 h 285494"/>
                    <a:gd name="connsiteX28" fmla="*/ 268363 w 1913856"/>
                    <a:gd name="connsiteY28" fmla="*/ 193644 h 285494"/>
                    <a:gd name="connsiteX29" fmla="*/ 232189 w 1913856"/>
                    <a:gd name="connsiteY29" fmla="*/ 217314 h 285494"/>
                    <a:gd name="connsiteX30" fmla="*/ 193644 w 1913856"/>
                    <a:gd name="connsiteY30" fmla="*/ 238613 h 285494"/>
                    <a:gd name="connsiteX31" fmla="*/ 152460 w 1913856"/>
                    <a:gd name="connsiteY31" fmla="*/ 257293 h 285494"/>
                    <a:gd name="connsiteX32" fmla="*/ 107299 w 1913856"/>
                    <a:gd name="connsiteY32" fmla="*/ 272034 h 285494"/>
                    <a:gd name="connsiteX33" fmla="*/ 57149 w 1913856"/>
                    <a:gd name="connsiteY33" fmla="*/ 281766 h 285494"/>
                    <a:gd name="connsiteX34" fmla="*/ 956 w 1913856"/>
                    <a:gd name="connsiteY34" fmla="*/ 285456 h 285494"/>
                    <a:gd name="connsiteX35" fmla="*/ 0 w 1913856"/>
                    <a:gd name="connsiteY35" fmla="*/ 284500 h 285494"/>
                    <a:gd name="connsiteX36" fmla="*/ 956 w 1913856"/>
                    <a:gd name="connsiteY36" fmla="*/ 283544 h 285494"/>
                    <a:gd name="connsiteX37" fmla="*/ 56900 w 1913856"/>
                    <a:gd name="connsiteY37" fmla="*/ 279873 h 285494"/>
                    <a:gd name="connsiteX38" fmla="*/ 106821 w 1913856"/>
                    <a:gd name="connsiteY38" fmla="*/ 270179 h 285494"/>
                    <a:gd name="connsiteX39" fmla="*/ 151753 w 1913856"/>
                    <a:gd name="connsiteY39" fmla="*/ 255515 h 285494"/>
                    <a:gd name="connsiteX40" fmla="*/ 192783 w 1913856"/>
                    <a:gd name="connsiteY40" fmla="*/ 236911 h 285494"/>
                    <a:gd name="connsiteX41" fmla="*/ 231195 w 1913856"/>
                    <a:gd name="connsiteY41" fmla="*/ 215688 h 285494"/>
                    <a:gd name="connsiteX42" fmla="*/ 267254 w 1913856"/>
                    <a:gd name="connsiteY42" fmla="*/ 192095 h 285494"/>
                    <a:gd name="connsiteX43" fmla="*/ 302052 w 1913856"/>
                    <a:gd name="connsiteY43" fmla="*/ 167163 h 285494"/>
                    <a:gd name="connsiteX44" fmla="*/ 324594 w 1913856"/>
                    <a:gd name="connsiteY44" fmla="*/ 150720 h 285494"/>
                    <a:gd name="connsiteX45" fmla="*/ 348130 w 1913856"/>
                    <a:gd name="connsiteY45" fmla="*/ 133531 h 285494"/>
                    <a:gd name="connsiteX46" fmla="*/ 371131 w 1913856"/>
                    <a:gd name="connsiteY46" fmla="*/ 116764 h 285494"/>
                    <a:gd name="connsiteX47" fmla="*/ 405948 w 1913856"/>
                    <a:gd name="connsiteY47" fmla="*/ 91812 h 285494"/>
                    <a:gd name="connsiteX48" fmla="*/ 442123 w 1913856"/>
                    <a:gd name="connsiteY48" fmla="*/ 68142 h 285494"/>
                    <a:gd name="connsiteX49" fmla="*/ 480668 w 1913856"/>
                    <a:gd name="connsiteY49" fmla="*/ 46843 h 285494"/>
                    <a:gd name="connsiteX50" fmla="*/ 521852 w 1913856"/>
                    <a:gd name="connsiteY50" fmla="*/ 28163 h 285494"/>
                    <a:gd name="connsiteX51" fmla="*/ 567012 w 1913856"/>
                    <a:gd name="connsiteY51" fmla="*/ 13422 h 285494"/>
                    <a:gd name="connsiteX52" fmla="*/ 617163 w 1913856"/>
                    <a:gd name="connsiteY52" fmla="*/ 3690 h 285494"/>
                    <a:gd name="connsiteX53" fmla="*/ 673356 w 1913856"/>
                    <a:gd name="connsiteY53" fmla="*/ 0 h 285494"/>
                    <a:gd name="connsiteX54" fmla="*/ 736871 w 1913856"/>
                    <a:gd name="connsiteY54" fmla="*/ 3690 h 285494"/>
                    <a:gd name="connsiteX55" fmla="*/ 806390 w 1913856"/>
                    <a:gd name="connsiteY55" fmla="*/ 13403 h 285494"/>
                    <a:gd name="connsiteX56" fmla="*/ 880899 w 1913856"/>
                    <a:gd name="connsiteY56" fmla="*/ 28125 h 285494"/>
                    <a:gd name="connsiteX57" fmla="*/ 959309 w 1913856"/>
                    <a:gd name="connsiteY57" fmla="*/ 46767 h 285494"/>
                    <a:gd name="connsiteX58" fmla="*/ 1040338 w 1913856"/>
                    <a:gd name="connsiteY58" fmla="*/ 68047 h 285494"/>
                    <a:gd name="connsiteX59" fmla="*/ 1123738 w 1913856"/>
                    <a:gd name="connsiteY59" fmla="*/ 91679 h 285494"/>
                    <a:gd name="connsiteX60" fmla="*/ 1208438 w 1913856"/>
                    <a:gd name="connsiteY60" fmla="*/ 116630 h 285494"/>
                    <a:gd name="connsiteX61" fmla="*/ 1264994 w 1913856"/>
                    <a:gd name="connsiteY61" fmla="*/ 133398 h 285494"/>
                    <a:gd name="connsiteX62" fmla="*/ 1325106 w 1913856"/>
                    <a:gd name="connsiteY62" fmla="*/ 151236 h 285494"/>
                    <a:gd name="connsiteX63" fmla="*/ 1378354 w 1913856"/>
                    <a:gd name="connsiteY63" fmla="*/ 167029 h 285494"/>
                    <a:gd name="connsiteX64" fmla="*/ 1463035 w 1913856"/>
                    <a:gd name="connsiteY64" fmla="*/ 191980 h 285494"/>
                    <a:gd name="connsiteX65" fmla="*/ 1546397 w 1913856"/>
                    <a:gd name="connsiteY65" fmla="*/ 215612 h 285494"/>
                    <a:gd name="connsiteX66" fmla="*/ 1627387 w 1913856"/>
                    <a:gd name="connsiteY66" fmla="*/ 236873 h 285494"/>
                    <a:gd name="connsiteX67" fmla="*/ 1705759 w 1913856"/>
                    <a:gd name="connsiteY67" fmla="*/ 255515 h 285494"/>
                    <a:gd name="connsiteX68" fmla="*/ 1780173 w 1913856"/>
                    <a:gd name="connsiteY68" fmla="*/ 270218 h 285494"/>
                    <a:gd name="connsiteX69" fmla="*/ 1849577 w 1913856"/>
                    <a:gd name="connsiteY69" fmla="*/ 279930 h 285494"/>
                    <a:gd name="connsiteX70" fmla="*/ 1912901 w 1913856"/>
                    <a:gd name="connsiteY70" fmla="*/ 283601 h 285494"/>
                    <a:gd name="connsiteX71" fmla="*/ 1913857 w 1913856"/>
                    <a:gd name="connsiteY71" fmla="*/ 284557 h 285494"/>
                    <a:gd name="connsiteX72" fmla="*/ 1912901 w 1913856"/>
                    <a:gd name="connsiteY72" fmla="*/ 285494 h 28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1913856" h="285494">
                      <a:moveTo>
                        <a:pt x="1912901" y="285494"/>
                      </a:moveTo>
                      <a:cubicBezTo>
                        <a:pt x="1893705" y="285494"/>
                        <a:pt x="1872922" y="284290"/>
                        <a:pt x="1849386" y="281804"/>
                      </a:cubicBezTo>
                      <a:cubicBezTo>
                        <a:pt x="1828354" y="279586"/>
                        <a:pt x="1805621" y="276412"/>
                        <a:pt x="1779867" y="272091"/>
                      </a:cubicBezTo>
                      <a:cubicBezTo>
                        <a:pt x="1757305" y="268306"/>
                        <a:pt x="1732947" y="263488"/>
                        <a:pt x="1705357" y="257369"/>
                      </a:cubicBezTo>
                      <a:cubicBezTo>
                        <a:pt x="1682433" y="252283"/>
                        <a:pt x="1656774" y="246184"/>
                        <a:pt x="1626948" y="238728"/>
                      </a:cubicBezTo>
                      <a:cubicBezTo>
                        <a:pt x="1601117" y="232265"/>
                        <a:pt x="1573852" y="225095"/>
                        <a:pt x="1545919" y="217447"/>
                      </a:cubicBezTo>
                      <a:cubicBezTo>
                        <a:pt x="1519514" y="210220"/>
                        <a:pt x="1491447" y="202266"/>
                        <a:pt x="1462519" y="193816"/>
                      </a:cubicBezTo>
                      <a:cubicBezTo>
                        <a:pt x="1437969" y="186646"/>
                        <a:pt x="1411068" y="178711"/>
                        <a:pt x="1377819" y="168865"/>
                      </a:cubicBezTo>
                      <a:cubicBezTo>
                        <a:pt x="1360076" y="163607"/>
                        <a:pt x="1342333" y="158349"/>
                        <a:pt x="1324571" y="153072"/>
                      </a:cubicBezTo>
                      <a:lnTo>
                        <a:pt x="1264458" y="135233"/>
                      </a:lnTo>
                      <a:cubicBezTo>
                        <a:pt x="1245606" y="129631"/>
                        <a:pt x="1226754" y="124029"/>
                        <a:pt x="1207903" y="118465"/>
                      </a:cubicBezTo>
                      <a:cubicBezTo>
                        <a:pt x="1174902" y="108695"/>
                        <a:pt x="1147982" y="100760"/>
                        <a:pt x="1123222" y="93514"/>
                      </a:cubicBezTo>
                      <a:cubicBezTo>
                        <a:pt x="1094313" y="85063"/>
                        <a:pt x="1066264" y="77109"/>
                        <a:pt x="1039860" y="69882"/>
                      </a:cubicBezTo>
                      <a:cubicBezTo>
                        <a:pt x="1011926" y="62234"/>
                        <a:pt x="984681" y="55084"/>
                        <a:pt x="958869" y="48621"/>
                      </a:cubicBezTo>
                      <a:cubicBezTo>
                        <a:pt x="929043" y="41165"/>
                        <a:pt x="903422" y="35065"/>
                        <a:pt x="880498" y="29980"/>
                      </a:cubicBezTo>
                      <a:cubicBezTo>
                        <a:pt x="852946" y="23880"/>
                        <a:pt x="828626" y="19062"/>
                        <a:pt x="806084" y="15277"/>
                      </a:cubicBezTo>
                      <a:cubicBezTo>
                        <a:pt x="780368" y="10956"/>
                        <a:pt x="757654" y="7782"/>
                        <a:pt x="736680" y="5564"/>
                      </a:cubicBezTo>
                      <a:cubicBezTo>
                        <a:pt x="713201" y="3097"/>
                        <a:pt x="692475" y="1893"/>
                        <a:pt x="673356" y="1893"/>
                      </a:cubicBezTo>
                      <a:cubicBezTo>
                        <a:pt x="654236" y="1893"/>
                        <a:pt x="635938" y="3097"/>
                        <a:pt x="617411" y="5564"/>
                      </a:cubicBezTo>
                      <a:cubicBezTo>
                        <a:pt x="600854" y="7763"/>
                        <a:pt x="584526" y="10936"/>
                        <a:pt x="567490" y="15257"/>
                      </a:cubicBezTo>
                      <a:cubicBezTo>
                        <a:pt x="552558" y="19043"/>
                        <a:pt x="537874" y="23842"/>
                        <a:pt x="522559" y="29922"/>
                      </a:cubicBezTo>
                      <a:cubicBezTo>
                        <a:pt x="509806" y="34989"/>
                        <a:pt x="496384" y="41069"/>
                        <a:pt x="481528" y="48526"/>
                      </a:cubicBezTo>
                      <a:cubicBezTo>
                        <a:pt x="468680" y="54969"/>
                        <a:pt x="455755" y="62120"/>
                        <a:pt x="443117" y="69748"/>
                      </a:cubicBezTo>
                      <a:cubicBezTo>
                        <a:pt x="431167" y="76976"/>
                        <a:pt x="419026" y="84910"/>
                        <a:pt x="407057" y="93342"/>
                      </a:cubicBezTo>
                      <a:cubicBezTo>
                        <a:pt x="396790" y="100569"/>
                        <a:pt x="385739" y="108485"/>
                        <a:pt x="372259" y="118274"/>
                      </a:cubicBezTo>
                      <a:cubicBezTo>
                        <a:pt x="364573" y="123857"/>
                        <a:pt x="356925" y="129440"/>
                        <a:pt x="349258" y="135042"/>
                      </a:cubicBezTo>
                      <a:lnTo>
                        <a:pt x="325722" y="152250"/>
                      </a:lnTo>
                      <a:cubicBezTo>
                        <a:pt x="318208" y="157737"/>
                        <a:pt x="310713" y="163224"/>
                        <a:pt x="303180" y="168692"/>
                      </a:cubicBezTo>
                      <a:cubicBezTo>
                        <a:pt x="289643" y="178520"/>
                        <a:pt x="278592" y="186455"/>
                        <a:pt x="268363" y="193644"/>
                      </a:cubicBezTo>
                      <a:cubicBezTo>
                        <a:pt x="256356" y="202094"/>
                        <a:pt x="244177" y="210067"/>
                        <a:pt x="232189" y="217314"/>
                      </a:cubicBezTo>
                      <a:cubicBezTo>
                        <a:pt x="219513" y="224981"/>
                        <a:pt x="206530" y="232150"/>
                        <a:pt x="193644" y="238613"/>
                      </a:cubicBezTo>
                      <a:cubicBezTo>
                        <a:pt x="178730" y="246089"/>
                        <a:pt x="165270" y="252188"/>
                        <a:pt x="152460" y="257293"/>
                      </a:cubicBezTo>
                      <a:cubicBezTo>
                        <a:pt x="137069" y="263411"/>
                        <a:pt x="122308" y="268229"/>
                        <a:pt x="107299" y="272034"/>
                      </a:cubicBezTo>
                      <a:cubicBezTo>
                        <a:pt x="90187" y="276374"/>
                        <a:pt x="73783" y="279548"/>
                        <a:pt x="57149" y="281766"/>
                      </a:cubicBezTo>
                      <a:cubicBezTo>
                        <a:pt x="38545" y="284251"/>
                        <a:pt x="20152" y="285456"/>
                        <a:pt x="956" y="285456"/>
                      </a:cubicBezTo>
                      <a:cubicBezTo>
                        <a:pt x="421" y="285456"/>
                        <a:pt x="0" y="285035"/>
                        <a:pt x="0" y="284500"/>
                      </a:cubicBezTo>
                      <a:cubicBezTo>
                        <a:pt x="0" y="283965"/>
                        <a:pt x="421" y="283544"/>
                        <a:pt x="956" y="283544"/>
                      </a:cubicBezTo>
                      <a:cubicBezTo>
                        <a:pt x="20076" y="283544"/>
                        <a:pt x="38373" y="282339"/>
                        <a:pt x="56900" y="279873"/>
                      </a:cubicBezTo>
                      <a:cubicBezTo>
                        <a:pt x="73458" y="277674"/>
                        <a:pt x="89786" y="274500"/>
                        <a:pt x="106821" y="270179"/>
                      </a:cubicBezTo>
                      <a:cubicBezTo>
                        <a:pt x="121735" y="266394"/>
                        <a:pt x="136438" y="261595"/>
                        <a:pt x="151753" y="255515"/>
                      </a:cubicBezTo>
                      <a:cubicBezTo>
                        <a:pt x="164505" y="250448"/>
                        <a:pt x="177927" y="244349"/>
                        <a:pt x="192783" y="236911"/>
                      </a:cubicBezTo>
                      <a:cubicBezTo>
                        <a:pt x="205632" y="230468"/>
                        <a:pt x="218557" y="223317"/>
                        <a:pt x="231195" y="215688"/>
                      </a:cubicBezTo>
                      <a:cubicBezTo>
                        <a:pt x="243144" y="208461"/>
                        <a:pt x="255285" y="200527"/>
                        <a:pt x="267254" y="192095"/>
                      </a:cubicBezTo>
                      <a:cubicBezTo>
                        <a:pt x="277464" y="184906"/>
                        <a:pt x="288535" y="176971"/>
                        <a:pt x="302052" y="167163"/>
                      </a:cubicBezTo>
                      <a:cubicBezTo>
                        <a:pt x="309585" y="161695"/>
                        <a:pt x="317080" y="156207"/>
                        <a:pt x="324594" y="150720"/>
                      </a:cubicBezTo>
                      <a:lnTo>
                        <a:pt x="348130" y="133531"/>
                      </a:lnTo>
                      <a:cubicBezTo>
                        <a:pt x="355797" y="127929"/>
                        <a:pt x="363445" y="122327"/>
                        <a:pt x="371131" y="116764"/>
                      </a:cubicBezTo>
                      <a:cubicBezTo>
                        <a:pt x="384611" y="106974"/>
                        <a:pt x="395681" y="99040"/>
                        <a:pt x="405948" y="91812"/>
                      </a:cubicBezTo>
                      <a:cubicBezTo>
                        <a:pt x="417955" y="83362"/>
                        <a:pt x="430135" y="75389"/>
                        <a:pt x="442123" y="68142"/>
                      </a:cubicBezTo>
                      <a:cubicBezTo>
                        <a:pt x="454799" y="60475"/>
                        <a:pt x="467781" y="53306"/>
                        <a:pt x="480668" y="46843"/>
                      </a:cubicBezTo>
                      <a:cubicBezTo>
                        <a:pt x="495581" y="39367"/>
                        <a:pt x="509041" y="33268"/>
                        <a:pt x="521852" y="28163"/>
                      </a:cubicBezTo>
                      <a:cubicBezTo>
                        <a:pt x="537243" y="22045"/>
                        <a:pt x="552003" y="17227"/>
                        <a:pt x="567012" y="13422"/>
                      </a:cubicBezTo>
                      <a:cubicBezTo>
                        <a:pt x="584124" y="9082"/>
                        <a:pt x="600529" y="5908"/>
                        <a:pt x="617163" y="3690"/>
                      </a:cubicBezTo>
                      <a:cubicBezTo>
                        <a:pt x="635766" y="1205"/>
                        <a:pt x="654159" y="0"/>
                        <a:pt x="673356" y="0"/>
                      </a:cubicBezTo>
                      <a:cubicBezTo>
                        <a:pt x="692552" y="0"/>
                        <a:pt x="713335" y="1205"/>
                        <a:pt x="736871" y="3690"/>
                      </a:cubicBezTo>
                      <a:cubicBezTo>
                        <a:pt x="757903" y="5908"/>
                        <a:pt x="780636" y="9082"/>
                        <a:pt x="806390" y="13403"/>
                      </a:cubicBezTo>
                      <a:cubicBezTo>
                        <a:pt x="828951" y="17189"/>
                        <a:pt x="853310" y="22007"/>
                        <a:pt x="880899" y="28125"/>
                      </a:cubicBezTo>
                      <a:cubicBezTo>
                        <a:pt x="903824" y="33211"/>
                        <a:pt x="929482" y="39310"/>
                        <a:pt x="959309" y="46767"/>
                      </a:cubicBezTo>
                      <a:cubicBezTo>
                        <a:pt x="985140" y="53229"/>
                        <a:pt x="1012404" y="60399"/>
                        <a:pt x="1040338" y="68047"/>
                      </a:cubicBezTo>
                      <a:cubicBezTo>
                        <a:pt x="1066761" y="75274"/>
                        <a:pt x="1094810" y="83228"/>
                        <a:pt x="1123738" y="91679"/>
                      </a:cubicBezTo>
                      <a:cubicBezTo>
                        <a:pt x="1148517" y="98925"/>
                        <a:pt x="1175418" y="106840"/>
                        <a:pt x="1208438" y="116630"/>
                      </a:cubicBezTo>
                      <a:cubicBezTo>
                        <a:pt x="1227271" y="122213"/>
                        <a:pt x="1246123" y="127815"/>
                        <a:pt x="1264994" y="133398"/>
                      </a:cubicBezTo>
                      <a:lnTo>
                        <a:pt x="1325106" y="151236"/>
                      </a:lnTo>
                      <a:cubicBezTo>
                        <a:pt x="1342868" y="156513"/>
                        <a:pt x="1360611" y="161771"/>
                        <a:pt x="1378354" y="167029"/>
                      </a:cubicBezTo>
                      <a:cubicBezTo>
                        <a:pt x="1411584" y="176876"/>
                        <a:pt x="1438505" y="184791"/>
                        <a:pt x="1463035" y="191980"/>
                      </a:cubicBezTo>
                      <a:cubicBezTo>
                        <a:pt x="1491944" y="200431"/>
                        <a:pt x="1519992" y="208385"/>
                        <a:pt x="1546397" y="215612"/>
                      </a:cubicBezTo>
                      <a:cubicBezTo>
                        <a:pt x="1574330" y="223260"/>
                        <a:pt x="1601576" y="230411"/>
                        <a:pt x="1627387" y="236873"/>
                      </a:cubicBezTo>
                      <a:cubicBezTo>
                        <a:pt x="1657214" y="244330"/>
                        <a:pt x="1682834" y="250429"/>
                        <a:pt x="1705759" y="255515"/>
                      </a:cubicBezTo>
                      <a:cubicBezTo>
                        <a:pt x="1733291" y="261614"/>
                        <a:pt x="1757630" y="266432"/>
                        <a:pt x="1780173" y="270218"/>
                      </a:cubicBezTo>
                      <a:cubicBezTo>
                        <a:pt x="1805888" y="274539"/>
                        <a:pt x="1828602" y="277713"/>
                        <a:pt x="1849577" y="279930"/>
                      </a:cubicBezTo>
                      <a:cubicBezTo>
                        <a:pt x="1873056" y="282397"/>
                        <a:pt x="1893781" y="283601"/>
                        <a:pt x="1912901" y="283601"/>
                      </a:cubicBezTo>
                      <a:cubicBezTo>
                        <a:pt x="1913436" y="283601"/>
                        <a:pt x="1913857" y="284022"/>
                        <a:pt x="1913857" y="284557"/>
                      </a:cubicBezTo>
                      <a:cubicBezTo>
                        <a:pt x="1913857" y="285093"/>
                        <a:pt x="1913436" y="285494"/>
                        <a:pt x="1912901" y="28549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1" name="任意多边形: 形状 380">
                  <a:extLst>
                    <a:ext uri="{FF2B5EF4-FFF2-40B4-BE49-F238E27FC236}">
                      <a16:creationId xmlns:a16="http://schemas.microsoft.com/office/drawing/2014/main" id="{FFCEE634-CA60-A6A2-105F-632F6DBB1682}"/>
                    </a:ext>
                  </a:extLst>
                </p:cNvPr>
                <p:cNvSpPr/>
                <p:nvPr/>
              </p:nvSpPr>
              <p:spPr>
                <a:xfrm>
                  <a:off x="9241143" y="1375431"/>
                  <a:ext cx="1913895" cy="328704"/>
                </a:xfrm>
                <a:custGeom>
                  <a:avLst/>
                  <a:gdLst>
                    <a:gd name="connsiteX0" fmla="*/ 1912939 w 1913895"/>
                    <a:gd name="connsiteY0" fmla="*/ 328666 h 328704"/>
                    <a:gd name="connsiteX1" fmla="*/ 1849022 w 1913895"/>
                    <a:gd name="connsiteY1" fmla="*/ 324613 h 328704"/>
                    <a:gd name="connsiteX2" fmla="*/ 1777974 w 1913895"/>
                    <a:gd name="connsiteY2" fmla="*/ 313371 h 328704"/>
                    <a:gd name="connsiteX3" fmla="*/ 1701170 w 1913895"/>
                    <a:gd name="connsiteY3" fmla="*/ 296354 h 328704"/>
                    <a:gd name="connsiteX4" fmla="*/ 1620007 w 1913895"/>
                    <a:gd name="connsiteY4" fmla="*/ 274959 h 328704"/>
                    <a:gd name="connsiteX5" fmla="*/ 1535345 w 1913895"/>
                    <a:gd name="connsiteY5" fmla="*/ 250066 h 328704"/>
                    <a:gd name="connsiteX6" fmla="*/ 1448064 w 1913895"/>
                    <a:gd name="connsiteY6" fmla="*/ 222552 h 328704"/>
                    <a:gd name="connsiteX7" fmla="*/ 1370955 w 1913895"/>
                    <a:gd name="connsiteY7" fmla="*/ 197525 h 328704"/>
                    <a:gd name="connsiteX8" fmla="*/ 1359579 w 1913895"/>
                    <a:gd name="connsiteY8" fmla="*/ 193816 h 328704"/>
                    <a:gd name="connsiteX9" fmla="*/ 1271265 w 1913895"/>
                    <a:gd name="connsiteY9" fmla="*/ 165251 h 328704"/>
                    <a:gd name="connsiteX10" fmla="*/ 1182951 w 1913895"/>
                    <a:gd name="connsiteY10" fmla="*/ 136686 h 328704"/>
                    <a:gd name="connsiteX11" fmla="*/ 1171518 w 1913895"/>
                    <a:gd name="connsiteY11" fmla="*/ 132958 h 328704"/>
                    <a:gd name="connsiteX12" fmla="*/ 1094466 w 1913895"/>
                    <a:gd name="connsiteY12" fmla="*/ 107949 h 328704"/>
                    <a:gd name="connsiteX13" fmla="*/ 1007223 w 1913895"/>
                    <a:gd name="connsiteY13" fmla="*/ 80436 h 328704"/>
                    <a:gd name="connsiteX14" fmla="*/ 922618 w 1913895"/>
                    <a:gd name="connsiteY14" fmla="*/ 55562 h 328704"/>
                    <a:gd name="connsiteX15" fmla="*/ 841513 w 1913895"/>
                    <a:gd name="connsiteY15" fmla="*/ 34186 h 328704"/>
                    <a:gd name="connsiteX16" fmla="*/ 764805 w 1913895"/>
                    <a:gd name="connsiteY16" fmla="*/ 17189 h 328704"/>
                    <a:gd name="connsiteX17" fmla="*/ 693890 w 1913895"/>
                    <a:gd name="connsiteY17" fmla="*/ 5965 h 328704"/>
                    <a:gd name="connsiteX18" fmla="*/ 630203 w 1913895"/>
                    <a:gd name="connsiteY18" fmla="*/ 1912 h 328704"/>
                    <a:gd name="connsiteX19" fmla="*/ 574660 w 1913895"/>
                    <a:gd name="connsiteY19" fmla="*/ 5965 h 328704"/>
                    <a:gd name="connsiteX20" fmla="*/ 526287 w 1913895"/>
                    <a:gd name="connsiteY20" fmla="*/ 17169 h 328704"/>
                    <a:gd name="connsiteX21" fmla="*/ 483670 w 1913895"/>
                    <a:gd name="connsiteY21" fmla="*/ 34129 h 328704"/>
                    <a:gd name="connsiteX22" fmla="*/ 445392 w 1913895"/>
                    <a:gd name="connsiteY22" fmla="*/ 55466 h 328704"/>
                    <a:gd name="connsiteX23" fmla="*/ 410613 w 1913895"/>
                    <a:gd name="connsiteY23" fmla="*/ 80283 h 328704"/>
                    <a:gd name="connsiteX24" fmla="*/ 378416 w 1913895"/>
                    <a:gd name="connsiteY24" fmla="*/ 107758 h 328704"/>
                    <a:gd name="connsiteX25" fmla="*/ 351323 w 1913895"/>
                    <a:gd name="connsiteY25" fmla="*/ 132824 h 328704"/>
                    <a:gd name="connsiteX26" fmla="*/ 347404 w 1913895"/>
                    <a:gd name="connsiteY26" fmla="*/ 136495 h 328704"/>
                    <a:gd name="connsiteX27" fmla="*/ 316201 w 1913895"/>
                    <a:gd name="connsiteY27" fmla="*/ 165079 h 328704"/>
                    <a:gd name="connsiteX28" fmla="*/ 285036 w 1913895"/>
                    <a:gd name="connsiteY28" fmla="*/ 193624 h 328704"/>
                    <a:gd name="connsiteX29" fmla="*/ 281154 w 1913895"/>
                    <a:gd name="connsiteY29" fmla="*/ 197257 h 328704"/>
                    <a:gd name="connsiteX30" fmla="*/ 254004 w 1913895"/>
                    <a:gd name="connsiteY30" fmla="*/ 222380 h 328704"/>
                    <a:gd name="connsiteX31" fmla="*/ 221711 w 1913895"/>
                    <a:gd name="connsiteY31" fmla="*/ 249932 h 328704"/>
                    <a:gd name="connsiteX32" fmla="*/ 186761 w 1913895"/>
                    <a:gd name="connsiteY32" fmla="*/ 274883 h 328704"/>
                    <a:gd name="connsiteX33" fmla="*/ 148311 w 1913895"/>
                    <a:gd name="connsiteY33" fmla="*/ 296316 h 328704"/>
                    <a:gd name="connsiteX34" fmla="*/ 105445 w 1913895"/>
                    <a:gd name="connsiteY34" fmla="*/ 313371 h 328704"/>
                    <a:gd name="connsiteX35" fmla="*/ 56785 w 1913895"/>
                    <a:gd name="connsiteY35" fmla="*/ 324632 h 328704"/>
                    <a:gd name="connsiteX36" fmla="*/ 956 w 1913895"/>
                    <a:gd name="connsiteY36" fmla="*/ 328705 h 328704"/>
                    <a:gd name="connsiteX37" fmla="*/ 0 w 1913895"/>
                    <a:gd name="connsiteY37" fmla="*/ 327749 h 328704"/>
                    <a:gd name="connsiteX38" fmla="*/ 956 w 1913895"/>
                    <a:gd name="connsiteY38" fmla="*/ 326793 h 328704"/>
                    <a:gd name="connsiteX39" fmla="*/ 56499 w 1913895"/>
                    <a:gd name="connsiteY39" fmla="*/ 322739 h 328704"/>
                    <a:gd name="connsiteX40" fmla="*/ 104871 w 1913895"/>
                    <a:gd name="connsiteY40" fmla="*/ 311535 h 328704"/>
                    <a:gd name="connsiteX41" fmla="*/ 147489 w 1913895"/>
                    <a:gd name="connsiteY41" fmla="*/ 294576 h 328704"/>
                    <a:gd name="connsiteX42" fmla="*/ 185766 w 1913895"/>
                    <a:gd name="connsiteY42" fmla="*/ 273239 h 328704"/>
                    <a:gd name="connsiteX43" fmla="*/ 220545 w 1913895"/>
                    <a:gd name="connsiteY43" fmla="*/ 248421 h 328704"/>
                    <a:gd name="connsiteX44" fmla="*/ 252743 w 1913895"/>
                    <a:gd name="connsiteY44" fmla="*/ 220946 h 328704"/>
                    <a:gd name="connsiteX45" fmla="*/ 279873 w 1913895"/>
                    <a:gd name="connsiteY45" fmla="*/ 195842 h 328704"/>
                    <a:gd name="connsiteX46" fmla="*/ 283755 w 1913895"/>
                    <a:gd name="connsiteY46" fmla="*/ 192210 h 328704"/>
                    <a:gd name="connsiteX47" fmla="*/ 314958 w 1913895"/>
                    <a:gd name="connsiteY47" fmla="*/ 163626 h 328704"/>
                    <a:gd name="connsiteX48" fmla="*/ 346123 w 1913895"/>
                    <a:gd name="connsiteY48" fmla="*/ 135080 h 328704"/>
                    <a:gd name="connsiteX49" fmla="*/ 350042 w 1913895"/>
                    <a:gd name="connsiteY49" fmla="*/ 131409 h 328704"/>
                    <a:gd name="connsiteX50" fmla="*/ 377154 w 1913895"/>
                    <a:gd name="connsiteY50" fmla="*/ 106324 h 328704"/>
                    <a:gd name="connsiteX51" fmla="*/ 409447 w 1913895"/>
                    <a:gd name="connsiteY51" fmla="*/ 78773 h 328704"/>
                    <a:gd name="connsiteX52" fmla="*/ 444398 w 1913895"/>
                    <a:gd name="connsiteY52" fmla="*/ 53822 h 328704"/>
                    <a:gd name="connsiteX53" fmla="*/ 482847 w 1913895"/>
                    <a:gd name="connsiteY53" fmla="*/ 32389 h 328704"/>
                    <a:gd name="connsiteX54" fmla="*/ 525714 w 1913895"/>
                    <a:gd name="connsiteY54" fmla="*/ 15334 h 328704"/>
                    <a:gd name="connsiteX55" fmla="*/ 574373 w 1913895"/>
                    <a:gd name="connsiteY55" fmla="*/ 4072 h 328704"/>
                    <a:gd name="connsiteX56" fmla="*/ 630203 w 1913895"/>
                    <a:gd name="connsiteY56" fmla="*/ 0 h 328704"/>
                    <a:gd name="connsiteX57" fmla="*/ 694119 w 1913895"/>
                    <a:gd name="connsiteY57" fmla="*/ 4053 h 328704"/>
                    <a:gd name="connsiteX58" fmla="*/ 765168 w 1913895"/>
                    <a:gd name="connsiteY58" fmla="*/ 15296 h 328704"/>
                    <a:gd name="connsiteX59" fmla="*/ 841972 w 1913895"/>
                    <a:gd name="connsiteY59" fmla="*/ 32312 h 328704"/>
                    <a:gd name="connsiteX60" fmla="*/ 923135 w 1913895"/>
                    <a:gd name="connsiteY60" fmla="*/ 53707 h 328704"/>
                    <a:gd name="connsiteX61" fmla="*/ 1007796 w 1913895"/>
                    <a:gd name="connsiteY61" fmla="*/ 78601 h 328704"/>
                    <a:gd name="connsiteX62" fmla="*/ 1095077 w 1913895"/>
                    <a:gd name="connsiteY62" fmla="*/ 106114 h 328704"/>
                    <a:gd name="connsiteX63" fmla="*/ 1172130 w 1913895"/>
                    <a:gd name="connsiteY63" fmla="*/ 131122 h 328704"/>
                    <a:gd name="connsiteX64" fmla="*/ 1183563 w 1913895"/>
                    <a:gd name="connsiteY64" fmla="*/ 134851 h 328704"/>
                    <a:gd name="connsiteX65" fmla="*/ 1271877 w 1913895"/>
                    <a:gd name="connsiteY65" fmla="*/ 163415 h 328704"/>
                    <a:gd name="connsiteX66" fmla="*/ 1360190 w 1913895"/>
                    <a:gd name="connsiteY66" fmla="*/ 191980 h 328704"/>
                    <a:gd name="connsiteX67" fmla="*/ 1371567 w 1913895"/>
                    <a:gd name="connsiteY67" fmla="*/ 195689 h 328704"/>
                    <a:gd name="connsiteX68" fmla="*/ 1448676 w 1913895"/>
                    <a:gd name="connsiteY68" fmla="*/ 220717 h 328704"/>
                    <a:gd name="connsiteX69" fmla="*/ 1535919 w 1913895"/>
                    <a:gd name="connsiteY69" fmla="*/ 248230 h 328704"/>
                    <a:gd name="connsiteX70" fmla="*/ 1620523 w 1913895"/>
                    <a:gd name="connsiteY70" fmla="*/ 273105 h 328704"/>
                    <a:gd name="connsiteX71" fmla="*/ 1701629 w 1913895"/>
                    <a:gd name="connsiteY71" fmla="*/ 294480 h 328704"/>
                    <a:gd name="connsiteX72" fmla="*/ 1778337 w 1913895"/>
                    <a:gd name="connsiteY72" fmla="*/ 311478 h 328704"/>
                    <a:gd name="connsiteX73" fmla="*/ 1849252 w 1913895"/>
                    <a:gd name="connsiteY73" fmla="*/ 322701 h 328704"/>
                    <a:gd name="connsiteX74" fmla="*/ 1912939 w 1913895"/>
                    <a:gd name="connsiteY74" fmla="*/ 326754 h 328704"/>
                    <a:gd name="connsiteX75" fmla="*/ 1913895 w 1913895"/>
                    <a:gd name="connsiteY75" fmla="*/ 327710 h 328704"/>
                    <a:gd name="connsiteX76" fmla="*/ 1912939 w 1913895"/>
                    <a:gd name="connsiteY76" fmla="*/ 328666 h 328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895" h="328704">
                      <a:moveTo>
                        <a:pt x="1912939" y="328666"/>
                      </a:moveTo>
                      <a:cubicBezTo>
                        <a:pt x="1893667" y="328666"/>
                        <a:pt x="1872176" y="327309"/>
                        <a:pt x="1849022" y="324613"/>
                      </a:cubicBezTo>
                      <a:cubicBezTo>
                        <a:pt x="1827379" y="322089"/>
                        <a:pt x="1803479" y="318303"/>
                        <a:pt x="1777974" y="313371"/>
                      </a:cubicBezTo>
                      <a:cubicBezTo>
                        <a:pt x="1754170" y="308763"/>
                        <a:pt x="1729047" y="303180"/>
                        <a:pt x="1701170" y="296354"/>
                      </a:cubicBezTo>
                      <a:cubicBezTo>
                        <a:pt x="1676200" y="290217"/>
                        <a:pt x="1649643" y="283219"/>
                        <a:pt x="1620007" y="274959"/>
                      </a:cubicBezTo>
                      <a:cubicBezTo>
                        <a:pt x="1594062" y="267713"/>
                        <a:pt x="1566358" y="259587"/>
                        <a:pt x="1535345" y="250066"/>
                      </a:cubicBezTo>
                      <a:cubicBezTo>
                        <a:pt x="1509457" y="242131"/>
                        <a:pt x="1481734" y="233374"/>
                        <a:pt x="1448064" y="222552"/>
                      </a:cubicBezTo>
                      <a:cubicBezTo>
                        <a:pt x="1422463" y="214312"/>
                        <a:pt x="1396269" y="205784"/>
                        <a:pt x="1370955" y="197525"/>
                      </a:cubicBezTo>
                      <a:lnTo>
                        <a:pt x="1359579" y="193816"/>
                      </a:lnTo>
                      <a:cubicBezTo>
                        <a:pt x="1331090" y="184543"/>
                        <a:pt x="1300824" y="174677"/>
                        <a:pt x="1271265" y="165251"/>
                      </a:cubicBezTo>
                      <a:cubicBezTo>
                        <a:pt x="1241725" y="155825"/>
                        <a:pt x="1211440" y="145978"/>
                        <a:pt x="1182951" y="136686"/>
                      </a:cubicBezTo>
                      <a:lnTo>
                        <a:pt x="1171518" y="132958"/>
                      </a:lnTo>
                      <a:cubicBezTo>
                        <a:pt x="1146203" y="124717"/>
                        <a:pt x="1120048" y="116190"/>
                        <a:pt x="1094466" y="107949"/>
                      </a:cubicBezTo>
                      <a:cubicBezTo>
                        <a:pt x="1060758" y="97109"/>
                        <a:pt x="1033034" y="88371"/>
                        <a:pt x="1007223" y="80436"/>
                      </a:cubicBezTo>
                      <a:cubicBezTo>
                        <a:pt x="976230" y="70934"/>
                        <a:pt x="948545" y="62789"/>
                        <a:pt x="922618" y="55562"/>
                      </a:cubicBezTo>
                      <a:cubicBezTo>
                        <a:pt x="893002" y="47302"/>
                        <a:pt x="866464" y="40304"/>
                        <a:pt x="841513" y="34186"/>
                      </a:cubicBezTo>
                      <a:cubicBezTo>
                        <a:pt x="813675" y="27360"/>
                        <a:pt x="788570" y="21796"/>
                        <a:pt x="764805" y="17189"/>
                      </a:cubicBezTo>
                      <a:cubicBezTo>
                        <a:pt x="739357" y="12256"/>
                        <a:pt x="715495" y="8489"/>
                        <a:pt x="693890" y="5965"/>
                      </a:cubicBezTo>
                      <a:cubicBezTo>
                        <a:pt x="670813" y="3269"/>
                        <a:pt x="649399" y="1912"/>
                        <a:pt x="630203" y="1912"/>
                      </a:cubicBezTo>
                      <a:cubicBezTo>
                        <a:pt x="611026" y="1912"/>
                        <a:pt x="592327" y="3269"/>
                        <a:pt x="574660" y="5965"/>
                      </a:cubicBezTo>
                      <a:cubicBezTo>
                        <a:pt x="558121" y="8470"/>
                        <a:pt x="541851" y="12237"/>
                        <a:pt x="526287" y="17169"/>
                      </a:cubicBezTo>
                      <a:cubicBezTo>
                        <a:pt x="511756" y="21758"/>
                        <a:pt x="497818" y="27303"/>
                        <a:pt x="483670" y="34129"/>
                      </a:cubicBezTo>
                      <a:cubicBezTo>
                        <a:pt x="470993" y="40247"/>
                        <a:pt x="458470" y="47206"/>
                        <a:pt x="445392" y="55466"/>
                      </a:cubicBezTo>
                      <a:cubicBezTo>
                        <a:pt x="433959" y="62674"/>
                        <a:pt x="422582" y="70800"/>
                        <a:pt x="410613" y="80283"/>
                      </a:cubicBezTo>
                      <a:cubicBezTo>
                        <a:pt x="400652" y="88199"/>
                        <a:pt x="390423" y="96917"/>
                        <a:pt x="378416" y="107758"/>
                      </a:cubicBezTo>
                      <a:cubicBezTo>
                        <a:pt x="369277" y="115999"/>
                        <a:pt x="360157" y="124545"/>
                        <a:pt x="351323" y="132824"/>
                      </a:cubicBezTo>
                      <a:lnTo>
                        <a:pt x="347404" y="136495"/>
                      </a:lnTo>
                      <a:cubicBezTo>
                        <a:pt x="337500" y="145768"/>
                        <a:pt x="326927" y="155615"/>
                        <a:pt x="316201" y="165079"/>
                      </a:cubicBezTo>
                      <a:cubicBezTo>
                        <a:pt x="305494" y="174524"/>
                        <a:pt x="294940" y="184351"/>
                        <a:pt x="285036" y="193624"/>
                      </a:cubicBezTo>
                      <a:lnTo>
                        <a:pt x="281154" y="197257"/>
                      </a:lnTo>
                      <a:cubicBezTo>
                        <a:pt x="272302" y="205536"/>
                        <a:pt x="263163" y="214102"/>
                        <a:pt x="254004" y="222380"/>
                      </a:cubicBezTo>
                      <a:cubicBezTo>
                        <a:pt x="241997" y="233240"/>
                        <a:pt x="231730" y="241997"/>
                        <a:pt x="221711" y="249932"/>
                      </a:cubicBezTo>
                      <a:cubicBezTo>
                        <a:pt x="209685" y="259472"/>
                        <a:pt x="198252" y="267636"/>
                        <a:pt x="186761" y="274883"/>
                      </a:cubicBezTo>
                      <a:cubicBezTo>
                        <a:pt x="173625" y="283162"/>
                        <a:pt x="161045" y="290178"/>
                        <a:pt x="148311" y="296316"/>
                      </a:cubicBezTo>
                      <a:cubicBezTo>
                        <a:pt x="134086" y="303180"/>
                        <a:pt x="120071" y="308744"/>
                        <a:pt x="105445" y="313371"/>
                      </a:cubicBezTo>
                      <a:cubicBezTo>
                        <a:pt x="89786" y="318323"/>
                        <a:pt x="73419" y="322108"/>
                        <a:pt x="56785" y="324632"/>
                      </a:cubicBezTo>
                      <a:cubicBezTo>
                        <a:pt x="39023" y="327328"/>
                        <a:pt x="20229" y="328705"/>
                        <a:pt x="956" y="328705"/>
                      </a:cubicBezTo>
                      <a:cubicBezTo>
                        <a:pt x="421" y="328705"/>
                        <a:pt x="0" y="328284"/>
                        <a:pt x="0" y="327749"/>
                      </a:cubicBezTo>
                      <a:cubicBezTo>
                        <a:pt x="0" y="327213"/>
                        <a:pt x="421" y="326793"/>
                        <a:pt x="956" y="326793"/>
                      </a:cubicBezTo>
                      <a:cubicBezTo>
                        <a:pt x="20133" y="326793"/>
                        <a:pt x="38832" y="325435"/>
                        <a:pt x="56499" y="322739"/>
                      </a:cubicBezTo>
                      <a:cubicBezTo>
                        <a:pt x="73037" y="320235"/>
                        <a:pt x="89308" y="316468"/>
                        <a:pt x="104871" y="311535"/>
                      </a:cubicBezTo>
                      <a:cubicBezTo>
                        <a:pt x="119402" y="306946"/>
                        <a:pt x="133340" y="301402"/>
                        <a:pt x="147489" y="294576"/>
                      </a:cubicBezTo>
                      <a:cubicBezTo>
                        <a:pt x="160165" y="288458"/>
                        <a:pt x="172689" y="281498"/>
                        <a:pt x="185766" y="273239"/>
                      </a:cubicBezTo>
                      <a:cubicBezTo>
                        <a:pt x="197200" y="266030"/>
                        <a:pt x="208576" y="257905"/>
                        <a:pt x="220545" y="248421"/>
                      </a:cubicBezTo>
                      <a:cubicBezTo>
                        <a:pt x="230526" y="240506"/>
                        <a:pt x="240755" y="231768"/>
                        <a:pt x="252743" y="220946"/>
                      </a:cubicBezTo>
                      <a:cubicBezTo>
                        <a:pt x="261882" y="212687"/>
                        <a:pt x="271021" y="204121"/>
                        <a:pt x="279873" y="195842"/>
                      </a:cubicBezTo>
                      <a:lnTo>
                        <a:pt x="283755" y="192210"/>
                      </a:lnTo>
                      <a:cubicBezTo>
                        <a:pt x="293659" y="182937"/>
                        <a:pt x="304232" y="173090"/>
                        <a:pt x="314958" y="163626"/>
                      </a:cubicBezTo>
                      <a:cubicBezTo>
                        <a:pt x="325665" y="154181"/>
                        <a:pt x="336238" y="144334"/>
                        <a:pt x="346123" y="135080"/>
                      </a:cubicBezTo>
                      <a:lnTo>
                        <a:pt x="350042" y="131409"/>
                      </a:lnTo>
                      <a:cubicBezTo>
                        <a:pt x="358876" y="123130"/>
                        <a:pt x="368015" y="114584"/>
                        <a:pt x="377154" y="106324"/>
                      </a:cubicBezTo>
                      <a:cubicBezTo>
                        <a:pt x="389180" y="95464"/>
                        <a:pt x="399428" y="86707"/>
                        <a:pt x="409447" y="78773"/>
                      </a:cubicBezTo>
                      <a:cubicBezTo>
                        <a:pt x="421473" y="69232"/>
                        <a:pt x="432888" y="61087"/>
                        <a:pt x="444398" y="53822"/>
                      </a:cubicBezTo>
                      <a:cubicBezTo>
                        <a:pt x="457533" y="45543"/>
                        <a:pt x="470114" y="38526"/>
                        <a:pt x="482847" y="32389"/>
                      </a:cubicBezTo>
                      <a:cubicBezTo>
                        <a:pt x="497072" y="25525"/>
                        <a:pt x="511106" y="19942"/>
                        <a:pt x="525714" y="15334"/>
                      </a:cubicBezTo>
                      <a:cubicBezTo>
                        <a:pt x="541373" y="10382"/>
                        <a:pt x="557739" y="6596"/>
                        <a:pt x="574373" y="4072"/>
                      </a:cubicBezTo>
                      <a:cubicBezTo>
                        <a:pt x="592135" y="1377"/>
                        <a:pt x="610930" y="0"/>
                        <a:pt x="630203" y="0"/>
                      </a:cubicBezTo>
                      <a:cubicBezTo>
                        <a:pt x="649475" y="0"/>
                        <a:pt x="670966" y="1357"/>
                        <a:pt x="694119" y="4053"/>
                      </a:cubicBezTo>
                      <a:cubicBezTo>
                        <a:pt x="715763" y="6577"/>
                        <a:pt x="739682" y="10363"/>
                        <a:pt x="765168" y="15296"/>
                      </a:cubicBezTo>
                      <a:cubicBezTo>
                        <a:pt x="788972" y="19904"/>
                        <a:pt x="814095" y="25467"/>
                        <a:pt x="841972" y="32312"/>
                      </a:cubicBezTo>
                      <a:cubicBezTo>
                        <a:pt x="866942" y="38450"/>
                        <a:pt x="893499" y="45447"/>
                        <a:pt x="923135" y="53707"/>
                      </a:cubicBezTo>
                      <a:cubicBezTo>
                        <a:pt x="949080" y="60953"/>
                        <a:pt x="976784" y="69079"/>
                        <a:pt x="1007796" y="78601"/>
                      </a:cubicBezTo>
                      <a:cubicBezTo>
                        <a:pt x="1033627" y="86516"/>
                        <a:pt x="1061350" y="95273"/>
                        <a:pt x="1095077" y="106114"/>
                      </a:cubicBezTo>
                      <a:cubicBezTo>
                        <a:pt x="1120660" y="114354"/>
                        <a:pt x="1146834" y="122882"/>
                        <a:pt x="1172130" y="131122"/>
                      </a:cubicBezTo>
                      <a:lnTo>
                        <a:pt x="1183563" y="134851"/>
                      </a:lnTo>
                      <a:cubicBezTo>
                        <a:pt x="1212051" y="144143"/>
                        <a:pt x="1242337" y="153989"/>
                        <a:pt x="1271877" y="163415"/>
                      </a:cubicBezTo>
                      <a:cubicBezTo>
                        <a:pt x="1301436" y="172841"/>
                        <a:pt x="1331702" y="182688"/>
                        <a:pt x="1360190" y="191980"/>
                      </a:cubicBezTo>
                      <a:lnTo>
                        <a:pt x="1371567" y="195689"/>
                      </a:lnTo>
                      <a:cubicBezTo>
                        <a:pt x="1396900" y="203949"/>
                        <a:pt x="1423075" y="212476"/>
                        <a:pt x="1448676" y="220717"/>
                      </a:cubicBezTo>
                      <a:cubicBezTo>
                        <a:pt x="1482327" y="231558"/>
                        <a:pt x="1510050" y="240295"/>
                        <a:pt x="1535919" y="248230"/>
                      </a:cubicBezTo>
                      <a:cubicBezTo>
                        <a:pt x="1566912" y="257732"/>
                        <a:pt x="1594597" y="265877"/>
                        <a:pt x="1620523" y="273105"/>
                      </a:cubicBezTo>
                      <a:cubicBezTo>
                        <a:pt x="1650140" y="281364"/>
                        <a:pt x="1676678" y="288362"/>
                        <a:pt x="1701629" y="294480"/>
                      </a:cubicBezTo>
                      <a:cubicBezTo>
                        <a:pt x="1729467" y="301306"/>
                        <a:pt x="1754552" y="306870"/>
                        <a:pt x="1778337" y="311478"/>
                      </a:cubicBezTo>
                      <a:cubicBezTo>
                        <a:pt x="1803785" y="316411"/>
                        <a:pt x="1827647" y="320177"/>
                        <a:pt x="1849252" y="322701"/>
                      </a:cubicBezTo>
                      <a:cubicBezTo>
                        <a:pt x="1872329" y="325397"/>
                        <a:pt x="1893743" y="326754"/>
                        <a:pt x="1912939" y="326754"/>
                      </a:cubicBezTo>
                      <a:cubicBezTo>
                        <a:pt x="1913475" y="326754"/>
                        <a:pt x="1913895" y="327175"/>
                        <a:pt x="1913895" y="327710"/>
                      </a:cubicBezTo>
                      <a:cubicBezTo>
                        <a:pt x="1913895" y="328246"/>
                        <a:pt x="1913475" y="328666"/>
                        <a:pt x="1912939" y="328666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2" name="任意多边形: 形状 381">
                  <a:extLst>
                    <a:ext uri="{FF2B5EF4-FFF2-40B4-BE49-F238E27FC236}">
                      <a16:creationId xmlns:a16="http://schemas.microsoft.com/office/drawing/2014/main" id="{33396AF4-3DA9-FF6A-1384-FB2088E79A0A}"/>
                    </a:ext>
                  </a:extLst>
                </p:cNvPr>
                <p:cNvSpPr/>
                <p:nvPr/>
              </p:nvSpPr>
              <p:spPr>
                <a:xfrm>
                  <a:off x="9241124" y="1394799"/>
                  <a:ext cx="1913914" cy="369104"/>
                </a:xfrm>
                <a:custGeom>
                  <a:avLst/>
                  <a:gdLst>
                    <a:gd name="connsiteX0" fmla="*/ 1912958 w 1913914"/>
                    <a:gd name="connsiteY0" fmla="*/ 369047 h 369104"/>
                    <a:gd name="connsiteX1" fmla="*/ 1848697 w 1913914"/>
                    <a:gd name="connsiteY1" fmla="*/ 364649 h 369104"/>
                    <a:gd name="connsiteX2" fmla="*/ 1776425 w 1913914"/>
                    <a:gd name="connsiteY2" fmla="*/ 352203 h 369104"/>
                    <a:gd name="connsiteX3" fmla="*/ 1697614 w 1913914"/>
                    <a:gd name="connsiteY3" fmla="*/ 333179 h 369104"/>
                    <a:gd name="connsiteX4" fmla="*/ 1613755 w 1913914"/>
                    <a:gd name="connsiteY4" fmla="*/ 309088 h 369104"/>
                    <a:gd name="connsiteX5" fmla="*/ 1525518 w 1913914"/>
                    <a:gd name="connsiteY5" fmla="*/ 280619 h 369104"/>
                    <a:gd name="connsiteX6" fmla="*/ 1436210 w 1913914"/>
                    <a:gd name="connsiteY6" fmla="*/ 250066 h 369104"/>
                    <a:gd name="connsiteX7" fmla="*/ 1434681 w 1913914"/>
                    <a:gd name="connsiteY7" fmla="*/ 249530 h 369104"/>
                    <a:gd name="connsiteX8" fmla="*/ 1354665 w 1913914"/>
                    <a:gd name="connsiteY8" fmla="*/ 221520 h 369104"/>
                    <a:gd name="connsiteX9" fmla="*/ 1342696 w 1913914"/>
                    <a:gd name="connsiteY9" fmla="*/ 217295 h 369104"/>
                    <a:gd name="connsiteX10" fmla="*/ 1251075 w 1913914"/>
                    <a:gd name="connsiteY10" fmla="*/ 185422 h 369104"/>
                    <a:gd name="connsiteX11" fmla="*/ 1159434 w 1913914"/>
                    <a:gd name="connsiteY11" fmla="*/ 153550 h 369104"/>
                    <a:gd name="connsiteX12" fmla="*/ 1147465 w 1913914"/>
                    <a:gd name="connsiteY12" fmla="*/ 149324 h 369104"/>
                    <a:gd name="connsiteX13" fmla="*/ 1067469 w 1913914"/>
                    <a:gd name="connsiteY13" fmla="*/ 121314 h 369104"/>
                    <a:gd name="connsiteX14" fmla="*/ 1065939 w 1913914"/>
                    <a:gd name="connsiteY14" fmla="*/ 120779 h 369104"/>
                    <a:gd name="connsiteX15" fmla="*/ 976631 w 1913914"/>
                    <a:gd name="connsiteY15" fmla="*/ 90226 h 369104"/>
                    <a:gd name="connsiteX16" fmla="*/ 888452 w 1913914"/>
                    <a:gd name="connsiteY16" fmla="*/ 61775 h 369104"/>
                    <a:gd name="connsiteX17" fmla="*/ 804650 w 1913914"/>
                    <a:gd name="connsiteY17" fmla="*/ 37704 h 369104"/>
                    <a:gd name="connsiteX18" fmla="*/ 725935 w 1913914"/>
                    <a:gd name="connsiteY18" fmla="*/ 18718 h 369104"/>
                    <a:gd name="connsiteX19" fmla="*/ 653815 w 1913914"/>
                    <a:gd name="connsiteY19" fmla="*/ 6290 h 369104"/>
                    <a:gd name="connsiteX20" fmla="*/ 589803 w 1913914"/>
                    <a:gd name="connsiteY20" fmla="*/ 1912 h 369104"/>
                    <a:gd name="connsiteX21" fmla="*/ 534604 w 1913914"/>
                    <a:gd name="connsiteY21" fmla="*/ 6290 h 369104"/>
                    <a:gd name="connsiteX22" fmla="*/ 487474 w 1913914"/>
                    <a:gd name="connsiteY22" fmla="*/ 18680 h 369104"/>
                    <a:gd name="connsiteX23" fmla="*/ 446883 w 1913914"/>
                    <a:gd name="connsiteY23" fmla="*/ 37627 h 369104"/>
                    <a:gd name="connsiteX24" fmla="*/ 411340 w 1913914"/>
                    <a:gd name="connsiteY24" fmla="*/ 61642 h 369104"/>
                    <a:gd name="connsiteX25" fmla="*/ 380137 w 1913914"/>
                    <a:gd name="connsiteY25" fmla="*/ 90015 h 369104"/>
                    <a:gd name="connsiteX26" fmla="*/ 351974 w 1913914"/>
                    <a:gd name="connsiteY26" fmla="*/ 120549 h 369104"/>
                    <a:gd name="connsiteX27" fmla="*/ 351496 w 1913914"/>
                    <a:gd name="connsiteY27" fmla="*/ 121085 h 369104"/>
                    <a:gd name="connsiteX28" fmla="*/ 327539 w 1913914"/>
                    <a:gd name="connsiteY28" fmla="*/ 149057 h 369104"/>
                    <a:gd name="connsiteX29" fmla="*/ 323982 w 1913914"/>
                    <a:gd name="connsiteY29" fmla="*/ 153301 h 369104"/>
                    <a:gd name="connsiteX30" fmla="*/ 296068 w 1913914"/>
                    <a:gd name="connsiteY30" fmla="*/ 185212 h 369104"/>
                    <a:gd name="connsiteX31" fmla="*/ 268229 w 1913914"/>
                    <a:gd name="connsiteY31" fmla="*/ 217046 h 369104"/>
                    <a:gd name="connsiteX32" fmla="*/ 264673 w 1913914"/>
                    <a:gd name="connsiteY32" fmla="*/ 221291 h 369104"/>
                    <a:gd name="connsiteX33" fmla="*/ 240678 w 1913914"/>
                    <a:gd name="connsiteY33" fmla="*/ 249301 h 369104"/>
                    <a:gd name="connsiteX34" fmla="*/ 240200 w 1913914"/>
                    <a:gd name="connsiteY34" fmla="*/ 249836 h 369104"/>
                    <a:gd name="connsiteX35" fmla="*/ 211979 w 1913914"/>
                    <a:gd name="connsiteY35" fmla="*/ 280427 h 369104"/>
                    <a:gd name="connsiteX36" fmla="*/ 180604 w 1913914"/>
                    <a:gd name="connsiteY36" fmla="*/ 308973 h 369104"/>
                    <a:gd name="connsiteX37" fmla="*/ 144831 w 1913914"/>
                    <a:gd name="connsiteY37" fmla="*/ 333140 h 369104"/>
                    <a:gd name="connsiteX38" fmla="*/ 103953 w 1913914"/>
                    <a:gd name="connsiteY38" fmla="*/ 352222 h 369104"/>
                    <a:gd name="connsiteX39" fmla="*/ 56479 w 1913914"/>
                    <a:gd name="connsiteY39" fmla="*/ 364707 h 369104"/>
                    <a:gd name="connsiteX40" fmla="*/ 956 w 1913914"/>
                    <a:gd name="connsiteY40" fmla="*/ 369104 h 369104"/>
                    <a:gd name="connsiteX41" fmla="*/ 0 w 1913914"/>
                    <a:gd name="connsiteY41" fmla="*/ 368148 h 369104"/>
                    <a:gd name="connsiteX42" fmla="*/ 956 w 1913914"/>
                    <a:gd name="connsiteY42" fmla="*/ 367192 h 369104"/>
                    <a:gd name="connsiteX43" fmla="*/ 56154 w 1913914"/>
                    <a:gd name="connsiteY43" fmla="*/ 362814 h 369104"/>
                    <a:gd name="connsiteX44" fmla="*/ 103284 w 1913914"/>
                    <a:gd name="connsiteY44" fmla="*/ 350424 h 369104"/>
                    <a:gd name="connsiteX45" fmla="*/ 143875 w 1913914"/>
                    <a:gd name="connsiteY45" fmla="*/ 331477 h 369104"/>
                    <a:gd name="connsiteX46" fmla="*/ 179419 w 1913914"/>
                    <a:gd name="connsiteY46" fmla="*/ 307463 h 369104"/>
                    <a:gd name="connsiteX47" fmla="*/ 210622 w 1913914"/>
                    <a:gd name="connsiteY47" fmla="*/ 279089 h 369104"/>
                    <a:gd name="connsiteX48" fmla="*/ 238785 w 1913914"/>
                    <a:gd name="connsiteY48" fmla="*/ 248555 h 369104"/>
                    <a:gd name="connsiteX49" fmla="*/ 239263 w 1913914"/>
                    <a:gd name="connsiteY49" fmla="*/ 248020 h 369104"/>
                    <a:gd name="connsiteX50" fmla="*/ 263220 w 1913914"/>
                    <a:gd name="connsiteY50" fmla="*/ 220048 h 369104"/>
                    <a:gd name="connsiteX51" fmla="*/ 266776 w 1913914"/>
                    <a:gd name="connsiteY51" fmla="*/ 215803 h 369104"/>
                    <a:gd name="connsiteX52" fmla="*/ 294691 w 1913914"/>
                    <a:gd name="connsiteY52" fmla="*/ 183893 h 369104"/>
                    <a:gd name="connsiteX53" fmla="*/ 322529 w 1913914"/>
                    <a:gd name="connsiteY53" fmla="*/ 152058 h 369104"/>
                    <a:gd name="connsiteX54" fmla="*/ 326085 w 1913914"/>
                    <a:gd name="connsiteY54" fmla="*/ 147814 h 369104"/>
                    <a:gd name="connsiteX55" fmla="*/ 350081 w 1913914"/>
                    <a:gd name="connsiteY55" fmla="*/ 119804 h 369104"/>
                    <a:gd name="connsiteX56" fmla="*/ 350559 w 1913914"/>
                    <a:gd name="connsiteY56" fmla="*/ 119268 h 369104"/>
                    <a:gd name="connsiteX57" fmla="*/ 378779 w 1913914"/>
                    <a:gd name="connsiteY57" fmla="*/ 88677 h 369104"/>
                    <a:gd name="connsiteX58" fmla="*/ 410155 w 1913914"/>
                    <a:gd name="connsiteY58" fmla="*/ 60131 h 369104"/>
                    <a:gd name="connsiteX59" fmla="*/ 445927 w 1913914"/>
                    <a:gd name="connsiteY59" fmla="*/ 35964 h 369104"/>
                    <a:gd name="connsiteX60" fmla="*/ 486805 w 1913914"/>
                    <a:gd name="connsiteY60" fmla="*/ 16883 h 369104"/>
                    <a:gd name="connsiteX61" fmla="*/ 534279 w 1913914"/>
                    <a:gd name="connsiteY61" fmla="*/ 4398 h 369104"/>
                    <a:gd name="connsiteX62" fmla="*/ 589803 w 1913914"/>
                    <a:gd name="connsiteY62" fmla="*/ 0 h 369104"/>
                    <a:gd name="connsiteX63" fmla="*/ 654064 w 1913914"/>
                    <a:gd name="connsiteY63" fmla="*/ 4398 h 369104"/>
                    <a:gd name="connsiteX64" fmla="*/ 726336 w 1913914"/>
                    <a:gd name="connsiteY64" fmla="*/ 16844 h 369104"/>
                    <a:gd name="connsiteX65" fmla="*/ 805147 w 1913914"/>
                    <a:gd name="connsiteY65" fmla="*/ 35868 h 369104"/>
                    <a:gd name="connsiteX66" fmla="*/ 889006 w 1913914"/>
                    <a:gd name="connsiteY66" fmla="*/ 59959 h 369104"/>
                    <a:gd name="connsiteX67" fmla="*/ 977243 w 1913914"/>
                    <a:gd name="connsiteY67" fmla="*/ 88428 h 369104"/>
                    <a:gd name="connsiteX68" fmla="*/ 1066551 w 1913914"/>
                    <a:gd name="connsiteY68" fmla="*/ 118981 h 369104"/>
                    <a:gd name="connsiteX69" fmla="*/ 1068081 w 1913914"/>
                    <a:gd name="connsiteY69" fmla="*/ 119517 h 369104"/>
                    <a:gd name="connsiteX70" fmla="*/ 1148096 w 1913914"/>
                    <a:gd name="connsiteY70" fmla="*/ 147527 h 369104"/>
                    <a:gd name="connsiteX71" fmla="*/ 1160065 w 1913914"/>
                    <a:gd name="connsiteY71" fmla="*/ 151752 h 369104"/>
                    <a:gd name="connsiteX72" fmla="*/ 1251687 w 1913914"/>
                    <a:gd name="connsiteY72" fmla="*/ 183625 h 369104"/>
                    <a:gd name="connsiteX73" fmla="*/ 1343327 w 1913914"/>
                    <a:gd name="connsiteY73" fmla="*/ 215497 h 369104"/>
                    <a:gd name="connsiteX74" fmla="*/ 1355296 w 1913914"/>
                    <a:gd name="connsiteY74" fmla="*/ 219723 h 369104"/>
                    <a:gd name="connsiteX75" fmla="*/ 1435292 w 1913914"/>
                    <a:gd name="connsiteY75" fmla="*/ 247733 h 369104"/>
                    <a:gd name="connsiteX76" fmla="*/ 1436822 w 1913914"/>
                    <a:gd name="connsiteY76" fmla="*/ 248268 h 369104"/>
                    <a:gd name="connsiteX77" fmla="*/ 1526130 w 1913914"/>
                    <a:gd name="connsiteY77" fmla="*/ 278821 h 369104"/>
                    <a:gd name="connsiteX78" fmla="*/ 1614310 w 1913914"/>
                    <a:gd name="connsiteY78" fmla="*/ 307271 h 369104"/>
                    <a:gd name="connsiteX79" fmla="*/ 1698111 w 1913914"/>
                    <a:gd name="connsiteY79" fmla="*/ 331343 h 369104"/>
                    <a:gd name="connsiteX80" fmla="*/ 1776827 w 1913914"/>
                    <a:gd name="connsiteY80" fmla="*/ 350329 h 369104"/>
                    <a:gd name="connsiteX81" fmla="*/ 1848946 w 1913914"/>
                    <a:gd name="connsiteY81" fmla="*/ 362757 h 369104"/>
                    <a:gd name="connsiteX82" fmla="*/ 1912958 w 1913914"/>
                    <a:gd name="connsiteY82" fmla="*/ 367135 h 369104"/>
                    <a:gd name="connsiteX83" fmla="*/ 1913914 w 1913914"/>
                    <a:gd name="connsiteY83" fmla="*/ 368091 h 369104"/>
                    <a:gd name="connsiteX84" fmla="*/ 1912958 w 1913914"/>
                    <a:gd name="connsiteY84" fmla="*/ 369047 h 369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1913914" h="369104">
                      <a:moveTo>
                        <a:pt x="1912958" y="369047"/>
                      </a:moveTo>
                      <a:cubicBezTo>
                        <a:pt x="1893514" y="369047"/>
                        <a:pt x="1871889" y="367575"/>
                        <a:pt x="1848697" y="364649"/>
                      </a:cubicBezTo>
                      <a:cubicBezTo>
                        <a:pt x="1826557" y="361858"/>
                        <a:pt x="1802237" y="357671"/>
                        <a:pt x="1776425" y="352203"/>
                      </a:cubicBezTo>
                      <a:cubicBezTo>
                        <a:pt x="1752048" y="347021"/>
                        <a:pt x="1725528" y="340635"/>
                        <a:pt x="1697614" y="333179"/>
                      </a:cubicBezTo>
                      <a:cubicBezTo>
                        <a:pt x="1671649" y="326257"/>
                        <a:pt x="1643429" y="318151"/>
                        <a:pt x="1613755" y="309088"/>
                      </a:cubicBezTo>
                      <a:cubicBezTo>
                        <a:pt x="1588058" y="301249"/>
                        <a:pt x="1559188" y="291938"/>
                        <a:pt x="1525518" y="280619"/>
                      </a:cubicBezTo>
                      <a:cubicBezTo>
                        <a:pt x="1496036" y="270715"/>
                        <a:pt x="1465616" y="260218"/>
                        <a:pt x="1436210" y="250066"/>
                      </a:cubicBezTo>
                      <a:lnTo>
                        <a:pt x="1434681" y="249530"/>
                      </a:lnTo>
                      <a:cubicBezTo>
                        <a:pt x="1408200" y="240391"/>
                        <a:pt x="1380993" y="230793"/>
                        <a:pt x="1354665" y="221520"/>
                      </a:cubicBezTo>
                      <a:lnTo>
                        <a:pt x="1342696" y="217295"/>
                      </a:lnTo>
                      <a:cubicBezTo>
                        <a:pt x="1313252" y="206913"/>
                        <a:pt x="1281915" y="195919"/>
                        <a:pt x="1251075" y="185422"/>
                      </a:cubicBezTo>
                      <a:cubicBezTo>
                        <a:pt x="1220216" y="174925"/>
                        <a:pt x="1188878" y="163913"/>
                        <a:pt x="1159434" y="153550"/>
                      </a:cubicBezTo>
                      <a:lnTo>
                        <a:pt x="1147465" y="149324"/>
                      </a:lnTo>
                      <a:cubicBezTo>
                        <a:pt x="1121157" y="140051"/>
                        <a:pt x="1093930" y="130453"/>
                        <a:pt x="1067469" y="121314"/>
                      </a:cubicBezTo>
                      <a:lnTo>
                        <a:pt x="1065939" y="120779"/>
                      </a:lnTo>
                      <a:cubicBezTo>
                        <a:pt x="1036533" y="110626"/>
                        <a:pt x="1006114" y="100129"/>
                        <a:pt x="976631" y="90226"/>
                      </a:cubicBezTo>
                      <a:cubicBezTo>
                        <a:pt x="942981" y="78926"/>
                        <a:pt x="914129" y="69615"/>
                        <a:pt x="888452" y="61775"/>
                      </a:cubicBezTo>
                      <a:cubicBezTo>
                        <a:pt x="858797" y="52713"/>
                        <a:pt x="830595" y="44625"/>
                        <a:pt x="804650" y="37704"/>
                      </a:cubicBezTo>
                      <a:cubicBezTo>
                        <a:pt x="776774" y="30266"/>
                        <a:pt x="750293" y="23880"/>
                        <a:pt x="725935" y="18718"/>
                      </a:cubicBezTo>
                      <a:cubicBezTo>
                        <a:pt x="700180" y="13250"/>
                        <a:pt x="675918" y="9063"/>
                        <a:pt x="653815" y="6290"/>
                      </a:cubicBezTo>
                      <a:cubicBezTo>
                        <a:pt x="630700" y="3384"/>
                        <a:pt x="609171" y="1912"/>
                        <a:pt x="589803" y="1912"/>
                      </a:cubicBezTo>
                      <a:cubicBezTo>
                        <a:pt x="570454" y="1912"/>
                        <a:pt x="551869" y="3384"/>
                        <a:pt x="534604" y="6290"/>
                      </a:cubicBezTo>
                      <a:cubicBezTo>
                        <a:pt x="518104" y="9063"/>
                        <a:pt x="502254" y="13231"/>
                        <a:pt x="487474" y="18680"/>
                      </a:cubicBezTo>
                      <a:cubicBezTo>
                        <a:pt x="473517" y="23842"/>
                        <a:pt x="459847" y="30209"/>
                        <a:pt x="446883" y="37627"/>
                      </a:cubicBezTo>
                      <a:cubicBezTo>
                        <a:pt x="434819" y="44530"/>
                        <a:pt x="422850" y="52598"/>
                        <a:pt x="411340" y="61642"/>
                      </a:cubicBezTo>
                      <a:cubicBezTo>
                        <a:pt x="401360" y="69462"/>
                        <a:pt x="391169" y="78735"/>
                        <a:pt x="380137" y="90015"/>
                      </a:cubicBezTo>
                      <a:cubicBezTo>
                        <a:pt x="370481" y="99900"/>
                        <a:pt x="361074" y="110397"/>
                        <a:pt x="351974" y="120549"/>
                      </a:cubicBezTo>
                      <a:lnTo>
                        <a:pt x="351496" y="121085"/>
                      </a:lnTo>
                      <a:cubicBezTo>
                        <a:pt x="343312" y="130205"/>
                        <a:pt x="335301" y="139784"/>
                        <a:pt x="327539" y="149057"/>
                      </a:cubicBezTo>
                      <a:lnTo>
                        <a:pt x="323982" y="153301"/>
                      </a:lnTo>
                      <a:cubicBezTo>
                        <a:pt x="315264" y="163702"/>
                        <a:pt x="305914" y="174734"/>
                        <a:pt x="296068" y="185212"/>
                      </a:cubicBezTo>
                      <a:cubicBezTo>
                        <a:pt x="286259" y="195670"/>
                        <a:pt x="276929" y="206664"/>
                        <a:pt x="268229" y="217046"/>
                      </a:cubicBezTo>
                      <a:lnTo>
                        <a:pt x="264673" y="221291"/>
                      </a:lnTo>
                      <a:cubicBezTo>
                        <a:pt x="256911" y="230564"/>
                        <a:pt x="248880" y="240162"/>
                        <a:pt x="240678" y="249301"/>
                      </a:cubicBezTo>
                      <a:lnTo>
                        <a:pt x="240200" y="249836"/>
                      </a:lnTo>
                      <a:cubicBezTo>
                        <a:pt x="231099" y="260008"/>
                        <a:pt x="221673" y="270504"/>
                        <a:pt x="211979" y="280427"/>
                      </a:cubicBezTo>
                      <a:cubicBezTo>
                        <a:pt x="200909" y="291765"/>
                        <a:pt x="190642" y="301096"/>
                        <a:pt x="180604" y="308973"/>
                      </a:cubicBezTo>
                      <a:cubicBezTo>
                        <a:pt x="169018" y="318055"/>
                        <a:pt x="156972" y="326200"/>
                        <a:pt x="144831" y="333140"/>
                      </a:cubicBezTo>
                      <a:cubicBezTo>
                        <a:pt x="131773" y="340616"/>
                        <a:pt x="118006" y="347021"/>
                        <a:pt x="103953" y="352222"/>
                      </a:cubicBezTo>
                      <a:cubicBezTo>
                        <a:pt x="89059" y="357709"/>
                        <a:pt x="73094" y="361915"/>
                        <a:pt x="56479" y="364707"/>
                      </a:cubicBezTo>
                      <a:cubicBezTo>
                        <a:pt x="39100" y="367632"/>
                        <a:pt x="20420" y="369104"/>
                        <a:pt x="956" y="369104"/>
                      </a:cubicBezTo>
                      <a:cubicBezTo>
                        <a:pt x="421" y="369104"/>
                        <a:pt x="0" y="368684"/>
                        <a:pt x="0" y="368148"/>
                      </a:cubicBezTo>
                      <a:cubicBezTo>
                        <a:pt x="0" y="367613"/>
                        <a:pt x="421" y="367192"/>
                        <a:pt x="956" y="367192"/>
                      </a:cubicBezTo>
                      <a:cubicBezTo>
                        <a:pt x="20305" y="367192"/>
                        <a:pt x="38889" y="365720"/>
                        <a:pt x="56154" y="362814"/>
                      </a:cubicBezTo>
                      <a:cubicBezTo>
                        <a:pt x="72655" y="360042"/>
                        <a:pt x="88505" y="355874"/>
                        <a:pt x="103284" y="350424"/>
                      </a:cubicBezTo>
                      <a:cubicBezTo>
                        <a:pt x="117242" y="345262"/>
                        <a:pt x="130912" y="338895"/>
                        <a:pt x="143875" y="331477"/>
                      </a:cubicBezTo>
                      <a:cubicBezTo>
                        <a:pt x="155940" y="324575"/>
                        <a:pt x="167909" y="316506"/>
                        <a:pt x="179419" y="307463"/>
                      </a:cubicBezTo>
                      <a:cubicBezTo>
                        <a:pt x="189380" y="299643"/>
                        <a:pt x="199590" y="290370"/>
                        <a:pt x="210622" y="279089"/>
                      </a:cubicBezTo>
                      <a:cubicBezTo>
                        <a:pt x="220277" y="269204"/>
                        <a:pt x="229684" y="258708"/>
                        <a:pt x="238785" y="248555"/>
                      </a:cubicBezTo>
                      <a:lnTo>
                        <a:pt x="239263" y="248020"/>
                      </a:lnTo>
                      <a:cubicBezTo>
                        <a:pt x="247446" y="238900"/>
                        <a:pt x="255458" y="229321"/>
                        <a:pt x="263220" y="220048"/>
                      </a:cubicBezTo>
                      <a:lnTo>
                        <a:pt x="266776" y="215803"/>
                      </a:lnTo>
                      <a:cubicBezTo>
                        <a:pt x="275495" y="205402"/>
                        <a:pt x="284844" y="194370"/>
                        <a:pt x="294691" y="183893"/>
                      </a:cubicBezTo>
                      <a:cubicBezTo>
                        <a:pt x="304499" y="173434"/>
                        <a:pt x="313830" y="162440"/>
                        <a:pt x="322529" y="152058"/>
                      </a:cubicBezTo>
                      <a:lnTo>
                        <a:pt x="326085" y="147814"/>
                      </a:lnTo>
                      <a:cubicBezTo>
                        <a:pt x="333848" y="138541"/>
                        <a:pt x="341878" y="128943"/>
                        <a:pt x="350081" y="119804"/>
                      </a:cubicBezTo>
                      <a:lnTo>
                        <a:pt x="350559" y="119268"/>
                      </a:lnTo>
                      <a:cubicBezTo>
                        <a:pt x="359660" y="109097"/>
                        <a:pt x="369086" y="98600"/>
                        <a:pt x="378779" y="88677"/>
                      </a:cubicBezTo>
                      <a:cubicBezTo>
                        <a:pt x="389850" y="77339"/>
                        <a:pt x="400117" y="68009"/>
                        <a:pt x="410155" y="60131"/>
                      </a:cubicBezTo>
                      <a:cubicBezTo>
                        <a:pt x="421741" y="51049"/>
                        <a:pt x="433786" y="42904"/>
                        <a:pt x="445927" y="35964"/>
                      </a:cubicBezTo>
                      <a:cubicBezTo>
                        <a:pt x="458986" y="28488"/>
                        <a:pt x="472752" y="22083"/>
                        <a:pt x="486805" y="16883"/>
                      </a:cubicBezTo>
                      <a:cubicBezTo>
                        <a:pt x="501699" y="11395"/>
                        <a:pt x="517664" y="7189"/>
                        <a:pt x="534279" y="4398"/>
                      </a:cubicBezTo>
                      <a:cubicBezTo>
                        <a:pt x="551659" y="1472"/>
                        <a:pt x="570339" y="0"/>
                        <a:pt x="589803" y="0"/>
                      </a:cubicBezTo>
                      <a:cubicBezTo>
                        <a:pt x="609247" y="0"/>
                        <a:pt x="630872" y="1472"/>
                        <a:pt x="654064" y="4398"/>
                      </a:cubicBezTo>
                      <a:cubicBezTo>
                        <a:pt x="676204" y="7189"/>
                        <a:pt x="700525" y="11376"/>
                        <a:pt x="726336" y="16844"/>
                      </a:cubicBezTo>
                      <a:cubicBezTo>
                        <a:pt x="750714" y="22026"/>
                        <a:pt x="777233" y="28412"/>
                        <a:pt x="805147" y="35868"/>
                      </a:cubicBezTo>
                      <a:cubicBezTo>
                        <a:pt x="831112" y="42790"/>
                        <a:pt x="859332" y="50896"/>
                        <a:pt x="889006" y="59959"/>
                      </a:cubicBezTo>
                      <a:cubicBezTo>
                        <a:pt x="914703" y="67798"/>
                        <a:pt x="943573" y="77109"/>
                        <a:pt x="977243" y="88428"/>
                      </a:cubicBezTo>
                      <a:cubicBezTo>
                        <a:pt x="1006726" y="98332"/>
                        <a:pt x="1037145" y="108829"/>
                        <a:pt x="1066551" y="118981"/>
                      </a:cubicBezTo>
                      <a:lnTo>
                        <a:pt x="1068081" y="119517"/>
                      </a:lnTo>
                      <a:cubicBezTo>
                        <a:pt x="1094561" y="128656"/>
                        <a:pt x="1121769" y="138254"/>
                        <a:pt x="1148096" y="147527"/>
                      </a:cubicBezTo>
                      <a:lnTo>
                        <a:pt x="1160065" y="151752"/>
                      </a:lnTo>
                      <a:cubicBezTo>
                        <a:pt x="1189509" y="162115"/>
                        <a:pt x="1220827" y="173128"/>
                        <a:pt x="1251687" y="183625"/>
                      </a:cubicBezTo>
                      <a:cubicBezTo>
                        <a:pt x="1282527" y="194122"/>
                        <a:pt x="1313864" y="205134"/>
                        <a:pt x="1343327" y="215497"/>
                      </a:cubicBezTo>
                      <a:lnTo>
                        <a:pt x="1355296" y="219723"/>
                      </a:lnTo>
                      <a:cubicBezTo>
                        <a:pt x="1381604" y="228996"/>
                        <a:pt x="1408831" y="238594"/>
                        <a:pt x="1435292" y="247733"/>
                      </a:cubicBezTo>
                      <a:lnTo>
                        <a:pt x="1436822" y="248268"/>
                      </a:lnTo>
                      <a:cubicBezTo>
                        <a:pt x="1466228" y="258421"/>
                        <a:pt x="1496647" y="268918"/>
                        <a:pt x="1526130" y="278821"/>
                      </a:cubicBezTo>
                      <a:cubicBezTo>
                        <a:pt x="1559780" y="290121"/>
                        <a:pt x="1588632" y="299432"/>
                        <a:pt x="1614310" y="307271"/>
                      </a:cubicBezTo>
                      <a:cubicBezTo>
                        <a:pt x="1643964" y="316334"/>
                        <a:pt x="1672166" y="324422"/>
                        <a:pt x="1698111" y="331343"/>
                      </a:cubicBezTo>
                      <a:cubicBezTo>
                        <a:pt x="1725987" y="338781"/>
                        <a:pt x="1752468" y="345167"/>
                        <a:pt x="1776827" y="350329"/>
                      </a:cubicBezTo>
                      <a:cubicBezTo>
                        <a:pt x="1802581" y="355797"/>
                        <a:pt x="1826844" y="359984"/>
                        <a:pt x="1848946" y="362757"/>
                      </a:cubicBezTo>
                      <a:cubicBezTo>
                        <a:pt x="1872061" y="365663"/>
                        <a:pt x="1893590" y="367135"/>
                        <a:pt x="1912958" y="367135"/>
                      </a:cubicBezTo>
                      <a:cubicBezTo>
                        <a:pt x="1913494" y="367135"/>
                        <a:pt x="1913914" y="367556"/>
                        <a:pt x="1913914" y="368091"/>
                      </a:cubicBezTo>
                      <a:cubicBezTo>
                        <a:pt x="1913914" y="368626"/>
                        <a:pt x="1913494" y="369047"/>
                        <a:pt x="1912958" y="369047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3" name="任意多边形: 形状 382">
                  <a:extLst>
                    <a:ext uri="{FF2B5EF4-FFF2-40B4-BE49-F238E27FC236}">
                      <a16:creationId xmlns:a16="http://schemas.microsoft.com/office/drawing/2014/main" id="{579578CB-32F3-852A-B76F-19547C01A3BB}"/>
                    </a:ext>
                  </a:extLst>
                </p:cNvPr>
                <p:cNvSpPr/>
                <p:nvPr/>
              </p:nvSpPr>
              <p:spPr>
                <a:xfrm>
                  <a:off x="9241162" y="1418374"/>
                  <a:ext cx="1913933" cy="405221"/>
                </a:xfrm>
                <a:custGeom>
                  <a:avLst/>
                  <a:gdLst>
                    <a:gd name="connsiteX0" fmla="*/ 1912920 w 1913933"/>
                    <a:gd name="connsiteY0" fmla="*/ 405221 h 405221"/>
                    <a:gd name="connsiteX1" fmla="*/ 1848047 w 1913933"/>
                    <a:gd name="connsiteY1" fmla="*/ 400231 h 405221"/>
                    <a:gd name="connsiteX2" fmla="*/ 1774303 w 1913933"/>
                    <a:gd name="connsiteY2" fmla="*/ 386293 h 405221"/>
                    <a:gd name="connsiteX3" fmla="*/ 1693235 w 1913933"/>
                    <a:gd name="connsiteY3" fmla="*/ 365013 h 405221"/>
                    <a:gd name="connsiteX4" fmla="*/ 1606413 w 1913933"/>
                    <a:gd name="connsiteY4" fmla="*/ 337958 h 405221"/>
                    <a:gd name="connsiteX5" fmla="*/ 1515404 w 1913933"/>
                    <a:gd name="connsiteY5" fmla="*/ 306717 h 405221"/>
                    <a:gd name="connsiteX6" fmla="*/ 1421775 w 1913933"/>
                    <a:gd name="connsiteY6" fmla="*/ 272837 h 405221"/>
                    <a:gd name="connsiteX7" fmla="*/ 1359024 w 1913933"/>
                    <a:gd name="connsiteY7" fmla="*/ 249702 h 405221"/>
                    <a:gd name="connsiteX8" fmla="*/ 1327094 w 1913933"/>
                    <a:gd name="connsiteY8" fmla="*/ 237905 h 405221"/>
                    <a:gd name="connsiteX9" fmla="*/ 1232949 w 1913933"/>
                    <a:gd name="connsiteY9" fmla="*/ 203509 h 405221"/>
                    <a:gd name="connsiteX10" fmla="*/ 1138804 w 1913933"/>
                    <a:gd name="connsiteY10" fmla="*/ 169113 h 405221"/>
                    <a:gd name="connsiteX11" fmla="*/ 1106874 w 1913933"/>
                    <a:gd name="connsiteY11" fmla="*/ 157316 h 405221"/>
                    <a:gd name="connsiteX12" fmla="*/ 1044124 w 1913933"/>
                    <a:gd name="connsiteY12" fmla="*/ 134182 h 405221"/>
                    <a:gd name="connsiteX13" fmla="*/ 950514 w 1913933"/>
                    <a:gd name="connsiteY13" fmla="*/ 100321 h 405221"/>
                    <a:gd name="connsiteX14" fmla="*/ 859543 w 1913933"/>
                    <a:gd name="connsiteY14" fmla="*/ 69079 h 405221"/>
                    <a:gd name="connsiteX15" fmla="*/ 772778 w 1913933"/>
                    <a:gd name="connsiteY15" fmla="*/ 42044 h 405221"/>
                    <a:gd name="connsiteX16" fmla="*/ 691806 w 1913933"/>
                    <a:gd name="connsiteY16" fmla="*/ 20783 h 405221"/>
                    <a:gd name="connsiteX17" fmla="*/ 618214 w 1913933"/>
                    <a:gd name="connsiteY17" fmla="*/ 6883 h 405221"/>
                    <a:gd name="connsiteX18" fmla="*/ 553609 w 1913933"/>
                    <a:gd name="connsiteY18" fmla="*/ 1912 h 405221"/>
                    <a:gd name="connsiteX19" fmla="*/ 499023 w 1913933"/>
                    <a:gd name="connsiteY19" fmla="*/ 6883 h 405221"/>
                    <a:gd name="connsiteX20" fmla="*/ 453384 w 1913933"/>
                    <a:gd name="connsiteY20" fmla="*/ 20745 h 405221"/>
                    <a:gd name="connsiteX21" fmla="*/ 415068 w 1913933"/>
                    <a:gd name="connsiteY21" fmla="*/ 41929 h 405221"/>
                    <a:gd name="connsiteX22" fmla="*/ 382488 w 1913933"/>
                    <a:gd name="connsiteY22" fmla="*/ 68869 h 405221"/>
                    <a:gd name="connsiteX23" fmla="*/ 354058 w 1913933"/>
                    <a:gd name="connsiteY23" fmla="*/ 100034 h 405221"/>
                    <a:gd name="connsiteX24" fmla="*/ 328208 w 1913933"/>
                    <a:gd name="connsiteY24" fmla="*/ 133856 h 405221"/>
                    <a:gd name="connsiteX25" fmla="*/ 311688 w 1913933"/>
                    <a:gd name="connsiteY25" fmla="*/ 157049 h 405221"/>
                    <a:gd name="connsiteX26" fmla="*/ 303390 w 1913933"/>
                    <a:gd name="connsiteY26" fmla="*/ 168769 h 405221"/>
                    <a:gd name="connsiteX27" fmla="*/ 278019 w 1913933"/>
                    <a:gd name="connsiteY27" fmla="*/ 203203 h 405221"/>
                    <a:gd name="connsiteX28" fmla="*/ 252685 w 1913933"/>
                    <a:gd name="connsiteY28" fmla="*/ 237561 h 405221"/>
                    <a:gd name="connsiteX29" fmla="*/ 244406 w 1913933"/>
                    <a:gd name="connsiteY29" fmla="*/ 249243 h 405221"/>
                    <a:gd name="connsiteX30" fmla="*/ 227849 w 1913933"/>
                    <a:gd name="connsiteY30" fmla="*/ 272493 h 405221"/>
                    <a:gd name="connsiteX31" fmla="*/ 201942 w 1913933"/>
                    <a:gd name="connsiteY31" fmla="*/ 306411 h 405221"/>
                    <a:gd name="connsiteX32" fmla="*/ 173358 w 1913933"/>
                    <a:gd name="connsiteY32" fmla="*/ 337729 h 405221"/>
                    <a:gd name="connsiteX33" fmla="*/ 140529 w 1913933"/>
                    <a:gd name="connsiteY33" fmla="*/ 364879 h 405221"/>
                    <a:gd name="connsiteX34" fmla="*/ 101889 w 1913933"/>
                    <a:gd name="connsiteY34" fmla="*/ 386236 h 405221"/>
                    <a:gd name="connsiteX35" fmla="*/ 55868 w 1913933"/>
                    <a:gd name="connsiteY35" fmla="*/ 400212 h 405221"/>
                    <a:gd name="connsiteX36" fmla="*/ 956 w 1913933"/>
                    <a:gd name="connsiteY36" fmla="*/ 405221 h 405221"/>
                    <a:gd name="connsiteX37" fmla="*/ 0 w 1913933"/>
                    <a:gd name="connsiteY37" fmla="*/ 404265 h 405221"/>
                    <a:gd name="connsiteX38" fmla="*/ 956 w 1913933"/>
                    <a:gd name="connsiteY38" fmla="*/ 403309 h 405221"/>
                    <a:gd name="connsiteX39" fmla="*/ 55543 w 1913933"/>
                    <a:gd name="connsiteY39" fmla="*/ 398338 h 405221"/>
                    <a:gd name="connsiteX40" fmla="*/ 101181 w 1913933"/>
                    <a:gd name="connsiteY40" fmla="*/ 384476 h 405221"/>
                    <a:gd name="connsiteX41" fmla="*/ 139497 w 1913933"/>
                    <a:gd name="connsiteY41" fmla="*/ 363292 h 405221"/>
                    <a:gd name="connsiteX42" fmla="*/ 172077 w 1913933"/>
                    <a:gd name="connsiteY42" fmla="*/ 336352 h 405221"/>
                    <a:gd name="connsiteX43" fmla="*/ 200508 w 1913933"/>
                    <a:gd name="connsiteY43" fmla="*/ 305187 h 405221"/>
                    <a:gd name="connsiteX44" fmla="*/ 226357 w 1913933"/>
                    <a:gd name="connsiteY44" fmla="*/ 271365 h 405221"/>
                    <a:gd name="connsiteX45" fmla="*/ 242915 w 1913933"/>
                    <a:gd name="connsiteY45" fmla="*/ 248134 h 405221"/>
                    <a:gd name="connsiteX46" fmla="*/ 251194 w 1913933"/>
                    <a:gd name="connsiteY46" fmla="*/ 236452 h 405221"/>
                    <a:gd name="connsiteX47" fmla="*/ 276566 w 1913933"/>
                    <a:gd name="connsiteY47" fmla="*/ 202018 h 405221"/>
                    <a:gd name="connsiteX48" fmla="*/ 301899 w 1913933"/>
                    <a:gd name="connsiteY48" fmla="*/ 167660 h 405221"/>
                    <a:gd name="connsiteX49" fmla="*/ 310197 w 1913933"/>
                    <a:gd name="connsiteY49" fmla="*/ 155940 h 405221"/>
                    <a:gd name="connsiteX50" fmla="*/ 326736 w 1913933"/>
                    <a:gd name="connsiteY50" fmla="*/ 132728 h 405221"/>
                    <a:gd name="connsiteX51" fmla="*/ 352643 w 1913933"/>
                    <a:gd name="connsiteY51" fmla="*/ 98810 h 405221"/>
                    <a:gd name="connsiteX52" fmla="*/ 381227 w 1913933"/>
                    <a:gd name="connsiteY52" fmla="*/ 67492 h 405221"/>
                    <a:gd name="connsiteX53" fmla="*/ 414055 w 1913933"/>
                    <a:gd name="connsiteY53" fmla="*/ 40342 h 405221"/>
                    <a:gd name="connsiteX54" fmla="*/ 452696 w 1913933"/>
                    <a:gd name="connsiteY54" fmla="*/ 18986 h 405221"/>
                    <a:gd name="connsiteX55" fmla="*/ 498717 w 1913933"/>
                    <a:gd name="connsiteY55" fmla="*/ 5009 h 405221"/>
                    <a:gd name="connsiteX56" fmla="*/ 553667 w 1913933"/>
                    <a:gd name="connsiteY56" fmla="*/ 0 h 405221"/>
                    <a:gd name="connsiteX57" fmla="*/ 618540 w 1913933"/>
                    <a:gd name="connsiteY57" fmla="*/ 4990 h 405221"/>
                    <a:gd name="connsiteX58" fmla="*/ 692284 w 1913933"/>
                    <a:gd name="connsiteY58" fmla="*/ 18928 h 405221"/>
                    <a:gd name="connsiteX59" fmla="*/ 773351 w 1913933"/>
                    <a:gd name="connsiteY59" fmla="*/ 40209 h 405221"/>
                    <a:gd name="connsiteX60" fmla="*/ 860174 w 1913933"/>
                    <a:gd name="connsiteY60" fmla="*/ 67263 h 405221"/>
                    <a:gd name="connsiteX61" fmla="*/ 951183 w 1913933"/>
                    <a:gd name="connsiteY61" fmla="*/ 98504 h 405221"/>
                    <a:gd name="connsiteX62" fmla="*/ 1044812 w 1913933"/>
                    <a:gd name="connsiteY62" fmla="*/ 132384 h 405221"/>
                    <a:gd name="connsiteX63" fmla="*/ 1107563 w 1913933"/>
                    <a:gd name="connsiteY63" fmla="*/ 155519 h 405221"/>
                    <a:gd name="connsiteX64" fmla="*/ 1139492 w 1913933"/>
                    <a:gd name="connsiteY64" fmla="*/ 167316 h 405221"/>
                    <a:gd name="connsiteX65" fmla="*/ 1233637 w 1913933"/>
                    <a:gd name="connsiteY65" fmla="*/ 201712 h 405221"/>
                    <a:gd name="connsiteX66" fmla="*/ 1327783 w 1913933"/>
                    <a:gd name="connsiteY66" fmla="*/ 236108 h 405221"/>
                    <a:gd name="connsiteX67" fmla="*/ 1359712 w 1913933"/>
                    <a:gd name="connsiteY67" fmla="*/ 247905 h 405221"/>
                    <a:gd name="connsiteX68" fmla="*/ 1422463 w 1913933"/>
                    <a:gd name="connsiteY68" fmla="*/ 271040 h 405221"/>
                    <a:gd name="connsiteX69" fmla="*/ 1516073 w 1913933"/>
                    <a:gd name="connsiteY69" fmla="*/ 304901 h 405221"/>
                    <a:gd name="connsiteX70" fmla="*/ 1607044 w 1913933"/>
                    <a:gd name="connsiteY70" fmla="*/ 336142 h 405221"/>
                    <a:gd name="connsiteX71" fmla="*/ 1693809 w 1913933"/>
                    <a:gd name="connsiteY71" fmla="*/ 363177 h 405221"/>
                    <a:gd name="connsiteX72" fmla="*/ 1774781 w 1913933"/>
                    <a:gd name="connsiteY72" fmla="*/ 384438 h 405221"/>
                    <a:gd name="connsiteX73" fmla="*/ 1848372 w 1913933"/>
                    <a:gd name="connsiteY73" fmla="*/ 398338 h 405221"/>
                    <a:gd name="connsiteX74" fmla="*/ 1912978 w 1913933"/>
                    <a:gd name="connsiteY74" fmla="*/ 403309 h 405221"/>
                    <a:gd name="connsiteX75" fmla="*/ 1913934 w 1913933"/>
                    <a:gd name="connsiteY75" fmla="*/ 404265 h 405221"/>
                    <a:gd name="connsiteX76" fmla="*/ 1912920 w 1913933"/>
                    <a:gd name="connsiteY76" fmla="*/ 405221 h 40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933" h="405221">
                      <a:moveTo>
                        <a:pt x="1912920" y="405221"/>
                      </a:moveTo>
                      <a:cubicBezTo>
                        <a:pt x="1893590" y="405221"/>
                        <a:pt x="1871756" y="403539"/>
                        <a:pt x="1848047" y="400231"/>
                      </a:cubicBezTo>
                      <a:cubicBezTo>
                        <a:pt x="1825715" y="397115"/>
                        <a:pt x="1800898" y="392430"/>
                        <a:pt x="1774303" y="386293"/>
                      </a:cubicBezTo>
                      <a:cubicBezTo>
                        <a:pt x="1749543" y="380595"/>
                        <a:pt x="1722259" y="373444"/>
                        <a:pt x="1693235" y="365013"/>
                      </a:cubicBezTo>
                      <a:cubicBezTo>
                        <a:pt x="1666411" y="357231"/>
                        <a:pt x="1637999" y="348379"/>
                        <a:pt x="1606413" y="337958"/>
                      </a:cubicBezTo>
                      <a:cubicBezTo>
                        <a:pt x="1578728" y="328819"/>
                        <a:pt x="1548959" y="318609"/>
                        <a:pt x="1515404" y="306717"/>
                      </a:cubicBezTo>
                      <a:cubicBezTo>
                        <a:pt x="1488388" y="297138"/>
                        <a:pt x="1458638" y="286374"/>
                        <a:pt x="1421775" y="272837"/>
                      </a:cubicBezTo>
                      <a:cubicBezTo>
                        <a:pt x="1400915" y="265170"/>
                        <a:pt x="1379960" y="257446"/>
                        <a:pt x="1359024" y="249702"/>
                      </a:cubicBezTo>
                      <a:lnTo>
                        <a:pt x="1327094" y="237905"/>
                      </a:lnTo>
                      <a:cubicBezTo>
                        <a:pt x="1299103" y="227581"/>
                        <a:pt x="1266026" y="215421"/>
                        <a:pt x="1232949" y="203509"/>
                      </a:cubicBezTo>
                      <a:cubicBezTo>
                        <a:pt x="1199872" y="191598"/>
                        <a:pt x="1166795" y="179438"/>
                        <a:pt x="1138804" y="169113"/>
                      </a:cubicBezTo>
                      <a:lnTo>
                        <a:pt x="1106874" y="157316"/>
                      </a:lnTo>
                      <a:cubicBezTo>
                        <a:pt x="1085938" y="149573"/>
                        <a:pt x="1064983" y="141848"/>
                        <a:pt x="1044124" y="134182"/>
                      </a:cubicBezTo>
                      <a:cubicBezTo>
                        <a:pt x="1007261" y="120645"/>
                        <a:pt x="977530" y="109880"/>
                        <a:pt x="950514" y="100321"/>
                      </a:cubicBezTo>
                      <a:cubicBezTo>
                        <a:pt x="916959" y="88428"/>
                        <a:pt x="887209" y="78199"/>
                        <a:pt x="859543" y="69079"/>
                      </a:cubicBezTo>
                      <a:cubicBezTo>
                        <a:pt x="827976" y="58659"/>
                        <a:pt x="799583" y="49826"/>
                        <a:pt x="772778" y="42044"/>
                      </a:cubicBezTo>
                      <a:cubicBezTo>
                        <a:pt x="743773" y="33631"/>
                        <a:pt x="716547" y="26481"/>
                        <a:pt x="691806" y="20783"/>
                      </a:cubicBezTo>
                      <a:cubicBezTo>
                        <a:pt x="665268" y="14665"/>
                        <a:pt x="640508" y="10000"/>
                        <a:pt x="618214" y="6883"/>
                      </a:cubicBezTo>
                      <a:cubicBezTo>
                        <a:pt x="594602" y="3575"/>
                        <a:pt x="572863" y="1912"/>
                        <a:pt x="553609" y="1912"/>
                      </a:cubicBezTo>
                      <a:cubicBezTo>
                        <a:pt x="534375" y="1912"/>
                        <a:pt x="516020" y="3594"/>
                        <a:pt x="499023" y="6883"/>
                      </a:cubicBezTo>
                      <a:cubicBezTo>
                        <a:pt x="483020" y="9980"/>
                        <a:pt x="467666" y="14646"/>
                        <a:pt x="453384" y="20745"/>
                      </a:cubicBezTo>
                      <a:cubicBezTo>
                        <a:pt x="440096" y="26404"/>
                        <a:pt x="427209" y="33536"/>
                        <a:pt x="415068" y="41929"/>
                      </a:cubicBezTo>
                      <a:cubicBezTo>
                        <a:pt x="403845" y="49673"/>
                        <a:pt x="393195" y="58487"/>
                        <a:pt x="382488" y="68869"/>
                      </a:cubicBezTo>
                      <a:cubicBezTo>
                        <a:pt x="373101" y="77970"/>
                        <a:pt x="363789" y="88161"/>
                        <a:pt x="354058" y="100034"/>
                      </a:cubicBezTo>
                      <a:cubicBezTo>
                        <a:pt x="346199" y="109613"/>
                        <a:pt x="337997" y="120358"/>
                        <a:pt x="328208" y="133856"/>
                      </a:cubicBezTo>
                      <a:cubicBezTo>
                        <a:pt x="322644" y="141543"/>
                        <a:pt x="317080" y="149420"/>
                        <a:pt x="311688" y="157049"/>
                      </a:cubicBezTo>
                      <a:cubicBezTo>
                        <a:pt x="308916" y="160949"/>
                        <a:pt x="306163" y="164868"/>
                        <a:pt x="303390" y="168769"/>
                      </a:cubicBezTo>
                      <a:cubicBezTo>
                        <a:pt x="296029" y="179132"/>
                        <a:pt x="287254" y="191311"/>
                        <a:pt x="278019" y="203203"/>
                      </a:cubicBezTo>
                      <a:cubicBezTo>
                        <a:pt x="268803" y="215058"/>
                        <a:pt x="260046" y="227218"/>
                        <a:pt x="252685" y="237561"/>
                      </a:cubicBezTo>
                      <a:cubicBezTo>
                        <a:pt x="249913" y="241443"/>
                        <a:pt x="247160" y="245343"/>
                        <a:pt x="244406" y="249243"/>
                      </a:cubicBezTo>
                      <a:cubicBezTo>
                        <a:pt x="238996" y="256891"/>
                        <a:pt x="233413" y="264788"/>
                        <a:pt x="227849" y="272493"/>
                      </a:cubicBezTo>
                      <a:cubicBezTo>
                        <a:pt x="218040" y="286030"/>
                        <a:pt x="209819" y="296813"/>
                        <a:pt x="201942" y="306411"/>
                      </a:cubicBezTo>
                      <a:cubicBezTo>
                        <a:pt x="192152" y="318342"/>
                        <a:pt x="182803" y="328571"/>
                        <a:pt x="173358" y="337729"/>
                      </a:cubicBezTo>
                      <a:cubicBezTo>
                        <a:pt x="162574" y="348187"/>
                        <a:pt x="151829" y="357059"/>
                        <a:pt x="140529" y="364879"/>
                      </a:cubicBezTo>
                      <a:cubicBezTo>
                        <a:pt x="128293" y="373330"/>
                        <a:pt x="115291" y="380519"/>
                        <a:pt x="101889" y="386236"/>
                      </a:cubicBezTo>
                      <a:cubicBezTo>
                        <a:pt x="87472" y="392373"/>
                        <a:pt x="71985" y="397076"/>
                        <a:pt x="55868" y="400212"/>
                      </a:cubicBezTo>
                      <a:cubicBezTo>
                        <a:pt x="38794" y="403539"/>
                        <a:pt x="20305" y="405221"/>
                        <a:pt x="956" y="405221"/>
                      </a:cubicBezTo>
                      <a:cubicBezTo>
                        <a:pt x="421" y="405221"/>
                        <a:pt x="0" y="404801"/>
                        <a:pt x="0" y="404265"/>
                      </a:cubicBezTo>
                      <a:cubicBezTo>
                        <a:pt x="0" y="403730"/>
                        <a:pt x="421" y="403309"/>
                        <a:pt x="956" y="403309"/>
                      </a:cubicBezTo>
                      <a:cubicBezTo>
                        <a:pt x="20190" y="403309"/>
                        <a:pt x="38545" y="401627"/>
                        <a:pt x="55543" y="398338"/>
                      </a:cubicBezTo>
                      <a:cubicBezTo>
                        <a:pt x="71546" y="395241"/>
                        <a:pt x="86899" y="390576"/>
                        <a:pt x="101181" y="384476"/>
                      </a:cubicBezTo>
                      <a:cubicBezTo>
                        <a:pt x="114469" y="378817"/>
                        <a:pt x="127356" y="371685"/>
                        <a:pt x="139497" y="363292"/>
                      </a:cubicBezTo>
                      <a:cubicBezTo>
                        <a:pt x="150720" y="355548"/>
                        <a:pt x="161370" y="346734"/>
                        <a:pt x="172077" y="336352"/>
                      </a:cubicBezTo>
                      <a:cubicBezTo>
                        <a:pt x="181465" y="327251"/>
                        <a:pt x="190776" y="317061"/>
                        <a:pt x="200508" y="305187"/>
                      </a:cubicBezTo>
                      <a:cubicBezTo>
                        <a:pt x="208366" y="295609"/>
                        <a:pt x="216568" y="284863"/>
                        <a:pt x="226357" y="271365"/>
                      </a:cubicBezTo>
                      <a:cubicBezTo>
                        <a:pt x="231921" y="263679"/>
                        <a:pt x="237504" y="255782"/>
                        <a:pt x="242915" y="248134"/>
                      </a:cubicBezTo>
                      <a:cubicBezTo>
                        <a:pt x="245668" y="244234"/>
                        <a:pt x="248421" y="240334"/>
                        <a:pt x="251194" y="236452"/>
                      </a:cubicBezTo>
                      <a:cubicBezTo>
                        <a:pt x="258555" y="226090"/>
                        <a:pt x="267331" y="213910"/>
                        <a:pt x="276566" y="202018"/>
                      </a:cubicBezTo>
                      <a:cubicBezTo>
                        <a:pt x="285781" y="190164"/>
                        <a:pt x="294538" y="178004"/>
                        <a:pt x="301899" y="167660"/>
                      </a:cubicBezTo>
                      <a:cubicBezTo>
                        <a:pt x="304672" y="163760"/>
                        <a:pt x="307425" y="159859"/>
                        <a:pt x="310197" y="155940"/>
                      </a:cubicBezTo>
                      <a:cubicBezTo>
                        <a:pt x="315589" y="148311"/>
                        <a:pt x="321172" y="140415"/>
                        <a:pt x="326736" y="132728"/>
                      </a:cubicBezTo>
                      <a:cubicBezTo>
                        <a:pt x="336544" y="119192"/>
                        <a:pt x="344765" y="108408"/>
                        <a:pt x="352643" y="98810"/>
                      </a:cubicBezTo>
                      <a:cubicBezTo>
                        <a:pt x="362432" y="86880"/>
                        <a:pt x="371781" y="76651"/>
                        <a:pt x="381227" y="67492"/>
                      </a:cubicBezTo>
                      <a:cubicBezTo>
                        <a:pt x="392010" y="57034"/>
                        <a:pt x="402755" y="48162"/>
                        <a:pt x="414055" y="40342"/>
                      </a:cubicBezTo>
                      <a:cubicBezTo>
                        <a:pt x="426292" y="31892"/>
                        <a:pt x="439293" y="24703"/>
                        <a:pt x="452696" y="18986"/>
                      </a:cubicBezTo>
                      <a:cubicBezTo>
                        <a:pt x="467112" y="12848"/>
                        <a:pt x="482599" y="8145"/>
                        <a:pt x="498717" y="5009"/>
                      </a:cubicBezTo>
                      <a:cubicBezTo>
                        <a:pt x="515829" y="1683"/>
                        <a:pt x="534298" y="0"/>
                        <a:pt x="553667" y="0"/>
                      </a:cubicBezTo>
                      <a:cubicBezTo>
                        <a:pt x="572997" y="0"/>
                        <a:pt x="594831" y="1683"/>
                        <a:pt x="618540" y="4990"/>
                      </a:cubicBezTo>
                      <a:cubicBezTo>
                        <a:pt x="640871" y="8107"/>
                        <a:pt x="665689" y="12791"/>
                        <a:pt x="692284" y="18928"/>
                      </a:cubicBezTo>
                      <a:cubicBezTo>
                        <a:pt x="717044" y="24626"/>
                        <a:pt x="744328" y="31777"/>
                        <a:pt x="773351" y="40209"/>
                      </a:cubicBezTo>
                      <a:cubicBezTo>
                        <a:pt x="800176" y="47990"/>
                        <a:pt x="828588" y="56843"/>
                        <a:pt x="860174" y="67263"/>
                      </a:cubicBezTo>
                      <a:cubicBezTo>
                        <a:pt x="887859" y="76402"/>
                        <a:pt x="917628" y="86612"/>
                        <a:pt x="951183" y="98504"/>
                      </a:cubicBezTo>
                      <a:cubicBezTo>
                        <a:pt x="978199" y="108083"/>
                        <a:pt x="1007949" y="118848"/>
                        <a:pt x="1044812" y="132384"/>
                      </a:cubicBezTo>
                      <a:cubicBezTo>
                        <a:pt x="1065671" y="140051"/>
                        <a:pt x="1086627" y="147776"/>
                        <a:pt x="1107563" y="155519"/>
                      </a:cubicBezTo>
                      <a:lnTo>
                        <a:pt x="1139492" y="167316"/>
                      </a:lnTo>
                      <a:cubicBezTo>
                        <a:pt x="1167484" y="177640"/>
                        <a:pt x="1200561" y="189800"/>
                        <a:pt x="1233637" y="201712"/>
                      </a:cubicBezTo>
                      <a:cubicBezTo>
                        <a:pt x="1266715" y="213624"/>
                        <a:pt x="1299792" y="225784"/>
                        <a:pt x="1327783" y="236108"/>
                      </a:cubicBezTo>
                      <a:lnTo>
                        <a:pt x="1359712" y="247905"/>
                      </a:lnTo>
                      <a:cubicBezTo>
                        <a:pt x="1380648" y="255648"/>
                        <a:pt x="1401604" y="263373"/>
                        <a:pt x="1422463" y="271040"/>
                      </a:cubicBezTo>
                      <a:cubicBezTo>
                        <a:pt x="1459326" y="284576"/>
                        <a:pt x="1489057" y="295341"/>
                        <a:pt x="1516073" y="304901"/>
                      </a:cubicBezTo>
                      <a:cubicBezTo>
                        <a:pt x="1549628" y="316793"/>
                        <a:pt x="1579378" y="327022"/>
                        <a:pt x="1607044" y="336142"/>
                      </a:cubicBezTo>
                      <a:cubicBezTo>
                        <a:pt x="1638611" y="346562"/>
                        <a:pt x="1667003" y="355396"/>
                        <a:pt x="1693809" y="363177"/>
                      </a:cubicBezTo>
                      <a:cubicBezTo>
                        <a:pt x="1722814" y="371590"/>
                        <a:pt x="1750040" y="378741"/>
                        <a:pt x="1774781" y="384438"/>
                      </a:cubicBezTo>
                      <a:cubicBezTo>
                        <a:pt x="1801319" y="390556"/>
                        <a:pt x="1826079" y="395222"/>
                        <a:pt x="1848372" y="398338"/>
                      </a:cubicBezTo>
                      <a:cubicBezTo>
                        <a:pt x="1871985" y="401646"/>
                        <a:pt x="1893724" y="403309"/>
                        <a:pt x="1912978" y="403309"/>
                      </a:cubicBezTo>
                      <a:cubicBezTo>
                        <a:pt x="1913513" y="403309"/>
                        <a:pt x="1913934" y="403730"/>
                        <a:pt x="1913934" y="404265"/>
                      </a:cubicBezTo>
                      <a:cubicBezTo>
                        <a:pt x="1913934" y="404801"/>
                        <a:pt x="1913456" y="405221"/>
                        <a:pt x="1912920" y="405221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4" name="任意多边形: 形状 383">
                  <a:extLst>
                    <a:ext uri="{FF2B5EF4-FFF2-40B4-BE49-F238E27FC236}">
                      <a16:creationId xmlns:a16="http://schemas.microsoft.com/office/drawing/2014/main" id="{5128C893-832C-73B9-C3F5-6BCF595C0B59}"/>
                    </a:ext>
                  </a:extLst>
                </p:cNvPr>
                <p:cNvSpPr/>
                <p:nvPr/>
              </p:nvSpPr>
              <p:spPr>
                <a:xfrm>
                  <a:off x="9241182" y="1447512"/>
                  <a:ext cx="1913876" cy="435831"/>
                </a:xfrm>
                <a:custGeom>
                  <a:avLst/>
                  <a:gdLst>
                    <a:gd name="connsiteX0" fmla="*/ 1912901 w 1913876"/>
                    <a:gd name="connsiteY0" fmla="*/ 435832 h 435831"/>
                    <a:gd name="connsiteX1" fmla="*/ 1847110 w 1913876"/>
                    <a:gd name="connsiteY1" fmla="*/ 429924 h 435831"/>
                    <a:gd name="connsiteX2" fmla="*/ 1771855 w 1913876"/>
                    <a:gd name="connsiteY2" fmla="*/ 414475 h 435831"/>
                    <a:gd name="connsiteX3" fmla="*/ 1689010 w 1913876"/>
                    <a:gd name="connsiteY3" fmla="*/ 391417 h 435831"/>
                    <a:gd name="connsiteX4" fmla="*/ 1600505 w 1913876"/>
                    <a:gd name="connsiteY4" fmla="*/ 362680 h 435831"/>
                    <a:gd name="connsiteX5" fmla="*/ 1507966 w 1913876"/>
                    <a:gd name="connsiteY5" fmla="*/ 329909 h 435831"/>
                    <a:gd name="connsiteX6" fmla="*/ 1412024 w 1913876"/>
                    <a:gd name="connsiteY6" fmla="*/ 293735 h 435831"/>
                    <a:gd name="connsiteX7" fmla="*/ 1338872 w 1913876"/>
                    <a:gd name="connsiteY7" fmla="*/ 265476 h 435831"/>
                    <a:gd name="connsiteX8" fmla="*/ 1314609 w 1913876"/>
                    <a:gd name="connsiteY8" fmla="*/ 256069 h 435831"/>
                    <a:gd name="connsiteX9" fmla="*/ 1217634 w 1913876"/>
                    <a:gd name="connsiteY9" fmla="*/ 218843 h 435831"/>
                    <a:gd name="connsiteX10" fmla="*/ 1120660 w 1913876"/>
                    <a:gd name="connsiteY10" fmla="*/ 181617 h 435831"/>
                    <a:gd name="connsiteX11" fmla="*/ 1096378 w 1913876"/>
                    <a:gd name="connsiteY11" fmla="*/ 172210 h 435831"/>
                    <a:gd name="connsiteX12" fmla="*/ 1023245 w 1913876"/>
                    <a:gd name="connsiteY12" fmla="*/ 143952 h 435831"/>
                    <a:gd name="connsiteX13" fmla="*/ 927341 w 1913876"/>
                    <a:gd name="connsiteY13" fmla="*/ 107777 h 435831"/>
                    <a:gd name="connsiteX14" fmla="*/ 834859 w 1913876"/>
                    <a:gd name="connsiteY14" fmla="*/ 75025 h 435831"/>
                    <a:gd name="connsiteX15" fmla="*/ 746393 w 1913876"/>
                    <a:gd name="connsiteY15" fmla="*/ 46289 h 435831"/>
                    <a:gd name="connsiteX16" fmla="*/ 663643 w 1913876"/>
                    <a:gd name="connsiteY16" fmla="*/ 23249 h 435831"/>
                    <a:gd name="connsiteX17" fmla="*/ 588541 w 1913876"/>
                    <a:gd name="connsiteY17" fmla="*/ 7839 h 435831"/>
                    <a:gd name="connsiteX18" fmla="*/ 523056 w 1913876"/>
                    <a:gd name="connsiteY18" fmla="*/ 1950 h 435831"/>
                    <a:gd name="connsiteX19" fmla="*/ 469425 w 1913876"/>
                    <a:gd name="connsiteY19" fmla="*/ 7820 h 435831"/>
                    <a:gd name="connsiteX20" fmla="*/ 425297 w 1913876"/>
                    <a:gd name="connsiteY20" fmla="*/ 23192 h 435831"/>
                    <a:gd name="connsiteX21" fmla="*/ 388779 w 1913876"/>
                    <a:gd name="connsiteY21" fmla="*/ 46117 h 435831"/>
                    <a:gd name="connsiteX22" fmla="*/ 357862 w 1913876"/>
                    <a:gd name="connsiteY22" fmla="*/ 74758 h 435831"/>
                    <a:gd name="connsiteX23" fmla="*/ 330961 w 1913876"/>
                    <a:gd name="connsiteY23" fmla="*/ 107414 h 435831"/>
                    <a:gd name="connsiteX24" fmla="*/ 307425 w 1913876"/>
                    <a:gd name="connsiteY24" fmla="*/ 143531 h 435831"/>
                    <a:gd name="connsiteX25" fmla="*/ 290714 w 1913876"/>
                    <a:gd name="connsiteY25" fmla="*/ 171943 h 435831"/>
                    <a:gd name="connsiteX26" fmla="*/ 285342 w 1913876"/>
                    <a:gd name="connsiteY26" fmla="*/ 181178 h 435831"/>
                    <a:gd name="connsiteX27" fmla="*/ 262799 w 1913876"/>
                    <a:gd name="connsiteY27" fmla="*/ 218442 h 435831"/>
                    <a:gd name="connsiteX28" fmla="*/ 240296 w 1913876"/>
                    <a:gd name="connsiteY28" fmla="*/ 255629 h 435831"/>
                    <a:gd name="connsiteX29" fmla="*/ 234904 w 1913876"/>
                    <a:gd name="connsiteY29" fmla="*/ 264902 h 435831"/>
                    <a:gd name="connsiteX30" fmla="*/ 218212 w 1913876"/>
                    <a:gd name="connsiteY30" fmla="*/ 293295 h 435831"/>
                    <a:gd name="connsiteX31" fmla="*/ 194600 w 1913876"/>
                    <a:gd name="connsiteY31" fmla="*/ 329546 h 435831"/>
                    <a:gd name="connsiteX32" fmla="*/ 167526 w 1913876"/>
                    <a:gd name="connsiteY32" fmla="*/ 362412 h 435831"/>
                    <a:gd name="connsiteX33" fmla="*/ 136419 w 1913876"/>
                    <a:gd name="connsiteY33" fmla="*/ 391226 h 435831"/>
                    <a:gd name="connsiteX34" fmla="*/ 99537 w 1913876"/>
                    <a:gd name="connsiteY34" fmla="*/ 414399 h 435831"/>
                    <a:gd name="connsiteX35" fmla="*/ 55026 w 1913876"/>
                    <a:gd name="connsiteY35" fmla="*/ 429905 h 435831"/>
                    <a:gd name="connsiteX36" fmla="*/ 956 w 1913876"/>
                    <a:gd name="connsiteY36" fmla="*/ 435813 h 435831"/>
                    <a:gd name="connsiteX37" fmla="*/ 0 w 1913876"/>
                    <a:gd name="connsiteY37" fmla="*/ 434857 h 435831"/>
                    <a:gd name="connsiteX38" fmla="*/ 956 w 1913876"/>
                    <a:gd name="connsiteY38" fmla="*/ 433901 h 435831"/>
                    <a:gd name="connsiteX39" fmla="*/ 54587 w 1913876"/>
                    <a:gd name="connsiteY39" fmla="*/ 428031 h 435831"/>
                    <a:gd name="connsiteX40" fmla="*/ 98715 w 1913876"/>
                    <a:gd name="connsiteY40" fmla="*/ 412659 h 435831"/>
                    <a:gd name="connsiteX41" fmla="*/ 135233 w 1913876"/>
                    <a:gd name="connsiteY41" fmla="*/ 389734 h 435831"/>
                    <a:gd name="connsiteX42" fmla="*/ 166150 w 1913876"/>
                    <a:gd name="connsiteY42" fmla="*/ 361093 h 435831"/>
                    <a:gd name="connsiteX43" fmla="*/ 193051 w 1913876"/>
                    <a:gd name="connsiteY43" fmla="*/ 328437 h 435831"/>
                    <a:gd name="connsiteX44" fmla="*/ 216587 w 1913876"/>
                    <a:gd name="connsiteY44" fmla="*/ 292320 h 435831"/>
                    <a:gd name="connsiteX45" fmla="*/ 233260 w 1913876"/>
                    <a:gd name="connsiteY45" fmla="*/ 263946 h 435831"/>
                    <a:gd name="connsiteX46" fmla="*/ 238651 w 1913876"/>
                    <a:gd name="connsiteY46" fmla="*/ 254654 h 435831"/>
                    <a:gd name="connsiteX47" fmla="*/ 261193 w 1913876"/>
                    <a:gd name="connsiteY47" fmla="*/ 217390 h 435831"/>
                    <a:gd name="connsiteX48" fmla="*/ 283697 w 1913876"/>
                    <a:gd name="connsiteY48" fmla="*/ 180202 h 435831"/>
                    <a:gd name="connsiteX49" fmla="*/ 289070 w 1913876"/>
                    <a:gd name="connsiteY49" fmla="*/ 170968 h 435831"/>
                    <a:gd name="connsiteX50" fmla="*/ 305800 w 1913876"/>
                    <a:gd name="connsiteY50" fmla="*/ 142518 h 435831"/>
                    <a:gd name="connsiteX51" fmla="*/ 329412 w 1913876"/>
                    <a:gd name="connsiteY51" fmla="*/ 106267 h 435831"/>
                    <a:gd name="connsiteX52" fmla="*/ 356486 w 1913876"/>
                    <a:gd name="connsiteY52" fmla="*/ 73400 h 435831"/>
                    <a:gd name="connsiteX53" fmla="*/ 387593 w 1913876"/>
                    <a:gd name="connsiteY53" fmla="*/ 44587 h 435831"/>
                    <a:gd name="connsiteX54" fmla="*/ 424475 w 1913876"/>
                    <a:gd name="connsiteY54" fmla="*/ 21414 h 435831"/>
                    <a:gd name="connsiteX55" fmla="*/ 468986 w 1913876"/>
                    <a:gd name="connsiteY55" fmla="*/ 5908 h 435831"/>
                    <a:gd name="connsiteX56" fmla="*/ 523056 w 1913876"/>
                    <a:gd name="connsiteY56" fmla="*/ 0 h 435831"/>
                    <a:gd name="connsiteX57" fmla="*/ 588847 w 1913876"/>
                    <a:gd name="connsiteY57" fmla="*/ 5908 h 435831"/>
                    <a:gd name="connsiteX58" fmla="*/ 664102 w 1913876"/>
                    <a:gd name="connsiteY58" fmla="*/ 21357 h 435831"/>
                    <a:gd name="connsiteX59" fmla="*/ 746947 w 1913876"/>
                    <a:gd name="connsiteY59" fmla="*/ 44415 h 435831"/>
                    <a:gd name="connsiteX60" fmla="*/ 835452 w 1913876"/>
                    <a:gd name="connsiteY60" fmla="*/ 73152 h 435831"/>
                    <a:gd name="connsiteX61" fmla="*/ 927991 w 1913876"/>
                    <a:gd name="connsiteY61" fmla="*/ 105923 h 435831"/>
                    <a:gd name="connsiteX62" fmla="*/ 1023933 w 1913876"/>
                    <a:gd name="connsiteY62" fmla="*/ 142097 h 435831"/>
                    <a:gd name="connsiteX63" fmla="*/ 1097085 w 1913876"/>
                    <a:gd name="connsiteY63" fmla="*/ 170356 h 435831"/>
                    <a:gd name="connsiteX64" fmla="*/ 1121367 w 1913876"/>
                    <a:gd name="connsiteY64" fmla="*/ 179763 h 435831"/>
                    <a:gd name="connsiteX65" fmla="*/ 1218342 w 1913876"/>
                    <a:gd name="connsiteY65" fmla="*/ 216989 h 435831"/>
                    <a:gd name="connsiteX66" fmla="*/ 1315317 w 1913876"/>
                    <a:gd name="connsiteY66" fmla="*/ 254215 h 435831"/>
                    <a:gd name="connsiteX67" fmla="*/ 1339599 w 1913876"/>
                    <a:gd name="connsiteY67" fmla="*/ 263621 h 435831"/>
                    <a:gd name="connsiteX68" fmla="*/ 1412731 w 1913876"/>
                    <a:gd name="connsiteY68" fmla="*/ 291880 h 435831"/>
                    <a:gd name="connsiteX69" fmla="*/ 1508635 w 1913876"/>
                    <a:gd name="connsiteY69" fmla="*/ 328054 h 435831"/>
                    <a:gd name="connsiteX70" fmla="*/ 1601117 w 1913876"/>
                    <a:gd name="connsiteY70" fmla="*/ 360806 h 435831"/>
                    <a:gd name="connsiteX71" fmla="*/ 1689584 w 1913876"/>
                    <a:gd name="connsiteY71" fmla="*/ 389543 h 435831"/>
                    <a:gd name="connsiteX72" fmla="*/ 1772333 w 1913876"/>
                    <a:gd name="connsiteY72" fmla="*/ 412582 h 435831"/>
                    <a:gd name="connsiteX73" fmla="*/ 1847435 w 1913876"/>
                    <a:gd name="connsiteY73" fmla="*/ 427993 h 435831"/>
                    <a:gd name="connsiteX74" fmla="*/ 1912920 w 1913876"/>
                    <a:gd name="connsiteY74" fmla="*/ 433882 h 435831"/>
                    <a:gd name="connsiteX75" fmla="*/ 1913876 w 1913876"/>
                    <a:gd name="connsiteY75" fmla="*/ 434838 h 435831"/>
                    <a:gd name="connsiteX76" fmla="*/ 1912901 w 1913876"/>
                    <a:gd name="connsiteY76" fmla="*/ 435832 h 435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876" h="435831">
                      <a:moveTo>
                        <a:pt x="1912901" y="435832"/>
                      </a:moveTo>
                      <a:cubicBezTo>
                        <a:pt x="1893743" y="435832"/>
                        <a:pt x="1872234" y="433901"/>
                        <a:pt x="1847110" y="429924"/>
                      </a:cubicBezTo>
                      <a:cubicBezTo>
                        <a:pt x="1824932" y="426406"/>
                        <a:pt x="1800305" y="421358"/>
                        <a:pt x="1771855" y="414475"/>
                      </a:cubicBezTo>
                      <a:cubicBezTo>
                        <a:pt x="1747344" y="408548"/>
                        <a:pt x="1720232" y="400996"/>
                        <a:pt x="1689010" y="391417"/>
                      </a:cubicBezTo>
                      <a:cubicBezTo>
                        <a:pt x="1663772" y="383673"/>
                        <a:pt x="1635647" y="374534"/>
                        <a:pt x="1600505" y="362680"/>
                      </a:cubicBezTo>
                      <a:cubicBezTo>
                        <a:pt x="1572227" y="353139"/>
                        <a:pt x="1541961" y="342413"/>
                        <a:pt x="1507966" y="329909"/>
                      </a:cubicBezTo>
                      <a:cubicBezTo>
                        <a:pt x="1479573" y="319470"/>
                        <a:pt x="1449097" y="307979"/>
                        <a:pt x="1412024" y="293735"/>
                      </a:cubicBezTo>
                      <a:cubicBezTo>
                        <a:pt x="1387723" y="284404"/>
                        <a:pt x="1363307" y="274940"/>
                        <a:pt x="1338872" y="265476"/>
                      </a:cubicBezTo>
                      <a:lnTo>
                        <a:pt x="1314609" y="256069"/>
                      </a:lnTo>
                      <a:cubicBezTo>
                        <a:pt x="1283502" y="244024"/>
                        <a:pt x="1250214" y="231175"/>
                        <a:pt x="1217634" y="218843"/>
                      </a:cubicBezTo>
                      <a:cubicBezTo>
                        <a:pt x="1185093" y="206511"/>
                        <a:pt x="1151786" y="193663"/>
                        <a:pt x="1120660" y="181617"/>
                      </a:cubicBezTo>
                      <a:lnTo>
                        <a:pt x="1096378" y="172210"/>
                      </a:lnTo>
                      <a:cubicBezTo>
                        <a:pt x="1071962" y="162746"/>
                        <a:pt x="1047527" y="153282"/>
                        <a:pt x="1023245" y="143952"/>
                      </a:cubicBezTo>
                      <a:cubicBezTo>
                        <a:pt x="986191" y="129708"/>
                        <a:pt x="955714" y="118217"/>
                        <a:pt x="927341" y="107777"/>
                      </a:cubicBezTo>
                      <a:cubicBezTo>
                        <a:pt x="893365" y="95273"/>
                        <a:pt x="863118" y="84566"/>
                        <a:pt x="834859" y="75025"/>
                      </a:cubicBezTo>
                      <a:cubicBezTo>
                        <a:pt x="799736" y="63171"/>
                        <a:pt x="771630" y="54032"/>
                        <a:pt x="746393" y="46289"/>
                      </a:cubicBezTo>
                      <a:cubicBezTo>
                        <a:pt x="715208" y="36710"/>
                        <a:pt x="688135" y="29177"/>
                        <a:pt x="663643" y="23249"/>
                      </a:cubicBezTo>
                      <a:cubicBezTo>
                        <a:pt x="635250" y="16366"/>
                        <a:pt x="610681" y="11338"/>
                        <a:pt x="588541" y="7839"/>
                      </a:cubicBezTo>
                      <a:cubicBezTo>
                        <a:pt x="563513" y="3881"/>
                        <a:pt x="542099" y="1950"/>
                        <a:pt x="523056" y="1950"/>
                      </a:cubicBezTo>
                      <a:cubicBezTo>
                        <a:pt x="504032" y="1950"/>
                        <a:pt x="486480" y="3862"/>
                        <a:pt x="469425" y="7820"/>
                      </a:cubicBezTo>
                      <a:cubicBezTo>
                        <a:pt x="454340" y="11319"/>
                        <a:pt x="439905" y="16347"/>
                        <a:pt x="425297" y="23192"/>
                      </a:cubicBezTo>
                      <a:cubicBezTo>
                        <a:pt x="412717" y="29081"/>
                        <a:pt x="400786" y="36595"/>
                        <a:pt x="388779" y="46117"/>
                      </a:cubicBezTo>
                      <a:cubicBezTo>
                        <a:pt x="379047" y="53841"/>
                        <a:pt x="369239" y="62942"/>
                        <a:pt x="357862" y="74758"/>
                      </a:cubicBezTo>
                      <a:cubicBezTo>
                        <a:pt x="348723" y="84260"/>
                        <a:pt x="339928" y="94948"/>
                        <a:pt x="330961" y="107414"/>
                      </a:cubicBezTo>
                      <a:cubicBezTo>
                        <a:pt x="323466" y="117834"/>
                        <a:pt x="315990" y="129325"/>
                        <a:pt x="307425" y="143531"/>
                      </a:cubicBezTo>
                      <a:cubicBezTo>
                        <a:pt x="301765" y="152919"/>
                        <a:pt x="296144" y="162593"/>
                        <a:pt x="290714" y="171943"/>
                      </a:cubicBezTo>
                      <a:lnTo>
                        <a:pt x="285342" y="181178"/>
                      </a:lnTo>
                      <a:cubicBezTo>
                        <a:pt x="278325" y="193204"/>
                        <a:pt x="270753" y="206033"/>
                        <a:pt x="262799" y="218442"/>
                      </a:cubicBezTo>
                      <a:cubicBezTo>
                        <a:pt x="254865" y="230812"/>
                        <a:pt x="247293" y="243622"/>
                        <a:pt x="240296" y="255629"/>
                      </a:cubicBezTo>
                      <a:lnTo>
                        <a:pt x="234904" y="264902"/>
                      </a:lnTo>
                      <a:cubicBezTo>
                        <a:pt x="229474" y="274252"/>
                        <a:pt x="223853" y="283926"/>
                        <a:pt x="218212" y="293295"/>
                      </a:cubicBezTo>
                      <a:cubicBezTo>
                        <a:pt x="209628" y="307558"/>
                        <a:pt x="202114" y="319068"/>
                        <a:pt x="194600" y="329546"/>
                      </a:cubicBezTo>
                      <a:cubicBezTo>
                        <a:pt x="185594" y="342088"/>
                        <a:pt x="176723" y="352833"/>
                        <a:pt x="167526" y="362412"/>
                      </a:cubicBezTo>
                      <a:cubicBezTo>
                        <a:pt x="156093" y="374305"/>
                        <a:pt x="146208" y="383463"/>
                        <a:pt x="136419" y="391226"/>
                      </a:cubicBezTo>
                      <a:cubicBezTo>
                        <a:pt x="124297" y="400843"/>
                        <a:pt x="112232" y="408433"/>
                        <a:pt x="99537" y="414399"/>
                      </a:cubicBezTo>
                      <a:cubicBezTo>
                        <a:pt x="84815" y="421301"/>
                        <a:pt x="70246" y="426368"/>
                        <a:pt x="55026" y="429905"/>
                      </a:cubicBezTo>
                      <a:cubicBezTo>
                        <a:pt x="37819" y="433882"/>
                        <a:pt x="20133" y="435813"/>
                        <a:pt x="956" y="435813"/>
                      </a:cubicBezTo>
                      <a:cubicBezTo>
                        <a:pt x="421" y="435813"/>
                        <a:pt x="0" y="435392"/>
                        <a:pt x="0" y="434857"/>
                      </a:cubicBezTo>
                      <a:cubicBezTo>
                        <a:pt x="0" y="434321"/>
                        <a:pt x="421" y="433901"/>
                        <a:pt x="956" y="433901"/>
                      </a:cubicBezTo>
                      <a:cubicBezTo>
                        <a:pt x="19980" y="433901"/>
                        <a:pt x="37532" y="431989"/>
                        <a:pt x="54587" y="428031"/>
                      </a:cubicBezTo>
                      <a:cubicBezTo>
                        <a:pt x="69672" y="424532"/>
                        <a:pt x="84107" y="419504"/>
                        <a:pt x="98715" y="412659"/>
                      </a:cubicBezTo>
                      <a:cubicBezTo>
                        <a:pt x="111295" y="406770"/>
                        <a:pt x="123226" y="399256"/>
                        <a:pt x="135233" y="389734"/>
                      </a:cubicBezTo>
                      <a:cubicBezTo>
                        <a:pt x="144965" y="382010"/>
                        <a:pt x="154774" y="372909"/>
                        <a:pt x="166150" y="361093"/>
                      </a:cubicBezTo>
                      <a:cubicBezTo>
                        <a:pt x="175289" y="351591"/>
                        <a:pt x="184084" y="340903"/>
                        <a:pt x="193051" y="328437"/>
                      </a:cubicBezTo>
                      <a:cubicBezTo>
                        <a:pt x="200546" y="318017"/>
                        <a:pt x="208022" y="306526"/>
                        <a:pt x="216587" y="292320"/>
                      </a:cubicBezTo>
                      <a:cubicBezTo>
                        <a:pt x="222228" y="282951"/>
                        <a:pt x="227849" y="273296"/>
                        <a:pt x="233260" y="263946"/>
                      </a:cubicBezTo>
                      <a:lnTo>
                        <a:pt x="238651" y="254654"/>
                      </a:lnTo>
                      <a:cubicBezTo>
                        <a:pt x="245668" y="242628"/>
                        <a:pt x="253240" y="229799"/>
                        <a:pt x="261193" y="217390"/>
                      </a:cubicBezTo>
                      <a:cubicBezTo>
                        <a:pt x="269128" y="205020"/>
                        <a:pt x="276699" y="192210"/>
                        <a:pt x="283697" y="180202"/>
                      </a:cubicBezTo>
                      <a:lnTo>
                        <a:pt x="289070" y="170968"/>
                      </a:lnTo>
                      <a:cubicBezTo>
                        <a:pt x="294500" y="161599"/>
                        <a:pt x="300140" y="151925"/>
                        <a:pt x="305800" y="142518"/>
                      </a:cubicBezTo>
                      <a:cubicBezTo>
                        <a:pt x="314384" y="128254"/>
                        <a:pt x="321898" y="116744"/>
                        <a:pt x="329412" y="106267"/>
                      </a:cubicBezTo>
                      <a:cubicBezTo>
                        <a:pt x="338418" y="93724"/>
                        <a:pt x="347289" y="82979"/>
                        <a:pt x="356486" y="73400"/>
                      </a:cubicBezTo>
                      <a:cubicBezTo>
                        <a:pt x="367919" y="61508"/>
                        <a:pt x="377804" y="52350"/>
                        <a:pt x="387593" y="44587"/>
                      </a:cubicBezTo>
                      <a:cubicBezTo>
                        <a:pt x="399715" y="34970"/>
                        <a:pt x="411780" y="27379"/>
                        <a:pt x="424475" y="21414"/>
                      </a:cubicBezTo>
                      <a:cubicBezTo>
                        <a:pt x="439197" y="14512"/>
                        <a:pt x="453766" y="9445"/>
                        <a:pt x="468986" y="5908"/>
                      </a:cubicBezTo>
                      <a:cubicBezTo>
                        <a:pt x="486193" y="1931"/>
                        <a:pt x="503879" y="0"/>
                        <a:pt x="523056" y="0"/>
                      </a:cubicBezTo>
                      <a:cubicBezTo>
                        <a:pt x="542214" y="0"/>
                        <a:pt x="563724" y="1931"/>
                        <a:pt x="588847" y="5908"/>
                      </a:cubicBezTo>
                      <a:cubicBezTo>
                        <a:pt x="611026" y="9426"/>
                        <a:pt x="635652" y="14474"/>
                        <a:pt x="664102" y="21357"/>
                      </a:cubicBezTo>
                      <a:cubicBezTo>
                        <a:pt x="688613" y="27284"/>
                        <a:pt x="715725" y="34836"/>
                        <a:pt x="746947" y="44415"/>
                      </a:cubicBezTo>
                      <a:cubicBezTo>
                        <a:pt x="772185" y="52158"/>
                        <a:pt x="800310" y="61298"/>
                        <a:pt x="835452" y="73152"/>
                      </a:cubicBezTo>
                      <a:cubicBezTo>
                        <a:pt x="863730" y="82692"/>
                        <a:pt x="893996" y="93418"/>
                        <a:pt x="927991" y="105923"/>
                      </a:cubicBezTo>
                      <a:cubicBezTo>
                        <a:pt x="956384" y="116362"/>
                        <a:pt x="986860" y="127853"/>
                        <a:pt x="1023933" y="142097"/>
                      </a:cubicBezTo>
                      <a:cubicBezTo>
                        <a:pt x="1048234" y="151427"/>
                        <a:pt x="1072650" y="160892"/>
                        <a:pt x="1097085" y="170356"/>
                      </a:cubicBezTo>
                      <a:lnTo>
                        <a:pt x="1121367" y="179763"/>
                      </a:lnTo>
                      <a:cubicBezTo>
                        <a:pt x="1152494" y="191808"/>
                        <a:pt x="1185800" y="204656"/>
                        <a:pt x="1218342" y="216989"/>
                      </a:cubicBezTo>
                      <a:cubicBezTo>
                        <a:pt x="1250922" y="229321"/>
                        <a:pt x="1284209" y="242169"/>
                        <a:pt x="1315317" y="254215"/>
                      </a:cubicBezTo>
                      <a:lnTo>
                        <a:pt x="1339599" y="263621"/>
                      </a:lnTo>
                      <a:cubicBezTo>
                        <a:pt x="1364014" y="273086"/>
                        <a:pt x="1388449" y="282550"/>
                        <a:pt x="1412731" y="291880"/>
                      </a:cubicBezTo>
                      <a:cubicBezTo>
                        <a:pt x="1449785" y="306124"/>
                        <a:pt x="1480262" y="317615"/>
                        <a:pt x="1508635" y="328054"/>
                      </a:cubicBezTo>
                      <a:cubicBezTo>
                        <a:pt x="1542611" y="340559"/>
                        <a:pt x="1572858" y="351266"/>
                        <a:pt x="1601117" y="360806"/>
                      </a:cubicBezTo>
                      <a:cubicBezTo>
                        <a:pt x="1636240" y="372661"/>
                        <a:pt x="1664346" y="381800"/>
                        <a:pt x="1689584" y="389543"/>
                      </a:cubicBezTo>
                      <a:cubicBezTo>
                        <a:pt x="1720768" y="399122"/>
                        <a:pt x="1747841" y="406655"/>
                        <a:pt x="1772333" y="412582"/>
                      </a:cubicBezTo>
                      <a:cubicBezTo>
                        <a:pt x="1800745" y="419465"/>
                        <a:pt x="1825295" y="424494"/>
                        <a:pt x="1847435" y="427993"/>
                      </a:cubicBezTo>
                      <a:cubicBezTo>
                        <a:pt x="1872463" y="431950"/>
                        <a:pt x="1893877" y="433882"/>
                        <a:pt x="1912920" y="433882"/>
                      </a:cubicBezTo>
                      <a:cubicBezTo>
                        <a:pt x="1913455" y="433882"/>
                        <a:pt x="1913876" y="434302"/>
                        <a:pt x="1913876" y="434838"/>
                      </a:cubicBezTo>
                      <a:cubicBezTo>
                        <a:pt x="1913876" y="435373"/>
                        <a:pt x="1913436" y="435832"/>
                        <a:pt x="1912901" y="435832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5" name="任意多边形: 形状 384">
                  <a:extLst>
                    <a:ext uri="{FF2B5EF4-FFF2-40B4-BE49-F238E27FC236}">
                      <a16:creationId xmlns:a16="http://schemas.microsoft.com/office/drawing/2014/main" id="{FFCBDCE4-FE1F-34F0-064F-B526B6333E3B}"/>
                    </a:ext>
                  </a:extLst>
                </p:cNvPr>
                <p:cNvSpPr/>
                <p:nvPr/>
              </p:nvSpPr>
              <p:spPr>
                <a:xfrm>
                  <a:off x="9241201" y="1483706"/>
                  <a:ext cx="1913837" cy="459387"/>
                </a:xfrm>
                <a:custGeom>
                  <a:avLst/>
                  <a:gdLst>
                    <a:gd name="connsiteX0" fmla="*/ 1912882 w 1913837"/>
                    <a:gd name="connsiteY0" fmla="*/ 459387 h 459387"/>
                    <a:gd name="connsiteX1" fmla="*/ 1847149 w 1913837"/>
                    <a:gd name="connsiteY1" fmla="*/ 453537 h 459387"/>
                    <a:gd name="connsiteX2" fmla="*/ 1771320 w 1913837"/>
                    <a:gd name="connsiteY2" fmla="*/ 437533 h 459387"/>
                    <a:gd name="connsiteX3" fmla="*/ 1687653 w 1913837"/>
                    <a:gd name="connsiteY3" fmla="*/ 413653 h 459387"/>
                    <a:gd name="connsiteX4" fmla="*/ 1598402 w 1913837"/>
                    <a:gd name="connsiteY4" fmla="*/ 384171 h 459387"/>
                    <a:gd name="connsiteX5" fmla="*/ 1504257 w 1913837"/>
                    <a:gd name="connsiteY5" fmla="*/ 349793 h 459387"/>
                    <a:gd name="connsiteX6" fmla="*/ 1405925 w 1913837"/>
                    <a:gd name="connsiteY6" fmla="*/ 311229 h 459387"/>
                    <a:gd name="connsiteX7" fmla="*/ 1320938 w 1913837"/>
                    <a:gd name="connsiteY7" fmla="*/ 276909 h 459387"/>
                    <a:gd name="connsiteX8" fmla="*/ 1305680 w 1913837"/>
                    <a:gd name="connsiteY8" fmla="*/ 270734 h 459387"/>
                    <a:gd name="connsiteX9" fmla="*/ 1205799 w 1913837"/>
                    <a:gd name="connsiteY9" fmla="*/ 230583 h 459387"/>
                    <a:gd name="connsiteX10" fmla="*/ 1105899 w 1913837"/>
                    <a:gd name="connsiteY10" fmla="*/ 190431 h 459387"/>
                    <a:gd name="connsiteX11" fmla="*/ 1090642 w 1913837"/>
                    <a:gd name="connsiteY11" fmla="*/ 184256 h 459387"/>
                    <a:gd name="connsiteX12" fmla="*/ 1005655 w 1913837"/>
                    <a:gd name="connsiteY12" fmla="*/ 149936 h 459387"/>
                    <a:gd name="connsiteX13" fmla="*/ 907361 w 1913837"/>
                    <a:gd name="connsiteY13" fmla="*/ 111372 h 459387"/>
                    <a:gd name="connsiteX14" fmla="*/ 813273 w 1913837"/>
                    <a:gd name="connsiteY14" fmla="*/ 77014 h 459387"/>
                    <a:gd name="connsiteX15" fmla="*/ 724080 w 1913837"/>
                    <a:gd name="connsiteY15" fmla="*/ 47551 h 459387"/>
                    <a:gd name="connsiteX16" fmla="*/ 640508 w 1913837"/>
                    <a:gd name="connsiteY16" fmla="*/ 23708 h 459387"/>
                    <a:gd name="connsiteX17" fmla="*/ 564852 w 1913837"/>
                    <a:gd name="connsiteY17" fmla="*/ 7743 h 459387"/>
                    <a:gd name="connsiteX18" fmla="*/ 499424 w 1913837"/>
                    <a:gd name="connsiteY18" fmla="*/ 1912 h 459387"/>
                    <a:gd name="connsiteX19" fmla="*/ 445736 w 1913837"/>
                    <a:gd name="connsiteY19" fmla="*/ 7724 h 459387"/>
                    <a:gd name="connsiteX20" fmla="*/ 402201 w 1913837"/>
                    <a:gd name="connsiteY20" fmla="*/ 23632 h 459387"/>
                    <a:gd name="connsiteX21" fmla="*/ 366485 w 1913837"/>
                    <a:gd name="connsiteY21" fmla="*/ 47378 h 459387"/>
                    <a:gd name="connsiteX22" fmla="*/ 336314 w 1913837"/>
                    <a:gd name="connsiteY22" fmla="*/ 76746 h 459387"/>
                    <a:gd name="connsiteX23" fmla="*/ 311038 w 1913837"/>
                    <a:gd name="connsiteY23" fmla="*/ 110970 h 459387"/>
                    <a:gd name="connsiteX24" fmla="*/ 289911 w 1913837"/>
                    <a:gd name="connsiteY24" fmla="*/ 149458 h 459387"/>
                    <a:gd name="connsiteX25" fmla="*/ 273583 w 1913837"/>
                    <a:gd name="connsiteY25" fmla="*/ 183682 h 459387"/>
                    <a:gd name="connsiteX26" fmla="*/ 270658 w 1913837"/>
                    <a:gd name="connsiteY26" fmla="*/ 189934 h 459387"/>
                    <a:gd name="connsiteX27" fmla="*/ 251041 w 1913837"/>
                    <a:gd name="connsiteY27" fmla="*/ 230124 h 459387"/>
                    <a:gd name="connsiteX28" fmla="*/ 231462 w 1913837"/>
                    <a:gd name="connsiteY28" fmla="*/ 270237 h 459387"/>
                    <a:gd name="connsiteX29" fmla="*/ 228556 w 1913837"/>
                    <a:gd name="connsiteY29" fmla="*/ 276470 h 459387"/>
                    <a:gd name="connsiteX30" fmla="*/ 212209 w 1913837"/>
                    <a:gd name="connsiteY30" fmla="*/ 310751 h 459387"/>
                    <a:gd name="connsiteX31" fmla="*/ 190986 w 1913837"/>
                    <a:gd name="connsiteY31" fmla="*/ 349392 h 459387"/>
                    <a:gd name="connsiteX32" fmla="*/ 165500 w 1913837"/>
                    <a:gd name="connsiteY32" fmla="*/ 383884 h 459387"/>
                    <a:gd name="connsiteX33" fmla="*/ 135119 w 1913837"/>
                    <a:gd name="connsiteY33" fmla="*/ 413443 h 459387"/>
                    <a:gd name="connsiteX34" fmla="*/ 99059 w 1913837"/>
                    <a:gd name="connsiteY34" fmla="*/ 437419 h 459387"/>
                    <a:gd name="connsiteX35" fmla="*/ 55084 w 1913837"/>
                    <a:gd name="connsiteY35" fmla="*/ 453498 h 459387"/>
                    <a:gd name="connsiteX36" fmla="*/ 956 w 1913837"/>
                    <a:gd name="connsiteY36" fmla="*/ 459349 h 459387"/>
                    <a:gd name="connsiteX37" fmla="*/ 0 w 1913837"/>
                    <a:gd name="connsiteY37" fmla="*/ 458393 h 459387"/>
                    <a:gd name="connsiteX38" fmla="*/ 956 w 1913837"/>
                    <a:gd name="connsiteY38" fmla="*/ 457437 h 459387"/>
                    <a:gd name="connsiteX39" fmla="*/ 54644 w 1913837"/>
                    <a:gd name="connsiteY39" fmla="*/ 451625 h 459387"/>
                    <a:gd name="connsiteX40" fmla="*/ 98179 w 1913837"/>
                    <a:gd name="connsiteY40" fmla="*/ 435717 h 459387"/>
                    <a:gd name="connsiteX41" fmla="*/ 133895 w 1913837"/>
                    <a:gd name="connsiteY41" fmla="*/ 411971 h 459387"/>
                    <a:gd name="connsiteX42" fmla="*/ 164066 w 1913837"/>
                    <a:gd name="connsiteY42" fmla="*/ 382603 h 459387"/>
                    <a:gd name="connsiteX43" fmla="*/ 189342 w 1913837"/>
                    <a:gd name="connsiteY43" fmla="*/ 348379 h 459387"/>
                    <a:gd name="connsiteX44" fmla="*/ 210469 w 1913837"/>
                    <a:gd name="connsiteY44" fmla="*/ 309891 h 459387"/>
                    <a:gd name="connsiteX45" fmla="*/ 226797 w 1913837"/>
                    <a:gd name="connsiteY45" fmla="*/ 275648 h 459387"/>
                    <a:gd name="connsiteX46" fmla="*/ 229703 w 1913837"/>
                    <a:gd name="connsiteY46" fmla="*/ 269415 h 459387"/>
                    <a:gd name="connsiteX47" fmla="*/ 249320 w 1913837"/>
                    <a:gd name="connsiteY47" fmla="*/ 229225 h 459387"/>
                    <a:gd name="connsiteX48" fmla="*/ 268899 w 1913837"/>
                    <a:gd name="connsiteY48" fmla="*/ 189112 h 459387"/>
                    <a:gd name="connsiteX49" fmla="*/ 271824 w 1913837"/>
                    <a:gd name="connsiteY49" fmla="*/ 182860 h 459387"/>
                    <a:gd name="connsiteX50" fmla="*/ 288171 w 1913837"/>
                    <a:gd name="connsiteY50" fmla="*/ 148598 h 459387"/>
                    <a:gd name="connsiteX51" fmla="*/ 309394 w 1913837"/>
                    <a:gd name="connsiteY51" fmla="*/ 109957 h 459387"/>
                    <a:gd name="connsiteX52" fmla="*/ 334881 w 1913837"/>
                    <a:gd name="connsiteY52" fmla="*/ 75465 h 459387"/>
                    <a:gd name="connsiteX53" fmla="*/ 365262 w 1913837"/>
                    <a:gd name="connsiteY53" fmla="*/ 45906 h 459387"/>
                    <a:gd name="connsiteX54" fmla="*/ 401321 w 1913837"/>
                    <a:gd name="connsiteY54" fmla="*/ 21930 h 459387"/>
                    <a:gd name="connsiteX55" fmla="*/ 445296 w 1913837"/>
                    <a:gd name="connsiteY55" fmla="*/ 5851 h 459387"/>
                    <a:gd name="connsiteX56" fmla="*/ 499424 w 1913837"/>
                    <a:gd name="connsiteY56" fmla="*/ 0 h 459387"/>
                    <a:gd name="connsiteX57" fmla="*/ 565157 w 1913837"/>
                    <a:gd name="connsiteY57" fmla="*/ 5851 h 459387"/>
                    <a:gd name="connsiteX58" fmla="*/ 640986 w 1913837"/>
                    <a:gd name="connsiteY58" fmla="*/ 21854 h 459387"/>
                    <a:gd name="connsiteX59" fmla="*/ 724654 w 1913837"/>
                    <a:gd name="connsiteY59" fmla="*/ 45734 h 459387"/>
                    <a:gd name="connsiteX60" fmla="*/ 813904 w 1913837"/>
                    <a:gd name="connsiteY60" fmla="*/ 75217 h 459387"/>
                    <a:gd name="connsiteX61" fmla="*/ 908049 w 1913837"/>
                    <a:gd name="connsiteY61" fmla="*/ 109594 h 459387"/>
                    <a:gd name="connsiteX62" fmla="*/ 1006381 w 1913837"/>
                    <a:gd name="connsiteY62" fmla="*/ 148158 h 459387"/>
                    <a:gd name="connsiteX63" fmla="*/ 1091368 w 1913837"/>
                    <a:gd name="connsiteY63" fmla="*/ 182478 h 459387"/>
                    <a:gd name="connsiteX64" fmla="*/ 1106626 w 1913837"/>
                    <a:gd name="connsiteY64" fmla="*/ 188653 h 459387"/>
                    <a:gd name="connsiteX65" fmla="*/ 1206507 w 1913837"/>
                    <a:gd name="connsiteY65" fmla="*/ 228805 h 459387"/>
                    <a:gd name="connsiteX66" fmla="*/ 1306407 w 1913837"/>
                    <a:gd name="connsiteY66" fmla="*/ 268956 h 459387"/>
                    <a:gd name="connsiteX67" fmla="*/ 1321664 w 1913837"/>
                    <a:gd name="connsiteY67" fmla="*/ 275131 h 459387"/>
                    <a:gd name="connsiteX68" fmla="*/ 1406651 w 1913837"/>
                    <a:gd name="connsiteY68" fmla="*/ 309451 h 459387"/>
                    <a:gd name="connsiteX69" fmla="*/ 1504945 w 1913837"/>
                    <a:gd name="connsiteY69" fmla="*/ 348015 h 459387"/>
                    <a:gd name="connsiteX70" fmla="*/ 1599033 w 1913837"/>
                    <a:gd name="connsiteY70" fmla="*/ 382373 h 459387"/>
                    <a:gd name="connsiteX71" fmla="*/ 1688226 w 1913837"/>
                    <a:gd name="connsiteY71" fmla="*/ 411837 h 459387"/>
                    <a:gd name="connsiteX72" fmla="*/ 1771798 w 1913837"/>
                    <a:gd name="connsiteY72" fmla="*/ 435679 h 459387"/>
                    <a:gd name="connsiteX73" fmla="*/ 1847455 w 1913837"/>
                    <a:gd name="connsiteY73" fmla="*/ 451644 h 459387"/>
                    <a:gd name="connsiteX74" fmla="*/ 1912882 w 1913837"/>
                    <a:gd name="connsiteY74" fmla="*/ 457475 h 459387"/>
                    <a:gd name="connsiteX75" fmla="*/ 1913838 w 1913837"/>
                    <a:gd name="connsiteY75" fmla="*/ 458431 h 459387"/>
                    <a:gd name="connsiteX76" fmla="*/ 1912882 w 1913837"/>
                    <a:gd name="connsiteY76" fmla="*/ 459387 h 459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837" h="459387">
                      <a:moveTo>
                        <a:pt x="1912882" y="459387"/>
                      </a:moveTo>
                      <a:cubicBezTo>
                        <a:pt x="1893667" y="459387"/>
                        <a:pt x="1871545" y="457418"/>
                        <a:pt x="1847149" y="453537"/>
                      </a:cubicBezTo>
                      <a:cubicBezTo>
                        <a:pt x="1824530" y="449942"/>
                        <a:pt x="1799005" y="444550"/>
                        <a:pt x="1771320" y="437533"/>
                      </a:cubicBezTo>
                      <a:cubicBezTo>
                        <a:pt x="1745910" y="431090"/>
                        <a:pt x="1718550" y="423289"/>
                        <a:pt x="1687653" y="413653"/>
                      </a:cubicBezTo>
                      <a:cubicBezTo>
                        <a:pt x="1660923" y="405317"/>
                        <a:pt x="1631728" y="395681"/>
                        <a:pt x="1598402" y="384171"/>
                      </a:cubicBezTo>
                      <a:cubicBezTo>
                        <a:pt x="1569876" y="374324"/>
                        <a:pt x="1539074" y="363082"/>
                        <a:pt x="1504257" y="349793"/>
                      </a:cubicBezTo>
                      <a:cubicBezTo>
                        <a:pt x="1475386" y="338781"/>
                        <a:pt x="1444126" y="326525"/>
                        <a:pt x="1405925" y="311229"/>
                      </a:cubicBezTo>
                      <a:cubicBezTo>
                        <a:pt x="1377742" y="299949"/>
                        <a:pt x="1348872" y="288247"/>
                        <a:pt x="1320938" y="276909"/>
                      </a:cubicBezTo>
                      <a:lnTo>
                        <a:pt x="1305680" y="270734"/>
                      </a:lnTo>
                      <a:cubicBezTo>
                        <a:pt x="1275261" y="258402"/>
                        <a:pt x="1239947" y="244119"/>
                        <a:pt x="1205799" y="230583"/>
                      </a:cubicBezTo>
                      <a:cubicBezTo>
                        <a:pt x="1171652" y="217046"/>
                        <a:pt x="1136319" y="202764"/>
                        <a:pt x="1105899" y="190431"/>
                      </a:cubicBezTo>
                      <a:lnTo>
                        <a:pt x="1090642" y="184256"/>
                      </a:lnTo>
                      <a:cubicBezTo>
                        <a:pt x="1062708" y="172937"/>
                        <a:pt x="1033837" y="161236"/>
                        <a:pt x="1005655" y="149936"/>
                      </a:cubicBezTo>
                      <a:cubicBezTo>
                        <a:pt x="967339" y="134602"/>
                        <a:pt x="936117" y="122346"/>
                        <a:pt x="907361" y="111372"/>
                      </a:cubicBezTo>
                      <a:cubicBezTo>
                        <a:pt x="872563" y="98103"/>
                        <a:pt x="841780" y="86860"/>
                        <a:pt x="813273" y="77014"/>
                      </a:cubicBezTo>
                      <a:cubicBezTo>
                        <a:pt x="779967" y="65523"/>
                        <a:pt x="750790" y="55887"/>
                        <a:pt x="724080" y="47551"/>
                      </a:cubicBezTo>
                      <a:cubicBezTo>
                        <a:pt x="693221" y="37933"/>
                        <a:pt x="665880" y="30133"/>
                        <a:pt x="640508" y="23708"/>
                      </a:cubicBezTo>
                      <a:cubicBezTo>
                        <a:pt x="612880" y="16691"/>
                        <a:pt x="587432" y="11319"/>
                        <a:pt x="564852" y="7743"/>
                      </a:cubicBezTo>
                      <a:cubicBezTo>
                        <a:pt x="540551" y="3881"/>
                        <a:pt x="518525" y="1912"/>
                        <a:pt x="499424" y="1912"/>
                      </a:cubicBezTo>
                      <a:cubicBezTo>
                        <a:pt x="480343" y="1912"/>
                        <a:pt x="462275" y="3862"/>
                        <a:pt x="445736" y="7724"/>
                      </a:cubicBezTo>
                      <a:cubicBezTo>
                        <a:pt x="430402" y="11300"/>
                        <a:pt x="415757" y="16653"/>
                        <a:pt x="402201" y="23632"/>
                      </a:cubicBezTo>
                      <a:cubicBezTo>
                        <a:pt x="389735" y="30037"/>
                        <a:pt x="378072" y="37819"/>
                        <a:pt x="366485" y="47378"/>
                      </a:cubicBezTo>
                      <a:cubicBezTo>
                        <a:pt x="356447" y="55676"/>
                        <a:pt x="346582" y="65274"/>
                        <a:pt x="336314" y="76746"/>
                      </a:cubicBezTo>
                      <a:cubicBezTo>
                        <a:pt x="327519" y="86555"/>
                        <a:pt x="319260" y="97759"/>
                        <a:pt x="311038" y="110970"/>
                      </a:cubicBezTo>
                      <a:cubicBezTo>
                        <a:pt x="304213" y="121945"/>
                        <a:pt x="297502" y="134182"/>
                        <a:pt x="289911" y="149458"/>
                      </a:cubicBezTo>
                      <a:cubicBezTo>
                        <a:pt x="284309" y="160700"/>
                        <a:pt x="278860" y="172383"/>
                        <a:pt x="273583" y="183682"/>
                      </a:cubicBezTo>
                      <a:lnTo>
                        <a:pt x="270658" y="189934"/>
                      </a:lnTo>
                      <a:cubicBezTo>
                        <a:pt x="264864" y="202286"/>
                        <a:pt x="258115" y="216606"/>
                        <a:pt x="251041" y="230124"/>
                      </a:cubicBezTo>
                      <a:cubicBezTo>
                        <a:pt x="243986" y="243584"/>
                        <a:pt x="237237" y="257885"/>
                        <a:pt x="231462" y="270237"/>
                      </a:cubicBezTo>
                      <a:lnTo>
                        <a:pt x="228556" y="276470"/>
                      </a:lnTo>
                      <a:cubicBezTo>
                        <a:pt x="223279" y="287789"/>
                        <a:pt x="217811" y="299471"/>
                        <a:pt x="212209" y="310751"/>
                      </a:cubicBezTo>
                      <a:cubicBezTo>
                        <a:pt x="204580" y="326085"/>
                        <a:pt x="197850" y="338360"/>
                        <a:pt x="190986" y="349392"/>
                      </a:cubicBezTo>
                      <a:cubicBezTo>
                        <a:pt x="182707" y="362718"/>
                        <a:pt x="174371" y="373999"/>
                        <a:pt x="165500" y="383884"/>
                      </a:cubicBezTo>
                      <a:cubicBezTo>
                        <a:pt x="155156" y="395413"/>
                        <a:pt x="145214" y="405087"/>
                        <a:pt x="135119" y="413443"/>
                      </a:cubicBezTo>
                      <a:cubicBezTo>
                        <a:pt x="123436" y="423098"/>
                        <a:pt x="111640" y="430937"/>
                        <a:pt x="99059" y="437419"/>
                      </a:cubicBezTo>
                      <a:cubicBezTo>
                        <a:pt x="85350" y="444474"/>
                        <a:pt x="70571" y="449885"/>
                        <a:pt x="55084" y="453498"/>
                      </a:cubicBezTo>
                      <a:cubicBezTo>
                        <a:pt x="38392" y="457380"/>
                        <a:pt x="20190" y="459349"/>
                        <a:pt x="956" y="459349"/>
                      </a:cubicBezTo>
                      <a:cubicBezTo>
                        <a:pt x="421" y="459349"/>
                        <a:pt x="0" y="458928"/>
                        <a:pt x="0" y="458393"/>
                      </a:cubicBezTo>
                      <a:cubicBezTo>
                        <a:pt x="0" y="457858"/>
                        <a:pt x="421" y="457437"/>
                        <a:pt x="956" y="457437"/>
                      </a:cubicBezTo>
                      <a:cubicBezTo>
                        <a:pt x="20037" y="457437"/>
                        <a:pt x="38105" y="455487"/>
                        <a:pt x="54644" y="451625"/>
                      </a:cubicBezTo>
                      <a:cubicBezTo>
                        <a:pt x="69978" y="448049"/>
                        <a:pt x="84624" y="442696"/>
                        <a:pt x="98179" y="435717"/>
                      </a:cubicBezTo>
                      <a:cubicBezTo>
                        <a:pt x="110645" y="429312"/>
                        <a:pt x="122327" y="421530"/>
                        <a:pt x="133895" y="411971"/>
                      </a:cubicBezTo>
                      <a:cubicBezTo>
                        <a:pt x="143933" y="403673"/>
                        <a:pt x="153798" y="394075"/>
                        <a:pt x="164066" y="382603"/>
                      </a:cubicBezTo>
                      <a:cubicBezTo>
                        <a:pt x="172861" y="372794"/>
                        <a:pt x="181120" y="361590"/>
                        <a:pt x="189342" y="348379"/>
                      </a:cubicBezTo>
                      <a:cubicBezTo>
                        <a:pt x="196168" y="337385"/>
                        <a:pt x="202879" y="325167"/>
                        <a:pt x="210469" y="309891"/>
                      </a:cubicBezTo>
                      <a:cubicBezTo>
                        <a:pt x="216071" y="298629"/>
                        <a:pt x="221520" y="286947"/>
                        <a:pt x="226797" y="275648"/>
                      </a:cubicBezTo>
                      <a:lnTo>
                        <a:pt x="229703" y="269415"/>
                      </a:lnTo>
                      <a:cubicBezTo>
                        <a:pt x="235497" y="257063"/>
                        <a:pt x="242246" y="242743"/>
                        <a:pt x="249320" y="229225"/>
                      </a:cubicBezTo>
                      <a:cubicBezTo>
                        <a:pt x="256375" y="215765"/>
                        <a:pt x="263125" y="201463"/>
                        <a:pt x="268899" y="189112"/>
                      </a:cubicBezTo>
                      <a:lnTo>
                        <a:pt x="271824" y="182860"/>
                      </a:lnTo>
                      <a:cubicBezTo>
                        <a:pt x="277101" y="171560"/>
                        <a:pt x="282569" y="159859"/>
                        <a:pt x="288171" y="148598"/>
                      </a:cubicBezTo>
                      <a:cubicBezTo>
                        <a:pt x="295800" y="133264"/>
                        <a:pt x="302549" y="120989"/>
                        <a:pt x="309394" y="109957"/>
                      </a:cubicBezTo>
                      <a:cubicBezTo>
                        <a:pt x="317673" y="96631"/>
                        <a:pt x="326009" y="85350"/>
                        <a:pt x="334881" y="75465"/>
                      </a:cubicBezTo>
                      <a:cubicBezTo>
                        <a:pt x="345224" y="63936"/>
                        <a:pt x="355166" y="54261"/>
                        <a:pt x="365262" y="45906"/>
                      </a:cubicBezTo>
                      <a:cubicBezTo>
                        <a:pt x="376944" y="36251"/>
                        <a:pt x="388741" y="28412"/>
                        <a:pt x="401321" y="21930"/>
                      </a:cubicBezTo>
                      <a:cubicBezTo>
                        <a:pt x="415030" y="14875"/>
                        <a:pt x="429810" y="9464"/>
                        <a:pt x="445296" y="5851"/>
                      </a:cubicBezTo>
                      <a:cubicBezTo>
                        <a:pt x="461988" y="1969"/>
                        <a:pt x="480190" y="0"/>
                        <a:pt x="499424" y="0"/>
                      </a:cubicBezTo>
                      <a:cubicBezTo>
                        <a:pt x="518639" y="0"/>
                        <a:pt x="540761" y="1969"/>
                        <a:pt x="565157" y="5851"/>
                      </a:cubicBezTo>
                      <a:cubicBezTo>
                        <a:pt x="587776" y="9445"/>
                        <a:pt x="613301" y="14837"/>
                        <a:pt x="640986" y="21854"/>
                      </a:cubicBezTo>
                      <a:cubicBezTo>
                        <a:pt x="666396" y="28297"/>
                        <a:pt x="693756" y="36098"/>
                        <a:pt x="724654" y="45734"/>
                      </a:cubicBezTo>
                      <a:cubicBezTo>
                        <a:pt x="751383" y="54070"/>
                        <a:pt x="780578" y="63707"/>
                        <a:pt x="813904" y="75217"/>
                      </a:cubicBezTo>
                      <a:cubicBezTo>
                        <a:pt x="842431" y="85063"/>
                        <a:pt x="873232" y="96306"/>
                        <a:pt x="908049" y="109594"/>
                      </a:cubicBezTo>
                      <a:cubicBezTo>
                        <a:pt x="936824" y="120568"/>
                        <a:pt x="968066" y="132824"/>
                        <a:pt x="1006381" y="148158"/>
                      </a:cubicBezTo>
                      <a:cubicBezTo>
                        <a:pt x="1034564" y="159439"/>
                        <a:pt x="1063434" y="171140"/>
                        <a:pt x="1091368" y="182478"/>
                      </a:cubicBezTo>
                      <a:lnTo>
                        <a:pt x="1106626" y="188653"/>
                      </a:lnTo>
                      <a:cubicBezTo>
                        <a:pt x="1137045" y="200985"/>
                        <a:pt x="1172359" y="215268"/>
                        <a:pt x="1206507" y="228805"/>
                      </a:cubicBezTo>
                      <a:cubicBezTo>
                        <a:pt x="1240654" y="242341"/>
                        <a:pt x="1275988" y="256624"/>
                        <a:pt x="1306407" y="268956"/>
                      </a:cubicBezTo>
                      <a:lnTo>
                        <a:pt x="1321664" y="275131"/>
                      </a:lnTo>
                      <a:cubicBezTo>
                        <a:pt x="1349598" y="286450"/>
                        <a:pt x="1378469" y="298151"/>
                        <a:pt x="1406651" y="309451"/>
                      </a:cubicBezTo>
                      <a:cubicBezTo>
                        <a:pt x="1444852" y="324747"/>
                        <a:pt x="1476094" y="337002"/>
                        <a:pt x="1504945" y="348015"/>
                      </a:cubicBezTo>
                      <a:cubicBezTo>
                        <a:pt x="1539743" y="361284"/>
                        <a:pt x="1570526" y="372527"/>
                        <a:pt x="1599033" y="382373"/>
                      </a:cubicBezTo>
                      <a:cubicBezTo>
                        <a:pt x="1632339" y="393864"/>
                        <a:pt x="1661516" y="403500"/>
                        <a:pt x="1688226" y="411837"/>
                      </a:cubicBezTo>
                      <a:cubicBezTo>
                        <a:pt x="1719085" y="421454"/>
                        <a:pt x="1746426" y="429255"/>
                        <a:pt x="1771798" y="435679"/>
                      </a:cubicBezTo>
                      <a:cubicBezTo>
                        <a:pt x="1799426" y="442696"/>
                        <a:pt x="1824874" y="448068"/>
                        <a:pt x="1847455" y="451644"/>
                      </a:cubicBezTo>
                      <a:cubicBezTo>
                        <a:pt x="1871756" y="455506"/>
                        <a:pt x="1893781" y="457475"/>
                        <a:pt x="1912882" y="457475"/>
                      </a:cubicBezTo>
                      <a:cubicBezTo>
                        <a:pt x="1913417" y="457475"/>
                        <a:pt x="1913838" y="457896"/>
                        <a:pt x="1913838" y="458431"/>
                      </a:cubicBezTo>
                      <a:cubicBezTo>
                        <a:pt x="1913838" y="458967"/>
                        <a:pt x="1913417" y="459387"/>
                        <a:pt x="1912882" y="459387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6" name="任意多边形: 形状 385">
                  <a:extLst>
                    <a:ext uri="{FF2B5EF4-FFF2-40B4-BE49-F238E27FC236}">
                      <a16:creationId xmlns:a16="http://schemas.microsoft.com/office/drawing/2014/main" id="{8B4816BD-610C-2187-2F8E-C36968796423}"/>
                    </a:ext>
                  </a:extLst>
                </p:cNvPr>
                <p:cNvSpPr/>
                <p:nvPr/>
              </p:nvSpPr>
              <p:spPr>
                <a:xfrm>
                  <a:off x="9241143" y="1528293"/>
                  <a:ext cx="1913895" cy="474548"/>
                </a:xfrm>
                <a:custGeom>
                  <a:avLst/>
                  <a:gdLst>
                    <a:gd name="connsiteX0" fmla="*/ 1912939 w 1913895"/>
                    <a:gd name="connsiteY0" fmla="*/ 474549 h 474548"/>
                    <a:gd name="connsiteX1" fmla="*/ 1847397 w 1913895"/>
                    <a:gd name="connsiteY1" fmla="*/ 468890 h 474548"/>
                    <a:gd name="connsiteX2" fmla="*/ 1771932 w 1913895"/>
                    <a:gd name="connsiteY2" fmla="*/ 453250 h 474548"/>
                    <a:gd name="connsiteX3" fmla="*/ 1688360 w 1913895"/>
                    <a:gd name="connsiteY3" fmla="*/ 429465 h 474548"/>
                    <a:gd name="connsiteX4" fmla="*/ 1598517 w 1913895"/>
                    <a:gd name="connsiteY4" fmla="*/ 399390 h 474548"/>
                    <a:gd name="connsiteX5" fmla="*/ 1502899 w 1913895"/>
                    <a:gd name="connsiteY5" fmla="*/ 363540 h 474548"/>
                    <a:gd name="connsiteX6" fmla="*/ 1403095 w 1913895"/>
                    <a:gd name="connsiteY6" fmla="*/ 323485 h 474548"/>
                    <a:gd name="connsiteX7" fmla="*/ 1300939 w 1913895"/>
                    <a:gd name="connsiteY7" fmla="*/ 281078 h 474548"/>
                    <a:gd name="connsiteX8" fmla="*/ 1285586 w 1913895"/>
                    <a:gd name="connsiteY8" fmla="*/ 274634 h 474548"/>
                    <a:gd name="connsiteX9" fmla="*/ 1198266 w 1913895"/>
                    <a:gd name="connsiteY9" fmla="*/ 238154 h 474548"/>
                    <a:gd name="connsiteX10" fmla="*/ 1110756 w 1913895"/>
                    <a:gd name="connsiteY10" fmla="*/ 201597 h 474548"/>
                    <a:gd name="connsiteX11" fmla="*/ 1095575 w 1913895"/>
                    <a:gd name="connsiteY11" fmla="*/ 195230 h 474548"/>
                    <a:gd name="connsiteX12" fmla="*/ 993437 w 1913895"/>
                    <a:gd name="connsiteY12" fmla="*/ 152823 h 474548"/>
                    <a:gd name="connsiteX13" fmla="*/ 893652 w 1913895"/>
                    <a:gd name="connsiteY13" fmla="*/ 112787 h 474548"/>
                    <a:gd name="connsiteX14" fmla="*/ 798092 w 1913895"/>
                    <a:gd name="connsiteY14" fmla="*/ 76956 h 474548"/>
                    <a:gd name="connsiteX15" fmla="*/ 708306 w 1913895"/>
                    <a:gd name="connsiteY15" fmla="*/ 46900 h 474548"/>
                    <a:gd name="connsiteX16" fmla="*/ 624849 w 1913895"/>
                    <a:gd name="connsiteY16" fmla="*/ 23154 h 474548"/>
                    <a:gd name="connsiteX17" fmla="*/ 549556 w 1913895"/>
                    <a:gd name="connsiteY17" fmla="*/ 7552 h 474548"/>
                    <a:gd name="connsiteX18" fmla="*/ 484301 w 1913895"/>
                    <a:gd name="connsiteY18" fmla="*/ 1912 h 474548"/>
                    <a:gd name="connsiteX19" fmla="*/ 430402 w 1913895"/>
                    <a:gd name="connsiteY19" fmla="*/ 7533 h 474548"/>
                    <a:gd name="connsiteX20" fmla="*/ 386504 w 1913895"/>
                    <a:gd name="connsiteY20" fmla="*/ 23077 h 474548"/>
                    <a:gd name="connsiteX21" fmla="*/ 350712 w 1913895"/>
                    <a:gd name="connsiteY21" fmla="*/ 46709 h 474548"/>
                    <a:gd name="connsiteX22" fmla="*/ 321153 w 1913895"/>
                    <a:gd name="connsiteY22" fmla="*/ 76651 h 474548"/>
                    <a:gd name="connsiteX23" fmla="*/ 297349 w 1913895"/>
                    <a:gd name="connsiteY23" fmla="*/ 112347 h 474548"/>
                    <a:gd name="connsiteX24" fmla="*/ 277675 w 1913895"/>
                    <a:gd name="connsiteY24" fmla="*/ 152326 h 474548"/>
                    <a:gd name="connsiteX25" fmla="*/ 260352 w 1913895"/>
                    <a:gd name="connsiteY25" fmla="*/ 194676 h 474548"/>
                    <a:gd name="connsiteX26" fmla="*/ 257905 w 1913895"/>
                    <a:gd name="connsiteY26" fmla="*/ 201100 h 474548"/>
                    <a:gd name="connsiteX27" fmla="*/ 243508 w 1913895"/>
                    <a:gd name="connsiteY27" fmla="*/ 237638 h 474548"/>
                    <a:gd name="connsiteX28" fmla="*/ 229149 w 1913895"/>
                    <a:gd name="connsiteY28" fmla="*/ 274118 h 474548"/>
                    <a:gd name="connsiteX29" fmla="*/ 226702 w 1913895"/>
                    <a:gd name="connsiteY29" fmla="*/ 280542 h 474548"/>
                    <a:gd name="connsiteX30" fmla="*/ 209341 w 1913895"/>
                    <a:gd name="connsiteY30" fmla="*/ 323007 h 474548"/>
                    <a:gd name="connsiteX31" fmla="*/ 189609 w 1913895"/>
                    <a:gd name="connsiteY31" fmla="*/ 363120 h 474548"/>
                    <a:gd name="connsiteX32" fmla="*/ 165595 w 1913895"/>
                    <a:gd name="connsiteY32" fmla="*/ 399103 h 474548"/>
                    <a:gd name="connsiteX33" fmla="*/ 135788 w 1913895"/>
                    <a:gd name="connsiteY33" fmla="*/ 429293 h 474548"/>
                    <a:gd name="connsiteX34" fmla="*/ 99613 w 1913895"/>
                    <a:gd name="connsiteY34" fmla="*/ 453173 h 474548"/>
                    <a:gd name="connsiteX35" fmla="*/ 55275 w 1913895"/>
                    <a:gd name="connsiteY35" fmla="*/ 468870 h 474548"/>
                    <a:gd name="connsiteX36" fmla="*/ 956 w 1913895"/>
                    <a:gd name="connsiteY36" fmla="*/ 474530 h 474548"/>
                    <a:gd name="connsiteX37" fmla="*/ 0 w 1913895"/>
                    <a:gd name="connsiteY37" fmla="*/ 473574 h 474548"/>
                    <a:gd name="connsiteX38" fmla="*/ 956 w 1913895"/>
                    <a:gd name="connsiteY38" fmla="*/ 472618 h 474548"/>
                    <a:gd name="connsiteX39" fmla="*/ 54854 w 1913895"/>
                    <a:gd name="connsiteY39" fmla="*/ 466997 h 474548"/>
                    <a:gd name="connsiteX40" fmla="*/ 98753 w 1913895"/>
                    <a:gd name="connsiteY40" fmla="*/ 451453 h 474548"/>
                    <a:gd name="connsiteX41" fmla="*/ 134545 w 1913895"/>
                    <a:gd name="connsiteY41" fmla="*/ 427821 h 474548"/>
                    <a:gd name="connsiteX42" fmla="*/ 164104 w 1913895"/>
                    <a:gd name="connsiteY42" fmla="*/ 397879 h 474548"/>
                    <a:gd name="connsiteX43" fmla="*/ 187908 w 1913895"/>
                    <a:gd name="connsiteY43" fmla="*/ 362183 h 474548"/>
                    <a:gd name="connsiteX44" fmla="*/ 207582 w 1913895"/>
                    <a:gd name="connsiteY44" fmla="*/ 322204 h 474548"/>
                    <a:gd name="connsiteX45" fmla="*/ 224904 w 1913895"/>
                    <a:gd name="connsiteY45" fmla="*/ 279854 h 474548"/>
                    <a:gd name="connsiteX46" fmla="*/ 227352 w 1913895"/>
                    <a:gd name="connsiteY46" fmla="*/ 273430 h 474548"/>
                    <a:gd name="connsiteX47" fmla="*/ 241749 w 1913895"/>
                    <a:gd name="connsiteY47" fmla="*/ 236892 h 474548"/>
                    <a:gd name="connsiteX48" fmla="*/ 256108 w 1913895"/>
                    <a:gd name="connsiteY48" fmla="*/ 200412 h 474548"/>
                    <a:gd name="connsiteX49" fmla="*/ 258555 w 1913895"/>
                    <a:gd name="connsiteY49" fmla="*/ 193988 h 474548"/>
                    <a:gd name="connsiteX50" fmla="*/ 275916 w 1913895"/>
                    <a:gd name="connsiteY50" fmla="*/ 151523 h 474548"/>
                    <a:gd name="connsiteX51" fmla="*/ 295647 w 1913895"/>
                    <a:gd name="connsiteY51" fmla="*/ 111410 h 474548"/>
                    <a:gd name="connsiteX52" fmla="*/ 319661 w 1913895"/>
                    <a:gd name="connsiteY52" fmla="*/ 75427 h 474548"/>
                    <a:gd name="connsiteX53" fmla="*/ 349469 w 1913895"/>
                    <a:gd name="connsiteY53" fmla="*/ 45237 h 474548"/>
                    <a:gd name="connsiteX54" fmla="*/ 385643 w 1913895"/>
                    <a:gd name="connsiteY54" fmla="*/ 21357 h 474548"/>
                    <a:gd name="connsiteX55" fmla="*/ 429982 w 1913895"/>
                    <a:gd name="connsiteY55" fmla="*/ 5659 h 474548"/>
                    <a:gd name="connsiteX56" fmla="*/ 484301 w 1913895"/>
                    <a:gd name="connsiteY56" fmla="*/ 0 h 474548"/>
                    <a:gd name="connsiteX57" fmla="*/ 549843 w 1913895"/>
                    <a:gd name="connsiteY57" fmla="*/ 5659 h 474548"/>
                    <a:gd name="connsiteX58" fmla="*/ 625308 w 1913895"/>
                    <a:gd name="connsiteY58" fmla="*/ 21299 h 474548"/>
                    <a:gd name="connsiteX59" fmla="*/ 708880 w 1913895"/>
                    <a:gd name="connsiteY59" fmla="*/ 45084 h 474548"/>
                    <a:gd name="connsiteX60" fmla="*/ 798723 w 1913895"/>
                    <a:gd name="connsiteY60" fmla="*/ 75159 h 474548"/>
                    <a:gd name="connsiteX61" fmla="*/ 894340 w 1913895"/>
                    <a:gd name="connsiteY61" fmla="*/ 111008 h 474548"/>
                    <a:gd name="connsiteX62" fmla="*/ 994145 w 1913895"/>
                    <a:gd name="connsiteY62" fmla="*/ 151064 h 474548"/>
                    <a:gd name="connsiteX63" fmla="*/ 1096301 w 1913895"/>
                    <a:gd name="connsiteY63" fmla="*/ 193471 h 474548"/>
                    <a:gd name="connsiteX64" fmla="*/ 1111482 w 1913895"/>
                    <a:gd name="connsiteY64" fmla="*/ 199838 h 474548"/>
                    <a:gd name="connsiteX65" fmla="*/ 1198974 w 1913895"/>
                    <a:gd name="connsiteY65" fmla="*/ 236395 h 474548"/>
                    <a:gd name="connsiteX66" fmla="*/ 1286312 w 1913895"/>
                    <a:gd name="connsiteY66" fmla="*/ 272875 h 474548"/>
                    <a:gd name="connsiteX67" fmla="*/ 1301665 w 1913895"/>
                    <a:gd name="connsiteY67" fmla="*/ 279319 h 474548"/>
                    <a:gd name="connsiteX68" fmla="*/ 1403802 w 1913895"/>
                    <a:gd name="connsiteY68" fmla="*/ 321726 h 474548"/>
                    <a:gd name="connsiteX69" fmla="*/ 1503588 w 1913895"/>
                    <a:gd name="connsiteY69" fmla="*/ 361762 h 474548"/>
                    <a:gd name="connsiteX70" fmla="*/ 1599148 w 1913895"/>
                    <a:gd name="connsiteY70" fmla="*/ 397593 h 474548"/>
                    <a:gd name="connsiteX71" fmla="*/ 1688934 w 1913895"/>
                    <a:gd name="connsiteY71" fmla="*/ 427649 h 474548"/>
                    <a:gd name="connsiteX72" fmla="*/ 1772391 w 1913895"/>
                    <a:gd name="connsiteY72" fmla="*/ 451395 h 474548"/>
                    <a:gd name="connsiteX73" fmla="*/ 1847684 w 1913895"/>
                    <a:gd name="connsiteY73" fmla="*/ 466997 h 474548"/>
                    <a:gd name="connsiteX74" fmla="*/ 1912939 w 1913895"/>
                    <a:gd name="connsiteY74" fmla="*/ 472637 h 474548"/>
                    <a:gd name="connsiteX75" fmla="*/ 1913895 w 1913895"/>
                    <a:gd name="connsiteY75" fmla="*/ 473593 h 474548"/>
                    <a:gd name="connsiteX76" fmla="*/ 1912939 w 1913895"/>
                    <a:gd name="connsiteY76" fmla="*/ 474549 h 474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895" h="474548">
                      <a:moveTo>
                        <a:pt x="1912939" y="474549"/>
                      </a:moveTo>
                      <a:cubicBezTo>
                        <a:pt x="1893667" y="474549"/>
                        <a:pt x="1871603" y="472637"/>
                        <a:pt x="1847397" y="468890"/>
                      </a:cubicBezTo>
                      <a:cubicBezTo>
                        <a:pt x="1824759" y="465391"/>
                        <a:pt x="1799388" y="460114"/>
                        <a:pt x="1771932" y="453250"/>
                      </a:cubicBezTo>
                      <a:cubicBezTo>
                        <a:pt x="1746312" y="446845"/>
                        <a:pt x="1718990" y="439063"/>
                        <a:pt x="1688360" y="429465"/>
                      </a:cubicBezTo>
                      <a:cubicBezTo>
                        <a:pt x="1660885" y="420861"/>
                        <a:pt x="1631498" y="411034"/>
                        <a:pt x="1598517" y="399390"/>
                      </a:cubicBezTo>
                      <a:cubicBezTo>
                        <a:pt x="1570526" y="389524"/>
                        <a:pt x="1539246" y="377785"/>
                        <a:pt x="1502899" y="363540"/>
                      </a:cubicBezTo>
                      <a:cubicBezTo>
                        <a:pt x="1468637" y="350099"/>
                        <a:pt x="1433419" y="335817"/>
                        <a:pt x="1403095" y="323485"/>
                      </a:cubicBezTo>
                      <a:cubicBezTo>
                        <a:pt x="1368660" y="309489"/>
                        <a:pt x="1333748" y="294863"/>
                        <a:pt x="1300939" y="281078"/>
                      </a:cubicBezTo>
                      <a:lnTo>
                        <a:pt x="1285586" y="274634"/>
                      </a:lnTo>
                      <a:cubicBezTo>
                        <a:pt x="1256849" y="262551"/>
                        <a:pt x="1227118" y="250066"/>
                        <a:pt x="1198266" y="238154"/>
                      </a:cubicBezTo>
                      <a:cubicBezTo>
                        <a:pt x="1169338" y="226204"/>
                        <a:pt x="1139550" y="213700"/>
                        <a:pt x="1110756" y="201597"/>
                      </a:cubicBezTo>
                      <a:lnTo>
                        <a:pt x="1095575" y="195230"/>
                      </a:lnTo>
                      <a:cubicBezTo>
                        <a:pt x="1062765" y="181445"/>
                        <a:pt x="1027853" y="166838"/>
                        <a:pt x="993437" y="152823"/>
                      </a:cubicBezTo>
                      <a:cubicBezTo>
                        <a:pt x="963133" y="140491"/>
                        <a:pt x="927914" y="126228"/>
                        <a:pt x="893652" y="112787"/>
                      </a:cubicBezTo>
                      <a:cubicBezTo>
                        <a:pt x="857325" y="98543"/>
                        <a:pt x="826064" y="86822"/>
                        <a:pt x="798092" y="76956"/>
                      </a:cubicBezTo>
                      <a:cubicBezTo>
                        <a:pt x="765168" y="65351"/>
                        <a:pt x="735800" y="55523"/>
                        <a:pt x="708306" y="46900"/>
                      </a:cubicBezTo>
                      <a:cubicBezTo>
                        <a:pt x="677734" y="37322"/>
                        <a:pt x="650431" y="29559"/>
                        <a:pt x="624849" y="23154"/>
                      </a:cubicBezTo>
                      <a:cubicBezTo>
                        <a:pt x="597489" y="16309"/>
                        <a:pt x="572155" y="11051"/>
                        <a:pt x="549556" y="7552"/>
                      </a:cubicBezTo>
                      <a:cubicBezTo>
                        <a:pt x="525446" y="3805"/>
                        <a:pt x="503497" y="1912"/>
                        <a:pt x="484301" y="1912"/>
                      </a:cubicBezTo>
                      <a:cubicBezTo>
                        <a:pt x="465143" y="1912"/>
                        <a:pt x="446998" y="3805"/>
                        <a:pt x="430402" y="7533"/>
                      </a:cubicBezTo>
                      <a:cubicBezTo>
                        <a:pt x="414877" y="11032"/>
                        <a:pt x="400098" y="16252"/>
                        <a:pt x="386504" y="23077"/>
                      </a:cubicBezTo>
                      <a:cubicBezTo>
                        <a:pt x="373789" y="29444"/>
                        <a:pt x="362069" y="37188"/>
                        <a:pt x="350712" y="46709"/>
                      </a:cubicBezTo>
                      <a:cubicBezTo>
                        <a:pt x="340483" y="55275"/>
                        <a:pt x="330827" y="65064"/>
                        <a:pt x="321153" y="76651"/>
                      </a:cubicBezTo>
                      <a:cubicBezTo>
                        <a:pt x="312950" y="86478"/>
                        <a:pt x="305169" y="98141"/>
                        <a:pt x="297349" y="112347"/>
                      </a:cubicBezTo>
                      <a:cubicBezTo>
                        <a:pt x="289949" y="125769"/>
                        <a:pt x="283315" y="140013"/>
                        <a:pt x="277675" y="152326"/>
                      </a:cubicBezTo>
                      <a:cubicBezTo>
                        <a:pt x="271250" y="166341"/>
                        <a:pt x="265591" y="180929"/>
                        <a:pt x="260352" y="194676"/>
                      </a:cubicBezTo>
                      <a:lnTo>
                        <a:pt x="257905" y="201100"/>
                      </a:lnTo>
                      <a:cubicBezTo>
                        <a:pt x="253316" y="213203"/>
                        <a:pt x="248555" y="225707"/>
                        <a:pt x="243508" y="237638"/>
                      </a:cubicBezTo>
                      <a:cubicBezTo>
                        <a:pt x="238479" y="249549"/>
                        <a:pt x="233738" y="262034"/>
                        <a:pt x="229149" y="274118"/>
                      </a:cubicBezTo>
                      <a:lnTo>
                        <a:pt x="226702" y="280542"/>
                      </a:lnTo>
                      <a:cubicBezTo>
                        <a:pt x="221444" y="294327"/>
                        <a:pt x="215784" y="308935"/>
                        <a:pt x="209341" y="323007"/>
                      </a:cubicBezTo>
                      <a:cubicBezTo>
                        <a:pt x="203682" y="335339"/>
                        <a:pt x="197028" y="349641"/>
                        <a:pt x="189609" y="363120"/>
                      </a:cubicBezTo>
                      <a:cubicBezTo>
                        <a:pt x="181732" y="377421"/>
                        <a:pt x="173874" y="389199"/>
                        <a:pt x="165595" y="399103"/>
                      </a:cubicBezTo>
                      <a:cubicBezTo>
                        <a:pt x="155844" y="410785"/>
                        <a:pt x="146093" y="420651"/>
                        <a:pt x="135788" y="429293"/>
                      </a:cubicBezTo>
                      <a:cubicBezTo>
                        <a:pt x="124297" y="438929"/>
                        <a:pt x="112462" y="446730"/>
                        <a:pt x="99613" y="453173"/>
                      </a:cubicBezTo>
                      <a:cubicBezTo>
                        <a:pt x="85866" y="460075"/>
                        <a:pt x="70934" y="465352"/>
                        <a:pt x="55275" y="468870"/>
                      </a:cubicBezTo>
                      <a:cubicBezTo>
                        <a:pt x="38545" y="472637"/>
                        <a:pt x="20267" y="474530"/>
                        <a:pt x="956" y="474530"/>
                      </a:cubicBezTo>
                      <a:cubicBezTo>
                        <a:pt x="421" y="474530"/>
                        <a:pt x="0" y="474109"/>
                        <a:pt x="0" y="473574"/>
                      </a:cubicBezTo>
                      <a:cubicBezTo>
                        <a:pt x="0" y="473039"/>
                        <a:pt x="421" y="472618"/>
                        <a:pt x="956" y="472618"/>
                      </a:cubicBezTo>
                      <a:cubicBezTo>
                        <a:pt x="20114" y="472618"/>
                        <a:pt x="38258" y="470725"/>
                        <a:pt x="54854" y="466997"/>
                      </a:cubicBezTo>
                      <a:cubicBezTo>
                        <a:pt x="70379" y="463517"/>
                        <a:pt x="85140" y="458278"/>
                        <a:pt x="98753" y="451453"/>
                      </a:cubicBezTo>
                      <a:cubicBezTo>
                        <a:pt x="111468" y="445086"/>
                        <a:pt x="123188" y="437342"/>
                        <a:pt x="134545" y="427821"/>
                      </a:cubicBezTo>
                      <a:cubicBezTo>
                        <a:pt x="144755" y="419255"/>
                        <a:pt x="154429" y="409466"/>
                        <a:pt x="164104" y="397879"/>
                      </a:cubicBezTo>
                      <a:cubicBezTo>
                        <a:pt x="172306" y="388052"/>
                        <a:pt x="180088" y="376389"/>
                        <a:pt x="187908" y="362183"/>
                      </a:cubicBezTo>
                      <a:cubicBezTo>
                        <a:pt x="195288" y="348761"/>
                        <a:pt x="201942" y="334517"/>
                        <a:pt x="207582" y="322204"/>
                      </a:cubicBezTo>
                      <a:cubicBezTo>
                        <a:pt x="214006" y="308189"/>
                        <a:pt x="219666" y="293601"/>
                        <a:pt x="224904" y="279854"/>
                      </a:cubicBezTo>
                      <a:lnTo>
                        <a:pt x="227352" y="273430"/>
                      </a:lnTo>
                      <a:cubicBezTo>
                        <a:pt x="231940" y="261327"/>
                        <a:pt x="236701" y="248823"/>
                        <a:pt x="241749" y="236892"/>
                      </a:cubicBezTo>
                      <a:cubicBezTo>
                        <a:pt x="246777" y="224981"/>
                        <a:pt x="251519" y="212495"/>
                        <a:pt x="256108" y="200412"/>
                      </a:cubicBezTo>
                      <a:lnTo>
                        <a:pt x="258555" y="193988"/>
                      </a:lnTo>
                      <a:cubicBezTo>
                        <a:pt x="263813" y="180202"/>
                        <a:pt x="269472" y="165595"/>
                        <a:pt x="275916" y="151523"/>
                      </a:cubicBezTo>
                      <a:cubicBezTo>
                        <a:pt x="281575" y="139191"/>
                        <a:pt x="288229" y="124889"/>
                        <a:pt x="295647" y="111410"/>
                      </a:cubicBezTo>
                      <a:cubicBezTo>
                        <a:pt x="303524" y="97109"/>
                        <a:pt x="311383" y="85331"/>
                        <a:pt x="319661" y="75427"/>
                      </a:cubicBezTo>
                      <a:cubicBezTo>
                        <a:pt x="329412" y="63764"/>
                        <a:pt x="339163" y="53879"/>
                        <a:pt x="349469" y="45237"/>
                      </a:cubicBezTo>
                      <a:cubicBezTo>
                        <a:pt x="360960" y="35601"/>
                        <a:pt x="372795" y="27800"/>
                        <a:pt x="385643" y="21357"/>
                      </a:cubicBezTo>
                      <a:cubicBezTo>
                        <a:pt x="399390" y="14454"/>
                        <a:pt x="414304" y="9177"/>
                        <a:pt x="429982" y="5659"/>
                      </a:cubicBezTo>
                      <a:cubicBezTo>
                        <a:pt x="446711" y="1893"/>
                        <a:pt x="464990" y="0"/>
                        <a:pt x="484301" y="0"/>
                      </a:cubicBezTo>
                      <a:cubicBezTo>
                        <a:pt x="503573" y="0"/>
                        <a:pt x="525637" y="1912"/>
                        <a:pt x="549843" y="5659"/>
                      </a:cubicBezTo>
                      <a:cubicBezTo>
                        <a:pt x="572499" y="9177"/>
                        <a:pt x="597890" y="14435"/>
                        <a:pt x="625308" y="21299"/>
                      </a:cubicBezTo>
                      <a:cubicBezTo>
                        <a:pt x="650928" y="27704"/>
                        <a:pt x="678250" y="35486"/>
                        <a:pt x="708880" y="45084"/>
                      </a:cubicBezTo>
                      <a:cubicBezTo>
                        <a:pt x="736393" y="53707"/>
                        <a:pt x="765780" y="63534"/>
                        <a:pt x="798723" y="75159"/>
                      </a:cubicBezTo>
                      <a:cubicBezTo>
                        <a:pt x="826714" y="85025"/>
                        <a:pt x="857994" y="96764"/>
                        <a:pt x="894340" y="111008"/>
                      </a:cubicBezTo>
                      <a:cubicBezTo>
                        <a:pt x="928622" y="124450"/>
                        <a:pt x="963821" y="138732"/>
                        <a:pt x="994145" y="151064"/>
                      </a:cubicBezTo>
                      <a:cubicBezTo>
                        <a:pt x="1028579" y="165060"/>
                        <a:pt x="1063492" y="179686"/>
                        <a:pt x="1096301" y="193471"/>
                      </a:cubicBezTo>
                      <a:lnTo>
                        <a:pt x="1111482" y="199838"/>
                      </a:lnTo>
                      <a:cubicBezTo>
                        <a:pt x="1140276" y="211941"/>
                        <a:pt x="1170065" y="224445"/>
                        <a:pt x="1198974" y="236395"/>
                      </a:cubicBezTo>
                      <a:cubicBezTo>
                        <a:pt x="1227844" y="248307"/>
                        <a:pt x="1257556" y="260811"/>
                        <a:pt x="1286312" y="272875"/>
                      </a:cubicBezTo>
                      <a:lnTo>
                        <a:pt x="1301665" y="279319"/>
                      </a:lnTo>
                      <a:cubicBezTo>
                        <a:pt x="1334475" y="293104"/>
                        <a:pt x="1369387" y="307711"/>
                        <a:pt x="1403802" y="321726"/>
                      </a:cubicBezTo>
                      <a:cubicBezTo>
                        <a:pt x="1434126" y="334058"/>
                        <a:pt x="1469325" y="348340"/>
                        <a:pt x="1503588" y="361762"/>
                      </a:cubicBezTo>
                      <a:cubicBezTo>
                        <a:pt x="1539915" y="376006"/>
                        <a:pt x="1571176" y="387727"/>
                        <a:pt x="1599148" y="397593"/>
                      </a:cubicBezTo>
                      <a:cubicBezTo>
                        <a:pt x="1632110" y="409217"/>
                        <a:pt x="1661478" y="419045"/>
                        <a:pt x="1688934" y="427649"/>
                      </a:cubicBezTo>
                      <a:cubicBezTo>
                        <a:pt x="1719506" y="437228"/>
                        <a:pt x="1746809" y="444990"/>
                        <a:pt x="1772391" y="451395"/>
                      </a:cubicBezTo>
                      <a:cubicBezTo>
                        <a:pt x="1799770" y="458259"/>
                        <a:pt x="1825104" y="463498"/>
                        <a:pt x="1847684" y="466997"/>
                      </a:cubicBezTo>
                      <a:cubicBezTo>
                        <a:pt x="1871794" y="470744"/>
                        <a:pt x="1893743" y="472637"/>
                        <a:pt x="1912939" y="472637"/>
                      </a:cubicBezTo>
                      <a:cubicBezTo>
                        <a:pt x="1913475" y="472637"/>
                        <a:pt x="1913895" y="473058"/>
                        <a:pt x="1913895" y="473593"/>
                      </a:cubicBezTo>
                      <a:cubicBezTo>
                        <a:pt x="1913895" y="474128"/>
                        <a:pt x="1913475" y="474549"/>
                        <a:pt x="1912939" y="474549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7" name="任意多边形: 形状 386">
                  <a:extLst>
                    <a:ext uri="{FF2B5EF4-FFF2-40B4-BE49-F238E27FC236}">
                      <a16:creationId xmlns:a16="http://schemas.microsoft.com/office/drawing/2014/main" id="{AC5085AB-3298-F8B9-35C0-BA763AE7ECC4}"/>
                    </a:ext>
                  </a:extLst>
                </p:cNvPr>
                <p:cNvSpPr/>
                <p:nvPr/>
              </p:nvSpPr>
              <p:spPr>
                <a:xfrm>
                  <a:off x="9241162" y="1582650"/>
                  <a:ext cx="1913895" cy="479940"/>
                </a:xfrm>
                <a:custGeom>
                  <a:avLst/>
                  <a:gdLst>
                    <a:gd name="connsiteX0" fmla="*/ 1912920 w 1913895"/>
                    <a:gd name="connsiteY0" fmla="*/ 479941 h 479940"/>
                    <a:gd name="connsiteX1" fmla="*/ 1847665 w 1913895"/>
                    <a:gd name="connsiteY1" fmla="*/ 474568 h 479940"/>
                    <a:gd name="connsiteX2" fmla="*/ 1772658 w 1913895"/>
                    <a:gd name="connsiteY2" fmla="*/ 459387 h 479940"/>
                    <a:gd name="connsiteX3" fmla="*/ 1689278 w 1913895"/>
                    <a:gd name="connsiteY3" fmla="*/ 435794 h 479940"/>
                    <a:gd name="connsiteX4" fmla="*/ 1598918 w 1913895"/>
                    <a:gd name="connsiteY4" fmla="*/ 405202 h 479940"/>
                    <a:gd name="connsiteX5" fmla="*/ 1502976 w 1913895"/>
                    <a:gd name="connsiteY5" fmla="*/ 369009 h 479940"/>
                    <a:gd name="connsiteX6" fmla="*/ 1402827 w 1913895"/>
                    <a:gd name="connsiteY6" fmla="*/ 328628 h 479940"/>
                    <a:gd name="connsiteX7" fmla="*/ 1299887 w 1913895"/>
                    <a:gd name="connsiteY7" fmla="*/ 285456 h 479940"/>
                    <a:gd name="connsiteX8" fmla="*/ 1195704 w 1913895"/>
                    <a:gd name="connsiteY8" fmla="*/ 240945 h 479940"/>
                    <a:gd name="connsiteX9" fmla="*/ 1195398 w 1913895"/>
                    <a:gd name="connsiteY9" fmla="*/ 240812 h 479940"/>
                    <a:gd name="connsiteX10" fmla="*/ 1091234 w 1913895"/>
                    <a:gd name="connsiteY10" fmla="*/ 196301 h 479940"/>
                    <a:gd name="connsiteX11" fmla="*/ 988313 w 1913895"/>
                    <a:gd name="connsiteY11" fmla="*/ 153129 h 479940"/>
                    <a:gd name="connsiteX12" fmla="*/ 888203 w 1913895"/>
                    <a:gd name="connsiteY12" fmla="*/ 112768 h 479940"/>
                    <a:gd name="connsiteX13" fmla="*/ 792299 w 1913895"/>
                    <a:gd name="connsiteY13" fmla="*/ 76593 h 479940"/>
                    <a:gd name="connsiteX14" fmla="*/ 702016 w 1913895"/>
                    <a:gd name="connsiteY14" fmla="*/ 46040 h 479940"/>
                    <a:gd name="connsiteX15" fmla="*/ 618750 w 1913895"/>
                    <a:gd name="connsiteY15" fmla="*/ 22485 h 479940"/>
                    <a:gd name="connsiteX16" fmla="*/ 543916 w 1913895"/>
                    <a:gd name="connsiteY16" fmla="*/ 7323 h 479940"/>
                    <a:gd name="connsiteX17" fmla="*/ 478947 w 1913895"/>
                    <a:gd name="connsiteY17" fmla="*/ 1969 h 479940"/>
                    <a:gd name="connsiteX18" fmla="*/ 424762 w 1913895"/>
                    <a:gd name="connsiteY18" fmla="*/ 7323 h 479940"/>
                    <a:gd name="connsiteX19" fmla="*/ 380404 w 1913895"/>
                    <a:gd name="connsiteY19" fmla="*/ 22408 h 479940"/>
                    <a:gd name="connsiteX20" fmla="*/ 344421 w 1913895"/>
                    <a:gd name="connsiteY20" fmla="*/ 45849 h 479940"/>
                    <a:gd name="connsiteX21" fmla="*/ 315378 w 1913895"/>
                    <a:gd name="connsiteY21" fmla="*/ 76287 h 479940"/>
                    <a:gd name="connsiteX22" fmla="*/ 291880 w 1913895"/>
                    <a:gd name="connsiteY22" fmla="*/ 112347 h 479940"/>
                    <a:gd name="connsiteX23" fmla="*/ 272551 w 1913895"/>
                    <a:gd name="connsiteY23" fmla="*/ 152632 h 479940"/>
                    <a:gd name="connsiteX24" fmla="*/ 255993 w 1913895"/>
                    <a:gd name="connsiteY24" fmla="*/ 195766 h 479940"/>
                    <a:gd name="connsiteX25" fmla="*/ 240850 w 1913895"/>
                    <a:gd name="connsiteY25" fmla="*/ 240257 h 479940"/>
                    <a:gd name="connsiteX26" fmla="*/ 225650 w 1913895"/>
                    <a:gd name="connsiteY26" fmla="*/ 284921 h 479940"/>
                    <a:gd name="connsiteX27" fmla="*/ 209054 w 1913895"/>
                    <a:gd name="connsiteY27" fmla="*/ 328150 h 479940"/>
                    <a:gd name="connsiteX28" fmla="*/ 189648 w 1913895"/>
                    <a:gd name="connsiteY28" fmla="*/ 368626 h 479940"/>
                    <a:gd name="connsiteX29" fmla="*/ 165997 w 1913895"/>
                    <a:gd name="connsiteY29" fmla="*/ 404934 h 479940"/>
                    <a:gd name="connsiteX30" fmla="*/ 136686 w 1913895"/>
                    <a:gd name="connsiteY30" fmla="*/ 435660 h 479940"/>
                    <a:gd name="connsiteX31" fmla="*/ 100321 w 1913895"/>
                    <a:gd name="connsiteY31" fmla="*/ 459368 h 479940"/>
                    <a:gd name="connsiteX32" fmla="*/ 55523 w 1913895"/>
                    <a:gd name="connsiteY32" fmla="*/ 474606 h 479940"/>
                    <a:gd name="connsiteX33" fmla="*/ 956 w 1913895"/>
                    <a:gd name="connsiteY33" fmla="*/ 479941 h 479940"/>
                    <a:gd name="connsiteX34" fmla="*/ 0 w 1913895"/>
                    <a:gd name="connsiteY34" fmla="*/ 478985 h 479940"/>
                    <a:gd name="connsiteX35" fmla="*/ 956 w 1913895"/>
                    <a:gd name="connsiteY35" fmla="*/ 478029 h 479940"/>
                    <a:gd name="connsiteX36" fmla="*/ 55141 w 1913895"/>
                    <a:gd name="connsiteY36" fmla="*/ 472675 h 479940"/>
                    <a:gd name="connsiteX37" fmla="*/ 99499 w 1913895"/>
                    <a:gd name="connsiteY37" fmla="*/ 457590 h 479940"/>
                    <a:gd name="connsiteX38" fmla="*/ 135482 w 1913895"/>
                    <a:gd name="connsiteY38" fmla="*/ 434149 h 479940"/>
                    <a:gd name="connsiteX39" fmla="*/ 164525 w 1913895"/>
                    <a:gd name="connsiteY39" fmla="*/ 403711 h 479940"/>
                    <a:gd name="connsiteX40" fmla="*/ 188023 w 1913895"/>
                    <a:gd name="connsiteY40" fmla="*/ 367651 h 479940"/>
                    <a:gd name="connsiteX41" fmla="*/ 207353 w 1913895"/>
                    <a:gd name="connsiteY41" fmla="*/ 327366 h 479940"/>
                    <a:gd name="connsiteX42" fmla="*/ 223910 w 1913895"/>
                    <a:gd name="connsiteY42" fmla="*/ 284232 h 479940"/>
                    <a:gd name="connsiteX43" fmla="*/ 239053 w 1913895"/>
                    <a:gd name="connsiteY43" fmla="*/ 239741 h 479940"/>
                    <a:gd name="connsiteX44" fmla="*/ 254253 w 1913895"/>
                    <a:gd name="connsiteY44" fmla="*/ 195078 h 479940"/>
                    <a:gd name="connsiteX45" fmla="*/ 270849 w 1913895"/>
                    <a:gd name="connsiteY45" fmla="*/ 151848 h 479940"/>
                    <a:gd name="connsiteX46" fmla="*/ 290255 w 1913895"/>
                    <a:gd name="connsiteY46" fmla="*/ 111372 h 479940"/>
                    <a:gd name="connsiteX47" fmla="*/ 313906 w 1913895"/>
                    <a:gd name="connsiteY47" fmla="*/ 75064 h 479940"/>
                    <a:gd name="connsiteX48" fmla="*/ 343217 w 1913895"/>
                    <a:gd name="connsiteY48" fmla="*/ 44338 h 479940"/>
                    <a:gd name="connsiteX49" fmla="*/ 379582 w 1913895"/>
                    <a:gd name="connsiteY49" fmla="*/ 20630 h 479940"/>
                    <a:gd name="connsiteX50" fmla="*/ 424380 w 1913895"/>
                    <a:gd name="connsiteY50" fmla="*/ 5392 h 479940"/>
                    <a:gd name="connsiteX51" fmla="*/ 478966 w 1913895"/>
                    <a:gd name="connsiteY51" fmla="*/ 0 h 479940"/>
                    <a:gd name="connsiteX52" fmla="*/ 544222 w 1913895"/>
                    <a:gd name="connsiteY52" fmla="*/ 5373 h 479940"/>
                    <a:gd name="connsiteX53" fmla="*/ 619228 w 1913895"/>
                    <a:gd name="connsiteY53" fmla="*/ 20554 h 479940"/>
                    <a:gd name="connsiteX54" fmla="*/ 702609 w 1913895"/>
                    <a:gd name="connsiteY54" fmla="*/ 44147 h 479940"/>
                    <a:gd name="connsiteX55" fmla="*/ 792968 w 1913895"/>
                    <a:gd name="connsiteY55" fmla="*/ 74739 h 479940"/>
                    <a:gd name="connsiteX56" fmla="*/ 888910 w 1913895"/>
                    <a:gd name="connsiteY56" fmla="*/ 110932 h 479940"/>
                    <a:gd name="connsiteX57" fmla="*/ 989059 w 1913895"/>
                    <a:gd name="connsiteY57" fmla="*/ 151313 h 479940"/>
                    <a:gd name="connsiteX58" fmla="*/ 1091999 w 1913895"/>
                    <a:gd name="connsiteY58" fmla="*/ 194485 h 479940"/>
                    <a:gd name="connsiteX59" fmla="*/ 1196182 w 1913895"/>
                    <a:gd name="connsiteY59" fmla="*/ 238995 h 479940"/>
                    <a:gd name="connsiteX60" fmla="*/ 1196488 w 1913895"/>
                    <a:gd name="connsiteY60" fmla="*/ 239129 h 479940"/>
                    <a:gd name="connsiteX61" fmla="*/ 1300652 w 1913895"/>
                    <a:gd name="connsiteY61" fmla="*/ 283640 h 479940"/>
                    <a:gd name="connsiteX62" fmla="*/ 1403573 w 1913895"/>
                    <a:gd name="connsiteY62" fmla="*/ 326812 h 479940"/>
                    <a:gd name="connsiteX63" fmla="*/ 1503683 w 1913895"/>
                    <a:gd name="connsiteY63" fmla="*/ 367173 h 479940"/>
                    <a:gd name="connsiteX64" fmla="*/ 1599587 w 1913895"/>
                    <a:gd name="connsiteY64" fmla="*/ 403348 h 479940"/>
                    <a:gd name="connsiteX65" fmla="*/ 1689870 w 1913895"/>
                    <a:gd name="connsiteY65" fmla="*/ 433901 h 479940"/>
                    <a:gd name="connsiteX66" fmla="*/ 1773136 w 1913895"/>
                    <a:gd name="connsiteY66" fmla="*/ 457456 h 479940"/>
                    <a:gd name="connsiteX67" fmla="*/ 1847971 w 1913895"/>
                    <a:gd name="connsiteY67" fmla="*/ 472618 h 479940"/>
                    <a:gd name="connsiteX68" fmla="*/ 1912939 w 1913895"/>
                    <a:gd name="connsiteY68" fmla="*/ 477971 h 479940"/>
                    <a:gd name="connsiteX69" fmla="*/ 1913895 w 1913895"/>
                    <a:gd name="connsiteY69" fmla="*/ 478927 h 479940"/>
                    <a:gd name="connsiteX70" fmla="*/ 1912920 w 1913895"/>
                    <a:gd name="connsiteY70" fmla="*/ 479941 h 479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913895" h="479940">
                      <a:moveTo>
                        <a:pt x="1912920" y="479941"/>
                      </a:moveTo>
                      <a:cubicBezTo>
                        <a:pt x="1893495" y="479941"/>
                        <a:pt x="1871526" y="478124"/>
                        <a:pt x="1847665" y="474568"/>
                      </a:cubicBezTo>
                      <a:cubicBezTo>
                        <a:pt x="1824932" y="471165"/>
                        <a:pt x="1799694" y="466060"/>
                        <a:pt x="1772658" y="459387"/>
                      </a:cubicBezTo>
                      <a:cubicBezTo>
                        <a:pt x="1747115" y="453078"/>
                        <a:pt x="1719066" y="445143"/>
                        <a:pt x="1689278" y="435794"/>
                      </a:cubicBezTo>
                      <a:cubicBezTo>
                        <a:pt x="1661459" y="427075"/>
                        <a:pt x="1631039" y="416770"/>
                        <a:pt x="1598918" y="405202"/>
                      </a:cubicBezTo>
                      <a:cubicBezTo>
                        <a:pt x="1568996" y="394438"/>
                        <a:pt x="1537602" y="382584"/>
                        <a:pt x="1502976" y="369009"/>
                      </a:cubicBezTo>
                      <a:cubicBezTo>
                        <a:pt x="1472117" y="356906"/>
                        <a:pt x="1439365" y="343713"/>
                        <a:pt x="1402827" y="328628"/>
                      </a:cubicBezTo>
                      <a:cubicBezTo>
                        <a:pt x="1372408" y="316066"/>
                        <a:pt x="1338738" y="301937"/>
                        <a:pt x="1299887" y="285456"/>
                      </a:cubicBezTo>
                      <a:cubicBezTo>
                        <a:pt x="1265319" y="270772"/>
                        <a:pt x="1229928" y="255610"/>
                        <a:pt x="1195704" y="240945"/>
                      </a:cubicBezTo>
                      <a:lnTo>
                        <a:pt x="1195398" y="240812"/>
                      </a:lnTo>
                      <a:cubicBezTo>
                        <a:pt x="1161174" y="226147"/>
                        <a:pt x="1125803" y="210985"/>
                        <a:pt x="1091234" y="196301"/>
                      </a:cubicBezTo>
                      <a:cubicBezTo>
                        <a:pt x="1052422" y="179820"/>
                        <a:pt x="1018752" y="165691"/>
                        <a:pt x="988313" y="153129"/>
                      </a:cubicBezTo>
                      <a:cubicBezTo>
                        <a:pt x="951795" y="138044"/>
                        <a:pt x="919043" y="124851"/>
                        <a:pt x="888203" y="112768"/>
                      </a:cubicBezTo>
                      <a:cubicBezTo>
                        <a:pt x="853577" y="99193"/>
                        <a:pt x="822202" y="87358"/>
                        <a:pt x="792299" y="76593"/>
                      </a:cubicBezTo>
                      <a:cubicBezTo>
                        <a:pt x="760197" y="65026"/>
                        <a:pt x="729816" y="54759"/>
                        <a:pt x="702016" y="46040"/>
                      </a:cubicBezTo>
                      <a:cubicBezTo>
                        <a:pt x="672266" y="36710"/>
                        <a:pt x="644255" y="28775"/>
                        <a:pt x="618750" y="22485"/>
                      </a:cubicBezTo>
                      <a:cubicBezTo>
                        <a:pt x="591772" y="15812"/>
                        <a:pt x="566591" y="10726"/>
                        <a:pt x="543916" y="7323"/>
                      </a:cubicBezTo>
                      <a:cubicBezTo>
                        <a:pt x="520131" y="3767"/>
                        <a:pt x="498277" y="1969"/>
                        <a:pt x="478947" y="1969"/>
                      </a:cubicBezTo>
                      <a:cubicBezTo>
                        <a:pt x="459636" y="1969"/>
                        <a:pt x="441396" y="3767"/>
                        <a:pt x="424762" y="7323"/>
                      </a:cubicBezTo>
                      <a:cubicBezTo>
                        <a:pt x="408912" y="10707"/>
                        <a:pt x="393998" y="15774"/>
                        <a:pt x="380404" y="22408"/>
                      </a:cubicBezTo>
                      <a:cubicBezTo>
                        <a:pt x="367556" y="28679"/>
                        <a:pt x="355453" y="36576"/>
                        <a:pt x="344421" y="45849"/>
                      </a:cubicBezTo>
                      <a:cubicBezTo>
                        <a:pt x="334116" y="54529"/>
                        <a:pt x="324346" y="64758"/>
                        <a:pt x="315378" y="76287"/>
                      </a:cubicBezTo>
                      <a:cubicBezTo>
                        <a:pt x="307042" y="87013"/>
                        <a:pt x="299356" y="98810"/>
                        <a:pt x="291880" y="112347"/>
                      </a:cubicBezTo>
                      <a:cubicBezTo>
                        <a:pt x="285227" y="124411"/>
                        <a:pt x="278898" y="137585"/>
                        <a:pt x="272551" y="152632"/>
                      </a:cubicBezTo>
                      <a:cubicBezTo>
                        <a:pt x="267254" y="165174"/>
                        <a:pt x="261843" y="179285"/>
                        <a:pt x="255993" y="195766"/>
                      </a:cubicBezTo>
                      <a:cubicBezTo>
                        <a:pt x="250792" y="210431"/>
                        <a:pt x="245745" y="225592"/>
                        <a:pt x="240850" y="240257"/>
                      </a:cubicBezTo>
                      <a:cubicBezTo>
                        <a:pt x="235917" y="255056"/>
                        <a:pt x="230851" y="270237"/>
                        <a:pt x="225650" y="284921"/>
                      </a:cubicBezTo>
                      <a:cubicBezTo>
                        <a:pt x="219799" y="301440"/>
                        <a:pt x="214369" y="315569"/>
                        <a:pt x="209054" y="328150"/>
                      </a:cubicBezTo>
                      <a:cubicBezTo>
                        <a:pt x="202668" y="343255"/>
                        <a:pt x="196320" y="356504"/>
                        <a:pt x="189648" y="368626"/>
                      </a:cubicBezTo>
                      <a:cubicBezTo>
                        <a:pt x="182134" y="382239"/>
                        <a:pt x="174390" y="394113"/>
                        <a:pt x="165997" y="404934"/>
                      </a:cubicBezTo>
                      <a:cubicBezTo>
                        <a:pt x="156953" y="416559"/>
                        <a:pt x="147107" y="426884"/>
                        <a:pt x="136686" y="435660"/>
                      </a:cubicBezTo>
                      <a:cubicBezTo>
                        <a:pt x="125540" y="445047"/>
                        <a:pt x="113303" y="453020"/>
                        <a:pt x="100321" y="459368"/>
                      </a:cubicBezTo>
                      <a:cubicBezTo>
                        <a:pt x="86593" y="466079"/>
                        <a:pt x="71527" y="471203"/>
                        <a:pt x="55523" y="474606"/>
                      </a:cubicBezTo>
                      <a:cubicBezTo>
                        <a:pt x="38775" y="478124"/>
                        <a:pt x="20401" y="479941"/>
                        <a:pt x="956" y="479941"/>
                      </a:cubicBezTo>
                      <a:cubicBezTo>
                        <a:pt x="421" y="479941"/>
                        <a:pt x="0" y="479520"/>
                        <a:pt x="0" y="478985"/>
                      </a:cubicBezTo>
                      <a:cubicBezTo>
                        <a:pt x="0" y="478449"/>
                        <a:pt x="421" y="478029"/>
                        <a:pt x="956" y="478029"/>
                      </a:cubicBezTo>
                      <a:cubicBezTo>
                        <a:pt x="20267" y="478029"/>
                        <a:pt x="38507" y="476232"/>
                        <a:pt x="55141" y="472675"/>
                      </a:cubicBezTo>
                      <a:cubicBezTo>
                        <a:pt x="70991" y="469291"/>
                        <a:pt x="85905" y="464224"/>
                        <a:pt x="99499" y="457590"/>
                      </a:cubicBezTo>
                      <a:cubicBezTo>
                        <a:pt x="112347" y="451319"/>
                        <a:pt x="124450" y="443422"/>
                        <a:pt x="135482" y="434149"/>
                      </a:cubicBezTo>
                      <a:cubicBezTo>
                        <a:pt x="145787" y="425469"/>
                        <a:pt x="155557" y="415240"/>
                        <a:pt x="164525" y="403711"/>
                      </a:cubicBezTo>
                      <a:cubicBezTo>
                        <a:pt x="172861" y="392985"/>
                        <a:pt x="180547" y="381188"/>
                        <a:pt x="188023" y="367651"/>
                      </a:cubicBezTo>
                      <a:cubicBezTo>
                        <a:pt x="194676" y="355587"/>
                        <a:pt x="201005" y="342413"/>
                        <a:pt x="207353" y="327366"/>
                      </a:cubicBezTo>
                      <a:cubicBezTo>
                        <a:pt x="212649" y="314824"/>
                        <a:pt x="218060" y="300713"/>
                        <a:pt x="223910" y="284232"/>
                      </a:cubicBezTo>
                      <a:cubicBezTo>
                        <a:pt x="229111" y="269568"/>
                        <a:pt x="234158" y="254406"/>
                        <a:pt x="239053" y="239741"/>
                      </a:cubicBezTo>
                      <a:cubicBezTo>
                        <a:pt x="243986" y="224942"/>
                        <a:pt x="249052" y="209761"/>
                        <a:pt x="254253" y="195078"/>
                      </a:cubicBezTo>
                      <a:cubicBezTo>
                        <a:pt x="260104" y="178558"/>
                        <a:pt x="265534" y="164429"/>
                        <a:pt x="270849" y="151848"/>
                      </a:cubicBezTo>
                      <a:cubicBezTo>
                        <a:pt x="277235" y="136744"/>
                        <a:pt x="283583" y="123494"/>
                        <a:pt x="290255" y="111372"/>
                      </a:cubicBezTo>
                      <a:cubicBezTo>
                        <a:pt x="297769" y="97759"/>
                        <a:pt x="305513" y="85885"/>
                        <a:pt x="313906" y="75064"/>
                      </a:cubicBezTo>
                      <a:cubicBezTo>
                        <a:pt x="322950" y="63439"/>
                        <a:pt x="332796" y="53114"/>
                        <a:pt x="343217" y="44338"/>
                      </a:cubicBezTo>
                      <a:cubicBezTo>
                        <a:pt x="354363" y="34951"/>
                        <a:pt x="366600" y="26978"/>
                        <a:pt x="379582" y="20630"/>
                      </a:cubicBezTo>
                      <a:cubicBezTo>
                        <a:pt x="393310" y="13919"/>
                        <a:pt x="408376" y="8795"/>
                        <a:pt x="424380" y="5392"/>
                      </a:cubicBezTo>
                      <a:cubicBezTo>
                        <a:pt x="441147" y="1816"/>
                        <a:pt x="459502" y="0"/>
                        <a:pt x="478966" y="0"/>
                      </a:cubicBezTo>
                      <a:cubicBezTo>
                        <a:pt x="498392" y="0"/>
                        <a:pt x="520360" y="1816"/>
                        <a:pt x="544222" y="5373"/>
                      </a:cubicBezTo>
                      <a:cubicBezTo>
                        <a:pt x="566955" y="8776"/>
                        <a:pt x="592193" y="13881"/>
                        <a:pt x="619228" y="20554"/>
                      </a:cubicBezTo>
                      <a:cubicBezTo>
                        <a:pt x="644772" y="26863"/>
                        <a:pt x="672820" y="34798"/>
                        <a:pt x="702609" y="44147"/>
                      </a:cubicBezTo>
                      <a:cubicBezTo>
                        <a:pt x="730428" y="52866"/>
                        <a:pt x="760847" y="63171"/>
                        <a:pt x="792968" y="74739"/>
                      </a:cubicBezTo>
                      <a:cubicBezTo>
                        <a:pt x="822890" y="85503"/>
                        <a:pt x="854285" y="97357"/>
                        <a:pt x="888910" y="110932"/>
                      </a:cubicBezTo>
                      <a:cubicBezTo>
                        <a:pt x="919769" y="123035"/>
                        <a:pt x="952521" y="136227"/>
                        <a:pt x="989059" y="151313"/>
                      </a:cubicBezTo>
                      <a:cubicBezTo>
                        <a:pt x="1019497" y="163874"/>
                        <a:pt x="1053167" y="178004"/>
                        <a:pt x="1091999" y="194485"/>
                      </a:cubicBezTo>
                      <a:cubicBezTo>
                        <a:pt x="1126567" y="209169"/>
                        <a:pt x="1161958" y="224331"/>
                        <a:pt x="1196182" y="238995"/>
                      </a:cubicBezTo>
                      <a:lnTo>
                        <a:pt x="1196488" y="239129"/>
                      </a:lnTo>
                      <a:cubicBezTo>
                        <a:pt x="1230712" y="253794"/>
                        <a:pt x="1266084" y="268956"/>
                        <a:pt x="1300652" y="283640"/>
                      </a:cubicBezTo>
                      <a:cubicBezTo>
                        <a:pt x="1339484" y="300140"/>
                        <a:pt x="1373154" y="314250"/>
                        <a:pt x="1403573" y="326812"/>
                      </a:cubicBezTo>
                      <a:cubicBezTo>
                        <a:pt x="1440091" y="341897"/>
                        <a:pt x="1472843" y="355090"/>
                        <a:pt x="1503683" y="367173"/>
                      </a:cubicBezTo>
                      <a:cubicBezTo>
                        <a:pt x="1538309" y="380748"/>
                        <a:pt x="1569684" y="392583"/>
                        <a:pt x="1599587" y="403348"/>
                      </a:cubicBezTo>
                      <a:cubicBezTo>
                        <a:pt x="1631689" y="414915"/>
                        <a:pt x="1662070" y="425182"/>
                        <a:pt x="1689870" y="433901"/>
                      </a:cubicBezTo>
                      <a:cubicBezTo>
                        <a:pt x="1719621" y="443231"/>
                        <a:pt x="1747631" y="451166"/>
                        <a:pt x="1773136" y="457456"/>
                      </a:cubicBezTo>
                      <a:cubicBezTo>
                        <a:pt x="1800114" y="464129"/>
                        <a:pt x="1825295" y="469215"/>
                        <a:pt x="1847971" y="472618"/>
                      </a:cubicBezTo>
                      <a:cubicBezTo>
                        <a:pt x="1871756" y="476174"/>
                        <a:pt x="1893609" y="477971"/>
                        <a:pt x="1912939" y="477971"/>
                      </a:cubicBezTo>
                      <a:cubicBezTo>
                        <a:pt x="1913475" y="477971"/>
                        <a:pt x="1913895" y="478392"/>
                        <a:pt x="1913895" y="478927"/>
                      </a:cubicBezTo>
                      <a:cubicBezTo>
                        <a:pt x="1913895" y="479463"/>
                        <a:pt x="1913456" y="479941"/>
                        <a:pt x="1912920" y="479941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8" name="任意多边形: 形状 387">
                  <a:extLst>
                    <a:ext uri="{FF2B5EF4-FFF2-40B4-BE49-F238E27FC236}">
                      <a16:creationId xmlns:a16="http://schemas.microsoft.com/office/drawing/2014/main" id="{BD4F3AF3-B6B7-EDBB-595B-084F7658BEB2}"/>
                    </a:ext>
                  </a:extLst>
                </p:cNvPr>
                <p:cNvSpPr/>
                <p:nvPr/>
              </p:nvSpPr>
              <p:spPr>
                <a:xfrm>
                  <a:off x="9241143" y="1647790"/>
                  <a:ext cx="1913895" cy="474549"/>
                </a:xfrm>
                <a:custGeom>
                  <a:avLst/>
                  <a:gdLst>
                    <a:gd name="connsiteX0" fmla="*/ 1912939 w 1913895"/>
                    <a:gd name="connsiteY0" fmla="*/ 474549 h 474549"/>
                    <a:gd name="connsiteX1" fmla="*/ 1847397 w 1913895"/>
                    <a:gd name="connsiteY1" fmla="*/ 468890 h 474549"/>
                    <a:gd name="connsiteX2" fmla="*/ 1771932 w 1913895"/>
                    <a:gd name="connsiteY2" fmla="*/ 453250 h 474549"/>
                    <a:gd name="connsiteX3" fmla="*/ 1688360 w 1913895"/>
                    <a:gd name="connsiteY3" fmla="*/ 429465 h 474549"/>
                    <a:gd name="connsiteX4" fmla="*/ 1598517 w 1913895"/>
                    <a:gd name="connsiteY4" fmla="*/ 399390 h 474549"/>
                    <a:gd name="connsiteX5" fmla="*/ 1502899 w 1913895"/>
                    <a:gd name="connsiteY5" fmla="*/ 363541 h 474549"/>
                    <a:gd name="connsiteX6" fmla="*/ 1403095 w 1913895"/>
                    <a:gd name="connsiteY6" fmla="*/ 323485 h 474549"/>
                    <a:gd name="connsiteX7" fmla="*/ 1300939 w 1913895"/>
                    <a:gd name="connsiteY7" fmla="*/ 281078 h 474549"/>
                    <a:gd name="connsiteX8" fmla="*/ 1285586 w 1913895"/>
                    <a:gd name="connsiteY8" fmla="*/ 274634 h 474549"/>
                    <a:gd name="connsiteX9" fmla="*/ 1198266 w 1913895"/>
                    <a:gd name="connsiteY9" fmla="*/ 238154 h 474549"/>
                    <a:gd name="connsiteX10" fmla="*/ 1110756 w 1913895"/>
                    <a:gd name="connsiteY10" fmla="*/ 201597 h 474549"/>
                    <a:gd name="connsiteX11" fmla="*/ 1095575 w 1913895"/>
                    <a:gd name="connsiteY11" fmla="*/ 195230 h 474549"/>
                    <a:gd name="connsiteX12" fmla="*/ 993437 w 1913895"/>
                    <a:gd name="connsiteY12" fmla="*/ 152823 h 474549"/>
                    <a:gd name="connsiteX13" fmla="*/ 893652 w 1913895"/>
                    <a:gd name="connsiteY13" fmla="*/ 112787 h 474549"/>
                    <a:gd name="connsiteX14" fmla="*/ 798092 w 1913895"/>
                    <a:gd name="connsiteY14" fmla="*/ 76956 h 474549"/>
                    <a:gd name="connsiteX15" fmla="*/ 708306 w 1913895"/>
                    <a:gd name="connsiteY15" fmla="*/ 46900 h 474549"/>
                    <a:gd name="connsiteX16" fmla="*/ 624849 w 1913895"/>
                    <a:gd name="connsiteY16" fmla="*/ 23154 h 474549"/>
                    <a:gd name="connsiteX17" fmla="*/ 549556 w 1913895"/>
                    <a:gd name="connsiteY17" fmla="*/ 7552 h 474549"/>
                    <a:gd name="connsiteX18" fmla="*/ 484301 w 1913895"/>
                    <a:gd name="connsiteY18" fmla="*/ 1912 h 474549"/>
                    <a:gd name="connsiteX19" fmla="*/ 430402 w 1913895"/>
                    <a:gd name="connsiteY19" fmla="*/ 7533 h 474549"/>
                    <a:gd name="connsiteX20" fmla="*/ 386504 w 1913895"/>
                    <a:gd name="connsiteY20" fmla="*/ 23077 h 474549"/>
                    <a:gd name="connsiteX21" fmla="*/ 350712 w 1913895"/>
                    <a:gd name="connsiteY21" fmla="*/ 46709 h 474549"/>
                    <a:gd name="connsiteX22" fmla="*/ 321153 w 1913895"/>
                    <a:gd name="connsiteY22" fmla="*/ 76651 h 474549"/>
                    <a:gd name="connsiteX23" fmla="*/ 297349 w 1913895"/>
                    <a:gd name="connsiteY23" fmla="*/ 112347 h 474549"/>
                    <a:gd name="connsiteX24" fmla="*/ 277675 w 1913895"/>
                    <a:gd name="connsiteY24" fmla="*/ 152326 h 474549"/>
                    <a:gd name="connsiteX25" fmla="*/ 260352 w 1913895"/>
                    <a:gd name="connsiteY25" fmla="*/ 194676 h 474549"/>
                    <a:gd name="connsiteX26" fmla="*/ 257905 w 1913895"/>
                    <a:gd name="connsiteY26" fmla="*/ 201100 h 474549"/>
                    <a:gd name="connsiteX27" fmla="*/ 243508 w 1913895"/>
                    <a:gd name="connsiteY27" fmla="*/ 237638 h 474549"/>
                    <a:gd name="connsiteX28" fmla="*/ 229149 w 1913895"/>
                    <a:gd name="connsiteY28" fmla="*/ 274118 h 474549"/>
                    <a:gd name="connsiteX29" fmla="*/ 226702 w 1913895"/>
                    <a:gd name="connsiteY29" fmla="*/ 280542 h 474549"/>
                    <a:gd name="connsiteX30" fmla="*/ 209341 w 1913895"/>
                    <a:gd name="connsiteY30" fmla="*/ 323007 h 474549"/>
                    <a:gd name="connsiteX31" fmla="*/ 189609 w 1913895"/>
                    <a:gd name="connsiteY31" fmla="*/ 363120 h 474549"/>
                    <a:gd name="connsiteX32" fmla="*/ 165595 w 1913895"/>
                    <a:gd name="connsiteY32" fmla="*/ 399103 h 474549"/>
                    <a:gd name="connsiteX33" fmla="*/ 135788 w 1913895"/>
                    <a:gd name="connsiteY33" fmla="*/ 429293 h 474549"/>
                    <a:gd name="connsiteX34" fmla="*/ 99613 w 1913895"/>
                    <a:gd name="connsiteY34" fmla="*/ 453173 h 474549"/>
                    <a:gd name="connsiteX35" fmla="*/ 55275 w 1913895"/>
                    <a:gd name="connsiteY35" fmla="*/ 468871 h 474549"/>
                    <a:gd name="connsiteX36" fmla="*/ 956 w 1913895"/>
                    <a:gd name="connsiteY36" fmla="*/ 474530 h 474549"/>
                    <a:gd name="connsiteX37" fmla="*/ 0 w 1913895"/>
                    <a:gd name="connsiteY37" fmla="*/ 473574 h 474549"/>
                    <a:gd name="connsiteX38" fmla="*/ 956 w 1913895"/>
                    <a:gd name="connsiteY38" fmla="*/ 472618 h 474549"/>
                    <a:gd name="connsiteX39" fmla="*/ 54854 w 1913895"/>
                    <a:gd name="connsiteY39" fmla="*/ 466997 h 474549"/>
                    <a:gd name="connsiteX40" fmla="*/ 98753 w 1913895"/>
                    <a:gd name="connsiteY40" fmla="*/ 451453 h 474549"/>
                    <a:gd name="connsiteX41" fmla="*/ 134545 w 1913895"/>
                    <a:gd name="connsiteY41" fmla="*/ 427821 h 474549"/>
                    <a:gd name="connsiteX42" fmla="*/ 164104 w 1913895"/>
                    <a:gd name="connsiteY42" fmla="*/ 397879 h 474549"/>
                    <a:gd name="connsiteX43" fmla="*/ 187908 w 1913895"/>
                    <a:gd name="connsiteY43" fmla="*/ 362183 h 474549"/>
                    <a:gd name="connsiteX44" fmla="*/ 207582 w 1913895"/>
                    <a:gd name="connsiteY44" fmla="*/ 322204 h 474549"/>
                    <a:gd name="connsiteX45" fmla="*/ 224904 w 1913895"/>
                    <a:gd name="connsiteY45" fmla="*/ 279854 h 474549"/>
                    <a:gd name="connsiteX46" fmla="*/ 227352 w 1913895"/>
                    <a:gd name="connsiteY46" fmla="*/ 273430 h 474549"/>
                    <a:gd name="connsiteX47" fmla="*/ 241749 w 1913895"/>
                    <a:gd name="connsiteY47" fmla="*/ 236892 h 474549"/>
                    <a:gd name="connsiteX48" fmla="*/ 256108 w 1913895"/>
                    <a:gd name="connsiteY48" fmla="*/ 200412 h 474549"/>
                    <a:gd name="connsiteX49" fmla="*/ 258555 w 1913895"/>
                    <a:gd name="connsiteY49" fmla="*/ 193988 h 474549"/>
                    <a:gd name="connsiteX50" fmla="*/ 275916 w 1913895"/>
                    <a:gd name="connsiteY50" fmla="*/ 151523 h 474549"/>
                    <a:gd name="connsiteX51" fmla="*/ 295647 w 1913895"/>
                    <a:gd name="connsiteY51" fmla="*/ 111410 h 474549"/>
                    <a:gd name="connsiteX52" fmla="*/ 319661 w 1913895"/>
                    <a:gd name="connsiteY52" fmla="*/ 75427 h 474549"/>
                    <a:gd name="connsiteX53" fmla="*/ 349469 w 1913895"/>
                    <a:gd name="connsiteY53" fmla="*/ 45237 h 474549"/>
                    <a:gd name="connsiteX54" fmla="*/ 385643 w 1913895"/>
                    <a:gd name="connsiteY54" fmla="*/ 21357 h 474549"/>
                    <a:gd name="connsiteX55" fmla="*/ 429982 w 1913895"/>
                    <a:gd name="connsiteY55" fmla="*/ 5659 h 474549"/>
                    <a:gd name="connsiteX56" fmla="*/ 484301 w 1913895"/>
                    <a:gd name="connsiteY56" fmla="*/ 0 h 474549"/>
                    <a:gd name="connsiteX57" fmla="*/ 549843 w 1913895"/>
                    <a:gd name="connsiteY57" fmla="*/ 5659 h 474549"/>
                    <a:gd name="connsiteX58" fmla="*/ 625308 w 1913895"/>
                    <a:gd name="connsiteY58" fmla="*/ 21299 h 474549"/>
                    <a:gd name="connsiteX59" fmla="*/ 708880 w 1913895"/>
                    <a:gd name="connsiteY59" fmla="*/ 45084 h 474549"/>
                    <a:gd name="connsiteX60" fmla="*/ 798723 w 1913895"/>
                    <a:gd name="connsiteY60" fmla="*/ 75159 h 474549"/>
                    <a:gd name="connsiteX61" fmla="*/ 894340 w 1913895"/>
                    <a:gd name="connsiteY61" fmla="*/ 111009 h 474549"/>
                    <a:gd name="connsiteX62" fmla="*/ 994145 w 1913895"/>
                    <a:gd name="connsiteY62" fmla="*/ 151064 h 474549"/>
                    <a:gd name="connsiteX63" fmla="*/ 1096301 w 1913895"/>
                    <a:gd name="connsiteY63" fmla="*/ 193471 h 474549"/>
                    <a:gd name="connsiteX64" fmla="*/ 1111482 w 1913895"/>
                    <a:gd name="connsiteY64" fmla="*/ 199838 h 474549"/>
                    <a:gd name="connsiteX65" fmla="*/ 1198974 w 1913895"/>
                    <a:gd name="connsiteY65" fmla="*/ 236395 h 474549"/>
                    <a:gd name="connsiteX66" fmla="*/ 1286312 w 1913895"/>
                    <a:gd name="connsiteY66" fmla="*/ 272875 h 474549"/>
                    <a:gd name="connsiteX67" fmla="*/ 1301665 w 1913895"/>
                    <a:gd name="connsiteY67" fmla="*/ 279319 h 474549"/>
                    <a:gd name="connsiteX68" fmla="*/ 1403802 w 1913895"/>
                    <a:gd name="connsiteY68" fmla="*/ 321726 h 474549"/>
                    <a:gd name="connsiteX69" fmla="*/ 1503588 w 1913895"/>
                    <a:gd name="connsiteY69" fmla="*/ 361762 h 474549"/>
                    <a:gd name="connsiteX70" fmla="*/ 1599148 w 1913895"/>
                    <a:gd name="connsiteY70" fmla="*/ 397593 h 474549"/>
                    <a:gd name="connsiteX71" fmla="*/ 1688934 w 1913895"/>
                    <a:gd name="connsiteY71" fmla="*/ 427649 h 474549"/>
                    <a:gd name="connsiteX72" fmla="*/ 1772391 w 1913895"/>
                    <a:gd name="connsiteY72" fmla="*/ 451395 h 474549"/>
                    <a:gd name="connsiteX73" fmla="*/ 1847684 w 1913895"/>
                    <a:gd name="connsiteY73" fmla="*/ 466997 h 474549"/>
                    <a:gd name="connsiteX74" fmla="*/ 1912939 w 1913895"/>
                    <a:gd name="connsiteY74" fmla="*/ 472637 h 474549"/>
                    <a:gd name="connsiteX75" fmla="*/ 1913895 w 1913895"/>
                    <a:gd name="connsiteY75" fmla="*/ 473593 h 474549"/>
                    <a:gd name="connsiteX76" fmla="*/ 1912939 w 1913895"/>
                    <a:gd name="connsiteY76" fmla="*/ 474549 h 4745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895" h="474549">
                      <a:moveTo>
                        <a:pt x="1912939" y="474549"/>
                      </a:moveTo>
                      <a:cubicBezTo>
                        <a:pt x="1893667" y="474549"/>
                        <a:pt x="1871603" y="472637"/>
                        <a:pt x="1847397" y="468890"/>
                      </a:cubicBezTo>
                      <a:cubicBezTo>
                        <a:pt x="1824759" y="465391"/>
                        <a:pt x="1799388" y="460114"/>
                        <a:pt x="1771932" y="453250"/>
                      </a:cubicBezTo>
                      <a:cubicBezTo>
                        <a:pt x="1746312" y="446845"/>
                        <a:pt x="1718990" y="439063"/>
                        <a:pt x="1688360" y="429465"/>
                      </a:cubicBezTo>
                      <a:cubicBezTo>
                        <a:pt x="1660885" y="420861"/>
                        <a:pt x="1631498" y="411034"/>
                        <a:pt x="1598517" y="399390"/>
                      </a:cubicBezTo>
                      <a:cubicBezTo>
                        <a:pt x="1570526" y="389524"/>
                        <a:pt x="1539246" y="377785"/>
                        <a:pt x="1502899" y="363541"/>
                      </a:cubicBezTo>
                      <a:cubicBezTo>
                        <a:pt x="1468637" y="350099"/>
                        <a:pt x="1433419" y="335817"/>
                        <a:pt x="1403095" y="323485"/>
                      </a:cubicBezTo>
                      <a:cubicBezTo>
                        <a:pt x="1368660" y="309489"/>
                        <a:pt x="1333748" y="294863"/>
                        <a:pt x="1300939" y="281078"/>
                      </a:cubicBezTo>
                      <a:lnTo>
                        <a:pt x="1285586" y="274634"/>
                      </a:lnTo>
                      <a:cubicBezTo>
                        <a:pt x="1256849" y="262551"/>
                        <a:pt x="1227118" y="250066"/>
                        <a:pt x="1198266" y="238154"/>
                      </a:cubicBezTo>
                      <a:cubicBezTo>
                        <a:pt x="1169338" y="226204"/>
                        <a:pt x="1139550" y="213700"/>
                        <a:pt x="1110756" y="201597"/>
                      </a:cubicBezTo>
                      <a:lnTo>
                        <a:pt x="1095575" y="195230"/>
                      </a:lnTo>
                      <a:cubicBezTo>
                        <a:pt x="1062765" y="181445"/>
                        <a:pt x="1027853" y="166838"/>
                        <a:pt x="993437" y="152823"/>
                      </a:cubicBezTo>
                      <a:cubicBezTo>
                        <a:pt x="963133" y="140491"/>
                        <a:pt x="927914" y="126228"/>
                        <a:pt x="893652" y="112787"/>
                      </a:cubicBezTo>
                      <a:cubicBezTo>
                        <a:pt x="857325" y="98543"/>
                        <a:pt x="826064" y="86822"/>
                        <a:pt x="798092" y="76956"/>
                      </a:cubicBezTo>
                      <a:cubicBezTo>
                        <a:pt x="765168" y="65351"/>
                        <a:pt x="735800" y="55523"/>
                        <a:pt x="708306" y="46900"/>
                      </a:cubicBezTo>
                      <a:cubicBezTo>
                        <a:pt x="677734" y="37322"/>
                        <a:pt x="650431" y="29559"/>
                        <a:pt x="624849" y="23154"/>
                      </a:cubicBezTo>
                      <a:cubicBezTo>
                        <a:pt x="597489" y="16309"/>
                        <a:pt x="572155" y="11051"/>
                        <a:pt x="549556" y="7552"/>
                      </a:cubicBezTo>
                      <a:cubicBezTo>
                        <a:pt x="525446" y="3805"/>
                        <a:pt x="503497" y="1912"/>
                        <a:pt x="484301" y="1912"/>
                      </a:cubicBezTo>
                      <a:cubicBezTo>
                        <a:pt x="465143" y="1912"/>
                        <a:pt x="446998" y="3805"/>
                        <a:pt x="430402" y="7533"/>
                      </a:cubicBezTo>
                      <a:cubicBezTo>
                        <a:pt x="414877" y="11032"/>
                        <a:pt x="400098" y="16252"/>
                        <a:pt x="386504" y="23077"/>
                      </a:cubicBezTo>
                      <a:cubicBezTo>
                        <a:pt x="373789" y="29444"/>
                        <a:pt x="362069" y="37188"/>
                        <a:pt x="350712" y="46709"/>
                      </a:cubicBezTo>
                      <a:cubicBezTo>
                        <a:pt x="340483" y="55275"/>
                        <a:pt x="330827" y="65064"/>
                        <a:pt x="321153" y="76651"/>
                      </a:cubicBezTo>
                      <a:cubicBezTo>
                        <a:pt x="312950" y="86478"/>
                        <a:pt x="305169" y="98141"/>
                        <a:pt x="297349" y="112347"/>
                      </a:cubicBezTo>
                      <a:cubicBezTo>
                        <a:pt x="289949" y="125769"/>
                        <a:pt x="283315" y="140013"/>
                        <a:pt x="277675" y="152326"/>
                      </a:cubicBezTo>
                      <a:cubicBezTo>
                        <a:pt x="271250" y="166341"/>
                        <a:pt x="265591" y="180929"/>
                        <a:pt x="260352" y="194676"/>
                      </a:cubicBezTo>
                      <a:lnTo>
                        <a:pt x="257905" y="201100"/>
                      </a:lnTo>
                      <a:cubicBezTo>
                        <a:pt x="253316" y="213203"/>
                        <a:pt x="248555" y="225707"/>
                        <a:pt x="243508" y="237638"/>
                      </a:cubicBezTo>
                      <a:cubicBezTo>
                        <a:pt x="238479" y="249549"/>
                        <a:pt x="233738" y="262034"/>
                        <a:pt x="229149" y="274118"/>
                      </a:cubicBezTo>
                      <a:lnTo>
                        <a:pt x="226702" y="280542"/>
                      </a:lnTo>
                      <a:cubicBezTo>
                        <a:pt x="221444" y="294327"/>
                        <a:pt x="215784" y="308935"/>
                        <a:pt x="209341" y="323007"/>
                      </a:cubicBezTo>
                      <a:cubicBezTo>
                        <a:pt x="203682" y="335339"/>
                        <a:pt x="197028" y="349641"/>
                        <a:pt x="189609" y="363120"/>
                      </a:cubicBezTo>
                      <a:cubicBezTo>
                        <a:pt x="181732" y="377421"/>
                        <a:pt x="173874" y="389199"/>
                        <a:pt x="165595" y="399103"/>
                      </a:cubicBezTo>
                      <a:cubicBezTo>
                        <a:pt x="155844" y="410785"/>
                        <a:pt x="146093" y="420651"/>
                        <a:pt x="135788" y="429293"/>
                      </a:cubicBezTo>
                      <a:cubicBezTo>
                        <a:pt x="124297" y="438929"/>
                        <a:pt x="112462" y="446730"/>
                        <a:pt x="99613" y="453173"/>
                      </a:cubicBezTo>
                      <a:cubicBezTo>
                        <a:pt x="85866" y="460075"/>
                        <a:pt x="70934" y="465353"/>
                        <a:pt x="55275" y="468871"/>
                      </a:cubicBezTo>
                      <a:cubicBezTo>
                        <a:pt x="38545" y="472637"/>
                        <a:pt x="20267" y="474530"/>
                        <a:pt x="956" y="474530"/>
                      </a:cubicBezTo>
                      <a:cubicBezTo>
                        <a:pt x="421" y="474530"/>
                        <a:pt x="0" y="474109"/>
                        <a:pt x="0" y="473574"/>
                      </a:cubicBezTo>
                      <a:cubicBezTo>
                        <a:pt x="0" y="473039"/>
                        <a:pt x="421" y="472618"/>
                        <a:pt x="956" y="472618"/>
                      </a:cubicBezTo>
                      <a:cubicBezTo>
                        <a:pt x="20114" y="472618"/>
                        <a:pt x="38258" y="470725"/>
                        <a:pt x="54854" y="466997"/>
                      </a:cubicBezTo>
                      <a:cubicBezTo>
                        <a:pt x="70379" y="463517"/>
                        <a:pt x="85140" y="458278"/>
                        <a:pt x="98753" y="451453"/>
                      </a:cubicBezTo>
                      <a:cubicBezTo>
                        <a:pt x="111468" y="445086"/>
                        <a:pt x="123188" y="437342"/>
                        <a:pt x="134545" y="427821"/>
                      </a:cubicBezTo>
                      <a:cubicBezTo>
                        <a:pt x="144755" y="419255"/>
                        <a:pt x="154429" y="409466"/>
                        <a:pt x="164104" y="397879"/>
                      </a:cubicBezTo>
                      <a:cubicBezTo>
                        <a:pt x="172306" y="388052"/>
                        <a:pt x="180088" y="376389"/>
                        <a:pt x="187908" y="362183"/>
                      </a:cubicBezTo>
                      <a:cubicBezTo>
                        <a:pt x="195288" y="348761"/>
                        <a:pt x="201942" y="334517"/>
                        <a:pt x="207582" y="322204"/>
                      </a:cubicBezTo>
                      <a:cubicBezTo>
                        <a:pt x="214006" y="308189"/>
                        <a:pt x="219666" y="293601"/>
                        <a:pt x="224904" y="279854"/>
                      </a:cubicBezTo>
                      <a:lnTo>
                        <a:pt x="227352" y="273430"/>
                      </a:lnTo>
                      <a:cubicBezTo>
                        <a:pt x="231940" y="261327"/>
                        <a:pt x="236701" y="248823"/>
                        <a:pt x="241749" y="236892"/>
                      </a:cubicBezTo>
                      <a:cubicBezTo>
                        <a:pt x="246777" y="224981"/>
                        <a:pt x="251519" y="212496"/>
                        <a:pt x="256108" y="200412"/>
                      </a:cubicBezTo>
                      <a:lnTo>
                        <a:pt x="258555" y="193988"/>
                      </a:lnTo>
                      <a:cubicBezTo>
                        <a:pt x="263813" y="180202"/>
                        <a:pt x="269472" y="165595"/>
                        <a:pt x="275916" y="151523"/>
                      </a:cubicBezTo>
                      <a:cubicBezTo>
                        <a:pt x="281575" y="139191"/>
                        <a:pt x="288229" y="124889"/>
                        <a:pt x="295647" y="111410"/>
                      </a:cubicBezTo>
                      <a:cubicBezTo>
                        <a:pt x="303524" y="97109"/>
                        <a:pt x="311383" y="85331"/>
                        <a:pt x="319661" y="75427"/>
                      </a:cubicBezTo>
                      <a:cubicBezTo>
                        <a:pt x="329412" y="63764"/>
                        <a:pt x="339163" y="53879"/>
                        <a:pt x="349469" y="45237"/>
                      </a:cubicBezTo>
                      <a:cubicBezTo>
                        <a:pt x="360960" y="35601"/>
                        <a:pt x="372795" y="27800"/>
                        <a:pt x="385643" y="21357"/>
                      </a:cubicBezTo>
                      <a:cubicBezTo>
                        <a:pt x="399390" y="14454"/>
                        <a:pt x="414304" y="9177"/>
                        <a:pt x="429982" y="5659"/>
                      </a:cubicBezTo>
                      <a:cubicBezTo>
                        <a:pt x="446711" y="1893"/>
                        <a:pt x="464990" y="0"/>
                        <a:pt x="484301" y="0"/>
                      </a:cubicBezTo>
                      <a:cubicBezTo>
                        <a:pt x="503573" y="0"/>
                        <a:pt x="525637" y="1912"/>
                        <a:pt x="549843" y="5659"/>
                      </a:cubicBezTo>
                      <a:cubicBezTo>
                        <a:pt x="572499" y="9177"/>
                        <a:pt x="597890" y="14435"/>
                        <a:pt x="625308" y="21299"/>
                      </a:cubicBezTo>
                      <a:cubicBezTo>
                        <a:pt x="650928" y="27704"/>
                        <a:pt x="678250" y="35486"/>
                        <a:pt x="708880" y="45084"/>
                      </a:cubicBezTo>
                      <a:cubicBezTo>
                        <a:pt x="736393" y="53707"/>
                        <a:pt x="765780" y="63535"/>
                        <a:pt x="798723" y="75159"/>
                      </a:cubicBezTo>
                      <a:cubicBezTo>
                        <a:pt x="826714" y="85025"/>
                        <a:pt x="857994" y="96764"/>
                        <a:pt x="894340" y="111009"/>
                      </a:cubicBezTo>
                      <a:cubicBezTo>
                        <a:pt x="928622" y="124450"/>
                        <a:pt x="963821" y="138732"/>
                        <a:pt x="994145" y="151064"/>
                      </a:cubicBezTo>
                      <a:cubicBezTo>
                        <a:pt x="1028579" y="165060"/>
                        <a:pt x="1063492" y="179686"/>
                        <a:pt x="1096301" y="193471"/>
                      </a:cubicBezTo>
                      <a:lnTo>
                        <a:pt x="1111482" y="199838"/>
                      </a:lnTo>
                      <a:cubicBezTo>
                        <a:pt x="1140276" y="211941"/>
                        <a:pt x="1170065" y="224445"/>
                        <a:pt x="1198974" y="236395"/>
                      </a:cubicBezTo>
                      <a:cubicBezTo>
                        <a:pt x="1227844" y="248307"/>
                        <a:pt x="1257556" y="260811"/>
                        <a:pt x="1286312" y="272875"/>
                      </a:cubicBezTo>
                      <a:lnTo>
                        <a:pt x="1301665" y="279319"/>
                      </a:lnTo>
                      <a:cubicBezTo>
                        <a:pt x="1334475" y="293104"/>
                        <a:pt x="1369387" y="307711"/>
                        <a:pt x="1403802" y="321726"/>
                      </a:cubicBezTo>
                      <a:cubicBezTo>
                        <a:pt x="1434126" y="334058"/>
                        <a:pt x="1469325" y="348340"/>
                        <a:pt x="1503588" y="361762"/>
                      </a:cubicBezTo>
                      <a:cubicBezTo>
                        <a:pt x="1539915" y="376006"/>
                        <a:pt x="1571176" y="387727"/>
                        <a:pt x="1599148" y="397593"/>
                      </a:cubicBezTo>
                      <a:cubicBezTo>
                        <a:pt x="1632110" y="409217"/>
                        <a:pt x="1661478" y="419045"/>
                        <a:pt x="1688934" y="427649"/>
                      </a:cubicBezTo>
                      <a:cubicBezTo>
                        <a:pt x="1719506" y="437227"/>
                        <a:pt x="1746809" y="444990"/>
                        <a:pt x="1772391" y="451395"/>
                      </a:cubicBezTo>
                      <a:cubicBezTo>
                        <a:pt x="1799770" y="458259"/>
                        <a:pt x="1825104" y="463498"/>
                        <a:pt x="1847684" y="466997"/>
                      </a:cubicBezTo>
                      <a:cubicBezTo>
                        <a:pt x="1871794" y="470744"/>
                        <a:pt x="1893743" y="472637"/>
                        <a:pt x="1912939" y="472637"/>
                      </a:cubicBezTo>
                      <a:cubicBezTo>
                        <a:pt x="1913475" y="472637"/>
                        <a:pt x="1913895" y="473058"/>
                        <a:pt x="1913895" y="473593"/>
                      </a:cubicBezTo>
                      <a:cubicBezTo>
                        <a:pt x="1913895" y="474128"/>
                        <a:pt x="1913475" y="474549"/>
                        <a:pt x="1912939" y="474549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9" name="任意多边形: 形状 388">
                  <a:extLst>
                    <a:ext uri="{FF2B5EF4-FFF2-40B4-BE49-F238E27FC236}">
                      <a16:creationId xmlns:a16="http://schemas.microsoft.com/office/drawing/2014/main" id="{005E20AA-E488-8ECF-7FFB-D1C8AB6AAF53}"/>
                    </a:ext>
                  </a:extLst>
                </p:cNvPr>
                <p:cNvSpPr/>
                <p:nvPr/>
              </p:nvSpPr>
              <p:spPr>
                <a:xfrm>
                  <a:off x="9241201" y="1722701"/>
                  <a:ext cx="1913837" cy="459387"/>
                </a:xfrm>
                <a:custGeom>
                  <a:avLst/>
                  <a:gdLst>
                    <a:gd name="connsiteX0" fmla="*/ 1912882 w 1913837"/>
                    <a:gd name="connsiteY0" fmla="*/ 459387 h 459387"/>
                    <a:gd name="connsiteX1" fmla="*/ 1847149 w 1913837"/>
                    <a:gd name="connsiteY1" fmla="*/ 453537 h 459387"/>
                    <a:gd name="connsiteX2" fmla="*/ 1771320 w 1913837"/>
                    <a:gd name="connsiteY2" fmla="*/ 437533 h 459387"/>
                    <a:gd name="connsiteX3" fmla="*/ 1687653 w 1913837"/>
                    <a:gd name="connsiteY3" fmla="*/ 413653 h 459387"/>
                    <a:gd name="connsiteX4" fmla="*/ 1598402 w 1913837"/>
                    <a:gd name="connsiteY4" fmla="*/ 384170 h 459387"/>
                    <a:gd name="connsiteX5" fmla="*/ 1504257 w 1913837"/>
                    <a:gd name="connsiteY5" fmla="*/ 349793 h 459387"/>
                    <a:gd name="connsiteX6" fmla="*/ 1405925 w 1913837"/>
                    <a:gd name="connsiteY6" fmla="*/ 311229 h 459387"/>
                    <a:gd name="connsiteX7" fmla="*/ 1320938 w 1913837"/>
                    <a:gd name="connsiteY7" fmla="*/ 276909 h 459387"/>
                    <a:gd name="connsiteX8" fmla="*/ 1305680 w 1913837"/>
                    <a:gd name="connsiteY8" fmla="*/ 270734 h 459387"/>
                    <a:gd name="connsiteX9" fmla="*/ 1205799 w 1913837"/>
                    <a:gd name="connsiteY9" fmla="*/ 230583 h 459387"/>
                    <a:gd name="connsiteX10" fmla="*/ 1105899 w 1913837"/>
                    <a:gd name="connsiteY10" fmla="*/ 190431 h 459387"/>
                    <a:gd name="connsiteX11" fmla="*/ 1090642 w 1913837"/>
                    <a:gd name="connsiteY11" fmla="*/ 184256 h 459387"/>
                    <a:gd name="connsiteX12" fmla="*/ 1005655 w 1913837"/>
                    <a:gd name="connsiteY12" fmla="*/ 149936 h 459387"/>
                    <a:gd name="connsiteX13" fmla="*/ 907361 w 1913837"/>
                    <a:gd name="connsiteY13" fmla="*/ 111372 h 459387"/>
                    <a:gd name="connsiteX14" fmla="*/ 813273 w 1913837"/>
                    <a:gd name="connsiteY14" fmla="*/ 77014 h 459387"/>
                    <a:gd name="connsiteX15" fmla="*/ 724080 w 1913837"/>
                    <a:gd name="connsiteY15" fmla="*/ 47550 h 459387"/>
                    <a:gd name="connsiteX16" fmla="*/ 640508 w 1913837"/>
                    <a:gd name="connsiteY16" fmla="*/ 23708 h 459387"/>
                    <a:gd name="connsiteX17" fmla="*/ 564852 w 1913837"/>
                    <a:gd name="connsiteY17" fmla="*/ 7743 h 459387"/>
                    <a:gd name="connsiteX18" fmla="*/ 499424 w 1913837"/>
                    <a:gd name="connsiteY18" fmla="*/ 1912 h 459387"/>
                    <a:gd name="connsiteX19" fmla="*/ 445736 w 1913837"/>
                    <a:gd name="connsiteY19" fmla="*/ 7724 h 459387"/>
                    <a:gd name="connsiteX20" fmla="*/ 402201 w 1913837"/>
                    <a:gd name="connsiteY20" fmla="*/ 23632 h 459387"/>
                    <a:gd name="connsiteX21" fmla="*/ 366485 w 1913837"/>
                    <a:gd name="connsiteY21" fmla="*/ 47378 h 459387"/>
                    <a:gd name="connsiteX22" fmla="*/ 336314 w 1913837"/>
                    <a:gd name="connsiteY22" fmla="*/ 76746 h 459387"/>
                    <a:gd name="connsiteX23" fmla="*/ 311038 w 1913837"/>
                    <a:gd name="connsiteY23" fmla="*/ 110970 h 459387"/>
                    <a:gd name="connsiteX24" fmla="*/ 289911 w 1913837"/>
                    <a:gd name="connsiteY24" fmla="*/ 149458 h 459387"/>
                    <a:gd name="connsiteX25" fmla="*/ 273583 w 1913837"/>
                    <a:gd name="connsiteY25" fmla="*/ 183682 h 459387"/>
                    <a:gd name="connsiteX26" fmla="*/ 270658 w 1913837"/>
                    <a:gd name="connsiteY26" fmla="*/ 189934 h 459387"/>
                    <a:gd name="connsiteX27" fmla="*/ 251041 w 1913837"/>
                    <a:gd name="connsiteY27" fmla="*/ 230124 h 459387"/>
                    <a:gd name="connsiteX28" fmla="*/ 231462 w 1913837"/>
                    <a:gd name="connsiteY28" fmla="*/ 270237 h 459387"/>
                    <a:gd name="connsiteX29" fmla="*/ 228556 w 1913837"/>
                    <a:gd name="connsiteY29" fmla="*/ 276470 h 459387"/>
                    <a:gd name="connsiteX30" fmla="*/ 212209 w 1913837"/>
                    <a:gd name="connsiteY30" fmla="*/ 310751 h 459387"/>
                    <a:gd name="connsiteX31" fmla="*/ 190986 w 1913837"/>
                    <a:gd name="connsiteY31" fmla="*/ 349392 h 459387"/>
                    <a:gd name="connsiteX32" fmla="*/ 165500 w 1913837"/>
                    <a:gd name="connsiteY32" fmla="*/ 383884 h 459387"/>
                    <a:gd name="connsiteX33" fmla="*/ 135119 w 1913837"/>
                    <a:gd name="connsiteY33" fmla="*/ 413443 h 459387"/>
                    <a:gd name="connsiteX34" fmla="*/ 99059 w 1913837"/>
                    <a:gd name="connsiteY34" fmla="*/ 437419 h 459387"/>
                    <a:gd name="connsiteX35" fmla="*/ 55084 w 1913837"/>
                    <a:gd name="connsiteY35" fmla="*/ 453498 h 459387"/>
                    <a:gd name="connsiteX36" fmla="*/ 956 w 1913837"/>
                    <a:gd name="connsiteY36" fmla="*/ 459349 h 459387"/>
                    <a:gd name="connsiteX37" fmla="*/ 0 w 1913837"/>
                    <a:gd name="connsiteY37" fmla="*/ 458393 h 459387"/>
                    <a:gd name="connsiteX38" fmla="*/ 956 w 1913837"/>
                    <a:gd name="connsiteY38" fmla="*/ 457437 h 459387"/>
                    <a:gd name="connsiteX39" fmla="*/ 54644 w 1913837"/>
                    <a:gd name="connsiteY39" fmla="*/ 451625 h 459387"/>
                    <a:gd name="connsiteX40" fmla="*/ 98179 w 1913837"/>
                    <a:gd name="connsiteY40" fmla="*/ 435717 h 459387"/>
                    <a:gd name="connsiteX41" fmla="*/ 133895 w 1913837"/>
                    <a:gd name="connsiteY41" fmla="*/ 411970 h 459387"/>
                    <a:gd name="connsiteX42" fmla="*/ 164066 w 1913837"/>
                    <a:gd name="connsiteY42" fmla="*/ 382603 h 459387"/>
                    <a:gd name="connsiteX43" fmla="*/ 189342 w 1913837"/>
                    <a:gd name="connsiteY43" fmla="*/ 348379 h 459387"/>
                    <a:gd name="connsiteX44" fmla="*/ 210469 w 1913837"/>
                    <a:gd name="connsiteY44" fmla="*/ 309891 h 459387"/>
                    <a:gd name="connsiteX45" fmla="*/ 226797 w 1913837"/>
                    <a:gd name="connsiteY45" fmla="*/ 275648 h 459387"/>
                    <a:gd name="connsiteX46" fmla="*/ 229703 w 1913837"/>
                    <a:gd name="connsiteY46" fmla="*/ 269415 h 459387"/>
                    <a:gd name="connsiteX47" fmla="*/ 249320 w 1913837"/>
                    <a:gd name="connsiteY47" fmla="*/ 229225 h 459387"/>
                    <a:gd name="connsiteX48" fmla="*/ 268899 w 1913837"/>
                    <a:gd name="connsiteY48" fmla="*/ 189112 h 459387"/>
                    <a:gd name="connsiteX49" fmla="*/ 271824 w 1913837"/>
                    <a:gd name="connsiteY49" fmla="*/ 182860 h 459387"/>
                    <a:gd name="connsiteX50" fmla="*/ 288171 w 1913837"/>
                    <a:gd name="connsiteY50" fmla="*/ 148598 h 459387"/>
                    <a:gd name="connsiteX51" fmla="*/ 309394 w 1913837"/>
                    <a:gd name="connsiteY51" fmla="*/ 109957 h 459387"/>
                    <a:gd name="connsiteX52" fmla="*/ 334881 w 1913837"/>
                    <a:gd name="connsiteY52" fmla="*/ 75465 h 459387"/>
                    <a:gd name="connsiteX53" fmla="*/ 365262 w 1913837"/>
                    <a:gd name="connsiteY53" fmla="*/ 45906 h 459387"/>
                    <a:gd name="connsiteX54" fmla="*/ 401321 w 1913837"/>
                    <a:gd name="connsiteY54" fmla="*/ 21930 h 459387"/>
                    <a:gd name="connsiteX55" fmla="*/ 445296 w 1913837"/>
                    <a:gd name="connsiteY55" fmla="*/ 5851 h 459387"/>
                    <a:gd name="connsiteX56" fmla="*/ 499424 w 1913837"/>
                    <a:gd name="connsiteY56" fmla="*/ 0 h 459387"/>
                    <a:gd name="connsiteX57" fmla="*/ 565157 w 1913837"/>
                    <a:gd name="connsiteY57" fmla="*/ 5851 h 459387"/>
                    <a:gd name="connsiteX58" fmla="*/ 640986 w 1913837"/>
                    <a:gd name="connsiteY58" fmla="*/ 21854 h 459387"/>
                    <a:gd name="connsiteX59" fmla="*/ 724654 w 1913837"/>
                    <a:gd name="connsiteY59" fmla="*/ 45734 h 459387"/>
                    <a:gd name="connsiteX60" fmla="*/ 813904 w 1913837"/>
                    <a:gd name="connsiteY60" fmla="*/ 75217 h 459387"/>
                    <a:gd name="connsiteX61" fmla="*/ 908049 w 1913837"/>
                    <a:gd name="connsiteY61" fmla="*/ 109594 h 459387"/>
                    <a:gd name="connsiteX62" fmla="*/ 1006381 w 1913837"/>
                    <a:gd name="connsiteY62" fmla="*/ 148158 h 459387"/>
                    <a:gd name="connsiteX63" fmla="*/ 1091368 w 1913837"/>
                    <a:gd name="connsiteY63" fmla="*/ 182478 h 459387"/>
                    <a:gd name="connsiteX64" fmla="*/ 1106626 w 1913837"/>
                    <a:gd name="connsiteY64" fmla="*/ 188653 h 459387"/>
                    <a:gd name="connsiteX65" fmla="*/ 1206507 w 1913837"/>
                    <a:gd name="connsiteY65" fmla="*/ 228804 h 459387"/>
                    <a:gd name="connsiteX66" fmla="*/ 1306407 w 1913837"/>
                    <a:gd name="connsiteY66" fmla="*/ 268956 h 459387"/>
                    <a:gd name="connsiteX67" fmla="*/ 1321664 w 1913837"/>
                    <a:gd name="connsiteY67" fmla="*/ 275131 h 459387"/>
                    <a:gd name="connsiteX68" fmla="*/ 1406651 w 1913837"/>
                    <a:gd name="connsiteY68" fmla="*/ 309451 h 459387"/>
                    <a:gd name="connsiteX69" fmla="*/ 1504945 w 1913837"/>
                    <a:gd name="connsiteY69" fmla="*/ 348015 h 459387"/>
                    <a:gd name="connsiteX70" fmla="*/ 1599033 w 1913837"/>
                    <a:gd name="connsiteY70" fmla="*/ 382373 h 459387"/>
                    <a:gd name="connsiteX71" fmla="*/ 1688226 w 1913837"/>
                    <a:gd name="connsiteY71" fmla="*/ 411837 h 459387"/>
                    <a:gd name="connsiteX72" fmla="*/ 1771798 w 1913837"/>
                    <a:gd name="connsiteY72" fmla="*/ 435679 h 459387"/>
                    <a:gd name="connsiteX73" fmla="*/ 1847455 w 1913837"/>
                    <a:gd name="connsiteY73" fmla="*/ 451644 h 459387"/>
                    <a:gd name="connsiteX74" fmla="*/ 1912882 w 1913837"/>
                    <a:gd name="connsiteY74" fmla="*/ 457475 h 459387"/>
                    <a:gd name="connsiteX75" fmla="*/ 1913838 w 1913837"/>
                    <a:gd name="connsiteY75" fmla="*/ 458431 h 459387"/>
                    <a:gd name="connsiteX76" fmla="*/ 1912882 w 1913837"/>
                    <a:gd name="connsiteY76" fmla="*/ 459387 h 4593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837" h="459387">
                      <a:moveTo>
                        <a:pt x="1912882" y="459387"/>
                      </a:moveTo>
                      <a:cubicBezTo>
                        <a:pt x="1893667" y="459387"/>
                        <a:pt x="1871545" y="457418"/>
                        <a:pt x="1847149" y="453537"/>
                      </a:cubicBezTo>
                      <a:cubicBezTo>
                        <a:pt x="1824530" y="449942"/>
                        <a:pt x="1799005" y="444550"/>
                        <a:pt x="1771320" y="437533"/>
                      </a:cubicBezTo>
                      <a:cubicBezTo>
                        <a:pt x="1745910" y="431090"/>
                        <a:pt x="1718550" y="423289"/>
                        <a:pt x="1687653" y="413653"/>
                      </a:cubicBezTo>
                      <a:cubicBezTo>
                        <a:pt x="1660923" y="405317"/>
                        <a:pt x="1631728" y="395681"/>
                        <a:pt x="1598402" y="384170"/>
                      </a:cubicBezTo>
                      <a:cubicBezTo>
                        <a:pt x="1569876" y="374324"/>
                        <a:pt x="1539074" y="363082"/>
                        <a:pt x="1504257" y="349793"/>
                      </a:cubicBezTo>
                      <a:cubicBezTo>
                        <a:pt x="1475386" y="338781"/>
                        <a:pt x="1444126" y="326525"/>
                        <a:pt x="1405925" y="311229"/>
                      </a:cubicBezTo>
                      <a:cubicBezTo>
                        <a:pt x="1377742" y="299949"/>
                        <a:pt x="1348872" y="288247"/>
                        <a:pt x="1320938" y="276909"/>
                      </a:cubicBezTo>
                      <a:lnTo>
                        <a:pt x="1305680" y="270734"/>
                      </a:lnTo>
                      <a:cubicBezTo>
                        <a:pt x="1275261" y="258402"/>
                        <a:pt x="1239947" y="244119"/>
                        <a:pt x="1205799" y="230583"/>
                      </a:cubicBezTo>
                      <a:cubicBezTo>
                        <a:pt x="1171652" y="217046"/>
                        <a:pt x="1136319" y="202764"/>
                        <a:pt x="1105899" y="190431"/>
                      </a:cubicBezTo>
                      <a:lnTo>
                        <a:pt x="1090642" y="184256"/>
                      </a:lnTo>
                      <a:cubicBezTo>
                        <a:pt x="1062708" y="172937"/>
                        <a:pt x="1033837" y="161236"/>
                        <a:pt x="1005655" y="149936"/>
                      </a:cubicBezTo>
                      <a:cubicBezTo>
                        <a:pt x="967339" y="134602"/>
                        <a:pt x="936117" y="122346"/>
                        <a:pt x="907361" y="111372"/>
                      </a:cubicBezTo>
                      <a:cubicBezTo>
                        <a:pt x="872563" y="98103"/>
                        <a:pt x="841780" y="86860"/>
                        <a:pt x="813273" y="77014"/>
                      </a:cubicBezTo>
                      <a:cubicBezTo>
                        <a:pt x="779967" y="65523"/>
                        <a:pt x="750790" y="55887"/>
                        <a:pt x="724080" y="47550"/>
                      </a:cubicBezTo>
                      <a:cubicBezTo>
                        <a:pt x="693221" y="37933"/>
                        <a:pt x="665880" y="30132"/>
                        <a:pt x="640508" y="23708"/>
                      </a:cubicBezTo>
                      <a:cubicBezTo>
                        <a:pt x="612880" y="16691"/>
                        <a:pt x="587432" y="11319"/>
                        <a:pt x="564852" y="7743"/>
                      </a:cubicBezTo>
                      <a:cubicBezTo>
                        <a:pt x="540551" y="3881"/>
                        <a:pt x="518525" y="1912"/>
                        <a:pt x="499424" y="1912"/>
                      </a:cubicBezTo>
                      <a:cubicBezTo>
                        <a:pt x="480343" y="1912"/>
                        <a:pt x="462275" y="3862"/>
                        <a:pt x="445736" y="7724"/>
                      </a:cubicBezTo>
                      <a:cubicBezTo>
                        <a:pt x="430402" y="11300"/>
                        <a:pt x="415757" y="16653"/>
                        <a:pt x="402201" y="23632"/>
                      </a:cubicBezTo>
                      <a:cubicBezTo>
                        <a:pt x="389735" y="30037"/>
                        <a:pt x="378072" y="37819"/>
                        <a:pt x="366485" y="47378"/>
                      </a:cubicBezTo>
                      <a:cubicBezTo>
                        <a:pt x="356447" y="55676"/>
                        <a:pt x="346582" y="65274"/>
                        <a:pt x="336314" y="76746"/>
                      </a:cubicBezTo>
                      <a:cubicBezTo>
                        <a:pt x="327519" y="86555"/>
                        <a:pt x="319260" y="97759"/>
                        <a:pt x="311038" y="110970"/>
                      </a:cubicBezTo>
                      <a:cubicBezTo>
                        <a:pt x="304213" y="121945"/>
                        <a:pt x="297502" y="134181"/>
                        <a:pt x="289911" y="149458"/>
                      </a:cubicBezTo>
                      <a:cubicBezTo>
                        <a:pt x="284309" y="160700"/>
                        <a:pt x="278860" y="172383"/>
                        <a:pt x="273583" y="183682"/>
                      </a:cubicBezTo>
                      <a:lnTo>
                        <a:pt x="270658" y="189934"/>
                      </a:lnTo>
                      <a:cubicBezTo>
                        <a:pt x="264864" y="202286"/>
                        <a:pt x="258115" y="216606"/>
                        <a:pt x="251041" y="230124"/>
                      </a:cubicBezTo>
                      <a:cubicBezTo>
                        <a:pt x="243986" y="243584"/>
                        <a:pt x="237237" y="257885"/>
                        <a:pt x="231462" y="270237"/>
                      </a:cubicBezTo>
                      <a:lnTo>
                        <a:pt x="228556" y="276470"/>
                      </a:lnTo>
                      <a:cubicBezTo>
                        <a:pt x="223279" y="287789"/>
                        <a:pt x="217811" y="299471"/>
                        <a:pt x="212209" y="310751"/>
                      </a:cubicBezTo>
                      <a:cubicBezTo>
                        <a:pt x="204580" y="326085"/>
                        <a:pt x="197850" y="338360"/>
                        <a:pt x="190986" y="349392"/>
                      </a:cubicBezTo>
                      <a:cubicBezTo>
                        <a:pt x="182707" y="362718"/>
                        <a:pt x="174371" y="373999"/>
                        <a:pt x="165500" y="383884"/>
                      </a:cubicBezTo>
                      <a:cubicBezTo>
                        <a:pt x="155156" y="395413"/>
                        <a:pt x="145214" y="405087"/>
                        <a:pt x="135119" y="413443"/>
                      </a:cubicBezTo>
                      <a:cubicBezTo>
                        <a:pt x="123436" y="423098"/>
                        <a:pt x="111640" y="430937"/>
                        <a:pt x="99059" y="437419"/>
                      </a:cubicBezTo>
                      <a:cubicBezTo>
                        <a:pt x="85350" y="444474"/>
                        <a:pt x="70571" y="449885"/>
                        <a:pt x="55084" y="453498"/>
                      </a:cubicBezTo>
                      <a:cubicBezTo>
                        <a:pt x="38392" y="457380"/>
                        <a:pt x="20190" y="459349"/>
                        <a:pt x="956" y="459349"/>
                      </a:cubicBezTo>
                      <a:cubicBezTo>
                        <a:pt x="421" y="459349"/>
                        <a:pt x="0" y="458928"/>
                        <a:pt x="0" y="458393"/>
                      </a:cubicBezTo>
                      <a:cubicBezTo>
                        <a:pt x="0" y="457858"/>
                        <a:pt x="421" y="457437"/>
                        <a:pt x="956" y="457437"/>
                      </a:cubicBezTo>
                      <a:cubicBezTo>
                        <a:pt x="20037" y="457437"/>
                        <a:pt x="38105" y="455487"/>
                        <a:pt x="54644" y="451625"/>
                      </a:cubicBezTo>
                      <a:cubicBezTo>
                        <a:pt x="69978" y="448049"/>
                        <a:pt x="84624" y="442696"/>
                        <a:pt x="98179" y="435717"/>
                      </a:cubicBezTo>
                      <a:cubicBezTo>
                        <a:pt x="110645" y="429312"/>
                        <a:pt x="122327" y="421530"/>
                        <a:pt x="133895" y="411970"/>
                      </a:cubicBezTo>
                      <a:cubicBezTo>
                        <a:pt x="143933" y="403673"/>
                        <a:pt x="153798" y="394075"/>
                        <a:pt x="164066" y="382603"/>
                      </a:cubicBezTo>
                      <a:cubicBezTo>
                        <a:pt x="172861" y="372794"/>
                        <a:pt x="181120" y="361590"/>
                        <a:pt x="189342" y="348379"/>
                      </a:cubicBezTo>
                      <a:cubicBezTo>
                        <a:pt x="196168" y="337385"/>
                        <a:pt x="202879" y="325167"/>
                        <a:pt x="210469" y="309891"/>
                      </a:cubicBezTo>
                      <a:cubicBezTo>
                        <a:pt x="216071" y="298629"/>
                        <a:pt x="221520" y="286947"/>
                        <a:pt x="226797" y="275648"/>
                      </a:cubicBezTo>
                      <a:lnTo>
                        <a:pt x="229703" y="269415"/>
                      </a:lnTo>
                      <a:cubicBezTo>
                        <a:pt x="235497" y="257063"/>
                        <a:pt x="242246" y="242743"/>
                        <a:pt x="249320" y="229225"/>
                      </a:cubicBezTo>
                      <a:cubicBezTo>
                        <a:pt x="256375" y="215765"/>
                        <a:pt x="263125" y="201463"/>
                        <a:pt x="268899" y="189112"/>
                      </a:cubicBezTo>
                      <a:lnTo>
                        <a:pt x="271824" y="182860"/>
                      </a:lnTo>
                      <a:cubicBezTo>
                        <a:pt x="277101" y="171560"/>
                        <a:pt x="282569" y="159859"/>
                        <a:pt x="288171" y="148598"/>
                      </a:cubicBezTo>
                      <a:cubicBezTo>
                        <a:pt x="295800" y="133264"/>
                        <a:pt x="302549" y="120989"/>
                        <a:pt x="309394" y="109957"/>
                      </a:cubicBezTo>
                      <a:cubicBezTo>
                        <a:pt x="317673" y="96631"/>
                        <a:pt x="326009" y="85350"/>
                        <a:pt x="334881" y="75465"/>
                      </a:cubicBezTo>
                      <a:cubicBezTo>
                        <a:pt x="345224" y="63936"/>
                        <a:pt x="355166" y="54261"/>
                        <a:pt x="365262" y="45906"/>
                      </a:cubicBezTo>
                      <a:cubicBezTo>
                        <a:pt x="376944" y="36251"/>
                        <a:pt x="388741" y="28412"/>
                        <a:pt x="401321" y="21930"/>
                      </a:cubicBezTo>
                      <a:cubicBezTo>
                        <a:pt x="415030" y="14875"/>
                        <a:pt x="429810" y="9464"/>
                        <a:pt x="445296" y="5851"/>
                      </a:cubicBezTo>
                      <a:cubicBezTo>
                        <a:pt x="461988" y="1969"/>
                        <a:pt x="480190" y="0"/>
                        <a:pt x="499424" y="0"/>
                      </a:cubicBezTo>
                      <a:cubicBezTo>
                        <a:pt x="518639" y="0"/>
                        <a:pt x="540761" y="1969"/>
                        <a:pt x="565157" y="5851"/>
                      </a:cubicBezTo>
                      <a:cubicBezTo>
                        <a:pt x="587776" y="9445"/>
                        <a:pt x="613301" y="14837"/>
                        <a:pt x="640986" y="21854"/>
                      </a:cubicBezTo>
                      <a:cubicBezTo>
                        <a:pt x="666396" y="28297"/>
                        <a:pt x="693756" y="36098"/>
                        <a:pt x="724654" y="45734"/>
                      </a:cubicBezTo>
                      <a:cubicBezTo>
                        <a:pt x="751383" y="54070"/>
                        <a:pt x="780578" y="63707"/>
                        <a:pt x="813904" y="75217"/>
                      </a:cubicBezTo>
                      <a:cubicBezTo>
                        <a:pt x="842431" y="85063"/>
                        <a:pt x="873232" y="96306"/>
                        <a:pt x="908049" y="109594"/>
                      </a:cubicBezTo>
                      <a:cubicBezTo>
                        <a:pt x="936824" y="120568"/>
                        <a:pt x="968066" y="132824"/>
                        <a:pt x="1006381" y="148158"/>
                      </a:cubicBezTo>
                      <a:cubicBezTo>
                        <a:pt x="1034564" y="159438"/>
                        <a:pt x="1063434" y="171140"/>
                        <a:pt x="1091368" y="182478"/>
                      </a:cubicBezTo>
                      <a:lnTo>
                        <a:pt x="1106626" y="188653"/>
                      </a:lnTo>
                      <a:cubicBezTo>
                        <a:pt x="1137045" y="200985"/>
                        <a:pt x="1172359" y="215268"/>
                        <a:pt x="1206507" y="228804"/>
                      </a:cubicBezTo>
                      <a:cubicBezTo>
                        <a:pt x="1240654" y="242341"/>
                        <a:pt x="1275988" y="256624"/>
                        <a:pt x="1306407" y="268956"/>
                      </a:cubicBezTo>
                      <a:lnTo>
                        <a:pt x="1321664" y="275131"/>
                      </a:lnTo>
                      <a:cubicBezTo>
                        <a:pt x="1349598" y="286450"/>
                        <a:pt x="1378469" y="298151"/>
                        <a:pt x="1406651" y="309451"/>
                      </a:cubicBezTo>
                      <a:cubicBezTo>
                        <a:pt x="1444852" y="324747"/>
                        <a:pt x="1476094" y="337002"/>
                        <a:pt x="1504945" y="348015"/>
                      </a:cubicBezTo>
                      <a:cubicBezTo>
                        <a:pt x="1539743" y="361284"/>
                        <a:pt x="1570526" y="372527"/>
                        <a:pt x="1599033" y="382373"/>
                      </a:cubicBezTo>
                      <a:cubicBezTo>
                        <a:pt x="1632339" y="393864"/>
                        <a:pt x="1661516" y="403501"/>
                        <a:pt x="1688226" y="411837"/>
                      </a:cubicBezTo>
                      <a:cubicBezTo>
                        <a:pt x="1719085" y="421454"/>
                        <a:pt x="1746426" y="429255"/>
                        <a:pt x="1771798" y="435679"/>
                      </a:cubicBezTo>
                      <a:cubicBezTo>
                        <a:pt x="1799426" y="442696"/>
                        <a:pt x="1824874" y="448068"/>
                        <a:pt x="1847455" y="451644"/>
                      </a:cubicBezTo>
                      <a:cubicBezTo>
                        <a:pt x="1871756" y="455506"/>
                        <a:pt x="1893781" y="457475"/>
                        <a:pt x="1912882" y="457475"/>
                      </a:cubicBezTo>
                      <a:cubicBezTo>
                        <a:pt x="1913417" y="457475"/>
                        <a:pt x="1913838" y="457896"/>
                        <a:pt x="1913838" y="458431"/>
                      </a:cubicBezTo>
                      <a:cubicBezTo>
                        <a:pt x="1913838" y="458967"/>
                        <a:pt x="1913417" y="459387"/>
                        <a:pt x="1912882" y="459387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0" name="任意多边形: 形状 389">
                  <a:extLst>
                    <a:ext uri="{FF2B5EF4-FFF2-40B4-BE49-F238E27FC236}">
                      <a16:creationId xmlns:a16="http://schemas.microsoft.com/office/drawing/2014/main" id="{2D3473CB-9523-E151-2FBD-0E82FDF50096}"/>
                    </a:ext>
                  </a:extLst>
                </p:cNvPr>
                <p:cNvSpPr/>
                <p:nvPr/>
              </p:nvSpPr>
              <p:spPr>
                <a:xfrm>
                  <a:off x="9241182" y="1806005"/>
                  <a:ext cx="1913876" cy="435831"/>
                </a:xfrm>
                <a:custGeom>
                  <a:avLst/>
                  <a:gdLst>
                    <a:gd name="connsiteX0" fmla="*/ 1912901 w 1913876"/>
                    <a:gd name="connsiteY0" fmla="*/ 435832 h 435831"/>
                    <a:gd name="connsiteX1" fmla="*/ 1847110 w 1913876"/>
                    <a:gd name="connsiteY1" fmla="*/ 429924 h 435831"/>
                    <a:gd name="connsiteX2" fmla="*/ 1771855 w 1913876"/>
                    <a:gd name="connsiteY2" fmla="*/ 414475 h 435831"/>
                    <a:gd name="connsiteX3" fmla="*/ 1689010 w 1913876"/>
                    <a:gd name="connsiteY3" fmla="*/ 391417 h 435831"/>
                    <a:gd name="connsiteX4" fmla="*/ 1600505 w 1913876"/>
                    <a:gd name="connsiteY4" fmla="*/ 362680 h 435831"/>
                    <a:gd name="connsiteX5" fmla="*/ 1507966 w 1913876"/>
                    <a:gd name="connsiteY5" fmla="*/ 329909 h 435831"/>
                    <a:gd name="connsiteX6" fmla="*/ 1412024 w 1913876"/>
                    <a:gd name="connsiteY6" fmla="*/ 293735 h 435831"/>
                    <a:gd name="connsiteX7" fmla="*/ 1338872 w 1913876"/>
                    <a:gd name="connsiteY7" fmla="*/ 265476 h 435831"/>
                    <a:gd name="connsiteX8" fmla="*/ 1314609 w 1913876"/>
                    <a:gd name="connsiteY8" fmla="*/ 256069 h 435831"/>
                    <a:gd name="connsiteX9" fmla="*/ 1217634 w 1913876"/>
                    <a:gd name="connsiteY9" fmla="*/ 218843 h 435831"/>
                    <a:gd name="connsiteX10" fmla="*/ 1120660 w 1913876"/>
                    <a:gd name="connsiteY10" fmla="*/ 181617 h 435831"/>
                    <a:gd name="connsiteX11" fmla="*/ 1096378 w 1913876"/>
                    <a:gd name="connsiteY11" fmla="*/ 172210 h 435831"/>
                    <a:gd name="connsiteX12" fmla="*/ 1023245 w 1913876"/>
                    <a:gd name="connsiteY12" fmla="*/ 143952 h 435831"/>
                    <a:gd name="connsiteX13" fmla="*/ 927341 w 1913876"/>
                    <a:gd name="connsiteY13" fmla="*/ 107777 h 435831"/>
                    <a:gd name="connsiteX14" fmla="*/ 834859 w 1913876"/>
                    <a:gd name="connsiteY14" fmla="*/ 75025 h 435831"/>
                    <a:gd name="connsiteX15" fmla="*/ 746393 w 1913876"/>
                    <a:gd name="connsiteY15" fmla="*/ 46289 h 435831"/>
                    <a:gd name="connsiteX16" fmla="*/ 663643 w 1913876"/>
                    <a:gd name="connsiteY16" fmla="*/ 23249 h 435831"/>
                    <a:gd name="connsiteX17" fmla="*/ 588541 w 1913876"/>
                    <a:gd name="connsiteY17" fmla="*/ 7839 h 435831"/>
                    <a:gd name="connsiteX18" fmla="*/ 523056 w 1913876"/>
                    <a:gd name="connsiteY18" fmla="*/ 1950 h 435831"/>
                    <a:gd name="connsiteX19" fmla="*/ 469425 w 1913876"/>
                    <a:gd name="connsiteY19" fmla="*/ 7820 h 435831"/>
                    <a:gd name="connsiteX20" fmla="*/ 425297 w 1913876"/>
                    <a:gd name="connsiteY20" fmla="*/ 23192 h 435831"/>
                    <a:gd name="connsiteX21" fmla="*/ 388779 w 1913876"/>
                    <a:gd name="connsiteY21" fmla="*/ 46117 h 435831"/>
                    <a:gd name="connsiteX22" fmla="*/ 357862 w 1913876"/>
                    <a:gd name="connsiteY22" fmla="*/ 74758 h 435831"/>
                    <a:gd name="connsiteX23" fmla="*/ 330961 w 1913876"/>
                    <a:gd name="connsiteY23" fmla="*/ 107414 h 435831"/>
                    <a:gd name="connsiteX24" fmla="*/ 307425 w 1913876"/>
                    <a:gd name="connsiteY24" fmla="*/ 143531 h 435831"/>
                    <a:gd name="connsiteX25" fmla="*/ 290714 w 1913876"/>
                    <a:gd name="connsiteY25" fmla="*/ 171943 h 435831"/>
                    <a:gd name="connsiteX26" fmla="*/ 285342 w 1913876"/>
                    <a:gd name="connsiteY26" fmla="*/ 181178 h 435831"/>
                    <a:gd name="connsiteX27" fmla="*/ 262799 w 1913876"/>
                    <a:gd name="connsiteY27" fmla="*/ 218442 h 435831"/>
                    <a:gd name="connsiteX28" fmla="*/ 240296 w 1913876"/>
                    <a:gd name="connsiteY28" fmla="*/ 255629 h 435831"/>
                    <a:gd name="connsiteX29" fmla="*/ 234904 w 1913876"/>
                    <a:gd name="connsiteY29" fmla="*/ 264902 h 435831"/>
                    <a:gd name="connsiteX30" fmla="*/ 218212 w 1913876"/>
                    <a:gd name="connsiteY30" fmla="*/ 293295 h 435831"/>
                    <a:gd name="connsiteX31" fmla="*/ 194600 w 1913876"/>
                    <a:gd name="connsiteY31" fmla="*/ 329546 h 435831"/>
                    <a:gd name="connsiteX32" fmla="*/ 167526 w 1913876"/>
                    <a:gd name="connsiteY32" fmla="*/ 362412 h 435831"/>
                    <a:gd name="connsiteX33" fmla="*/ 136419 w 1913876"/>
                    <a:gd name="connsiteY33" fmla="*/ 391226 h 435831"/>
                    <a:gd name="connsiteX34" fmla="*/ 99537 w 1913876"/>
                    <a:gd name="connsiteY34" fmla="*/ 414399 h 435831"/>
                    <a:gd name="connsiteX35" fmla="*/ 55026 w 1913876"/>
                    <a:gd name="connsiteY35" fmla="*/ 429905 h 435831"/>
                    <a:gd name="connsiteX36" fmla="*/ 956 w 1913876"/>
                    <a:gd name="connsiteY36" fmla="*/ 435813 h 435831"/>
                    <a:gd name="connsiteX37" fmla="*/ 0 w 1913876"/>
                    <a:gd name="connsiteY37" fmla="*/ 434857 h 435831"/>
                    <a:gd name="connsiteX38" fmla="*/ 956 w 1913876"/>
                    <a:gd name="connsiteY38" fmla="*/ 433901 h 435831"/>
                    <a:gd name="connsiteX39" fmla="*/ 54587 w 1913876"/>
                    <a:gd name="connsiteY39" fmla="*/ 428031 h 435831"/>
                    <a:gd name="connsiteX40" fmla="*/ 98715 w 1913876"/>
                    <a:gd name="connsiteY40" fmla="*/ 412659 h 435831"/>
                    <a:gd name="connsiteX41" fmla="*/ 135233 w 1913876"/>
                    <a:gd name="connsiteY41" fmla="*/ 389734 h 435831"/>
                    <a:gd name="connsiteX42" fmla="*/ 166150 w 1913876"/>
                    <a:gd name="connsiteY42" fmla="*/ 361093 h 435831"/>
                    <a:gd name="connsiteX43" fmla="*/ 193051 w 1913876"/>
                    <a:gd name="connsiteY43" fmla="*/ 328437 h 435831"/>
                    <a:gd name="connsiteX44" fmla="*/ 216587 w 1913876"/>
                    <a:gd name="connsiteY44" fmla="*/ 292320 h 435831"/>
                    <a:gd name="connsiteX45" fmla="*/ 233260 w 1913876"/>
                    <a:gd name="connsiteY45" fmla="*/ 263946 h 435831"/>
                    <a:gd name="connsiteX46" fmla="*/ 238651 w 1913876"/>
                    <a:gd name="connsiteY46" fmla="*/ 254654 h 435831"/>
                    <a:gd name="connsiteX47" fmla="*/ 261193 w 1913876"/>
                    <a:gd name="connsiteY47" fmla="*/ 217390 h 435831"/>
                    <a:gd name="connsiteX48" fmla="*/ 283697 w 1913876"/>
                    <a:gd name="connsiteY48" fmla="*/ 180202 h 435831"/>
                    <a:gd name="connsiteX49" fmla="*/ 289070 w 1913876"/>
                    <a:gd name="connsiteY49" fmla="*/ 170968 h 435831"/>
                    <a:gd name="connsiteX50" fmla="*/ 305800 w 1913876"/>
                    <a:gd name="connsiteY50" fmla="*/ 142518 h 435831"/>
                    <a:gd name="connsiteX51" fmla="*/ 329412 w 1913876"/>
                    <a:gd name="connsiteY51" fmla="*/ 106267 h 435831"/>
                    <a:gd name="connsiteX52" fmla="*/ 356486 w 1913876"/>
                    <a:gd name="connsiteY52" fmla="*/ 73400 h 435831"/>
                    <a:gd name="connsiteX53" fmla="*/ 387593 w 1913876"/>
                    <a:gd name="connsiteY53" fmla="*/ 44587 h 435831"/>
                    <a:gd name="connsiteX54" fmla="*/ 424475 w 1913876"/>
                    <a:gd name="connsiteY54" fmla="*/ 21414 h 435831"/>
                    <a:gd name="connsiteX55" fmla="*/ 468986 w 1913876"/>
                    <a:gd name="connsiteY55" fmla="*/ 5908 h 435831"/>
                    <a:gd name="connsiteX56" fmla="*/ 523056 w 1913876"/>
                    <a:gd name="connsiteY56" fmla="*/ 0 h 435831"/>
                    <a:gd name="connsiteX57" fmla="*/ 588847 w 1913876"/>
                    <a:gd name="connsiteY57" fmla="*/ 5908 h 435831"/>
                    <a:gd name="connsiteX58" fmla="*/ 664102 w 1913876"/>
                    <a:gd name="connsiteY58" fmla="*/ 21357 h 435831"/>
                    <a:gd name="connsiteX59" fmla="*/ 746947 w 1913876"/>
                    <a:gd name="connsiteY59" fmla="*/ 44415 h 435831"/>
                    <a:gd name="connsiteX60" fmla="*/ 835452 w 1913876"/>
                    <a:gd name="connsiteY60" fmla="*/ 73152 h 435831"/>
                    <a:gd name="connsiteX61" fmla="*/ 927991 w 1913876"/>
                    <a:gd name="connsiteY61" fmla="*/ 105923 h 435831"/>
                    <a:gd name="connsiteX62" fmla="*/ 1023933 w 1913876"/>
                    <a:gd name="connsiteY62" fmla="*/ 142097 h 435831"/>
                    <a:gd name="connsiteX63" fmla="*/ 1097085 w 1913876"/>
                    <a:gd name="connsiteY63" fmla="*/ 170356 h 435831"/>
                    <a:gd name="connsiteX64" fmla="*/ 1121367 w 1913876"/>
                    <a:gd name="connsiteY64" fmla="*/ 179763 h 435831"/>
                    <a:gd name="connsiteX65" fmla="*/ 1218342 w 1913876"/>
                    <a:gd name="connsiteY65" fmla="*/ 216989 h 435831"/>
                    <a:gd name="connsiteX66" fmla="*/ 1315317 w 1913876"/>
                    <a:gd name="connsiteY66" fmla="*/ 254215 h 435831"/>
                    <a:gd name="connsiteX67" fmla="*/ 1339599 w 1913876"/>
                    <a:gd name="connsiteY67" fmla="*/ 263621 h 435831"/>
                    <a:gd name="connsiteX68" fmla="*/ 1412731 w 1913876"/>
                    <a:gd name="connsiteY68" fmla="*/ 291880 h 435831"/>
                    <a:gd name="connsiteX69" fmla="*/ 1508635 w 1913876"/>
                    <a:gd name="connsiteY69" fmla="*/ 328055 h 435831"/>
                    <a:gd name="connsiteX70" fmla="*/ 1601117 w 1913876"/>
                    <a:gd name="connsiteY70" fmla="*/ 360806 h 435831"/>
                    <a:gd name="connsiteX71" fmla="*/ 1689584 w 1913876"/>
                    <a:gd name="connsiteY71" fmla="*/ 389543 h 435831"/>
                    <a:gd name="connsiteX72" fmla="*/ 1772333 w 1913876"/>
                    <a:gd name="connsiteY72" fmla="*/ 412582 h 435831"/>
                    <a:gd name="connsiteX73" fmla="*/ 1847435 w 1913876"/>
                    <a:gd name="connsiteY73" fmla="*/ 427993 h 435831"/>
                    <a:gd name="connsiteX74" fmla="*/ 1912920 w 1913876"/>
                    <a:gd name="connsiteY74" fmla="*/ 433882 h 435831"/>
                    <a:gd name="connsiteX75" fmla="*/ 1913876 w 1913876"/>
                    <a:gd name="connsiteY75" fmla="*/ 434838 h 435831"/>
                    <a:gd name="connsiteX76" fmla="*/ 1912901 w 1913876"/>
                    <a:gd name="connsiteY76" fmla="*/ 435832 h 435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876" h="435831">
                      <a:moveTo>
                        <a:pt x="1912901" y="435832"/>
                      </a:moveTo>
                      <a:cubicBezTo>
                        <a:pt x="1893743" y="435832"/>
                        <a:pt x="1872234" y="433901"/>
                        <a:pt x="1847110" y="429924"/>
                      </a:cubicBezTo>
                      <a:cubicBezTo>
                        <a:pt x="1824932" y="426406"/>
                        <a:pt x="1800305" y="421358"/>
                        <a:pt x="1771855" y="414475"/>
                      </a:cubicBezTo>
                      <a:cubicBezTo>
                        <a:pt x="1747344" y="408548"/>
                        <a:pt x="1720232" y="400996"/>
                        <a:pt x="1689010" y="391417"/>
                      </a:cubicBezTo>
                      <a:cubicBezTo>
                        <a:pt x="1663772" y="383673"/>
                        <a:pt x="1635647" y="374534"/>
                        <a:pt x="1600505" y="362680"/>
                      </a:cubicBezTo>
                      <a:cubicBezTo>
                        <a:pt x="1572227" y="353139"/>
                        <a:pt x="1541961" y="342413"/>
                        <a:pt x="1507966" y="329909"/>
                      </a:cubicBezTo>
                      <a:cubicBezTo>
                        <a:pt x="1479573" y="319470"/>
                        <a:pt x="1449097" y="307979"/>
                        <a:pt x="1412024" y="293735"/>
                      </a:cubicBezTo>
                      <a:cubicBezTo>
                        <a:pt x="1387723" y="284404"/>
                        <a:pt x="1363307" y="274940"/>
                        <a:pt x="1338872" y="265476"/>
                      </a:cubicBezTo>
                      <a:lnTo>
                        <a:pt x="1314609" y="256069"/>
                      </a:lnTo>
                      <a:cubicBezTo>
                        <a:pt x="1283502" y="244024"/>
                        <a:pt x="1250214" y="231175"/>
                        <a:pt x="1217634" y="218843"/>
                      </a:cubicBezTo>
                      <a:cubicBezTo>
                        <a:pt x="1185093" y="206511"/>
                        <a:pt x="1151786" y="193663"/>
                        <a:pt x="1120660" y="181617"/>
                      </a:cubicBezTo>
                      <a:lnTo>
                        <a:pt x="1096378" y="172210"/>
                      </a:lnTo>
                      <a:cubicBezTo>
                        <a:pt x="1071962" y="162746"/>
                        <a:pt x="1047527" y="153282"/>
                        <a:pt x="1023245" y="143952"/>
                      </a:cubicBezTo>
                      <a:cubicBezTo>
                        <a:pt x="986191" y="129708"/>
                        <a:pt x="955714" y="118217"/>
                        <a:pt x="927341" y="107777"/>
                      </a:cubicBezTo>
                      <a:cubicBezTo>
                        <a:pt x="893365" y="95273"/>
                        <a:pt x="863118" y="84566"/>
                        <a:pt x="834859" y="75025"/>
                      </a:cubicBezTo>
                      <a:cubicBezTo>
                        <a:pt x="799736" y="63171"/>
                        <a:pt x="771630" y="54032"/>
                        <a:pt x="746393" y="46289"/>
                      </a:cubicBezTo>
                      <a:cubicBezTo>
                        <a:pt x="715208" y="36710"/>
                        <a:pt x="688135" y="29177"/>
                        <a:pt x="663643" y="23249"/>
                      </a:cubicBezTo>
                      <a:cubicBezTo>
                        <a:pt x="635250" y="16366"/>
                        <a:pt x="610681" y="11338"/>
                        <a:pt x="588541" y="7839"/>
                      </a:cubicBezTo>
                      <a:cubicBezTo>
                        <a:pt x="563513" y="3881"/>
                        <a:pt x="542099" y="1950"/>
                        <a:pt x="523056" y="1950"/>
                      </a:cubicBezTo>
                      <a:cubicBezTo>
                        <a:pt x="504032" y="1950"/>
                        <a:pt x="486480" y="3862"/>
                        <a:pt x="469425" y="7820"/>
                      </a:cubicBezTo>
                      <a:cubicBezTo>
                        <a:pt x="454340" y="11319"/>
                        <a:pt x="439905" y="16347"/>
                        <a:pt x="425297" y="23192"/>
                      </a:cubicBezTo>
                      <a:cubicBezTo>
                        <a:pt x="412717" y="29081"/>
                        <a:pt x="400786" y="36595"/>
                        <a:pt x="388779" y="46117"/>
                      </a:cubicBezTo>
                      <a:cubicBezTo>
                        <a:pt x="379047" y="53841"/>
                        <a:pt x="369239" y="62942"/>
                        <a:pt x="357862" y="74758"/>
                      </a:cubicBezTo>
                      <a:cubicBezTo>
                        <a:pt x="348723" y="84260"/>
                        <a:pt x="339928" y="94948"/>
                        <a:pt x="330961" y="107414"/>
                      </a:cubicBezTo>
                      <a:cubicBezTo>
                        <a:pt x="323466" y="117834"/>
                        <a:pt x="315990" y="129325"/>
                        <a:pt x="307425" y="143531"/>
                      </a:cubicBezTo>
                      <a:cubicBezTo>
                        <a:pt x="301765" y="152919"/>
                        <a:pt x="296144" y="162593"/>
                        <a:pt x="290714" y="171943"/>
                      </a:cubicBezTo>
                      <a:lnTo>
                        <a:pt x="285342" y="181178"/>
                      </a:lnTo>
                      <a:cubicBezTo>
                        <a:pt x="278325" y="193204"/>
                        <a:pt x="270753" y="206033"/>
                        <a:pt x="262799" y="218442"/>
                      </a:cubicBezTo>
                      <a:cubicBezTo>
                        <a:pt x="254865" y="230812"/>
                        <a:pt x="247293" y="243622"/>
                        <a:pt x="240296" y="255629"/>
                      </a:cubicBezTo>
                      <a:lnTo>
                        <a:pt x="234904" y="264902"/>
                      </a:lnTo>
                      <a:cubicBezTo>
                        <a:pt x="229474" y="274252"/>
                        <a:pt x="223853" y="283926"/>
                        <a:pt x="218212" y="293295"/>
                      </a:cubicBezTo>
                      <a:cubicBezTo>
                        <a:pt x="209628" y="307558"/>
                        <a:pt x="202114" y="319068"/>
                        <a:pt x="194600" y="329546"/>
                      </a:cubicBezTo>
                      <a:cubicBezTo>
                        <a:pt x="185594" y="342088"/>
                        <a:pt x="176723" y="352834"/>
                        <a:pt x="167526" y="362412"/>
                      </a:cubicBezTo>
                      <a:cubicBezTo>
                        <a:pt x="156093" y="374305"/>
                        <a:pt x="146208" y="383463"/>
                        <a:pt x="136419" y="391226"/>
                      </a:cubicBezTo>
                      <a:cubicBezTo>
                        <a:pt x="124297" y="400843"/>
                        <a:pt x="112232" y="408433"/>
                        <a:pt x="99537" y="414399"/>
                      </a:cubicBezTo>
                      <a:cubicBezTo>
                        <a:pt x="84815" y="421301"/>
                        <a:pt x="70246" y="426368"/>
                        <a:pt x="55026" y="429905"/>
                      </a:cubicBezTo>
                      <a:cubicBezTo>
                        <a:pt x="37819" y="433882"/>
                        <a:pt x="20133" y="435813"/>
                        <a:pt x="956" y="435813"/>
                      </a:cubicBezTo>
                      <a:cubicBezTo>
                        <a:pt x="421" y="435813"/>
                        <a:pt x="0" y="435392"/>
                        <a:pt x="0" y="434857"/>
                      </a:cubicBezTo>
                      <a:cubicBezTo>
                        <a:pt x="0" y="434321"/>
                        <a:pt x="421" y="433901"/>
                        <a:pt x="956" y="433901"/>
                      </a:cubicBezTo>
                      <a:cubicBezTo>
                        <a:pt x="19980" y="433901"/>
                        <a:pt x="37532" y="431989"/>
                        <a:pt x="54587" y="428031"/>
                      </a:cubicBezTo>
                      <a:cubicBezTo>
                        <a:pt x="69672" y="424532"/>
                        <a:pt x="84107" y="419504"/>
                        <a:pt x="98715" y="412659"/>
                      </a:cubicBezTo>
                      <a:cubicBezTo>
                        <a:pt x="111295" y="406770"/>
                        <a:pt x="123226" y="399256"/>
                        <a:pt x="135233" y="389734"/>
                      </a:cubicBezTo>
                      <a:cubicBezTo>
                        <a:pt x="144965" y="382010"/>
                        <a:pt x="154774" y="372909"/>
                        <a:pt x="166150" y="361093"/>
                      </a:cubicBezTo>
                      <a:cubicBezTo>
                        <a:pt x="175289" y="351591"/>
                        <a:pt x="184084" y="340903"/>
                        <a:pt x="193051" y="328437"/>
                      </a:cubicBezTo>
                      <a:cubicBezTo>
                        <a:pt x="200546" y="318017"/>
                        <a:pt x="208022" y="306526"/>
                        <a:pt x="216587" y="292320"/>
                      </a:cubicBezTo>
                      <a:cubicBezTo>
                        <a:pt x="222228" y="282951"/>
                        <a:pt x="227849" y="273296"/>
                        <a:pt x="233260" y="263946"/>
                      </a:cubicBezTo>
                      <a:lnTo>
                        <a:pt x="238651" y="254654"/>
                      </a:lnTo>
                      <a:cubicBezTo>
                        <a:pt x="245668" y="242628"/>
                        <a:pt x="253240" y="229799"/>
                        <a:pt x="261193" y="217390"/>
                      </a:cubicBezTo>
                      <a:cubicBezTo>
                        <a:pt x="269128" y="205020"/>
                        <a:pt x="276699" y="192210"/>
                        <a:pt x="283697" y="180202"/>
                      </a:cubicBezTo>
                      <a:lnTo>
                        <a:pt x="289070" y="170968"/>
                      </a:lnTo>
                      <a:cubicBezTo>
                        <a:pt x="294500" y="161599"/>
                        <a:pt x="300140" y="151925"/>
                        <a:pt x="305800" y="142518"/>
                      </a:cubicBezTo>
                      <a:cubicBezTo>
                        <a:pt x="314384" y="128254"/>
                        <a:pt x="321898" y="116744"/>
                        <a:pt x="329412" y="106267"/>
                      </a:cubicBezTo>
                      <a:cubicBezTo>
                        <a:pt x="338418" y="93724"/>
                        <a:pt x="347289" y="82979"/>
                        <a:pt x="356486" y="73400"/>
                      </a:cubicBezTo>
                      <a:cubicBezTo>
                        <a:pt x="367919" y="61508"/>
                        <a:pt x="377804" y="52350"/>
                        <a:pt x="387593" y="44587"/>
                      </a:cubicBezTo>
                      <a:cubicBezTo>
                        <a:pt x="399715" y="34970"/>
                        <a:pt x="411780" y="27379"/>
                        <a:pt x="424475" y="21414"/>
                      </a:cubicBezTo>
                      <a:cubicBezTo>
                        <a:pt x="439197" y="14512"/>
                        <a:pt x="453766" y="9445"/>
                        <a:pt x="468986" y="5908"/>
                      </a:cubicBezTo>
                      <a:cubicBezTo>
                        <a:pt x="486193" y="1931"/>
                        <a:pt x="503879" y="0"/>
                        <a:pt x="523056" y="0"/>
                      </a:cubicBezTo>
                      <a:cubicBezTo>
                        <a:pt x="542214" y="0"/>
                        <a:pt x="563724" y="1931"/>
                        <a:pt x="588847" y="5908"/>
                      </a:cubicBezTo>
                      <a:cubicBezTo>
                        <a:pt x="611026" y="9426"/>
                        <a:pt x="635652" y="14474"/>
                        <a:pt x="664102" y="21357"/>
                      </a:cubicBezTo>
                      <a:cubicBezTo>
                        <a:pt x="688613" y="27284"/>
                        <a:pt x="715725" y="34836"/>
                        <a:pt x="746947" y="44415"/>
                      </a:cubicBezTo>
                      <a:cubicBezTo>
                        <a:pt x="772185" y="52158"/>
                        <a:pt x="800310" y="61298"/>
                        <a:pt x="835452" y="73152"/>
                      </a:cubicBezTo>
                      <a:cubicBezTo>
                        <a:pt x="863730" y="82692"/>
                        <a:pt x="893996" y="93419"/>
                        <a:pt x="927991" y="105923"/>
                      </a:cubicBezTo>
                      <a:cubicBezTo>
                        <a:pt x="956384" y="116362"/>
                        <a:pt x="986860" y="127853"/>
                        <a:pt x="1023933" y="142097"/>
                      </a:cubicBezTo>
                      <a:cubicBezTo>
                        <a:pt x="1048234" y="151427"/>
                        <a:pt x="1072650" y="160892"/>
                        <a:pt x="1097085" y="170356"/>
                      </a:cubicBezTo>
                      <a:lnTo>
                        <a:pt x="1121367" y="179763"/>
                      </a:lnTo>
                      <a:cubicBezTo>
                        <a:pt x="1152494" y="191808"/>
                        <a:pt x="1185800" y="204656"/>
                        <a:pt x="1218342" y="216989"/>
                      </a:cubicBezTo>
                      <a:cubicBezTo>
                        <a:pt x="1250922" y="229321"/>
                        <a:pt x="1284209" y="242169"/>
                        <a:pt x="1315317" y="254215"/>
                      </a:cubicBezTo>
                      <a:lnTo>
                        <a:pt x="1339599" y="263621"/>
                      </a:lnTo>
                      <a:cubicBezTo>
                        <a:pt x="1364014" y="273086"/>
                        <a:pt x="1388449" y="282550"/>
                        <a:pt x="1412731" y="291880"/>
                      </a:cubicBezTo>
                      <a:cubicBezTo>
                        <a:pt x="1449785" y="306124"/>
                        <a:pt x="1480262" y="317615"/>
                        <a:pt x="1508635" y="328055"/>
                      </a:cubicBezTo>
                      <a:cubicBezTo>
                        <a:pt x="1542611" y="340559"/>
                        <a:pt x="1572858" y="351266"/>
                        <a:pt x="1601117" y="360806"/>
                      </a:cubicBezTo>
                      <a:cubicBezTo>
                        <a:pt x="1636240" y="372661"/>
                        <a:pt x="1664346" y="381800"/>
                        <a:pt x="1689584" y="389543"/>
                      </a:cubicBezTo>
                      <a:cubicBezTo>
                        <a:pt x="1720768" y="399122"/>
                        <a:pt x="1747841" y="406655"/>
                        <a:pt x="1772333" y="412582"/>
                      </a:cubicBezTo>
                      <a:cubicBezTo>
                        <a:pt x="1800745" y="419465"/>
                        <a:pt x="1825295" y="424494"/>
                        <a:pt x="1847435" y="427993"/>
                      </a:cubicBezTo>
                      <a:cubicBezTo>
                        <a:pt x="1872463" y="431950"/>
                        <a:pt x="1893877" y="433882"/>
                        <a:pt x="1912920" y="433882"/>
                      </a:cubicBezTo>
                      <a:cubicBezTo>
                        <a:pt x="1913455" y="433882"/>
                        <a:pt x="1913876" y="434302"/>
                        <a:pt x="1913876" y="434838"/>
                      </a:cubicBezTo>
                      <a:cubicBezTo>
                        <a:pt x="1913876" y="435373"/>
                        <a:pt x="1913436" y="435832"/>
                        <a:pt x="1912901" y="435832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1" name="任意多边形: 形状 390">
                  <a:extLst>
                    <a:ext uri="{FF2B5EF4-FFF2-40B4-BE49-F238E27FC236}">
                      <a16:creationId xmlns:a16="http://schemas.microsoft.com/office/drawing/2014/main" id="{F5C6BDBC-9ED5-1E0F-4057-603BB5F765F2}"/>
                    </a:ext>
                  </a:extLst>
                </p:cNvPr>
                <p:cNvSpPr/>
                <p:nvPr/>
              </p:nvSpPr>
              <p:spPr>
                <a:xfrm>
                  <a:off x="9241162" y="1896364"/>
                  <a:ext cx="1913933" cy="405221"/>
                </a:xfrm>
                <a:custGeom>
                  <a:avLst/>
                  <a:gdLst>
                    <a:gd name="connsiteX0" fmla="*/ 1912920 w 1913933"/>
                    <a:gd name="connsiteY0" fmla="*/ 405221 h 405221"/>
                    <a:gd name="connsiteX1" fmla="*/ 1848047 w 1913933"/>
                    <a:gd name="connsiteY1" fmla="*/ 400231 h 405221"/>
                    <a:gd name="connsiteX2" fmla="*/ 1774303 w 1913933"/>
                    <a:gd name="connsiteY2" fmla="*/ 386293 h 405221"/>
                    <a:gd name="connsiteX3" fmla="*/ 1693235 w 1913933"/>
                    <a:gd name="connsiteY3" fmla="*/ 365013 h 405221"/>
                    <a:gd name="connsiteX4" fmla="*/ 1606413 w 1913933"/>
                    <a:gd name="connsiteY4" fmla="*/ 337958 h 405221"/>
                    <a:gd name="connsiteX5" fmla="*/ 1515404 w 1913933"/>
                    <a:gd name="connsiteY5" fmla="*/ 306717 h 405221"/>
                    <a:gd name="connsiteX6" fmla="*/ 1421775 w 1913933"/>
                    <a:gd name="connsiteY6" fmla="*/ 272837 h 405221"/>
                    <a:gd name="connsiteX7" fmla="*/ 1359024 w 1913933"/>
                    <a:gd name="connsiteY7" fmla="*/ 249702 h 405221"/>
                    <a:gd name="connsiteX8" fmla="*/ 1327094 w 1913933"/>
                    <a:gd name="connsiteY8" fmla="*/ 237905 h 405221"/>
                    <a:gd name="connsiteX9" fmla="*/ 1232949 w 1913933"/>
                    <a:gd name="connsiteY9" fmla="*/ 203509 h 405221"/>
                    <a:gd name="connsiteX10" fmla="*/ 1138804 w 1913933"/>
                    <a:gd name="connsiteY10" fmla="*/ 169113 h 405221"/>
                    <a:gd name="connsiteX11" fmla="*/ 1106874 w 1913933"/>
                    <a:gd name="connsiteY11" fmla="*/ 157316 h 405221"/>
                    <a:gd name="connsiteX12" fmla="*/ 1044124 w 1913933"/>
                    <a:gd name="connsiteY12" fmla="*/ 134181 h 405221"/>
                    <a:gd name="connsiteX13" fmla="*/ 950514 w 1913933"/>
                    <a:gd name="connsiteY13" fmla="*/ 100321 h 405221"/>
                    <a:gd name="connsiteX14" fmla="*/ 859543 w 1913933"/>
                    <a:gd name="connsiteY14" fmla="*/ 69079 h 405221"/>
                    <a:gd name="connsiteX15" fmla="*/ 772778 w 1913933"/>
                    <a:gd name="connsiteY15" fmla="*/ 42044 h 405221"/>
                    <a:gd name="connsiteX16" fmla="*/ 691806 w 1913933"/>
                    <a:gd name="connsiteY16" fmla="*/ 20783 h 405221"/>
                    <a:gd name="connsiteX17" fmla="*/ 618214 w 1913933"/>
                    <a:gd name="connsiteY17" fmla="*/ 6883 h 405221"/>
                    <a:gd name="connsiteX18" fmla="*/ 553609 w 1913933"/>
                    <a:gd name="connsiteY18" fmla="*/ 1912 h 405221"/>
                    <a:gd name="connsiteX19" fmla="*/ 499023 w 1913933"/>
                    <a:gd name="connsiteY19" fmla="*/ 6883 h 405221"/>
                    <a:gd name="connsiteX20" fmla="*/ 453384 w 1913933"/>
                    <a:gd name="connsiteY20" fmla="*/ 20745 h 405221"/>
                    <a:gd name="connsiteX21" fmla="*/ 415068 w 1913933"/>
                    <a:gd name="connsiteY21" fmla="*/ 41929 h 405221"/>
                    <a:gd name="connsiteX22" fmla="*/ 382488 w 1913933"/>
                    <a:gd name="connsiteY22" fmla="*/ 68869 h 405221"/>
                    <a:gd name="connsiteX23" fmla="*/ 354058 w 1913933"/>
                    <a:gd name="connsiteY23" fmla="*/ 100034 h 405221"/>
                    <a:gd name="connsiteX24" fmla="*/ 328208 w 1913933"/>
                    <a:gd name="connsiteY24" fmla="*/ 133856 h 405221"/>
                    <a:gd name="connsiteX25" fmla="*/ 311688 w 1913933"/>
                    <a:gd name="connsiteY25" fmla="*/ 157049 h 405221"/>
                    <a:gd name="connsiteX26" fmla="*/ 303390 w 1913933"/>
                    <a:gd name="connsiteY26" fmla="*/ 168769 h 405221"/>
                    <a:gd name="connsiteX27" fmla="*/ 278019 w 1913933"/>
                    <a:gd name="connsiteY27" fmla="*/ 203203 h 405221"/>
                    <a:gd name="connsiteX28" fmla="*/ 252685 w 1913933"/>
                    <a:gd name="connsiteY28" fmla="*/ 237561 h 405221"/>
                    <a:gd name="connsiteX29" fmla="*/ 244406 w 1913933"/>
                    <a:gd name="connsiteY29" fmla="*/ 249243 h 405221"/>
                    <a:gd name="connsiteX30" fmla="*/ 227849 w 1913933"/>
                    <a:gd name="connsiteY30" fmla="*/ 272493 h 405221"/>
                    <a:gd name="connsiteX31" fmla="*/ 201942 w 1913933"/>
                    <a:gd name="connsiteY31" fmla="*/ 306411 h 405221"/>
                    <a:gd name="connsiteX32" fmla="*/ 173358 w 1913933"/>
                    <a:gd name="connsiteY32" fmla="*/ 337729 h 405221"/>
                    <a:gd name="connsiteX33" fmla="*/ 140529 w 1913933"/>
                    <a:gd name="connsiteY33" fmla="*/ 364879 h 405221"/>
                    <a:gd name="connsiteX34" fmla="*/ 101889 w 1913933"/>
                    <a:gd name="connsiteY34" fmla="*/ 386236 h 405221"/>
                    <a:gd name="connsiteX35" fmla="*/ 55868 w 1913933"/>
                    <a:gd name="connsiteY35" fmla="*/ 400212 h 405221"/>
                    <a:gd name="connsiteX36" fmla="*/ 956 w 1913933"/>
                    <a:gd name="connsiteY36" fmla="*/ 405221 h 405221"/>
                    <a:gd name="connsiteX37" fmla="*/ 0 w 1913933"/>
                    <a:gd name="connsiteY37" fmla="*/ 404265 h 405221"/>
                    <a:gd name="connsiteX38" fmla="*/ 956 w 1913933"/>
                    <a:gd name="connsiteY38" fmla="*/ 403309 h 405221"/>
                    <a:gd name="connsiteX39" fmla="*/ 55543 w 1913933"/>
                    <a:gd name="connsiteY39" fmla="*/ 398338 h 405221"/>
                    <a:gd name="connsiteX40" fmla="*/ 101181 w 1913933"/>
                    <a:gd name="connsiteY40" fmla="*/ 384477 h 405221"/>
                    <a:gd name="connsiteX41" fmla="*/ 139497 w 1913933"/>
                    <a:gd name="connsiteY41" fmla="*/ 363292 h 405221"/>
                    <a:gd name="connsiteX42" fmla="*/ 172077 w 1913933"/>
                    <a:gd name="connsiteY42" fmla="*/ 336352 h 405221"/>
                    <a:gd name="connsiteX43" fmla="*/ 200508 w 1913933"/>
                    <a:gd name="connsiteY43" fmla="*/ 305187 h 405221"/>
                    <a:gd name="connsiteX44" fmla="*/ 226357 w 1913933"/>
                    <a:gd name="connsiteY44" fmla="*/ 271365 h 405221"/>
                    <a:gd name="connsiteX45" fmla="*/ 242915 w 1913933"/>
                    <a:gd name="connsiteY45" fmla="*/ 248135 h 405221"/>
                    <a:gd name="connsiteX46" fmla="*/ 251194 w 1913933"/>
                    <a:gd name="connsiteY46" fmla="*/ 236452 h 405221"/>
                    <a:gd name="connsiteX47" fmla="*/ 276566 w 1913933"/>
                    <a:gd name="connsiteY47" fmla="*/ 202018 h 405221"/>
                    <a:gd name="connsiteX48" fmla="*/ 301899 w 1913933"/>
                    <a:gd name="connsiteY48" fmla="*/ 167660 h 405221"/>
                    <a:gd name="connsiteX49" fmla="*/ 310197 w 1913933"/>
                    <a:gd name="connsiteY49" fmla="*/ 155940 h 405221"/>
                    <a:gd name="connsiteX50" fmla="*/ 326736 w 1913933"/>
                    <a:gd name="connsiteY50" fmla="*/ 132728 h 405221"/>
                    <a:gd name="connsiteX51" fmla="*/ 352643 w 1913933"/>
                    <a:gd name="connsiteY51" fmla="*/ 98810 h 405221"/>
                    <a:gd name="connsiteX52" fmla="*/ 381227 w 1913933"/>
                    <a:gd name="connsiteY52" fmla="*/ 67492 h 405221"/>
                    <a:gd name="connsiteX53" fmla="*/ 414055 w 1913933"/>
                    <a:gd name="connsiteY53" fmla="*/ 40342 h 405221"/>
                    <a:gd name="connsiteX54" fmla="*/ 452696 w 1913933"/>
                    <a:gd name="connsiteY54" fmla="*/ 18986 h 405221"/>
                    <a:gd name="connsiteX55" fmla="*/ 498717 w 1913933"/>
                    <a:gd name="connsiteY55" fmla="*/ 5009 h 405221"/>
                    <a:gd name="connsiteX56" fmla="*/ 553667 w 1913933"/>
                    <a:gd name="connsiteY56" fmla="*/ 0 h 405221"/>
                    <a:gd name="connsiteX57" fmla="*/ 618540 w 1913933"/>
                    <a:gd name="connsiteY57" fmla="*/ 4990 h 405221"/>
                    <a:gd name="connsiteX58" fmla="*/ 692284 w 1913933"/>
                    <a:gd name="connsiteY58" fmla="*/ 18928 h 405221"/>
                    <a:gd name="connsiteX59" fmla="*/ 773351 w 1913933"/>
                    <a:gd name="connsiteY59" fmla="*/ 40209 h 405221"/>
                    <a:gd name="connsiteX60" fmla="*/ 860174 w 1913933"/>
                    <a:gd name="connsiteY60" fmla="*/ 67263 h 405221"/>
                    <a:gd name="connsiteX61" fmla="*/ 951183 w 1913933"/>
                    <a:gd name="connsiteY61" fmla="*/ 98504 h 405221"/>
                    <a:gd name="connsiteX62" fmla="*/ 1044812 w 1913933"/>
                    <a:gd name="connsiteY62" fmla="*/ 132384 h 405221"/>
                    <a:gd name="connsiteX63" fmla="*/ 1107563 w 1913933"/>
                    <a:gd name="connsiteY63" fmla="*/ 155519 h 405221"/>
                    <a:gd name="connsiteX64" fmla="*/ 1139492 w 1913933"/>
                    <a:gd name="connsiteY64" fmla="*/ 167316 h 405221"/>
                    <a:gd name="connsiteX65" fmla="*/ 1233637 w 1913933"/>
                    <a:gd name="connsiteY65" fmla="*/ 201712 h 405221"/>
                    <a:gd name="connsiteX66" fmla="*/ 1327783 w 1913933"/>
                    <a:gd name="connsiteY66" fmla="*/ 236108 h 405221"/>
                    <a:gd name="connsiteX67" fmla="*/ 1359712 w 1913933"/>
                    <a:gd name="connsiteY67" fmla="*/ 247905 h 405221"/>
                    <a:gd name="connsiteX68" fmla="*/ 1422463 w 1913933"/>
                    <a:gd name="connsiteY68" fmla="*/ 271040 h 405221"/>
                    <a:gd name="connsiteX69" fmla="*/ 1516073 w 1913933"/>
                    <a:gd name="connsiteY69" fmla="*/ 304901 h 405221"/>
                    <a:gd name="connsiteX70" fmla="*/ 1607044 w 1913933"/>
                    <a:gd name="connsiteY70" fmla="*/ 336142 h 405221"/>
                    <a:gd name="connsiteX71" fmla="*/ 1693809 w 1913933"/>
                    <a:gd name="connsiteY71" fmla="*/ 363177 h 405221"/>
                    <a:gd name="connsiteX72" fmla="*/ 1774781 w 1913933"/>
                    <a:gd name="connsiteY72" fmla="*/ 384438 h 405221"/>
                    <a:gd name="connsiteX73" fmla="*/ 1848372 w 1913933"/>
                    <a:gd name="connsiteY73" fmla="*/ 398338 h 405221"/>
                    <a:gd name="connsiteX74" fmla="*/ 1912978 w 1913933"/>
                    <a:gd name="connsiteY74" fmla="*/ 403309 h 405221"/>
                    <a:gd name="connsiteX75" fmla="*/ 1913934 w 1913933"/>
                    <a:gd name="connsiteY75" fmla="*/ 404265 h 405221"/>
                    <a:gd name="connsiteX76" fmla="*/ 1912920 w 1913933"/>
                    <a:gd name="connsiteY76" fmla="*/ 405221 h 405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933" h="405221">
                      <a:moveTo>
                        <a:pt x="1912920" y="405221"/>
                      </a:moveTo>
                      <a:cubicBezTo>
                        <a:pt x="1893590" y="405221"/>
                        <a:pt x="1871756" y="403539"/>
                        <a:pt x="1848047" y="400231"/>
                      </a:cubicBezTo>
                      <a:cubicBezTo>
                        <a:pt x="1825715" y="397115"/>
                        <a:pt x="1800898" y="392430"/>
                        <a:pt x="1774303" y="386293"/>
                      </a:cubicBezTo>
                      <a:cubicBezTo>
                        <a:pt x="1749543" y="380595"/>
                        <a:pt x="1722259" y="373444"/>
                        <a:pt x="1693235" y="365013"/>
                      </a:cubicBezTo>
                      <a:cubicBezTo>
                        <a:pt x="1666411" y="357231"/>
                        <a:pt x="1637999" y="348379"/>
                        <a:pt x="1606413" y="337958"/>
                      </a:cubicBezTo>
                      <a:cubicBezTo>
                        <a:pt x="1578728" y="328819"/>
                        <a:pt x="1548959" y="318609"/>
                        <a:pt x="1515404" y="306717"/>
                      </a:cubicBezTo>
                      <a:cubicBezTo>
                        <a:pt x="1488388" y="297138"/>
                        <a:pt x="1458638" y="286374"/>
                        <a:pt x="1421775" y="272837"/>
                      </a:cubicBezTo>
                      <a:cubicBezTo>
                        <a:pt x="1400915" y="265170"/>
                        <a:pt x="1379960" y="257446"/>
                        <a:pt x="1359024" y="249702"/>
                      </a:cubicBezTo>
                      <a:lnTo>
                        <a:pt x="1327094" y="237905"/>
                      </a:lnTo>
                      <a:cubicBezTo>
                        <a:pt x="1299103" y="227581"/>
                        <a:pt x="1266026" y="215421"/>
                        <a:pt x="1232949" y="203509"/>
                      </a:cubicBezTo>
                      <a:cubicBezTo>
                        <a:pt x="1199872" y="191598"/>
                        <a:pt x="1166795" y="179438"/>
                        <a:pt x="1138804" y="169113"/>
                      </a:cubicBezTo>
                      <a:lnTo>
                        <a:pt x="1106874" y="157316"/>
                      </a:lnTo>
                      <a:cubicBezTo>
                        <a:pt x="1085938" y="149573"/>
                        <a:pt x="1064983" y="141848"/>
                        <a:pt x="1044124" y="134181"/>
                      </a:cubicBezTo>
                      <a:cubicBezTo>
                        <a:pt x="1007261" y="120645"/>
                        <a:pt x="977530" y="109880"/>
                        <a:pt x="950514" y="100321"/>
                      </a:cubicBezTo>
                      <a:cubicBezTo>
                        <a:pt x="916959" y="88428"/>
                        <a:pt x="887209" y="78199"/>
                        <a:pt x="859543" y="69079"/>
                      </a:cubicBezTo>
                      <a:cubicBezTo>
                        <a:pt x="827976" y="58659"/>
                        <a:pt x="799583" y="49826"/>
                        <a:pt x="772778" y="42044"/>
                      </a:cubicBezTo>
                      <a:cubicBezTo>
                        <a:pt x="743773" y="33631"/>
                        <a:pt x="716547" y="26481"/>
                        <a:pt x="691806" y="20783"/>
                      </a:cubicBezTo>
                      <a:cubicBezTo>
                        <a:pt x="665268" y="14665"/>
                        <a:pt x="640508" y="10000"/>
                        <a:pt x="618214" y="6883"/>
                      </a:cubicBezTo>
                      <a:cubicBezTo>
                        <a:pt x="594602" y="3575"/>
                        <a:pt x="572863" y="1912"/>
                        <a:pt x="553609" y="1912"/>
                      </a:cubicBezTo>
                      <a:cubicBezTo>
                        <a:pt x="534375" y="1912"/>
                        <a:pt x="516020" y="3594"/>
                        <a:pt x="499023" y="6883"/>
                      </a:cubicBezTo>
                      <a:cubicBezTo>
                        <a:pt x="483020" y="9980"/>
                        <a:pt x="467666" y="14646"/>
                        <a:pt x="453384" y="20745"/>
                      </a:cubicBezTo>
                      <a:cubicBezTo>
                        <a:pt x="440096" y="26404"/>
                        <a:pt x="427209" y="33536"/>
                        <a:pt x="415068" y="41929"/>
                      </a:cubicBezTo>
                      <a:cubicBezTo>
                        <a:pt x="403845" y="49673"/>
                        <a:pt x="393195" y="58487"/>
                        <a:pt x="382488" y="68869"/>
                      </a:cubicBezTo>
                      <a:cubicBezTo>
                        <a:pt x="373101" y="77970"/>
                        <a:pt x="363789" y="88161"/>
                        <a:pt x="354058" y="100034"/>
                      </a:cubicBezTo>
                      <a:cubicBezTo>
                        <a:pt x="346199" y="109613"/>
                        <a:pt x="337997" y="120358"/>
                        <a:pt x="328208" y="133856"/>
                      </a:cubicBezTo>
                      <a:cubicBezTo>
                        <a:pt x="322644" y="141543"/>
                        <a:pt x="317080" y="149420"/>
                        <a:pt x="311688" y="157049"/>
                      </a:cubicBezTo>
                      <a:cubicBezTo>
                        <a:pt x="308916" y="160949"/>
                        <a:pt x="306163" y="164869"/>
                        <a:pt x="303390" y="168769"/>
                      </a:cubicBezTo>
                      <a:cubicBezTo>
                        <a:pt x="296029" y="179132"/>
                        <a:pt x="287254" y="191311"/>
                        <a:pt x="278019" y="203203"/>
                      </a:cubicBezTo>
                      <a:cubicBezTo>
                        <a:pt x="268803" y="215057"/>
                        <a:pt x="260046" y="227218"/>
                        <a:pt x="252685" y="237561"/>
                      </a:cubicBezTo>
                      <a:cubicBezTo>
                        <a:pt x="249913" y="241443"/>
                        <a:pt x="247160" y="245343"/>
                        <a:pt x="244406" y="249243"/>
                      </a:cubicBezTo>
                      <a:cubicBezTo>
                        <a:pt x="238996" y="256891"/>
                        <a:pt x="233413" y="264788"/>
                        <a:pt x="227849" y="272493"/>
                      </a:cubicBezTo>
                      <a:cubicBezTo>
                        <a:pt x="218040" y="286030"/>
                        <a:pt x="209819" y="296813"/>
                        <a:pt x="201942" y="306411"/>
                      </a:cubicBezTo>
                      <a:cubicBezTo>
                        <a:pt x="192152" y="318342"/>
                        <a:pt x="182803" y="328571"/>
                        <a:pt x="173358" y="337729"/>
                      </a:cubicBezTo>
                      <a:cubicBezTo>
                        <a:pt x="162574" y="348187"/>
                        <a:pt x="151829" y="357059"/>
                        <a:pt x="140529" y="364879"/>
                      </a:cubicBezTo>
                      <a:cubicBezTo>
                        <a:pt x="128293" y="373330"/>
                        <a:pt x="115291" y="380519"/>
                        <a:pt x="101889" y="386236"/>
                      </a:cubicBezTo>
                      <a:cubicBezTo>
                        <a:pt x="87472" y="392373"/>
                        <a:pt x="71985" y="397076"/>
                        <a:pt x="55868" y="400212"/>
                      </a:cubicBezTo>
                      <a:cubicBezTo>
                        <a:pt x="38794" y="403539"/>
                        <a:pt x="20305" y="405221"/>
                        <a:pt x="956" y="405221"/>
                      </a:cubicBezTo>
                      <a:cubicBezTo>
                        <a:pt x="421" y="405221"/>
                        <a:pt x="0" y="404801"/>
                        <a:pt x="0" y="404265"/>
                      </a:cubicBezTo>
                      <a:cubicBezTo>
                        <a:pt x="0" y="403730"/>
                        <a:pt x="421" y="403309"/>
                        <a:pt x="956" y="403309"/>
                      </a:cubicBezTo>
                      <a:cubicBezTo>
                        <a:pt x="20190" y="403309"/>
                        <a:pt x="38545" y="401627"/>
                        <a:pt x="55543" y="398338"/>
                      </a:cubicBezTo>
                      <a:cubicBezTo>
                        <a:pt x="71546" y="395241"/>
                        <a:pt x="86899" y="390576"/>
                        <a:pt x="101181" y="384477"/>
                      </a:cubicBezTo>
                      <a:cubicBezTo>
                        <a:pt x="114469" y="378817"/>
                        <a:pt x="127356" y="371685"/>
                        <a:pt x="139497" y="363292"/>
                      </a:cubicBezTo>
                      <a:cubicBezTo>
                        <a:pt x="150720" y="355549"/>
                        <a:pt x="161370" y="346734"/>
                        <a:pt x="172077" y="336352"/>
                      </a:cubicBezTo>
                      <a:cubicBezTo>
                        <a:pt x="181465" y="327251"/>
                        <a:pt x="190776" y="317061"/>
                        <a:pt x="200508" y="305187"/>
                      </a:cubicBezTo>
                      <a:cubicBezTo>
                        <a:pt x="208366" y="295608"/>
                        <a:pt x="216568" y="284863"/>
                        <a:pt x="226357" y="271365"/>
                      </a:cubicBezTo>
                      <a:cubicBezTo>
                        <a:pt x="231921" y="263679"/>
                        <a:pt x="237504" y="255782"/>
                        <a:pt x="242915" y="248135"/>
                      </a:cubicBezTo>
                      <a:cubicBezTo>
                        <a:pt x="245668" y="244234"/>
                        <a:pt x="248421" y="240334"/>
                        <a:pt x="251194" y="236452"/>
                      </a:cubicBezTo>
                      <a:cubicBezTo>
                        <a:pt x="258555" y="226090"/>
                        <a:pt x="267331" y="213910"/>
                        <a:pt x="276566" y="202018"/>
                      </a:cubicBezTo>
                      <a:cubicBezTo>
                        <a:pt x="285781" y="190164"/>
                        <a:pt x="294538" y="178004"/>
                        <a:pt x="301899" y="167660"/>
                      </a:cubicBezTo>
                      <a:cubicBezTo>
                        <a:pt x="304672" y="163760"/>
                        <a:pt x="307425" y="159859"/>
                        <a:pt x="310197" y="155940"/>
                      </a:cubicBezTo>
                      <a:cubicBezTo>
                        <a:pt x="315589" y="148311"/>
                        <a:pt x="321172" y="140415"/>
                        <a:pt x="326736" y="132728"/>
                      </a:cubicBezTo>
                      <a:cubicBezTo>
                        <a:pt x="336544" y="119192"/>
                        <a:pt x="344765" y="108408"/>
                        <a:pt x="352643" y="98810"/>
                      </a:cubicBezTo>
                      <a:cubicBezTo>
                        <a:pt x="362432" y="86880"/>
                        <a:pt x="371781" y="76651"/>
                        <a:pt x="381227" y="67492"/>
                      </a:cubicBezTo>
                      <a:cubicBezTo>
                        <a:pt x="392010" y="57034"/>
                        <a:pt x="402755" y="48162"/>
                        <a:pt x="414055" y="40342"/>
                      </a:cubicBezTo>
                      <a:cubicBezTo>
                        <a:pt x="426292" y="31892"/>
                        <a:pt x="439293" y="24703"/>
                        <a:pt x="452696" y="18986"/>
                      </a:cubicBezTo>
                      <a:cubicBezTo>
                        <a:pt x="467112" y="12848"/>
                        <a:pt x="482599" y="8145"/>
                        <a:pt x="498717" y="5009"/>
                      </a:cubicBezTo>
                      <a:cubicBezTo>
                        <a:pt x="515829" y="1683"/>
                        <a:pt x="534298" y="0"/>
                        <a:pt x="553667" y="0"/>
                      </a:cubicBezTo>
                      <a:cubicBezTo>
                        <a:pt x="572997" y="0"/>
                        <a:pt x="594831" y="1683"/>
                        <a:pt x="618540" y="4990"/>
                      </a:cubicBezTo>
                      <a:cubicBezTo>
                        <a:pt x="640871" y="8107"/>
                        <a:pt x="665689" y="12791"/>
                        <a:pt x="692284" y="18928"/>
                      </a:cubicBezTo>
                      <a:cubicBezTo>
                        <a:pt x="717044" y="24626"/>
                        <a:pt x="744328" y="31777"/>
                        <a:pt x="773351" y="40209"/>
                      </a:cubicBezTo>
                      <a:cubicBezTo>
                        <a:pt x="800176" y="47990"/>
                        <a:pt x="828588" y="56843"/>
                        <a:pt x="860174" y="67263"/>
                      </a:cubicBezTo>
                      <a:cubicBezTo>
                        <a:pt x="887859" y="76402"/>
                        <a:pt x="917628" y="86612"/>
                        <a:pt x="951183" y="98504"/>
                      </a:cubicBezTo>
                      <a:cubicBezTo>
                        <a:pt x="978199" y="108083"/>
                        <a:pt x="1007949" y="118848"/>
                        <a:pt x="1044812" y="132384"/>
                      </a:cubicBezTo>
                      <a:cubicBezTo>
                        <a:pt x="1065671" y="140051"/>
                        <a:pt x="1086627" y="147776"/>
                        <a:pt x="1107563" y="155519"/>
                      </a:cubicBezTo>
                      <a:lnTo>
                        <a:pt x="1139492" y="167316"/>
                      </a:lnTo>
                      <a:cubicBezTo>
                        <a:pt x="1167484" y="177640"/>
                        <a:pt x="1200561" y="189801"/>
                        <a:pt x="1233637" y="201712"/>
                      </a:cubicBezTo>
                      <a:cubicBezTo>
                        <a:pt x="1266715" y="213623"/>
                        <a:pt x="1299792" y="225784"/>
                        <a:pt x="1327783" y="236108"/>
                      </a:cubicBezTo>
                      <a:lnTo>
                        <a:pt x="1359712" y="247905"/>
                      </a:lnTo>
                      <a:cubicBezTo>
                        <a:pt x="1380648" y="255649"/>
                        <a:pt x="1401604" y="263373"/>
                        <a:pt x="1422463" y="271040"/>
                      </a:cubicBezTo>
                      <a:cubicBezTo>
                        <a:pt x="1459326" y="284577"/>
                        <a:pt x="1489057" y="295341"/>
                        <a:pt x="1516073" y="304901"/>
                      </a:cubicBezTo>
                      <a:cubicBezTo>
                        <a:pt x="1549628" y="316793"/>
                        <a:pt x="1579378" y="327022"/>
                        <a:pt x="1607044" y="336142"/>
                      </a:cubicBezTo>
                      <a:cubicBezTo>
                        <a:pt x="1638611" y="346562"/>
                        <a:pt x="1667003" y="355396"/>
                        <a:pt x="1693809" y="363177"/>
                      </a:cubicBezTo>
                      <a:cubicBezTo>
                        <a:pt x="1722814" y="371590"/>
                        <a:pt x="1750040" y="378741"/>
                        <a:pt x="1774781" y="384438"/>
                      </a:cubicBezTo>
                      <a:cubicBezTo>
                        <a:pt x="1801319" y="390557"/>
                        <a:pt x="1826079" y="395222"/>
                        <a:pt x="1848372" y="398338"/>
                      </a:cubicBezTo>
                      <a:cubicBezTo>
                        <a:pt x="1871985" y="401646"/>
                        <a:pt x="1893724" y="403309"/>
                        <a:pt x="1912978" y="403309"/>
                      </a:cubicBezTo>
                      <a:cubicBezTo>
                        <a:pt x="1913513" y="403309"/>
                        <a:pt x="1913934" y="403730"/>
                        <a:pt x="1913934" y="404265"/>
                      </a:cubicBezTo>
                      <a:cubicBezTo>
                        <a:pt x="1913934" y="404801"/>
                        <a:pt x="1913456" y="405221"/>
                        <a:pt x="1912920" y="405221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2" name="任意多边形: 形状 391">
                  <a:extLst>
                    <a:ext uri="{FF2B5EF4-FFF2-40B4-BE49-F238E27FC236}">
                      <a16:creationId xmlns:a16="http://schemas.microsoft.com/office/drawing/2014/main" id="{94CD5EF3-8045-0837-C45E-9C454529B00F}"/>
                    </a:ext>
                  </a:extLst>
                </p:cNvPr>
                <p:cNvSpPr/>
                <p:nvPr/>
              </p:nvSpPr>
              <p:spPr>
                <a:xfrm>
                  <a:off x="9241124" y="1992288"/>
                  <a:ext cx="1913914" cy="369104"/>
                </a:xfrm>
                <a:custGeom>
                  <a:avLst/>
                  <a:gdLst>
                    <a:gd name="connsiteX0" fmla="*/ 1912958 w 1913914"/>
                    <a:gd name="connsiteY0" fmla="*/ 369047 h 369104"/>
                    <a:gd name="connsiteX1" fmla="*/ 1848697 w 1913914"/>
                    <a:gd name="connsiteY1" fmla="*/ 364649 h 369104"/>
                    <a:gd name="connsiteX2" fmla="*/ 1776425 w 1913914"/>
                    <a:gd name="connsiteY2" fmla="*/ 352203 h 369104"/>
                    <a:gd name="connsiteX3" fmla="*/ 1697614 w 1913914"/>
                    <a:gd name="connsiteY3" fmla="*/ 333178 h 369104"/>
                    <a:gd name="connsiteX4" fmla="*/ 1613755 w 1913914"/>
                    <a:gd name="connsiteY4" fmla="*/ 309088 h 369104"/>
                    <a:gd name="connsiteX5" fmla="*/ 1525518 w 1913914"/>
                    <a:gd name="connsiteY5" fmla="*/ 280619 h 369104"/>
                    <a:gd name="connsiteX6" fmla="*/ 1436210 w 1913914"/>
                    <a:gd name="connsiteY6" fmla="*/ 250066 h 369104"/>
                    <a:gd name="connsiteX7" fmla="*/ 1434681 w 1913914"/>
                    <a:gd name="connsiteY7" fmla="*/ 249530 h 369104"/>
                    <a:gd name="connsiteX8" fmla="*/ 1354665 w 1913914"/>
                    <a:gd name="connsiteY8" fmla="*/ 221520 h 369104"/>
                    <a:gd name="connsiteX9" fmla="*/ 1342696 w 1913914"/>
                    <a:gd name="connsiteY9" fmla="*/ 217294 h 369104"/>
                    <a:gd name="connsiteX10" fmla="*/ 1251075 w 1913914"/>
                    <a:gd name="connsiteY10" fmla="*/ 185422 h 369104"/>
                    <a:gd name="connsiteX11" fmla="*/ 1159434 w 1913914"/>
                    <a:gd name="connsiteY11" fmla="*/ 153550 h 369104"/>
                    <a:gd name="connsiteX12" fmla="*/ 1147465 w 1913914"/>
                    <a:gd name="connsiteY12" fmla="*/ 149324 h 369104"/>
                    <a:gd name="connsiteX13" fmla="*/ 1067469 w 1913914"/>
                    <a:gd name="connsiteY13" fmla="*/ 121314 h 369104"/>
                    <a:gd name="connsiteX14" fmla="*/ 1065939 w 1913914"/>
                    <a:gd name="connsiteY14" fmla="*/ 120779 h 369104"/>
                    <a:gd name="connsiteX15" fmla="*/ 976631 w 1913914"/>
                    <a:gd name="connsiteY15" fmla="*/ 90225 h 369104"/>
                    <a:gd name="connsiteX16" fmla="*/ 888452 w 1913914"/>
                    <a:gd name="connsiteY16" fmla="*/ 61775 h 369104"/>
                    <a:gd name="connsiteX17" fmla="*/ 804650 w 1913914"/>
                    <a:gd name="connsiteY17" fmla="*/ 37704 h 369104"/>
                    <a:gd name="connsiteX18" fmla="*/ 725935 w 1913914"/>
                    <a:gd name="connsiteY18" fmla="*/ 18718 h 369104"/>
                    <a:gd name="connsiteX19" fmla="*/ 653815 w 1913914"/>
                    <a:gd name="connsiteY19" fmla="*/ 6290 h 369104"/>
                    <a:gd name="connsiteX20" fmla="*/ 589803 w 1913914"/>
                    <a:gd name="connsiteY20" fmla="*/ 1912 h 369104"/>
                    <a:gd name="connsiteX21" fmla="*/ 534604 w 1913914"/>
                    <a:gd name="connsiteY21" fmla="*/ 6290 h 369104"/>
                    <a:gd name="connsiteX22" fmla="*/ 487474 w 1913914"/>
                    <a:gd name="connsiteY22" fmla="*/ 18680 h 369104"/>
                    <a:gd name="connsiteX23" fmla="*/ 446883 w 1913914"/>
                    <a:gd name="connsiteY23" fmla="*/ 37627 h 369104"/>
                    <a:gd name="connsiteX24" fmla="*/ 411340 w 1913914"/>
                    <a:gd name="connsiteY24" fmla="*/ 61642 h 369104"/>
                    <a:gd name="connsiteX25" fmla="*/ 380137 w 1913914"/>
                    <a:gd name="connsiteY25" fmla="*/ 90015 h 369104"/>
                    <a:gd name="connsiteX26" fmla="*/ 351974 w 1913914"/>
                    <a:gd name="connsiteY26" fmla="*/ 120549 h 369104"/>
                    <a:gd name="connsiteX27" fmla="*/ 351496 w 1913914"/>
                    <a:gd name="connsiteY27" fmla="*/ 121085 h 369104"/>
                    <a:gd name="connsiteX28" fmla="*/ 327539 w 1913914"/>
                    <a:gd name="connsiteY28" fmla="*/ 149057 h 369104"/>
                    <a:gd name="connsiteX29" fmla="*/ 323982 w 1913914"/>
                    <a:gd name="connsiteY29" fmla="*/ 153301 h 369104"/>
                    <a:gd name="connsiteX30" fmla="*/ 296068 w 1913914"/>
                    <a:gd name="connsiteY30" fmla="*/ 185212 h 369104"/>
                    <a:gd name="connsiteX31" fmla="*/ 268229 w 1913914"/>
                    <a:gd name="connsiteY31" fmla="*/ 217046 h 369104"/>
                    <a:gd name="connsiteX32" fmla="*/ 264673 w 1913914"/>
                    <a:gd name="connsiteY32" fmla="*/ 221290 h 369104"/>
                    <a:gd name="connsiteX33" fmla="*/ 240678 w 1913914"/>
                    <a:gd name="connsiteY33" fmla="*/ 249301 h 369104"/>
                    <a:gd name="connsiteX34" fmla="*/ 240200 w 1913914"/>
                    <a:gd name="connsiteY34" fmla="*/ 249836 h 369104"/>
                    <a:gd name="connsiteX35" fmla="*/ 211979 w 1913914"/>
                    <a:gd name="connsiteY35" fmla="*/ 280428 h 369104"/>
                    <a:gd name="connsiteX36" fmla="*/ 180604 w 1913914"/>
                    <a:gd name="connsiteY36" fmla="*/ 308973 h 369104"/>
                    <a:gd name="connsiteX37" fmla="*/ 144831 w 1913914"/>
                    <a:gd name="connsiteY37" fmla="*/ 333140 h 369104"/>
                    <a:gd name="connsiteX38" fmla="*/ 103953 w 1913914"/>
                    <a:gd name="connsiteY38" fmla="*/ 352222 h 369104"/>
                    <a:gd name="connsiteX39" fmla="*/ 56479 w 1913914"/>
                    <a:gd name="connsiteY39" fmla="*/ 364707 h 369104"/>
                    <a:gd name="connsiteX40" fmla="*/ 956 w 1913914"/>
                    <a:gd name="connsiteY40" fmla="*/ 369104 h 369104"/>
                    <a:gd name="connsiteX41" fmla="*/ 0 w 1913914"/>
                    <a:gd name="connsiteY41" fmla="*/ 368148 h 369104"/>
                    <a:gd name="connsiteX42" fmla="*/ 956 w 1913914"/>
                    <a:gd name="connsiteY42" fmla="*/ 367192 h 369104"/>
                    <a:gd name="connsiteX43" fmla="*/ 56154 w 1913914"/>
                    <a:gd name="connsiteY43" fmla="*/ 362814 h 369104"/>
                    <a:gd name="connsiteX44" fmla="*/ 103284 w 1913914"/>
                    <a:gd name="connsiteY44" fmla="*/ 350424 h 369104"/>
                    <a:gd name="connsiteX45" fmla="*/ 143875 w 1913914"/>
                    <a:gd name="connsiteY45" fmla="*/ 331477 h 369104"/>
                    <a:gd name="connsiteX46" fmla="*/ 179419 w 1913914"/>
                    <a:gd name="connsiteY46" fmla="*/ 307463 h 369104"/>
                    <a:gd name="connsiteX47" fmla="*/ 210622 w 1913914"/>
                    <a:gd name="connsiteY47" fmla="*/ 279089 h 369104"/>
                    <a:gd name="connsiteX48" fmla="*/ 238785 w 1913914"/>
                    <a:gd name="connsiteY48" fmla="*/ 248555 h 369104"/>
                    <a:gd name="connsiteX49" fmla="*/ 239263 w 1913914"/>
                    <a:gd name="connsiteY49" fmla="*/ 248020 h 369104"/>
                    <a:gd name="connsiteX50" fmla="*/ 263220 w 1913914"/>
                    <a:gd name="connsiteY50" fmla="*/ 220048 h 369104"/>
                    <a:gd name="connsiteX51" fmla="*/ 266776 w 1913914"/>
                    <a:gd name="connsiteY51" fmla="*/ 215803 h 369104"/>
                    <a:gd name="connsiteX52" fmla="*/ 294691 w 1913914"/>
                    <a:gd name="connsiteY52" fmla="*/ 183892 h 369104"/>
                    <a:gd name="connsiteX53" fmla="*/ 322529 w 1913914"/>
                    <a:gd name="connsiteY53" fmla="*/ 152058 h 369104"/>
                    <a:gd name="connsiteX54" fmla="*/ 326085 w 1913914"/>
                    <a:gd name="connsiteY54" fmla="*/ 147814 h 369104"/>
                    <a:gd name="connsiteX55" fmla="*/ 350081 w 1913914"/>
                    <a:gd name="connsiteY55" fmla="*/ 119804 h 369104"/>
                    <a:gd name="connsiteX56" fmla="*/ 350559 w 1913914"/>
                    <a:gd name="connsiteY56" fmla="*/ 119268 h 369104"/>
                    <a:gd name="connsiteX57" fmla="*/ 378779 w 1913914"/>
                    <a:gd name="connsiteY57" fmla="*/ 88677 h 369104"/>
                    <a:gd name="connsiteX58" fmla="*/ 410155 w 1913914"/>
                    <a:gd name="connsiteY58" fmla="*/ 60131 h 369104"/>
                    <a:gd name="connsiteX59" fmla="*/ 445927 w 1913914"/>
                    <a:gd name="connsiteY59" fmla="*/ 35964 h 369104"/>
                    <a:gd name="connsiteX60" fmla="*/ 486805 w 1913914"/>
                    <a:gd name="connsiteY60" fmla="*/ 16883 h 369104"/>
                    <a:gd name="connsiteX61" fmla="*/ 534279 w 1913914"/>
                    <a:gd name="connsiteY61" fmla="*/ 4397 h 369104"/>
                    <a:gd name="connsiteX62" fmla="*/ 589803 w 1913914"/>
                    <a:gd name="connsiteY62" fmla="*/ 0 h 369104"/>
                    <a:gd name="connsiteX63" fmla="*/ 654064 w 1913914"/>
                    <a:gd name="connsiteY63" fmla="*/ 4397 h 369104"/>
                    <a:gd name="connsiteX64" fmla="*/ 726336 w 1913914"/>
                    <a:gd name="connsiteY64" fmla="*/ 16844 h 369104"/>
                    <a:gd name="connsiteX65" fmla="*/ 805147 w 1913914"/>
                    <a:gd name="connsiteY65" fmla="*/ 35868 h 369104"/>
                    <a:gd name="connsiteX66" fmla="*/ 889006 w 1913914"/>
                    <a:gd name="connsiteY66" fmla="*/ 59959 h 369104"/>
                    <a:gd name="connsiteX67" fmla="*/ 977243 w 1913914"/>
                    <a:gd name="connsiteY67" fmla="*/ 88428 h 369104"/>
                    <a:gd name="connsiteX68" fmla="*/ 1066551 w 1913914"/>
                    <a:gd name="connsiteY68" fmla="*/ 118981 h 369104"/>
                    <a:gd name="connsiteX69" fmla="*/ 1068081 w 1913914"/>
                    <a:gd name="connsiteY69" fmla="*/ 119517 h 369104"/>
                    <a:gd name="connsiteX70" fmla="*/ 1148096 w 1913914"/>
                    <a:gd name="connsiteY70" fmla="*/ 147527 h 369104"/>
                    <a:gd name="connsiteX71" fmla="*/ 1160065 w 1913914"/>
                    <a:gd name="connsiteY71" fmla="*/ 151752 h 369104"/>
                    <a:gd name="connsiteX72" fmla="*/ 1251687 w 1913914"/>
                    <a:gd name="connsiteY72" fmla="*/ 183625 h 369104"/>
                    <a:gd name="connsiteX73" fmla="*/ 1343327 w 1913914"/>
                    <a:gd name="connsiteY73" fmla="*/ 215497 h 369104"/>
                    <a:gd name="connsiteX74" fmla="*/ 1355296 w 1913914"/>
                    <a:gd name="connsiteY74" fmla="*/ 219723 h 369104"/>
                    <a:gd name="connsiteX75" fmla="*/ 1435292 w 1913914"/>
                    <a:gd name="connsiteY75" fmla="*/ 247733 h 369104"/>
                    <a:gd name="connsiteX76" fmla="*/ 1436822 w 1913914"/>
                    <a:gd name="connsiteY76" fmla="*/ 248268 h 369104"/>
                    <a:gd name="connsiteX77" fmla="*/ 1526130 w 1913914"/>
                    <a:gd name="connsiteY77" fmla="*/ 278821 h 369104"/>
                    <a:gd name="connsiteX78" fmla="*/ 1614310 w 1913914"/>
                    <a:gd name="connsiteY78" fmla="*/ 307271 h 369104"/>
                    <a:gd name="connsiteX79" fmla="*/ 1698111 w 1913914"/>
                    <a:gd name="connsiteY79" fmla="*/ 331343 h 369104"/>
                    <a:gd name="connsiteX80" fmla="*/ 1776827 w 1913914"/>
                    <a:gd name="connsiteY80" fmla="*/ 350329 h 369104"/>
                    <a:gd name="connsiteX81" fmla="*/ 1848946 w 1913914"/>
                    <a:gd name="connsiteY81" fmla="*/ 362757 h 369104"/>
                    <a:gd name="connsiteX82" fmla="*/ 1912958 w 1913914"/>
                    <a:gd name="connsiteY82" fmla="*/ 367135 h 369104"/>
                    <a:gd name="connsiteX83" fmla="*/ 1913914 w 1913914"/>
                    <a:gd name="connsiteY83" fmla="*/ 368091 h 369104"/>
                    <a:gd name="connsiteX84" fmla="*/ 1912958 w 1913914"/>
                    <a:gd name="connsiteY84" fmla="*/ 369047 h 369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1913914" h="369104">
                      <a:moveTo>
                        <a:pt x="1912958" y="369047"/>
                      </a:moveTo>
                      <a:cubicBezTo>
                        <a:pt x="1893514" y="369047"/>
                        <a:pt x="1871889" y="367575"/>
                        <a:pt x="1848697" y="364649"/>
                      </a:cubicBezTo>
                      <a:cubicBezTo>
                        <a:pt x="1826557" y="361858"/>
                        <a:pt x="1802237" y="357671"/>
                        <a:pt x="1776425" y="352203"/>
                      </a:cubicBezTo>
                      <a:cubicBezTo>
                        <a:pt x="1752048" y="347021"/>
                        <a:pt x="1725528" y="340635"/>
                        <a:pt x="1697614" y="333178"/>
                      </a:cubicBezTo>
                      <a:cubicBezTo>
                        <a:pt x="1671649" y="326257"/>
                        <a:pt x="1643429" y="318150"/>
                        <a:pt x="1613755" y="309088"/>
                      </a:cubicBezTo>
                      <a:cubicBezTo>
                        <a:pt x="1588058" y="301249"/>
                        <a:pt x="1559188" y="291937"/>
                        <a:pt x="1525518" y="280619"/>
                      </a:cubicBezTo>
                      <a:cubicBezTo>
                        <a:pt x="1496036" y="270715"/>
                        <a:pt x="1465616" y="260218"/>
                        <a:pt x="1436210" y="250066"/>
                      </a:cubicBezTo>
                      <a:lnTo>
                        <a:pt x="1434681" y="249530"/>
                      </a:lnTo>
                      <a:cubicBezTo>
                        <a:pt x="1408200" y="240391"/>
                        <a:pt x="1380993" y="230793"/>
                        <a:pt x="1354665" y="221520"/>
                      </a:cubicBezTo>
                      <a:lnTo>
                        <a:pt x="1342696" y="217294"/>
                      </a:lnTo>
                      <a:cubicBezTo>
                        <a:pt x="1313252" y="206913"/>
                        <a:pt x="1281915" y="195919"/>
                        <a:pt x="1251075" y="185422"/>
                      </a:cubicBezTo>
                      <a:cubicBezTo>
                        <a:pt x="1220216" y="174925"/>
                        <a:pt x="1188878" y="163913"/>
                        <a:pt x="1159434" y="153550"/>
                      </a:cubicBezTo>
                      <a:lnTo>
                        <a:pt x="1147465" y="149324"/>
                      </a:lnTo>
                      <a:cubicBezTo>
                        <a:pt x="1121157" y="140051"/>
                        <a:pt x="1093930" y="130453"/>
                        <a:pt x="1067469" y="121314"/>
                      </a:cubicBezTo>
                      <a:lnTo>
                        <a:pt x="1065939" y="120779"/>
                      </a:lnTo>
                      <a:cubicBezTo>
                        <a:pt x="1036533" y="110626"/>
                        <a:pt x="1006114" y="100129"/>
                        <a:pt x="976631" y="90225"/>
                      </a:cubicBezTo>
                      <a:cubicBezTo>
                        <a:pt x="942981" y="78926"/>
                        <a:pt x="914129" y="69615"/>
                        <a:pt x="888452" y="61775"/>
                      </a:cubicBezTo>
                      <a:cubicBezTo>
                        <a:pt x="858797" y="52713"/>
                        <a:pt x="830595" y="44625"/>
                        <a:pt x="804650" y="37704"/>
                      </a:cubicBezTo>
                      <a:cubicBezTo>
                        <a:pt x="776774" y="30266"/>
                        <a:pt x="750293" y="23880"/>
                        <a:pt x="725935" y="18718"/>
                      </a:cubicBezTo>
                      <a:cubicBezTo>
                        <a:pt x="700180" y="13250"/>
                        <a:pt x="675918" y="9063"/>
                        <a:pt x="653815" y="6290"/>
                      </a:cubicBezTo>
                      <a:cubicBezTo>
                        <a:pt x="630700" y="3384"/>
                        <a:pt x="609171" y="1912"/>
                        <a:pt x="589803" y="1912"/>
                      </a:cubicBezTo>
                      <a:cubicBezTo>
                        <a:pt x="570454" y="1912"/>
                        <a:pt x="551869" y="3384"/>
                        <a:pt x="534604" y="6290"/>
                      </a:cubicBezTo>
                      <a:cubicBezTo>
                        <a:pt x="518104" y="9063"/>
                        <a:pt x="502254" y="13231"/>
                        <a:pt x="487474" y="18680"/>
                      </a:cubicBezTo>
                      <a:cubicBezTo>
                        <a:pt x="473517" y="23842"/>
                        <a:pt x="459847" y="30209"/>
                        <a:pt x="446883" y="37627"/>
                      </a:cubicBezTo>
                      <a:cubicBezTo>
                        <a:pt x="434819" y="44530"/>
                        <a:pt x="422850" y="52598"/>
                        <a:pt x="411340" y="61642"/>
                      </a:cubicBezTo>
                      <a:cubicBezTo>
                        <a:pt x="401360" y="69462"/>
                        <a:pt x="391169" y="78735"/>
                        <a:pt x="380137" y="90015"/>
                      </a:cubicBezTo>
                      <a:cubicBezTo>
                        <a:pt x="370481" y="99900"/>
                        <a:pt x="361074" y="110397"/>
                        <a:pt x="351974" y="120549"/>
                      </a:cubicBezTo>
                      <a:lnTo>
                        <a:pt x="351496" y="121085"/>
                      </a:lnTo>
                      <a:cubicBezTo>
                        <a:pt x="343312" y="130205"/>
                        <a:pt x="335301" y="139784"/>
                        <a:pt x="327539" y="149057"/>
                      </a:cubicBezTo>
                      <a:lnTo>
                        <a:pt x="323982" y="153301"/>
                      </a:lnTo>
                      <a:cubicBezTo>
                        <a:pt x="315264" y="163702"/>
                        <a:pt x="305914" y="174734"/>
                        <a:pt x="296068" y="185212"/>
                      </a:cubicBezTo>
                      <a:cubicBezTo>
                        <a:pt x="286259" y="195670"/>
                        <a:pt x="276929" y="206664"/>
                        <a:pt x="268229" y="217046"/>
                      </a:cubicBezTo>
                      <a:lnTo>
                        <a:pt x="264673" y="221290"/>
                      </a:lnTo>
                      <a:cubicBezTo>
                        <a:pt x="256911" y="230564"/>
                        <a:pt x="248880" y="240162"/>
                        <a:pt x="240678" y="249301"/>
                      </a:cubicBezTo>
                      <a:lnTo>
                        <a:pt x="240200" y="249836"/>
                      </a:lnTo>
                      <a:cubicBezTo>
                        <a:pt x="231099" y="260008"/>
                        <a:pt x="221673" y="270504"/>
                        <a:pt x="211979" y="280428"/>
                      </a:cubicBezTo>
                      <a:cubicBezTo>
                        <a:pt x="200909" y="291765"/>
                        <a:pt x="190642" y="301096"/>
                        <a:pt x="180604" y="308973"/>
                      </a:cubicBezTo>
                      <a:cubicBezTo>
                        <a:pt x="169018" y="318055"/>
                        <a:pt x="156972" y="326200"/>
                        <a:pt x="144831" y="333140"/>
                      </a:cubicBezTo>
                      <a:cubicBezTo>
                        <a:pt x="131773" y="340616"/>
                        <a:pt x="118006" y="347021"/>
                        <a:pt x="103953" y="352222"/>
                      </a:cubicBezTo>
                      <a:cubicBezTo>
                        <a:pt x="89059" y="357709"/>
                        <a:pt x="73094" y="361915"/>
                        <a:pt x="56479" y="364707"/>
                      </a:cubicBezTo>
                      <a:cubicBezTo>
                        <a:pt x="39100" y="367632"/>
                        <a:pt x="20420" y="369104"/>
                        <a:pt x="956" y="369104"/>
                      </a:cubicBezTo>
                      <a:cubicBezTo>
                        <a:pt x="421" y="369104"/>
                        <a:pt x="0" y="368684"/>
                        <a:pt x="0" y="368148"/>
                      </a:cubicBezTo>
                      <a:cubicBezTo>
                        <a:pt x="0" y="367613"/>
                        <a:pt x="421" y="367192"/>
                        <a:pt x="956" y="367192"/>
                      </a:cubicBezTo>
                      <a:cubicBezTo>
                        <a:pt x="20305" y="367192"/>
                        <a:pt x="38889" y="365720"/>
                        <a:pt x="56154" y="362814"/>
                      </a:cubicBezTo>
                      <a:cubicBezTo>
                        <a:pt x="72655" y="360042"/>
                        <a:pt x="88505" y="355873"/>
                        <a:pt x="103284" y="350424"/>
                      </a:cubicBezTo>
                      <a:cubicBezTo>
                        <a:pt x="117242" y="345262"/>
                        <a:pt x="130912" y="338895"/>
                        <a:pt x="143875" y="331477"/>
                      </a:cubicBezTo>
                      <a:cubicBezTo>
                        <a:pt x="155940" y="324575"/>
                        <a:pt x="167909" y="316506"/>
                        <a:pt x="179419" y="307463"/>
                      </a:cubicBezTo>
                      <a:cubicBezTo>
                        <a:pt x="189380" y="299643"/>
                        <a:pt x="199590" y="290370"/>
                        <a:pt x="210622" y="279089"/>
                      </a:cubicBezTo>
                      <a:cubicBezTo>
                        <a:pt x="220277" y="269204"/>
                        <a:pt x="229684" y="258708"/>
                        <a:pt x="238785" y="248555"/>
                      </a:cubicBezTo>
                      <a:lnTo>
                        <a:pt x="239263" y="248020"/>
                      </a:lnTo>
                      <a:cubicBezTo>
                        <a:pt x="247446" y="238900"/>
                        <a:pt x="255458" y="229321"/>
                        <a:pt x="263220" y="220048"/>
                      </a:cubicBezTo>
                      <a:lnTo>
                        <a:pt x="266776" y="215803"/>
                      </a:lnTo>
                      <a:cubicBezTo>
                        <a:pt x="275495" y="205402"/>
                        <a:pt x="284844" y="194370"/>
                        <a:pt x="294691" y="183892"/>
                      </a:cubicBezTo>
                      <a:cubicBezTo>
                        <a:pt x="304499" y="173434"/>
                        <a:pt x="313830" y="162440"/>
                        <a:pt x="322529" y="152058"/>
                      </a:cubicBezTo>
                      <a:lnTo>
                        <a:pt x="326085" y="147814"/>
                      </a:lnTo>
                      <a:cubicBezTo>
                        <a:pt x="333848" y="138541"/>
                        <a:pt x="341878" y="128943"/>
                        <a:pt x="350081" y="119804"/>
                      </a:cubicBezTo>
                      <a:lnTo>
                        <a:pt x="350559" y="119268"/>
                      </a:lnTo>
                      <a:cubicBezTo>
                        <a:pt x="359660" y="109096"/>
                        <a:pt x="369086" y="98600"/>
                        <a:pt x="378779" y="88677"/>
                      </a:cubicBezTo>
                      <a:cubicBezTo>
                        <a:pt x="389850" y="77339"/>
                        <a:pt x="400117" y="68008"/>
                        <a:pt x="410155" y="60131"/>
                      </a:cubicBezTo>
                      <a:cubicBezTo>
                        <a:pt x="421741" y="51049"/>
                        <a:pt x="433786" y="42904"/>
                        <a:pt x="445927" y="35964"/>
                      </a:cubicBezTo>
                      <a:cubicBezTo>
                        <a:pt x="458986" y="28488"/>
                        <a:pt x="472752" y="22083"/>
                        <a:pt x="486805" y="16883"/>
                      </a:cubicBezTo>
                      <a:cubicBezTo>
                        <a:pt x="501699" y="11395"/>
                        <a:pt x="517664" y="7189"/>
                        <a:pt x="534279" y="4397"/>
                      </a:cubicBezTo>
                      <a:cubicBezTo>
                        <a:pt x="551659" y="1472"/>
                        <a:pt x="570339" y="0"/>
                        <a:pt x="589803" y="0"/>
                      </a:cubicBezTo>
                      <a:cubicBezTo>
                        <a:pt x="609247" y="0"/>
                        <a:pt x="630872" y="1472"/>
                        <a:pt x="654064" y="4397"/>
                      </a:cubicBezTo>
                      <a:cubicBezTo>
                        <a:pt x="676204" y="7189"/>
                        <a:pt x="700525" y="11376"/>
                        <a:pt x="726336" y="16844"/>
                      </a:cubicBezTo>
                      <a:cubicBezTo>
                        <a:pt x="750714" y="22026"/>
                        <a:pt x="777233" y="28412"/>
                        <a:pt x="805147" y="35868"/>
                      </a:cubicBezTo>
                      <a:cubicBezTo>
                        <a:pt x="831112" y="42790"/>
                        <a:pt x="859332" y="50896"/>
                        <a:pt x="889006" y="59959"/>
                      </a:cubicBezTo>
                      <a:cubicBezTo>
                        <a:pt x="914703" y="67798"/>
                        <a:pt x="943573" y="77109"/>
                        <a:pt x="977243" y="88428"/>
                      </a:cubicBezTo>
                      <a:cubicBezTo>
                        <a:pt x="1006726" y="98332"/>
                        <a:pt x="1037145" y="108829"/>
                        <a:pt x="1066551" y="118981"/>
                      </a:cubicBezTo>
                      <a:lnTo>
                        <a:pt x="1068081" y="119517"/>
                      </a:lnTo>
                      <a:cubicBezTo>
                        <a:pt x="1094561" y="128656"/>
                        <a:pt x="1121769" y="138254"/>
                        <a:pt x="1148096" y="147527"/>
                      </a:cubicBezTo>
                      <a:lnTo>
                        <a:pt x="1160065" y="151752"/>
                      </a:lnTo>
                      <a:cubicBezTo>
                        <a:pt x="1189509" y="162115"/>
                        <a:pt x="1220827" y="173128"/>
                        <a:pt x="1251687" y="183625"/>
                      </a:cubicBezTo>
                      <a:cubicBezTo>
                        <a:pt x="1282527" y="194122"/>
                        <a:pt x="1313864" y="205134"/>
                        <a:pt x="1343327" y="215497"/>
                      </a:cubicBezTo>
                      <a:lnTo>
                        <a:pt x="1355296" y="219723"/>
                      </a:lnTo>
                      <a:cubicBezTo>
                        <a:pt x="1381604" y="228996"/>
                        <a:pt x="1408831" y="238594"/>
                        <a:pt x="1435292" y="247733"/>
                      </a:cubicBezTo>
                      <a:lnTo>
                        <a:pt x="1436822" y="248268"/>
                      </a:lnTo>
                      <a:cubicBezTo>
                        <a:pt x="1466228" y="258421"/>
                        <a:pt x="1496647" y="268917"/>
                        <a:pt x="1526130" y="278821"/>
                      </a:cubicBezTo>
                      <a:cubicBezTo>
                        <a:pt x="1559780" y="290121"/>
                        <a:pt x="1588632" y="299432"/>
                        <a:pt x="1614310" y="307271"/>
                      </a:cubicBezTo>
                      <a:cubicBezTo>
                        <a:pt x="1643964" y="316334"/>
                        <a:pt x="1672166" y="324422"/>
                        <a:pt x="1698111" y="331343"/>
                      </a:cubicBezTo>
                      <a:cubicBezTo>
                        <a:pt x="1725987" y="338781"/>
                        <a:pt x="1752468" y="345167"/>
                        <a:pt x="1776827" y="350329"/>
                      </a:cubicBezTo>
                      <a:cubicBezTo>
                        <a:pt x="1802581" y="355797"/>
                        <a:pt x="1826844" y="359984"/>
                        <a:pt x="1848946" y="362757"/>
                      </a:cubicBezTo>
                      <a:cubicBezTo>
                        <a:pt x="1872061" y="365663"/>
                        <a:pt x="1893590" y="367135"/>
                        <a:pt x="1912958" y="367135"/>
                      </a:cubicBezTo>
                      <a:cubicBezTo>
                        <a:pt x="1913494" y="367135"/>
                        <a:pt x="1913914" y="367556"/>
                        <a:pt x="1913914" y="368091"/>
                      </a:cubicBezTo>
                      <a:cubicBezTo>
                        <a:pt x="1913914" y="368626"/>
                        <a:pt x="1913494" y="369047"/>
                        <a:pt x="1912958" y="369047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3" name="任意多边形: 形状 392">
                  <a:extLst>
                    <a:ext uri="{FF2B5EF4-FFF2-40B4-BE49-F238E27FC236}">
                      <a16:creationId xmlns:a16="http://schemas.microsoft.com/office/drawing/2014/main" id="{F11DD8DB-6F22-9CE5-633B-F85C519E1B09}"/>
                    </a:ext>
                  </a:extLst>
                </p:cNvPr>
                <p:cNvSpPr/>
                <p:nvPr/>
              </p:nvSpPr>
              <p:spPr>
                <a:xfrm>
                  <a:off x="9241143" y="2092417"/>
                  <a:ext cx="1913895" cy="328704"/>
                </a:xfrm>
                <a:custGeom>
                  <a:avLst/>
                  <a:gdLst>
                    <a:gd name="connsiteX0" fmla="*/ 1912939 w 1913895"/>
                    <a:gd name="connsiteY0" fmla="*/ 328666 h 328704"/>
                    <a:gd name="connsiteX1" fmla="*/ 1849022 w 1913895"/>
                    <a:gd name="connsiteY1" fmla="*/ 324613 h 328704"/>
                    <a:gd name="connsiteX2" fmla="*/ 1777974 w 1913895"/>
                    <a:gd name="connsiteY2" fmla="*/ 313371 h 328704"/>
                    <a:gd name="connsiteX3" fmla="*/ 1701170 w 1913895"/>
                    <a:gd name="connsiteY3" fmla="*/ 296354 h 328704"/>
                    <a:gd name="connsiteX4" fmla="*/ 1620007 w 1913895"/>
                    <a:gd name="connsiteY4" fmla="*/ 274959 h 328704"/>
                    <a:gd name="connsiteX5" fmla="*/ 1535345 w 1913895"/>
                    <a:gd name="connsiteY5" fmla="*/ 250066 h 328704"/>
                    <a:gd name="connsiteX6" fmla="*/ 1448064 w 1913895"/>
                    <a:gd name="connsiteY6" fmla="*/ 222552 h 328704"/>
                    <a:gd name="connsiteX7" fmla="*/ 1370955 w 1913895"/>
                    <a:gd name="connsiteY7" fmla="*/ 197525 h 328704"/>
                    <a:gd name="connsiteX8" fmla="*/ 1359579 w 1913895"/>
                    <a:gd name="connsiteY8" fmla="*/ 193816 h 328704"/>
                    <a:gd name="connsiteX9" fmla="*/ 1271265 w 1913895"/>
                    <a:gd name="connsiteY9" fmla="*/ 165251 h 328704"/>
                    <a:gd name="connsiteX10" fmla="*/ 1182951 w 1913895"/>
                    <a:gd name="connsiteY10" fmla="*/ 136686 h 328704"/>
                    <a:gd name="connsiteX11" fmla="*/ 1171518 w 1913895"/>
                    <a:gd name="connsiteY11" fmla="*/ 132958 h 328704"/>
                    <a:gd name="connsiteX12" fmla="*/ 1094466 w 1913895"/>
                    <a:gd name="connsiteY12" fmla="*/ 107949 h 328704"/>
                    <a:gd name="connsiteX13" fmla="*/ 1007223 w 1913895"/>
                    <a:gd name="connsiteY13" fmla="*/ 80436 h 328704"/>
                    <a:gd name="connsiteX14" fmla="*/ 922618 w 1913895"/>
                    <a:gd name="connsiteY14" fmla="*/ 55562 h 328704"/>
                    <a:gd name="connsiteX15" fmla="*/ 841513 w 1913895"/>
                    <a:gd name="connsiteY15" fmla="*/ 34186 h 328704"/>
                    <a:gd name="connsiteX16" fmla="*/ 764805 w 1913895"/>
                    <a:gd name="connsiteY16" fmla="*/ 17189 h 328704"/>
                    <a:gd name="connsiteX17" fmla="*/ 693890 w 1913895"/>
                    <a:gd name="connsiteY17" fmla="*/ 5965 h 328704"/>
                    <a:gd name="connsiteX18" fmla="*/ 630203 w 1913895"/>
                    <a:gd name="connsiteY18" fmla="*/ 1912 h 328704"/>
                    <a:gd name="connsiteX19" fmla="*/ 574660 w 1913895"/>
                    <a:gd name="connsiteY19" fmla="*/ 5965 h 328704"/>
                    <a:gd name="connsiteX20" fmla="*/ 526287 w 1913895"/>
                    <a:gd name="connsiteY20" fmla="*/ 17170 h 328704"/>
                    <a:gd name="connsiteX21" fmla="*/ 483670 w 1913895"/>
                    <a:gd name="connsiteY21" fmla="*/ 34129 h 328704"/>
                    <a:gd name="connsiteX22" fmla="*/ 445392 w 1913895"/>
                    <a:gd name="connsiteY22" fmla="*/ 55466 h 328704"/>
                    <a:gd name="connsiteX23" fmla="*/ 410613 w 1913895"/>
                    <a:gd name="connsiteY23" fmla="*/ 80283 h 328704"/>
                    <a:gd name="connsiteX24" fmla="*/ 378416 w 1913895"/>
                    <a:gd name="connsiteY24" fmla="*/ 107758 h 328704"/>
                    <a:gd name="connsiteX25" fmla="*/ 351323 w 1913895"/>
                    <a:gd name="connsiteY25" fmla="*/ 132824 h 328704"/>
                    <a:gd name="connsiteX26" fmla="*/ 347404 w 1913895"/>
                    <a:gd name="connsiteY26" fmla="*/ 136495 h 328704"/>
                    <a:gd name="connsiteX27" fmla="*/ 316201 w 1913895"/>
                    <a:gd name="connsiteY27" fmla="*/ 165079 h 328704"/>
                    <a:gd name="connsiteX28" fmla="*/ 285036 w 1913895"/>
                    <a:gd name="connsiteY28" fmla="*/ 193624 h 328704"/>
                    <a:gd name="connsiteX29" fmla="*/ 281154 w 1913895"/>
                    <a:gd name="connsiteY29" fmla="*/ 197257 h 328704"/>
                    <a:gd name="connsiteX30" fmla="*/ 254004 w 1913895"/>
                    <a:gd name="connsiteY30" fmla="*/ 222380 h 328704"/>
                    <a:gd name="connsiteX31" fmla="*/ 221711 w 1913895"/>
                    <a:gd name="connsiteY31" fmla="*/ 249932 h 328704"/>
                    <a:gd name="connsiteX32" fmla="*/ 186761 w 1913895"/>
                    <a:gd name="connsiteY32" fmla="*/ 274883 h 328704"/>
                    <a:gd name="connsiteX33" fmla="*/ 148311 w 1913895"/>
                    <a:gd name="connsiteY33" fmla="*/ 296316 h 328704"/>
                    <a:gd name="connsiteX34" fmla="*/ 105445 w 1913895"/>
                    <a:gd name="connsiteY34" fmla="*/ 313371 h 328704"/>
                    <a:gd name="connsiteX35" fmla="*/ 56785 w 1913895"/>
                    <a:gd name="connsiteY35" fmla="*/ 324632 h 328704"/>
                    <a:gd name="connsiteX36" fmla="*/ 956 w 1913895"/>
                    <a:gd name="connsiteY36" fmla="*/ 328705 h 328704"/>
                    <a:gd name="connsiteX37" fmla="*/ 0 w 1913895"/>
                    <a:gd name="connsiteY37" fmla="*/ 327749 h 328704"/>
                    <a:gd name="connsiteX38" fmla="*/ 956 w 1913895"/>
                    <a:gd name="connsiteY38" fmla="*/ 326793 h 328704"/>
                    <a:gd name="connsiteX39" fmla="*/ 56499 w 1913895"/>
                    <a:gd name="connsiteY39" fmla="*/ 322739 h 328704"/>
                    <a:gd name="connsiteX40" fmla="*/ 104871 w 1913895"/>
                    <a:gd name="connsiteY40" fmla="*/ 311535 h 328704"/>
                    <a:gd name="connsiteX41" fmla="*/ 147489 w 1913895"/>
                    <a:gd name="connsiteY41" fmla="*/ 294576 h 328704"/>
                    <a:gd name="connsiteX42" fmla="*/ 185766 w 1913895"/>
                    <a:gd name="connsiteY42" fmla="*/ 273239 h 328704"/>
                    <a:gd name="connsiteX43" fmla="*/ 220545 w 1913895"/>
                    <a:gd name="connsiteY43" fmla="*/ 248421 h 328704"/>
                    <a:gd name="connsiteX44" fmla="*/ 252743 w 1913895"/>
                    <a:gd name="connsiteY44" fmla="*/ 220946 h 328704"/>
                    <a:gd name="connsiteX45" fmla="*/ 279873 w 1913895"/>
                    <a:gd name="connsiteY45" fmla="*/ 195842 h 328704"/>
                    <a:gd name="connsiteX46" fmla="*/ 283755 w 1913895"/>
                    <a:gd name="connsiteY46" fmla="*/ 192210 h 328704"/>
                    <a:gd name="connsiteX47" fmla="*/ 314958 w 1913895"/>
                    <a:gd name="connsiteY47" fmla="*/ 163626 h 328704"/>
                    <a:gd name="connsiteX48" fmla="*/ 346123 w 1913895"/>
                    <a:gd name="connsiteY48" fmla="*/ 135080 h 328704"/>
                    <a:gd name="connsiteX49" fmla="*/ 350042 w 1913895"/>
                    <a:gd name="connsiteY49" fmla="*/ 131409 h 328704"/>
                    <a:gd name="connsiteX50" fmla="*/ 377154 w 1913895"/>
                    <a:gd name="connsiteY50" fmla="*/ 106324 h 328704"/>
                    <a:gd name="connsiteX51" fmla="*/ 409447 w 1913895"/>
                    <a:gd name="connsiteY51" fmla="*/ 78773 h 328704"/>
                    <a:gd name="connsiteX52" fmla="*/ 444398 w 1913895"/>
                    <a:gd name="connsiteY52" fmla="*/ 53822 h 328704"/>
                    <a:gd name="connsiteX53" fmla="*/ 482847 w 1913895"/>
                    <a:gd name="connsiteY53" fmla="*/ 32389 h 328704"/>
                    <a:gd name="connsiteX54" fmla="*/ 525714 w 1913895"/>
                    <a:gd name="connsiteY54" fmla="*/ 15334 h 328704"/>
                    <a:gd name="connsiteX55" fmla="*/ 574373 w 1913895"/>
                    <a:gd name="connsiteY55" fmla="*/ 4072 h 328704"/>
                    <a:gd name="connsiteX56" fmla="*/ 630203 w 1913895"/>
                    <a:gd name="connsiteY56" fmla="*/ 0 h 328704"/>
                    <a:gd name="connsiteX57" fmla="*/ 694119 w 1913895"/>
                    <a:gd name="connsiteY57" fmla="*/ 4053 h 328704"/>
                    <a:gd name="connsiteX58" fmla="*/ 765168 w 1913895"/>
                    <a:gd name="connsiteY58" fmla="*/ 15296 h 328704"/>
                    <a:gd name="connsiteX59" fmla="*/ 841972 w 1913895"/>
                    <a:gd name="connsiteY59" fmla="*/ 32312 h 328704"/>
                    <a:gd name="connsiteX60" fmla="*/ 923135 w 1913895"/>
                    <a:gd name="connsiteY60" fmla="*/ 53707 h 328704"/>
                    <a:gd name="connsiteX61" fmla="*/ 1007796 w 1913895"/>
                    <a:gd name="connsiteY61" fmla="*/ 78601 h 328704"/>
                    <a:gd name="connsiteX62" fmla="*/ 1095077 w 1913895"/>
                    <a:gd name="connsiteY62" fmla="*/ 106114 h 328704"/>
                    <a:gd name="connsiteX63" fmla="*/ 1172130 w 1913895"/>
                    <a:gd name="connsiteY63" fmla="*/ 131122 h 328704"/>
                    <a:gd name="connsiteX64" fmla="*/ 1183563 w 1913895"/>
                    <a:gd name="connsiteY64" fmla="*/ 134851 h 328704"/>
                    <a:gd name="connsiteX65" fmla="*/ 1271877 w 1913895"/>
                    <a:gd name="connsiteY65" fmla="*/ 163415 h 328704"/>
                    <a:gd name="connsiteX66" fmla="*/ 1360190 w 1913895"/>
                    <a:gd name="connsiteY66" fmla="*/ 191980 h 328704"/>
                    <a:gd name="connsiteX67" fmla="*/ 1371567 w 1913895"/>
                    <a:gd name="connsiteY67" fmla="*/ 195689 h 328704"/>
                    <a:gd name="connsiteX68" fmla="*/ 1448676 w 1913895"/>
                    <a:gd name="connsiteY68" fmla="*/ 220717 h 328704"/>
                    <a:gd name="connsiteX69" fmla="*/ 1535919 w 1913895"/>
                    <a:gd name="connsiteY69" fmla="*/ 248230 h 328704"/>
                    <a:gd name="connsiteX70" fmla="*/ 1620523 w 1913895"/>
                    <a:gd name="connsiteY70" fmla="*/ 273105 h 328704"/>
                    <a:gd name="connsiteX71" fmla="*/ 1701629 w 1913895"/>
                    <a:gd name="connsiteY71" fmla="*/ 294480 h 328704"/>
                    <a:gd name="connsiteX72" fmla="*/ 1778337 w 1913895"/>
                    <a:gd name="connsiteY72" fmla="*/ 311478 h 328704"/>
                    <a:gd name="connsiteX73" fmla="*/ 1849252 w 1913895"/>
                    <a:gd name="connsiteY73" fmla="*/ 322701 h 328704"/>
                    <a:gd name="connsiteX74" fmla="*/ 1912939 w 1913895"/>
                    <a:gd name="connsiteY74" fmla="*/ 326754 h 328704"/>
                    <a:gd name="connsiteX75" fmla="*/ 1913895 w 1913895"/>
                    <a:gd name="connsiteY75" fmla="*/ 327710 h 328704"/>
                    <a:gd name="connsiteX76" fmla="*/ 1912939 w 1913895"/>
                    <a:gd name="connsiteY76" fmla="*/ 328666 h 328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913895" h="328704">
                      <a:moveTo>
                        <a:pt x="1912939" y="328666"/>
                      </a:moveTo>
                      <a:cubicBezTo>
                        <a:pt x="1893667" y="328666"/>
                        <a:pt x="1872176" y="327309"/>
                        <a:pt x="1849022" y="324613"/>
                      </a:cubicBezTo>
                      <a:cubicBezTo>
                        <a:pt x="1827379" y="322089"/>
                        <a:pt x="1803479" y="318304"/>
                        <a:pt x="1777974" y="313371"/>
                      </a:cubicBezTo>
                      <a:cubicBezTo>
                        <a:pt x="1754170" y="308763"/>
                        <a:pt x="1729047" y="303180"/>
                        <a:pt x="1701170" y="296354"/>
                      </a:cubicBezTo>
                      <a:cubicBezTo>
                        <a:pt x="1676200" y="290217"/>
                        <a:pt x="1649643" y="283219"/>
                        <a:pt x="1620007" y="274959"/>
                      </a:cubicBezTo>
                      <a:cubicBezTo>
                        <a:pt x="1594062" y="267713"/>
                        <a:pt x="1566358" y="259587"/>
                        <a:pt x="1535345" y="250066"/>
                      </a:cubicBezTo>
                      <a:cubicBezTo>
                        <a:pt x="1509457" y="242131"/>
                        <a:pt x="1481734" y="233374"/>
                        <a:pt x="1448064" y="222552"/>
                      </a:cubicBezTo>
                      <a:cubicBezTo>
                        <a:pt x="1422463" y="214312"/>
                        <a:pt x="1396269" y="205784"/>
                        <a:pt x="1370955" y="197525"/>
                      </a:cubicBezTo>
                      <a:lnTo>
                        <a:pt x="1359579" y="193816"/>
                      </a:lnTo>
                      <a:cubicBezTo>
                        <a:pt x="1331090" y="184543"/>
                        <a:pt x="1300824" y="174677"/>
                        <a:pt x="1271265" y="165251"/>
                      </a:cubicBezTo>
                      <a:cubicBezTo>
                        <a:pt x="1241725" y="155825"/>
                        <a:pt x="1211440" y="145978"/>
                        <a:pt x="1182951" y="136686"/>
                      </a:cubicBezTo>
                      <a:lnTo>
                        <a:pt x="1171518" y="132958"/>
                      </a:lnTo>
                      <a:cubicBezTo>
                        <a:pt x="1146203" y="124717"/>
                        <a:pt x="1120048" y="116190"/>
                        <a:pt x="1094466" y="107949"/>
                      </a:cubicBezTo>
                      <a:cubicBezTo>
                        <a:pt x="1060758" y="97109"/>
                        <a:pt x="1033034" y="88371"/>
                        <a:pt x="1007223" y="80436"/>
                      </a:cubicBezTo>
                      <a:cubicBezTo>
                        <a:pt x="976230" y="70934"/>
                        <a:pt x="948545" y="62789"/>
                        <a:pt x="922618" y="55562"/>
                      </a:cubicBezTo>
                      <a:cubicBezTo>
                        <a:pt x="893002" y="47302"/>
                        <a:pt x="866464" y="40304"/>
                        <a:pt x="841513" y="34186"/>
                      </a:cubicBezTo>
                      <a:cubicBezTo>
                        <a:pt x="813675" y="27360"/>
                        <a:pt x="788570" y="21796"/>
                        <a:pt x="764805" y="17189"/>
                      </a:cubicBezTo>
                      <a:cubicBezTo>
                        <a:pt x="739357" y="12256"/>
                        <a:pt x="715495" y="8489"/>
                        <a:pt x="693890" y="5965"/>
                      </a:cubicBezTo>
                      <a:cubicBezTo>
                        <a:pt x="670813" y="3269"/>
                        <a:pt x="649399" y="1912"/>
                        <a:pt x="630203" y="1912"/>
                      </a:cubicBezTo>
                      <a:cubicBezTo>
                        <a:pt x="611026" y="1912"/>
                        <a:pt x="592327" y="3269"/>
                        <a:pt x="574660" y="5965"/>
                      </a:cubicBezTo>
                      <a:cubicBezTo>
                        <a:pt x="558121" y="8470"/>
                        <a:pt x="541851" y="12237"/>
                        <a:pt x="526287" y="17170"/>
                      </a:cubicBezTo>
                      <a:cubicBezTo>
                        <a:pt x="511756" y="21758"/>
                        <a:pt x="497818" y="27303"/>
                        <a:pt x="483670" y="34129"/>
                      </a:cubicBezTo>
                      <a:cubicBezTo>
                        <a:pt x="470993" y="40247"/>
                        <a:pt x="458470" y="47206"/>
                        <a:pt x="445392" y="55466"/>
                      </a:cubicBezTo>
                      <a:cubicBezTo>
                        <a:pt x="433959" y="62674"/>
                        <a:pt x="422582" y="70800"/>
                        <a:pt x="410613" y="80283"/>
                      </a:cubicBezTo>
                      <a:cubicBezTo>
                        <a:pt x="400652" y="88199"/>
                        <a:pt x="390423" y="96917"/>
                        <a:pt x="378416" y="107758"/>
                      </a:cubicBezTo>
                      <a:cubicBezTo>
                        <a:pt x="369277" y="115999"/>
                        <a:pt x="360157" y="124545"/>
                        <a:pt x="351323" y="132824"/>
                      </a:cubicBezTo>
                      <a:lnTo>
                        <a:pt x="347404" y="136495"/>
                      </a:lnTo>
                      <a:cubicBezTo>
                        <a:pt x="337500" y="145768"/>
                        <a:pt x="326927" y="155615"/>
                        <a:pt x="316201" y="165079"/>
                      </a:cubicBezTo>
                      <a:cubicBezTo>
                        <a:pt x="305494" y="174524"/>
                        <a:pt x="294940" y="184351"/>
                        <a:pt x="285036" y="193624"/>
                      </a:cubicBezTo>
                      <a:lnTo>
                        <a:pt x="281154" y="197257"/>
                      </a:lnTo>
                      <a:cubicBezTo>
                        <a:pt x="272302" y="205536"/>
                        <a:pt x="263163" y="214102"/>
                        <a:pt x="254004" y="222380"/>
                      </a:cubicBezTo>
                      <a:cubicBezTo>
                        <a:pt x="241997" y="233240"/>
                        <a:pt x="231730" y="241997"/>
                        <a:pt x="221711" y="249932"/>
                      </a:cubicBezTo>
                      <a:cubicBezTo>
                        <a:pt x="209685" y="259472"/>
                        <a:pt x="198252" y="267637"/>
                        <a:pt x="186761" y="274883"/>
                      </a:cubicBezTo>
                      <a:cubicBezTo>
                        <a:pt x="173625" y="283162"/>
                        <a:pt x="161045" y="290179"/>
                        <a:pt x="148311" y="296316"/>
                      </a:cubicBezTo>
                      <a:cubicBezTo>
                        <a:pt x="134086" y="303180"/>
                        <a:pt x="120071" y="308744"/>
                        <a:pt x="105445" y="313371"/>
                      </a:cubicBezTo>
                      <a:cubicBezTo>
                        <a:pt x="89786" y="318323"/>
                        <a:pt x="73419" y="322108"/>
                        <a:pt x="56785" y="324632"/>
                      </a:cubicBezTo>
                      <a:cubicBezTo>
                        <a:pt x="39023" y="327328"/>
                        <a:pt x="20229" y="328705"/>
                        <a:pt x="956" y="328705"/>
                      </a:cubicBezTo>
                      <a:cubicBezTo>
                        <a:pt x="421" y="328705"/>
                        <a:pt x="0" y="328284"/>
                        <a:pt x="0" y="327749"/>
                      </a:cubicBezTo>
                      <a:cubicBezTo>
                        <a:pt x="0" y="327213"/>
                        <a:pt x="421" y="326793"/>
                        <a:pt x="956" y="326793"/>
                      </a:cubicBezTo>
                      <a:cubicBezTo>
                        <a:pt x="20133" y="326793"/>
                        <a:pt x="38832" y="325435"/>
                        <a:pt x="56499" y="322739"/>
                      </a:cubicBezTo>
                      <a:cubicBezTo>
                        <a:pt x="73037" y="320235"/>
                        <a:pt x="89308" y="316468"/>
                        <a:pt x="104871" y="311535"/>
                      </a:cubicBezTo>
                      <a:cubicBezTo>
                        <a:pt x="119402" y="306946"/>
                        <a:pt x="133340" y="301402"/>
                        <a:pt x="147489" y="294576"/>
                      </a:cubicBezTo>
                      <a:cubicBezTo>
                        <a:pt x="160165" y="288458"/>
                        <a:pt x="172689" y="281498"/>
                        <a:pt x="185766" y="273239"/>
                      </a:cubicBezTo>
                      <a:cubicBezTo>
                        <a:pt x="197200" y="266030"/>
                        <a:pt x="208576" y="257905"/>
                        <a:pt x="220545" y="248421"/>
                      </a:cubicBezTo>
                      <a:cubicBezTo>
                        <a:pt x="230526" y="240506"/>
                        <a:pt x="240755" y="231768"/>
                        <a:pt x="252743" y="220946"/>
                      </a:cubicBezTo>
                      <a:cubicBezTo>
                        <a:pt x="261882" y="212687"/>
                        <a:pt x="271021" y="204121"/>
                        <a:pt x="279873" y="195842"/>
                      </a:cubicBezTo>
                      <a:lnTo>
                        <a:pt x="283755" y="192210"/>
                      </a:lnTo>
                      <a:cubicBezTo>
                        <a:pt x="293659" y="182937"/>
                        <a:pt x="304232" y="173090"/>
                        <a:pt x="314958" y="163626"/>
                      </a:cubicBezTo>
                      <a:cubicBezTo>
                        <a:pt x="325665" y="154181"/>
                        <a:pt x="336238" y="144334"/>
                        <a:pt x="346123" y="135080"/>
                      </a:cubicBezTo>
                      <a:lnTo>
                        <a:pt x="350042" y="131409"/>
                      </a:lnTo>
                      <a:cubicBezTo>
                        <a:pt x="358876" y="123130"/>
                        <a:pt x="368015" y="114584"/>
                        <a:pt x="377154" y="106324"/>
                      </a:cubicBezTo>
                      <a:cubicBezTo>
                        <a:pt x="389180" y="95464"/>
                        <a:pt x="399428" y="86708"/>
                        <a:pt x="409447" y="78773"/>
                      </a:cubicBezTo>
                      <a:cubicBezTo>
                        <a:pt x="421473" y="69232"/>
                        <a:pt x="432888" y="61087"/>
                        <a:pt x="444398" y="53822"/>
                      </a:cubicBezTo>
                      <a:cubicBezTo>
                        <a:pt x="457533" y="45543"/>
                        <a:pt x="470114" y="38526"/>
                        <a:pt x="482847" y="32389"/>
                      </a:cubicBezTo>
                      <a:cubicBezTo>
                        <a:pt x="497072" y="25525"/>
                        <a:pt x="511106" y="19942"/>
                        <a:pt x="525714" y="15334"/>
                      </a:cubicBezTo>
                      <a:cubicBezTo>
                        <a:pt x="541373" y="10382"/>
                        <a:pt x="557739" y="6596"/>
                        <a:pt x="574373" y="4072"/>
                      </a:cubicBezTo>
                      <a:cubicBezTo>
                        <a:pt x="592135" y="1377"/>
                        <a:pt x="610930" y="0"/>
                        <a:pt x="630203" y="0"/>
                      </a:cubicBezTo>
                      <a:cubicBezTo>
                        <a:pt x="649475" y="0"/>
                        <a:pt x="670966" y="1358"/>
                        <a:pt x="694119" y="4053"/>
                      </a:cubicBezTo>
                      <a:cubicBezTo>
                        <a:pt x="715763" y="6577"/>
                        <a:pt x="739682" y="10363"/>
                        <a:pt x="765168" y="15296"/>
                      </a:cubicBezTo>
                      <a:cubicBezTo>
                        <a:pt x="788972" y="19904"/>
                        <a:pt x="814095" y="25467"/>
                        <a:pt x="841972" y="32312"/>
                      </a:cubicBezTo>
                      <a:cubicBezTo>
                        <a:pt x="866942" y="38450"/>
                        <a:pt x="893499" y="45447"/>
                        <a:pt x="923135" y="53707"/>
                      </a:cubicBezTo>
                      <a:cubicBezTo>
                        <a:pt x="949080" y="60953"/>
                        <a:pt x="976784" y="69079"/>
                        <a:pt x="1007796" y="78601"/>
                      </a:cubicBezTo>
                      <a:cubicBezTo>
                        <a:pt x="1033627" y="86516"/>
                        <a:pt x="1061350" y="95273"/>
                        <a:pt x="1095077" y="106114"/>
                      </a:cubicBezTo>
                      <a:cubicBezTo>
                        <a:pt x="1120660" y="114354"/>
                        <a:pt x="1146834" y="122882"/>
                        <a:pt x="1172130" y="131122"/>
                      </a:cubicBezTo>
                      <a:lnTo>
                        <a:pt x="1183563" y="134851"/>
                      </a:lnTo>
                      <a:cubicBezTo>
                        <a:pt x="1212051" y="144143"/>
                        <a:pt x="1242337" y="153990"/>
                        <a:pt x="1271877" y="163415"/>
                      </a:cubicBezTo>
                      <a:cubicBezTo>
                        <a:pt x="1301436" y="172841"/>
                        <a:pt x="1331702" y="182688"/>
                        <a:pt x="1360190" y="191980"/>
                      </a:cubicBezTo>
                      <a:lnTo>
                        <a:pt x="1371567" y="195689"/>
                      </a:lnTo>
                      <a:cubicBezTo>
                        <a:pt x="1396900" y="203949"/>
                        <a:pt x="1423075" y="212476"/>
                        <a:pt x="1448676" y="220717"/>
                      </a:cubicBezTo>
                      <a:cubicBezTo>
                        <a:pt x="1482327" y="231558"/>
                        <a:pt x="1510050" y="240296"/>
                        <a:pt x="1535919" y="248230"/>
                      </a:cubicBezTo>
                      <a:cubicBezTo>
                        <a:pt x="1566912" y="257733"/>
                        <a:pt x="1594597" y="265877"/>
                        <a:pt x="1620523" y="273105"/>
                      </a:cubicBezTo>
                      <a:cubicBezTo>
                        <a:pt x="1650140" y="281364"/>
                        <a:pt x="1676678" y="288362"/>
                        <a:pt x="1701629" y="294480"/>
                      </a:cubicBezTo>
                      <a:cubicBezTo>
                        <a:pt x="1729467" y="301306"/>
                        <a:pt x="1754552" y="306870"/>
                        <a:pt x="1778337" y="311478"/>
                      </a:cubicBezTo>
                      <a:cubicBezTo>
                        <a:pt x="1803785" y="316411"/>
                        <a:pt x="1827647" y="320177"/>
                        <a:pt x="1849252" y="322701"/>
                      </a:cubicBezTo>
                      <a:cubicBezTo>
                        <a:pt x="1872329" y="325397"/>
                        <a:pt x="1893743" y="326754"/>
                        <a:pt x="1912939" y="326754"/>
                      </a:cubicBezTo>
                      <a:cubicBezTo>
                        <a:pt x="1913475" y="326754"/>
                        <a:pt x="1913895" y="327175"/>
                        <a:pt x="1913895" y="327710"/>
                      </a:cubicBezTo>
                      <a:cubicBezTo>
                        <a:pt x="1913895" y="328246"/>
                        <a:pt x="1913475" y="328666"/>
                        <a:pt x="1912939" y="328666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4" name="任意多边形: 形状 393">
                  <a:extLst>
                    <a:ext uri="{FF2B5EF4-FFF2-40B4-BE49-F238E27FC236}">
                      <a16:creationId xmlns:a16="http://schemas.microsoft.com/office/drawing/2014/main" id="{703F5F86-1355-19B9-466E-EC61A10EDBB9}"/>
                    </a:ext>
                  </a:extLst>
                </p:cNvPr>
                <p:cNvSpPr/>
                <p:nvPr/>
              </p:nvSpPr>
              <p:spPr>
                <a:xfrm>
                  <a:off x="9241182" y="2195338"/>
                  <a:ext cx="1913856" cy="285494"/>
                </a:xfrm>
                <a:custGeom>
                  <a:avLst/>
                  <a:gdLst>
                    <a:gd name="connsiteX0" fmla="*/ 1912901 w 1913856"/>
                    <a:gd name="connsiteY0" fmla="*/ 285494 h 285494"/>
                    <a:gd name="connsiteX1" fmla="*/ 1849386 w 1913856"/>
                    <a:gd name="connsiteY1" fmla="*/ 281804 h 285494"/>
                    <a:gd name="connsiteX2" fmla="*/ 1779867 w 1913856"/>
                    <a:gd name="connsiteY2" fmla="*/ 272091 h 285494"/>
                    <a:gd name="connsiteX3" fmla="*/ 1705357 w 1913856"/>
                    <a:gd name="connsiteY3" fmla="*/ 257369 h 285494"/>
                    <a:gd name="connsiteX4" fmla="*/ 1626948 w 1913856"/>
                    <a:gd name="connsiteY4" fmla="*/ 238728 h 285494"/>
                    <a:gd name="connsiteX5" fmla="*/ 1545919 w 1913856"/>
                    <a:gd name="connsiteY5" fmla="*/ 217447 h 285494"/>
                    <a:gd name="connsiteX6" fmla="*/ 1462519 w 1913856"/>
                    <a:gd name="connsiteY6" fmla="*/ 193816 h 285494"/>
                    <a:gd name="connsiteX7" fmla="*/ 1377819 w 1913856"/>
                    <a:gd name="connsiteY7" fmla="*/ 168865 h 285494"/>
                    <a:gd name="connsiteX8" fmla="*/ 1324571 w 1913856"/>
                    <a:gd name="connsiteY8" fmla="*/ 153072 h 285494"/>
                    <a:gd name="connsiteX9" fmla="*/ 1264458 w 1913856"/>
                    <a:gd name="connsiteY9" fmla="*/ 135233 h 285494"/>
                    <a:gd name="connsiteX10" fmla="*/ 1207903 w 1913856"/>
                    <a:gd name="connsiteY10" fmla="*/ 118465 h 285494"/>
                    <a:gd name="connsiteX11" fmla="*/ 1123222 w 1913856"/>
                    <a:gd name="connsiteY11" fmla="*/ 93514 h 285494"/>
                    <a:gd name="connsiteX12" fmla="*/ 1039860 w 1913856"/>
                    <a:gd name="connsiteY12" fmla="*/ 69882 h 285494"/>
                    <a:gd name="connsiteX13" fmla="*/ 958869 w 1913856"/>
                    <a:gd name="connsiteY13" fmla="*/ 48621 h 285494"/>
                    <a:gd name="connsiteX14" fmla="*/ 880498 w 1913856"/>
                    <a:gd name="connsiteY14" fmla="*/ 29980 h 285494"/>
                    <a:gd name="connsiteX15" fmla="*/ 806084 w 1913856"/>
                    <a:gd name="connsiteY15" fmla="*/ 15277 h 285494"/>
                    <a:gd name="connsiteX16" fmla="*/ 736680 w 1913856"/>
                    <a:gd name="connsiteY16" fmla="*/ 5564 h 285494"/>
                    <a:gd name="connsiteX17" fmla="*/ 673356 w 1913856"/>
                    <a:gd name="connsiteY17" fmla="*/ 1893 h 285494"/>
                    <a:gd name="connsiteX18" fmla="*/ 617411 w 1913856"/>
                    <a:gd name="connsiteY18" fmla="*/ 5564 h 285494"/>
                    <a:gd name="connsiteX19" fmla="*/ 567490 w 1913856"/>
                    <a:gd name="connsiteY19" fmla="*/ 15257 h 285494"/>
                    <a:gd name="connsiteX20" fmla="*/ 522559 w 1913856"/>
                    <a:gd name="connsiteY20" fmla="*/ 29922 h 285494"/>
                    <a:gd name="connsiteX21" fmla="*/ 481528 w 1913856"/>
                    <a:gd name="connsiteY21" fmla="*/ 48526 h 285494"/>
                    <a:gd name="connsiteX22" fmla="*/ 443117 w 1913856"/>
                    <a:gd name="connsiteY22" fmla="*/ 69748 h 285494"/>
                    <a:gd name="connsiteX23" fmla="*/ 407057 w 1913856"/>
                    <a:gd name="connsiteY23" fmla="*/ 93342 h 285494"/>
                    <a:gd name="connsiteX24" fmla="*/ 372259 w 1913856"/>
                    <a:gd name="connsiteY24" fmla="*/ 118274 h 285494"/>
                    <a:gd name="connsiteX25" fmla="*/ 349258 w 1913856"/>
                    <a:gd name="connsiteY25" fmla="*/ 135042 h 285494"/>
                    <a:gd name="connsiteX26" fmla="*/ 325722 w 1913856"/>
                    <a:gd name="connsiteY26" fmla="*/ 152250 h 285494"/>
                    <a:gd name="connsiteX27" fmla="*/ 303180 w 1913856"/>
                    <a:gd name="connsiteY27" fmla="*/ 168692 h 285494"/>
                    <a:gd name="connsiteX28" fmla="*/ 268363 w 1913856"/>
                    <a:gd name="connsiteY28" fmla="*/ 193644 h 285494"/>
                    <a:gd name="connsiteX29" fmla="*/ 232189 w 1913856"/>
                    <a:gd name="connsiteY29" fmla="*/ 217314 h 285494"/>
                    <a:gd name="connsiteX30" fmla="*/ 193644 w 1913856"/>
                    <a:gd name="connsiteY30" fmla="*/ 238613 h 285494"/>
                    <a:gd name="connsiteX31" fmla="*/ 152460 w 1913856"/>
                    <a:gd name="connsiteY31" fmla="*/ 257293 h 285494"/>
                    <a:gd name="connsiteX32" fmla="*/ 107299 w 1913856"/>
                    <a:gd name="connsiteY32" fmla="*/ 272034 h 285494"/>
                    <a:gd name="connsiteX33" fmla="*/ 57149 w 1913856"/>
                    <a:gd name="connsiteY33" fmla="*/ 281766 h 285494"/>
                    <a:gd name="connsiteX34" fmla="*/ 956 w 1913856"/>
                    <a:gd name="connsiteY34" fmla="*/ 285456 h 285494"/>
                    <a:gd name="connsiteX35" fmla="*/ 0 w 1913856"/>
                    <a:gd name="connsiteY35" fmla="*/ 284500 h 285494"/>
                    <a:gd name="connsiteX36" fmla="*/ 956 w 1913856"/>
                    <a:gd name="connsiteY36" fmla="*/ 283544 h 285494"/>
                    <a:gd name="connsiteX37" fmla="*/ 56900 w 1913856"/>
                    <a:gd name="connsiteY37" fmla="*/ 279873 h 285494"/>
                    <a:gd name="connsiteX38" fmla="*/ 106821 w 1913856"/>
                    <a:gd name="connsiteY38" fmla="*/ 270179 h 285494"/>
                    <a:gd name="connsiteX39" fmla="*/ 151753 w 1913856"/>
                    <a:gd name="connsiteY39" fmla="*/ 255515 h 285494"/>
                    <a:gd name="connsiteX40" fmla="*/ 192783 w 1913856"/>
                    <a:gd name="connsiteY40" fmla="*/ 236911 h 285494"/>
                    <a:gd name="connsiteX41" fmla="*/ 231195 w 1913856"/>
                    <a:gd name="connsiteY41" fmla="*/ 215688 h 285494"/>
                    <a:gd name="connsiteX42" fmla="*/ 267254 w 1913856"/>
                    <a:gd name="connsiteY42" fmla="*/ 192095 h 285494"/>
                    <a:gd name="connsiteX43" fmla="*/ 302052 w 1913856"/>
                    <a:gd name="connsiteY43" fmla="*/ 167163 h 285494"/>
                    <a:gd name="connsiteX44" fmla="*/ 324594 w 1913856"/>
                    <a:gd name="connsiteY44" fmla="*/ 150720 h 285494"/>
                    <a:gd name="connsiteX45" fmla="*/ 348130 w 1913856"/>
                    <a:gd name="connsiteY45" fmla="*/ 133531 h 285494"/>
                    <a:gd name="connsiteX46" fmla="*/ 371131 w 1913856"/>
                    <a:gd name="connsiteY46" fmla="*/ 116764 h 285494"/>
                    <a:gd name="connsiteX47" fmla="*/ 405948 w 1913856"/>
                    <a:gd name="connsiteY47" fmla="*/ 91812 h 285494"/>
                    <a:gd name="connsiteX48" fmla="*/ 442123 w 1913856"/>
                    <a:gd name="connsiteY48" fmla="*/ 68142 h 285494"/>
                    <a:gd name="connsiteX49" fmla="*/ 480668 w 1913856"/>
                    <a:gd name="connsiteY49" fmla="*/ 46843 h 285494"/>
                    <a:gd name="connsiteX50" fmla="*/ 521852 w 1913856"/>
                    <a:gd name="connsiteY50" fmla="*/ 28163 h 285494"/>
                    <a:gd name="connsiteX51" fmla="*/ 567012 w 1913856"/>
                    <a:gd name="connsiteY51" fmla="*/ 13422 h 285494"/>
                    <a:gd name="connsiteX52" fmla="*/ 617163 w 1913856"/>
                    <a:gd name="connsiteY52" fmla="*/ 3690 h 285494"/>
                    <a:gd name="connsiteX53" fmla="*/ 673356 w 1913856"/>
                    <a:gd name="connsiteY53" fmla="*/ 0 h 285494"/>
                    <a:gd name="connsiteX54" fmla="*/ 736871 w 1913856"/>
                    <a:gd name="connsiteY54" fmla="*/ 3690 h 285494"/>
                    <a:gd name="connsiteX55" fmla="*/ 806390 w 1913856"/>
                    <a:gd name="connsiteY55" fmla="*/ 13403 h 285494"/>
                    <a:gd name="connsiteX56" fmla="*/ 880899 w 1913856"/>
                    <a:gd name="connsiteY56" fmla="*/ 28125 h 285494"/>
                    <a:gd name="connsiteX57" fmla="*/ 959309 w 1913856"/>
                    <a:gd name="connsiteY57" fmla="*/ 46767 h 285494"/>
                    <a:gd name="connsiteX58" fmla="*/ 1040338 w 1913856"/>
                    <a:gd name="connsiteY58" fmla="*/ 68047 h 285494"/>
                    <a:gd name="connsiteX59" fmla="*/ 1123738 w 1913856"/>
                    <a:gd name="connsiteY59" fmla="*/ 91679 h 285494"/>
                    <a:gd name="connsiteX60" fmla="*/ 1208438 w 1913856"/>
                    <a:gd name="connsiteY60" fmla="*/ 116630 h 285494"/>
                    <a:gd name="connsiteX61" fmla="*/ 1264994 w 1913856"/>
                    <a:gd name="connsiteY61" fmla="*/ 133398 h 285494"/>
                    <a:gd name="connsiteX62" fmla="*/ 1325106 w 1913856"/>
                    <a:gd name="connsiteY62" fmla="*/ 151236 h 285494"/>
                    <a:gd name="connsiteX63" fmla="*/ 1378354 w 1913856"/>
                    <a:gd name="connsiteY63" fmla="*/ 167029 h 285494"/>
                    <a:gd name="connsiteX64" fmla="*/ 1463035 w 1913856"/>
                    <a:gd name="connsiteY64" fmla="*/ 191980 h 285494"/>
                    <a:gd name="connsiteX65" fmla="*/ 1546397 w 1913856"/>
                    <a:gd name="connsiteY65" fmla="*/ 215612 h 285494"/>
                    <a:gd name="connsiteX66" fmla="*/ 1627387 w 1913856"/>
                    <a:gd name="connsiteY66" fmla="*/ 236873 h 285494"/>
                    <a:gd name="connsiteX67" fmla="*/ 1705759 w 1913856"/>
                    <a:gd name="connsiteY67" fmla="*/ 255515 h 285494"/>
                    <a:gd name="connsiteX68" fmla="*/ 1780173 w 1913856"/>
                    <a:gd name="connsiteY68" fmla="*/ 270218 h 285494"/>
                    <a:gd name="connsiteX69" fmla="*/ 1849577 w 1913856"/>
                    <a:gd name="connsiteY69" fmla="*/ 279930 h 285494"/>
                    <a:gd name="connsiteX70" fmla="*/ 1912901 w 1913856"/>
                    <a:gd name="connsiteY70" fmla="*/ 283601 h 285494"/>
                    <a:gd name="connsiteX71" fmla="*/ 1913857 w 1913856"/>
                    <a:gd name="connsiteY71" fmla="*/ 284557 h 285494"/>
                    <a:gd name="connsiteX72" fmla="*/ 1912901 w 1913856"/>
                    <a:gd name="connsiteY72" fmla="*/ 285494 h 285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1913856" h="285494">
                      <a:moveTo>
                        <a:pt x="1912901" y="285494"/>
                      </a:moveTo>
                      <a:cubicBezTo>
                        <a:pt x="1893705" y="285494"/>
                        <a:pt x="1872922" y="284290"/>
                        <a:pt x="1849386" y="281804"/>
                      </a:cubicBezTo>
                      <a:cubicBezTo>
                        <a:pt x="1828354" y="279586"/>
                        <a:pt x="1805621" y="276412"/>
                        <a:pt x="1779867" y="272091"/>
                      </a:cubicBezTo>
                      <a:cubicBezTo>
                        <a:pt x="1757305" y="268306"/>
                        <a:pt x="1732947" y="263488"/>
                        <a:pt x="1705357" y="257369"/>
                      </a:cubicBezTo>
                      <a:cubicBezTo>
                        <a:pt x="1682433" y="252283"/>
                        <a:pt x="1656774" y="246184"/>
                        <a:pt x="1626948" y="238728"/>
                      </a:cubicBezTo>
                      <a:cubicBezTo>
                        <a:pt x="1601117" y="232265"/>
                        <a:pt x="1573852" y="225095"/>
                        <a:pt x="1545919" y="217447"/>
                      </a:cubicBezTo>
                      <a:cubicBezTo>
                        <a:pt x="1519514" y="210220"/>
                        <a:pt x="1491447" y="202266"/>
                        <a:pt x="1462519" y="193816"/>
                      </a:cubicBezTo>
                      <a:cubicBezTo>
                        <a:pt x="1437969" y="186646"/>
                        <a:pt x="1411068" y="178711"/>
                        <a:pt x="1377819" y="168865"/>
                      </a:cubicBezTo>
                      <a:cubicBezTo>
                        <a:pt x="1360076" y="163607"/>
                        <a:pt x="1342333" y="158349"/>
                        <a:pt x="1324571" y="153072"/>
                      </a:cubicBezTo>
                      <a:lnTo>
                        <a:pt x="1264458" y="135233"/>
                      </a:lnTo>
                      <a:cubicBezTo>
                        <a:pt x="1245606" y="129631"/>
                        <a:pt x="1226754" y="124029"/>
                        <a:pt x="1207903" y="118465"/>
                      </a:cubicBezTo>
                      <a:cubicBezTo>
                        <a:pt x="1174902" y="108695"/>
                        <a:pt x="1147982" y="100760"/>
                        <a:pt x="1123222" y="93514"/>
                      </a:cubicBezTo>
                      <a:cubicBezTo>
                        <a:pt x="1094313" y="85063"/>
                        <a:pt x="1066264" y="77109"/>
                        <a:pt x="1039860" y="69882"/>
                      </a:cubicBezTo>
                      <a:cubicBezTo>
                        <a:pt x="1011926" y="62234"/>
                        <a:pt x="984681" y="55084"/>
                        <a:pt x="958869" y="48621"/>
                      </a:cubicBezTo>
                      <a:cubicBezTo>
                        <a:pt x="929043" y="41165"/>
                        <a:pt x="903422" y="35065"/>
                        <a:pt x="880498" y="29980"/>
                      </a:cubicBezTo>
                      <a:cubicBezTo>
                        <a:pt x="852946" y="23880"/>
                        <a:pt x="828626" y="19062"/>
                        <a:pt x="806084" y="15277"/>
                      </a:cubicBezTo>
                      <a:cubicBezTo>
                        <a:pt x="780368" y="10956"/>
                        <a:pt x="757654" y="7782"/>
                        <a:pt x="736680" y="5564"/>
                      </a:cubicBezTo>
                      <a:cubicBezTo>
                        <a:pt x="713201" y="3097"/>
                        <a:pt x="692475" y="1893"/>
                        <a:pt x="673356" y="1893"/>
                      </a:cubicBezTo>
                      <a:cubicBezTo>
                        <a:pt x="654236" y="1893"/>
                        <a:pt x="635938" y="3097"/>
                        <a:pt x="617411" y="5564"/>
                      </a:cubicBezTo>
                      <a:cubicBezTo>
                        <a:pt x="600854" y="7763"/>
                        <a:pt x="584526" y="10936"/>
                        <a:pt x="567490" y="15257"/>
                      </a:cubicBezTo>
                      <a:cubicBezTo>
                        <a:pt x="552558" y="19043"/>
                        <a:pt x="537874" y="23842"/>
                        <a:pt x="522559" y="29922"/>
                      </a:cubicBezTo>
                      <a:cubicBezTo>
                        <a:pt x="509806" y="34989"/>
                        <a:pt x="496384" y="41069"/>
                        <a:pt x="481528" y="48526"/>
                      </a:cubicBezTo>
                      <a:cubicBezTo>
                        <a:pt x="468680" y="54969"/>
                        <a:pt x="455755" y="62120"/>
                        <a:pt x="443117" y="69748"/>
                      </a:cubicBezTo>
                      <a:cubicBezTo>
                        <a:pt x="431167" y="76976"/>
                        <a:pt x="419026" y="84910"/>
                        <a:pt x="407057" y="93342"/>
                      </a:cubicBezTo>
                      <a:cubicBezTo>
                        <a:pt x="396790" y="100569"/>
                        <a:pt x="385739" y="108485"/>
                        <a:pt x="372259" y="118274"/>
                      </a:cubicBezTo>
                      <a:cubicBezTo>
                        <a:pt x="364573" y="123857"/>
                        <a:pt x="356925" y="129440"/>
                        <a:pt x="349258" y="135042"/>
                      </a:cubicBezTo>
                      <a:lnTo>
                        <a:pt x="325722" y="152250"/>
                      </a:lnTo>
                      <a:cubicBezTo>
                        <a:pt x="318208" y="157737"/>
                        <a:pt x="310713" y="163224"/>
                        <a:pt x="303180" y="168692"/>
                      </a:cubicBezTo>
                      <a:cubicBezTo>
                        <a:pt x="289643" y="178520"/>
                        <a:pt x="278592" y="186455"/>
                        <a:pt x="268363" y="193644"/>
                      </a:cubicBezTo>
                      <a:cubicBezTo>
                        <a:pt x="256356" y="202094"/>
                        <a:pt x="244177" y="210067"/>
                        <a:pt x="232189" y="217314"/>
                      </a:cubicBezTo>
                      <a:cubicBezTo>
                        <a:pt x="219513" y="224981"/>
                        <a:pt x="206530" y="232150"/>
                        <a:pt x="193644" y="238613"/>
                      </a:cubicBezTo>
                      <a:cubicBezTo>
                        <a:pt x="178730" y="246089"/>
                        <a:pt x="165270" y="252188"/>
                        <a:pt x="152460" y="257293"/>
                      </a:cubicBezTo>
                      <a:cubicBezTo>
                        <a:pt x="137069" y="263411"/>
                        <a:pt x="122308" y="268229"/>
                        <a:pt x="107299" y="272034"/>
                      </a:cubicBezTo>
                      <a:cubicBezTo>
                        <a:pt x="90187" y="276374"/>
                        <a:pt x="73783" y="279548"/>
                        <a:pt x="57149" y="281766"/>
                      </a:cubicBezTo>
                      <a:cubicBezTo>
                        <a:pt x="38545" y="284251"/>
                        <a:pt x="20152" y="285456"/>
                        <a:pt x="956" y="285456"/>
                      </a:cubicBezTo>
                      <a:cubicBezTo>
                        <a:pt x="421" y="285456"/>
                        <a:pt x="0" y="285035"/>
                        <a:pt x="0" y="284500"/>
                      </a:cubicBezTo>
                      <a:cubicBezTo>
                        <a:pt x="0" y="283965"/>
                        <a:pt x="421" y="283544"/>
                        <a:pt x="956" y="283544"/>
                      </a:cubicBezTo>
                      <a:cubicBezTo>
                        <a:pt x="20076" y="283544"/>
                        <a:pt x="38373" y="282339"/>
                        <a:pt x="56900" y="279873"/>
                      </a:cubicBezTo>
                      <a:cubicBezTo>
                        <a:pt x="73458" y="277674"/>
                        <a:pt x="89786" y="274500"/>
                        <a:pt x="106821" y="270179"/>
                      </a:cubicBezTo>
                      <a:cubicBezTo>
                        <a:pt x="121735" y="266394"/>
                        <a:pt x="136438" y="261595"/>
                        <a:pt x="151753" y="255515"/>
                      </a:cubicBezTo>
                      <a:cubicBezTo>
                        <a:pt x="164505" y="250448"/>
                        <a:pt x="177927" y="244349"/>
                        <a:pt x="192783" y="236911"/>
                      </a:cubicBezTo>
                      <a:cubicBezTo>
                        <a:pt x="205632" y="230468"/>
                        <a:pt x="218557" y="223317"/>
                        <a:pt x="231195" y="215688"/>
                      </a:cubicBezTo>
                      <a:cubicBezTo>
                        <a:pt x="243144" y="208461"/>
                        <a:pt x="255285" y="200527"/>
                        <a:pt x="267254" y="192095"/>
                      </a:cubicBezTo>
                      <a:cubicBezTo>
                        <a:pt x="277464" y="184906"/>
                        <a:pt x="288535" y="176971"/>
                        <a:pt x="302052" y="167163"/>
                      </a:cubicBezTo>
                      <a:cubicBezTo>
                        <a:pt x="309585" y="161695"/>
                        <a:pt x="317080" y="156207"/>
                        <a:pt x="324594" y="150720"/>
                      </a:cubicBezTo>
                      <a:lnTo>
                        <a:pt x="348130" y="133531"/>
                      </a:lnTo>
                      <a:cubicBezTo>
                        <a:pt x="355797" y="127929"/>
                        <a:pt x="363445" y="122327"/>
                        <a:pt x="371131" y="116764"/>
                      </a:cubicBezTo>
                      <a:cubicBezTo>
                        <a:pt x="384611" y="106974"/>
                        <a:pt x="395681" y="99040"/>
                        <a:pt x="405948" y="91812"/>
                      </a:cubicBezTo>
                      <a:cubicBezTo>
                        <a:pt x="417955" y="83362"/>
                        <a:pt x="430135" y="75389"/>
                        <a:pt x="442123" y="68142"/>
                      </a:cubicBezTo>
                      <a:cubicBezTo>
                        <a:pt x="454799" y="60475"/>
                        <a:pt x="467781" y="53306"/>
                        <a:pt x="480668" y="46843"/>
                      </a:cubicBezTo>
                      <a:cubicBezTo>
                        <a:pt x="495581" y="39367"/>
                        <a:pt x="509041" y="33268"/>
                        <a:pt x="521852" y="28163"/>
                      </a:cubicBezTo>
                      <a:cubicBezTo>
                        <a:pt x="537243" y="22045"/>
                        <a:pt x="552003" y="17227"/>
                        <a:pt x="567012" y="13422"/>
                      </a:cubicBezTo>
                      <a:cubicBezTo>
                        <a:pt x="584124" y="9082"/>
                        <a:pt x="600529" y="5908"/>
                        <a:pt x="617163" y="3690"/>
                      </a:cubicBezTo>
                      <a:cubicBezTo>
                        <a:pt x="635766" y="1205"/>
                        <a:pt x="654159" y="0"/>
                        <a:pt x="673356" y="0"/>
                      </a:cubicBezTo>
                      <a:cubicBezTo>
                        <a:pt x="692552" y="0"/>
                        <a:pt x="713335" y="1205"/>
                        <a:pt x="736871" y="3690"/>
                      </a:cubicBezTo>
                      <a:cubicBezTo>
                        <a:pt x="757903" y="5908"/>
                        <a:pt x="780636" y="9082"/>
                        <a:pt x="806390" y="13403"/>
                      </a:cubicBezTo>
                      <a:cubicBezTo>
                        <a:pt x="828951" y="17189"/>
                        <a:pt x="853310" y="22007"/>
                        <a:pt x="880899" y="28125"/>
                      </a:cubicBezTo>
                      <a:cubicBezTo>
                        <a:pt x="903824" y="33211"/>
                        <a:pt x="929482" y="39310"/>
                        <a:pt x="959309" y="46767"/>
                      </a:cubicBezTo>
                      <a:cubicBezTo>
                        <a:pt x="985140" y="53229"/>
                        <a:pt x="1012404" y="60399"/>
                        <a:pt x="1040338" y="68047"/>
                      </a:cubicBezTo>
                      <a:cubicBezTo>
                        <a:pt x="1066761" y="75274"/>
                        <a:pt x="1094810" y="83228"/>
                        <a:pt x="1123738" y="91679"/>
                      </a:cubicBezTo>
                      <a:cubicBezTo>
                        <a:pt x="1148517" y="98925"/>
                        <a:pt x="1175418" y="106840"/>
                        <a:pt x="1208438" y="116630"/>
                      </a:cubicBezTo>
                      <a:cubicBezTo>
                        <a:pt x="1227271" y="122213"/>
                        <a:pt x="1246123" y="127815"/>
                        <a:pt x="1264994" y="133398"/>
                      </a:cubicBezTo>
                      <a:lnTo>
                        <a:pt x="1325106" y="151236"/>
                      </a:lnTo>
                      <a:cubicBezTo>
                        <a:pt x="1342868" y="156513"/>
                        <a:pt x="1360611" y="161771"/>
                        <a:pt x="1378354" y="167029"/>
                      </a:cubicBezTo>
                      <a:cubicBezTo>
                        <a:pt x="1411584" y="176876"/>
                        <a:pt x="1438505" y="184791"/>
                        <a:pt x="1463035" y="191980"/>
                      </a:cubicBezTo>
                      <a:cubicBezTo>
                        <a:pt x="1491944" y="200431"/>
                        <a:pt x="1519992" y="208385"/>
                        <a:pt x="1546397" y="215612"/>
                      </a:cubicBezTo>
                      <a:cubicBezTo>
                        <a:pt x="1574330" y="223260"/>
                        <a:pt x="1601576" y="230411"/>
                        <a:pt x="1627387" y="236873"/>
                      </a:cubicBezTo>
                      <a:cubicBezTo>
                        <a:pt x="1657214" y="244330"/>
                        <a:pt x="1682834" y="250429"/>
                        <a:pt x="1705759" y="255515"/>
                      </a:cubicBezTo>
                      <a:cubicBezTo>
                        <a:pt x="1733291" y="261614"/>
                        <a:pt x="1757630" y="266432"/>
                        <a:pt x="1780173" y="270218"/>
                      </a:cubicBezTo>
                      <a:cubicBezTo>
                        <a:pt x="1805888" y="274539"/>
                        <a:pt x="1828602" y="277713"/>
                        <a:pt x="1849577" y="279930"/>
                      </a:cubicBezTo>
                      <a:cubicBezTo>
                        <a:pt x="1873056" y="282397"/>
                        <a:pt x="1893781" y="283601"/>
                        <a:pt x="1912901" y="283601"/>
                      </a:cubicBezTo>
                      <a:cubicBezTo>
                        <a:pt x="1913436" y="283601"/>
                        <a:pt x="1913857" y="284022"/>
                        <a:pt x="1913857" y="284557"/>
                      </a:cubicBezTo>
                      <a:cubicBezTo>
                        <a:pt x="1913857" y="285093"/>
                        <a:pt x="1913436" y="285494"/>
                        <a:pt x="1912901" y="28549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5" name="任意多边形: 形状 394">
                  <a:extLst>
                    <a:ext uri="{FF2B5EF4-FFF2-40B4-BE49-F238E27FC236}">
                      <a16:creationId xmlns:a16="http://schemas.microsoft.com/office/drawing/2014/main" id="{E87CBBF1-7588-3ADA-B495-7C32382BE376}"/>
                    </a:ext>
                  </a:extLst>
                </p:cNvPr>
                <p:cNvSpPr/>
                <p:nvPr/>
              </p:nvSpPr>
              <p:spPr>
                <a:xfrm>
                  <a:off x="9241162" y="2299655"/>
                  <a:ext cx="1913856" cy="240926"/>
                </a:xfrm>
                <a:custGeom>
                  <a:avLst/>
                  <a:gdLst>
                    <a:gd name="connsiteX0" fmla="*/ 1912920 w 1913856"/>
                    <a:gd name="connsiteY0" fmla="*/ 240926 h 240926"/>
                    <a:gd name="connsiteX1" fmla="*/ 1850418 w 1913856"/>
                    <a:gd name="connsiteY1" fmla="*/ 238231 h 240926"/>
                    <a:gd name="connsiteX2" fmla="*/ 1783021 w 1913856"/>
                    <a:gd name="connsiteY2" fmla="*/ 230640 h 240926"/>
                    <a:gd name="connsiteX3" fmla="*/ 1711437 w 1913856"/>
                    <a:gd name="connsiteY3" fmla="*/ 218843 h 240926"/>
                    <a:gd name="connsiteX4" fmla="*/ 1636374 w 1913856"/>
                    <a:gd name="connsiteY4" fmla="*/ 203548 h 240926"/>
                    <a:gd name="connsiteX5" fmla="*/ 1558519 w 1913856"/>
                    <a:gd name="connsiteY5" fmla="*/ 185460 h 240926"/>
                    <a:gd name="connsiteX6" fmla="*/ 1478560 w 1913856"/>
                    <a:gd name="connsiteY6" fmla="*/ 165270 h 240926"/>
                    <a:gd name="connsiteX7" fmla="*/ 1397206 w 1913856"/>
                    <a:gd name="connsiteY7" fmla="*/ 143684 h 240926"/>
                    <a:gd name="connsiteX8" fmla="*/ 1315278 w 1913856"/>
                    <a:gd name="connsiteY8" fmla="*/ 121429 h 240926"/>
                    <a:gd name="connsiteX9" fmla="*/ 1315030 w 1913856"/>
                    <a:gd name="connsiteY9" fmla="*/ 121352 h 240926"/>
                    <a:gd name="connsiteX10" fmla="*/ 1233121 w 1913856"/>
                    <a:gd name="connsiteY10" fmla="*/ 99097 h 240926"/>
                    <a:gd name="connsiteX11" fmla="*/ 1151786 w 1913856"/>
                    <a:gd name="connsiteY11" fmla="*/ 77511 h 240926"/>
                    <a:gd name="connsiteX12" fmla="*/ 1071866 w 1913856"/>
                    <a:gd name="connsiteY12" fmla="*/ 57321 h 240926"/>
                    <a:gd name="connsiteX13" fmla="*/ 994049 w 1913856"/>
                    <a:gd name="connsiteY13" fmla="*/ 39234 h 240926"/>
                    <a:gd name="connsiteX14" fmla="*/ 919043 w 1913856"/>
                    <a:gd name="connsiteY14" fmla="*/ 23957 h 240926"/>
                    <a:gd name="connsiteX15" fmla="*/ 847555 w 1913856"/>
                    <a:gd name="connsiteY15" fmla="*/ 12179 h 240926"/>
                    <a:gd name="connsiteX16" fmla="*/ 780273 w 1913856"/>
                    <a:gd name="connsiteY16" fmla="*/ 4608 h 240926"/>
                    <a:gd name="connsiteX17" fmla="*/ 717923 w 1913856"/>
                    <a:gd name="connsiteY17" fmla="*/ 1931 h 240926"/>
                    <a:gd name="connsiteX18" fmla="*/ 660947 w 1913856"/>
                    <a:gd name="connsiteY18" fmla="*/ 4608 h 240926"/>
                    <a:gd name="connsiteX19" fmla="*/ 608884 w 1913856"/>
                    <a:gd name="connsiteY19" fmla="*/ 12179 h 240926"/>
                    <a:gd name="connsiteX20" fmla="*/ 561009 w 1913856"/>
                    <a:gd name="connsiteY20" fmla="*/ 23938 h 240926"/>
                    <a:gd name="connsiteX21" fmla="*/ 516632 w 1913856"/>
                    <a:gd name="connsiteY21" fmla="*/ 39195 h 240926"/>
                    <a:gd name="connsiteX22" fmla="*/ 475027 w 1913856"/>
                    <a:gd name="connsiteY22" fmla="*/ 57263 h 240926"/>
                    <a:gd name="connsiteX23" fmla="*/ 435507 w 1913856"/>
                    <a:gd name="connsiteY23" fmla="*/ 77434 h 240926"/>
                    <a:gd name="connsiteX24" fmla="*/ 397383 w 1913856"/>
                    <a:gd name="connsiteY24" fmla="*/ 99001 h 240926"/>
                    <a:gd name="connsiteX25" fmla="*/ 359985 w 1913856"/>
                    <a:gd name="connsiteY25" fmla="*/ 121257 h 240926"/>
                    <a:gd name="connsiteX26" fmla="*/ 322453 w 1913856"/>
                    <a:gd name="connsiteY26" fmla="*/ 143588 h 240926"/>
                    <a:gd name="connsiteX27" fmla="*/ 284271 w 1913856"/>
                    <a:gd name="connsiteY27" fmla="*/ 165194 h 240926"/>
                    <a:gd name="connsiteX28" fmla="*/ 244674 w 1913856"/>
                    <a:gd name="connsiteY28" fmla="*/ 185403 h 240926"/>
                    <a:gd name="connsiteX29" fmla="*/ 202955 w 1913856"/>
                    <a:gd name="connsiteY29" fmla="*/ 203528 h 240926"/>
                    <a:gd name="connsiteX30" fmla="*/ 158425 w 1913856"/>
                    <a:gd name="connsiteY30" fmla="*/ 218843 h 240926"/>
                    <a:gd name="connsiteX31" fmla="*/ 110378 w 1913856"/>
                    <a:gd name="connsiteY31" fmla="*/ 230640 h 240926"/>
                    <a:gd name="connsiteX32" fmla="*/ 58124 w 1913856"/>
                    <a:gd name="connsiteY32" fmla="*/ 238250 h 240926"/>
                    <a:gd name="connsiteX33" fmla="*/ 956 w 1913856"/>
                    <a:gd name="connsiteY33" fmla="*/ 240926 h 240926"/>
                    <a:gd name="connsiteX34" fmla="*/ 0 w 1913856"/>
                    <a:gd name="connsiteY34" fmla="*/ 239970 h 240926"/>
                    <a:gd name="connsiteX35" fmla="*/ 956 w 1913856"/>
                    <a:gd name="connsiteY35" fmla="*/ 239014 h 240926"/>
                    <a:gd name="connsiteX36" fmla="*/ 57933 w 1913856"/>
                    <a:gd name="connsiteY36" fmla="*/ 236338 h 240926"/>
                    <a:gd name="connsiteX37" fmla="*/ 109995 w 1913856"/>
                    <a:gd name="connsiteY37" fmla="*/ 228766 h 240926"/>
                    <a:gd name="connsiteX38" fmla="*/ 157871 w 1913856"/>
                    <a:gd name="connsiteY38" fmla="*/ 217008 h 240926"/>
                    <a:gd name="connsiteX39" fmla="*/ 202248 w 1913856"/>
                    <a:gd name="connsiteY39" fmla="*/ 201750 h 240926"/>
                    <a:gd name="connsiteX40" fmla="*/ 243852 w 1913856"/>
                    <a:gd name="connsiteY40" fmla="*/ 183682 h 240926"/>
                    <a:gd name="connsiteX41" fmla="*/ 283372 w 1913856"/>
                    <a:gd name="connsiteY41" fmla="*/ 163511 h 240926"/>
                    <a:gd name="connsiteX42" fmla="*/ 321497 w 1913856"/>
                    <a:gd name="connsiteY42" fmla="*/ 141944 h 240926"/>
                    <a:gd name="connsiteX43" fmla="*/ 358895 w 1913856"/>
                    <a:gd name="connsiteY43" fmla="*/ 119689 h 240926"/>
                    <a:gd name="connsiteX44" fmla="*/ 396427 w 1913856"/>
                    <a:gd name="connsiteY44" fmla="*/ 97357 h 240926"/>
                    <a:gd name="connsiteX45" fmla="*/ 434609 w 1913856"/>
                    <a:gd name="connsiteY45" fmla="*/ 75752 h 240926"/>
                    <a:gd name="connsiteX46" fmla="*/ 474205 w 1913856"/>
                    <a:gd name="connsiteY46" fmla="*/ 55542 h 240926"/>
                    <a:gd name="connsiteX47" fmla="*/ 515924 w 1913856"/>
                    <a:gd name="connsiteY47" fmla="*/ 37417 h 240926"/>
                    <a:gd name="connsiteX48" fmla="*/ 560454 w 1913856"/>
                    <a:gd name="connsiteY48" fmla="*/ 22102 h 240926"/>
                    <a:gd name="connsiteX49" fmla="*/ 608502 w 1913856"/>
                    <a:gd name="connsiteY49" fmla="*/ 10306 h 240926"/>
                    <a:gd name="connsiteX50" fmla="*/ 660756 w 1913856"/>
                    <a:gd name="connsiteY50" fmla="*/ 2696 h 240926"/>
                    <a:gd name="connsiteX51" fmla="*/ 717904 w 1913856"/>
                    <a:gd name="connsiteY51" fmla="*/ 0 h 240926"/>
                    <a:gd name="connsiteX52" fmla="*/ 780406 w 1913856"/>
                    <a:gd name="connsiteY52" fmla="*/ 2696 h 240926"/>
                    <a:gd name="connsiteX53" fmla="*/ 847803 w 1913856"/>
                    <a:gd name="connsiteY53" fmla="*/ 10286 h 240926"/>
                    <a:gd name="connsiteX54" fmla="*/ 919387 w 1913856"/>
                    <a:gd name="connsiteY54" fmla="*/ 22083 h 240926"/>
                    <a:gd name="connsiteX55" fmla="*/ 994451 w 1913856"/>
                    <a:gd name="connsiteY55" fmla="*/ 37379 h 240926"/>
                    <a:gd name="connsiteX56" fmla="*/ 1072306 w 1913856"/>
                    <a:gd name="connsiteY56" fmla="*/ 55466 h 240926"/>
                    <a:gd name="connsiteX57" fmla="*/ 1152264 w 1913856"/>
                    <a:gd name="connsiteY57" fmla="*/ 75656 h 240926"/>
                    <a:gd name="connsiteX58" fmla="*/ 1233618 w 1913856"/>
                    <a:gd name="connsiteY58" fmla="*/ 97242 h 240926"/>
                    <a:gd name="connsiteX59" fmla="*/ 1315546 w 1913856"/>
                    <a:gd name="connsiteY59" fmla="*/ 119498 h 240926"/>
                    <a:gd name="connsiteX60" fmla="*/ 1315795 w 1913856"/>
                    <a:gd name="connsiteY60" fmla="*/ 119574 h 240926"/>
                    <a:gd name="connsiteX61" fmla="*/ 1397703 w 1913856"/>
                    <a:gd name="connsiteY61" fmla="*/ 141829 h 240926"/>
                    <a:gd name="connsiteX62" fmla="*/ 1479038 w 1913856"/>
                    <a:gd name="connsiteY62" fmla="*/ 163415 h 240926"/>
                    <a:gd name="connsiteX63" fmla="*/ 1558958 w 1913856"/>
                    <a:gd name="connsiteY63" fmla="*/ 183606 h 240926"/>
                    <a:gd name="connsiteX64" fmla="*/ 1636775 w 1913856"/>
                    <a:gd name="connsiteY64" fmla="*/ 201693 h 240926"/>
                    <a:gd name="connsiteX65" fmla="*/ 1711782 w 1913856"/>
                    <a:gd name="connsiteY65" fmla="*/ 216969 h 240926"/>
                    <a:gd name="connsiteX66" fmla="*/ 1783270 w 1913856"/>
                    <a:gd name="connsiteY66" fmla="*/ 228747 h 240926"/>
                    <a:gd name="connsiteX67" fmla="*/ 1850552 w 1913856"/>
                    <a:gd name="connsiteY67" fmla="*/ 236319 h 240926"/>
                    <a:gd name="connsiteX68" fmla="*/ 1912901 w 1913856"/>
                    <a:gd name="connsiteY68" fmla="*/ 238995 h 240926"/>
                    <a:gd name="connsiteX69" fmla="*/ 1913857 w 1913856"/>
                    <a:gd name="connsiteY69" fmla="*/ 239951 h 240926"/>
                    <a:gd name="connsiteX70" fmla="*/ 1912920 w 1913856"/>
                    <a:gd name="connsiteY70" fmla="*/ 240926 h 2409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</a:cxnLst>
                  <a:rect l="l" t="t" r="r" b="b"/>
                  <a:pathLst>
                    <a:path w="1913856" h="240926">
                      <a:moveTo>
                        <a:pt x="1912920" y="240926"/>
                      </a:moveTo>
                      <a:cubicBezTo>
                        <a:pt x="1893514" y="240926"/>
                        <a:pt x="1872482" y="240028"/>
                        <a:pt x="1850418" y="238231"/>
                      </a:cubicBezTo>
                      <a:cubicBezTo>
                        <a:pt x="1829386" y="236529"/>
                        <a:pt x="1806711" y="233967"/>
                        <a:pt x="1783021" y="230640"/>
                      </a:cubicBezTo>
                      <a:cubicBezTo>
                        <a:pt x="1760632" y="227485"/>
                        <a:pt x="1736561" y="223528"/>
                        <a:pt x="1711437" y="218843"/>
                      </a:cubicBezTo>
                      <a:cubicBezTo>
                        <a:pt x="1687978" y="214484"/>
                        <a:pt x="1662721" y="209341"/>
                        <a:pt x="1636374" y="203548"/>
                      </a:cubicBezTo>
                      <a:cubicBezTo>
                        <a:pt x="1611824" y="198156"/>
                        <a:pt x="1586357" y="192248"/>
                        <a:pt x="1558519" y="185460"/>
                      </a:cubicBezTo>
                      <a:cubicBezTo>
                        <a:pt x="1533720" y="179419"/>
                        <a:pt x="1507565" y="172822"/>
                        <a:pt x="1478560" y="165270"/>
                      </a:cubicBezTo>
                      <a:cubicBezTo>
                        <a:pt x="1454374" y="158980"/>
                        <a:pt x="1427759" y="151905"/>
                        <a:pt x="1397206" y="143684"/>
                      </a:cubicBezTo>
                      <a:cubicBezTo>
                        <a:pt x="1369980" y="136342"/>
                        <a:pt x="1342639" y="128885"/>
                        <a:pt x="1315278" y="121429"/>
                      </a:cubicBezTo>
                      <a:lnTo>
                        <a:pt x="1315030" y="121352"/>
                      </a:lnTo>
                      <a:cubicBezTo>
                        <a:pt x="1287689" y="113896"/>
                        <a:pt x="1260348" y="106439"/>
                        <a:pt x="1233121" y="99097"/>
                      </a:cubicBezTo>
                      <a:cubicBezTo>
                        <a:pt x="1202587" y="90856"/>
                        <a:pt x="1175973" y="83801"/>
                        <a:pt x="1151786" y="77511"/>
                      </a:cubicBezTo>
                      <a:cubicBezTo>
                        <a:pt x="1122782" y="69978"/>
                        <a:pt x="1096645" y="63362"/>
                        <a:pt x="1071866" y="57321"/>
                      </a:cubicBezTo>
                      <a:cubicBezTo>
                        <a:pt x="1044047" y="50533"/>
                        <a:pt x="1018580" y="44625"/>
                        <a:pt x="994049" y="39234"/>
                      </a:cubicBezTo>
                      <a:cubicBezTo>
                        <a:pt x="967722" y="33459"/>
                        <a:pt x="942484" y="28316"/>
                        <a:pt x="919043" y="23957"/>
                      </a:cubicBezTo>
                      <a:cubicBezTo>
                        <a:pt x="893958" y="19292"/>
                        <a:pt x="869905" y="15334"/>
                        <a:pt x="847555" y="12179"/>
                      </a:cubicBezTo>
                      <a:cubicBezTo>
                        <a:pt x="823904" y="8852"/>
                        <a:pt x="801266" y="6290"/>
                        <a:pt x="780273" y="4608"/>
                      </a:cubicBezTo>
                      <a:cubicBezTo>
                        <a:pt x="758247" y="2830"/>
                        <a:pt x="737272" y="1931"/>
                        <a:pt x="717923" y="1931"/>
                      </a:cubicBezTo>
                      <a:cubicBezTo>
                        <a:pt x="698574" y="1931"/>
                        <a:pt x="679397" y="2830"/>
                        <a:pt x="660947" y="4608"/>
                      </a:cubicBezTo>
                      <a:cubicBezTo>
                        <a:pt x="643357" y="6309"/>
                        <a:pt x="625843" y="8852"/>
                        <a:pt x="608884" y="12179"/>
                      </a:cubicBezTo>
                      <a:cubicBezTo>
                        <a:pt x="592843" y="15334"/>
                        <a:pt x="576744" y="19292"/>
                        <a:pt x="561009" y="23938"/>
                      </a:cubicBezTo>
                      <a:cubicBezTo>
                        <a:pt x="546306" y="28297"/>
                        <a:pt x="531373" y="33421"/>
                        <a:pt x="516632" y="39195"/>
                      </a:cubicBezTo>
                      <a:cubicBezTo>
                        <a:pt x="502885" y="44568"/>
                        <a:pt x="489291" y="50476"/>
                        <a:pt x="475027" y="57263"/>
                      </a:cubicBezTo>
                      <a:cubicBezTo>
                        <a:pt x="462332" y="63305"/>
                        <a:pt x="449407" y="69901"/>
                        <a:pt x="435507" y="77434"/>
                      </a:cubicBezTo>
                      <a:cubicBezTo>
                        <a:pt x="423921" y="83706"/>
                        <a:pt x="411455" y="90780"/>
                        <a:pt x="397383" y="99001"/>
                      </a:cubicBezTo>
                      <a:cubicBezTo>
                        <a:pt x="384840" y="106343"/>
                        <a:pt x="372202" y="113915"/>
                        <a:pt x="359985" y="121257"/>
                      </a:cubicBezTo>
                      <a:cubicBezTo>
                        <a:pt x="347652" y="128656"/>
                        <a:pt x="335014" y="136246"/>
                        <a:pt x="322453" y="143588"/>
                      </a:cubicBezTo>
                      <a:cubicBezTo>
                        <a:pt x="308362" y="151829"/>
                        <a:pt x="295876" y="158903"/>
                        <a:pt x="284271" y="165194"/>
                      </a:cubicBezTo>
                      <a:cubicBezTo>
                        <a:pt x="270352" y="172746"/>
                        <a:pt x="257389" y="179361"/>
                        <a:pt x="244674" y="185403"/>
                      </a:cubicBezTo>
                      <a:cubicBezTo>
                        <a:pt x="230392" y="192190"/>
                        <a:pt x="216740" y="198118"/>
                        <a:pt x="202955" y="203528"/>
                      </a:cubicBezTo>
                      <a:cubicBezTo>
                        <a:pt x="188156" y="209322"/>
                        <a:pt x="173167" y="214465"/>
                        <a:pt x="158425" y="218843"/>
                      </a:cubicBezTo>
                      <a:cubicBezTo>
                        <a:pt x="142633" y="223528"/>
                        <a:pt x="126476" y="227485"/>
                        <a:pt x="110378" y="230640"/>
                      </a:cubicBezTo>
                      <a:cubicBezTo>
                        <a:pt x="93361" y="233986"/>
                        <a:pt x="75771" y="236529"/>
                        <a:pt x="58124" y="238250"/>
                      </a:cubicBezTo>
                      <a:cubicBezTo>
                        <a:pt x="39597" y="240028"/>
                        <a:pt x="20362" y="240926"/>
                        <a:pt x="956" y="240926"/>
                      </a:cubicBezTo>
                      <a:cubicBezTo>
                        <a:pt x="421" y="240926"/>
                        <a:pt x="0" y="240506"/>
                        <a:pt x="0" y="239970"/>
                      </a:cubicBezTo>
                      <a:cubicBezTo>
                        <a:pt x="0" y="239435"/>
                        <a:pt x="421" y="239014"/>
                        <a:pt x="956" y="239014"/>
                      </a:cubicBezTo>
                      <a:cubicBezTo>
                        <a:pt x="20305" y="239014"/>
                        <a:pt x="39482" y="238116"/>
                        <a:pt x="57933" y="236338"/>
                      </a:cubicBezTo>
                      <a:cubicBezTo>
                        <a:pt x="75523" y="234636"/>
                        <a:pt x="93036" y="232093"/>
                        <a:pt x="109995" y="228766"/>
                      </a:cubicBezTo>
                      <a:cubicBezTo>
                        <a:pt x="126037" y="225612"/>
                        <a:pt x="142135" y="221654"/>
                        <a:pt x="157871" y="217008"/>
                      </a:cubicBezTo>
                      <a:cubicBezTo>
                        <a:pt x="172574" y="212648"/>
                        <a:pt x="187506" y="207524"/>
                        <a:pt x="202248" y="201750"/>
                      </a:cubicBezTo>
                      <a:cubicBezTo>
                        <a:pt x="215995" y="196378"/>
                        <a:pt x="229589" y="190470"/>
                        <a:pt x="243852" y="183682"/>
                      </a:cubicBezTo>
                      <a:cubicBezTo>
                        <a:pt x="256547" y="177640"/>
                        <a:pt x="269472" y="171044"/>
                        <a:pt x="283372" y="163511"/>
                      </a:cubicBezTo>
                      <a:cubicBezTo>
                        <a:pt x="294959" y="157240"/>
                        <a:pt x="307425" y="150166"/>
                        <a:pt x="321497" y="141944"/>
                      </a:cubicBezTo>
                      <a:cubicBezTo>
                        <a:pt x="334039" y="134602"/>
                        <a:pt x="346677" y="127031"/>
                        <a:pt x="358895" y="119689"/>
                      </a:cubicBezTo>
                      <a:cubicBezTo>
                        <a:pt x="371227" y="112290"/>
                        <a:pt x="383865" y="104699"/>
                        <a:pt x="396427" y="97357"/>
                      </a:cubicBezTo>
                      <a:cubicBezTo>
                        <a:pt x="410518" y="89117"/>
                        <a:pt x="423003" y="82042"/>
                        <a:pt x="434609" y="75752"/>
                      </a:cubicBezTo>
                      <a:cubicBezTo>
                        <a:pt x="448528" y="68200"/>
                        <a:pt x="461491" y="61584"/>
                        <a:pt x="474205" y="55542"/>
                      </a:cubicBezTo>
                      <a:cubicBezTo>
                        <a:pt x="488488" y="48755"/>
                        <a:pt x="502139" y="42828"/>
                        <a:pt x="515924" y="37417"/>
                      </a:cubicBezTo>
                      <a:cubicBezTo>
                        <a:pt x="530723" y="31624"/>
                        <a:pt x="545713" y="26481"/>
                        <a:pt x="560454" y="22102"/>
                      </a:cubicBezTo>
                      <a:cubicBezTo>
                        <a:pt x="576247" y="17418"/>
                        <a:pt x="592403" y="13460"/>
                        <a:pt x="608502" y="10306"/>
                      </a:cubicBezTo>
                      <a:cubicBezTo>
                        <a:pt x="625518" y="6960"/>
                        <a:pt x="643108" y="4417"/>
                        <a:pt x="660756" y="2696"/>
                      </a:cubicBezTo>
                      <a:cubicBezTo>
                        <a:pt x="679263" y="918"/>
                        <a:pt x="698498" y="0"/>
                        <a:pt x="717904" y="0"/>
                      </a:cubicBezTo>
                      <a:cubicBezTo>
                        <a:pt x="737311" y="0"/>
                        <a:pt x="758342" y="899"/>
                        <a:pt x="780406" y="2696"/>
                      </a:cubicBezTo>
                      <a:cubicBezTo>
                        <a:pt x="801438" y="4397"/>
                        <a:pt x="824114" y="6960"/>
                        <a:pt x="847803" y="10286"/>
                      </a:cubicBezTo>
                      <a:cubicBezTo>
                        <a:pt x="870192" y="13441"/>
                        <a:pt x="894264" y="17399"/>
                        <a:pt x="919387" y="22083"/>
                      </a:cubicBezTo>
                      <a:cubicBezTo>
                        <a:pt x="942847" y="26442"/>
                        <a:pt x="968104" y="31586"/>
                        <a:pt x="994451" y="37379"/>
                      </a:cubicBezTo>
                      <a:cubicBezTo>
                        <a:pt x="1019000" y="42771"/>
                        <a:pt x="1044468" y="48679"/>
                        <a:pt x="1072306" y="55466"/>
                      </a:cubicBezTo>
                      <a:cubicBezTo>
                        <a:pt x="1097104" y="61508"/>
                        <a:pt x="1123260" y="68104"/>
                        <a:pt x="1152264" y="75656"/>
                      </a:cubicBezTo>
                      <a:cubicBezTo>
                        <a:pt x="1176451" y="81947"/>
                        <a:pt x="1203065" y="89021"/>
                        <a:pt x="1233618" y="97242"/>
                      </a:cubicBezTo>
                      <a:cubicBezTo>
                        <a:pt x="1260845" y="104584"/>
                        <a:pt x="1288186" y="112041"/>
                        <a:pt x="1315546" y="119498"/>
                      </a:cubicBezTo>
                      <a:lnTo>
                        <a:pt x="1315795" y="119574"/>
                      </a:lnTo>
                      <a:cubicBezTo>
                        <a:pt x="1343136" y="127031"/>
                        <a:pt x="1370477" y="134487"/>
                        <a:pt x="1397703" y="141829"/>
                      </a:cubicBezTo>
                      <a:cubicBezTo>
                        <a:pt x="1428237" y="150070"/>
                        <a:pt x="1454852" y="157125"/>
                        <a:pt x="1479038" y="163415"/>
                      </a:cubicBezTo>
                      <a:cubicBezTo>
                        <a:pt x="1508043" y="170949"/>
                        <a:pt x="1534179" y="177564"/>
                        <a:pt x="1558958" y="183606"/>
                      </a:cubicBezTo>
                      <a:cubicBezTo>
                        <a:pt x="1586777" y="190393"/>
                        <a:pt x="1612245" y="196301"/>
                        <a:pt x="1636775" y="201693"/>
                      </a:cubicBezTo>
                      <a:cubicBezTo>
                        <a:pt x="1663103" y="207467"/>
                        <a:pt x="1688341" y="212610"/>
                        <a:pt x="1711782" y="216969"/>
                      </a:cubicBezTo>
                      <a:cubicBezTo>
                        <a:pt x="1736866" y="221635"/>
                        <a:pt x="1760919" y="225592"/>
                        <a:pt x="1783270" y="228747"/>
                      </a:cubicBezTo>
                      <a:cubicBezTo>
                        <a:pt x="1806921" y="232074"/>
                        <a:pt x="1829559" y="234636"/>
                        <a:pt x="1850552" y="236319"/>
                      </a:cubicBezTo>
                      <a:cubicBezTo>
                        <a:pt x="1872578" y="238097"/>
                        <a:pt x="1893552" y="238995"/>
                        <a:pt x="1912901" y="238995"/>
                      </a:cubicBezTo>
                      <a:cubicBezTo>
                        <a:pt x="1913436" y="238995"/>
                        <a:pt x="1913857" y="239416"/>
                        <a:pt x="1913857" y="239951"/>
                      </a:cubicBezTo>
                      <a:cubicBezTo>
                        <a:pt x="1913857" y="240487"/>
                        <a:pt x="1913456" y="240926"/>
                        <a:pt x="1912920" y="240926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6" name="任意多边形: 形状 395">
                  <a:extLst>
                    <a:ext uri="{FF2B5EF4-FFF2-40B4-BE49-F238E27FC236}">
                      <a16:creationId xmlns:a16="http://schemas.microsoft.com/office/drawing/2014/main" id="{282B505D-D8E5-EEAB-5D74-7F1FAE036866}"/>
                    </a:ext>
                  </a:extLst>
                </p:cNvPr>
                <p:cNvSpPr/>
                <p:nvPr/>
              </p:nvSpPr>
              <p:spPr>
                <a:xfrm>
                  <a:off x="9241182" y="2403990"/>
                  <a:ext cx="1913856" cy="196339"/>
                </a:xfrm>
                <a:custGeom>
                  <a:avLst/>
                  <a:gdLst>
                    <a:gd name="connsiteX0" fmla="*/ 1912901 w 1913856"/>
                    <a:gd name="connsiteY0" fmla="*/ 196339 h 196339"/>
                    <a:gd name="connsiteX1" fmla="*/ 1851412 w 1913856"/>
                    <a:gd name="connsiteY1" fmla="*/ 194638 h 196339"/>
                    <a:gd name="connsiteX2" fmla="*/ 1786157 w 1913856"/>
                    <a:gd name="connsiteY2" fmla="*/ 189170 h 196339"/>
                    <a:gd name="connsiteX3" fmla="*/ 1717498 w 1913856"/>
                    <a:gd name="connsiteY3" fmla="*/ 180298 h 196339"/>
                    <a:gd name="connsiteX4" fmla="*/ 1645780 w 1913856"/>
                    <a:gd name="connsiteY4" fmla="*/ 168348 h 196339"/>
                    <a:gd name="connsiteX5" fmla="*/ 1571099 w 1913856"/>
                    <a:gd name="connsiteY5" fmla="*/ 153435 h 196339"/>
                    <a:gd name="connsiteX6" fmla="*/ 1494601 w 1913856"/>
                    <a:gd name="connsiteY6" fmla="*/ 136686 h 196339"/>
                    <a:gd name="connsiteX7" fmla="*/ 1416612 w 1913856"/>
                    <a:gd name="connsiteY7" fmla="*/ 118446 h 196339"/>
                    <a:gd name="connsiteX8" fmla="*/ 1337495 w 1913856"/>
                    <a:gd name="connsiteY8" fmla="*/ 99078 h 196339"/>
                    <a:gd name="connsiteX9" fmla="*/ 1258378 w 1913856"/>
                    <a:gd name="connsiteY9" fmla="*/ 79710 h 196339"/>
                    <a:gd name="connsiteX10" fmla="*/ 1180408 w 1913856"/>
                    <a:gd name="connsiteY10" fmla="*/ 61470 h 196339"/>
                    <a:gd name="connsiteX11" fmla="*/ 1103930 w 1913856"/>
                    <a:gd name="connsiteY11" fmla="*/ 44721 h 196339"/>
                    <a:gd name="connsiteX12" fmla="*/ 1029287 w 1913856"/>
                    <a:gd name="connsiteY12" fmla="*/ 29827 h 196339"/>
                    <a:gd name="connsiteX13" fmla="*/ 957646 w 1913856"/>
                    <a:gd name="connsiteY13" fmla="*/ 17896 h 196339"/>
                    <a:gd name="connsiteX14" fmla="*/ 889063 w 1913856"/>
                    <a:gd name="connsiteY14" fmla="*/ 9025 h 196339"/>
                    <a:gd name="connsiteX15" fmla="*/ 823923 w 1913856"/>
                    <a:gd name="connsiteY15" fmla="*/ 3575 h 196339"/>
                    <a:gd name="connsiteX16" fmla="*/ 762530 w 1913856"/>
                    <a:gd name="connsiteY16" fmla="*/ 1893 h 196339"/>
                    <a:gd name="connsiteX17" fmla="*/ 704540 w 1913856"/>
                    <a:gd name="connsiteY17" fmla="*/ 3575 h 196339"/>
                    <a:gd name="connsiteX18" fmla="*/ 650316 w 1913856"/>
                    <a:gd name="connsiteY18" fmla="*/ 9025 h 196339"/>
                    <a:gd name="connsiteX19" fmla="*/ 599496 w 1913856"/>
                    <a:gd name="connsiteY19" fmla="*/ 17877 h 196339"/>
                    <a:gd name="connsiteX20" fmla="*/ 551755 w 1913856"/>
                    <a:gd name="connsiteY20" fmla="*/ 29788 h 196339"/>
                    <a:gd name="connsiteX21" fmla="*/ 506976 w 1913856"/>
                    <a:gd name="connsiteY21" fmla="*/ 44683 h 196339"/>
                    <a:gd name="connsiteX22" fmla="*/ 464015 w 1913856"/>
                    <a:gd name="connsiteY22" fmla="*/ 61412 h 196339"/>
                    <a:gd name="connsiteX23" fmla="*/ 422544 w 1913856"/>
                    <a:gd name="connsiteY23" fmla="*/ 79633 h 196339"/>
                    <a:gd name="connsiteX24" fmla="*/ 382183 w 1913856"/>
                    <a:gd name="connsiteY24" fmla="*/ 99001 h 196339"/>
                    <a:gd name="connsiteX25" fmla="*/ 341783 w 1913856"/>
                    <a:gd name="connsiteY25" fmla="*/ 118389 h 196339"/>
                    <a:gd name="connsiteX26" fmla="*/ 300217 w 1913856"/>
                    <a:gd name="connsiteY26" fmla="*/ 136648 h 196339"/>
                    <a:gd name="connsiteX27" fmla="*/ 257178 w 1913856"/>
                    <a:gd name="connsiteY27" fmla="*/ 153416 h 196339"/>
                    <a:gd name="connsiteX28" fmla="*/ 212285 w 1913856"/>
                    <a:gd name="connsiteY28" fmla="*/ 168348 h 196339"/>
                    <a:gd name="connsiteX29" fmla="*/ 164391 w 1913856"/>
                    <a:gd name="connsiteY29" fmla="*/ 180298 h 196339"/>
                    <a:gd name="connsiteX30" fmla="*/ 113456 w 1913856"/>
                    <a:gd name="connsiteY30" fmla="*/ 189170 h 196339"/>
                    <a:gd name="connsiteX31" fmla="*/ 59080 w 1913856"/>
                    <a:gd name="connsiteY31" fmla="*/ 194638 h 196339"/>
                    <a:gd name="connsiteX32" fmla="*/ 956 w 1913856"/>
                    <a:gd name="connsiteY32" fmla="*/ 196339 h 196339"/>
                    <a:gd name="connsiteX33" fmla="*/ 0 w 1913856"/>
                    <a:gd name="connsiteY33" fmla="*/ 195383 h 196339"/>
                    <a:gd name="connsiteX34" fmla="*/ 956 w 1913856"/>
                    <a:gd name="connsiteY34" fmla="*/ 194427 h 196339"/>
                    <a:gd name="connsiteX35" fmla="*/ 58946 w 1913856"/>
                    <a:gd name="connsiteY35" fmla="*/ 192745 h 196339"/>
                    <a:gd name="connsiteX36" fmla="*/ 113169 w 1913856"/>
                    <a:gd name="connsiteY36" fmla="*/ 187296 h 196339"/>
                    <a:gd name="connsiteX37" fmla="*/ 163989 w 1913856"/>
                    <a:gd name="connsiteY37" fmla="*/ 178443 h 196339"/>
                    <a:gd name="connsiteX38" fmla="*/ 211731 w 1913856"/>
                    <a:gd name="connsiteY38" fmla="*/ 166532 h 196339"/>
                    <a:gd name="connsiteX39" fmla="*/ 256509 w 1913856"/>
                    <a:gd name="connsiteY39" fmla="*/ 151638 h 196339"/>
                    <a:gd name="connsiteX40" fmla="*/ 299471 w 1913856"/>
                    <a:gd name="connsiteY40" fmla="*/ 134908 h 196339"/>
                    <a:gd name="connsiteX41" fmla="*/ 340941 w 1913856"/>
                    <a:gd name="connsiteY41" fmla="*/ 116687 h 196339"/>
                    <a:gd name="connsiteX42" fmla="*/ 381303 w 1913856"/>
                    <a:gd name="connsiteY42" fmla="*/ 97319 h 196339"/>
                    <a:gd name="connsiteX43" fmla="*/ 421703 w 1913856"/>
                    <a:gd name="connsiteY43" fmla="*/ 77951 h 196339"/>
                    <a:gd name="connsiteX44" fmla="*/ 463250 w 1913856"/>
                    <a:gd name="connsiteY44" fmla="*/ 59692 h 196339"/>
                    <a:gd name="connsiteX45" fmla="*/ 506288 w 1913856"/>
                    <a:gd name="connsiteY45" fmla="*/ 42924 h 196339"/>
                    <a:gd name="connsiteX46" fmla="*/ 551181 w 1913856"/>
                    <a:gd name="connsiteY46" fmla="*/ 27991 h 196339"/>
                    <a:gd name="connsiteX47" fmla="*/ 599076 w 1913856"/>
                    <a:gd name="connsiteY47" fmla="*/ 16041 h 196339"/>
                    <a:gd name="connsiteX48" fmla="*/ 650010 w 1913856"/>
                    <a:gd name="connsiteY48" fmla="*/ 7170 h 196339"/>
                    <a:gd name="connsiteX49" fmla="*/ 704387 w 1913856"/>
                    <a:gd name="connsiteY49" fmla="*/ 1702 h 196339"/>
                    <a:gd name="connsiteX50" fmla="*/ 762510 w 1913856"/>
                    <a:gd name="connsiteY50" fmla="*/ 0 h 196339"/>
                    <a:gd name="connsiteX51" fmla="*/ 823999 w 1913856"/>
                    <a:gd name="connsiteY51" fmla="*/ 1702 h 196339"/>
                    <a:gd name="connsiteX52" fmla="*/ 889255 w 1913856"/>
                    <a:gd name="connsiteY52" fmla="*/ 7170 h 196339"/>
                    <a:gd name="connsiteX53" fmla="*/ 957913 w 1913856"/>
                    <a:gd name="connsiteY53" fmla="*/ 16041 h 196339"/>
                    <a:gd name="connsiteX54" fmla="*/ 1029631 w 1913856"/>
                    <a:gd name="connsiteY54" fmla="*/ 27991 h 196339"/>
                    <a:gd name="connsiteX55" fmla="*/ 1104312 w 1913856"/>
                    <a:gd name="connsiteY55" fmla="*/ 42904 h 196339"/>
                    <a:gd name="connsiteX56" fmla="*/ 1180810 w 1913856"/>
                    <a:gd name="connsiteY56" fmla="*/ 59653 h 196339"/>
                    <a:gd name="connsiteX57" fmla="*/ 1258799 w 1913856"/>
                    <a:gd name="connsiteY57" fmla="*/ 77893 h 196339"/>
                    <a:gd name="connsiteX58" fmla="*/ 1337916 w 1913856"/>
                    <a:gd name="connsiteY58" fmla="*/ 97262 h 196339"/>
                    <a:gd name="connsiteX59" fmla="*/ 1417033 w 1913856"/>
                    <a:gd name="connsiteY59" fmla="*/ 116630 h 196339"/>
                    <a:gd name="connsiteX60" fmla="*/ 1495003 w 1913856"/>
                    <a:gd name="connsiteY60" fmla="*/ 134870 h 196339"/>
                    <a:gd name="connsiteX61" fmla="*/ 1571482 w 1913856"/>
                    <a:gd name="connsiteY61" fmla="*/ 151619 h 196339"/>
                    <a:gd name="connsiteX62" fmla="*/ 1646125 w 1913856"/>
                    <a:gd name="connsiteY62" fmla="*/ 166513 h 196339"/>
                    <a:gd name="connsiteX63" fmla="*/ 1717766 w 1913856"/>
                    <a:gd name="connsiteY63" fmla="*/ 178443 h 196339"/>
                    <a:gd name="connsiteX64" fmla="*/ 1786348 w 1913856"/>
                    <a:gd name="connsiteY64" fmla="*/ 187315 h 196339"/>
                    <a:gd name="connsiteX65" fmla="*/ 1851508 w 1913856"/>
                    <a:gd name="connsiteY65" fmla="*/ 192764 h 196339"/>
                    <a:gd name="connsiteX66" fmla="*/ 1912901 w 1913856"/>
                    <a:gd name="connsiteY66" fmla="*/ 194447 h 196339"/>
                    <a:gd name="connsiteX67" fmla="*/ 1913857 w 1913856"/>
                    <a:gd name="connsiteY67" fmla="*/ 195403 h 196339"/>
                    <a:gd name="connsiteX68" fmla="*/ 1912901 w 1913856"/>
                    <a:gd name="connsiteY68" fmla="*/ 196339 h 1963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913856" h="196339">
                      <a:moveTo>
                        <a:pt x="1912901" y="196339"/>
                      </a:moveTo>
                      <a:cubicBezTo>
                        <a:pt x="1892520" y="196339"/>
                        <a:pt x="1871832" y="195766"/>
                        <a:pt x="1851412" y="194638"/>
                      </a:cubicBezTo>
                      <a:cubicBezTo>
                        <a:pt x="1829922" y="193452"/>
                        <a:pt x="1807972" y="191617"/>
                        <a:pt x="1786157" y="189170"/>
                      </a:cubicBezTo>
                      <a:cubicBezTo>
                        <a:pt x="1763041" y="186588"/>
                        <a:pt x="1739945" y="183606"/>
                        <a:pt x="1717498" y="180298"/>
                      </a:cubicBezTo>
                      <a:cubicBezTo>
                        <a:pt x="1693561" y="176780"/>
                        <a:pt x="1669431" y="172765"/>
                        <a:pt x="1645780" y="168348"/>
                      </a:cubicBezTo>
                      <a:cubicBezTo>
                        <a:pt x="1622894" y="164104"/>
                        <a:pt x="1598479" y="159209"/>
                        <a:pt x="1571099" y="153435"/>
                      </a:cubicBezTo>
                      <a:cubicBezTo>
                        <a:pt x="1548423" y="148636"/>
                        <a:pt x="1524103" y="143321"/>
                        <a:pt x="1494601" y="136686"/>
                      </a:cubicBezTo>
                      <a:cubicBezTo>
                        <a:pt x="1471276" y="131447"/>
                        <a:pt x="1445770" y="125482"/>
                        <a:pt x="1416612" y="118446"/>
                      </a:cubicBezTo>
                      <a:cubicBezTo>
                        <a:pt x="1389577" y="111926"/>
                        <a:pt x="1362695" y="105311"/>
                        <a:pt x="1337495" y="99078"/>
                      </a:cubicBezTo>
                      <a:cubicBezTo>
                        <a:pt x="1312143" y="92807"/>
                        <a:pt x="1285127" y="86153"/>
                        <a:pt x="1258378" y="79710"/>
                      </a:cubicBezTo>
                      <a:cubicBezTo>
                        <a:pt x="1229221" y="72693"/>
                        <a:pt x="1203715" y="66728"/>
                        <a:pt x="1180408" y="61470"/>
                      </a:cubicBezTo>
                      <a:cubicBezTo>
                        <a:pt x="1150907" y="54835"/>
                        <a:pt x="1126606" y="49520"/>
                        <a:pt x="1103930" y="44721"/>
                      </a:cubicBezTo>
                      <a:cubicBezTo>
                        <a:pt x="1076570" y="38947"/>
                        <a:pt x="1052154" y="34071"/>
                        <a:pt x="1029287" y="29827"/>
                      </a:cubicBezTo>
                      <a:cubicBezTo>
                        <a:pt x="1005655" y="25429"/>
                        <a:pt x="981545" y="21414"/>
                        <a:pt x="957646" y="17896"/>
                      </a:cubicBezTo>
                      <a:cubicBezTo>
                        <a:pt x="935237" y="14588"/>
                        <a:pt x="912160" y="11606"/>
                        <a:pt x="889063" y="9025"/>
                      </a:cubicBezTo>
                      <a:cubicBezTo>
                        <a:pt x="867286" y="6596"/>
                        <a:pt x="845375" y="4761"/>
                        <a:pt x="823923" y="3575"/>
                      </a:cubicBezTo>
                      <a:cubicBezTo>
                        <a:pt x="803541" y="2447"/>
                        <a:pt x="782892" y="1893"/>
                        <a:pt x="762530" y="1893"/>
                      </a:cubicBezTo>
                      <a:cubicBezTo>
                        <a:pt x="742186" y="1893"/>
                        <a:pt x="722665" y="2466"/>
                        <a:pt x="704540" y="3575"/>
                      </a:cubicBezTo>
                      <a:cubicBezTo>
                        <a:pt x="685458" y="4761"/>
                        <a:pt x="667218" y="6596"/>
                        <a:pt x="650316" y="9025"/>
                      </a:cubicBezTo>
                      <a:cubicBezTo>
                        <a:pt x="632401" y="11606"/>
                        <a:pt x="615308" y="14588"/>
                        <a:pt x="599496" y="17877"/>
                      </a:cubicBezTo>
                      <a:cubicBezTo>
                        <a:pt x="582652" y="21395"/>
                        <a:pt x="566591" y="25391"/>
                        <a:pt x="551755" y="29788"/>
                      </a:cubicBezTo>
                      <a:cubicBezTo>
                        <a:pt x="537396" y="34033"/>
                        <a:pt x="522750" y="38908"/>
                        <a:pt x="506976" y="44683"/>
                      </a:cubicBezTo>
                      <a:cubicBezTo>
                        <a:pt x="493918" y="49462"/>
                        <a:pt x="480266" y="54778"/>
                        <a:pt x="464015" y="61412"/>
                      </a:cubicBezTo>
                      <a:cubicBezTo>
                        <a:pt x="451204" y="66651"/>
                        <a:pt x="437649" y="72597"/>
                        <a:pt x="422544" y="79633"/>
                      </a:cubicBezTo>
                      <a:cubicBezTo>
                        <a:pt x="408701" y="86077"/>
                        <a:pt x="395012" y="92730"/>
                        <a:pt x="382183" y="99001"/>
                      </a:cubicBezTo>
                      <a:cubicBezTo>
                        <a:pt x="369372" y="105253"/>
                        <a:pt x="355702" y="111907"/>
                        <a:pt x="341783" y="118389"/>
                      </a:cubicBezTo>
                      <a:cubicBezTo>
                        <a:pt x="326659" y="125425"/>
                        <a:pt x="313065" y="131390"/>
                        <a:pt x="300217" y="136648"/>
                      </a:cubicBezTo>
                      <a:cubicBezTo>
                        <a:pt x="283946" y="143302"/>
                        <a:pt x="270275" y="148617"/>
                        <a:pt x="257178" y="153416"/>
                      </a:cubicBezTo>
                      <a:cubicBezTo>
                        <a:pt x="241366" y="159190"/>
                        <a:pt x="226682" y="164085"/>
                        <a:pt x="212285" y="168348"/>
                      </a:cubicBezTo>
                      <a:cubicBezTo>
                        <a:pt x="197410" y="172765"/>
                        <a:pt x="181292" y="176780"/>
                        <a:pt x="164391" y="180298"/>
                      </a:cubicBezTo>
                      <a:cubicBezTo>
                        <a:pt x="148540" y="183606"/>
                        <a:pt x="131409" y="186588"/>
                        <a:pt x="113456" y="189170"/>
                      </a:cubicBezTo>
                      <a:cubicBezTo>
                        <a:pt x="96516" y="191617"/>
                        <a:pt x="78218" y="193452"/>
                        <a:pt x="59080" y="194638"/>
                      </a:cubicBezTo>
                      <a:cubicBezTo>
                        <a:pt x="40897" y="195766"/>
                        <a:pt x="21357" y="196339"/>
                        <a:pt x="956" y="196339"/>
                      </a:cubicBezTo>
                      <a:cubicBezTo>
                        <a:pt x="421" y="196339"/>
                        <a:pt x="0" y="195919"/>
                        <a:pt x="0" y="195383"/>
                      </a:cubicBezTo>
                      <a:cubicBezTo>
                        <a:pt x="0" y="194848"/>
                        <a:pt x="421" y="194427"/>
                        <a:pt x="956" y="194427"/>
                      </a:cubicBezTo>
                      <a:cubicBezTo>
                        <a:pt x="21299" y="194427"/>
                        <a:pt x="40820" y="193854"/>
                        <a:pt x="58946" y="192745"/>
                      </a:cubicBezTo>
                      <a:cubicBezTo>
                        <a:pt x="78027" y="191559"/>
                        <a:pt x="96267" y="189724"/>
                        <a:pt x="113169" y="187296"/>
                      </a:cubicBezTo>
                      <a:cubicBezTo>
                        <a:pt x="131084" y="184715"/>
                        <a:pt x="148177" y="181732"/>
                        <a:pt x="163989" y="178443"/>
                      </a:cubicBezTo>
                      <a:cubicBezTo>
                        <a:pt x="180834" y="174925"/>
                        <a:pt x="196894" y="170929"/>
                        <a:pt x="211731" y="166532"/>
                      </a:cubicBezTo>
                      <a:cubicBezTo>
                        <a:pt x="226090" y="162287"/>
                        <a:pt x="240735" y="157412"/>
                        <a:pt x="256509" y="151638"/>
                      </a:cubicBezTo>
                      <a:cubicBezTo>
                        <a:pt x="269568" y="146858"/>
                        <a:pt x="283219" y="141543"/>
                        <a:pt x="299471" y="134908"/>
                      </a:cubicBezTo>
                      <a:cubicBezTo>
                        <a:pt x="312281" y="129669"/>
                        <a:pt x="325837" y="123723"/>
                        <a:pt x="340941" y="116687"/>
                      </a:cubicBezTo>
                      <a:cubicBezTo>
                        <a:pt x="354841" y="110225"/>
                        <a:pt x="368512" y="103571"/>
                        <a:pt x="381303" y="97319"/>
                      </a:cubicBezTo>
                      <a:cubicBezTo>
                        <a:pt x="394151" y="91048"/>
                        <a:pt x="407841" y="84394"/>
                        <a:pt x="421703" y="77951"/>
                      </a:cubicBezTo>
                      <a:cubicBezTo>
                        <a:pt x="436826" y="70915"/>
                        <a:pt x="450421" y="64949"/>
                        <a:pt x="463250" y="59692"/>
                      </a:cubicBezTo>
                      <a:cubicBezTo>
                        <a:pt x="479521" y="53038"/>
                        <a:pt x="493191" y="47723"/>
                        <a:pt x="506288" y="42924"/>
                      </a:cubicBezTo>
                      <a:cubicBezTo>
                        <a:pt x="522100" y="37149"/>
                        <a:pt x="536784" y="32255"/>
                        <a:pt x="551181" y="27991"/>
                      </a:cubicBezTo>
                      <a:cubicBezTo>
                        <a:pt x="566056" y="23594"/>
                        <a:pt x="582174" y="19559"/>
                        <a:pt x="599076" y="16041"/>
                      </a:cubicBezTo>
                      <a:cubicBezTo>
                        <a:pt x="614926" y="12734"/>
                        <a:pt x="632057" y="9751"/>
                        <a:pt x="650010" y="7170"/>
                      </a:cubicBezTo>
                      <a:cubicBezTo>
                        <a:pt x="666950" y="4723"/>
                        <a:pt x="685248" y="2887"/>
                        <a:pt x="704387" y="1702"/>
                      </a:cubicBezTo>
                      <a:cubicBezTo>
                        <a:pt x="722569" y="574"/>
                        <a:pt x="742110" y="0"/>
                        <a:pt x="762510" y="0"/>
                      </a:cubicBezTo>
                      <a:cubicBezTo>
                        <a:pt x="782892" y="0"/>
                        <a:pt x="803579" y="574"/>
                        <a:pt x="823999" y="1702"/>
                      </a:cubicBezTo>
                      <a:cubicBezTo>
                        <a:pt x="845490" y="2887"/>
                        <a:pt x="867439" y="4723"/>
                        <a:pt x="889255" y="7170"/>
                      </a:cubicBezTo>
                      <a:cubicBezTo>
                        <a:pt x="912370" y="9751"/>
                        <a:pt x="935467" y="12734"/>
                        <a:pt x="957913" y="16041"/>
                      </a:cubicBezTo>
                      <a:cubicBezTo>
                        <a:pt x="981851" y="19559"/>
                        <a:pt x="1005980" y="23575"/>
                        <a:pt x="1029631" y="27991"/>
                      </a:cubicBezTo>
                      <a:cubicBezTo>
                        <a:pt x="1052517" y="32236"/>
                        <a:pt x="1076933" y="37130"/>
                        <a:pt x="1104312" y="42904"/>
                      </a:cubicBezTo>
                      <a:cubicBezTo>
                        <a:pt x="1126988" y="47703"/>
                        <a:pt x="1151308" y="53019"/>
                        <a:pt x="1180810" y="59653"/>
                      </a:cubicBezTo>
                      <a:cubicBezTo>
                        <a:pt x="1204136" y="64892"/>
                        <a:pt x="1229642" y="70857"/>
                        <a:pt x="1258799" y="77893"/>
                      </a:cubicBezTo>
                      <a:cubicBezTo>
                        <a:pt x="1285567" y="84337"/>
                        <a:pt x="1312563" y="90990"/>
                        <a:pt x="1337916" y="97262"/>
                      </a:cubicBezTo>
                      <a:cubicBezTo>
                        <a:pt x="1363116" y="103495"/>
                        <a:pt x="1389998" y="110110"/>
                        <a:pt x="1417033" y="116630"/>
                      </a:cubicBezTo>
                      <a:cubicBezTo>
                        <a:pt x="1446191" y="123666"/>
                        <a:pt x="1471696" y="129612"/>
                        <a:pt x="1495003" y="134870"/>
                      </a:cubicBezTo>
                      <a:cubicBezTo>
                        <a:pt x="1524505" y="141504"/>
                        <a:pt x="1548806" y="146820"/>
                        <a:pt x="1571482" y="151619"/>
                      </a:cubicBezTo>
                      <a:cubicBezTo>
                        <a:pt x="1598842" y="157393"/>
                        <a:pt x="1623258" y="162268"/>
                        <a:pt x="1646125" y="166513"/>
                      </a:cubicBezTo>
                      <a:cubicBezTo>
                        <a:pt x="1669757" y="170910"/>
                        <a:pt x="1693866" y="174925"/>
                        <a:pt x="1717766" y="178443"/>
                      </a:cubicBezTo>
                      <a:cubicBezTo>
                        <a:pt x="1740174" y="181751"/>
                        <a:pt x="1763252" y="184734"/>
                        <a:pt x="1786348" y="187315"/>
                      </a:cubicBezTo>
                      <a:cubicBezTo>
                        <a:pt x="1808125" y="189743"/>
                        <a:pt x="1830036" y="191579"/>
                        <a:pt x="1851508" y="192764"/>
                      </a:cubicBezTo>
                      <a:cubicBezTo>
                        <a:pt x="1871889" y="193892"/>
                        <a:pt x="1892539" y="194447"/>
                        <a:pt x="1912901" y="194447"/>
                      </a:cubicBezTo>
                      <a:cubicBezTo>
                        <a:pt x="1913436" y="194447"/>
                        <a:pt x="1913857" y="194867"/>
                        <a:pt x="1913857" y="195403"/>
                      </a:cubicBezTo>
                      <a:cubicBezTo>
                        <a:pt x="1913857" y="195938"/>
                        <a:pt x="1913436" y="196339"/>
                        <a:pt x="1912901" y="196339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7" name="任意多边形: 形状 396">
                  <a:extLst>
                    <a:ext uri="{FF2B5EF4-FFF2-40B4-BE49-F238E27FC236}">
                      <a16:creationId xmlns:a16="http://schemas.microsoft.com/office/drawing/2014/main" id="{47ED3A8E-AE5E-D3DA-9762-581F10B418B3}"/>
                    </a:ext>
                  </a:extLst>
                </p:cNvPr>
                <p:cNvSpPr/>
                <p:nvPr/>
              </p:nvSpPr>
              <p:spPr>
                <a:xfrm>
                  <a:off x="9241182" y="2506931"/>
                  <a:ext cx="1913876" cy="153148"/>
                </a:xfrm>
                <a:custGeom>
                  <a:avLst/>
                  <a:gdLst>
                    <a:gd name="connsiteX0" fmla="*/ 1912901 w 1913876"/>
                    <a:gd name="connsiteY0" fmla="*/ 153148 h 153148"/>
                    <a:gd name="connsiteX1" fmla="*/ 1851795 w 1913876"/>
                    <a:gd name="connsiteY1" fmla="*/ 151829 h 153148"/>
                    <a:gd name="connsiteX2" fmla="*/ 1788069 w 1913876"/>
                    <a:gd name="connsiteY2" fmla="*/ 147890 h 153148"/>
                    <a:gd name="connsiteX3" fmla="*/ 1721724 w 1913876"/>
                    <a:gd name="connsiteY3" fmla="*/ 141332 h 153148"/>
                    <a:gd name="connsiteX4" fmla="*/ 1652759 w 1913876"/>
                    <a:gd name="connsiteY4" fmla="*/ 132136 h 153148"/>
                    <a:gd name="connsiteX5" fmla="*/ 1581711 w 1913876"/>
                    <a:gd name="connsiteY5" fmla="*/ 120836 h 153148"/>
                    <a:gd name="connsiteX6" fmla="*/ 1509075 w 1913876"/>
                    <a:gd name="connsiteY6" fmla="*/ 107968 h 153148"/>
                    <a:gd name="connsiteX7" fmla="*/ 1434872 w 1913876"/>
                    <a:gd name="connsiteY7" fmla="*/ 93533 h 153148"/>
                    <a:gd name="connsiteX8" fmla="*/ 1359101 w 1913876"/>
                    <a:gd name="connsiteY8" fmla="*/ 77511 h 153148"/>
                    <a:gd name="connsiteX9" fmla="*/ 1283349 w 1913876"/>
                    <a:gd name="connsiteY9" fmla="*/ 61489 h 153148"/>
                    <a:gd name="connsiteX10" fmla="*/ 1209184 w 1913876"/>
                    <a:gd name="connsiteY10" fmla="*/ 47053 h 153148"/>
                    <a:gd name="connsiteX11" fmla="*/ 1136586 w 1913876"/>
                    <a:gd name="connsiteY11" fmla="*/ 34186 h 153148"/>
                    <a:gd name="connsiteX12" fmla="*/ 1065557 w 1913876"/>
                    <a:gd name="connsiteY12" fmla="*/ 22905 h 153148"/>
                    <a:gd name="connsiteX13" fmla="*/ 996650 w 1913876"/>
                    <a:gd name="connsiteY13" fmla="*/ 13728 h 153148"/>
                    <a:gd name="connsiteX14" fmla="*/ 930362 w 1913876"/>
                    <a:gd name="connsiteY14" fmla="*/ 7170 h 153148"/>
                    <a:gd name="connsiteX15" fmla="*/ 866712 w 1913876"/>
                    <a:gd name="connsiteY15" fmla="*/ 3231 h 153148"/>
                    <a:gd name="connsiteX16" fmla="*/ 805683 w 1913876"/>
                    <a:gd name="connsiteY16" fmla="*/ 1912 h 153148"/>
                    <a:gd name="connsiteX17" fmla="*/ 747291 w 1913876"/>
                    <a:gd name="connsiteY17" fmla="*/ 3231 h 153148"/>
                    <a:gd name="connsiteX18" fmla="*/ 691519 w 1913876"/>
                    <a:gd name="connsiteY18" fmla="*/ 7170 h 153148"/>
                    <a:gd name="connsiteX19" fmla="*/ 638386 w 1913876"/>
                    <a:gd name="connsiteY19" fmla="*/ 13728 h 153148"/>
                    <a:gd name="connsiteX20" fmla="*/ 587891 w 1913876"/>
                    <a:gd name="connsiteY20" fmla="*/ 22905 h 153148"/>
                    <a:gd name="connsiteX21" fmla="*/ 539461 w 1913876"/>
                    <a:gd name="connsiteY21" fmla="*/ 34186 h 153148"/>
                    <a:gd name="connsiteX22" fmla="*/ 492618 w 1913876"/>
                    <a:gd name="connsiteY22" fmla="*/ 47034 h 153148"/>
                    <a:gd name="connsiteX23" fmla="*/ 447342 w 1913876"/>
                    <a:gd name="connsiteY23" fmla="*/ 61470 h 153148"/>
                    <a:gd name="connsiteX24" fmla="*/ 403654 w 1913876"/>
                    <a:gd name="connsiteY24" fmla="*/ 77473 h 153148"/>
                    <a:gd name="connsiteX25" fmla="*/ 359889 w 1913876"/>
                    <a:gd name="connsiteY25" fmla="*/ 93495 h 153148"/>
                    <a:gd name="connsiteX26" fmla="*/ 314537 w 1913876"/>
                    <a:gd name="connsiteY26" fmla="*/ 107949 h 153148"/>
                    <a:gd name="connsiteX27" fmla="*/ 267618 w 1913876"/>
                    <a:gd name="connsiteY27" fmla="*/ 120817 h 153148"/>
                    <a:gd name="connsiteX28" fmla="*/ 219130 w 1913876"/>
                    <a:gd name="connsiteY28" fmla="*/ 132117 h 153148"/>
                    <a:gd name="connsiteX29" fmla="*/ 168521 w 1913876"/>
                    <a:gd name="connsiteY29" fmla="*/ 141313 h 153148"/>
                    <a:gd name="connsiteX30" fmla="*/ 115291 w 1913876"/>
                    <a:gd name="connsiteY30" fmla="*/ 147890 h 153148"/>
                    <a:gd name="connsiteX31" fmla="*/ 59443 w 1913876"/>
                    <a:gd name="connsiteY31" fmla="*/ 151829 h 153148"/>
                    <a:gd name="connsiteX32" fmla="*/ 956 w 1913876"/>
                    <a:gd name="connsiteY32" fmla="*/ 153148 h 153148"/>
                    <a:gd name="connsiteX33" fmla="*/ 0 w 1913876"/>
                    <a:gd name="connsiteY33" fmla="*/ 152192 h 153148"/>
                    <a:gd name="connsiteX34" fmla="*/ 956 w 1913876"/>
                    <a:gd name="connsiteY34" fmla="*/ 151236 h 153148"/>
                    <a:gd name="connsiteX35" fmla="*/ 59347 w 1913876"/>
                    <a:gd name="connsiteY35" fmla="*/ 149917 h 153148"/>
                    <a:gd name="connsiteX36" fmla="*/ 115100 w 1913876"/>
                    <a:gd name="connsiteY36" fmla="*/ 145978 h 153148"/>
                    <a:gd name="connsiteX37" fmla="*/ 168234 w 1913876"/>
                    <a:gd name="connsiteY37" fmla="*/ 139420 h 153148"/>
                    <a:gd name="connsiteX38" fmla="*/ 218729 w 1913876"/>
                    <a:gd name="connsiteY38" fmla="*/ 130243 h 153148"/>
                    <a:gd name="connsiteX39" fmla="*/ 267159 w 1913876"/>
                    <a:gd name="connsiteY39" fmla="*/ 118962 h 153148"/>
                    <a:gd name="connsiteX40" fmla="*/ 314002 w 1913876"/>
                    <a:gd name="connsiteY40" fmla="*/ 106114 h 153148"/>
                    <a:gd name="connsiteX41" fmla="*/ 359277 w 1913876"/>
                    <a:gd name="connsiteY41" fmla="*/ 91678 h 153148"/>
                    <a:gd name="connsiteX42" fmla="*/ 402966 w 1913876"/>
                    <a:gd name="connsiteY42" fmla="*/ 75675 h 153148"/>
                    <a:gd name="connsiteX43" fmla="*/ 446730 w 1913876"/>
                    <a:gd name="connsiteY43" fmla="*/ 59653 h 153148"/>
                    <a:gd name="connsiteX44" fmla="*/ 492082 w 1913876"/>
                    <a:gd name="connsiteY44" fmla="*/ 45199 h 153148"/>
                    <a:gd name="connsiteX45" fmla="*/ 539002 w 1913876"/>
                    <a:gd name="connsiteY45" fmla="*/ 32331 h 153148"/>
                    <a:gd name="connsiteX46" fmla="*/ 587489 w 1913876"/>
                    <a:gd name="connsiteY46" fmla="*/ 21032 h 153148"/>
                    <a:gd name="connsiteX47" fmla="*/ 638099 w 1913876"/>
                    <a:gd name="connsiteY47" fmla="*/ 11835 h 153148"/>
                    <a:gd name="connsiteX48" fmla="*/ 691328 w 1913876"/>
                    <a:gd name="connsiteY48" fmla="*/ 5258 h 153148"/>
                    <a:gd name="connsiteX49" fmla="*/ 747196 w 1913876"/>
                    <a:gd name="connsiteY49" fmla="*/ 1319 h 153148"/>
                    <a:gd name="connsiteX50" fmla="*/ 805683 w 1913876"/>
                    <a:gd name="connsiteY50" fmla="*/ 0 h 153148"/>
                    <a:gd name="connsiteX51" fmla="*/ 866789 w 1913876"/>
                    <a:gd name="connsiteY51" fmla="*/ 1319 h 153148"/>
                    <a:gd name="connsiteX52" fmla="*/ 930515 w 1913876"/>
                    <a:gd name="connsiteY52" fmla="*/ 5258 h 153148"/>
                    <a:gd name="connsiteX53" fmla="*/ 996860 w 1913876"/>
                    <a:gd name="connsiteY53" fmla="*/ 11816 h 153148"/>
                    <a:gd name="connsiteX54" fmla="*/ 1065824 w 1913876"/>
                    <a:gd name="connsiteY54" fmla="*/ 21012 h 153148"/>
                    <a:gd name="connsiteX55" fmla="*/ 1136873 w 1913876"/>
                    <a:gd name="connsiteY55" fmla="*/ 32312 h 153148"/>
                    <a:gd name="connsiteX56" fmla="*/ 1209509 w 1913876"/>
                    <a:gd name="connsiteY56" fmla="*/ 45180 h 153148"/>
                    <a:gd name="connsiteX57" fmla="*/ 1283712 w 1913876"/>
                    <a:gd name="connsiteY57" fmla="*/ 59615 h 153148"/>
                    <a:gd name="connsiteX58" fmla="*/ 1359502 w 1913876"/>
                    <a:gd name="connsiteY58" fmla="*/ 75637 h 153148"/>
                    <a:gd name="connsiteX59" fmla="*/ 1435254 w 1913876"/>
                    <a:gd name="connsiteY59" fmla="*/ 91659 h 153148"/>
                    <a:gd name="connsiteX60" fmla="*/ 1509419 w 1913876"/>
                    <a:gd name="connsiteY60" fmla="*/ 106095 h 153148"/>
                    <a:gd name="connsiteX61" fmla="*/ 1582017 w 1913876"/>
                    <a:gd name="connsiteY61" fmla="*/ 118962 h 153148"/>
                    <a:gd name="connsiteX62" fmla="*/ 1653046 w 1913876"/>
                    <a:gd name="connsiteY62" fmla="*/ 130243 h 153148"/>
                    <a:gd name="connsiteX63" fmla="*/ 1721953 w 1913876"/>
                    <a:gd name="connsiteY63" fmla="*/ 139420 h 153148"/>
                    <a:gd name="connsiteX64" fmla="*/ 1788241 w 1913876"/>
                    <a:gd name="connsiteY64" fmla="*/ 145978 h 153148"/>
                    <a:gd name="connsiteX65" fmla="*/ 1851890 w 1913876"/>
                    <a:gd name="connsiteY65" fmla="*/ 149917 h 153148"/>
                    <a:gd name="connsiteX66" fmla="*/ 1912920 w 1913876"/>
                    <a:gd name="connsiteY66" fmla="*/ 151236 h 153148"/>
                    <a:gd name="connsiteX67" fmla="*/ 1913876 w 1913876"/>
                    <a:gd name="connsiteY67" fmla="*/ 152192 h 153148"/>
                    <a:gd name="connsiteX68" fmla="*/ 1912901 w 1913876"/>
                    <a:gd name="connsiteY68" fmla="*/ 153148 h 1531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913876" h="153148">
                      <a:moveTo>
                        <a:pt x="1912901" y="153148"/>
                      </a:moveTo>
                      <a:cubicBezTo>
                        <a:pt x="1893055" y="153148"/>
                        <a:pt x="1872501" y="152708"/>
                        <a:pt x="1851795" y="151829"/>
                      </a:cubicBezTo>
                      <a:cubicBezTo>
                        <a:pt x="1831069" y="150949"/>
                        <a:pt x="1809636" y="149630"/>
                        <a:pt x="1788069" y="147890"/>
                      </a:cubicBezTo>
                      <a:cubicBezTo>
                        <a:pt x="1766502" y="146150"/>
                        <a:pt x="1744189" y="143932"/>
                        <a:pt x="1721724" y="141332"/>
                      </a:cubicBezTo>
                      <a:cubicBezTo>
                        <a:pt x="1699296" y="138713"/>
                        <a:pt x="1676085" y="135635"/>
                        <a:pt x="1652759" y="132136"/>
                      </a:cubicBezTo>
                      <a:cubicBezTo>
                        <a:pt x="1629471" y="128656"/>
                        <a:pt x="1605572" y="124851"/>
                        <a:pt x="1581711" y="120836"/>
                      </a:cubicBezTo>
                      <a:cubicBezTo>
                        <a:pt x="1557907" y="116840"/>
                        <a:pt x="1533472" y="112500"/>
                        <a:pt x="1509075" y="107968"/>
                      </a:cubicBezTo>
                      <a:cubicBezTo>
                        <a:pt x="1484678" y="103437"/>
                        <a:pt x="1459708" y="98562"/>
                        <a:pt x="1434872" y="93533"/>
                      </a:cubicBezTo>
                      <a:cubicBezTo>
                        <a:pt x="1409959" y="88466"/>
                        <a:pt x="1384453" y="83075"/>
                        <a:pt x="1359101" y="77511"/>
                      </a:cubicBezTo>
                      <a:cubicBezTo>
                        <a:pt x="1333748" y="71947"/>
                        <a:pt x="1308262" y="66555"/>
                        <a:pt x="1283349" y="61489"/>
                      </a:cubicBezTo>
                      <a:cubicBezTo>
                        <a:pt x="1258512" y="56441"/>
                        <a:pt x="1233561" y="51585"/>
                        <a:pt x="1209184" y="47053"/>
                      </a:cubicBezTo>
                      <a:cubicBezTo>
                        <a:pt x="1184806" y="42522"/>
                        <a:pt x="1160371" y="38201"/>
                        <a:pt x="1136586" y="34186"/>
                      </a:cubicBezTo>
                      <a:cubicBezTo>
                        <a:pt x="1112725" y="30171"/>
                        <a:pt x="1088825" y="26385"/>
                        <a:pt x="1065557" y="22905"/>
                      </a:cubicBezTo>
                      <a:cubicBezTo>
                        <a:pt x="1042231" y="19425"/>
                        <a:pt x="1019058" y="16328"/>
                        <a:pt x="996650" y="13728"/>
                      </a:cubicBezTo>
                      <a:cubicBezTo>
                        <a:pt x="974222" y="11108"/>
                        <a:pt x="951929" y="8910"/>
                        <a:pt x="930362" y="7170"/>
                      </a:cubicBezTo>
                      <a:cubicBezTo>
                        <a:pt x="908814" y="5430"/>
                        <a:pt x="887400" y="4111"/>
                        <a:pt x="866712" y="3231"/>
                      </a:cubicBezTo>
                      <a:cubicBezTo>
                        <a:pt x="846044" y="2352"/>
                        <a:pt x="825510" y="1912"/>
                        <a:pt x="805683" y="1912"/>
                      </a:cubicBezTo>
                      <a:cubicBezTo>
                        <a:pt x="785856" y="1912"/>
                        <a:pt x="766220" y="2352"/>
                        <a:pt x="747291" y="3231"/>
                      </a:cubicBezTo>
                      <a:cubicBezTo>
                        <a:pt x="728363" y="4111"/>
                        <a:pt x="709587" y="5430"/>
                        <a:pt x="691519" y="7170"/>
                      </a:cubicBezTo>
                      <a:cubicBezTo>
                        <a:pt x="673451" y="8910"/>
                        <a:pt x="655574" y="11108"/>
                        <a:pt x="638386" y="13728"/>
                      </a:cubicBezTo>
                      <a:cubicBezTo>
                        <a:pt x="621197" y="16328"/>
                        <a:pt x="604219" y="19425"/>
                        <a:pt x="587891" y="22905"/>
                      </a:cubicBezTo>
                      <a:cubicBezTo>
                        <a:pt x="571582" y="26385"/>
                        <a:pt x="555292" y="30171"/>
                        <a:pt x="539461" y="34186"/>
                      </a:cubicBezTo>
                      <a:cubicBezTo>
                        <a:pt x="523668" y="38182"/>
                        <a:pt x="507913" y="42503"/>
                        <a:pt x="492618" y="47034"/>
                      </a:cubicBezTo>
                      <a:cubicBezTo>
                        <a:pt x="477322" y="51566"/>
                        <a:pt x="462103" y="56422"/>
                        <a:pt x="447342" y="61470"/>
                      </a:cubicBezTo>
                      <a:cubicBezTo>
                        <a:pt x="432563" y="66517"/>
                        <a:pt x="417879" y="71909"/>
                        <a:pt x="403654" y="77473"/>
                      </a:cubicBezTo>
                      <a:cubicBezTo>
                        <a:pt x="389410" y="83056"/>
                        <a:pt x="374688" y="88447"/>
                        <a:pt x="359889" y="93495"/>
                      </a:cubicBezTo>
                      <a:cubicBezTo>
                        <a:pt x="345110" y="98542"/>
                        <a:pt x="329871" y="103418"/>
                        <a:pt x="314537" y="107949"/>
                      </a:cubicBezTo>
                      <a:cubicBezTo>
                        <a:pt x="299222" y="112481"/>
                        <a:pt x="283430" y="116821"/>
                        <a:pt x="267618" y="120817"/>
                      </a:cubicBezTo>
                      <a:cubicBezTo>
                        <a:pt x="251767" y="124832"/>
                        <a:pt x="235458" y="128637"/>
                        <a:pt x="219130" y="132117"/>
                      </a:cubicBezTo>
                      <a:cubicBezTo>
                        <a:pt x="202764" y="135615"/>
                        <a:pt x="185728" y="138694"/>
                        <a:pt x="168521" y="141313"/>
                      </a:cubicBezTo>
                      <a:cubicBezTo>
                        <a:pt x="151275" y="143932"/>
                        <a:pt x="133379" y="146150"/>
                        <a:pt x="115291" y="147890"/>
                      </a:cubicBezTo>
                      <a:cubicBezTo>
                        <a:pt x="97204" y="149630"/>
                        <a:pt x="78410" y="150968"/>
                        <a:pt x="59443" y="151829"/>
                      </a:cubicBezTo>
                      <a:cubicBezTo>
                        <a:pt x="40495" y="152708"/>
                        <a:pt x="20821" y="153148"/>
                        <a:pt x="956" y="153148"/>
                      </a:cubicBezTo>
                      <a:cubicBezTo>
                        <a:pt x="421" y="153148"/>
                        <a:pt x="0" y="152728"/>
                        <a:pt x="0" y="152192"/>
                      </a:cubicBezTo>
                      <a:cubicBezTo>
                        <a:pt x="0" y="151657"/>
                        <a:pt x="421" y="151236"/>
                        <a:pt x="956" y="151236"/>
                      </a:cubicBezTo>
                      <a:cubicBezTo>
                        <a:pt x="20783" y="151236"/>
                        <a:pt x="40419" y="150796"/>
                        <a:pt x="59347" y="149917"/>
                      </a:cubicBezTo>
                      <a:cubicBezTo>
                        <a:pt x="78295" y="149037"/>
                        <a:pt x="97051" y="147718"/>
                        <a:pt x="115100" y="145978"/>
                      </a:cubicBezTo>
                      <a:cubicBezTo>
                        <a:pt x="133149" y="144238"/>
                        <a:pt x="151026" y="142040"/>
                        <a:pt x="168234" y="139420"/>
                      </a:cubicBezTo>
                      <a:cubicBezTo>
                        <a:pt x="185422" y="136820"/>
                        <a:pt x="202401" y="133723"/>
                        <a:pt x="218729" y="130243"/>
                      </a:cubicBezTo>
                      <a:cubicBezTo>
                        <a:pt x="235038" y="126763"/>
                        <a:pt x="251328" y="122977"/>
                        <a:pt x="267159" y="118962"/>
                      </a:cubicBezTo>
                      <a:cubicBezTo>
                        <a:pt x="282952" y="114966"/>
                        <a:pt x="298706" y="110645"/>
                        <a:pt x="314002" y="106114"/>
                      </a:cubicBezTo>
                      <a:cubicBezTo>
                        <a:pt x="329298" y="101583"/>
                        <a:pt x="344517" y="96726"/>
                        <a:pt x="359277" y="91678"/>
                      </a:cubicBezTo>
                      <a:cubicBezTo>
                        <a:pt x="374038" y="86631"/>
                        <a:pt x="388741" y="81239"/>
                        <a:pt x="402966" y="75675"/>
                      </a:cubicBezTo>
                      <a:cubicBezTo>
                        <a:pt x="417210" y="70092"/>
                        <a:pt x="431932" y="64701"/>
                        <a:pt x="446730" y="59653"/>
                      </a:cubicBezTo>
                      <a:cubicBezTo>
                        <a:pt x="461510" y="54606"/>
                        <a:pt x="476767" y="49730"/>
                        <a:pt x="492082" y="45199"/>
                      </a:cubicBezTo>
                      <a:cubicBezTo>
                        <a:pt x="507397" y="40667"/>
                        <a:pt x="523190" y="36327"/>
                        <a:pt x="539002" y="32331"/>
                      </a:cubicBezTo>
                      <a:cubicBezTo>
                        <a:pt x="554852" y="28316"/>
                        <a:pt x="571161" y="24511"/>
                        <a:pt x="587489" y="21032"/>
                      </a:cubicBezTo>
                      <a:cubicBezTo>
                        <a:pt x="603856" y="17533"/>
                        <a:pt x="620891" y="14454"/>
                        <a:pt x="638099" y="11835"/>
                      </a:cubicBezTo>
                      <a:cubicBezTo>
                        <a:pt x="655326" y="9216"/>
                        <a:pt x="673241" y="7017"/>
                        <a:pt x="691328" y="5258"/>
                      </a:cubicBezTo>
                      <a:cubicBezTo>
                        <a:pt x="709434" y="3518"/>
                        <a:pt x="728210" y="2199"/>
                        <a:pt x="747196" y="1319"/>
                      </a:cubicBezTo>
                      <a:cubicBezTo>
                        <a:pt x="766143" y="440"/>
                        <a:pt x="785817" y="0"/>
                        <a:pt x="805683" y="0"/>
                      </a:cubicBezTo>
                      <a:cubicBezTo>
                        <a:pt x="825548" y="0"/>
                        <a:pt x="846082" y="440"/>
                        <a:pt x="866789" y="1319"/>
                      </a:cubicBezTo>
                      <a:cubicBezTo>
                        <a:pt x="887496" y="2199"/>
                        <a:pt x="908929" y="3518"/>
                        <a:pt x="930515" y="5258"/>
                      </a:cubicBezTo>
                      <a:cubicBezTo>
                        <a:pt x="952101" y="6998"/>
                        <a:pt x="974413" y="9216"/>
                        <a:pt x="996860" y="11816"/>
                      </a:cubicBezTo>
                      <a:cubicBezTo>
                        <a:pt x="1019287" y="14435"/>
                        <a:pt x="1042498" y="17514"/>
                        <a:pt x="1065824" y="21012"/>
                      </a:cubicBezTo>
                      <a:cubicBezTo>
                        <a:pt x="1089112" y="24492"/>
                        <a:pt x="1113012" y="28297"/>
                        <a:pt x="1136873" y="32312"/>
                      </a:cubicBezTo>
                      <a:cubicBezTo>
                        <a:pt x="1160677" y="36308"/>
                        <a:pt x="1185112" y="40648"/>
                        <a:pt x="1209509" y="45180"/>
                      </a:cubicBezTo>
                      <a:cubicBezTo>
                        <a:pt x="1233905" y="49711"/>
                        <a:pt x="1258875" y="54586"/>
                        <a:pt x="1283712" y="59615"/>
                      </a:cubicBezTo>
                      <a:cubicBezTo>
                        <a:pt x="1308625" y="64682"/>
                        <a:pt x="1334130" y="70073"/>
                        <a:pt x="1359502" y="75637"/>
                      </a:cubicBezTo>
                      <a:cubicBezTo>
                        <a:pt x="1384855" y="81201"/>
                        <a:pt x="1410341" y="86593"/>
                        <a:pt x="1435254" y="91659"/>
                      </a:cubicBezTo>
                      <a:cubicBezTo>
                        <a:pt x="1460091" y="96707"/>
                        <a:pt x="1485042" y="101563"/>
                        <a:pt x="1509419" y="106095"/>
                      </a:cubicBezTo>
                      <a:cubicBezTo>
                        <a:pt x="1533797" y="110626"/>
                        <a:pt x="1558232" y="114947"/>
                        <a:pt x="1582017" y="118962"/>
                      </a:cubicBezTo>
                      <a:cubicBezTo>
                        <a:pt x="1605878" y="122977"/>
                        <a:pt x="1629777" y="126763"/>
                        <a:pt x="1653046" y="130243"/>
                      </a:cubicBezTo>
                      <a:cubicBezTo>
                        <a:pt x="1676372" y="133723"/>
                        <a:pt x="1699545" y="136820"/>
                        <a:pt x="1721953" y="139420"/>
                      </a:cubicBezTo>
                      <a:cubicBezTo>
                        <a:pt x="1744400" y="142040"/>
                        <a:pt x="1766693" y="144238"/>
                        <a:pt x="1788241" y="145978"/>
                      </a:cubicBezTo>
                      <a:cubicBezTo>
                        <a:pt x="1809770" y="147718"/>
                        <a:pt x="1831203" y="149037"/>
                        <a:pt x="1851890" y="149917"/>
                      </a:cubicBezTo>
                      <a:cubicBezTo>
                        <a:pt x="1872559" y="150796"/>
                        <a:pt x="1893093" y="151236"/>
                        <a:pt x="1912920" y="151236"/>
                      </a:cubicBezTo>
                      <a:cubicBezTo>
                        <a:pt x="1913455" y="151236"/>
                        <a:pt x="1913876" y="151657"/>
                        <a:pt x="1913876" y="152192"/>
                      </a:cubicBezTo>
                      <a:cubicBezTo>
                        <a:pt x="1913876" y="152728"/>
                        <a:pt x="1913436" y="153148"/>
                        <a:pt x="1912901" y="153148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8" name="任意多边形: 形状 397">
                  <a:extLst>
                    <a:ext uri="{FF2B5EF4-FFF2-40B4-BE49-F238E27FC236}">
                      <a16:creationId xmlns:a16="http://schemas.microsoft.com/office/drawing/2014/main" id="{736A6CBF-B4B0-CE64-A2C7-16A41329381C}"/>
                    </a:ext>
                  </a:extLst>
                </p:cNvPr>
                <p:cNvSpPr/>
                <p:nvPr/>
              </p:nvSpPr>
              <p:spPr>
                <a:xfrm>
                  <a:off x="9241182" y="2607022"/>
                  <a:ext cx="1913856" cy="112805"/>
                </a:xfrm>
                <a:custGeom>
                  <a:avLst/>
                  <a:gdLst>
                    <a:gd name="connsiteX0" fmla="*/ 1912901 w 1913856"/>
                    <a:gd name="connsiteY0" fmla="*/ 112806 h 112805"/>
                    <a:gd name="connsiteX1" fmla="*/ 1852139 w 1913856"/>
                    <a:gd name="connsiteY1" fmla="*/ 111831 h 112805"/>
                    <a:gd name="connsiteX2" fmla="*/ 1789637 w 1913856"/>
                    <a:gd name="connsiteY2" fmla="*/ 109097 h 112805"/>
                    <a:gd name="connsiteX3" fmla="*/ 1725299 w 1913856"/>
                    <a:gd name="connsiteY3" fmla="*/ 104527 h 112805"/>
                    <a:gd name="connsiteX4" fmla="*/ 1659030 w 1913856"/>
                    <a:gd name="connsiteY4" fmla="*/ 98026 h 112805"/>
                    <a:gd name="connsiteX5" fmla="*/ 1591557 w 1913856"/>
                    <a:gd name="connsiteY5" fmla="*/ 90302 h 112805"/>
                    <a:gd name="connsiteX6" fmla="*/ 1522497 w 1913856"/>
                    <a:gd name="connsiteY6" fmla="*/ 81010 h 112805"/>
                    <a:gd name="connsiteX7" fmla="*/ 1451774 w 1913856"/>
                    <a:gd name="connsiteY7" fmla="*/ 70054 h 112805"/>
                    <a:gd name="connsiteX8" fmla="*/ 1379291 w 1913856"/>
                    <a:gd name="connsiteY8" fmla="*/ 57340 h 112805"/>
                    <a:gd name="connsiteX9" fmla="*/ 1306866 w 1913856"/>
                    <a:gd name="connsiteY9" fmla="*/ 44644 h 112805"/>
                    <a:gd name="connsiteX10" fmla="*/ 1236180 w 1913856"/>
                    <a:gd name="connsiteY10" fmla="*/ 33689 h 112805"/>
                    <a:gd name="connsiteX11" fmla="*/ 1167159 w 1913856"/>
                    <a:gd name="connsiteY11" fmla="*/ 24397 h 112805"/>
                    <a:gd name="connsiteX12" fmla="*/ 1099704 w 1913856"/>
                    <a:gd name="connsiteY12" fmla="*/ 16672 h 112805"/>
                    <a:gd name="connsiteX13" fmla="*/ 1033493 w 1913856"/>
                    <a:gd name="connsiteY13" fmla="*/ 10191 h 112805"/>
                    <a:gd name="connsiteX14" fmla="*/ 969213 w 1913856"/>
                    <a:gd name="connsiteY14" fmla="*/ 5621 h 112805"/>
                    <a:gd name="connsiteX15" fmla="*/ 906768 w 1913856"/>
                    <a:gd name="connsiteY15" fmla="*/ 2887 h 112805"/>
                    <a:gd name="connsiteX16" fmla="*/ 846063 w 1913856"/>
                    <a:gd name="connsiteY16" fmla="*/ 1912 h 112805"/>
                    <a:gd name="connsiteX17" fmla="*/ 787328 w 1913856"/>
                    <a:gd name="connsiteY17" fmla="*/ 2887 h 112805"/>
                    <a:gd name="connsiteX18" fmla="*/ 730332 w 1913856"/>
                    <a:gd name="connsiteY18" fmla="*/ 5621 h 112805"/>
                    <a:gd name="connsiteX19" fmla="*/ 675191 w 1913856"/>
                    <a:gd name="connsiteY19" fmla="*/ 10191 h 112805"/>
                    <a:gd name="connsiteX20" fmla="*/ 621962 w 1913856"/>
                    <a:gd name="connsiteY20" fmla="*/ 16672 h 112805"/>
                    <a:gd name="connsiteX21" fmla="*/ 569957 w 1913856"/>
                    <a:gd name="connsiteY21" fmla="*/ 24378 h 112805"/>
                    <a:gd name="connsiteX22" fmla="*/ 519538 w 1913856"/>
                    <a:gd name="connsiteY22" fmla="*/ 33670 h 112805"/>
                    <a:gd name="connsiteX23" fmla="*/ 470764 w 1913856"/>
                    <a:gd name="connsiteY23" fmla="*/ 44625 h 112805"/>
                    <a:gd name="connsiteX24" fmla="*/ 423768 w 1913856"/>
                    <a:gd name="connsiteY24" fmla="*/ 57321 h 112805"/>
                    <a:gd name="connsiteX25" fmla="*/ 376676 w 1913856"/>
                    <a:gd name="connsiteY25" fmla="*/ 70035 h 112805"/>
                    <a:gd name="connsiteX26" fmla="*/ 327864 w 1913856"/>
                    <a:gd name="connsiteY26" fmla="*/ 80991 h 112805"/>
                    <a:gd name="connsiteX27" fmla="*/ 277369 w 1913856"/>
                    <a:gd name="connsiteY27" fmla="*/ 90283 h 112805"/>
                    <a:gd name="connsiteX28" fmla="*/ 225325 w 1913856"/>
                    <a:gd name="connsiteY28" fmla="*/ 98007 h 112805"/>
                    <a:gd name="connsiteX29" fmla="*/ 172039 w 1913856"/>
                    <a:gd name="connsiteY29" fmla="*/ 104508 h 112805"/>
                    <a:gd name="connsiteX30" fmla="*/ 116821 w 1913856"/>
                    <a:gd name="connsiteY30" fmla="*/ 109077 h 112805"/>
                    <a:gd name="connsiteX31" fmla="*/ 59768 w 1913856"/>
                    <a:gd name="connsiteY31" fmla="*/ 111812 h 112805"/>
                    <a:gd name="connsiteX32" fmla="*/ 956 w 1913856"/>
                    <a:gd name="connsiteY32" fmla="*/ 112787 h 112805"/>
                    <a:gd name="connsiteX33" fmla="*/ 0 w 1913856"/>
                    <a:gd name="connsiteY33" fmla="*/ 111831 h 112805"/>
                    <a:gd name="connsiteX34" fmla="*/ 956 w 1913856"/>
                    <a:gd name="connsiteY34" fmla="*/ 110875 h 112805"/>
                    <a:gd name="connsiteX35" fmla="*/ 59692 w 1913856"/>
                    <a:gd name="connsiteY35" fmla="*/ 109900 h 112805"/>
                    <a:gd name="connsiteX36" fmla="*/ 116687 w 1913856"/>
                    <a:gd name="connsiteY36" fmla="*/ 107165 h 112805"/>
                    <a:gd name="connsiteX37" fmla="*/ 171828 w 1913856"/>
                    <a:gd name="connsiteY37" fmla="*/ 102596 h 112805"/>
                    <a:gd name="connsiteX38" fmla="*/ 225057 w 1913856"/>
                    <a:gd name="connsiteY38" fmla="*/ 96114 h 112805"/>
                    <a:gd name="connsiteX39" fmla="*/ 277063 w 1913856"/>
                    <a:gd name="connsiteY39" fmla="*/ 88409 h 112805"/>
                    <a:gd name="connsiteX40" fmla="*/ 327481 w 1913856"/>
                    <a:gd name="connsiteY40" fmla="*/ 79117 h 112805"/>
                    <a:gd name="connsiteX41" fmla="*/ 376255 w 1913856"/>
                    <a:gd name="connsiteY41" fmla="*/ 68161 h 112805"/>
                    <a:gd name="connsiteX42" fmla="*/ 423252 w 1913856"/>
                    <a:gd name="connsiteY42" fmla="*/ 55466 h 112805"/>
                    <a:gd name="connsiteX43" fmla="*/ 470343 w 1913856"/>
                    <a:gd name="connsiteY43" fmla="*/ 42751 h 112805"/>
                    <a:gd name="connsiteX44" fmla="*/ 519156 w 1913856"/>
                    <a:gd name="connsiteY44" fmla="*/ 31796 h 112805"/>
                    <a:gd name="connsiteX45" fmla="*/ 569651 w 1913856"/>
                    <a:gd name="connsiteY45" fmla="*/ 22504 h 112805"/>
                    <a:gd name="connsiteX46" fmla="*/ 621694 w 1913856"/>
                    <a:gd name="connsiteY46" fmla="*/ 14779 h 112805"/>
                    <a:gd name="connsiteX47" fmla="*/ 674981 w 1913856"/>
                    <a:gd name="connsiteY47" fmla="*/ 8279 h 112805"/>
                    <a:gd name="connsiteX48" fmla="*/ 730198 w 1913856"/>
                    <a:gd name="connsiteY48" fmla="*/ 3709 h 112805"/>
                    <a:gd name="connsiteX49" fmla="*/ 787251 w 1913856"/>
                    <a:gd name="connsiteY49" fmla="*/ 975 h 112805"/>
                    <a:gd name="connsiteX50" fmla="*/ 846063 w 1913856"/>
                    <a:gd name="connsiteY50" fmla="*/ 0 h 112805"/>
                    <a:gd name="connsiteX51" fmla="*/ 906825 w 1913856"/>
                    <a:gd name="connsiteY51" fmla="*/ 975 h 112805"/>
                    <a:gd name="connsiteX52" fmla="*/ 969328 w 1913856"/>
                    <a:gd name="connsiteY52" fmla="*/ 3709 h 112805"/>
                    <a:gd name="connsiteX53" fmla="*/ 1033665 w 1913856"/>
                    <a:gd name="connsiteY53" fmla="*/ 8279 h 112805"/>
                    <a:gd name="connsiteX54" fmla="*/ 1099934 w 1913856"/>
                    <a:gd name="connsiteY54" fmla="*/ 14779 h 112805"/>
                    <a:gd name="connsiteX55" fmla="*/ 1167407 w 1913856"/>
                    <a:gd name="connsiteY55" fmla="*/ 22504 h 112805"/>
                    <a:gd name="connsiteX56" fmla="*/ 1236467 w 1913856"/>
                    <a:gd name="connsiteY56" fmla="*/ 31796 h 112805"/>
                    <a:gd name="connsiteX57" fmla="*/ 1307191 w 1913856"/>
                    <a:gd name="connsiteY57" fmla="*/ 42751 h 112805"/>
                    <a:gd name="connsiteX58" fmla="*/ 1379673 w 1913856"/>
                    <a:gd name="connsiteY58" fmla="*/ 55466 h 112805"/>
                    <a:gd name="connsiteX59" fmla="*/ 1452099 w 1913856"/>
                    <a:gd name="connsiteY59" fmla="*/ 68161 h 112805"/>
                    <a:gd name="connsiteX60" fmla="*/ 1522784 w 1913856"/>
                    <a:gd name="connsiteY60" fmla="*/ 79117 h 112805"/>
                    <a:gd name="connsiteX61" fmla="*/ 1591806 w 1913856"/>
                    <a:gd name="connsiteY61" fmla="*/ 88409 h 112805"/>
                    <a:gd name="connsiteX62" fmla="*/ 1659260 w 1913856"/>
                    <a:gd name="connsiteY62" fmla="*/ 96134 h 112805"/>
                    <a:gd name="connsiteX63" fmla="*/ 1725471 w 1913856"/>
                    <a:gd name="connsiteY63" fmla="*/ 102615 h 112805"/>
                    <a:gd name="connsiteX64" fmla="*/ 1789751 w 1913856"/>
                    <a:gd name="connsiteY64" fmla="*/ 107185 h 112805"/>
                    <a:gd name="connsiteX65" fmla="*/ 1852196 w 1913856"/>
                    <a:gd name="connsiteY65" fmla="*/ 109919 h 112805"/>
                    <a:gd name="connsiteX66" fmla="*/ 1912901 w 1913856"/>
                    <a:gd name="connsiteY66" fmla="*/ 110894 h 112805"/>
                    <a:gd name="connsiteX67" fmla="*/ 1913857 w 1913856"/>
                    <a:gd name="connsiteY67" fmla="*/ 111850 h 112805"/>
                    <a:gd name="connsiteX68" fmla="*/ 1912901 w 1913856"/>
                    <a:gd name="connsiteY68" fmla="*/ 112806 h 1128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913856" h="112805">
                      <a:moveTo>
                        <a:pt x="1912901" y="112806"/>
                      </a:moveTo>
                      <a:cubicBezTo>
                        <a:pt x="1893628" y="112806"/>
                        <a:pt x="1873190" y="112481"/>
                        <a:pt x="1852139" y="111831"/>
                      </a:cubicBezTo>
                      <a:cubicBezTo>
                        <a:pt x="1832331" y="111219"/>
                        <a:pt x="1811299" y="110301"/>
                        <a:pt x="1789637" y="109097"/>
                      </a:cubicBezTo>
                      <a:cubicBezTo>
                        <a:pt x="1769198" y="107968"/>
                        <a:pt x="1747535" y="106420"/>
                        <a:pt x="1725299" y="104527"/>
                      </a:cubicBezTo>
                      <a:cubicBezTo>
                        <a:pt x="1704268" y="102730"/>
                        <a:pt x="1681974" y="100550"/>
                        <a:pt x="1659030" y="98026"/>
                      </a:cubicBezTo>
                      <a:cubicBezTo>
                        <a:pt x="1637674" y="95694"/>
                        <a:pt x="1614711" y="93132"/>
                        <a:pt x="1591557" y="90302"/>
                      </a:cubicBezTo>
                      <a:cubicBezTo>
                        <a:pt x="1566453" y="87243"/>
                        <a:pt x="1543854" y="84203"/>
                        <a:pt x="1522497" y="81010"/>
                      </a:cubicBezTo>
                      <a:cubicBezTo>
                        <a:pt x="1501829" y="77912"/>
                        <a:pt x="1477279" y="74203"/>
                        <a:pt x="1451774" y="70054"/>
                      </a:cubicBezTo>
                      <a:cubicBezTo>
                        <a:pt x="1425656" y="65810"/>
                        <a:pt x="1401948" y="61642"/>
                        <a:pt x="1379291" y="57340"/>
                      </a:cubicBezTo>
                      <a:cubicBezTo>
                        <a:pt x="1356634" y="53038"/>
                        <a:pt x="1332945" y="48889"/>
                        <a:pt x="1306866" y="44644"/>
                      </a:cubicBezTo>
                      <a:cubicBezTo>
                        <a:pt x="1281379" y="40495"/>
                        <a:pt x="1256830" y="36786"/>
                        <a:pt x="1236180" y="33689"/>
                      </a:cubicBezTo>
                      <a:cubicBezTo>
                        <a:pt x="1214843" y="30496"/>
                        <a:pt x="1192263" y="27456"/>
                        <a:pt x="1167159" y="24397"/>
                      </a:cubicBezTo>
                      <a:cubicBezTo>
                        <a:pt x="1144005" y="21586"/>
                        <a:pt x="1121061" y="19024"/>
                        <a:pt x="1099704" y="16672"/>
                      </a:cubicBezTo>
                      <a:cubicBezTo>
                        <a:pt x="1076799" y="14168"/>
                        <a:pt x="1054506" y="11988"/>
                        <a:pt x="1033493" y="10191"/>
                      </a:cubicBezTo>
                      <a:cubicBezTo>
                        <a:pt x="1011257" y="8298"/>
                        <a:pt x="989633" y="6749"/>
                        <a:pt x="969213" y="5621"/>
                      </a:cubicBezTo>
                      <a:cubicBezTo>
                        <a:pt x="947569" y="4417"/>
                        <a:pt x="926557" y="3499"/>
                        <a:pt x="906768" y="2887"/>
                      </a:cubicBezTo>
                      <a:cubicBezTo>
                        <a:pt x="885737" y="2237"/>
                        <a:pt x="865317" y="1912"/>
                        <a:pt x="846063" y="1912"/>
                      </a:cubicBezTo>
                      <a:cubicBezTo>
                        <a:pt x="826810" y="1912"/>
                        <a:pt x="807059" y="2237"/>
                        <a:pt x="787328" y="2887"/>
                      </a:cubicBezTo>
                      <a:cubicBezTo>
                        <a:pt x="768743" y="3499"/>
                        <a:pt x="749586" y="4417"/>
                        <a:pt x="730332" y="5621"/>
                      </a:cubicBezTo>
                      <a:cubicBezTo>
                        <a:pt x="712168" y="6749"/>
                        <a:pt x="693622" y="8279"/>
                        <a:pt x="675191" y="10191"/>
                      </a:cubicBezTo>
                      <a:cubicBezTo>
                        <a:pt x="657754" y="11988"/>
                        <a:pt x="639858" y="14168"/>
                        <a:pt x="621962" y="16672"/>
                      </a:cubicBezTo>
                      <a:cubicBezTo>
                        <a:pt x="605290" y="19005"/>
                        <a:pt x="587451" y="21567"/>
                        <a:pt x="569957" y="24378"/>
                      </a:cubicBezTo>
                      <a:cubicBezTo>
                        <a:pt x="550990" y="27437"/>
                        <a:pt x="534509" y="30477"/>
                        <a:pt x="519538" y="33670"/>
                      </a:cubicBezTo>
                      <a:cubicBezTo>
                        <a:pt x="505064" y="36748"/>
                        <a:pt x="487952" y="40476"/>
                        <a:pt x="470764" y="44625"/>
                      </a:cubicBezTo>
                      <a:cubicBezTo>
                        <a:pt x="453174" y="48870"/>
                        <a:pt x="437802" y="53019"/>
                        <a:pt x="423768" y="57321"/>
                      </a:cubicBezTo>
                      <a:cubicBezTo>
                        <a:pt x="409715" y="61623"/>
                        <a:pt x="394304" y="65791"/>
                        <a:pt x="376676" y="70035"/>
                      </a:cubicBezTo>
                      <a:cubicBezTo>
                        <a:pt x="359468" y="74184"/>
                        <a:pt x="342337" y="77912"/>
                        <a:pt x="327864" y="80991"/>
                      </a:cubicBezTo>
                      <a:cubicBezTo>
                        <a:pt x="312874" y="84184"/>
                        <a:pt x="296354" y="87224"/>
                        <a:pt x="277369" y="90283"/>
                      </a:cubicBezTo>
                      <a:cubicBezTo>
                        <a:pt x="259836" y="93113"/>
                        <a:pt x="241997" y="95656"/>
                        <a:pt x="225325" y="98007"/>
                      </a:cubicBezTo>
                      <a:cubicBezTo>
                        <a:pt x="207410" y="100512"/>
                        <a:pt x="189495" y="102711"/>
                        <a:pt x="172039" y="104508"/>
                      </a:cubicBezTo>
                      <a:cubicBezTo>
                        <a:pt x="153588" y="106401"/>
                        <a:pt x="135004" y="107949"/>
                        <a:pt x="116821" y="109077"/>
                      </a:cubicBezTo>
                      <a:cubicBezTo>
                        <a:pt x="97568" y="110282"/>
                        <a:pt x="78371" y="111200"/>
                        <a:pt x="59768" y="111812"/>
                      </a:cubicBezTo>
                      <a:cubicBezTo>
                        <a:pt x="40017" y="112462"/>
                        <a:pt x="20229" y="112787"/>
                        <a:pt x="956" y="112787"/>
                      </a:cubicBezTo>
                      <a:cubicBezTo>
                        <a:pt x="421" y="112787"/>
                        <a:pt x="0" y="112366"/>
                        <a:pt x="0" y="111831"/>
                      </a:cubicBezTo>
                      <a:cubicBezTo>
                        <a:pt x="0" y="111295"/>
                        <a:pt x="421" y="110875"/>
                        <a:pt x="956" y="110875"/>
                      </a:cubicBezTo>
                      <a:cubicBezTo>
                        <a:pt x="20209" y="110875"/>
                        <a:pt x="39960" y="110550"/>
                        <a:pt x="59692" y="109900"/>
                      </a:cubicBezTo>
                      <a:cubicBezTo>
                        <a:pt x="78276" y="109288"/>
                        <a:pt x="97434" y="108370"/>
                        <a:pt x="116687" y="107165"/>
                      </a:cubicBezTo>
                      <a:cubicBezTo>
                        <a:pt x="134851" y="106037"/>
                        <a:pt x="153397" y="104508"/>
                        <a:pt x="171828" y="102596"/>
                      </a:cubicBezTo>
                      <a:cubicBezTo>
                        <a:pt x="189265" y="100799"/>
                        <a:pt x="207161" y="98619"/>
                        <a:pt x="225057" y="96114"/>
                      </a:cubicBezTo>
                      <a:cubicBezTo>
                        <a:pt x="241730" y="93782"/>
                        <a:pt x="259568" y="91220"/>
                        <a:pt x="277063" y="88409"/>
                      </a:cubicBezTo>
                      <a:cubicBezTo>
                        <a:pt x="296029" y="85350"/>
                        <a:pt x="312511" y="82310"/>
                        <a:pt x="327481" y="79117"/>
                      </a:cubicBezTo>
                      <a:cubicBezTo>
                        <a:pt x="341955" y="76039"/>
                        <a:pt x="359067" y="72310"/>
                        <a:pt x="376255" y="68161"/>
                      </a:cubicBezTo>
                      <a:cubicBezTo>
                        <a:pt x="393846" y="63917"/>
                        <a:pt x="409218" y="59768"/>
                        <a:pt x="423252" y="55466"/>
                      </a:cubicBezTo>
                      <a:cubicBezTo>
                        <a:pt x="437324" y="51164"/>
                        <a:pt x="452715" y="46996"/>
                        <a:pt x="470343" y="42751"/>
                      </a:cubicBezTo>
                      <a:cubicBezTo>
                        <a:pt x="487551" y="38603"/>
                        <a:pt x="504682" y="34874"/>
                        <a:pt x="519156" y="31796"/>
                      </a:cubicBezTo>
                      <a:cubicBezTo>
                        <a:pt x="534145" y="28603"/>
                        <a:pt x="550665" y="25563"/>
                        <a:pt x="569651" y="22504"/>
                      </a:cubicBezTo>
                      <a:cubicBezTo>
                        <a:pt x="587183" y="19674"/>
                        <a:pt x="605022" y="17131"/>
                        <a:pt x="621694" y="14779"/>
                      </a:cubicBezTo>
                      <a:cubicBezTo>
                        <a:pt x="639609" y="12275"/>
                        <a:pt x="657524" y="10076"/>
                        <a:pt x="674981" y="8279"/>
                      </a:cubicBezTo>
                      <a:cubicBezTo>
                        <a:pt x="693431" y="6386"/>
                        <a:pt x="712015" y="4837"/>
                        <a:pt x="730198" y="3709"/>
                      </a:cubicBezTo>
                      <a:cubicBezTo>
                        <a:pt x="749452" y="2505"/>
                        <a:pt x="768648" y="1587"/>
                        <a:pt x="787251" y="975"/>
                      </a:cubicBezTo>
                      <a:cubicBezTo>
                        <a:pt x="807002" y="325"/>
                        <a:pt x="826791" y="0"/>
                        <a:pt x="846063" y="0"/>
                      </a:cubicBezTo>
                      <a:cubicBezTo>
                        <a:pt x="865336" y="0"/>
                        <a:pt x="885775" y="325"/>
                        <a:pt x="906825" y="975"/>
                      </a:cubicBezTo>
                      <a:cubicBezTo>
                        <a:pt x="926633" y="1587"/>
                        <a:pt x="947665" y="2505"/>
                        <a:pt x="969328" y="3709"/>
                      </a:cubicBezTo>
                      <a:cubicBezTo>
                        <a:pt x="989766" y="4837"/>
                        <a:pt x="1011429" y="6386"/>
                        <a:pt x="1033665" y="8279"/>
                      </a:cubicBezTo>
                      <a:cubicBezTo>
                        <a:pt x="1054697" y="10076"/>
                        <a:pt x="1076990" y="12256"/>
                        <a:pt x="1099934" y="14779"/>
                      </a:cubicBezTo>
                      <a:cubicBezTo>
                        <a:pt x="1121290" y="17112"/>
                        <a:pt x="1144253" y="19674"/>
                        <a:pt x="1167407" y="22504"/>
                      </a:cubicBezTo>
                      <a:cubicBezTo>
                        <a:pt x="1192511" y="25563"/>
                        <a:pt x="1215111" y="28603"/>
                        <a:pt x="1236467" y="31796"/>
                      </a:cubicBezTo>
                      <a:cubicBezTo>
                        <a:pt x="1257136" y="34893"/>
                        <a:pt x="1281685" y="38603"/>
                        <a:pt x="1307191" y="42751"/>
                      </a:cubicBezTo>
                      <a:cubicBezTo>
                        <a:pt x="1333289" y="46996"/>
                        <a:pt x="1356997" y="51164"/>
                        <a:pt x="1379673" y="55466"/>
                      </a:cubicBezTo>
                      <a:cubicBezTo>
                        <a:pt x="1402311" y="59768"/>
                        <a:pt x="1426000" y="63917"/>
                        <a:pt x="1452099" y="68161"/>
                      </a:cubicBezTo>
                      <a:cubicBezTo>
                        <a:pt x="1477585" y="72310"/>
                        <a:pt x="1502135" y="76020"/>
                        <a:pt x="1522784" y="79117"/>
                      </a:cubicBezTo>
                      <a:cubicBezTo>
                        <a:pt x="1544121" y="82310"/>
                        <a:pt x="1566702" y="85350"/>
                        <a:pt x="1591806" y="88409"/>
                      </a:cubicBezTo>
                      <a:cubicBezTo>
                        <a:pt x="1614960" y="91220"/>
                        <a:pt x="1637903" y="93782"/>
                        <a:pt x="1659260" y="96134"/>
                      </a:cubicBezTo>
                      <a:cubicBezTo>
                        <a:pt x="1682184" y="98638"/>
                        <a:pt x="1704459" y="100818"/>
                        <a:pt x="1725471" y="102615"/>
                      </a:cubicBezTo>
                      <a:cubicBezTo>
                        <a:pt x="1747707" y="104508"/>
                        <a:pt x="1769332" y="106056"/>
                        <a:pt x="1789751" y="107185"/>
                      </a:cubicBezTo>
                      <a:cubicBezTo>
                        <a:pt x="1811395" y="108389"/>
                        <a:pt x="1832407" y="109307"/>
                        <a:pt x="1852196" y="109919"/>
                      </a:cubicBezTo>
                      <a:cubicBezTo>
                        <a:pt x="1873228" y="110569"/>
                        <a:pt x="1893648" y="110894"/>
                        <a:pt x="1912901" y="110894"/>
                      </a:cubicBezTo>
                      <a:cubicBezTo>
                        <a:pt x="1913436" y="110894"/>
                        <a:pt x="1913857" y="111314"/>
                        <a:pt x="1913857" y="111850"/>
                      </a:cubicBezTo>
                      <a:cubicBezTo>
                        <a:pt x="1913857" y="112385"/>
                        <a:pt x="1913436" y="112806"/>
                        <a:pt x="1912901" y="112806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9" name="任意多边形: 形状 398">
                  <a:extLst>
                    <a:ext uri="{FF2B5EF4-FFF2-40B4-BE49-F238E27FC236}">
                      <a16:creationId xmlns:a16="http://schemas.microsoft.com/office/drawing/2014/main" id="{FCFBE3DF-0BC4-9DDA-F73A-6BA86873548E}"/>
                    </a:ext>
                  </a:extLst>
                </p:cNvPr>
                <p:cNvSpPr/>
                <p:nvPr/>
              </p:nvSpPr>
              <p:spPr>
                <a:xfrm>
                  <a:off x="9241162" y="2702945"/>
                  <a:ext cx="1913876" cy="76631"/>
                </a:xfrm>
                <a:custGeom>
                  <a:avLst/>
                  <a:gdLst>
                    <a:gd name="connsiteX0" fmla="*/ 1912920 w 1913876"/>
                    <a:gd name="connsiteY0" fmla="*/ 76631 h 76631"/>
                    <a:gd name="connsiteX1" fmla="*/ 1852770 w 1913876"/>
                    <a:gd name="connsiteY1" fmla="*/ 76249 h 76631"/>
                    <a:gd name="connsiteX2" fmla="*/ 1791759 w 1913876"/>
                    <a:gd name="connsiteY2" fmla="*/ 74987 h 76631"/>
                    <a:gd name="connsiteX3" fmla="*/ 1729697 w 1913876"/>
                    <a:gd name="connsiteY3" fmla="*/ 72674 h 76631"/>
                    <a:gd name="connsiteX4" fmla="*/ 1666391 w 1913876"/>
                    <a:gd name="connsiteY4" fmla="*/ 69137 h 76631"/>
                    <a:gd name="connsiteX5" fmla="*/ 1601691 w 1913876"/>
                    <a:gd name="connsiteY5" fmla="*/ 64204 h 76631"/>
                    <a:gd name="connsiteX6" fmla="*/ 1535422 w 1913876"/>
                    <a:gd name="connsiteY6" fmla="*/ 57703 h 76631"/>
                    <a:gd name="connsiteX7" fmla="*/ 1467394 w 1913876"/>
                    <a:gd name="connsiteY7" fmla="*/ 49443 h 76631"/>
                    <a:gd name="connsiteX8" fmla="*/ 1397436 w 1913876"/>
                    <a:gd name="connsiteY8" fmla="*/ 39253 h 76631"/>
                    <a:gd name="connsiteX9" fmla="*/ 1327534 w 1913876"/>
                    <a:gd name="connsiteY9" fmla="*/ 29081 h 76631"/>
                    <a:gd name="connsiteX10" fmla="*/ 1259545 w 1913876"/>
                    <a:gd name="connsiteY10" fmla="*/ 20821 h 76631"/>
                    <a:gd name="connsiteX11" fmla="*/ 1193314 w 1913876"/>
                    <a:gd name="connsiteY11" fmla="*/ 14321 h 76631"/>
                    <a:gd name="connsiteX12" fmla="*/ 1128652 w 1913876"/>
                    <a:gd name="connsiteY12" fmla="*/ 9388 h 76631"/>
                    <a:gd name="connsiteX13" fmla="*/ 1065385 w 1913876"/>
                    <a:gd name="connsiteY13" fmla="*/ 5851 h 76631"/>
                    <a:gd name="connsiteX14" fmla="*/ 1003341 w 1913876"/>
                    <a:gd name="connsiteY14" fmla="*/ 3556 h 76631"/>
                    <a:gd name="connsiteX15" fmla="*/ 942350 w 1913876"/>
                    <a:gd name="connsiteY15" fmla="*/ 2294 h 76631"/>
                    <a:gd name="connsiteX16" fmla="*/ 882238 w 1913876"/>
                    <a:gd name="connsiteY16" fmla="*/ 1912 h 76631"/>
                    <a:gd name="connsiteX17" fmla="*/ 822890 w 1913876"/>
                    <a:gd name="connsiteY17" fmla="*/ 2294 h 76631"/>
                    <a:gd name="connsiteX18" fmla="*/ 764403 w 1913876"/>
                    <a:gd name="connsiteY18" fmla="*/ 3556 h 76631"/>
                    <a:gd name="connsiteX19" fmla="*/ 706987 w 1913876"/>
                    <a:gd name="connsiteY19" fmla="*/ 5851 h 76631"/>
                    <a:gd name="connsiteX20" fmla="*/ 650794 w 1913876"/>
                    <a:gd name="connsiteY20" fmla="*/ 9388 h 76631"/>
                    <a:gd name="connsiteX21" fmla="*/ 595997 w 1913876"/>
                    <a:gd name="connsiteY21" fmla="*/ 14321 h 76631"/>
                    <a:gd name="connsiteX22" fmla="*/ 542788 w 1913876"/>
                    <a:gd name="connsiteY22" fmla="*/ 20821 h 76631"/>
                    <a:gd name="connsiteX23" fmla="*/ 491337 w 1913876"/>
                    <a:gd name="connsiteY23" fmla="*/ 29081 h 76631"/>
                    <a:gd name="connsiteX24" fmla="*/ 441817 w 1913876"/>
                    <a:gd name="connsiteY24" fmla="*/ 39253 h 76631"/>
                    <a:gd name="connsiteX25" fmla="*/ 392201 w 1913876"/>
                    <a:gd name="connsiteY25" fmla="*/ 49443 h 76631"/>
                    <a:gd name="connsiteX26" fmla="*/ 340674 w 1913876"/>
                    <a:gd name="connsiteY26" fmla="*/ 57703 h 76631"/>
                    <a:gd name="connsiteX27" fmla="*/ 287406 w 1913876"/>
                    <a:gd name="connsiteY27" fmla="*/ 64204 h 76631"/>
                    <a:gd name="connsiteX28" fmla="*/ 232552 w 1913876"/>
                    <a:gd name="connsiteY28" fmla="*/ 69137 h 76631"/>
                    <a:gd name="connsiteX29" fmla="*/ 176302 w 1913876"/>
                    <a:gd name="connsiteY29" fmla="*/ 72674 h 76631"/>
                    <a:gd name="connsiteX30" fmla="*/ 118848 w 1913876"/>
                    <a:gd name="connsiteY30" fmla="*/ 74987 h 76631"/>
                    <a:gd name="connsiteX31" fmla="*/ 60342 w 1913876"/>
                    <a:gd name="connsiteY31" fmla="*/ 76249 h 76631"/>
                    <a:gd name="connsiteX32" fmla="*/ 956 w 1913876"/>
                    <a:gd name="connsiteY32" fmla="*/ 76631 h 76631"/>
                    <a:gd name="connsiteX33" fmla="*/ 0 w 1913876"/>
                    <a:gd name="connsiteY33" fmla="*/ 75675 h 76631"/>
                    <a:gd name="connsiteX34" fmla="*/ 956 w 1913876"/>
                    <a:gd name="connsiteY34" fmla="*/ 74720 h 76631"/>
                    <a:gd name="connsiteX35" fmla="*/ 60303 w 1913876"/>
                    <a:gd name="connsiteY35" fmla="*/ 74337 h 76631"/>
                    <a:gd name="connsiteX36" fmla="*/ 118790 w 1913876"/>
                    <a:gd name="connsiteY36" fmla="*/ 73075 h 76631"/>
                    <a:gd name="connsiteX37" fmla="*/ 176207 w 1913876"/>
                    <a:gd name="connsiteY37" fmla="*/ 70781 h 76631"/>
                    <a:gd name="connsiteX38" fmla="*/ 232399 w 1913876"/>
                    <a:gd name="connsiteY38" fmla="*/ 67244 h 76631"/>
                    <a:gd name="connsiteX39" fmla="*/ 287196 w 1913876"/>
                    <a:gd name="connsiteY39" fmla="*/ 62311 h 76631"/>
                    <a:gd name="connsiteX40" fmla="*/ 340406 w 1913876"/>
                    <a:gd name="connsiteY40" fmla="*/ 55810 h 76631"/>
                    <a:gd name="connsiteX41" fmla="*/ 391857 w 1913876"/>
                    <a:gd name="connsiteY41" fmla="*/ 47550 h 76631"/>
                    <a:gd name="connsiteX42" fmla="*/ 441377 w 1913876"/>
                    <a:gd name="connsiteY42" fmla="*/ 37379 h 76631"/>
                    <a:gd name="connsiteX43" fmla="*/ 490992 w 1913876"/>
                    <a:gd name="connsiteY43" fmla="*/ 27188 h 76631"/>
                    <a:gd name="connsiteX44" fmla="*/ 542520 w 1913876"/>
                    <a:gd name="connsiteY44" fmla="*/ 18928 h 76631"/>
                    <a:gd name="connsiteX45" fmla="*/ 595787 w 1913876"/>
                    <a:gd name="connsiteY45" fmla="*/ 12428 h 76631"/>
                    <a:gd name="connsiteX46" fmla="*/ 650641 w 1913876"/>
                    <a:gd name="connsiteY46" fmla="*/ 7495 h 76631"/>
                    <a:gd name="connsiteX47" fmla="*/ 706891 w 1913876"/>
                    <a:gd name="connsiteY47" fmla="*/ 3958 h 76631"/>
                    <a:gd name="connsiteX48" fmla="*/ 764346 w 1913876"/>
                    <a:gd name="connsiteY48" fmla="*/ 1644 h 76631"/>
                    <a:gd name="connsiteX49" fmla="*/ 822852 w 1913876"/>
                    <a:gd name="connsiteY49" fmla="*/ 382 h 76631"/>
                    <a:gd name="connsiteX50" fmla="*/ 882238 w 1913876"/>
                    <a:gd name="connsiteY50" fmla="*/ 0 h 76631"/>
                    <a:gd name="connsiteX51" fmla="*/ 942388 w 1913876"/>
                    <a:gd name="connsiteY51" fmla="*/ 382 h 76631"/>
                    <a:gd name="connsiteX52" fmla="*/ 1003399 w 1913876"/>
                    <a:gd name="connsiteY52" fmla="*/ 1644 h 76631"/>
                    <a:gd name="connsiteX53" fmla="*/ 1065461 w 1913876"/>
                    <a:gd name="connsiteY53" fmla="*/ 3958 h 76631"/>
                    <a:gd name="connsiteX54" fmla="*/ 1128766 w 1913876"/>
                    <a:gd name="connsiteY54" fmla="*/ 7495 h 76631"/>
                    <a:gd name="connsiteX55" fmla="*/ 1193467 w 1913876"/>
                    <a:gd name="connsiteY55" fmla="*/ 12428 h 76631"/>
                    <a:gd name="connsiteX56" fmla="*/ 1259736 w 1913876"/>
                    <a:gd name="connsiteY56" fmla="*/ 18928 h 76631"/>
                    <a:gd name="connsiteX57" fmla="*/ 1327764 w 1913876"/>
                    <a:gd name="connsiteY57" fmla="*/ 27188 h 76631"/>
                    <a:gd name="connsiteX58" fmla="*/ 1397722 w 1913876"/>
                    <a:gd name="connsiteY58" fmla="*/ 37379 h 76631"/>
                    <a:gd name="connsiteX59" fmla="*/ 1467624 w 1913876"/>
                    <a:gd name="connsiteY59" fmla="*/ 47550 h 76631"/>
                    <a:gd name="connsiteX60" fmla="*/ 1535613 w 1913876"/>
                    <a:gd name="connsiteY60" fmla="*/ 55810 h 76631"/>
                    <a:gd name="connsiteX61" fmla="*/ 1601844 w 1913876"/>
                    <a:gd name="connsiteY61" fmla="*/ 62311 h 76631"/>
                    <a:gd name="connsiteX62" fmla="*/ 1666506 w 1913876"/>
                    <a:gd name="connsiteY62" fmla="*/ 67244 h 76631"/>
                    <a:gd name="connsiteX63" fmla="*/ 1729773 w 1913876"/>
                    <a:gd name="connsiteY63" fmla="*/ 70781 h 76631"/>
                    <a:gd name="connsiteX64" fmla="*/ 1791816 w 1913876"/>
                    <a:gd name="connsiteY64" fmla="*/ 73075 h 76631"/>
                    <a:gd name="connsiteX65" fmla="*/ 1852808 w 1913876"/>
                    <a:gd name="connsiteY65" fmla="*/ 74337 h 76631"/>
                    <a:gd name="connsiteX66" fmla="*/ 1912920 w 1913876"/>
                    <a:gd name="connsiteY66" fmla="*/ 74720 h 76631"/>
                    <a:gd name="connsiteX67" fmla="*/ 1913876 w 1913876"/>
                    <a:gd name="connsiteY67" fmla="*/ 75675 h 76631"/>
                    <a:gd name="connsiteX68" fmla="*/ 1912920 w 1913876"/>
                    <a:gd name="connsiteY68" fmla="*/ 76631 h 76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913876" h="76631">
                      <a:moveTo>
                        <a:pt x="1912920" y="76631"/>
                      </a:moveTo>
                      <a:cubicBezTo>
                        <a:pt x="1892290" y="76631"/>
                        <a:pt x="1872061" y="76498"/>
                        <a:pt x="1852770" y="76249"/>
                      </a:cubicBezTo>
                      <a:cubicBezTo>
                        <a:pt x="1831968" y="75981"/>
                        <a:pt x="1811452" y="75561"/>
                        <a:pt x="1791759" y="74987"/>
                      </a:cubicBezTo>
                      <a:cubicBezTo>
                        <a:pt x="1770804" y="74395"/>
                        <a:pt x="1749925" y="73611"/>
                        <a:pt x="1729697" y="72674"/>
                      </a:cubicBezTo>
                      <a:cubicBezTo>
                        <a:pt x="1708436" y="71699"/>
                        <a:pt x="1687136" y="70513"/>
                        <a:pt x="1666391" y="69137"/>
                      </a:cubicBezTo>
                      <a:cubicBezTo>
                        <a:pt x="1644748" y="67722"/>
                        <a:pt x="1622971" y="66058"/>
                        <a:pt x="1601691" y="64204"/>
                      </a:cubicBezTo>
                      <a:cubicBezTo>
                        <a:pt x="1579665" y="62292"/>
                        <a:pt x="1557371" y="60093"/>
                        <a:pt x="1535422" y="57703"/>
                      </a:cubicBezTo>
                      <a:cubicBezTo>
                        <a:pt x="1512823" y="55237"/>
                        <a:pt x="1489936" y="52445"/>
                        <a:pt x="1467394" y="49443"/>
                      </a:cubicBezTo>
                      <a:cubicBezTo>
                        <a:pt x="1444221" y="46365"/>
                        <a:pt x="1420685" y="42924"/>
                        <a:pt x="1397436" y="39253"/>
                      </a:cubicBezTo>
                      <a:cubicBezTo>
                        <a:pt x="1374205" y="35582"/>
                        <a:pt x="1350688" y="32159"/>
                        <a:pt x="1327534" y="29081"/>
                      </a:cubicBezTo>
                      <a:cubicBezTo>
                        <a:pt x="1305011" y="26079"/>
                        <a:pt x="1282144" y="23307"/>
                        <a:pt x="1259545" y="20821"/>
                      </a:cubicBezTo>
                      <a:cubicBezTo>
                        <a:pt x="1237614" y="18412"/>
                        <a:pt x="1215321" y="16233"/>
                        <a:pt x="1193314" y="14321"/>
                      </a:cubicBezTo>
                      <a:cubicBezTo>
                        <a:pt x="1172053" y="12466"/>
                        <a:pt x="1150295" y="10822"/>
                        <a:pt x="1128652" y="9388"/>
                      </a:cubicBezTo>
                      <a:cubicBezTo>
                        <a:pt x="1107926" y="8030"/>
                        <a:pt x="1086646" y="6845"/>
                        <a:pt x="1065385" y="5851"/>
                      </a:cubicBezTo>
                      <a:cubicBezTo>
                        <a:pt x="1045156" y="4914"/>
                        <a:pt x="1024277" y="4149"/>
                        <a:pt x="1003341" y="3556"/>
                      </a:cubicBezTo>
                      <a:cubicBezTo>
                        <a:pt x="983648" y="3002"/>
                        <a:pt x="963133" y="2581"/>
                        <a:pt x="942350" y="2294"/>
                      </a:cubicBezTo>
                      <a:cubicBezTo>
                        <a:pt x="923077" y="2046"/>
                        <a:pt x="902849" y="1912"/>
                        <a:pt x="882238" y="1912"/>
                      </a:cubicBezTo>
                      <a:cubicBezTo>
                        <a:pt x="861627" y="1912"/>
                        <a:pt x="841647" y="2046"/>
                        <a:pt x="822890" y="2294"/>
                      </a:cubicBezTo>
                      <a:cubicBezTo>
                        <a:pt x="802662" y="2562"/>
                        <a:pt x="782988" y="2983"/>
                        <a:pt x="764403" y="3556"/>
                      </a:cubicBezTo>
                      <a:cubicBezTo>
                        <a:pt x="744653" y="4149"/>
                        <a:pt x="725342" y="4933"/>
                        <a:pt x="706987" y="5851"/>
                      </a:cubicBezTo>
                      <a:cubicBezTo>
                        <a:pt x="687695" y="6826"/>
                        <a:pt x="668786" y="8011"/>
                        <a:pt x="650794" y="9388"/>
                      </a:cubicBezTo>
                      <a:cubicBezTo>
                        <a:pt x="632000" y="10803"/>
                        <a:pt x="613568" y="12466"/>
                        <a:pt x="595997" y="14321"/>
                      </a:cubicBezTo>
                      <a:cubicBezTo>
                        <a:pt x="577815" y="16233"/>
                        <a:pt x="559900" y="18412"/>
                        <a:pt x="542788" y="20821"/>
                      </a:cubicBezTo>
                      <a:cubicBezTo>
                        <a:pt x="525159" y="23288"/>
                        <a:pt x="507837" y="26079"/>
                        <a:pt x="491337" y="29081"/>
                      </a:cubicBezTo>
                      <a:cubicBezTo>
                        <a:pt x="474358" y="32159"/>
                        <a:pt x="457686" y="35582"/>
                        <a:pt x="441817" y="39253"/>
                      </a:cubicBezTo>
                      <a:cubicBezTo>
                        <a:pt x="425909" y="42924"/>
                        <a:pt x="409218" y="46346"/>
                        <a:pt x="392201" y="49443"/>
                      </a:cubicBezTo>
                      <a:cubicBezTo>
                        <a:pt x="375663" y="52445"/>
                        <a:pt x="358340" y="55237"/>
                        <a:pt x="340674" y="57703"/>
                      </a:cubicBezTo>
                      <a:cubicBezTo>
                        <a:pt x="323543" y="60112"/>
                        <a:pt x="305608" y="62292"/>
                        <a:pt x="287406" y="64204"/>
                      </a:cubicBezTo>
                      <a:cubicBezTo>
                        <a:pt x="269816" y="66058"/>
                        <a:pt x="251366" y="67722"/>
                        <a:pt x="232552" y="69137"/>
                      </a:cubicBezTo>
                      <a:cubicBezTo>
                        <a:pt x="214541" y="70494"/>
                        <a:pt x="195613" y="71679"/>
                        <a:pt x="176302" y="72674"/>
                      </a:cubicBezTo>
                      <a:cubicBezTo>
                        <a:pt x="157928" y="73611"/>
                        <a:pt x="138598" y="74375"/>
                        <a:pt x="118848" y="74987"/>
                      </a:cubicBezTo>
                      <a:cubicBezTo>
                        <a:pt x="100263" y="75542"/>
                        <a:pt x="80589" y="75962"/>
                        <a:pt x="60342" y="76249"/>
                      </a:cubicBezTo>
                      <a:cubicBezTo>
                        <a:pt x="41566" y="76498"/>
                        <a:pt x="21586" y="76631"/>
                        <a:pt x="956" y="76631"/>
                      </a:cubicBezTo>
                      <a:cubicBezTo>
                        <a:pt x="421" y="76631"/>
                        <a:pt x="0" y="76211"/>
                        <a:pt x="0" y="75675"/>
                      </a:cubicBezTo>
                      <a:cubicBezTo>
                        <a:pt x="0" y="75140"/>
                        <a:pt x="421" y="74720"/>
                        <a:pt x="956" y="74720"/>
                      </a:cubicBezTo>
                      <a:cubicBezTo>
                        <a:pt x="21567" y="74720"/>
                        <a:pt x="41547" y="74586"/>
                        <a:pt x="60303" y="74337"/>
                      </a:cubicBezTo>
                      <a:cubicBezTo>
                        <a:pt x="80532" y="74069"/>
                        <a:pt x="100206" y="73649"/>
                        <a:pt x="118790" y="73075"/>
                      </a:cubicBezTo>
                      <a:cubicBezTo>
                        <a:pt x="138541" y="72483"/>
                        <a:pt x="157852" y="71699"/>
                        <a:pt x="176207" y="70781"/>
                      </a:cubicBezTo>
                      <a:cubicBezTo>
                        <a:pt x="195498" y="69806"/>
                        <a:pt x="214408" y="68620"/>
                        <a:pt x="232399" y="67244"/>
                      </a:cubicBezTo>
                      <a:cubicBezTo>
                        <a:pt x="251194" y="65829"/>
                        <a:pt x="269625" y="64165"/>
                        <a:pt x="287196" y="62311"/>
                      </a:cubicBezTo>
                      <a:cubicBezTo>
                        <a:pt x="305379" y="60399"/>
                        <a:pt x="323294" y="58219"/>
                        <a:pt x="340406" y="55810"/>
                      </a:cubicBezTo>
                      <a:cubicBezTo>
                        <a:pt x="358034" y="53344"/>
                        <a:pt x="375357" y="50552"/>
                        <a:pt x="391857" y="47550"/>
                      </a:cubicBezTo>
                      <a:cubicBezTo>
                        <a:pt x="408835" y="44472"/>
                        <a:pt x="425508" y="41050"/>
                        <a:pt x="441377" y="37379"/>
                      </a:cubicBezTo>
                      <a:cubicBezTo>
                        <a:pt x="457284" y="33708"/>
                        <a:pt x="473976" y="30286"/>
                        <a:pt x="490992" y="27188"/>
                      </a:cubicBezTo>
                      <a:cubicBezTo>
                        <a:pt x="507531" y="24186"/>
                        <a:pt x="524853" y="21395"/>
                        <a:pt x="542520" y="18928"/>
                      </a:cubicBezTo>
                      <a:cubicBezTo>
                        <a:pt x="559651" y="16519"/>
                        <a:pt x="577585" y="14340"/>
                        <a:pt x="595787" y="12428"/>
                      </a:cubicBezTo>
                      <a:cubicBezTo>
                        <a:pt x="613377" y="10573"/>
                        <a:pt x="631828" y="8910"/>
                        <a:pt x="650641" y="7495"/>
                      </a:cubicBezTo>
                      <a:cubicBezTo>
                        <a:pt x="668652" y="6137"/>
                        <a:pt x="687581" y="4952"/>
                        <a:pt x="706891" y="3958"/>
                      </a:cubicBezTo>
                      <a:cubicBezTo>
                        <a:pt x="725265" y="3021"/>
                        <a:pt x="744595" y="2256"/>
                        <a:pt x="764346" y="1644"/>
                      </a:cubicBezTo>
                      <a:cubicBezTo>
                        <a:pt x="782930" y="1090"/>
                        <a:pt x="802604" y="669"/>
                        <a:pt x="822852" y="382"/>
                      </a:cubicBezTo>
                      <a:cubicBezTo>
                        <a:pt x="841628" y="134"/>
                        <a:pt x="861608" y="0"/>
                        <a:pt x="882238" y="0"/>
                      </a:cubicBezTo>
                      <a:cubicBezTo>
                        <a:pt x="902868" y="0"/>
                        <a:pt x="923096" y="134"/>
                        <a:pt x="942388" y="382"/>
                      </a:cubicBezTo>
                      <a:cubicBezTo>
                        <a:pt x="963171" y="650"/>
                        <a:pt x="983706" y="1071"/>
                        <a:pt x="1003399" y="1644"/>
                      </a:cubicBezTo>
                      <a:cubicBezTo>
                        <a:pt x="1024354" y="2237"/>
                        <a:pt x="1045233" y="3021"/>
                        <a:pt x="1065461" y="3958"/>
                      </a:cubicBezTo>
                      <a:cubicBezTo>
                        <a:pt x="1086722" y="4933"/>
                        <a:pt x="1108022" y="6118"/>
                        <a:pt x="1128766" y="7495"/>
                      </a:cubicBezTo>
                      <a:cubicBezTo>
                        <a:pt x="1150410" y="8910"/>
                        <a:pt x="1172187" y="10573"/>
                        <a:pt x="1193467" y="12428"/>
                      </a:cubicBezTo>
                      <a:cubicBezTo>
                        <a:pt x="1215493" y="14340"/>
                        <a:pt x="1237787" y="16539"/>
                        <a:pt x="1259736" y="18928"/>
                      </a:cubicBezTo>
                      <a:cubicBezTo>
                        <a:pt x="1282335" y="21395"/>
                        <a:pt x="1305221" y="24186"/>
                        <a:pt x="1327764" y="27188"/>
                      </a:cubicBezTo>
                      <a:cubicBezTo>
                        <a:pt x="1350937" y="30266"/>
                        <a:pt x="1374473" y="33708"/>
                        <a:pt x="1397722" y="37379"/>
                      </a:cubicBezTo>
                      <a:cubicBezTo>
                        <a:pt x="1420953" y="41050"/>
                        <a:pt x="1444470" y="44472"/>
                        <a:pt x="1467624" y="47550"/>
                      </a:cubicBezTo>
                      <a:cubicBezTo>
                        <a:pt x="1490147" y="50552"/>
                        <a:pt x="1513014" y="53325"/>
                        <a:pt x="1535613" y="55810"/>
                      </a:cubicBezTo>
                      <a:cubicBezTo>
                        <a:pt x="1557543" y="58219"/>
                        <a:pt x="1579837" y="60399"/>
                        <a:pt x="1601844" y="62311"/>
                      </a:cubicBezTo>
                      <a:cubicBezTo>
                        <a:pt x="1623105" y="64165"/>
                        <a:pt x="1644863" y="65810"/>
                        <a:pt x="1666506" y="67244"/>
                      </a:cubicBezTo>
                      <a:cubicBezTo>
                        <a:pt x="1687232" y="68601"/>
                        <a:pt x="1708512" y="69787"/>
                        <a:pt x="1729773" y="70781"/>
                      </a:cubicBezTo>
                      <a:cubicBezTo>
                        <a:pt x="1750002" y="71718"/>
                        <a:pt x="1770880" y="72483"/>
                        <a:pt x="1791816" y="73075"/>
                      </a:cubicBezTo>
                      <a:cubicBezTo>
                        <a:pt x="1811510" y="73630"/>
                        <a:pt x="1832025" y="74050"/>
                        <a:pt x="1852808" y="74337"/>
                      </a:cubicBezTo>
                      <a:cubicBezTo>
                        <a:pt x="1872081" y="74586"/>
                        <a:pt x="1892309" y="74720"/>
                        <a:pt x="1912920" y="74720"/>
                      </a:cubicBezTo>
                      <a:cubicBezTo>
                        <a:pt x="1913456" y="74720"/>
                        <a:pt x="1913876" y="75140"/>
                        <a:pt x="1913876" y="75675"/>
                      </a:cubicBezTo>
                      <a:cubicBezTo>
                        <a:pt x="1913876" y="76211"/>
                        <a:pt x="1913456" y="76631"/>
                        <a:pt x="1912920" y="76631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0" name="任意多边形: 形状 399">
                  <a:extLst>
                    <a:ext uri="{FF2B5EF4-FFF2-40B4-BE49-F238E27FC236}">
                      <a16:creationId xmlns:a16="http://schemas.microsoft.com/office/drawing/2014/main" id="{98F5D92D-6A54-79C9-DD52-7017F1C3B2DD}"/>
                    </a:ext>
                  </a:extLst>
                </p:cNvPr>
                <p:cNvSpPr/>
                <p:nvPr/>
              </p:nvSpPr>
              <p:spPr>
                <a:xfrm>
                  <a:off x="9241182" y="2792411"/>
                  <a:ext cx="1913876" cy="47780"/>
                </a:xfrm>
                <a:custGeom>
                  <a:avLst/>
                  <a:gdLst>
                    <a:gd name="connsiteX0" fmla="*/ 1810190 w 1913876"/>
                    <a:gd name="connsiteY0" fmla="*/ 47775 h 47780"/>
                    <a:gd name="connsiteX1" fmla="*/ 1794187 w 1913876"/>
                    <a:gd name="connsiteY1" fmla="*/ 47698 h 47780"/>
                    <a:gd name="connsiteX2" fmla="*/ 1774016 w 1913876"/>
                    <a:gd name="connsiteY2" fmla="*/ 47545 h 47780"/>
                    <a:gd name="connsiteX3" fmla="*/ 1733922 w 1913876"/>
                    <a:gd name="connsiteY3" fmla="*/ 47163 h 47780"/>
                    <a:gd name="connsiteX4" fmla="*/ 1672299 w 1913876"/>
                    <a:gd name="connsiteY4" fmla="*/ 45327 h 47780"/>
                    <a:gd name="connsiteX5" fmla="*/ 1609128 w 1913876"/>
                    <a:gd name="connsiteY5" fmla="*/ 41905 h 47780"/>
                    <a:gd name="connsiteX6" fmla="*/ 1545173 w 1913876"/>
                    <a:gd name="connsiteY6" fmla="*/ 37699 h 47780"/>
                    <a:gd name="connsiteX7" fmla="*/ 1479879 w 1913876"/>
                    <a:gd name="connsiteY7" fmla="*/ 32192 h 47780"/>
                    <a:gd name="connsiteX8" fmla="*/ 1412750 w 1913876"/>
                    <a:gd name="connsiteY8" fmla="*/ 24831 h 47780"/>
                    <a:gd name="connsiteX9" fmla="*/ 1345679 w 1913876"/>
                    <a:gd name="connsiteY9" fmla="*/ 17489 h 47780"/>
                    <a:gd name="connsiteX10" fmla="*/ 1280442 w 1913876"/>
                    <a:gd name="connsiteY10" fmla="*/ 11983 h 47780"/>
                    <a:gd name="connsiteX11" fmla="*/ 1216506 w 1913876"/>
                    <a:gd name="connsiteY11" fmla="*/ 7776 h 47780"/>
                    <a:gd name="connsiteX12" fmla="*/ 1153354 w 1913876"/>
                    <a:gd name="connsiteY12" fmla="*/ 4354 h 47780"/>
                    <a:gd name="connsiteX13" fmla="*/ 1091808 w 1913876"/>
                    <a:gd name="connsiteY13" fmla="*/ 2519 h 47780"/>
                    <a:gd name="connsiteX14" fmla="*/ 1051714 w 1913876"/>
                    <a:gd name="connsiteY14" fmla="*/ 2136 h 47780"/>
                    <a:gd name="connsiteX15" fmla="*/ 1031524 w 1913876"/>
                    <a:gd name="connsiteY15" fmla="*/ 1983 h 47780"/>
                    <a:gd name="connsiteX16" fmla="*/ 972062 w 1913876"/>
                    <a:gd name="connsiteY16" fmla="*/ 2251 h 47780"/>
                    <a:gd name="connsiteX17" fmla="*/ 964299 w 1913876"/>
                    <a:gd name="connsiteY17" fmla="*/ 2346 h 47780"/>
                    <a:gd name="connsiteX18" fmla="*/ 912829 w 1913876"/>
                    <a:gd name="connsiteY18" fmla="*/ 2767 h 47780"/>
                    <a:gd name="connsiteX19" fmla="*/ 860499 w 1913876"/>
                    <a:gd name="connsiteY19" fmla="*/ 2346 h 47780"/>
                    <a:gd name="connsiteX20" fmla="*/ 852545 w 1913876"/>
                    <a:gd name="connsiteY20" fmla="*/ 2251 h 47780"/>
                    <a:gd name="connsiteX21" fmla="*/ 792547 w 1913876"/>
                    <a:gd name="connsiteY21" fmla="*/ 1983 h 47780"/>
                    <a:gd name="connsiteX22" fmla="*/ 772663 w 1913876"/>
                    <a:gd name="connsiteY22" fmla="*/ 2136 h 47780"/>
                    <a:gd name="connsiteX23" fmla="*/ 733334 w 1913876"/>
                    <a:gd name="connsiteY23" fmla="*/ 2519 h 47780"/>
                    <a:gd name="connsiteX24" fmla="*/ 675459 w 1913876"/>
                    <a:gd name="connsiteY24" fmla="*/ 4354 h 47780"/>
                    <a:gd name="connsiteX25" fmla="*/ 619132 w 1913876"/>
                    <a:gd name="connsiteY25" fmla="*/ 7776 h 47780"/>
                    <a:gd name="connsiteX26" fmla="*/ 563609 w 1913876"/>
                    <a:gd name="connsiteY26" fmla="*/ 11983 h 47780"/>
                    <a:gd name="connsiteX27" fmla="*/ 509405 w 1913876"/>
                    <a:gd name="connsiteY27" fmla="*/ 17489 h 47780"/>
                    <a:gd name="connsiteX28" fmla="*/ 457055 w 1913876"/>
                    <a:gd name="connsiteY28" fmla="*/ 24831 h 47780"/>
                    <a:gd name="connsiteX29" fmla="*/ 404610 w 1913876"/>
                    <a:gd name="connsiteY29" fmla="*/ 32192 h 47780"/>
                    <a:gd name="connsiteX30" fmla="*/ 350348 w 1913876"/>
                    <a:gd name="connsiteY30" fmla="*/ 37718 h 47780"/>
                    <a:gd name="connsiteX31" fmla="*/ 294787 w 1913876"/>
                    <a:gd name="connsiteY31" fmla="*/ 41924 h 47780"/>
                    <a:gd name="connsiteX32" fmla="*/ 238441 w 1913876"/>
                    <a:gd name="connsiteY32" fmla="*/ 45346 h 47780"/>
                    <a:gd name="connsiteX33" fmla="*/ 180489 w 1913876"/>
                    <a:gd name="connsiteY33" fmla="*/ 47182 h 47780"/>
                    <a:gd name="connsiteX34" fmla="*/ 141141 w 1913876"/>
                    <a:gd name="connsiteY34" fmla="*/ 47564 h 47780"/>
                    <a:gd name="connsiteX35" fmla="*/ 121257 w 1913876"/>
                    <a:gd name="connsiteY35" fmla="*/ 47717 h 47780"/>
                    <a:gd name="connsiteX36" fmla="*/ 61221 w 1913876"/>
                    <a:gd name="connsiteY36" fmla="*/ 47450 h 47780"/>
                    <a:gd name="connsiteX37" fmla="*/ 53267 w 1913876"/>
                    <a:gd name="connsiteY37" fmla="*/ 47354 h 47780"/>
                    <a:gd name="connsiteX38" fmla="*/ 956 w 1913876"/>
                    <a:gd name="connsiteY38" fmla="*/ 46933 h 47780"/>
                    <a:gd name="connsiteX39" fmla="*/ 0 w 1913876"/>
                    <a:gd name="connsiteY39" fmla="*/ 45977 h 47780"/>
                    <a:gd name="connsiteX40" fmla="*/ 956 w 1913876"/>
                    <a:gd name="connsiteY40" fmla="*/ 45021 h 47780"/>
                    <a:gd name="connsiteX41" fmla="*/ 53286 w 1913876"/>
                    <a:gd name="connsiteY41" fmla="*/ 45442 h 47780"/>
                    <a:gd name="connsiteX42" fmla="*/ 61240 w 1913876"/>
                    <a:gd name="connsiteY42" fmla="*/ 45538 h 47780"/>
                    <a:gd name="connsiteX43" fmla="*/ 121238 w 1913876"/>
                    <a:gd name="connsiteY43" fmla="*/ 45805 h 47780"/>
                    <a:gd name="connsiteX44" fmla="*/ 141122 w 1913876"/>
                    <a:gd name="connsiteY44" fmla="*/ 45652 h 47780"/>
                    <a:gd name="connsiteX45" fmla="*/ 180470 w 1913876"/>
                    <a:gd name="connsiteY45" fmla="*/ 45270 h 47780"/>
                    <a:gd name="connsiteX46" fmla="*/ 238345 w 1913876"/>
                    <a:gd name="connsiteY46" fmla="*/ 43434 h 47780"/>
                    <a:gd name="connsiteX47" fmla="*/ 294672 w 1913876"/>
                    <a:gd name="connsiteY47" fmla="*/ 40012 h 47780"/>
                    <a:gd name="connsiteX48" fmla="*/ 350195 w 1913876"/>
                    <a:gd name="connsiteY48" fmla="*/ 35806 h 47780"/>
                    <a:gd name="connsiteX49" fmla="*/ 404400 w 1913876"/>
                    <a:gd name="connsiteY49" fmla="*/ 30299 h 47780"/>
                    <a:gd name="connsiteX50" fmla="*/ 456749 w 1913876"/>
                    <a:gd name="connsiteY50" fmla="*/ 22957 h 47780"/>
                    <a:gd name="connsiteX51" fmla="*/ 509194 w 1913876"/>
                    <a:gd name="connsiteY51" fmla="*/ 15596 h 47780"/>
                    <a:gd name="connsiteX52" fmla="*/ 563456 w 1913876"/>
                    <a:gd name="connsiteY52" fmla="*/ 10071 h 47780"/>
                    <a:gd name="connsiteX53" fmla="*/ 619018 w 1913876"/>
                    <a:gd name="connsiteY53" fmla="*/ 5864 h 47780"/>
                    <a:gd name="connsiteX54" fmla="*/ 675363 w 1913876"/>
                    <a:gd name="connsiteY54" fmla="*/ 2442 h 47780"/>
                    <a:gd name="connsiteX55" fmla="*/ 733315 w 1913876"/>
                    <a:gd name="connsiteY55" fmla="*/ 607 h 47780"/>
                    <a:gd name="connsiteX56" fmla="*/ 772663 w 1913876"/>
                    <a:gd name="connsiteY56" fmla="*/ 224 h 47780"/>
                    <a:gd name="connsiteX57" fmla="*/ 792547 w 1913876"/>
                    <a:gd name="connsiteY57" fmla="*/ 71 h 47780"/>
                    <a:gd name="connsiteX58" fmla="*/ 852583 w 1913876"/>
                    <a:gd name="connsiteY58" fmla="*/ 339 h 47780"/>
                    <a:gd name="connsiteX59" fmla="*/ 860537 w 1913876"/>
                    <a:gd name="connsiteY59" fmla="*/ 434 h 47780"/>
                    <a:gd name="connsiteX60" fmla="*/ 912848 w 1913876"/>
                    <a:gd name="connsiteY60" fmla="*/ 855 h 47780"/>
                    <a:gd name="connsiteX61" fmla="*/ 964299 w 1913876"/>
                    <a:gd name="connsiteY61" fmla="*/ 434 h 47780"/>
                    <a:gd name="connsiteX62" fmla="*/ 972062 w 1913876"/>
                    <a:gd name="connsiteY62" fmla="*/ 339 h 47780"/>
                    <a:gd name="connsiteX63" fmla="*/ 1031562 w 1913876"/>
                    <a:gd name="connsiteY63" fmla="*/ 71 h 47780"/>
                    <a:gd name="connsiteX64" fmla="*/ 1051733 w 1913876"/>
                    <a:gd name="connsiteY64" fmla="*/ 224 h 47780"/>
                    <a:gd name="connsiteX65" fmla="*/ 1091827 w 1913876"/>
                    <a:gd name="connsiteY65" fmla="*/ 607 h 47780"/>
                    <a:gd name="connsiteX66" fmla="*/ 1153450 w 1913876"/>
                    <a:gd name="connsiteY66" fmla="*/ 2442 h 47780"/>
                    <a:gd name="connsiteX67" fmla="*/ 1216621 w 1913876"/>
                    <a:gd name="connsiteY67" fmla="*/ 5864 h 47780"/>
                    <a:gd name="connsiteX68" fmla="*/ 1280576 w 1913876"/>
                    <a:gd name="connsiteY68" fmla="*/ 10071 h 47780"/>
                    <a:gd name="connsiteX69" fmla="*/ 1345870 w 1913876"/>
                    <a:gd name="connsiteY69" fmla="*/ 15577 h 47780"/>
                    <a:gd name="connsiteX70" fmla="*/ 1412999 w 1913876"/>
                    <a:gd name="connsiteY70" fmla="*/ 22938 h 47780"/>
                    <a:gd name="connsiteX71" fmla="*/ 1480071 w 1913876"/>
                    <a:gd name="connsiteY71" fmla="*/ 30280 h 47780"/>
                    <a:gd name="connsiteX72" fmla="*/ 1545307 w 1913876"/>
                    <a:gd name="connsiteY72" fmla="*/ 35787 h 47780"/>
                    <a:gd name="connsiteX73" fmla="*/ 1609243 w 1913876"/>
                    <a:gd name="connsiteY73" fmla="*/ 39993 h 47780"/>
                    <a:gd name="connsiteX74" fmla="*/ 1672395 w 1913876"/>
                    <a:gd name="connsiteY74" fmla="*/ 43415 h 47780"/>
                    <a:gd name="connsiteX75" fmla="*/ 1733941 w 1913876"/>
                    <a:gd name="connsiteY75" fmla="*/ 45251 h 47780"/>
                    <a:gd name="connsiteX76" fmla="*/ 1774035 w 1913876"/>
                    <a:gd name="connsiteY76" fmla="*/ 45633 h 47780"/>
                    <a:gd name="connsiteX77" fmla="*/ 1794225 w 1913876"/>
                    <a:gd name="connsiteY77" fmla="*/ 45786 h 47780"/>
                    <a:gd name="connsiteX78" fmla="*/ 1853688 w 1913876"/>
                    <a:gd name="connsiteY78" fmla="*/ 45519 h 47780"/>
                    <a:gd name="connsiteX79" fmla="*/ 1861450 w 1913876"/>
                    <a:gd name="connsiteY79" fmla="*/ 45423 h 47780"/>
                    <a:gd name="connsiteX80" fmla="*/ 1912920 w 1913876"/>
                    <a:gd name="connsiteY80" fmla="*/ 45002 h 47780"/>
                    <a:gd name="connsiteX81" fmla="*/ 1913876 w 1913876"/>
                    <a:gd name="connsiteY81" fmla="*/ 45958 h 47780"/>
                    <a:gd name="connsiteX82" fmla="*/ 1912920 w 1913876"/>
                    <a:gd name="connsiteY82" fmla="*/ 46914 h 47780"/>
                    <a:gd name="connsiteX83" fmla="*/ 1861469 w 1913876"/>
                    <a:gd name="connsiteY83" fmla="*/ 47335 h 47780"/>
                    <a:gd name="connsiteX84" fmla="*/ 1853707 w 1913876"/>
                    <a:gd name="connsiteY84" fmla="*/ 47431 h 47780"/>
                    <a:gd name="connsiteX85" fmla="*/ 1810190 w 1913876"/>
                    <a:gd name="connsiteY85" fmla="*/ 47775 h 477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913876" h="47780">
                      <a:moveTo>
                        <a:pt x="1810190" y="47775"/>
                      </a:moveTo>
                      <a:cubicBezTo>
                        <a:pt x="1804894" y="47775"/>
                        <a:pt x="1799560" y="47756"/>
                        <a:pt x="1794187" y="47698"/>
                      </a:cubicBezTo>
                      <a:cubicBezTo>
                        <a:pt x="1787457" y="47641"/>
                        <a:pt x="1780727" y="47603"/>
                        <a:pt x="1774016" y="47545"/>
                      </a:cubicBezTo>
                      <a:cubicBezTo>
                        <a:pt x="1760900" y="47450"/>
                        <a:pt x="1747344" y="47354"/>
                        <a:pt x="1733922" y="47163"/>
                      </a:cubicBezTo>
                      <a:cubicBezTo>
                        <a:pt x="1710252" y="46838"/>
                        <a:pt x="1690654" y="46245"/>
                        <a:pt x="1672299" y="45327"/>
                      </a:cubicBezTo>
                      <a:cubicBezTo>
                        <a:pt x="1648878" y="44161"/>
                        <a:pt x="1628210" y="43033"/>
                        <a:pt x="1609128" y="41905"/>
                      </a:cubicBezTo>
                      <a:cubicBezTo>
                        <a:pt x="1586299" y="40567"/>
                        <a:pt x="1565382" y="39190"/>
                        <a:pt x="1545173" y="37699"/>
                      </a:cubicBezTo>
                      <a:cubicBezTo>
                        <a:pt x="1522860" y="36054"/>
                        <a:pt x="1500911" y="34200"/>
                        <a:pt x="1479879" y="32192"/>
                      </a:cubicBezTo>
                      <a:cubicBezTo>
                        <a:pt x="1457184" y="30012"/>
                        <a:pt x="1434604" y="27527"/>
                        <a:pt x="1412750" y="24831"/>
                      </a:cubicBezTo>
                      <a:cubicBezTo>
                        <a:pt x="1390935" y="22135"/>
                        <a:pt x="1368374" y="19669"/>
                        <a:pt x="1345679" y="17489"/>
                      </a:cubicBezTo>
                      <a:cubicBezTo>
                        <a:pt x="1324685" y="15462"/>
                        <a:pt x="1302717" y="13608"/>
                        <a:pt x="1280442" y="11983"/>
                      </a:cubicBezTo>
                      <a:cubicBezTo>
                        <a:pt x="1260233" y="10491"/>
                        <a:pt x="1239316" y="9134"/>
                        <a:pt x="1216506" y="7776"/>
                      </a:cubicBezTo>
                      <a:cubicBezTo>
                        <a:pt x="1197425" y="6648"/>
                        <a:pt x="1176776" y="5539"/>
                        <a:pt x="1153354" y="4354"/>
                      </a:cubicBezTo>
                      <a:cubicBezTo>
                        <a:pt x="1135018" y="3436"/>
                        <a:pt x="1115459" y="2844"/>
                        <a:pt x="1091808" y="2519"/>
                      </a:cubicBezTo>
                      <a:cubicBezTo>
                        <a:pt x="1078386" y="2327"/>
                        <a:pt x="1064830" y="2232"/>
                        <a:pt x="1051714" y="2136"/>
                      </a:cubicBezTo>
                      <a:cubicBezTo>
                        <a:pt x="1044984" y="2098"/>
                        <a:pt x="1038273" y="2041"/>
                        <a:pt x="1031524" y="1983"/>
                      </a:cubicBezTo>
                      <a:cubicBezTo>
                        <a:pt x="1011085" y="1792"/>
                        <a:pt x="990933" y="2021"/>
                        <a:pt x="972062" y="2251"/>
                      </a:cubicBezTo>
                      <a:lnTo>
                        <a:pt x="964299" y="2346"/>
                      </a:lnTo>
                      <a:cubicBezTo>
                        <a:pt x="947493" y="2557"/>
                        <a:pt x="930132" y="2767"/>
                        <a:pt x="912829" y="2767"/>
                      </a:cubicBezTo>
                      <a:cubicBezTo>
                        <a:pt x="895526" y="2767"/>
                        <a:pt x="877706" y="2557"/>
                        <a:pt x="860499" y="2346"/>
                      </a:cubicBezTo>
                      <a:lnTo>
                        <a:pt x="852545" y="2251"/>
                      </a:lnTo>
                      <a:cubicBezTo>
                        <a:pt x="833196" y="2021"/>
                        <a:pt x="812642" y="1811"/>
                        <a:pt x="792547" y="1983"/>
                      </a:cubicBezTo>
                      <a:cubicBezTo>
                        <a:pt x="785932" y="2041"/>
                        <a:pt x="779297" y="2079"/>
                        <a:pt x="772663" y="2136"/>
                      </a:cubicBezTo>
                      <a:cubicBezTo>
                        <a:pt x="759738" y="2232"/>
                        <a:pt x="746373" y="2327"/>
                        <a:pt x="733334" y="2519"/>
                      </a:cubicBezTo>
                      <a:cubicBezTo>
                        <a:pt x="710352" y="2844"/>
                        <a:pt x="691959" y="3436"/>
                        <a:pt x="675459" y="4354"/>
                      </a:cubicBezTo>
                      <a:cubicBezTo>
                        <a:pt x="654370" y="5520"/>
                        <a:pt x="635958" y="6648"/>
                        <a:pt x="619132" y="7776"/>
                      </a:cubicBezTo>
                      <a:cubicBezTo>
                        <a:pt x="599018" y="9115"/>
                        <a:pt x="580855" y="10491"/>
                        <a:pt x="563609" y="11983"/>
                      </a:cubicBezTo>
                      <a:cubicBezTo>
                        <a:pt x="544604" y="13608"/>
                        <a:pt x="526364" y="15462"/>
                        <a:pt x="509405" y="17489"/>
                      </a:cubicBezTo>
                      <a:cubicBezTo>
                        <a:pt x="491107" y="19669"/>
                        <a:pt x="473479" y="22154"/>
                        <a:pt x="457055" y="24831"/>
                      </a:cubicBezTo>
                      <a:cubicBezTo>
                        <a:pt x="440574" y="27527"/>
                        <a:pt x="422946" y="30012"/>
                        <a:pt x="404610" y="32192"/>
                      </a:cubicBezTo>
                      <a:cubicBezTo>
                        <a:pt x="387632" y="34219"/>
                        <a:pt x="369372" y="36073"/>
                        <a:pt x="350348" y="37718"/>
                      </a:cubicBezTo>
                      <a:cubicBezTo>
                        <a:pt x="333083" y="39209"/>
                        <a:pt x="314920" y="40586"/>
                        <a:pt x="294787" y="41924"/>
                      </a:cubicBezTo>
                      <a:cubicBezTo>
                        <a:pt x="277961" y="43052"/>
                        <a:pt x="259530" y="44161"/>
                        <a:pt x="238441" y="45346"/>
                      </a:cubicBezTo>
                      <a:cubicBezTo>
                        <a:pt x="221922" y="46264"/>
                        <a:pt x="203509" y="46857"/>
                        <a:pt x="180489" y="47182"/>
                      </a:cubicBezTo>
                      <a:cubicBezTo>
                        <a:pt x="167431" y="47373"/>
                        <a:pt x="154066" y="47469"/>
                        <a:pt x="141141" y="47564"/>
                      </a:cubicBezTo>
                      <a:cubicBezTo>
                        <a:pt x="134507" y="47603"/>
                        <a:pt x="127891" y="47660"/>
                        <a:pt x="121257" y="47717"/>
                      </a:cubicBezTo>
                      <a:cubicBezTo>
                        <a:pt x="101162" y="47889"/>
                        <a:pt x="80570" y="47679"/>
                        <a:pt x="61221" y="47450"/>
                      </a:cubicBezTo>
                      <a:lnTo>
                        <a:pt x="53267" y="47354"/>
                      </a:lnTo>
                      <a:cubicBezTo>
                        <a:pt x="36041" y="47144"/>
                        <a:pt x="18240" y="46933"/>
                        <a:pt x="956" y="46933"/>
                      </a:cubicBezTo>
                      <a:cubicBezTo>
                        <a:pt x="421" y="46933"/>
                        <a:pt x="0" y="46513"/>
                        <a:pt x="0" y="45977"/>
                      </a:cubicBezTo>
                      <a:cubicBezTo>
                        <a:pt x="0" y="45442"/>
                        <a:pt x="421" y="45021"/>
                        <a:pt x="956" y="45021"/>
                      </a:cubicBezTo>
                      <a:cubicBezTo>
                        <a:pt x="18259" y="45021"/>
                        <a:pt x="36079" y="45232"/>
                        <a:pt x="53286" y="45442"/>
                      </a:cubicBezTo>
                      <a:lnTo>
                        <a:pt x="61240" y="45538"/>
                      </a:lnTo>
                      <a:cubicBezTo>
                        <a:pt x="80589" y="45767"/>
                        <a:pt x="101143" y="45977"/>
                        <a:pt x="121238" y="45805"/>
                      </a:cubicBezTo>
                      <a:cubicBezTo>
                        <a:pt x="127853" y="45748"/>
                        <a:pt x="134488" y="45710"/>
                        <a:pt x="141122" y="45652"/>
                      </a:cubicBezTo>
                      <a:cubicBezTo>
                        <a:pt x="154047" y="45557"/>
                        <a:pt x="167412" y="45461"/>
                        <a:pt x="180470" y="45270"/>
                      </a:cubicBezTo>
                      <a:cubicBezTo>
                        <a:pt x="203452" y="44945"/>
                        <a:pt x="221845" y="44352"/>
                        <a:pt x="238345" y="43434"/>
                      </a:cubicBezTo>
                      <a:cubicBezTo>
                        <a:pt x="259434" y="42268"/>
                        <a:pt x="277847" y="41140"/>
                        <a:pt x="294672" y="40012"/>
                      </a:cubicBezTo>
                      <a:cubicBezTo>
                        <a:pt x="314786" y="38674"/>
                        <a:pt x="332949" y="37297"/>
                        <a:pt x="350195" y="35806"/>
                      </a:cubicBezTo>
                      <a:cubicBezTo>
                        <a:pt x="369200" y="34181"/>
                        <a:pt x="387440" y="32326"/>
                        <a:pt x="404400" y="30299"/>
                      </a:cubicBezTo>
                      <a:cubicBezTo>
                        <a:pt x="422697" y="28120"/>
                        <a:pt x="440306" y="25653"/>
                        <a:pt x="456749" y="22957"/>
                      </a:cubicBezTo>
                      <a:cubicBezTo>
                        <a:pt x="473211" y="20262"/>
                        <a:pt x="490859" y="17776"/>
                        <a:pt x="509194" y="15596"/>
                      </a:cubicBezTo>
                      <a:cubicBezTo>
                        <a:pt x="526173" y="13570"/>
                        <a:pt x="544432" y="11715"/>
                        <a:pt x="563456" y="10071"/>
                      </a:cubicBezTo>
                      <a:cubicBezTo>
                        <a:pt x="580721" y="8579"/>
                        <a:pt x="598885" y="7222"/>
                        <a:pt x="619018" y="5864"/>
                      </a:cubicBezTo>
                      <a:cubicBezTo>
                        <a:pt x="635843" y="4736"/>
                        <a:pt x="654274" y="3627"/>
                        <a:pt x="675363" y="2442"/>
                      </a:cubicBezTo>
                      <a:cubicBezTo>
                        <a:pt x="691882" y="1524"/>
                        <a:pt x="710295" y="932"/>
                        <a:pt x="733315" y="607"/>
                      </a:cubicBezTo>
                      <a:cubicBezTo>
                        <a:pt x="746373" y="415"/>
                        <a:pt x="759738" y="320"/>
                        <a:pt x="772663" y="224"/>
                      </a:cubicBezTo>
                      <a:cubicBezTo>
                        <a:pt x="779297" y="186"/>
                        <a:pt x="785913" y="129"/>
                        <a:pt x="792547" y="71"/>
                      </a:cubicBezTo>
                      <a:cubicBezTo>
                        <a:pt x="812642" y="-120"/>
                        <a:pt x="833234" y="109"/>
                        <a:pt x="852583" y="339"/>
                      </a:cubicBezTo>
                      <a:lnTo>
                        <a:pt x="860537" y="434"/>
                      </a:lnTo>
                      <a:cubicBezTo>
                        <a:pt x="877764" y="645"/>
                        <a:pt x="895564" y="855"/>
                        <a:pt x="912848" y="855"/>
                      </a:cubicBezTo>
                      <a:cubicBezTo>
                        <a:pt x="930132" y="855"/>
                        <a:pt x="947512" y="645"/>
                        <a:pt x="964299" y="434"/>
                      </a:cubicBezTo>
                      <a:lnTo>
                        <a:pt x="972062" y="339"/>
                      </a:lnTo>
                      <a:cubicBezTo>
                        <a:pt x="990952" y="109"/>
                        <a:pt x="1011104" y="-101"/>
                        <a:pt x="1031562" y="71"/>
                      </a:cubicBezTo>
                      <a:cubicBezTo>
                        <a:pt x="1038292" y="129"/>
                        <a:pt x="1045022" y="167"/>
                        <a:pt x="1051733" y="224"/>
                      </a:cubicBezTo>
                      <a:cubicBezTo>
                        <a:pt x="1064849" y="320"/>
                        <a:pt x="1078405" y="415"/>
                        <a:pt x="1091827" y="607"/>
                      </a:cubicBezTo>
                      <a:cubicBezTo>
                        <a:pt x="1115497" y="932"/>
                        <a:pt x="1135095" y="1524"/>
                        <a:pt x="1153450" y="2442"/>
                      </a:cubicBezTo>
                      <a:cubicBezTo>
                        <a:pt x="1176871" y="3608"/>
                        <a:pt x="1197540" y="4736"/>
                        <a:pt x="1216621" y="5864"/>
                      </a:cubicBezTo>
                      <a:cubicBezTo>
                        <a:pt x="1239450" y="7203"/>
                        <a:pt x="1260367" y="8579"/>
                        <a:pt x="1280576" y="10071"/>
                      </a:cubicBezTo>
                      <a:cubicBezTo>
                        <a:pt x="1302870" y="11715"/>
                        <a:pt x="1324838" y="13570"/>
                        <a:pt x="1345870" y="15577"/>
                      </a:cubicBezTo>
                      <a:cubicBezTo>
                        <a:pt x="1368584" y="17757"/>
                        <a:pt x="1391164" y="20242"/>
                        <a:pt x="1412999" y="22938"/>
                      </a:cubicBezTo>
                      <a:cubicBezTo>
                        <a:pt x="1434834" y="25634"/>
                        <a:pt x="1457395" y="28101"/>
                        <a:pt x="1480071" y="30280"/>
                      </a:cubicBezTo>
                      <a:cubicBezTo>
                        <a:pt x="1501064" y="32307"/>
                        <a:pt x="1523013" y="34162"/>
                        <a:pt x="1545307" y="35787"/>
                      </a:cubicBezTo>
                      <a:cubicBezTo>
                        <a:pt x="1565516" y="37278"/>
                        <a:pt x="1586433" y="38635"/>
                        <a:pt x="1609243" y="39993"/>
                      </a:cubicBezTo>
                      <a:cubicBezTo>
                        <a:pt x="1628324" y="41121"/>
                        <a:pt x="1648974" y="42230"/>
                        <a:pt x="1672395" y="43415"/>
                      </a:cubicBezTo>
                      <a:cubicBezTo>
                        <a:pt x="1690731" y="44333"/>
                        <a:pt x="1710290" y="44926"/>
                        <a:pt x="1733941" y="45251"/>
                      </a:cubicBezTo>
                      <a:cubicBezTo>
                        <a:pt x="1747363" y="45442"/>
                        <a:pt x="1760919" y="45538"/>
                        <a:pt x="1774035" y="45633"/>
                      </a:cubicBezTo>
                      <a:cubicBezTo>
                        <a:pt x="1780765" y="45671"/>
                        <a:pt x="1787476" y="45729"/>
                        <a:pt x="1794225" y="45786"/>
                      </a:cubicBezTo>
                      <a:cubicBezTo>
                        <a:pt x="1814664" y="45958"/>
                        <a:pt x="1834816" y="45748"/>
                        <a:pt x="1853688" y="45519"/>
                      </a:cubicBezTo>
                      <a:lnTo>
                        <a:pt x="1861450" y="45423"/>
                      </a:lnTo>
                      <a:cubicBezTo>
                        <a:pt x="1878256" y="45213"/>
                        <a:pt x="1895617" y="45002"/>
                        <a:pt x="1912920" y="45002"/>
                      </a:cubicBezTo>
                      <a:cubicBezTo>
                        <a:pt x="1913455" y="45002"/>
                        <a:pt x="1913876" y="45423"/>
                        <a:pt x="1913876" y="45958"/>
                      </a:cubicBezTo>
                      <a:cubicBezTo>
                        <a:pt x="1913876" y="46494"/>
                        <a:pt x="1913455" y="46914"/>
                        <a:pt x="1912920" y="46914"/>
                      </a:cubicBezTo>
                      <a:cubicBezTo>
                        <a:pt x="1895636" y="46914"/>
                        <a:pt x="1878256" y="47125"/>
                        <a:pt x="1861469" y="47335"/>
                      </a:cubicBezTo>
                      <a:lnTo>
                        <a:pt x="1853707" y="47431"/>
                      </a:lnTo>
                      <a:cubicBezTo>
                        <a:pt x="1839749" y="47603"/>
                        <a:pt x="1825123" y="47775"/>
                        <a:pt x="1810190" y="4777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1" name="任意多边形: 形状 400">
                  <a:extLst>
                    <a:ext uri="{FF2B5EF4-FFF2-40B4-BE49-F238E27FC236}">
                      <a16:creationId xmlns:a16="http://schemas.microsoft.com/office/drawing/2014/main" id="{D949A91B-3A89-CC1E-2313-F9002666FFC6}"/>
                    </a:ext>
                  </a:extLst>
                </p:cNvPr>
                <p:cNvSpPr/>
                <p:nvPr/>
              </p:nvSpPr>
              <p:spPr>
                <a:xfrm>
                  <a:off x="9241201" y="2875013"/>
                  <a:ext cx="1913837" cy="25673"/>
                </a:xfrm>
                <a:custGeom>
                  <a:avLst/>
                  <a:gdLst>
                    <a:gd name="connsiteX0" fmla="*/ 1747153 w 1913837"/>
                    <a:gd name="connsiteY0" fmla="*/ 25667 h 25673"/>
                    <a:gd name="connsiteX1" fmla="*/ 1735203 w 1913837"/>
                    <a:gd name="connsiteY1" fmla="*/ 25648 h 25673"/>
                    <a:gd name="connsiteX2" fmla="*/ 1674326 w 1913837"/>
                    <a:gd name="connsiteY2" fmla="*/ 24539 h 25673"/>
                    <a:gd name="connsiteX3" fmla="*/ 1612780 w 1913837"/>
                    <a:gd name="connsiteY3" fmla="*/ 22723 h 25673"/>
                    <a:gd name="connsiteX4" fmla="*/ 1611996 w 1913837"/>
                    <a:gd name="connsiteY4" fmla="*/ 22704 h 25673"/>
                    <a:gd name="connsiteX5" fmla="*/ 1551215 w 1913837"/>
                    <a:gd name="connsiteY5" fmla="*/ 20906 h 25673"/>
                    <a:gd name="connsiteX6" fmla="*/ 1488770 w 1913837"/>
                    <a:gd name="connsiteY6" fmla="*/ 18230 h 25673"/>
                    <a:gd name="connsiteX7" fmla="*/ 1424566 w 1913837"/>
                    <a:gd name="connsiteY7" fmla="*/ 13794 h 25673"/>
                    <a:gd name="connsiteX8" fmla="*/ 1360420 w 1913837"/>
                    <a:gd name="connsiteY8" fmla="*/ 9358 h 25673"/>
                    <a:gd name="connsiteX9" fmla="*/ 1298013 w 1913837"/>
                    <a:gd name="connsiteY9" fmla="*/ 6681 h 25673"/>
                    <a:gd name="connsiteX10" fmla="*/ 1237232 w 1913837"/>
                    <a:gd name="connsiteY10" fmla="*/ 4884 h 25673"/>
                    <a:gd name="connsiteX11" fmla="*/ 1236448 w 1913837"/>
                    <a:gd name="connsiteY11" fmla="*/ 4865 h 25673"/>
                    <a:gd name="connsiteX12" fmla="*/ 1174883 w 1913837"/>
                    <a:gd name="connsiteY12" fmla="*/ 3049 h 25673"/>
                    <a:gd name="connsiteX13" fmla="*/ 1114044 w 1913837"/>
                    <a:gd name="connsiteY13" fmla="*/ 1940 h 25673"/>
                    <a:gd name="connsiteX14" fmla="*/ 1054601 w 1913837"/>
                    <a:gd name="connsiteY14" fmla="*/ 2227 h 25673"/>
                    <a:gd name="connsiteX15" fmla="*/ 1019230 w 1913837"/>
                    <a:gd name="connsiteY15" fmla="*/ 2705 h 25673"/>
                    <a:gd name="connsiteX16" fmla="*/ 995655 w 1913837"/>
                    <a:gd name="connsiteY16" fmla="*/ 3030 h 25673"/>
                    <a:gd name="connsiteX17" fmla="*/ 936365 w 1913837"/>
                    <a:gd name="connsiteY17" fmla="*/ 3488 h 25673"/>
                    <a:gd name="connsiteX18" fmla="*/ 876138 w 1913837"/>
                    <a:gd name="connsiteY18" fmla="*/ 3030 h 25673"/>
                    <a:gd name="connsiteX19" fmla="*/ 851914 w 1913837"/>
                    <a:gd name="connsiteY19" fmla="*/ 2705 h 25673"/>
                    <a:gd name="connsiteX20" fmla="*/ 815587 w 1913837"/>
                    <a:gd name="connsiteY20" fmla="*/ 2227 h 25673"/>
                    <a:gd name="connsiteX21" fmla="*/ 755570 w 1913837"/>
                    <a:gd name="connsiteY21" fmla="*/ 1940 h 25673"/>
                    <a:gd name="connsiteX22" fmla="*/ 696968 w 1913837"/>
                    <a:gd name="connsiteY22" fmla="*/ 3049 h 25673"/>
                    <a:gd name="connsiteX23" fmla="*/ 639017 w 1913837"/>
                    <a:gd name="connsiteY23" fmla="*/ 4865 h 25673"/>
                    <a:gd name="connsiteX24" fmla="*/ 638309 w 1913837"/>
                    <a:gd name="connsiteY24" fmla="*/ 4884 h 25673"/>
                    <a:gd name="connsiteX25" fmla="*/ 581084 w 1913837"/>
                    <a:gd name="connsiteY25" fmla="*/ 6681 h 25673"/>
                    <a:gd name="connsiteX26" fmla="*/ 524050 w 1913837"/>
                    <a:gd name="connsiteY26" fmla="*/ 9358 h 25673"/>
                    <a:gd name="connsiteX27" fmla="*/ 468775 w 1913837"/>
                    <a:gd name="connsiteY27" fmla="*/ 13794 h 25673"/>
                    <a:gd name="connsiteX28" fmla="*/ 413424 w 1913837"/>
                    <a:gd name="connsiteY28" fmla="*/ 18230 h 25673"/>
                    <a:gd name="connsiteX29" fmla="*/ 356333 w 1913837"/>
                    <a:gd name="connsiteY29" fmla="*/ 20906 h 25673"/>
                    <a:gd name="connsiteX30" fmla="*/ 299089 w 1913837"/>
                    <a:gd name="connsiteY30" fmla="*/ 22704 h 25673"/>
                    <a:gd name="connsiteX31" fmla="*/ 298381 w 1913837"/>
                    <a:gd name="connsiteY31" fmla="*/ 22723 h 25673"/>
                    <a:gd name="connsiteX32" fmla="*/ 240449 w 1913837"/>
                    <a:gd name="connsiteY32" fmla="*/ 24539 h 25673"/>
                    <a:gd name="connsiteX33" fmla="*/ 181770 w 1913837"/>
                    <a:gd name="connsiteY33" fmla="*/ 25648 h 25673"/>
                    <a:gd name="connsiteX34" fmla="*/ 121716 w 1913837"/>
                    <a:gd name="connsiteY34" fmla="*/ 25361 h 25673"/>
                    <a:gd name="connsiteX35" fmla="*/ 85388 w 1913837"/>
                    <a:gd name="connsiteY35" fmla="*/ 24883 h 25673"/>
                    <a:gd name="connsiteX36" fmla="*/ 61164 w 1913837"/>
                    <a:gd name="connsiteY36" fmla="*/ 24558 h 25673"/>
                    <a:gd name="connsiteX37" fmla="*/ 956 w 1913837"/>
                    <a:gd name="connsiteY37" fmla="*/ 24099 h 25673"/>
                    <a:gd name="connsiteX38" fmla="*/ 0 w 1913837"/>
                    <a:gd name="connsiteY38" fmla="*/ 23143 h 25673"/>
                    <a:gd name="connsiteX39" fmla="*/ 956 w 1913837"/>
                    <a:gd name="connsiteY39" fmla="*/ 22188 h 25673"/>
                    <a:gd name="connsiteX40" fmla="*/ 61183 w 1913837"/>
                    <a:gd name="connsiteY40" fmla="*/ 22646 h 25673"/>
                    <a:gd name="connsiteX41" fmla="*/ 85427 w 1913837"/>
                    <a:gd name="connsiteY41" fmla="*/ 22971 h 25673"/>
                    <a:gd name="connsiteX42" fmla="*/ 121754 w 1913837"/>
                    <a:gd name="connsiteY42" fmla="*/ 23449 h 25673"/>
                    <a:gd name="connsiteX43" fmla="*/ 181770 w 1913837"/>
                    <a:gd name="connsiteY43" fmla="*/ 23736 h 25673"/>
                    <a:gd name="connsiteX44" fmla="*/ 240372 w 1913837"/>
                    <a:gd name="connsiteY44" fmla="*/ 22627 h 25673"/>
                    <a:gd name="connsiteX45" fmla="*/ 298324 w 1913837"/>
                    <a:gd name="connsiteY45" fmla="*/ 20811 h 25673"/>
                    <a:gd name="connsiteX46" fmla="*/ 299012 w 1913837"/>
                    <a:gd name="connsiteY46" fmla="*/ 20792 h 25673"/>
                    <a:gd name="connsiteX47" fmla="*/ 356256 w 1913837"/>
                    <a:gd name="connsiteY47" fmla="*/ 18994 h 25673"/>
                    <a:gd name="connsiteX48" fmla="*/ 413290 w 1913837"/>
                    <a:gd name="connsiteY48" fmla="*/ 16318 h 25673"/>
                    <a:gd name="connsiteX49" fmla="*/ 468565 w 1913837"/>
                    <a:gd name="connsiteY49" fmla="*/ 11882 h 25673"/>
                    <a:gd name="connsiteX50" fmla="*/ 523916 w 1913837"/>
                    <a:gd name="connsiteY50" fmla="*/ 7446 h 25673"/>
                    <a:gd name="connsiteX51" fmla="*/ 581008 w 1913837"/>
                    <a:gd name="connsiteY51" fmla="*/ 4769 h 25673"/>
                    <a:gd name="connsiteX52" fmla="*/ 638252 w 1913837"/>
                    <a:gd name="connsiteY52" fmla="*/ 2972 h 25673"/>
                    <a:gd name="connsiteX53" fmla="*/ 638940 w 1913837"/>
                    <a:gd name="connsiteY53" fmla="*/ 2953 h 25673"/>
                    <a:gd name="connsiteX54" fmla="*/ 696873 w 1913837"/>
                    <a:gd name="connsiteY54" fmla="*/ 1137 h 25673"/>
                    <a:gd name="connsiteX55" fmla="*/ 755551 w 1913837"/>
                    <a:gd name="connsiteY55" fmla="*/ 28 h 25673"/>
                    <a:gd name="connsiteX56" fmla="*/ 815606 w 1913837"/>
                    <a:gd name="connsiteY56" fmla="*/ 315 h 25673"/>
                    <a:gd name="connsiteX57" fmla="*/ 851933 w 1913837"/>
                    <a:gd name="connsiteY57" fmla="*/ 793 h 25673"/>
                    <a:gd name="connsiteX58" fmla="*/ 876158 w 1913837"/>
                    <a:gd name="connsiteY58" fmla="*/ 1118 h 25673"/>
                    <a:gd name="connsiteX59" fmla="*/ 936365 w 1913837"/>
                    <a:gd name="connsiteY59" fmla="*/ 1577 h 25673"/>
                    <a:gd name="connsiteX60" fmla="*/ 995636 w 1913837"/>
                    <a:gd name="connsiteY60" fmla="*/ 1118 h 25673"/>
                    <a:gd name="connsiteX61" fmla="*/ 1019192 w 1913837"/>
                    <a:gd name="connsiteY61" fmla="*/ 793 h 25673"/>
                    <a:gd name="connsiteX62" fmla="*/ 1054563 w 1913837"/>
                    <a:gd name="connsiteY62" fmla="*/ 315 h 25673"/>
                    <a:gd name="connsiteX63" fmla="*/ 1114044 w 1913837"/>
                    <a:gd name="connsiteY63" fmla="*/ 28 h 25673"/>
                    <a:gd name="connsiteX64" fmla="*/ 1174921 w 1913837"/>
                    <a:gd name="connsiteY64" fmla="*/ 1137 h 25673"/>
                    <a:gd name="connsiteX65" fmla="*/ 1236467 w 1913837"/>
                    <a:gd name="connsiteY65" fmla="*/ 2953 h 25673"/>
                    <a:gd name="connsiteX66" fmla="*/ 1237251 w 1913837"/>
                    <a:gd name="connsiteY66" fmla="*/ 2972 h 25673"/>
                    <a:gd name="connsiteX67" fmla="*/ 1298032 w 1913837"/>
                    <a:gd name="connsiteY67" fmla="*/ 4769 h 25673"/>
                    <a:gd name="connsiteX68" fmla="*/ 1360477 w 1913837"/>
                    <a:gd name="connsiteY68" fmla="*/ 7446 h 25673"/>
                    <a:gd name="connsiteX69" fmla="*/ 1424700 w 1913837"/>
                    <a:gd name="connsiteY69" fmla="*/ 11882 h 25673"/>
                    <a:gd name="connsiteX70" fmla="*/ 1488846 w 1913837"/>
                    <a:gd name="connsiteY70" fmla="*/ 16318 h 25673"/>
                    <a:gd name="connsiteX71" fmla="*/ 1551253 w 1913837"/>
                    <a:gd name="connsiteY71" fmla="*/ 18994 h 25673"/>
                    <a:gd name="connsiteX72" fmla="*/ 1612034 w 1913837"/>
                    <a:gd name="connsiteY72" fmla="*/ 20792 h 25673"/>
                    <a:gd name="connsiteX73" fmla="*/ 1612818 w 1913837"/>
                    <a:gd name="connsiteY73" fmla="*/ 20811 h 25673"/>
                    <a:gd name="connsiteX74" fmla="*/ 1674384 w 1913837"/>
                    <a:gd name="connsiteY74" fmla="*/ 22627 h 25673"/>
                    <a:gd name="connsiteX75" fmla="*/ 1735203 w 1913837"/>
                    <a:gd name="connsiteY75" fmla="*/ 23736 h 25673"/>
                    <a:gd name="connsiteX76" fmla="*/ 1794646 w 1913837"/>
                    <a:gd name="connsiteY76" fmla="*/ 23449 h 25673"/>
                    <a:gd name="connsiteX77" fmla="*/ 1830017 w 1913837"/>
                    <a:gd name="connsiteY77" fmla="*/ 22971 h 25673"/>
                    <a:gd name="connsiteX78" fmla="*/ 1853592 w 1913837"/>
                    <a:gd name="connsiteY78" fmla="*/ 22646 h 25673"/>
                    <a:gd name="connsiteX79" fmla="*/ 1912882 w 1913837"/>
                    <a:gd name="connsiteY79" fmla="*/ 22188 h 25673"/>
                    <a:gd name="connsiteX80" fmla="*/ 1913838 w 1913837"/>
                    <a:gd name="connsiteY80" fmla="*/ 23143 h 25673"/>
                    <a:gd name="connsiteX81" fmla="*/ 1912882 w 1913837"/>
                    <a:gd name="connsiteY81" fmla="*/ 24099 h 25673"/>
                    <a:gd name="connsiteX82" fmla="*/ 1853611 w 1913837"/>
                    <a:gd name="connsiteY82" fmla="*/ 24558 h 25673"/>
                    <a:gd name="connsiteX83" fmla="*/ 1830056 w 1913837"/>
                    <a:gd name="connsiteY83" fmla="*/ 24883 h 25673"/>
                    <a:gd name="connsiteX84" fmla="*/ 1794684 w 1913837"/>
                    <a:gd name="connsiteY84" fmla="*/ 25361 h 25673"/>
                    <a:gd name="connsiteX85" fmla="*/ 1747153 w 1913837"/>
                    <a:gd name="connsiteY85" fmla="*/ 25667 h 25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913837" h="25673">
                      <a:moveTo>
                        <a:pt x="1747153" y="25667"/>
                      </a:moveTo>
                      <a:cubicBezTo>
                        <a:pt x="1743080" y="25667"/>
                        <a:pt x="1739103" y="25667"/>
                        <a:pt x="1735203" y="25648"/>
                      </a:cubicBezTo>
                      <a:cubicBezTo>
                        <a:pt x="1713407" y="25553"/>
                        <a:pt x="1693484" y="25189"/>
                        <a:pt x="1674326" y="24539"/>
                      </a:cubicBezTo>
                      <a:cubicBezTo>
                        <a:pt x="1653715" y="23832"/>
                        <a:pt x="1632894" y="23277"/>
                        <a:pt x="1612780" y="22723"/>
                      </a:cubicBezTo>
                      <a:lnTo>
                        <a:pt x="1611996" y="22704"/>
                      </a:lnTo>
                      <a:cubicBezTo>
                        <a:pt x="1592112" y="22168"/>
                        <a:pt x="1571577" y="21614"/>
                        <a:pt x="1551215" y="20906"/>
                      </a:cubicBezTo>
                      <a:cubicBezTo>
                        <a:pt x="1528080" y="20123"/>
                        <a:pt x="1507660" y="19243"/>
                        <a:pt x="1488770" y="18230"/>
                      </a:cubicBezTo>
                      <a:cubicBezTo>
                        <a:pt x="1466113" y="17006"/>
                        <a:pt x="1445120" y="15553"/>
                        <a:pt x="1424566" y="13794"/>
                      </a:cubicBezTo>
                      <a:cubicBezTo>
                        <a:pt x="1404032" y="12035"/>
                        <a:pt x="1383038" y="10582"/>
                        <a:pt x="1360420" y="9358"/>
                      </a:cubicBezTo>
                      <a:cubicBezTo>
                        <a:pt x="1341530" y="8345"/>
                        <a:pt x="1321129" y="7465"/>
                        <a:pt x="1298013" y="6681"/>
                      </a:cubicBezTo>
                      <a:cubicBezTo>
                        <a:pt x="1277670" y="5993"/>
                        <a:pt x="1257117" y="5439"/>
                        <a:pt x="1237232" y="4884"/>
                      </a:cubicBezTo>
                      <a:lnTo>
                        <a:pt x="1236448" y="4865"/>
                      </a:lnTo>
                      <a:cubicBezTo>
                        <a:pt x="1216315" y="4311"/>
                        <a:pt x="1195494" y="3756"/>
                        <a:pt x="1174883" y="3049"/>
                      </a:cubicBezTo>
                      <a:cubicBezTo>
                        <a:pt x="1155725" y="2399"/>
                        <a:pt x="1135841" y="2035"/>
                        <a:pt x="1114044" y="1940"/>
                      </a:cubicBezTo>
                      <a:cubicBezTo>
                        <a:pt x="1096569" y="1863"/>
                        <a:pt x="1078233" y="1959"/>
                        <a:pt x="1054601" y="2227"/>
                      </a:cubicBezTo>
                      <a:cubicBezTo>
                        <a:pt x="1042785" y="2360"/>
                        <a:pt x="1031008" y="2532"/>
                        <a:pt x="1019230" y="2705"/>
                      </a:cubicBezTo>
                      <a:cubicBezTo>
                        <a:pt x="1011372" y="2819"/>
                        <a:pt x="1003533" y="2934"/>
                        <a:pt x="995655" y="3030"/>
                      </a:cubicBezTo>
                      <a:cubicBezTo>
                        <a:pt x="979423" y="3240"/>
                        <a:pt x="958028" y="3488"/>
                        <a:pt x="936365" y="3488"/>
                      </a:cubicBezTo>
                      <a:cubicBezTo>
                        <a:pt x="914703" y="3488"/>
                        <a:pt x="892792" y="3240"/>
                        <a:pt x="876138" y="3030"/>
                      </a:cubicBezTo>
                      <a:cubicBezTo>
                        <a:pt x="868070" y="2934"/>
                        <a:pt x="859982" y="2800"/>
                        <a:pt x="851914" y="2705"/>
                      </a:cubicBezTo>
                      <a:cubicBezTo>
                        <a:pt x="839792" y="2532"/>
                        <a:pt x="827670" y="2360"/>
                        <a:pt x="815587" y="2227"/>
                      </a:cubicBezTo>
                      <a:cubicBezTo>
                        <a:pt x="791381" y="1940"/>
                        <a:pt x="772873" y="1863"/>
                        <a:pt x="755570" y="1940"/>
                      </a:cubicBezTo>
                      <a:cubicBezTo>
                        <a:pt x="733984" y="2035"/>
                        <a:pt x="714807" y="2399"/>
                        <a:pt x="696968" y="3049"/>
                      </a:cubicBezTo>
                      <a:cubicBezTo>
                        <a:pt x="677753" y="3756"/>
                        <a:pt x="658060" y="4311"/>
                        <a:pt x="639017" y="4865"/>
                      </a:cubicBezTo>
                      <a:lnTo>
                        <a:pt x="638309" y="4884"/>
                      </a:lnTo>
                      <a:cubicBezTo>
                        <a:pt x="619496" y="5420"/>
                        <a:pt x="600051" y="5974"/>
                        <a:pt x="581084" y="6681"/>
                      </a:cubicBezTo>
                      <a:cubicBezTo>
                        <a:pt x="559536" y="7465"/>
                        <a:pt x="540876" y="8345"/>
                        <a:pt x="524050" y="9358"/>
                      </a:cubicBezTo>
                      <a:cubicBezTo>
                        <a:pt x="503860" y="10582"/>
                        <a:pt x="485792" y="12035"/>
                        <a:pt x="468775" y="13794"/>
                      </a:cubicBezTo>
                      <a:cubicBezTo>
                        <a:pt x="451740" y="15553"/>
                        <a:pt x="433633" y="17006"/>
                        <a:pt x="413424" y="18230"/>
                      </a:cubicBezTo>
                      <a:cubicBezTo>
                        <a:pt x="396560" y="19243"/>
                        <a:pt x="377900" y="20123"/>
                        <a:pt x="356333" y="20906"/>
                      </a:cubicBezTo>
                      <a:cubicBezTo>
                        <a:pt x="337347" y="21595"/>
                        <a:pt x="317902" y="22149"/>
                        <a:pt x="299089" y="22704"/>
                      </a:cubicBezTo>
                      <a:lnTo>
                        <a:pt x="298381" y="22723"/>
                      </a:lnTo>
                      <a:cubicBezTo>
                        <a:pt x="279338" y="23277"/>
                        <a:pt x="259664" y="23832"/>
                        <a:pt x="240449" y="24539"/>
                      </a:cubicBezTo>
                      <a:cubicBezTo>
                        <a:pt x="222572" y="25189"/>
                        <a:pt x="203395" y="25553"/>
                        <a:pt x="181770" y="25648"/>
                      </a:cubicBezTo>
                      <a:cubicBezTo>
                        <a:pt x="164544" y="25725"/>
                        <a:pt x="145462" y="25629"/>
                        <a:pt x="121716" y="25361"/>
                      </a:cubicBezTo>
                      <a:cubicBezTo>
                        <a:pt x="109632" y="25227"/>
                        <a:pt x="97510" y="25055"/>
                        <a:pt x="85388" y="24883"/>
                      </a:cubicBezTo>
                      <a:cubicBezTo>
                        <a:pt x="77301" y="24769"/>
                        <a:pt x="69232" y="24654"/>
                        <a:pt x="61164" y="24558"/>
                      </a:cubicBezTo>
                      <a:cubicBezTo>
                        <a:pt x="44511" y="24348"/>
                        <a:pt x="22619" y="24099"/>
                        <a:pt x="956" y="24099"/>
                      </a:cubicBezTo>
                      <a:cubicBezTo>
                        <a:pt x="421" y="24099"/>
                        <a:pt x="0" y="23679"/>
                        <a:pt x="0" y="23143"/>
                      </a:cubicBezTo>
                      <a:cubicBezTo>
                        <a:pt x="0" y="22608"/>
                        <a:pt x="421" y="22188"/>
                        <a:pt x="956" y="22188"/>
                      </a:cubicBezTo>
                      <a:cubicBezTo>
                        <a:pt x="22619" y="22188"/>
                        <a:pt x="44530" y="22436"/>
                        <a:pt x="61183" y="22646"/>
                      </a:cubicBezTo>
                      <a:cubicBezTo>
                        <a:pt x="69251" y="22742"/>
                        <a:pt x="77339" y="22876"/>
                        <a:pt x="85427" y="22971"/>
                      </a:cubicBezTo>
                      <a:cubicBezTo>
                        <a:pt x="97548" y="23143"/>
                        <a:pt x="109670" y="23316"/>
                        <a:pt x="121754" y="23449"/>
                      </a:cubicBezTo>
                      <a:cubicBezTo>
                        <a:pt x="145481" y="23717"/>
                        <a:pt x="164563" y="23813"/>
                        <a:pt x="181770" y="23736"/>
                      </a:cubicBezTo>
                      <a:cubicBezTo>
                        <a:pt x="203357" y="23641"/>
                        <a:pt x="222534" y="23277"/>
                        <a:pt x="240372" y="22627"/>
                      </a:cubicBezTo>
                      <a:cubicBezTo>
                        <a:pt x="259587" y="21920"/>
                        <a:pt x="279281" y="21365"/>
                        <a:pt x="298324" y="20811"/>
                      </a:cubicBezTo>
                      <a:lnTo>
                        <a:pt x="299012" y="20792"/>
                      </a:lnTo>
                      <a:cubicBezTo>
                        <a:pt x="317826" y="20256"/>
                        <a:pt x="337270" y="19702"/>
                        <a:pt x="356256" y="18994"/>
                      </a:cubicBezTo>
                      <a:cubicBezTo>
                        <a:pt x="377804" y="18211"/>
                        <a:pt x="396465" y="17331"/>
                        <a:pt x="413290" y="16318"/>
                      </a:cubicBezTo>
                      <a:cubicBezTo>
                        <a:pt x="433481" y="15094"/>
                        <a:pt x="451549" y="13641"/>
                        <a:pt x="468565" y="11882"/>
                      </a:cubicBezTo>
                      <a:cubicBezTo>
                        <a:pt x="485601" y="10123"/>
                        <a:pt x="503707" y="8670"/>
                        <a:pt x="523916" y="7446"/>
                      </a:cubicBezTo>
                      <a:cubicBezTo>
                        <a:pt x="540780" y="6433"/>
                        <a:pt x="559441" y="5553"/>
                        <a:pt x="581008" y="4769"/>
                      </a:cubicBezTo>
                      <a:cubicBezTo>
                        <a:pt x="599993" y="4081"/>
                        <a:pt x="619438" y="3527"/>
                        <a:pt x="638252" y="2972"/>
                      </a:cubicBezTo>
                      <a:lnTo>
                        <a:pt x="638940" y="2953"/>
                      </a:lnTo>
                      <a:cubicBezTo>
                        <a:pt x="657983" y="2399"/>
                        <a:pt x="677657" y="1844"/>
                        <a:pt x="696873" y="1137"/>
                      </a:cubicBezTo>
                      <a:cubicBezTo>
                        <a:pt x="714750" y="487"/>
                        <a:pt x="733927" y="123"/>
                        <a:pt x="755551" y="28"/>
                      </a:cubicBezTo>
                      <a:cubicBezTo>
                        <a:pt x="772873" y="-49"/>
                        <a:pt x="791400" y="47"/>
                        <a:pt x="815606" y="315"/>
                      </a:cubicBezTo>
                      <a:cubicBezTo>
                        <a:pt x="827689" y="449"/>
                        <a:pt x="839811" y="621"/>
                        <a:pt x="851933" y="793"/>
                      </a:cubicBezTo>
                      <a:cubicBezTo>
                        <a:pt x="860021" y="907"/>
                        <a:pt x="868089" y="1022"/>
                        <a:pt x="876158" y="1118"/>
                      </a:cubicBezTo>
                      <a:cubicBezTo>
                        <a:pt x="892811" y="1328"/>
                        <a:pt x="914703" y="1577"/>
                        <a:pt x="936365" y="1577"/>
                      </a:cubicBezTo>
                      <a:cubicBezTo>
                        <a:pt x="958009" y="1577"/>
                        <a:pt x="979423" y="1328"/>
                        <a:pt x="995636" y="1118"/>
                      </a:cubicBezTo>
                      <a:cubicBezTo>
                        <a:pt x="1003494" y="1022"/>
                        <a:pt x="1011353" y="888"/>
                        <a:pt x="1019192" y="793"/>
                      </a:cubicBezTo>
                      <a:cubicBezTo>
                        <a:pt x="1030969" y="621"/>
                        <a:pt x="1042747" y="449"/>
                        <a:pt x="1054563" y="315"/>
                      </a:cubicBezTo>
                      <a:cubicBezTo>
                        <a:pt x="1078214" y="28"/>
                        <a:pt x="1096550" y="-49"/>
                        <a:pt x="1114044" y="28"/>
                      </a:cubicBezTo>
                      <a:cubicBezTo>
                        <a:pt x="1135841" y="123"/>
                        <a:pt x="1155763" y="487"/>
                        <a:pt x="1174921" y="1137"/>
                      </a:cubicBezTo>
                      <a:cubicBezTo>
                        <a:pt x="1195532" y="1844"/>
                        <a:pt x="1216334" y="2399"/>
                        <a:pt x="1236467" y="2953"/>
                      </a:cubicBezTo>
                      <a:lnTo>
                        <a:pt x="1237251" y="2972"/>
                      </a:lnTo>
                      <a:cubicBezTo>
                        <a:pt x="1257136" y="3508"/>
                        <a:pt x="1277670" y="4062"/>
                        <a:pt x="1298032" y="4769"/>
                      </a:cubicBezTo>
                      <a:cubicBezTo>
                        <a:pt x="1321167" y="5553"/>
                        <a:pt x="1341587" y="6433"/>
                        <a:pt x="1360477" y="7446"/>
                      </a:cubicBezTo>
                      <a:cubicBezTo>
                        <a:pt x="1383134" y="8670"/>
                        <a:pt x="1404127" y="10123"/>
                        <a:pt x="1424700" y="11882"/>
                      </a:cubicBezTo>
                      <a:cubicBezTo>
                        <a:pt x="1445235" y="13641"/>
                        <a:pt x="1466228" y="15094"/>
                        <a:pt x="1488846" y="16318"/>
                      </a:cubicBezTo>
                      <a:cubicBezTo>
                        <a:pt x="1507737" y="17331"/>
                        <a:pt x="1528137" y="18211"/>
                        <a:pt x="1551253" y="18994"/>
                      </a:cubicBezTo>
                      <a:cubicBezTo>
                        <a:pt x="1571596" y="19683"/>
                        <a:pt x="1592150" y="20237"/>
                        <a:pt x="1612034" y="20792"/>
                      </a:cubicBezTo>
                      <a:lnTo>
                        <a:pt x="1612818" y="20811"/>
                      </a:lnTo>
                      <a:cubicBezTo>
                        <a:pt x="1632951" y="21365"/>
                        <a:pt x="1653753" y="21920"/>
                        <a:pt x="1674384" y="22627"/>
                      </a:cubicBezTo>
                      <a:cubicBezTo>
                        <a:pt x="1693541" y="23277"/>
                        <a:pt x="1713426" y="23641"/>
                        <a:pt x="1735203" y="23736"/>
                      </a:cubicBezTo>
                      <a:cubicBezTo>
                        <a:pt x="1752564" y="23813"/>
                        <a:pt x="1771454" y="23717"/>
                        <a:pt x="1794646" y="23449"/>
                      </a:cubicBezTo>
                      <a:cubicBezTo>
                        <a:pt x="1806462" y="23316"/>
                        <a:pt x="1818240" y="23143"/>
                        <a:pt x="1830017" y="22971"/>
                      </a:cubicBezTo>
                      <a:cubicBezTo>
                        <a:pt x="1837876" y="22857"/>
                        <a:pt x="1845715" y="22742"/>
                        <a:pt x="1853592" y="22646"/>
                      </a:cubicBezTo>
                      <a:cubicBezTo>
                        <a:pt x="1869824" y="22436"/>
                        <a:pt x="1891219" y="22188"/>
                        <a:pt x="1912882" y="22188"/>
                      </a:cubicBezTo>
                      <a:cubicBezTo>
                        <a:pt x="1913417" y="22188"/>
                        <a:pt x="1913838" y="22608"/>
                        <a:pt x="1913838" y="23143"/>
                      </a:cubicBezTo>
                      <a:cubicBezTo>
                        <a:pt x="1913838" y="23679"/>
                        <a:pt x="1913417" y="24099"/>
                        <a:pt x="1912882" y="24099"/>
                      </a:cubicBezTo>
                      <a:cubicBezTo>
                        <a:pt x="1891238" y="24099"/>
                        <a:pt x="1869824" y="24348"/>
                        <a:pt x="1853611" y="24558"/>
                      </a:cubicBezTo>
                      <a:cubicBezTo>
                        <a:pt x="1845753" y="24654"/>
                        <a:pt x="1837895" y="24788"/>
                        <a:pt x="1830056" y="24883"/>
                      </a:cubicBezTo>
                      <a:cubicBezTo>
                        <a:pt x="1818278" y="25055"/>
                        <a:pt x="1806500" y="25227"/>
                        <a:pt x="1794684" y="25361"/>
                      </a:cubicBezTo>
                      <a:cubicBezTo>
                        <a:pt x="1776674" y="25553"/>
                        <a:pt x="1761263" y="25667"/>
                        <a:pt x="1747153" y="25667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2" name="任意多边形: 形状 401">
                  <a:extLst>
                    <a:ext uri="{FF2B5EF4-FFF2-40B4-BE49-F238E27FC236}">
                      <a16:creationId xmlns:a16="http://schemas.microsoft.com/office/drawing/2014/main" id="{5E7EC694-759D-063D-7204-2F7F1A70A281}"/>
                    </a:ext>
                  </a:extLst>
                </p:cNvPr>
                <p:cNvSpPr/>
                <p:nvPr/>
              </p:nvSpPr>
              <p:spPr>
                <a:xfrm>
                  <a:off x="9241124" y="2950561"/>
                  <a:ext cx="1913876" cy="9182"/>
                </a:xfrm>
                <a:custGeom>
                  <a:avLst/>
                  <a:gdLst>
                    <a:gd name="connsiteX0" fmla="*/ 1740480 w 1913876"/>
                    <a:gd name="connsiteY0" fmla="*/ 9180 h 9182"/>
                    <a:gd name="connsiteX1" fmla="*/ 1734629 w 1913876"/>
                    <a:gd name="connsiteY1" fmla="*/ 9180 h 9182"/>
                    <a:gd name="connsiteX2" fmla="*/ 1674345 w 1913876"/>
                    <a:gd name="connsiteY2" fmla="*/ 8664 h 9182"/>
                    <a:gd name="connsiteX3" fmla="*/ 1614271 w 1913876"/>
                    <a:gd name="connsiteY3" fmla="*/ 8320 h 9182"/>
                    <a:gd name="connsiteX4" fmla="*/ 1554178 w 1913876"/>
                    <a:gd name="connsiteY4" fmla="*/ 7975 h 9182"/>
                    <a:gd name="connsiteX5" fmla="*/ 1518558 w 1913876"/>
                    <a:gd name="connsiteY5" fmla="*/ 7497 h 9182"/>
                    <a:gd name="connsiteX6" fmla="*/ 1493665 w 1913876"/>
                    <a:gd name="connsiteY6" fmla="*/ 7191 h 9182"/>
                    <a:gd name="connsiteX7" fmla="*/ 1432233 w 1913876"/>
                    <a:gd name="connsiteY7" fmla="*/ 5547 h 9182"/>
                    <a:gd name="connsiteX8" fmla="*/ 1370859 w 1913876"/>
                    <a:gd name="connsiteY8" fmla="*/ 3903 h 9182"/>
                    <a:gd name="connsiteX9" fmla="*/ 1345965 w 1913876"/>
                    <a:gd name="connsiteY9" fmla="*/ 3597 h 9182"/>
                    <a:gd name="connsiteX10" fmla="*/ 1310326 w 1913876"/>
                    <a:gd name="connsiteY10" fmla="*/ 3119 h 9182"/>
                    <a:gd name="connsiteX11" fmla="*/ 1250253 w 1913876"/>
                    <a:gd name="connsiteY11" fmla="*/ 2775 h 9182"/>
                    <a:gd name="connsiteX12" fmla="*/ 1190160 w 1913876"/>
                    <a:gd name="connsiteY12" fmla="*/ 2431 h 9182"/>
                    <a:gd name="connsiteX13" fmla="*/ 1129914 w 1913876"/>
                    <a:gd name="connsiteY13" fmla="*/ 1914 h 9182"/>
                    <a:gd name="connsiteX14" fmla="*/ 1070356 w 1913876"/>
                    <a:gd name="connsiteY14" fmla="*/ 2106 h 9182"/>
                    <a:gd name="connsiteX15" fmla="*/ 1029650 w 1913876"/>
                    <a:gd name="connsiteY15" fmla="*/ 2412 h 9182"/>
                    <a:gd name="connsiteX16" fmla="*/ 1011047 w 1913876"/>
                    <a:gd name="connsiteY16" fmla="*/ 2565 h 9182"/>
                    <a:gd name="connsiteX17" fmla="*/ 951565 w 1913876"/>
                    <a:gd name="connsiteY17" fmla="*/ 2832 h 9182"/>
                    <a:gd name="connsiteX18" fmla="*/ 891530 w 1913876"/>
                    <a:gd name="connsiteY18" fmla="*/ 2565 h 9182"/>
                    <a:gd name="connsiteX19" fmla="*/ 872640 w 1913876"/>
                    <a:gd name="connsiteY19" fmla="*/ 2412 h 9182"/>
                    <a:gd name="connsiteX20" fmla="*/ 831341 w 1913876"/>
                    <a:gd name="connsiteY20" fmla="*/ 2106 h 9182"/>
                    <a:gd name="connsiteX21" fmla="*/ 771401 w 1913876"/>
                    <a:gd name="connsiteY21" fmla="*/ 1914 h 9182"/>
                    <a:gd name="connsiteX22" fmla="*/ 712188 w 1913876"/>
                    <a:gd name="connsiteY22" fmla="*/ 2431 h 9182"/>
                    <a:gd name="connsiteX23" fmla="*/ 652764 w 1913876"/>
                    <a:gd name="connsiteY23" fmla="*/ 2775 h 9182"/>
                    <a:gd name="connsiteX24" fmla="*/ 593359 w 1913876"/>
                    <a:gd name="connsiteY24" fmla="*/ 3119 h 9182"/>
                    <a:gd name="connsiteX25" fmla="*/ 558657 w 1913876"/>
                    <a:gd name="connsiteY25" fmla="*/ 3597 h 9182"/>
                    <a:gd name="connsiteX26" fmla="*/ 534375 w 1913876"/>
                    <a:gd name="connsiteY26" fmla="*/ 3903 h 9182"/>
                    <a:gd name="connsiteX27" fmla="*/ 476309 w 1913876"/>
                    <a:gd name="connsiteY27" fmla="*/ 5547 h 9182"/>
                    <a:gd name="connsiteX28" fmla="*/ 418166 w 1913876"/>
                    <a:gd name="connsiteY28" fmla="*/ 7191 h 9182"/>
                    <a:gd name="connsiteX29" fmla="*/ 393884 w 1913876"/>
                    <a:gd name="connsiteY29" fmla="*/ 7497 h 9182"/>
                    <a:gd name="connsiteX30" fmla="*/ 359201 w 1913876"/>
                    <a:gd name="connsiteY30" fmla="*/ 7975 h 9182"/>
                    <a:gd name="connsiteX31" fmla="*/ 299777 w 1913876"/>
                    <a:gd name="connsiteY31" fmla="*/ 8320 h 9182"/>
                    <a:gd name="connsiteX32" fmla="*/ 240372 w 1913876"/>
                    <a:gd name="connsiteY32" fmla="*/ 8664 h 9182"/>
                    <a:gd name="connsiteX33" fmla="*/ 181120 w 1913876"/>
                    <a:gd name="connsiteY33" fmla="*/ 9180 h 9182"/>
                    <a:gd name="connsiteX34" fmla="*/ 121180 w 1913876"/>
                    <a:gd name="connsiteY34" fmla="*/ 8989 h 9182"/>
                    <a:gd name="connsiteX35" fmla="*/ 78524 w 1913876"/>
                    <a:gd name="connsiteY35" fmla="*/ 8683 h 9182"/>
                    <a:gd name="connsiteX36" fmla="*/ 60973 w 1913876"/>
                    <a:gd name="connsiteY36" fmla="*/ 8549 h 9182"/>
                    <a:gd name="connsiteX37" fmla="*/ 956 w 1913876"/>
                    <a:gd name="connsiteY37" fmla="*/ 8281 h 9182"/>
                    <a:gd name="connsiteX38" fmla="*/ 0 w 1913876"/>
                    <a:gd name="connsiteY38" fmla="*/ 7325 h 9182"/>
                    <a:gd name="connsiteX39" fmla="*/ 956 w 1913876"/>
                    <a:gd name="connsiteY39" fmla="*/ 6369 h 9182"/>
                    <a:gd name="connsiteX40" fmla="*/ 60992 w 1913876"/>
                    <a:gd name="connsiteY40" fmla="*/ 6637 h 9182"/>
                    <a:gd name="connsiteX41" fmla="*/ 78543 w 1913876"/>
                    <a:gd name="connsiteY41" fmla="*/ 6771 h 9182"/>
                    <a:gd name="connsiteX42" fmla="*/ 121180 w 1913876"/>
                    <a:gd name="connsiteY42" fmla="*/ 7077 h 9182"/>
                    <a:gd name="connsiteX43" fmla="*/ 181120 w 1913876"/>
                    <a:gd name="connsiteY43" fmla="*/ 7268 h 9182"/>
                    <a:gd name="connsiteX44" fmla="*/ 240334 w 1913876"/>
                    <a:gd name="connsiteY44" fmla="*/ 6752 h 9182"/>
                    <a:gd name="connsiteX45" fmla="*/ 299758 w 1913876"/>
                    <a:gd name="connsiteY45" fmla="*/ 6408 h 9182"/>
                    <a:gd name="connsiteX46" fmla="*/ 359162 w 1913876"/>
                    <a:gd name="connsiteY46" fmla="*/ 6063 h 9182"/>
                    <a:gd name="connsiteX47" fmla="*/ 393865 w 1913876"/>
                    <a:gd name="connsiteY47" fmla="*/ 5585 h 9182"/>
                    <a:gd name="connsiteX48" fmla="*/ 418147 w 1913876"/>
                    <a:gd name="connsiteY48" fmla="*/ 5279 h 9182"/>
                    <a:gd name="connsiteX49" fmla="*/ 476213 w 1913876"/>
                    <a:gd name="connsiteY49" fmla="*/ 3635 h 9182"/>
                    <a:gd name="connsiteX50" fmla="*/ 534356 w 1913876"/>
                    <a:gd name="connsiteY50" fmla="*/ 1991 h 9182"/>
                    <a:gd name="connsiteX51" fmla="*/ 558638 w 1913876"/>
                    <a:gd name="connsiteY51" fmla="*/ 1685 h 9182"/>
                    <a:gd name="connsiteX52" fmla="*/ 593321 w 1913876"/>
                    <a:gd name="connsiteY52" fmla="*/ 1207 h 9182"/>
                    <a:gd name="connsiteX53" fmla="*/ 652745 w 1913876"/>
                    <a:gd name="connsiteY53" fmla="*/ 863 h 9182"/>
                    <a:gd name="connsiteX54" fmla="*/ 712149 w 1913876"/>
                    <a:gd name="connsiteY54" fmla="*/ 519 h 9182"/>
                    <a:gd name="connsiteX55" fmla="*/ 771401 w 1913876"/>
                    <a:gd name="connsiteY55" fmla="*/ 2 h 9182"/>
                    <a:gd name="connsiteX56" fmla="*/ 831341 w 1913876"/>
                    <a:gd name="connsiteY56" fmla="*/ 194 h 9182"/>
                    <a:gd name="connsiteX57" fmla="*/ 872640 w 1913876"/>
                    <a:gd name="connsiteY57" fmla="*/ 500 h 9182"/>
                    <a:gd name="connsiteX58" fmla="*/ 891530 w 1913876"/>
                    <a:gd name="connsiteY58" fmla="*/ 653 h 9182"/>
                    <a:gd name="connsiteX59" fmla="*/ 951546 w 1913876"/>
                    <a:gd name="connsiteY59" fmla="*/ 920 h 9182"/>
                    <a:gd name="connsiteX60" fmla="*/ 1011008 w 1913876"/>
                    <a:gd name="connsiteY60" fmla="*/ 653 h 9182"/>
                    <a:gd name="connsiteX61" fmla="*/ 1029593 w 1913876"/>
                    <a:gd name="connsiteY61" fmla="*/ 500 h 9182"/>
                    <a:gd name="connsiteX62" fmla="*/ 1070298 w 1913876"/>
                    <a:gd name="connsiteY62" fmla="*/ 194 h 9182"/>
                    <a:gd name="connsiteX63" fmla="*/ 1129856 w 1913876"/>
                    <a:gd name="connsiteY63" fmla="*/ 2 h 9182"/>
                    <a:gd name="connsiteX64" fmla="*/ 1190140 w 1913876"/>
                    <a:gd name="connsiteY64" fmla="*/ 519 h 9182"/>
                    <a:gd name="connsiteX65" fmla="*/ 1250214 w 1913876"/>
                    <a:gd name="connsiteY65" fmla="*/ 863 h 9182"/>
                    <a:gd name="connsiteX66" fmla="*/ 1310307 w 1913876"/>
                    <a:gd name="connsiteY66" fmla="*/ 1207 h 9182"/>
                    <a:gd name="connsiteX67" fmla="*/ 1345927 w 1913876"/>
                    <a:gd name="connsiteY67" fmla="*/ 1685 h 9182"/>
                    <a:gd name="connsiteX68" fmla="*/ 1370821 w 1913876"/>
                    <a:gd name="connsiteY68" fmla="*/ 1991 h 9182"/>
                    <a:gd name="connsiteX69" fmla="*/ 1432252 w 1913876"/>
                    <a:gd name="connsiteY69" fmla="*/ 3635 h 9182"/>
                    <a:gd name="connsiteX70" fmla="*/ 1493626 w 1913876"/>
                    <a:gd name="connsiteY70" fmla="*/ 5279 h 9182"/>
                    <a:gd name="connsiteX71" fmla="*/ 1518520 w 1913876"/>
                    <a:gd name="connsiteY71" fmla="*/ 5585 h 9182"/>
                    <a:gd name="connsiteX72" fmla="*/ 1554159 w 1913876"/>
                    <a:gd name="connsiteY72" fmla="*/ 6063 h 9182"/>
                    <a:gd name="connsiteX73" fmla="*/ 1614233 w 1913876"/>
                    <a:gd name="connsiteY73" fmla="*/ 6408 h 9182"/>
                    <a:gd name="connsiteX74" fmla="*/ 1674326 w 1913876"/>
                    <a:gd name="connsiteY74" fmla="*/ 6752 h 9182"/>
                    <a:gd name="connsiteX75" fmla="*/ 1734572 w 1913876"/>
                    <a:gd name="connsiteY75" fmla="*/ 7268 h 9182"/>
                    <a:gd name="connsiteX76" fmla="*/ 1794130 w 1913876"/>
                    <a:gd name="connsiteY76" fmla="*/ 7077 h 9182"/>
                    <a:gd name="connsiteX77" fmla="*/ 1836136 w 1913876"/>
                    <a:gd name="connsiteY77" fmla="*/ 6771 h 9182"/>
                    <a:gd name="connsiteX78" fmla="*/ 1853439 w 1913876"/>
                    <a:gd name="connsiteY78" fmla="*/ 6637 h 9182"/>
                    <a:gd name="connsiteX79" fmla="*/ 1912920 w 1913876"/>
                    <a:gd name="connsiteY79" fmla="*/ 6369 h 9182"/>
                    <a:gd name="connsiteX80" fmla="*/ 1913876 w 1913876"/>
                    <a:gd name="connsiteY80" fmla="*/ 7325 h 9182"/>
                    <a:gd name="connsiteX81" fmla="*/ 1912920 w 1913876"/>
                    <a:gd name="connsiteY81" fmla="*/ 8281 h 9182"/>
                    <a:gd name="connsiteX82" fmla="*/ 1853458 w 1913876"/>
                    <a:gd name="connsiteY82" fmla="*/ 8549 h 9182"/>
                    <a:gd name="connsiteX83" fmla="*/ 1836155 w 1913876"/>
                    <a:gd name="connsiteY83" fmla="*/ 8683 h 9182"/>
                    <a:gd name="connsiteX84" fmla="*/ 1794149 w 1913876"/>
                    <a:gd name="connsiteY84" fmla="*/ 8989 h 9182"/>
                    <a:gd name="connsiteX85" fmla="*/ 1740480 w 1913876"/>
                    <a:gd name="connsiteY85" fmla="*/ 9180 h 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913876" h="9182">
                      <a:moveTo>
                        <a:pt x="1740480" y="9180"/>
                      </a:moveTo>
                      <a:cubicBezTo>
                        <a:pt x="1738530" y="9180"/>
                        <a:pt x="1736580" y="9180"/>
                        <a:pt x="1734629" y="9180"/>
                      </a:cubicBezTo>
                      <a:cubicBezTo>
                        <a:pt x="1712546" y="9161"/>
                        <a:pt x="1692834" y="8989"/>
                        <a:pt x="1674345" y="8664"/>
                      </a:cubicBezTo>
                      <a:cubicBezTo>
                        <a:pt x="1654078" y="8320"/>
                        <a:pt x="1633850" y="8320"/>
                        <a:pt x="1614271" y="8320"/>
                      </a:cubicBezTo>
                      <a:cubicBezTo>
                        <a:pt x="1594693" y="8339"/>
                        <a:pt x="1574445" y="8339"/>
                        <a:pt x="1554178" y="7975"/>
                      </a:cubicBezTo>
                      <a:cubicBezTo>
                        <a:pt x="1542248" y="7765"/>
                        <a:pt x="1530393" y="7631"/>
                        <a:pt x="1518558" y="7497"/>
                      </a:cubicBezTo>
                      <a:cubicBezTo>
                        <a:pt x="1510261" y="7402"/>
                        <a:pt x="1501982" y="7306"/>
                        <a:pt x="1493665" y="7191"/>
                      </a:cubicBezTo>
                      <a:cubicBezTo>
                        <a:pt x="1476954" y="6962"/>
                        <a:pt x="1454871" y="6560"/>
                        <a:pt x="1432233" y="5547"/>
                      </a:cubicBezTo>
                      <a:cubicBezTo>
                        <a:pt x="1409634" y="4534"/>
                        <a:pt x="1387570" y="4132"/>
                        <a:pt x="1370859" y="3903"/>
                      </a:cubicBezTo>
                      <a:cubicBezTo>
                        <a:pt x="1362542" y="3788"/>
                        <a:pt x="1354263" y="3693"/>
                        <a:pt x="1345965" y="3597"/>
                      </a:cubicBezTo>
                      <a:cubicBezTo>
                        <a:pt x="1334111" y="3463"/>
                        <a:pt x="1322257" y="3329"/>
                        <a:pt x="1310326" y="3119"/>
                      </a:cubicBezTo>
                      <a:cubicBezTo>
                        <a:pt x="1290060" y="2775"/>
                        <a:pt x="1269831" y="2775"/>
                        <a:pt x="1250253" y="2775"/>
                      </a:cubicBezTo>
                      <a:cubicBezTo>
                        <a:pt x="1230674" y="2794"/>
                        <a:pt x="1210426" y="2794"/>
                        <a:pt x="1190160" y="2431"/>
                      </a:cubicBezTo>
                      <a:cubicBezTo>
                        <a:pt x="1171690" y="2106"/>
                        <a:pt x="1151997" y="1953"/>
                        <a:pt x="1129914" y="1914"/>
                      </a:cubicBezTo>
                      <a:cubicBezTo>
                        <a:pt x="1109780" y="1895"/>
                        <a:pt x="1089399" y="1991"/>
                        <a:pt x="1070356" y="2106"/>
                      </a:cubicBezTo>
                      <a:cubicBezTo>
                        <a:pt x="1056762" y="2182"/>
                        <a:pt x="1043206" y="2297"/>
                        <a:pt x="1029650" y="2412"/>
                      </a:cubicBezTo>
                      <a:lnTo>
                        <a:pt x="1011047" y="2565"/>
                      </a:lnTo>
                      <a:cubicBezTo>
                        <a:pt x="993399" y="2698"/>
                        <a:pt x="972540" y="2832"/>
                        <a:pt x="951565" y="2832"/>
                      </a:cubicBezTo>
                      <a:cubicBezTo>
                        <a:pt x="930591" y="2832"/>
                        <a:pt x="909445" y="2698"/>
                        <a:pt x="891530" y="2565"/>
                      </a:cubicBezTo>
                      <a:lnTo>
                        <a:pt x="872640" y="2412"/>
                      </a:lnTo>
                      <a:cubicBezTo>
                        <a:pt x="858854" y="2297"/>
                        <a:pt x="845088" y="2182"/>
                        <a:pt x="831341" y="2106"/>
                      </a:cubicBezTo>
                      <a:cubicBezTo>
                        <a:pt x="812088" y="1991"/>
                        <a:pt x="791496" y="1876"/>
                        <a:pt x="771401" y="1914"/>
                      </a:cubicBezTo>
                      <a:cubicBezTo>
                        <a:pt x="749375" y="1934"/>
                        <a:pt x="730007" y="2106"/>
                        <a:pt x="712188" y="2431"/>
                      </a:cubicBezTo>
                      <a:cubicBezTo>
                        <a:pt x="692609" y="2775"/>
                        <a:pt x="672361" y="2775"/>
                        <a:pt x="652764" y="2775"/>
                      </a:cubicBezTo>
                      <a:cubicBezTo>
                        <a:pt x="633185" y="2756"/>
                        <a:pt x="612918" y="2756"/>
                        <a:pt x="593359" y="3119"/>
                      </a:cubicBezTo>
                      <a:cubicBezTo>
                        <a:pt x="581849" y="3329"/>
                        <a:pt x="570243" y="3463"/>
                        <a:pt x="558657" y="3597"/>
                      </a:cubicBezTo>
                      <a:cubicBezTo>
                        <a:pt x="550550" y="3693"/>
                        <a:pt x="542463" y="3788"/>
                        <a:pt x="534375" y="3903"/>
                      </a:cubicBezTo>
                      <a:cubicBezTo>
                        <a:pt x="518142" y="4132"/>
                        <a:pt x="496881" y="4534"/>
                        <a:pt x="476309" y="5547"/>
                      </a:cubicBezTo>
                      <a:cubicBezTo>
                        <a:pt x="455698" y="6560"/>
                        <a:pt x="434417" y="6962"/>
                        <a:pt x="418166" y="7191"/>
                      </a:cubicBezTo>
                      <a:cubicBezTo>
                        <a:pt x="410097" y="7306"/>
                        <a:pt x="401990" y="7402"/>
                        <a:pt x="393884" y="7497"/>
                      </a:cubicBezTo>
                      <a:cubicBezTo>
                        <a:pt x="382297" y="7631"/>
                        <a:pt x="370711" y="7765"/>
                        <a:pt x="359201" y="7975"/>
                      </a:cubicBezTo>
                      <a:cubicBezTo>
                        <a:pt x="339622" y="8320"/>
                        <a:pt x="319375" y="8320"/>
                        <a:pt x="299777" y="8320"/>
                      </a:cubicBezTo>
                      <a:cubicBezTo>
                        <a:pt x="280198" y="8300"/>
                        <a:pt x="259932" y="8300"/>
                        <a:pt x="240372" y="8664"/>
                      </a:cubicBezTo>
                      <a:cubicBezTo>
                        <a:pt x="222534" y="8989"/>
                        <a:pt x="203146" y="9142"/>
                        <a:pt x="181120" y="9180"/>
                      </a:cubicBezTo>
                      <a:cubicBezTo>
                        <a:pt x="161045" y="9199"/>
                        <a:pt x="140434" y="9103"/>
                        <a:pt x="121180" y="8989"/>
                      </a:cubicBezTo>
                      <a:cubicBezTo>
                        <a:pt x="106994" y="8912"/>
                        <a:pt x="92749" y="8798"/>
                        <a:pt x="78524" y="8683"/>
                      </a:cubicBezTo>
                      <a:lnTo>
                        <a:pt x="60973" y="8549"/>
                      </a:lnTo>
                      <a:cubicBezTo>
                        <a:pt x="43057" y="8415"/>
                        <a:pt x="21930" y="8281"/>
                        <a:pt x="956" y="8281"/>
                      </a:cubicBezTo>
                      <a:cubicBezTo>
                        <a:pt x="421" y="8281"/>
                        <a:pt x="0" y="7861"/>
                        <a:pt x="0" y="7325"/>
                      </a:cubicBezTo>
                      <a:cubicBezTo>
                        <a:pt x="0" y="6790"/>
                        <a:pt x="421" y="6369"/>
                        <a:pt x="956" y="6369"/>
                      </a:cubicBezTo>
                      <a:cubicBezTo>
                        <a:pt x="21930" y="6369"/>
                        <a:pt x="43077" y="6503"/>
                        <a:pt x="60992" y="6637"/>
                      </a:cubicBezTo>
                      <a:lnTo>
                        <a:pt x="78543" y="6771"/>
                      </a:lnTo>
                      <a:cubicBezTo>
                        <a:pt x="92769" y="6886"/>
                        <a:pt x="106994" y="7000"/>
                        <a:pt x="121180" y="7077"/>
                      </a:cubicBezTo>
                      <a:cubicBezTo>
                        <a:pt x="140434" y="7191"/>
                        <a:pt x="161026" y="7287"/>
                        <a:pt x="181120" y="7268"/>
                      </a:cubicBezTo>
                      <a:cubicBezTo>
                        <a:pt x="203146" y="7249"/>
                        <a:pt x="222514" y="7077"/>
                        <a:pt x="240334" y="6752"/>
                      </a:cubicBezTo>
                      <a:cubicBezTo>
                        <a:pt x="259912" y="6408"/>
                        <a:pt x="280160" y="6408"/>
                        <a:pt x="299758" y="6408"/>
                      </a:cubicBezTo>
                      <a:cubicBezTo>
                        <a:pt x="319336" y="6427"/>
                        <a:pt x="339603" y="6427"/>
                        <a:pt x="359162" y="6063"/>
                      </a:cubicBezTo>
                      <a:cubicBezTo>
                        <a:pt x="370673" y="5853"/>
                        <a:pt x="382278" y="5719"/>
                        <a:pt x="393865" y="5585"/>
                      </a:cubicBezTo>
                      <a:cubicBezTo>
                        <a:pt x="401971" y="5490"/>
                        <a:pt x="410059" y="5394"/>
                        <a:pt x="418147" y="5279"/>
                      </a:cubicBezTo>
                      <a:cubicBezTo>
                        <a:pt x="434379" y="5050"/>
                        <a:pt x="455640" y="4649"/>
                        <a:pt x="476213" y="3635"/>
                      </a:cubicBezTo>
                      <a:cubicBezTo>
                        <a:pt x="496805" y="2622"/>
                        <a:pt x="518104" y="2220"/>
                        <a:pt x="534356" y="1991"/>
                      </a:cubicBezTo>
                      <a:cubicBezTo>
                        <a:pt x="542424" y="1876"/>
                        <a:pt x="550531" y="1781"/>
                        <a:pt x="558638" y="1685"/>
                      </a:cubicBezTo>
                      <a:cubicBezTo>
                        <a:pt x="570224" y="1551"/>
                        <a:pt x="581811" y="1417"/>
                        <a:pt x="593321" y="1207"/>
                      </a:cubicBezTo>
                      <a:cubicBezTo>
                        <a:pt x="612899" y="863"/>
                        <a:pt x="633147" y="863"/>
                        <a:pt x="652745" y="863"/>
                      </a:cubicBezTo>
                      <a:cubicBezTo>
                        <a:pt x="672323" y="882"/>
                        <a:pt x="692590" y="882"/>
                        <a:pt x="712149" y="519"/>
                      </a:cubicBezTo>
                      <a:cubicBezTo>
                        <a:pt x="729988" y="194"/>
                        <a:pt x="749375" y="41"/>
                        <a:pt x="771401" y="2"/>
                      </a:cubicBezTo>
                      <a:cubicBezTo>
                        <a:pt x="791496" y="-17"/>
                        <a:pt x="812088" y="79"/>
                        <a:pt x="831341" y="194"/>
                      </a:cubicBezTo>
                      <a:cubicBezTo>
                        <a:pt x="845088" y="270"/>
                        <a:pt x="858873" y="385"/>
                        <a:pt x="872640" y="500"/>
                      </a:cubicBezTo>
                      <a:lnTo>
                        <a:pt x="891530" y="653"/>
                      </a:lnTo>
                      <a:cubicBezTo>
                        <a:pt x="909445" y="786"/>
                        <a:pt x="930572" y="920"/>
                        <a:pt x="951546" y="920"/>
                      </a:cubicBezTo>
                      <a:cubicBezTo>
                        <a:pt x="972521" y="920"/>
                        <a:pt x="993380" y="786"/>
                        <a:pt x="1011008" y="653"/>
                      </a:cubicBezTo>
                      <a:lnTo>
                        <a:pt x="1029593" y="500"/>
                      </a:lnTo>
                      <a:cubicBezTo>
                        <a:pt x="1043149" y="385"/>
                        <a:pt x="1056704" y="270"/>
                        <a:pt x="1070298" y="194"/>
                      </a:cubicBezTo>
                      <a:cubicBezTo>
                        <a:pt x="1089342" y="79"/>
                        <a:pt x="1109742" y="2"/>
                        <a:pt x="1129856" y="2"/>
                      </a:cubicBezTo>
                      <a:cubicBezTo>
                        <a:pt x="1151939" y="22"/>
                        <a:pt x="1171652" y="194"/>
                        <a:pt x="1190140" y="519"/>
                      </a:cubicBezTo>
                      <a:cubicBezTo>
                        <a:pt x="1210407" y="863"/>
                        <a:pt x="1230636" y="863"/>
                        <a:pt x="1250214" y="863"/>
                      </a:cubicBezTo>
                      <a:cubicBezTo>
                        <a:pt x="1269793" y="863"/>
                        <a:pt x="1290041" y="844"/>
                        <a:pt x="1310307" y="1207"/>
                      </a:cubicBezTo>
                      <a:cubicBezTo>
                        <a:pt x="1322238" y="1417"/>
                        <a:pt x="1334092" y="1551"/>
                        <a:pt x="1345927" y="1685"/>
                      </a:cubicBezTo>
                      <a:cubicBezTo>
                        <a:pt x="1354225" y="1781"/>
                        <a:pt x="1362504" y="1876"/>
                        <a:pt x="1370821" y="1991"/>
                      </a:cubicBezTo>
                      <a:cubicBezTo>
                        <a:pt x="1387532" y="2220"/>
                        <a:pt x="1409615" y="2622"/>
                        <a:pt x="1432252" y="3635"/>
                      </a:cubicBezTo>
                      <a:cubicBezTo>
                        <a:pt x="1454852" y="4649"/>
                        <a:pt x="1476916" y="5050"/>
                        <a:pt x="1493626" y="5279"/>
                      </a:cubicBezTo>
                      <a:cubicBezTo>
                        <a:pt x="1501944" y="5394"/>
                        <a:pt x="1510222" y="5490"/>
                        <a:pt x="1518520" y="5585"/>
                      </a:cubicBezTo>
                      <a:cubicBezTo>
                        <a:pt x="1530374" y="5719"/>
                        <a:pt x="1542229" y="5853"/>
                        <a:pt x="1554159" y="6063"/>
                      </a:cubicBezTo>
                      <a:cubicBezTo>
                        <a:pt x="1574426" y="6408"/>
                        <a:pt x="1594655" y="6408"/>
                        <a:pt x="1614233" y="6408"/>
                      </a:cubicBezTo>
                      <a:cubicBezTo>
                        <a:pt x="1633812" y="6388"/>
                        <a:pt x="1654059" y="6388"/>
                        <a:pt x="1674326" y="6752"/>
                      </a:cubicBezTo>
                      <a:cubicBezTo>
                        <a:pt x="1692796" y="7077"/>
                        <a:pt x="1712489" y="7230"/>
                        <a:pt x="1734572" y="7268"/>
                      </a:cubicBezTo>
                      <a:cubicBezTo>
                        <a:pt x="1754705" y="7287"/>
                        <a:pt x="1775087" y="7191"/>
                        <a:pt x="1794130" y="7077"/>
                      </a:cubicBezTo>
                      <a:cubicBezTo>
                        <a:pt x="1808145" y="7000"/>
                        <a:pt x="1822140" y="6886"/>
                        <a:pt x="1836136" y="6771"/>
                      </a:cubicBezTo>
                      <a:lnTo>
                        <a:pt x="1853439" y="6637"/>
                      </a:lnTo>
                      <a:cubicBezTo>
                        <a:pt x="1871086" y="6503"/>
                        <a:pt x="1891946" y="6369"/>
                        <a:pt x="1912920" y="6369"/>
                      </a:cubicBezTo>
                      <a:cubicBezTo>
                        <a:pt x="1913456" y="6369"/>
                        <a:pt x="1913876" y="6790"/>
                        <a:pt x="1913876" y="7325"/>
                      </a:cubicBezTo>
                      <a:cubicBezTo>
                        <a:pt x="1913876" y="7861"/>
                        <a:pt x="1913456" y="8281"/>
                        <a:pt x="1912920" y="8281"/>
                      </a:cubicBezTo>
                      <a:cubicBezTo>
                        <a:pt x="1891946" y="8281"/>
                        <a:pt x="1871086" y="8415"/>
                        <a:pt x="1853458" y="8549"/>
                      </a:cubicBezTo>
                      <a:lnTo>
                        <a:pt x="1836155" y="8683"/>
                      </a:lnTo>
                      <a:cubicBezTo>
                        <a:pt x="1822159" y="8798"/>
                        <a:pt x="1808183" y="8912"/>
                        <a:pt x="1794149" y="8989"/>
                      </a:cubicBezTo>
                      <a:cubicBezTo>
                        <a:pt x="1776999" y="9084"/>
                        <a:pt x="1758701" y="9180"/>
                        <a:pt x="1740480" y="9180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340" name="图形 2288">
                <a:extLst>
                  <a:ext uri="{FF2B5EF4-FFF2-40B4-BE49-F238E27FC236}">
                    <a16:creationId xmlns:a16="http://schemas.microsoft.com/office/drawing/2014/main" id="{11793FEA-9AFA-A51D-1B50-07765BDC7039}"/>
                  </a:ext>
                </a:extLst>
              </p:cNvPr>
              <p:cNvGrpSpPr/>
              <p:nvPr/>
            </p:nvGrpSpPr>
            <p:grpSpPr>
              <a:xfrm>
                <a:off x="9294964" y="1104602"/>
                <a:ext cx="1800918" cy="1913969"/>
                <a:chOff x="9294964" y="1104602"/>
                <a:chExt cx="1800918" cy="1913969"/>
              </a:xfrm>
              <a:grpFill/>
            </p:grpSpPr>
            <p:sp>
              <p:nvSpPr>
                <p:cNvPr id="345" name="任意多边形: 形状 344">
                  <a:extLst>
                    <a:ext uri="{FF2B5EF4-FFF2-40B4-BE49-F238E27FC236}">
                      <a16:creationId xmlns:a16="http://schemas.microsoft.com/office/drawing/2014/main" id="{383C0B42-1794-88F6-DF93-398E3287A6E5}"/>
                    </a:ext>
                  </a:extLst>
                </p:cNvPr>
                <p:cNvSpPr/>
                <p:nvPr/>
              </p:nvSpPr>
              <p:spPr>
                <a:xfrm>
                  <a:off x="9429022" y="1104697"/>
                  <a:ext cx="112979" cy="1913874"/>
                </a:xfrm>
                <a:custGeom>
                  <a:avLst/>
                  <a:gdLst>
                    <a:gd name="connsiteX0" fmla="*/ 111841 w 112979"/>
                    <a:gd name="connsiteY0" fmla="*/ 1913874 h 1913874"/>
                    <a:gd name="connsiteX1" fmla="*/ 110885 w 112979"/>
                    <a:gd name="connsiteY1" fmla="*/ 1912918 h 1913874"/>
                    <a:gd name="connsiteX2" fmla="*/ 110942 w 112979"/>
                    <a:gd name="connsiteY2" fmla="*/ 1889497 h 1913874"/>
                    <a:gd name="connsiteX3" fmla="*/ 110961 w 112979"/>
                    <a:gd name="connsiteY3" fmla="*/ 1853246 h 1913874"/>
                    <a:gd name="connsiteX4" fmla="*/ 109547 w 112979"/>
                    <a:gd name="connsiteY4" fmla="*/ 1792120 h 1913874"/>
                    <a:gd name="connsiteX5" fmla="*/ 109126 w 112979"/>
                    <a:gd name="connsiteY5" fmla="*/ 1782943 h 1913874"/>
                    <a:gd name="connsiteX6" fmla="*/ 105914 w 112979"/>
                    <a:gd name="connsiteY6" fmla="*/ 1728758 h 1913874"/>
                    <a:gd name="connsiteX7" fmla="*/ 98515 w 112979"/>
                    <a:gd name="connsiteY7" fmla="*/ 1661667 h 1913874"/>
                    <a:gd name="connsiteX8" fmla="*/ 88438 w 112979"/>
                    <a:gd name="connsiteY8" fmla="*/ 1591823 h 1913874"/>
                    <a:gd name="connsiteX9" fmla="*/ 85532 w 112979"/>
                    <a:gd name="connsiteY9" fmla="*/ 1571078 h 1913874"/>
                    <a:gd name="connsiteX10" fmla="*/ 78630 w 112979"/>
                    <a:gd name="connsiteY10" fmla="*/ 1522247 h 1913874"/>
                    <a:gd name="connsiteX11" fmla="*/ 68076 w 112979"/>
                    <a:gd name="connsiteY11" fmla="*/ 1451963 h 1913874"/>
                    <a:gd name="connsiteX12" fmla="*/ 55514 w 112979"/>
                    <a:gd name="connsiteY12" fmla="*/ 1379672 h 1913874"/>
                    <a:gd name="connsiteX13" fmla="*/ 42934 w 112979"/>
                    <a:gd name="connsiteY13" fmla="*/ 1307323 h 1913874"/>
                    <a:gd name="connsiteX14" fmla="*/ 32380 w 112979"/>
                    <a:gd name="connsiteY14" fmla="*/ 1237001 h 1913874"/>
                    <a:gd name="connsiteX15" fmla="*/ 25477 w 112979"/>
                    <a:gd name="connsiteY15" fmla="*/ 1188170 h 1913874"/>
                    <a:gd name="connsiteX16" fmla="*/ 22571 w 112979"/>
                    <a:gd name="connsiteY16" fmla="*/ 1167425 h 1913874"/>
                    <a:gd name="connsiteX17" fmla="*/ 12495 w 112979"/>
                    <a:gd name="connsiteY17" fmla="*/ 1097600 h 1913874"/>
                    <a:gd name="connsiteX18" fmla="*/ 5077 w 112979"/>
                    <a:gd name="connsiteY18" fmla="*/ 1030375 h 1913874"/>
                    <a:gd name="connsiteX19" fmla="*/ 1865 w 112979"/>
                    <a:gd name="connsiteY19" fmla="*/ 976114 h 1913874"/>
                    <a:gd name="connsiteX20" fmla="*/ 1444 w 112979"/>
                    <a:gd name="connsiteY20" fmla="*/ 966956 h 1913874"/>
                    <a:gd name="connsiteX21" fmla="*/ 29 w 112979"/>
                    <a:gd name="connsiteY21" fmla="*/ 905754 h 1913874"/>
                    <a:gd name="connsiteX22" fmla="*/ 48 w 112979"/>
                    <a:gd name="connsiteY22" fmla="*/ 869484 h 1913874"/>
                    <a:gd name="connsiteX23" fmla="*/ 106 w 112979"/>
                    <a:gd name="connsiteY23" fmla="*/ 846081 h 1913874"/>
                    <a:gd name="connsiteX24" fmla="*/ 48 w 112979"/>
                    <a:gd name="connsiteY24" fmla="*/ 822564 h 1913874"/>
                    <a:gd name="connsiteX25" fmla="*/ 29 w 112979"/>
                    <a:gd name="connsiteY25" fmla="*/ 786256 h 1913874"/>
                    <a:gd name="connsiteX26" fmla="*/ 1444 w 112979"/>
                    <a:gd name="connsiteY26" fmla="*/ 727884 h 1913874"/>
                    <a:gd name="connsiteX27" fmla="*/ 1865 w 112979"/>
                    <a:gd name="connsiteY27" fmla="*/ 719567 h 1913874"/>
                    <a:gd name="connsiteX28" fmla="*/ 5096 w 112979"/>
                    <a:gd name="connsiteY28" fmla="*/ 671730 h 1913874"/>
                    <a:gd name="connsiteX29" fmla="*/ 12514 w 112979"/>
                    <a:gd name="connsiteY29" fmla="*/ 619285 h 1913874"/>
                    <a:gd name="connsiteX30" fmla="*/ 22590 w 112979"/>
                    <a:gd name="connsiteY30" fmla="*/ 569631 h 1913874"/>
                    <a:gd name="connsiteX31" fmla="*/ 25516 w 112979"/>
                    <a:gd name="connsiteY31" fmla="*/ 554718 h 1913874"/>
                    <a:gd name="connsiteX32" fmla="*/ 32418 w 112979"/>
                    <a:gd name="connsiteY32" fmla="*/ 519690 h 1913874"/>
                    <a:gd name="connsiteX33" fmla="*/ 42991 w 112979"/>
                    <a:gd name="connsiteY33" fmla="*/ 470477 h 1913874"/>
                    <a:gd name="connsiteX34" fmla="*/ 55572 w 112979"/>
                    <a:gd name="connsiteY34" fmla="*/ 423251 h 1913874"/>
                    <a:gd name="connsiteX35" fmla="*/ 68133 w 112979"/>
                    <a:gd name="connsiteY35" fmla="*/ 376140 h 1913874"/>
                    <a:gd name="connsiteX36" fmla="*/ 78687 w 112979"/>
                    <a:gd name="connsiteY36" fmla="*/ 326984 h 1913874"/>
                    <a:gd name="connsiteX37" fmla="*/ 85590 w 112979"/>
                    <a:gd name="connsiteY37" fmla="*/ 291976 h 1913874"/>
                    <a:gd name="connsiteX38" fmla="*/ 88515 w 112979"/>
                    <a:gd name="connsiteY38" fmla="*/ 277062 h 1913874"/>
                    <a:gd name="connsiteX39" fmla="*/ 98591 w 112979"/>
                    <a:gd name="connsiteY39" fmla="*/ 227371 h 1913874"/>
                    <a:gd name="connsiteX40" fmla="*/ 105990 w 112979"/>
                    <a:gd name="connsiteY40" fmla="*/ 175136 h 1913874"/>
                    <a:gd name="connsiteX41" fmla="*/ 109202 w 112979"/>
                    <a:gd name="connsiteY41" fmla="*/ 127394 h 1913874"/>
                    <a:gd name="connsiteX42" fmla="*/ 109623 w 112979"/>
                    <a:gd name="connsiteY42" fmla="*/ 119077 h 1913874"/>
                    <a:gd name="connsiteX43" fmla="*/ 111038 w 112979"/>
                    <a:gd name="connsiteY43" fmla="*/ 60781 h 1913874"/>
                    <a:gd name="connsiteX44" fmla="*/ 111019 w 112979"/>
                    <a:gd name="connsiteY44" fmla="*/ 24473 h 1913874"/>
                    <a:gd name="connsiteX45" fmla="*/ 110961 w 112979"/>
                    <a:gd name="connsiteY45" fmla="*/ 956 h 1913874"/>
                    <a:gd name="connsiteX46" fmla="*/ 111917 w 112979"/>
                    <a:gd name="connsiteY46" fmla="*/ 0 h 1913874"/>
                    <a:gd name="connsiteX47" fmla="*/ 112873 w 112979"/>
                    <a:gd name="connsiteY47" fmla="*/ 956 h 1913874"/>
                    <a:gd name="connsiteX48" fmla="*/ 112931 w 112979"/>
                    <a:gd name="connsiteY48" fmla="*/ 24473 h 1913874"/>
                    <a:gd name="connsiteX49" fmla="*/ 112950 w 112979"/>
                    <a:gd name="connsiteY49" fmla="*/ 60781 h 1913874"/>
                    <a:gd name="connsiteX50" fmla="*/ 111535 w 112979"/>
                    <a:gd name="connsiteY50" fmla="*/ 119153 h 1913874"/>
                    <a:gd name="connsiteX51" fmla="*/ 111114 w 112979"/>
                    <a:gd name="connsiteY51" fmla="*/ 127471 h 1913874"/>
                    <a:gd name="connsiteX52" fmla="*/ 107883 w 112979"/>
                    <a:gd name="connsiteY52" fmla="*/ 175308 h 1913874"/>
                    <a:gd name="connsiteX53" fmla="*/ 100465 w 112979"/>
                    <a:gd name="connsiteY53" fmla="*/ 227753 h 1913874"/>
                    <a:gd name="connsiteX54" fmla="*/ 90389 w 112979"/>
                    <a:gd name="connsiteY54" fmla="*/ 277407 h 1913874"/>
                    <a:gd name="connsiteX55" fmla="*/ 87463 w 112979"/>
                    <a:gd name="connsiteY55" fmla="*/ 292320 h 1913874"/>
                    <a:gd name="connsiteX56" fmla="*/ 80561 w 112979"/>
                    <a:gd name="connsiteY56" fmla="*/ 327347 h 1913874"/>
                    <a:gd name="connsiteX57" fmla="*/ 69988 w 112979"/>
                    <a:gd name="connsiteY57" fmla="*/ 376561 h 1913874"/>
                    <a:gd name="connsiteX58" fmla="*/ 57407 w 112979"/>
                    <a:gd name="connsiteY58" fmla="*/ 423786 h 1913874"/>
                    <a:gd name="connsiteX59" fmla="*/ 44846 w 112979"/>
                    <a:gd name="connsiteY59" fmla="*/ 470897 h 1913874"/>
                    <a:gd name="connsiteX60" fmla="*/ 34292 w 112979"/>
                    <a:gd name="connsiteY60" fmla="*/ 520054 h 1913874"/>
                    <a:gd name="connsiteX61" fmla="*/ 27389 w 112979"/>
                    <a:gd name="connsiteY61" fmla="*/ 555062 h 1913874"/>
                    <a:gd name="connsiteX62" fmla="*/ 24464 w 112979"/>
                    <a:gd name="connsiteY62" fmla="*/ 569975 h 1913874"/>
                    <a:gd name="connsiteX63" fmla="*/ 14388 w 112979"/>
                    <a:gd name="connsiteY63" fmla="*/ 619667 h 1913874"/>
                    <a:gd name="connsiteX64" fmla="*/ 6989 w 112979"/>
                    <a:gd name="connsiteY64" fmla="*/ 671902 h 1913874"/>
                    <a:gd name="connsiteX65" fmla="*/ 3777 w 112979"/>
                    <a:gd name="connsiteY65" fmla="*/ 719643 h 1913874"/>
                    <a:gd name="connsiteX66" fmla="*/ 3356 w 112979"/>
                    <a:gd name="connsiteY66" fmla="*/ 727960 h 1913874"/>
                    <a:gd name="connsiteX67" fmla="*/ 1941 w 112979"/>
                    <a:gd name="connsiteY67" fmla="*/ 786256 h 1913874"/>
                    <a:gd name="connsiteX68" fmla="*/ 1960 w 112979"/>
                    <a:gd name="connsiteY68" fmla="*/ 822564 h 1913874"/>
                    <a:gd name="connsiteX69" fmla="*/ 2018 w 112979"/>
                    <a:gd name="connsiteY69" fmla="*/ 846081 h 1913874"/>
                    <a:gd name="connsiteX70" fmla="*/ 1960 w 112979"/>
                    <a:gd name="connsiteY70" fmla="*/ 869503 h 1913874"/>
                    <a:gd name="connsiteX71" fmla="*/ 1941 w 112979"/>
                    <a:gd name="connsiteY71" fmla="*/ 905754 h 1913874"/>
                    <a:gd name="connsiteX72" fmla="*/ 3356 w 112979"/>
                    <a:gd name="connsiteY72" fmla="*/ 966879 h 1913874"/>
                    <a:gd name="connsiteX73" fmla="*/ 3777 w 112979"/>
                    <a:gd name="connsiteY73" fmla="*/ 976057 h 1913874"/>
                    <a:gd name="connsiteX74" fmla="*/ 6989 w 112979"/>
                    <a:gd name="connsiteY74" fmla="*/ 1030242 h 1913874"/>
                    <a:gd name="connsiteX75" fmla="*/ 14388 w 112979"/>
                    <a:gd name="connsiteY75" fmla="*/ 1097332 h 1913874"/>
                    <a:gd name="connsiteX76" fmla="*/ 24464 w 112979"/>
                    <a:gd name="connsiteY76" fmla="*/ 1167176 h 1913874"/>
                    <a:gd name="connsiteX77" fmla="*/ 27370 w 112979"/>
                    <a:gd name="connsiteY77" fmla="*/ 1187902 h 1913874"/>
                    <a:gd name="connsiteX78" fmla="*/ 34273 w 112979"/>
                    <a:gd name="connsiteY78" fmla="*/ 1236734 h 1913874"/>
                    <a:gd name="connsiteX79" fmla="*/ 44827 w 112979"/>
                    <a:gd name="connsiteY79" fmla="*/ 1307017 h 1913874"/>
                    <a:gd name="connsiteX80" fmla="*/ 57388 w 112979"/>
                    <a:gd name="connsiteY80" fmla="*/ 1379309 h 1913874"/>
                    <a:gd name="connsiteX81" fmla="*/ 69969 w 112979"/>
                    <a:gd name="connsiteY81" fmla="*/ 1451657 h 1913874"/>
                    <a:gd name="connsiteX82" fmla="*/ 80523 w 112979"/>
                    <a:gd name="connsiteY82" fmla="*/ 1521979 h 1913874"/>
                    <a:gd name="connsiteX83" fmla="*/ 87425 w 112979"/>
                    <a:gd name="connsiteY83" fmla="*/ 1570811 h 1913874"/>
                    <a:gd name="connsiteX84" fmla="*/ 90331 w 112979"/>
                    <a:gd name="connsiteY84" fmla="*/ 1591556 h 1913874"/>
                    <a:gd name="connsiteX85" fmla="*/ 100407 w 112979"/>
                    <a:gd name="connsiteY85" fmla="*/ 1661380 h 1913874"/>
                    <a:gd name="connsiteX86" fmla="*/ 107826 w 112979"/>
                    <a:gd name="connsiteY86" fmla="*/ 1728605 h 1913874"/>
                    <a:gd name="connsiteX87" fmla="*/ 111038 w 112979"/>
                    <a:gd name="connsiteY87" fmla="*/ 1782866 h 1913874"/>
                    <a:gd name="connsiteX88" fmla="*/ 111459 w 112979"/>
                    <a:gd name="connsiteY88" fmla="*/ 1792025 h 1913874"/>
                    <a:gd name="connsiteX89" fmla="*/ 112873 w 112979"/>
                    <a:gd name="connsiteY89" fmla="*/ 1853227 h 1913874"/>
                    <a:gd name="connsiteX90" fmla="*/ 112854 w 112979"/>
                    <a:gd name="connsiteY90" fmla="*/ 1889497 h 1913874"/>
                    <a:gd name="connsiteX91" fmla="*/ 112797 w 112979"/>
                    <a:gd name="connsiteY91" fmla="*/ 1912899 h 1913874"/>
                    <a:gd name="connsiteX92" fmla="*/ 111841 w 112979"/>
                    <a:gd name="connsiteY92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12979" h="1913874">
                      <a:moveTo>
                        <a:pt x="111841" y="1913874"/>
                      </a:moveTo>
                      <a:cubicBezTo>
                        <a:pt x="111306" y="1913874"/>
                        <a:pt x="110885" y="1913454"/>
                        <a:pt x="110885" y="1912918"/>
                      </a:cubicBezTo>
                      <a:cubicBezTo>
                        <a:pt x="110885" y="1905098"/>
                        <a:pt x="110904" y="1897297"/>
                        <a:pt x="110942" y="1889497"/>
                      </a:cubicBezTo>
                      <a:cubicBezTo>
                        <a:pt x="110981" y="1877642"/>
                        <a:pt x="111019" y="1865387"/>
                        <a:pt x="110961" y="1853246"/>
                      </a:cubicBezTo>
                      <a:cubicBezTo>
                        <a:pt x="110866" y="1829710"/>
                        <a:pt x="110407" y="1810284"/>
                        <a:pt x="109547" y="1792120"/>
                      </a:cubicBezTo>
                      <a:lnTo>
                        <a:pt x="109126" y="1782943"/>
                      </a:lnTo>
                      <a:cubicBezTo>
                        <a:pt x="108323" y="1765429"/>
                        <a:pt x="107482" y="1747304"/>
                        <a:pt x="105914" y="1728758"/>
                      </a:cubicBezTo>
                      <a:cubicBezTo>
                        <a:pt x="103868" y="1704495"/>
                        <a:pt x="101822" y="1683789"/>
                        <a:pt x="98515" y="1661667"/>
                      </a:cubicBezTo>
                      <a:cubicBezTo>
                        <a:pt x="94844" y="1637137"/>
                        <a:pt x="91364" y="1612587"/>
                        <a:pt x="88438" y="1591823"/>
                      </a:cubicBezTo>
                      <a:lnTo>
                        <a:pt x="85532" y="1571078"/>
                      </a:lnTo>
                      <a:cubicBezTo>
                        <a:pt x="83257" y="1554827"/>
                        <a:pt x="80963" y="1538556"/>
                        <a:pt x="78630" y="1522247"/>
                      </a:cubicBezTo>
                      <a:cubicBezTo>
                        <a:pt x="75456" y="1500030"/>
                        <a:pt x="72015" y="1476283"/>
                        <a:pt x="68076" y="1451963"/>
                      </a:cubicBezTo>
                      <a:cubicBezTo>
                        <a:pt x="63411" y="1423207"/>
                        <a:pt x="59549" y="1400914"/>
                        <a:pt x="55514" y="1379672"/>
                      </a:cubicBezTo>
                      <a:cubicBezTo>
                        <a:pt x="51480" y="1358392"/>
                        <a:pt x="47599" y="1336098"/>
                        <a:pt x="42934" y="1307323"/>
                      </a:cubicBezTo>
                      <a:cubicBezTo>
                        <a:pt x="38995" y="1282965"/>
                        <a:pt x="35554" y="1259218"/>
                        <a:pt x="32380" y="1237001"/>
                      </a:cubicBezTo>
                      <a:cubicBezTo>
                        <a:pt x="30047" y="1220692"/>
                        <a:pt x="27753" y="1204421"/>
                        <a:pt x="25477" y="1188170"/>
                      </a:cubicBezTo>
                      <a:lnTo>
                        <a:pt x="22571" y="1167425"/>
                      </a:lnTo>
                      <a:cubicBezTo>
                        <a:pt x="19646" y="1146661"/>
                        <a:pt x="16166" y="1122131"/>
                        <a:pt x="12495" y="1097600"/>
                      </a:cubicBezTo>
                      <a:cubicBezTo>
                        <a:pt x="9188" y="1075421"/>
                        <a:pt x="7123" y="1054677"/>
                        <a:pt x="5077" y="1030375"/>
                      </a:cubicBezTo>
                      <a:cubicBezTo>
                        <a:pt x="3509" y="1011791"/>
                        <a:pt x="2668" y="993647"/>
                        <a:pt x="1865" y="976114"/>
                      </a:cubicBezTo>
                      <a:lnTo>
                        <a:pt x="1444" y="966956"/>
                      </a:lnTo>
                      <a:cubicBezTo>
                        <a:pt x="584" y="948754"/>
                        <a:pt x="125" y="929309"/>
                        <a:pt x="29" y="905754"/>
                      </a:cubicBezTo>
                      <a:cubicBezTo>
                        <a:pt x="-28" y="893594"/>
                        <a:pt x="10" y="881338"/>
                        <a:pt x="48" y="869484"/>
                      </a:cubicBezTo>
                      <a:cubicBezTo>
                        <a:pt x="67" y="861683"/>
                        <a:pt x="106" y="853901"/>
                        <a:pt x="106" y="846081"/>
                      </a:cubicBezTo>
                      <a:cubicBezTo>
                        <a:pt x="106" y="838262"/>
                        <a:pt x="87" y="830423"/>
                        <a:pt x="48" y="822564"/>
                      </a:cubicBezTo>
                      <a:cubicBezTo>
                        <a:pt x="10" y="810634"/>
                        <a:pt x="-28" y="798302"/>
                        <a:pt x="29" y="786256"/>
                      </a:cubicBezTo>
                      <a:cubicBezTo>
                        <a:pt x="125" y="762892"/>
                        <a:pt x="584" y="744346"/>
                        <a:pt x="1444" y="727884"/>
                      </a:cubicBezTo>
                      <a:lnTo>
                        <a:pt x="1865" y="719567"/>
                      </a:lnTo>
                      <a:cubicBezTo>
                        <a:pt x="2668" y="703640"/>
                        <a:pt x="3509" y="687178"/>
                        <a:pt x="5096" y="671730"/>
                      </a:cubicBezTo>
                      <a:cubicBezTo>
                        <a:pt x="7142" y="651520"/>
                        <a:pt x="9207" y="634867"/>
                        <a:pt x="12514" y="619285"/>
                      </a:cubicBezTo>
                      <a:cubicBezTo>
                        <a:pt x="16185" y="602096"/>
                        <a:pt x="19665" y="584544"/>
                        <a:pt x="22590" y="569631"/>
                      </a:cubicBezTo>
                      <a:lnTo>
                        <a:pt x="25516" y="554718"/>
                      </a:lnTo>
                      <a:cubicBezTo>
                        <a:pt x="27791" y="543016"/>
                        <a:pt x="30085" y="531334"/>
                        <a:pt x="32418" y="519690"/>
                      </a:cubicBezTo>
                      <a:cubicBezTo>
                        <a:pt x="35592" y="503821"/>
                        <a:pt x="39033" y="486958"/>
                        <a:pt x="42991" y="470477"/>
                      </a:cubicBezTo>
                      <a:cubicBezTo>
                        <a:pt x="47656" y="451013"/>
                        <a:pt x="51538" y="436444"/>
                        <a:pt x="55572" y="423251"/>
                      </a:cubicBezTo>
                      <a:cubicBezTo>
                        <a:pt x="59606" y="410078"/>
                        <a:pt x="63468" y="395547"/>
                        <a:pt x="68133" y="376140"/>
                      </a:cubicBezTo>
                      <a:cubicBezTo>
                        <a:pt x="72072" y="359697"/>
                        <a:pt x="75514" y="342834"/>
                        <a:pt x="78687" y="326984"/>
                      </a:cubicBezTo>
                      <a:cubicBezTo>
                        <a:pt x="81020" y="315340"/>
                        <a:pt x="83295" y="303658"/>
                        <a:pt x="85590" y="291976"/>
                      </a:cubicBezTo>
                      <a:lnTo>
                        <a:pt x="88515" y="277062"/>
                      </a:lnTo>
                      <a:cubicBezTo>
                        <a:pt x="91440" y="262149"/>
                        <a:pt x="94920" y="244578"/>
                        <a:pt x="98591" y="227371"/>
                      </a:cubicBezTo>
                      <a:cubicBezTo>
                        <a:pt x="101899" y="211884"/>
                        <a:pt x="103944" y="195288"/>
                        <a:pt x="105990" y="175136"/>
                      </a:cubicBezTo>
                      <a:cubicBezTo>
                        <a:pt x="107558" y="159725"/>
                        <a:pt x="108399" y="143282"/>
                        <a:pt x="109202" y="127394"/>
                      </a:cubicBezTo>
                      <a:lnTo>
                        <a:pt x="109623" y="119077"/>
                      </a:lnTo>
                      <a:cubicBezTo>
                        <a:pt x="110483" y="102634"/>
                        <a:pt x="110942" y="84107"/>
                        <a:pt x="111038" y="60781"/>
                      </a:cubicBezTo>
                      <a:cubicBezTo>
                        <a:pt x="111095" y="48736"/>
                        <a:pt x="111057" y="36404"/>
                        <a:pt x="111019" y="24473"/>
                      </a:cubicBezTo>
                      <a:cubicBezTo>
                        <a:pt x="111000" y="16634"/>
                        <a:pt x="110961" y="8776"/>
                        <a:pt x="110961" y="956"/>
                      </a:cubicBezTo>
                      <a:cubicBezTo>
                        <a:pt x="110961" y="421"/>
                        <a:pt x="111382" y="0"/>
                        <a:pt x="111917" y="0"/>
                      </a:cubicBezTo>
                      <a:cubicBezTo>
                        <a:pt x="112453" y="0"/>
                        <a:pt x="112873" y="421"/>
                        <a:pt x="112873" y="956"/>
                      </a:cubicBezTo>
                      <a:cubicBezTo>
                        <a:pt x="112873" y="8776"/>
                        <a:pt x="112893" y="16615"/>
                        <a:pt x="112931" y="24473"/>
                      </a:cubicBezTo>
                      <a:cubicBezTo>
                        <a:pt x="112969" y="36404"/>
                        <a:pt x="113007" y="48736"/>
                        <a:pt x="112950" y="60781"/>
                      </a:cubicBezTo>
                      <a:cubicBezTo>
                        <a:pt x="112854" y="84145"/>
                        <a:pt x="112395" y="102691"/>
                        <a:pt x="111535" y="119153"/>
                      </a:cubicBezTo>
                      <a:lnTo>
                        <a:pt x="111114" y="127471"/>
                      </a:lnTo>
                      <a:cubicBezTo>
                        <a:pt x="110311" y="143397"/>
                        <a:pt x="109470" y="159859"/>
                        <a:pt x="107883" y="175308"/>
                      </a:cubicBezTo>
                      <a:cubicBezTo>
                        <a:pt x="105837" y="195517"/>
                        <a:pt x="103772" y="212170"/>
                        <a:pt x="100465" y="227753"/>
                      </a:cubicBezTo>
                      <a:cubicBezTo>
                        <a:pt x="96794" y="244941"/>
                        <a:pt x="93314" y="262493"/>
                        <a:pt x="90389" y="277407"/>
                      </a:cubicBezTo>
                      <a:lnTo>
                        <a:pt x="87463" y="292320"/>
                      </a:lnTo>
                      <a:cubicBezTo>
                        <a:pt x="85188" y="304021"/>
                        <a:pt x="82894" y="315703"/>
                        <a:pt x="80561" y="327347"/>
                      </a:cubicBezTo>
                      <a:cubicBezTo>
                        <a:pt x="77387" y="343216"/>
                        <a:pt x="73946" y="360080"/>
                        <a:pt x="69988" y="376561"/>
                      </a:cubicBezTo>
                      <a:cubicBezTo>
                        <a:pt x="65323" y="396025"/>
                        <a:pt x="61442" y="410594"/>
                        <a:pt x="57407" y="423786"/>
                      </a:cubicBezTo>
                      <a:cubicBezTo>
                        <a:pt x="53373" y="436960"/>
                        <a:pt x="49511" y="451491"/>
                        <a:pt x="44846" y="470897"/>
                      </a:cubicBezTo>
                      <a:cubicBezTo>
                        <a:pt x="40907" y="487340"/>
                        <a:pt x="37466" y="504204"/>
                        <a:pt x="34292" y="520054"/>
                      </a:cubicBezTo>
                      <a:cubicBezTo>
                        <a:pt x="31959" y="531698"/>
                        <a:pt x="29684" y="543380"/>
                        <a:pt x="27389" y="555062"/>
                      </a:cubicBezTo>
                      <a:lnTo>
                        <a:pt x="24464" y="569975"/>
                      </a:lnTo>
                      <a:cubicBezTo>
                        <a:pt x="21539" y="584888"/>
                        <a:pt x="18059" y="602459"/>
                        <a:pt x="14388" y="619667"/>
                      </a:cubicBezTo>
                      <a:cubicBezTo>
                        <a:pt x="11080" y="635154"/>
                        <a:pt x="9035" y="651750"/>
                        <a:pt x="6989" y="671902"/>
                      </a:cubicBezTo>
                      <a:cubicBezTo>
                        <a:pt x="5421" y="687312"/>
                        <a:pt x="4580" y="703755"/>
                        <a:pt x="3777" y="719643"/>
                      </a:cubicBezTo>
                      <a:lnTo>
                        <a:pt x="3356" y="727960"/>
                      </a:lnTo>
                      <a:cubicBezTo>
                        <a:pt x="2496" y="744403"/>
                        <a:pt x="2037" y="762930"/>
                        <a:pt x="1941" y="786256"/>
                      </a:cubicBezTo>
                      <a:cubicBezTo>
                        <a:pt x="1884" y="798302"/>
                        <a:pt x="1922" y="810634"/>
                        <a:pt x="1960" y="822564"/>
                      </a:cubicBezTo>
                      <a:cubicBezTo>
                        <a:pt x="1979" y="830403"/>
                        <a:pt x="2018" y="838262"/>
                        <a:pt x="2018" y="846081"/>
                      </a:cubicBezTo>
                      <a:cubicBezTo>
                        <a:pt x="2018" y="853901"/>
                        <a:pt x="1999" y="861702"/>
                        <a:pt x="1960" y="869503"/>
                      </a:cubicBezTo>
                      <a:cubicBezTo>
                        <a:pt x="1922" y="881357"/>
                        <a:pt x="1884" y="893613"/>
                        <a:pt x="1941" y="905754"/>
                      </a:cubicBezTo>
                      <a:cubicBezTo>
                        <a:pt x="2037" y="929290"/>
                        <a:pt x="2496" y="948716"/>
                        <a:pt x="3356" y="966879"/>
                      </a:cubicBezTo>
                      <a:lnTo>
                        <a:pt x="3777" y="976057"/>
                      </a:lnTo>
                      <a:cubicBezTo>
                        <a:pt x="4580" y="993570"/>
                        <a:pt x="5421" y="1011696"/>
                        <a:pt x="6989" y="1030242"/>
                      </a:cubicBezTo>
                      <a:cubicBezTo>
                        <a:pt x="9035" y="1054505"/>
                        <a:pt x="11080" y="1075211"/>
                        <a:pt x="14388" y="1097332"/>
                      </a:cubicBezTo>
                      <a:cubicBezTo>
                        <a:pt x="18059" y="1121863"/>
                        <a:pt x="21539" y="1146412"/>
                        <a:pt x="24464" y="1167176"/>
                      </a:cubicBezTo>
                      <a:lnTo>
                        <a:pt x="27370" y="1187902"/>
                      </a:lnTo>
                      <a:cubicBezTo>
                        <a:pt x="29646" y="1204154"/>
                        <a:pt x="31940" y="1220425"/>
                        <a:pt x="34273" y="1236734"/>
                      </a:cubicBezTo>
                      <a:cubicBezTo>
                        <a:pt x="37446" y="1258951"/>
                        <a:pt x="40888" y="1282697"/>
                        <a:pt x="44827" y="1307017"/>
                      </a:cubicBezTo>
                      <a:cubicBezTo>
                        <a:pt x="49492" y="1335773"/>
                        <a:pt x="53354" y="1358067"/>
                        <a:pt x="57388" y="1379309"/>
                      </a:cubicBezTo>
                      <a:cubicBezTo>
                        <a:pt x="61422" y="1400589"/>
                        <a:pt x="65304" y="1422901"/>
                        <a:pt x="69969" y="1451657"/>
                      </a:cubicBezTo>
                      <a:cubicBezTo>
                        <a:pt x="73908" y="1476016"/>
                        <a:pt x="77349" y="1499762"/>
                        <a:pt x="80523" y="1521979"/>
                      </a:cubicBezTo>
                      <a:cubicBezTo>
                        <a:pt x="82856" y="1538288"/>
                        <a:pt x="85150" y="1554559"/>
                        <a:pt x="87425" y="1570811"/>
                      </a:cubicBezTo>
                      <a:lnTo>
                        <a:pt x="90331" y="1591556"/>
                      </a:lnTo>
                      <a:cubicBezTo>
                        <a:pt x="93257" y="1612320"/>
                        <a:pt x="96736" y="1636850"/>
                        <a:pt x="100407" y="1661380"/>
                      </a:cubicBezTo>
                      <a:cubicBezTo>
                        <a:pt x="103715" y="1683559"/>
                        <a:pt x="105780" y="1704304"/>
                        <a:pt x="107826" y="1728605"/>
                      </a:cubicBezTo>
                      <a:cubicBezTo>
                        <a:pt x="109394" y="1747189"/>
                        <a:pt x="110235" y="1765334"/>
                        <a:pt x="111038" y="1782866"/>
                      </a:cubicBezTo>
                      <a:lnTo>
                        <a:pt x="111459" y="1792025"/>
                      </a:lnTo>
                      <a:cubicBezTo>
                        <a:pt x="112319" y="1810227"/>
                        <a:pt x="112778" y="1829671"/>
                        <a:pt x="112873" y="1853227"/>
                      </a:cubicBezTo>
                      <a:cubicBezTo>
                        <a:pt x="112931" y="1865387"/>
                        <a:pt x="112893" y="1877642"/>
                        <a:pt x="112854" y="1889497"/>
                      </a:cubicBezTo>
                      <a:cubicBezTo>
                        <a:pt x="112835" y="1897297"/>
                        <a:pt x="112797" y="1905079"/>
                        <a:pt x="112797" y="1912899"/>
                      </a:cubicBezTo>
                      <a:cubicBezTo>
                        <a:pt x="112797" y="1913454"/>
                        <a:pt x="112376" y="1913874"/>
                        <a:pt x="111841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1" name="任意多边形: 形状 340">
                  <a:extLst>
                    <a:ext uri="{FF2B5EF4-FFF2-40B4-BE49-F238E27FC236}">
                      <a16:creationId xmlns:a16="http://schemas.microsoft.com/office/drawing/2014/main" id="{A173DBD2-CCF8-780A-FC81-6F321F6B02C8}"/>
                    </a:ext>
                  </a:extLst>
                </p:cNvPr>
                <p:cNvSpPr/>
                <p:nvPr/>
              </p:nvSpPr>
              <p:spPr>
                <a:xfrm>
                  <a:off x="9294964" y="1104717"/>
                  <a:ext cx="8452" cy="1913854"/>
                </a:xfrm>
                <a:custGeom>
                  <a:avLst/>
                  <a:gdLst>
                    <a:gd name="connsiteX0" fmla="*/ 6903 w 8452"/>
                    <a:gd name="connsiteY0" fmla="*/ 1913855 h 1913854"/>
                    <a:gd name="connsiteX1" fmla="*/ 5947 w 8452"/>
                    <a:gd name="connsiteY1" fmla="*/ 1912899 h 1913854"/>
                    <a:gd name="connsiteX2" fmla="*/ 6234 w 8452"/>
                    <a:gd name="connsiteY2" fmla="*/ 1853418 h 1913854"/>
                    <a:gd name="connsiteX3" fmla="*/ 6425 w 8452"/>
                    <a:gd name="connsiteY3" fmla="*/ 1793879 h 1913854"/>
                    <a:gd name="connsiteX4" fmla="*/ 6482 w 8452"/>
                    <a:gd name="connsiteY4" fmla="*/ 1768316 h 1913854"/>
                    <a:gd name="connsiteX5" fmla="*/ 6482 w 8452"/>
                    <a:gd name="connsiteY5" fmla="*/ 1734188 h 1913854"/>
                    <a:gd name="connsiteX6" fmla="*/ 6406 w 8452"/>
                    <a:gd name="connsiteY6" fmla="*/ 1723443 h 1913854"/>
                    <a:gd name="connsiteX7" fmla="*/ 5584 w 8452"/>
                    <a:gd name="connsiteY7" fmla="*/ 1673560 h 1913854"/>
                    <a:gd name="connsiteX8" fmla="*/ 5048 w 8452"/>
                    <a:gd name="connsiteY8" fmla="*/ 1630789 h 1913854"/>
                    <a:gd name="connsiteX9" fmla="*/ 4991 w 8452"/>
                    <a:gd name="connsiteY9" fmla="*/ 1613180 h 1913854"/>
                    <a:gd name="connsiteX10" fmla="*/ 4953 w 8452"/>
                    <a:gd name="connsiteY10" fmla="*/ 1591709 h 1913854"/>
                    <a:gd name="connsiteX11" fmla="*/ 4647 w 8452"/>
                    <a:gd name="connsiteY11" fmla="*/ 1553106 h 1913854"/>
                    <a:gd name="connsiteX12" fmla="*/ 4360 w 8452"/>
                    <a:gd name="connsiteY12" fmla="*/ 1518021 h 1913854"/>
                    <a:gd name="connsiteX13" fmla="*/ 4265 w 8452"/>
                    <a:gd name="connsiteY13" fmla="*/ 1492956 h 1913854"/>
                    <a:gd name="connsiteX14" fmla="*/ 4112 w 8452"/>
                    <a:gd name="connsiteY14" fmla="*/ 1475423 h 1913854"/>
                    <a:gd name="connsiteX15" fmla="*/ 3270 w 8452"/>
                    <a:gd name="connsiteY15" fmla="*/ 1432251 h 1913854"/>
                    <a:gd name="connsiteX16" fmla="*/ 2429 w 8452"/>
                    <a:gd name="connsiteY16" fmla="*/ 1389002 h 1913854"/>
                    <a:gd name="connsiteX17" fmla="*/ 2276 w 8452"/>
                    <a:gd name="connsiteY17" fmla="*/ 1371489 h 1913854"/>
                    <a:gd name="connsiteX18" fmla="*/ 2181 w 8452"/>
                    <a:gd name="connsiteY18" fmla="*/ 1346404 h 1913854"/>
                    <a:gd name="connsiteX19" fmla="*/ 1894 w 8452"/>
                    <a:gd name="connsiteY19" fmla="*/ 1311377 h 1913854"/>
                    <a:gd name="connsiteX20" fmla="*/ 1588 w 8452"/>
                    <a:gd name="connsiteY20" fmla="*/ 1272736 h 1913854"/>
                    <a:gd name="connsiteX21" fmla="*/ 1550 w 8452"/>
                    <a:gd name="connsiteY21" fmla="*/ 1251284 h 1913854"/>
                    <a:gd name="connsiteX22" fmla="*/ 1492 w 8452"/>
                    <a:gd name="connsiteY22" fmla="*/ 1233674 h 1913854"/>
                    <a:gd name="connsiteX23" fmla="*/ 957 w 8452"/>
                    <a:gd name="connsiteY23" fmla="*/ 1190961 h 1913854"/>
                    <a:gd name="connsiteX24" fmla="*/ 135 w 8452"/>
                    <a:gd name="connsiteY24" fmla="*/ 1141040 h 1913854"/>
                    <a:gd name="connsiteX25" fmla="*/ 58 w 8452"/>
                    <a:gd name="connsiteY25" fmla="*/ 1130276 h 1913854"/>
                    <a:gd name="connsiteX26" fmla="*/ 58 w 8452"/>
                    <a:gd name="connsiteY26" fmla="*/ 1096128 h 1913854"/>
                    <a:gd name="connsiteX27" fmla="*/ 116 w 8452"/>
                    <a:gd name="connsiteY27" fmla="*/ 1070584 h 1913854"/>
                    <a:gd name="connsiteX28" fmla="*/ 307 w 8452"/>
                    <a:gd name="connsiteY28" fmla="*/ 1011007 h 1913854"/>
                    <a:gd name="connsiteX29" fmla="*/ 594 w 8452"/>
                    <a:gd name="connsiteY29" fmla="*/ 951545 h 1913854"/>
                    <a:gd name="connsiteX30" fmla="*/ 307 w 8452"/>
                    <a:gd name="connsiteY30" fmla="*/ 891529 h 1913854"/>
                    <a:gd name="connsiteX31" fmla="*/ 116 w 8452"/>
                    <a:gd name="connsiteY31" fmla="*/ 831570 h 1913854"/>
                    <a:gd name="connsiteX32" fmla="*/ 58 w 8452"/>
                    <a:gd name="connsiteY32" fmla="*/ 805911 h 1913854"/>
                    <a:gd name="connsiteX33" fmla="*/ 58 w 8452"/>
                    <a:gd name="connsiteY33" fmla="*/ 771744 h 1913854"/>
                    <a:gd name="connsiteX34" fmla="*/ 135 w 8452"/>
                    <a:gd name="connsiteY34" fmla="*/ 761152 h 1913854"/>
                    <a:gd name="connsiteX35" fmla="*/ 957 w 8452"/>
                    <a:gd name="connsiteY35" fmla="*/ 712875 h 1913854"/>
                    <a:gd name="connsiteX36" fmla="*/ 1492 w 8452"/>
                    <a:gd name="connsiteY36" fmla="*/ 671233 h 1913854"/>
                    <a:gd name="connsiteX37" fmla="*/ 1550 w 8452"/>
                    <a:gd name="connsiteY37" fmla="*/ 653738 h 1913854"/>
                    <a:gd name="connsiteX38" fmla="*/ 1588 w 8452"/>
                    <a:gd name="connsiteY38" fmla="*/ 632362 h 1913854"/>
                    <a:gd name="connsiteX39" fmla="*/ 1894 w 8452"/>
                    <a:gd name="connsiteY39" fmla="*/ 594314 h 1913854"/>
                    <a:gd name="connsiteX40" fmla="*/ 2181 w 8452"/>
                    <a:gd name="connsiteY40" fmla="*/ 559842 h 1913854"/>
                    <a:gd name="connsiteX41" fmla="*/ 2276 w 8452"/>
                    <a:gd name="connsiteY41" fmla="*/ 534948 h 1913854"/>
                    <a:gd name="connsiteX42" fmla="*/ 2429 w 8452"/>
                    <a:gd name="connsiteY42" fmla="*/ 517740 h 1913854"/>
                    <a:gd name="connsiteX43" fmla="*/ 3270 w 8452"/>
                    <a:gd name="connsiteY43" fmla="*/ 476174 h 1913854"/>
                    <a:gd name="connsiteX44" fmla="*/ 4112 w 8452"/>
                    <a:gd name="connsiteY44" fmla="*/ 434685 h 1913854"/>
                    <a:gd name="connsiteX45" fmla="*/ 4265 w 8452"/>
                    <a:gd name="connsiteY45" fmla="*/ 417458 h 1913854"/>
                    <a:gd name="connsiteX46" fmla="*/ 4360 w 8452"/>
                    <a:gd name="connsiteY46" fmla="*/ 392583 h 1913854"/>
                    <a:gd name="connsiteX47" fmla="*/ 4647 w 8452"/>
                    <a:gd name="connsiteY47" fmla="*/ 358072 h 1913854"/>
                    <a:gd name="connsiteX48" fmla="*/ 4953 w 8452"/>
                    <a:gd name="connsiteY48" fmla="*/ 320082 h 1913854"/>
                    <a:gd name="connsiteX49" fmla="*/ 4991 w 8452"/>
                    <a:gd name="connsiteY49" fmla="*/ 298687 h 1913854"/>
                    <a:gd name="connsiteX50" fmla="*/ 5048 w 8452"/>
                    <a:gd name="connsiteY50" fmla="*/ 281211 h 1913854"/>
                    <a:gd name="connsiteX51" fmla="*/ 5584 w 8452"/>
                    <a:gd name="connsiteY51" fmla="*/ 239511 h 1913854"/>
                    <a:gd name="connsiteX52" fmla="*/ 6406 w 8452"/>
                    <a:gd name="connsiteY52" fmla="*/ 191273 h 1913854"/>
                    <a:gd name="connsiteX53" fmla="*/ 6482 w 8452"/>
                    <a:gd name="connsiteY53" fmla="*/ 180700 h 1913854"/>
                    <a:gd name="connsiteX54" fmla="*/ 6482 w 8452"/>
                    <a:gd name="connsiteY54" fmla="*/ 146571 h 1913854"/>
                    <a:gd name="connsiteX55" fmla="*/ 6425 w 8452"/>
                    <a:gd name="connsiteY55" fmla="*/ 120912 h 1913854"/>
                    <a:gd name="connsiteX56" fmla="*/ 6234 w 8452"/>
                    <a:gd name="connsiteY56" fmla="*/ 60992 h 1913854"/>
                    <a:gd name="connsiteX57" fmla="*/ 5947 w 8452"/>
                    <a:gd name="connsiteY57" fmla="*/ 956 h 1913854"/>
                    <a:gd name="connsiteX58" fmla="*/ 6903 w 8452"/>
                    <a:gd name="connsiteY58" fmla="*/ 0 h 1913854"/>
                    <a:gd name="connsiteX59" fmla="*/ 7859 w 8452"/>
                    <a:gd name="connsiteY59" fmla="*/ 956 h 1913854"/>
                    <a:gd name="connsiteX60" fmla="*/ 8146 w 8452"/>
                    <a:gd name="connsiteY60" fmla="*/ 60972 h 1913854"/>
                    <a:gd name="connsiteX61" fmla="*/ 8337 w 8452"/>
                    <a:gd name="connsiteY61" fmla="*/ 120932 h 1913854"/>
                    <a:gd name="connsiteX62" fmla="*/ 8394 w 8452"/>
                    <a:gd name="connsiteY62" fmla="*/ 146590 h 1913854"/>
                    <a:gd name="connsiteX63" fmla="*/ 8394 w 8452"/>
                    <a:gd name="connsiteY63" fmla="*/ 180757 h 1913854"/>
                    <a:gd name="connsiteX64" fmla="*/ 8318 w 8452"/>
                    <a:gd name="connsiteY64" fmla="*/ 191330 h 1913854"/>
                    <a:gd name="connsiteX65" fmla="*/ 7496 w 8452"/>
                    <a:gd name="connsiteY65" fmla="*/ 239626 h 1913854"/>
                    <a:gd name="connsiteX66" fmla="*/ 6960 w 8452"/>
                    <a:gd name="connsiteY66" fmla="*/ 281250 h 1913854"/>
                    <a:gd name="connsiteX67" fmla="*/ 6903 w 8452"/>
                    <a:gd name="connsiteY67" fmla="*/ 298744 h 1913854"/>
                    <a:gd name="connsiteX68" fmla="*/ 6865 w 8452"/>
                    <a:gd name="connsiteY68" fmla="*/ 320120 h 1913854"/>
                    <a:gd name="connsiteX69" fmla="*/ 6559 w 8452"/>
                    <a:gd name="connsiteY69" fmla="*/ 358168 h 1913854"/>
                    <a:gd name="connsiteX70" fmla="*/ 6272 w 8452"/>
                    <a:gd name="connsiteY70" fmla="*/ 392621 h 1913854"/>
                    <a:gd name="connsiteX71" fmla="*/ 6177 w 8452"/>
                    <a:gd name="connsiteY71" fmla="*/ 417515 h 1913854"/>
                    <a:gd name="connsiteX72" fmla="*/ 6024 w 8452"/>
                    <a:gd name="connsiteY72" fmla="*/ 434723 h 1913854"/>
                    <a:gd name="connsiteX73" fmla="*/ 5182 w 8452"/>
                    <a:gd name="connsiteY73" fmla="*/ 476308 h 1913854"/>
                    <a:gd name="connsiteX74" fmla="*/ 4341 w 8452"/>
                    <a:gd name="connsiteY74" fmla="*/ 517798 h 1913854"/>
                    <a:gd name="connsiteX75" fmla="*/ 4188 w 8452"/>
                    <a:gd name="connsiteY75" fmla="*/ 535024 h 1913854"/>
                    <a:gd name="connsiteX76" fmla="*/ 4092 w 8452"/>
                    <a:gd name="connsiteY76" fmla="*/ 559880 h 1913854"/>
                    <a:gd name="connsiteX77" fmla="*/ 3806 w 8452"/>
                    <a:gd name="connsiteY77" fmla="*/ 594391 h 1913854"/>
                    <a:gd name="connsiteX78" fmla="*/ 3500 w 8452"/>
                    <a:gd name="connsiteY78" fmla="*/ 632382 h 1913854"/>
                    <a:gd name="connsiteX79" fmla="*/ 3462 w 8452"/>
                    <a:gd name="connsiteY79" fmla="*/ 653776 h 1913854"/>
                    <a:gd name="connsiteX80" fmla="*/ 3404 w 8452"/>
                    <a:gd name="connsiteY80" fmla="*/ 671252 h 1913854"/>
                    <a:gd name="connsiteX81" fmla="*/ 2869 w 8452"/>
                    <a:gd name="connsiteY81" fmla="*/ 712952 h 1913854"/>
                    <a:gd name="connsiteX82" fmla="*/ 2047 w 8452"/>
                    <a:gd name="connsiteY82" fmla="*/ 761171 h 1913854"/>
                    <a:gd name="connsiteX83" fmla="*/ 1970 w 8452"/>
                    <a:gd name="connsiteY83" fmla="*/ 771764 h 1913854"/>
                    <a:gd name="connsiteX84" fmla="*/ 1970 w 8452"/>
                    <a:gd name="connsiteY84" fmla="*/ 805892 h 1913854"/>
                    <a:gd name="connsiteX85" fmla="*/ 2028 w 8452"/>
                    <a:gd name="connsiteY85" fmla="*/ 831551 h 1913854"/>
                    <a:gd name="connsiteX86" fmla="*/ 2219 w 8452"/>
                    <a:gd name="connsiteY86" fmla="*/ 891471 h 1913854"/>
                    <a:gd name="connsiteX87" fmla="*/ 2506 w 8452"/>
                    <a:gd name="connsiteY87" fmla="*/ 951507 h 1913854"/>
                    <a:gd name="connsiteX88" fmla="*/ 2219 w 8452"/>
                    <a:gd name="connsiteY88" fmla="*/ 1010988 h 1913854"/>
                    <a:gd name="connsiteX89" fmla="*/ 2028 w 8452"/>
                    <a:gd name="connsiteY89" fmla="*/ 1070527 h 1913854"/>
                    <a:gd name="connsiteX90" fmla="*/ 1970 w 8452"/>
                    <a:gd name="connsiteY90" fmla="*/ 1096090 h 1913854"/>
                    <a:gd name="connsiteX91" fmla="*/ 1970 w 8452"/>
                    <a:gd name="connsiteY91" fmla="*/ 1130218 h 1913854"/>
                    <a:gd name="connsiteX92" fmla="*/ 2047 w 8452"/>
                    <a:gd name="connsiteY92" fmla="*/ 1140983 h 1913854"/>
                    <a:gd name="connsiteX93" fmla="*/ 2869 w 8452"/>
                    <a:gd name="connsiteY93" fmla="*/ 1190846 h 1913854"/>
                    <a:gd name="connsiteX94" fmla="*/ 3404 w 8452"/>
                    <a:gd name="connsiteY94" fmla="*/ 1233617 h 1913854"/>
                    <a:gd name="connsiteX95" fmla="*/ 3462 w 8452"/>
                    <a:gd name="connsiteY95" fmla="*/ 1251207 h 1913854"/>
                    <a:gd name="connsiteX96" fmla="*/ 3500 w 8452"/>
                    <a:gd name="connsiteY96" fmla="*/ 1272679 h 1913854"/>
                    <a:gd name="connsiteX97" fmla="*/ 3806 w 8452"/>
                    <a:gd name="connsiteY97" fmla="*/ 1311281 h 1913854"/>
                    <a:gd name="connsiteX98" fmla="*/ 4092 w 8452"/>
                    <a:gd name="connsiteY98" fmla="*/ 1346366 h 1913854"/>
                    <a:gd name="connsiteX99" fmla="*/ 4188 w 8452"/>
                    <a:gd name="connsiteY99" fmla="*/ 1371412 h 1913854"/>
                    <a:gd name="connsiteX100" fmla="*/ 4341 w 8452"/>
                    <a:gd name="connsiteY100" fmla="*/ 1388945 h 1913854"/>
                    <a:gd name="connsiteX101" fmla="*/ 5182 w 8452"/>
                    <a:gd name="connsiteY101" fmla="*/ 1432136 h 1913854"/>
                    <a:gd name="connsiteX102" fmla="*/ 6024 w 8452"/>
                    <a:gd name="connsiteY102" fmla="*/ 1475385 h 1913854"/>
                    <a:gd name="connsiteX103" fmla="*/ 6177 w 8452"/>
                    <a:gd name="connsiteY103" fmla="*/ 1492898 h 1913854"/>
                    <a:gd name="connsiteX104" fmla="*/ 6272 w 8452"/>
                    <a:gd name="connsiteY104" fmla="*/ 1517983 h 1913854"/>
                    <a:gd name="connsiteX105" fmla="*/ 6559 w 8452"/>
                    <a:gd name="connsiteY105" fmla="*/ 1553010 h 1913854"/>
                    <a:gd name="connsiteX106" fmla="*/ 6865 w 8452"/>
                    <a:gd name="connsiteY106" fmla="*/ 1591651 h 1913854"/>
                    <a:gd name="connsiteX107" fmla="*/ 6903 w 8452"/>
                    <a:gd name="connsiteY107" fmla="*/ 1613103 h 1913854"/>
                    <a:gd name="connsiteX108" fmla="*/ 6960 w 8452"/>
                    <a:gd name="connsiteY108" fmla="*/ 1630712 h 1913854"/>
                    <a:gd name="connsiteX109" fmla="*/ 7496 w 8452"/>
                    <a:gd name="connsiteY109" fmla="*/ 1673426 h 1913854"/>
                    <a:gd name="connsiteX110" fmla="*/ 8318 w 8452"/>
                    <a:gd name="connsiteY110" fmla="*/ 1723366 h 1913854"/>
                    <a:gd name="connsiteX111" fmla="*/ 8394 w 8452"/>
                    <a:gd name="connsiteY111" fmla="*/ 1734111 h 1913854"/>
                    <a:gd name="connsiteX112" fmla="*/ 8394 w 8452"/>
                    <a:gd name="connsiteY112" fmla="*/ 1768259 h 1913854"/>
                    <a:gd name="connsiteX113" fmla="*/ 8337 w 8452"/>
                    <a:gd name="connsiteY113" fmla="*/ 1793803 h 1913854"/>
                    <a:gd name="connsiteX114" fmla="*/ 8146 w 8452"/>
                    <a:gd name="connsiteY114" fmla="*/ 1853380 h 1913854"/>
                    <a:gd name="connsiteX115" fmla="*/ 7859 w 8452"/>
                    <a:gd name="connsiteY115" fmla="*/ 1912842 h 1913854"/>
                    <a:gd name="connsiteX116" fmla="*/ 6903 w 8452"/>
                    <a:gd name="connsiteY116" fmla="*/ 1913855 h 191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</a:cxnLst>
                  <a:rect l="l" t="t" r="r" b="b"/>
                  <a:pathLst>
                    <a:path w="8452" h="1913854">
                      <a:moveTo>
                        <a:pt x="6903" y="1913855"/>
                      </a:moveTo>
                      <a:cubicBezTo>
                        <a:pt x="6368" y="1913855"/>
                        <a:pt x="5947" y="1913434"/>
                        <a:pt x="5947" y="1912899"/>
                      </a:cubicBezTo>
                      <a:cubicBezTo>
                        <a:pt x="5947" y="1893913"/>
                        <a:pt x="6043" y="1874469"/>
                        <a:pt x="6234" y="1853418"/>
                      </a:cubicBezTo>
                      <a:cubicBezTo>
                        <a:pt x="6406" y="1832960"/>
                        <a:pt x="6482" y="1812923"/>
                        <a:pt x="6425" y="1793879"/>
                      </a:cubicBezTo>
                      <a:cubicBezTo>
                        <a:pt x="6406" y="1785314"/>
                        <a:pt x="6444" y="1776825"/>
                        <a:pt x="6482" y="1768316"/>
                      </a:cubicBezTo>
                      <a:cubicBezTo>
                        <a:pt x="6540" y="1757189"/>
                        <a:pt x="6578" y="1745660"/>
                        <a:pt x="6482" y="1734188"/>
                      </a:cubicBezTo>
                      <a:lnTo>
                        <a:pt x="6406" y="1723443"/>
                      </a:lnTo>
                      <a:cubicBezTo>
                        <a:pt x="6291" y="1707248"/>
                        <a:pt x="6157" y="1690480"/>
                        <a:pt x="5584" y="1673560"/>
                      </a:cubicBezTo>
                      <a:cubicBezTo>
                        <a:pt x="5087" y="1658990"/>
                        <a:pt x="5068" y="1644651"/>
                        <a:pt x="5048" y="1630789"/>
                      </a:cubicBezTo>
                      <a:cubicBezTo>
                        <a:pt x="5048" y="1624938"/>
                        <a:pt x="5029" y="1619069"/>
                        <a:pt x="4991" y="1613180"/>
                      </a:cubicBezTo>
                      <a:cubicBezTo>
                        <a:pt x="4934" y="1605991"/>
                        <a:pt x="4953" y="1598840"/>
                        <a:pt x="4953" y="1591709"/>
                      </a:cubicBezTo>
                      <a:cubicBezTo>
                        <a:pt x="4972" y="1579166"/>
                        <a:pt x="4991" y="1566203"/>
                        <a:pt x="4647" y="1553106"/>
                      </a:cubicBezTo>
                      <a:cubicBezTo>
                        <a:pt x="4341" y="1541195"/>
                        <a:pt x="4360" y="1529417"/>
                        <a:pt x="4360" y="1518021"/>
                      </a:cubicBezTo>
                      <a:cubicBezTo>
                        <a:pt x="4360" y="1509838"/>
                        <a:pt x="4379" y="1501387"/>
                        <a:pt x="4265" y="1492956"/>
                      </a:cubicBezTo>
                      <a:cubicBezTo>
                        <a:pt x="4188" y="1487086"/>
                        <a:pt x="4150" y="1481254"/>
                        <a:pt x="4112" y="1475423"/>
                      </a:cubicBezTo>
                      <a:cubicBezTo>
                        <a:pt x="4016" y="1461447"/>
                        <a:pt x="3940" y="1447011"/>
                        <a:pt x="3270" y="1432251"/>
                      </a:cubicBezTo>
                      <a:cubicBezTo>
                        <a:pt x="2601" y="1417452"/>
                        <a:pt x="2525" y="1402979"/>
                        <a:pt x="2429" y="1389002"/>
                      </a:cubicBezTo>
                      <a:cubicBezTo>
                        <a:pt x="2391" y="1383171"/>
                        <a:pt x="2353" y="1377358"/>
                        <a:pt x="2276" y="1371489"/>
                      </a:cubicBezTo>
                      <a:cubicBezTo>
                        <a:pt x="2161" y="1363038"/>
                        <a:pt x="2181" y="1354587"/>
                        <a:pt x="2181" y="1346404"/>
                      </a:cubicBezTo>
                      <a:cubicBezTo>
                        <a:pt x="2200" y="1335028"/>
                        <a:pt x="2200" y="1323250"/>
                        <a:pt x="1894" y="1311377"/>
                      </a:cubicBezTo>
                      <a:cubicBezTo>
                        <a:pt x="1550" y="1298261"/>
                        <a:pt x="1569" y="1285278"/>
                        <a:pt x="1588" y="1272736"/>
                      </a:cubicBezTo>
                      <a:cubicBezTo>
                        <a:pt x="1588" y="1265604"/>
                        <a:pt x="1607" y="1258473"/>
                        <a:pt x="1550" y="1251284"/>
                      </a:cubicBezTo>
                      <a:cubicBezTo>
                        <a:pt x="1511" y="1245395"/>
                        <a:pt x="1492" y="1239525"/>
                        <a:pt x="1492" y="1233674"/>
                      </a:cubicBezTo>
                      <a:cubicBezTo>
                        <a:pt x="1473" y="1219832"/>
                        <a:pt x="1454" y="1205511"/>
                        <a:pt x="957" y="1190961"/>
                      </a:cubicBezTo>
                      <a:cubicBezTo>
                        <a:pt x="383" y="1174021"/>
                        <a:pt x="249" y="1157253"/>
                        <a:pt x="135" y="1141040"/>
                      </a:cubicBezTo>
                      <a:lnTo>
                        <a:pt x="58" y="1130276"/>
                      </a:lnTo>
                      <a:cubicBezTo>
                        <a:pt x="-37" y="1118785"/>
                        <a:pt x="20" y="1107256"/>
                        <a:pt x="58" y="1096128"/>
                      </a:cubicBezTo>
                      <a:cubicBezTo>
                        <a:pt x="96" y="1087639"/>
                        <a:pt x="135" y="1079150"/>
                        <a:pt x="116" y="1070584"/>
                      </a:cubicBezTo>
                      <a:cubicBezTo>
                        <a:pt x="58" y="1051522"/>
                        <a:pt x="116" y="1031484"/>
                        <a:pt x="307" y="1011007"/>
                      </a:cubicBezTo>
                      <a:cubicBezTo>
                        <a:pt x="498" y="989976"/>
                        <a:pt x="594" y="970512"/>
                        <a:pt x="594" y="951545"/>
                      </a:cubicBezTo>
                      <a:cubicBezTo>
                        <a:pt x="594" y="932579"/>
                        <a:pt x="498" y="912943"/>
                        <a:pt x="307" y="891529"/>
                      </a:cubicBezTo>
                      <a:cubicBezTo>
                        <a:pt x="135" y="870708"/>
                        <a:pt x="58" y="850536"/>
                        <a:pt x="116" y="831570"/>
                      </a:cubicBezTo>
                      <a:cubicBezTo>
                        <a:pt x="135" y="823061"/>
                        <a:pt x="96" y="814496"/>
                        <a:pt x="58" y="805911"/>
                      </a:cubicBezTo>
                      <a:cubicBezTo>
                        <a:pt x="1" y="794669"/>
                        <a:pt x="-37" y="783044"/>
                        <a:pt x="58" y="771744"/>
                      </a:cubicBezTo>
                      <a:lnTo>
                        <a:pt x="135" y="761152"/>
                      </a:lnTo>
                      <a:cubicBezTo>
                        <a:pt x="249" y="745187"/>
                        <a:pt x="383" y="728668"/>
                        <a:pt x="957" y="712875"/>
                      </a:cubicBezTo>
                      <a:cubicBezTo>
                        <a:pt x="1454" y="699319"/>
                        <a:pt x="1473" y="685037"/>
                        <a:pt x="1492" y="671233"/>
                      </a:cubicBezTo>
                      <a:cubicBezTo>
                        <a:pt x="1492" y="665401"/>
                        <a:pt x="1511" y="659550"/>
                        <a:pt x="1550" y="653738"/>
                      </a:cubicBezTo>
                      <a:cubicBezTo>
                        <a:pt x="1607" y="646645"/>
                        <a:pt x="1588" y="639494"/>
                        <a:pt x="1588" y="632362"/>
                      </a:cubicBezTo>
                      <a:cubicBezTo>
                        <a:pt x="1569" y="619782"/>
                        <a:pt x="1550" y="606761"/>
                        <a:pt x="1894" y="594314"/>
                      </a:cubicBezTo>
                      <a:cubicBezTo>
                        <a:pt x="2200" y="583034"/>
                        <a:pt x="2181" y="571256"/>
                        <a:pt x="2181" y="559842"/>
                      </a:cubicBezTo>
                      <a:cubicBezTo>
                        <a:pt x="2181" y="551639"/>
                        <a:pt x="2161" y="543169"/>
                        <a:pt x="2276" y="534948"/>
                      </a:cubicBezTo>
                      <a:cubicBezTo>
                        <a:pt x="2353" y="529231"/>
                        <a:pt x="2391" y="523476"/>
                        <a:pt x="2429" y="517740"/>
                      </a:cubicBezTo>
                      <a:cubicBezTo>
                        <a:pt x="2525" y="503936"/>
                        <a:pt x="2601" y="489653"/>
                        <a:pt x="3270" y="476174"/>
                      </a:cubicBezTo>
                      <a:cubicBezTo>
                        <a:pt x="3940" y="462733"/>
                        <a:pt x="4016" y="448470"/>
                        <a:pt x="4112" y="434685"/>
                      </a:cubicBezTo>
                      <a:cubicBezTo>
                        <a:pt x="4150" y="428930"/>
                        <a:pt x="4188" y="423175"/>
                        <a:pt x="4265" y="417458"/>
                      </a:cubicBezTo>
                      <a:cubicBezTo>
                        <a:pt x="4379" y="409256"/>
                        <a:pt x="4360" y="400786"/>
                        <a:pt x="4360" y="392583"/>
                      </a:cubicBezTo>
                      <a:cubicBezTo>
                        <a:pt x="4341" y="381169"/>
                        <a:pt x="4341" y="369372"/>
                        <a:pt x="4647" y="358072"/>
                      </a:cubicBezTo>
                      <a:cubicBezTo>
                        <a:pt x="4991" y="345645"/>
                        <a:pt x="4972" y="332643"/>
                        <a:pt x="4953" y="320082"/>
                      </a:cubicBezTo>
                      <a:cubicBezTo>
                        <a:pt x="4953" y="312931"/>
                        <a:pt x="4934" y="305780"/>
                        <a:pt x="4991" y="298687"/>
                      </a:cubicBezTo>
                      <a:cubicBezTo>
                        <a:pt x="5029" y="292874"/>
                        <a:pt x="5048" y="287043"/>
                        <a:pt x="5048" y="281211"/>
                      </a:cubicBezTo>
                      <a:cubicBezTo>
                        <a:pt x="5068" y="267388"/>
                        <a:pt x="5087" y="253106"/>
                        <a:pt x="5584" y="239511"/>
                      </a:cubicBezTo>
                      <a:cubicBezTo>
                        <a:pt x="6157" y="223738"/>
                        <a:pt x="6291" y="207238"/>
                        <a:pt x="6406" y="191273"/>
                      </a:cubicBezTo>
                      <a:lnTo>
                        <a:pt x="6482" y="180700"/>
                      </a:lnTo>
                      <a:cubicBezTo>
                        <a:pt x="6578" y="169419"/>
                        <a:pt x="6521" y="157813"/>
                        <a:pt x="6482" y="146571"/>
                      </a:cubicBezTo>
                      <a:cubicBezTo>
                        <a:pt x="6444" y="137986"/>
                        <a:pt x="6406" y="129421"/>
                        <a:pt x="6425" y="120912"/>
                      </a:cubicBezTo>
                      <a:cubicBezTo>
                        <a:pt x="6482" y="101965"/>
                        <a:pt x="6425" y="81813"/>
                        <a:pt x="6234" y="60992"/>
                      </a:cubicBezTo>
                      <a:cubicBezTo>
                        <a:pt x="6043" y="39578"/>
                        <a:pt x="5947" y="19942"/>
                        <a:pt x="5947" y="956"/>
                      </a:cubicBezTo>
                      <a:cubicBezTo>
                        <a:pt x="5947" y="421"/>
                        <a:pt x="6368" y="0"/>
                        <a:pt x="6903" y="0"/>
                      </a:cubicBezTo>
                      <a:cubicBezTo>
                        <a:pt x="7438" y="0"/>
                        <a:pt x="7859" y="421"/>
                        <a:pt x="7859" y="956"/>
                      </a:cubicBezTo>
                      <a:cubicBezTo>
                        <a:pt x="7859" y="19923"/>
                        <a:pt x="7955" y="39558"/>
                        <a:pt x="8146" y="60972"/>
                      </a:cubicBezTo>
                      <a:cubicBezTo>
                        <a:pt x="8318" y="81794"/>
                        <a:pt x="8394" y="101965"/>
                        <a:pt x="8337" y="120932"/>
                      </a:cubicBezTo>
                      <a:cubicBezTo>
                        <a:pt x="8318" y="129440"/>
                        <a:pt x="8356" y="138005"/>
                        <a:pt x="8394" y="146590"/>
                      </a:cubicBezTo>
                      <a:cubicBezTo>
                        <a:pt x="8452" y="157832"/>
                        <a:pt x="8490" y="169457"/>
                        <a:pt x="8394" y="180757"/>
                      </a:cubicBezTo>
                      <a:lnTo>
                        <a:pt x="8318" y="191330"/>
                      </a:lnTo>
                      <a:cubicBezTo>
                        <a:pt x="8203" y="207314"/>
                        <a:pt x="8069" y="223833"/>
                        <a:pt x="7496" y="239626"/>
                      </a:cubicBezTo>
                      <a:cubicBezTo>
                        <a:pt x="6999" y="253182"/>
                        <a:pt x="6980" y="267445"/>
                        <a:pt x="6960" y="281250"/>
                      </a:cubicBezTo>
                      <a:cubicBezTo>
                        <a:pt x="6960" y="287100"/>
                        <a:pt x="6941" y="292932"/>
                        <a:pt x="6903" y="298744"/>
                      </a:cubicBezTo>
                      <a:cubicBezTo>
                        <a:pt x="6846" y="305837"/>
                        <a:pt x="6865" y="312988"/>
                        <a:pt x="6865" y="320120"/>
                      </a:cubicBezTo>
                      <a:cubicBezTo>
                        <a:pt x="6884" y="332701"/>
                        <a:pt x="6903" y="345721"/>
                        <a:pt x="6559" y="358168"/>
                      </a:cubicBezTo>
                      <a:cubicBezTo>
                        <a:pt x="6253" y="369429"/>
                        <a:pt x="6272" y="381226"/>
                        <a:pt x="6272" y="392621"/>
                      </a:cubicBezTo>
                      <a:cubicBezTo>
                        <a:pt x="6272" y="400824"/>
                        <a:pt x="6291" y="409294"/>
                        <a:pt x="6177" y="417515"/>
                      </a:cubicBezTo>
                      <a:cubicBezTo>
                        <a:pt x="6100" y="423232"/>
                        <a:pt x="6062" y="428987"/>
                        <a:pt x="6024" y="434723"/>
                      </a:cubicBezTo>
                      <a:cubicBezTo>
                        <a:pt x="5928" y="448527"/>
                        <a:pt x="5851" y="462810"/>
                        <a:pt x="5182" y="476308"/>
                      </a:cubicBezTo>
                      <a:cubicBezTo>
                        <a:pt x="4513" y="489749"/>
                        <a:pt x="4437" y="504012"/>
                        <a:pt x="4341" y="517798"/>
                      </a:cubicBezTo>
                      <a:cubicBezTo>
                        <a:pt x="4303" y="523553"/>
                        <a:pt x="4265" y="529308"/>
                        <a:pt x="4188" y="535024"/>
                      </a:cubicBezTo>
                      <a:cubicBezTo>
                        <a:pt x="4073" y="543227"/>
                        <a:pt x="4092" y="551697"/>
                        <a:pt x="4092" y="559880"/>
                      </a:cubicBezTo>
                      <a:cubicBezTo>
                        <a:pt x="4112" y="571294"/>
                        <a:pt x="4112" y="583091"/>
                        <a:pt x="3806" y="594391"/>
                      </a:cubicBezTo>
                      <a:cubicBezTo>
                        <a:pt x="3462" y="606819"/>
                        <a:pt x="3481" y="619820"/>
                        <a:pt x="3500" y="632382"/>
                      </a:cubicBezTo>
                      <a:cubicBezTo>
                        <a:pt x="3500" y="639532"/>
                        <a:pt x="3519" y="646683"/>
                        <a:pt x="3462" y="653776"/>
                      </a:cubicBezTo>
                      <a:cubicBezTo>
                        <a:pt x="3423" y="659589"/>
                        <a:pt x="3404" y="665420"/>
                        <a:pt x="3404" y="671252"/>
                      </a:cubicBezTo>
                      <a:cubicBezTo>
                        <a:pt x="3385" y="685075"/>
                        <a:pt x="3366" y="699358"/>
                        <a:pt x="2869" y="712952"/>
                      </a:cubicBezTo>
                      <a:cubicBezTo>
                        <a:pt x="2295" y="728725"/>
                        <a:pt x="2161" y="745226"/>
                        <a:pt x="2047" y="761171"/>
                      </a:cubicBezTo>
                      <a:lnTo>
                        <a:pt x="1970" y="771764"/>
                      </a:lnTo>
                      <a:cubicBezTo>
                        <a:pt x="1875" y="783044"/>
                        <a:pt x="1932" y="794650"/>
                        <a:pt x="1970" y="805892"/>
                      </a:cubicBezTo>
                      <a:cubicBezTo>
                        <a:pt x="2008" y="814477"/>
                        <a:pt x="2047" y="823042"/>
                        <a:pt x="2028" y="831551"/>
                      </a:cubicBezTo>
                      <a:cubicBezTo>
                        <a:pt x="1970" y="850498"/>
                        <a:pt x="2028" y="870650"/>
                        <a:pt x="2219" y="891471"/>
                      </a:cubicBezTo>
                      <a:cubicBezTo>
                        <a:pt x="2410" y="912885"/>
                        <a:pt x="2506" y="932521"/>
                        <a:pt x="2506" y="951507"/>
                      </a:cubicBezTo>
                      <a:cubicBezTo>
                        <a:pt x="2506" y="970493"/>
                        <a:pt x="2410" y="989938"/>
                        <a:pt x="2219" y="1010988"/>
                      </a:cubicBezTo>
                      <a:cubicBezTo>
                        <a:pt x="2047" y="1031446"/>
                        <a:pt x="1970" y="1051484"/>
                        <a:pt x="2028" y="1070527"/>
                      </a:cubicBezTo>
                      <a:cubicBezTo>
                        <a:pt x="2047" y="1079092"/>
                        <a:pt x="2008" y="1087582"/>
                        <a:pt x="1970" y="1096090"/>
                      </a:cubicBezTo>
                      <a:cubicBezTo>
                        <a:pt x="1913" y="1107217"/>
                        <a:pt x="1875" y="1118746"/>
                        <a:pt x="1970" y="1130218"/>
                      </a:cubicBezTo>
                      <a:lnTo>
                        <a:pt x="2047" y="1140983"/>
                      </a:lnTo>
                      <a:cubicBezTo>
                        <a:pt x="2161" y="1157177"/>
                        <a:pt x="2295" y="1173926"/>
                        <a:pt x="2869" y="1190846"/>
                      </a:cubicBezTo>
                      <a:cubicBezTo>
                        <a:pt x="3366" y="1205435"/>
                        <a:pt x="3385" y="1219755"/>
                        <a:pt x="3404" y="1233617"/>
                      </a:cubicBezTo>
                      <a:cubicBezTo>
                        <a:pt x="3404" y="1239468"/>
                        <a:pt x="3423" y="1245318"/>
                        <a:pt x="3462" y="1251207"/>
                      </a:cubicBezTo>
                      <a:cubicBezTo>
                        <a:pt x="3519" y="1258396"/>
                        <a:pt x="3500" y="1265547"/>
                        <a:pt x="3500" y="1272679"/>
                      </a:cubicBezTo>
                      <a:cubicBezTo>
                        <a:pt x="3481" y="1285221"/>
                        <a:pt x="3462" y="1298184"/>
                        <a:pt x="3806" y="1311281"/>
                      </a:cubicBezTo>
                      <a:cubicBezTo>
                        <a:pt x="4112" y="1323193"/>
                        <a:pt x="4092" y="1334970"/>
                        <a:pt x="4092" y="1346366"/>
                      </a:cubicBezTo>
                      <a:cubicBezTo>
                        <a:pt x="4092" y="1354549"/>
                        <a:pt x="4073" y="1363000"/>
                        <a:pt x="4188" y="1371412"/>
                      </a:cubicBezTo>
                      <a:cubicBezTo>
                        <a:pt x="4265" y="1377282"/>
                        <a:pt x="4303" y="1383113"/>
                        <a:pt x="4341" y="1388945"/>
                      </a:cubicBezTo>
                      <a:cubicBezTo>
                        <a:pt x="4437" y="1402921"/>
                        <a:pt x="4513" y="1417357"/>
                        <a:pt x="5182" y="1432136"/>
                      </a:cubicBezTo>
                      <a:cubicBezTo>
                        <a:pt x="5851" y="1446935"/>
                        <a:pt x="5928" y="1461408"/>
                        <a:pt x="6024" y="1475385"/>
                      </a:cubicBezTo>
                      <a:cubicBezTo>
                        <a:pt x="6062" y="1481216"/>
                        <a:pt x="6100" y="1487029"/>
                        <a:pt x="6177" y="1492898"/>
                      </a:cubicBezTo>
                      <a:cubicBezTo>
                        <a:pt x="6291" y="1501349"/>
                        <a:pt x="6272" y="1509800"/>
                        <a:pt x="6272" y="1517983"/>
                      </a:cubicBezTo>
                      <a:cubicBezTo>
                        <a:pt x="6253" y="1529359"/>
                        <a:pt x="6253" y="1541137"/>
                        <a:pt x="6559" y="1553010"/>
                      </a:cubicBezTo>
                      <a:cubicBezTo>
                        <a:pt x="6903" y="1566126"/>
                        <a:pt x="6884" y="1579109"/>
                        <a:pt x="6865" y="1591651"/>
                      </a:cubicBezTo>
                      <a:cubicBezTo>
                        <a:pt x="6865" y="1598783"/>
                        <a:pt x="6846" y="1605914"/>
                        <a:pt x="6903" y="1613103"/>
                      </a:cubicBezTo>
                      <a:cubicBezTo>
                        <a:pt x="6941" y="1618992"/>
                        <a:pt x="6960" y="1624862"/>
                        <a:pt x="6960" y="1630712"/>
                      </a:cubicBezTo>
                      <a:cubicBezTo>
                        <a:pt x="6980" y="1644555"/>
                        <a:pt x="6999" y="1658876"/>
                        <a:pt x="7496" y="1673426"/>
                      </a:cubicBezTo>
                      <a:cubicBezTo>
                        <a:pt x="8069" y="1690385"/>
                        <a:pt x="8203" y="1707153"/>
                        <a:pt x="8318" y="1723366"/>
                      </a:cubicBezTo>
                      <a:lnTo>
                        <a:pt x="8394" y="1734111"/>
                      </a:lnTo>
                      <a:cubicBezTo>
                        <a:pt x="8490" y="1745602"/>
                        <a:pt x="8433" y="1757132"/>
                        <a:pt x="8394" y="1768259"/>
                      </a:cubicBezTo>
                      <a:cubicBezTo>
                        <a:pt x="8356" y="1776748"/>
                        <a:pt x="8318" y="1785237"/>
                        <a:pt x="8337" y="1793803"/>
                      </a:cubicBezTo>
                      <a:cubicBezTo>
                        <a:pt x="8394" y="1812865"/>
                        <a:pt x="8337" y="1832902"/>
                        <a:pt x="8146" y="1853380"/>
                      </a:cubicBezTo>
                      <a:cubicBezTo>
                        <a:pt x="7955" y="1874411"/>
                        <a:pt x="7859" y="1893875"/>
                        <a:pt x="7859" y="1912842"/>
                      </a:cubicBezTo>
                      <a:cubicBezTo>
                        <a:pt x="7859" y="1913434"/>
                        <a:pt x="7438" y="1913855"/>
                        <a:pt x="6903" y="191385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2" name="任意多边形: 形状 341">
                  <a:extLst>
                    <a:ext uri="{FF2B5EF4-FFF2-40B4-BE49-F238E27FC236}">
                      <a16:creationId xmlns:a16="http://schemas.microsoft.com/office/drawing/2014/main" id="{41C07EAF-9226-A2B3-8248-0C61A660E27F}"/>
                    </a:ext>
                  </a:extLst>
                </p:cNvPr>
                <p:cNvSpPr/>
                <p:nvPr/>
              </p:nvSpPr>
              <p:spPr>
                <a:xfrm>
                  <a:off x="9338820" y="1104697"/>
                  <a:ext cx="25057" cy="1913874"/>
                </a:xfrm>
                <a:custGeom>
                  <a:avLst/>
                  <a:gdLst>
                    <a:gd name="connsiteX0" fmla="*/ 22796 w 25057"/>
                    <a:gd name="connsiteY0" fmla="*/ 1913874 h 1913874"/>
                    <a:gd name="connsiteX1" fmla="*/ 21840 w 25057"/>
                    <a:gd name="connsiteY1" fmla="*/ 1912918 h 1913874"/>
                    <a:gd name="connsiteX2" fmla="*/ 22490 w 25057"/>
                    <a:gd name="connsiteY2" fmla="*/ 1858102 h 1913874"/>
                    <a:gd name="connsiteX3" fmla="*/ 22567 w 25057"/>
                    <a:gd name="connsiteY3" fmla="*/ 1853877 h 1913874"/>
                    <a:gd name="connsiteX4" fmla="*/ 23121 w 25057"/>
                    <a:gd name="connsiteY4" fmla="*/ 1794702 h 1913874"/>
                    <a:gd name="connsiteX5" fmla="*/ 23045 w 25057"/>
                    <a:gd name="connsiteY5" fmla="*/ 1781815 h 1913874"/>
                    <a:gd name="connsiteX6" fmla="*/ 22624 w 25057"/>
                    <a:gd name="connsiteY6" fmla="*/ 1734475 h 1913874"/>
                    <a:gd name="connsiteX7" fmla="*/ 20196 w 25057"/>
                    <a:gd name="connsiteY7" fmla="*/ 1672355 h 1913874"/>
                    <a:gd name="connsiteX8" fmla="*/ 18131 w 25057"/>
                    <a:gd name="connsiteY8" fmla="*/ 1610484 h 1913874"/>
                    <a:gd name="connsiteX9" fmla="*/ 18054 w 25057"/>
                    <a:gd name="connsiteY9" fmla="*/ 1604786 h 1913874"/>
                    <a:gd name="connsiteX10" fmla="*/ 16582 w 25057"/>
                    <a:gd name="connsiteY10" fmla="*/ 1549225 h 1913874"/>
                    <a:gd name="connsiteX11" fmla="*/ 15014 w 25057"/>
                    <a:gd name="connsiteY11" fmla="*/ 1500948 h 1913874"/>
                    <a:gd name="connsiteX12" fmla="*/ 14689 w 25057"/>
                    <a:gd name="connsiteY12" fmla="*/ 1487545 h 1913874"/>
                    <a:gd name="connsiteX13" fmla="*/ 11573 w 25057"/>
                    <a:gd name="connsiteY13" fmla="*/ 1424737 h 1913874"/>
                    <a:gd name="connsiteX14" fmla="*/ 8456 w 25057"/>
                    <a:gd name="connsiteY14" fmla="*/ 1361814 h 1913874"/>
                    <a:gd name="connsiteX15" fmla="*/ 8131 w 25057"/>
                    <a:gd name="connsiteY15" fmla="*/ 1348450 h 1913874"/>
                    <a:gd name="connsiteX16" fmla="*/ 6563 w 25057"/>
                    <a:gd name="connsiteY16" fmla="*/ 1300192 h 1913874"/>
                    <a:gd name="connsiteX17" fmla="*/ 5091 w 25057"/>
                    <a:gd name="connsiteY17" fmla="*/ 1244554 h 1913874"/>
                    <a:gd name="connsiteX18" fmla="*/ 5015 w 25057"/>
                    <a:gd name="connsiteY18" fmla="*/ 1238856 h 1913874"/>
                    <a:gd name="connsiteX19" fmla="*/ 2950 w 25057"/>
                    <a:gd name="connsiteY19" fmla="*/ 1177080 h 1913874"/>
                    <a:gd name="connsiteX20" fmla="*/ 522 w 25057"/>
                    <a:gd name="connsiteY20" fmla="*/ 1114865 h 1913874"/>
                    <a:gd name="connsiteX21" fmla="*/ 101 w 25057"/>
                    <a:gd name="connsiteY21" fmla="*/ 1067506 h 1913874"/>
                    <a:gd name="connsiteX22" fmla="*/ 24 w 25057"/>
                    <a:gd name="connsiteY22" fmla="*/ 1054619 h 1913874"/>
                    <a:gd name="connsiteX23" fmla="*/ 579 w 25057"/>
                    <a:gd name="connsiteY23" fmla="*/ 995406 h 1913874"/>
                    <a:gd name="connsiteX24" fmla="*/ 655 w 25057"/>
                    <a:gd name="connsiteY24" fmla="*/ 991180 h 1913874"/>
                    <a:gd name="connsiteX25" fmla="*/ 1305 w 25057"/>
                    <a:gd name="connsiteY25" fmla="*/ 936403 h 1913874"/>
                    <a:gd name="connsiteX26" fmla="*/ 655 w 25057"/>
                    <a:gd name="connsiteY26" fmla="*/ 880325 h 1913874"/>
                    <a:gd name="connsiteX27" fmla="*/ 579 w 25057"/>
                    <a:gd name="connsiteY27" fmla="*/ 875946 h 1913874"/>
                    <a:gd name="connsiteX28" fmla="*/ 24 w 25057"/>
                    <a:gd name="connsiteY28" fmla="*/ 815624 h 1913874"/>
                    <a:gd name="connsiteX29" fmla="*/ 101 w 25057"/>
                    <a:gd name="connsiteY29" fmla="*/ 802871 h 1913874"/>
                    <a:gd name="connsiteX30" fmla="*/ 522 w 25057"/>
                    <a:gd name="connsiteY30" fmla="*/ 756353 h 1913874"/>
                    <a:gd name="connsiteX31" fmla="*/ 2950 w 25057"/>
                    <a:gd name="connsiteY31" fmla="*/ 698975 h 1913874"/>
                    <a:gd name="connsiteX32" fmla="*/ 5015 w 25057"/>
                    <a:gd name="connsiteY32" fmla="*/ 641349 h 1913874"/>
                    <a:gd name="connsiteX33" fmla="*/ 5091 w 25057"/>
                    <a:gd name="connsiteY33" fmla="*/ 635823 h 1913874"/>
                    <a:gd name="connsiteX34" fmla="*/ 6563 w 25057"/>
                    <a:gd name="connsiteY34" fmla="*/ 583110 h 1913874"/>
                    <a:gd name="connsiteX35" fmla="*/ 8131 w 25057"/>
                    <a:gd name="connsiteY35" fmla="*/ 538007 h 1913874"/>
                    <a:gd name="connsiteX36" fmla="*/ 8456 w 25057"/>
                    <a:gd name="connsiteY36" fmla="*/ 525292 h 1913874"/>
                    <a:gd name="connsiteX37" fmla="*/ 11592 w 25057"/>
                    <a:gd name="connsiteY37" fmla="*/ 468584 h 1913874"/>
                    <a:gd name="connsiteX38" fmla="*/ 14708 w 25057"/>
                    <a:gd name="connsiteY38" fmla="*/ 412028 h 1913874"/>
                    <a:gd name="connsiteX39" fmla="*/ 15033 w 25057"/>
                    <a:gd name="connsiteY39" fmla="*/ 399275 h 1913874"/>
                    <a:gd name="connsiteX40" fmla="*/ 16601 w 25057"/>
                    <a:gd name="connsiteY40" fmla="*/ 354153 h 1913874"/>
                    <a:gd name="connsiteX41" fmla="*/ 18073 w 25057"/>
                    <a:gd name="connsiteY41" fmla="*/ 301516 h 1913874"/>
                    <a:gd name="connsiteX42" fmla="*/ 18150 w 25057"/>
                    <a:gd name="connsiteY42" fmla="*/ 295991 h 1913874"/>
                    <a:gd name="connsiteX43" fmla="*/ 20215 w 25057"/>
                    <a:gd name="connsiteY43" fmla="*/ 238250 h 1913874"/>
                    <a:gd name="connsiteX44" fmla="*/ 22643 w 25057"/>
                    <a:gd name="connsiteY44" fmla="*/ 180986 h 1913874"/>
                    <a:gd name="connsiteX45" fmla="*/ 23064 w 25057"/>
                    <a:gd name="connsiteY45" fmla="*/ 134507 h 1913874"/>
                    <a:gd name="connsiteX46" fmla="*/ 23140 w 25057"/>
                    <a:gd name="connsiteY46" fmla="*/ 121754 h 1913874"/>
                    <a:gd name="connsiteX47" fmla="*/ 22586 w 25057"/>
                    <a:gd name="connsiteY47" fmla="*/ 61470 h 1913874"/>
                    <a:gd name="connsiteX48" fmla="*/ 22509 w 25057"/>
                    <a:gd name="connsiteY48" fmla="*/ 57091 h 1913874"/>
                    <a:gd name="connsiteX49" fmla="*/ 21840 w 25057"/>
                    <a:gd name="connsiteY49" fmla="*/ 956 h 1913874"/>
                    <a:gd name="connsiteX50" fmla="*/ 22796 w 25057"/>
                    <a:gd name="connsiteY50" fmla="*/ 0 h 1913874"/>
                    <a:gd name="connsiteX51" fmla="*/ 23752 w 25057"/>
                    <a:gd name="connsiteY51" fmla="*/ 956 h 1913874"/>
                    <a:gd name="connsiteX52" fmla="*/ 24402 w 25057"/>
                    <a:gd name="connsiteY52" fmla="*/ 57034 h 1913874"/>
                    <a:gd name="connsiteX53" fmla="*/ 24478 w 25057"/>
                    <a:gd name="connsiteY53" fmla="*/ 61412 h 1913874"/>
                    <a:gd name="connsiteX54" fmla="*/ 25033 w 25057"/>
                    <a:gd name="connsiteY54" fmla="*/ 121735 h 1913874"/>
                    <a:gd name="connsiteX55" fmla="*/ 24956 w 25057"/>
                    <a:gd name="connsiteY55" fmla="*/ 134487 h 1913874"/>
                    <a:gd name="connsiteX56" fmla="*/ 24536 w 25057"/>
                    <a:gd name="connsiteY56" fmla="*/ 181005 h 1913874"/>
                    <a:gd name="connsiteX57" fmla="*/ 22108 w 25057"/>
                    <a:gd name="connsiteY57" fmla="*/ 238383 h 1913874"/>
                    <a:gd name="connsiteX58" fmla="*/ 20043 w 25057"/>
                    <a:gd name="connsiteY58" fmla="*/ 296010 h 1913874"/>
                    <a:gd name="connsiteX59" fmla="*/ 19966 w 25057"/>
                    <a:gd name="connsiteY59" fmla="*/ 301536 h 1913874"/>
                    <a:gd name="connsiteX60" fmla="*/ 18494 w 25057"/>
                    <a:gd name="connsiteY60" fmla="*/ 354248 h 1913874"/>
                    <a:gd name="connsiteX61" fmla="*/ 16926 w 25057"/>
                    <a:gd name="connsiteY61" fmla="*/ 399313 h 1913874"/>
                    <a:gd name="connsiteX62" fmla="*/ 16601 w 25057"/>
                    <a:gd name="connsiteY62" fmla="*/ 412066 h 1913874"/>
                    <a:gd name="connsiteX63" fmla="*/ 13466 w 25057"/>
                    <a:gd name="connsiteY63" fmla="*/ 468775 h 1913874"/>
                    <a:gd name="connsiteX64" fmla="*/ 10349 w 25057"/>
                    <a:gd name="connsiteY64" fmla="*/ 525331 h 1913874"/>
                    <a:gd name="connsiteX65" fmla="*/ 10024 w 25057"/>
                    <a:gd name="connsiteY65" fmla="*/ 538045 h 1913874"/>
                    <a:gd name="connsiteX66" fmla="*/ 8456 w 25057"/>
                    <a:gd name="connsiteY66" fmla="*/ 583225 h 1913874"/>
                    <a:gd name="connsiteX67" fmla="*/ 6984 w 25057"/>
                    <a:gd name="connsiteY67" fmla="*/ 635861 h 1913874"/>
                    <a:gd name="connsiteX68" fmla="*/ 6908 w 25057"/>
                    <a:gd name="connsiteY68" fmla="*/ 641387 h 1913874"/>
                    <a:gd name="connsiteX69" fmla="*/ 4843 w 25057"/>
                    <a:gd name="connsiteY69" fmla="*/ 699128 h 1913874"/>
                    <a:gd name="connsiteX70" fmla="*/ 2414 w 25057"/>
                    <a:gd name="connsiteY70" fmla="*/ 756391 h 1913874"/>
                    <a:gd name="connsiteX71" fmla="*/ 1994 w 25057"/>
                    <a:gd name="connsiteY71" fmla="*/ 802871 h 1913874"/>
                    <a:gd name="connsiteX72" fmla="*/ 1917 w 25057"/>
                    <a:gd name="connsiteY72" fmla="*/ 815624 h 1913874"/>
                    <a:gd name="connsiteX73" fmla="*/ 2472 w 25057"/>
                    <a:gd name="connsiteY73" fmla="*/ 875908 h 1913874"/>
                    <a:gd name="connsiteX74" fmla="*/ 2548 w 25057"/>
                    <a:gd name="connsiteY74" fmla="*/ 880287 h 1913874"/>
                    <a:gd name="connsiteX75" fmla="*/ 3198 w 25057"/>
                    <a:gd name="connsiteY75" fmla="*/ 936403 h 1913874"/>
                    <a:gd name="connsiteX76" fmla="*/ 2548 w 25057"/>
                    <a:gd name="connsiteY76" fmla="*/ 991219 h 1913874"/>
                    <a:gd name="connsiteX77" fmla="*/ 2472 w 25057"/>
                    <a:gd name="connsiteY77" fmla="*/ 995444 h 1913874"/>
                    <a:gd name="connsiteX78" fmla="*/ 1917 w 25057"/>
                    <a:gd name="connsiteY78" fmla="*/ 1054619 h 1913874"/>
                    <a:gd name="connsiteX79" fmla="*/ 1994 w 25057"/>
                    <a:gd name="connsiteY79" fmla="*/ 1067506 h 1913874"/>
                    <a:gd name="connsiteX80" fmla="*/ 2414 w 25057"/>
                    <a:gd name="connsiteY80" fmla="*/ 1114846 h 1913874"/>
                    <a:gd name="connsiteX81" fmla="*/ 4843 w 25057"/>
                    <a:gd name="connsiteY81" fmla="*/ 1176966 h 1913874"/>
                    <a:gd name="connsiteX82" fmla="*/ 6908 w 25057"/>
                    <a:gd name="connsiteY82" fmla="*/ 1238837 h 1913874"/>
                    <a:gd name="connsiteX83" fmla="*/ 6984 w 25057"/>
                    <a:gd name="connsiteY83" fmla="*/ 1244534 h 1913874"/>
                    <a:gd name="connsiteX84" fmla="*/ 8456 w 25057"/>
                    <a:gd name="connsiteY84" fmla="*/ 1300096 h 1913874"/>
                    <a:gd name="connsiteX85" fmla="*/ 10024 w 25057"/>
                    <a:gd name="connsiteY85" fmla="*/ 1348411 h 1913874"/>
                    <a:gd name="connsiteX86" fmla="*/ 10349 w 25057"/>
                    <a:gd name="connsiteY86" fmla="*/ 1361776 h 1913874"/>
                    <a:gd name="connsiteX87" fmla="*/ 13466 w 25057"/>
                    <a:gd name="connsiteY87" fmla="*/ 1424584 h 1913874"/>
                    <a:gd name="connsiteX88" fmla="*/ 16582 w 25057"/>
                    <a:gd name="connsiteY88" fmla="*/ 1487507 h 1913874"/>
                    <a:gd name="connsiteX89" fmla="*/ 16907 w 25057"/>
                    <a:gd name="connsiteY89" fmla="*/ 1500909 h 1913874"/>
                    <a:gd name="connsiteX90" fmla="*/ 18475 w 25057"/>
                    <a:gd name="connsiteY90" fmla="*/ 1549129 h 1913874"/>
                    <a:gd name="connsiteX91" fmla="*/ 19947 w 25057"/>
                    <a:gd name="connsiteY91" fmla="*/ 1604767 h 1913874"/>
                    <a:gd name="connsiteX92" fmla="*/ 20024 w 25057"/>
                    <a:gd name="connsiteY92" fmla="*/ 1610465 h 1913874"/>
                    <a:gd name="connsiteX93" fmla="*/ 22089 w 25057"/>
                    <a:gd name="connsiteY93" fmla="*/ 1672240 h 1913874"/>
                    <a:gd name="connsiteX94" fmla="*/ 24517 w 25057"/>
                    <a:gd name="connsiteY94" fmla="*/ 1734456 h 1913874"/>
                    <a:gd name="connsiteX95" fmla="*/ 24937 w 25057"/>
                    <a:gd name="connsiteY95" fmla="*/ 1781815 h 1913874"/>
                    <a:gd name="connsiteX96" fmla="*/ 25014 w 25057"/>
                    <a:gd name="connsiteY96" fmla="*/ 1794702 h 1913874"/>
                    <a:gd name="connsiteX97" fmla="*/ 24459 w 25057"/>
                    <a:gd name="connsiteY97" fmla="*/ 1853915 h 1913874"/>
                    <a:gd name="connsiteX98" fmla="*/ 24383 w 25057"/>
                    <a:gd name="connsiteY98" fmla="*/ 1858140 h 1913874"/>
                    <a:gd name="connsiteX99" fmla="*/ 23733 w 25057"/>
                    <a:gd name="connsiteY99" fmla="*/ 1912918 h 1913874"/>
                    <a:gd name="connsiteX100" fmla="*/ 22796 w 25057"/>
                    <a:gd name="connsiteY100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5057" h="1913874">
                      <a:moveTo>
                        <a:pt x="22796" y="1913874"/>
                      </a:moveTo>
                      <a:cubicBezTo>
                        <a:pt x="22261" y="1913874"/>
                        <a:pt x="21840" y="1913454"/>
                        <a:pt x="21840" y="1912918"/>
                      </a:cubicBezTo>
                      <a:cubicBezTo>
                        <a:pt x="21840" y="1894430"/>
                        <a:pt x="22165" y="1875960"/>
                        <a:pt x="22490" y="1858102"/>
                      </a:cubicBezTo>
                      <a:lnTo>
                        <a:pt x="22567" y="1853877"/>
                      </a:lnTo>
                      <a:cubicBezTo>
                        <a:pt x="22930" y="1833151"/>
                        <a:pt x="23236" y="1814376"/>
                        <a:pt x="23121" y="1794702"/>
                      </a:cubicBezTo>
                      <a:lnTo>
                        <a:pt x="23045" y="1781815"/>
                      </a:lnTo>
                      <a:cubicBezTo>
                        <a:pt x="22968" y="1766366"/>
                        <a:pt x="22892" y="1750382"/>
                        <a:pt x="22624" y="1734475"/>
                      </a:cubicBezTo>
                      <a:cubicBezTo>
                        <a:pt x="22222" y="1711072"/>
                        <a:pt x="21458" y="1691322"/>
                        <a:pt x="20196" y="1672355"/>
                      </a:cubicBezTo>
                      <a:cubicBezTo>
                        <a:pt x="18800" y="1651094"/>
                        <a:pt x="18418" y="1630961"/>
                        <a:pt x="18131" y="1610484"/>
                      </a:cubicBezTo>
                      <a:lnTo>
                        <a:pt x="18054" y="1604786"/>
                      </a:lnTo>
                      <a:cubicBezTo>
                        <a:pt x="17806" y="1586795"/>
                        <a:pt x="17538" y="1568191"/>
                        <a:pt x="16582" y="1549225"/>
                      </a:cubicBezTo>
                      <a:cubicBezTo>
                        <a:pt x="15760" y="1532839"/>
                        <a:pt x="15378" y="1516626"/>
                        <a:pt x="15014" y="1500948"/>
                      </a:cubicBezTo>
                      <a:cubicBezTo>
                        <a:pt x="14919" y="1496493"/>
                        <a:pt x="14804" y="1492019"/>
                        <a:pt x="14689" y="1487545"/>
                      </a:cubicBezTo>
                      <a:cubicBezTo>
                        <a:pt x="14192" y="1467928"/>
                        <a:pt x="13466" y="1446763"/>
                        <a:pt x="11573" y="1424737"/>
                      </a:cubicBezTo>
                      <a:cubicBezTo>
                        <a:pt x="9680" y="1402654"/>
                        <a:pt x="8953" y="1381450"/>
                        <a:pt x="8456" y="1361814"/>
                      </a:cubicBezTo>
                      <a:cubicBezTo>
                        <a:pt x="8342" y="1357359"/>
                        <a:pt x="8246" y="1352904"/>
                        <a:pt x="8131" y="1348450"/>
                      </a:cubicBezTo>
                      <a:cubicBezTo>
                        <a:pt x="7768" y="1332772"/>
                        <a:pt x="7386" y="1316577"/>
                        <a:pt x="6563" y="1300192"/>
                      </a:cubicBezTo>
                      <a:cubicBezTo>
                        <a:pt x="5607" y="1281168"/>
                        <a:pt x="5340" y="1262564"/>
                        <a:pt x="5091" y="1244554"/>
                      </a:cubicBezTo>
                      <a:lnTo>
                        <a:pt x="5015" y="1238856"/>
                      </a:lnTo>
                      <a:cubicBezTo>
                        <a:pt x="4728" y="1218417"/>
                        <a:pt x="4346" y="1198303"/>
                        <a:pt x="2950" y="1177080"/>
                      </a:cubicBezTo>
                      <a:cubicBezTo>
                        <a:pt x="1707" y="1158076"/>
                        <a:pt x="923" y="1138306"/>
                        <a:pt x="522" y="1114865"/>
                      </a:cubicBezTo>
                      <a:cubicBezTo>
                        <a:pt x="254" y="1098939"/>
                        <a:pt x="177" y="1082954"/>
                        <a:pt x="101" y="1067506"/>
                      </a:cubicBezTo>
                      <a:lnTo>
                        <a:pt x="24" y="1054619"/>
                      </a:lnTo>
                      <a:cubicBezTo>
                        <a:pt x="-90" y="1034926"/>
                        <a:pt x="216" y="1016150"/>
                        <a:pt x="579" y="995406"/>
                      </a:cubicBezTo>
                      <a:lnTo>
                        <a:pt x="655" y="991180"/>
                      </a:lnTo>
                      <a:cubicBezTo>
                        <a:pt x="980" y="973342"/>
                        <a:pt x="1305" y="954872"/>
                        <a:pt x="1305" y="936403"/>
                      </a:cubicBezTo>
                      <a:cubicBezTo>
                        <a:pt x="1305" y="917933"/>
                        <a:pt x="980" y="898813"/>
                        <a:pt x="655" y="880325"/>
                      </a:cubicBezTo>
                      <a:lnTo>
                        <a:pt x="579" y="875946"/>
                      </a:lnTo>
                      <a:cubicBezTo>
                        <a:pt x="216" y="854456"/>
                        <a:pt x="-90" y="835088"/>
                        <a:pt x="24" y="815624"/>
                      </a:cubicBezTo>
                      <a:lnTo>
                        <a:pt x="101" y="802871"/>
                      </a:lnTo>
                      <a:cubicBezTo>
                        <a:pt x="177" y="787556"/>
                        <a:pt x="254" y="771725"/>
                        <a:pt x="522" y="756353"/>
                      </a:cubicBezTo>
                      <a:cubicBezTo>
                        <a:pt x="923" y="733715"/>
                        <a:pt x="1688" y="715475"/>
                        <a:pt x="2950" y="698975"/>
                      </a:cubicBezTo>
                      <a:cubicBezTo>
                        <a:pt x="4346" y="680544"/>
                        <a:pt x="4728" y="661214"/>
                        <a:pt x="5015" y="641349"/>
                      </a:cubicBezTo>
                      <a:lnTo>
                        <a:pt x="5091" y="635823"/>
                      </a:lnTo>
                      <a:cubicBezTo>
                        <a:pt x="5340" y="618329"/>
                        <a:pt x="5607" y="600222"/>
                        <a:pt x="6563" y="583110"/>
                      </a:cubicBezTo>
                      <a:cubicBezTo>
                        <a:pt x="7386" y="568369"/>
                        <a:pt x="7768" y="552939"/>
                        <a:pt x="8131" y="538007"/>
                      </a:cubicBezTo>
                      <a:cubicBezTo>
                        <a:pt x="8227" y="533763"/>
                        <a:pt x="8342" y="529518"/>
                        <a:pt x="8456" y="525292"/>
                      </a:cubicBezTo>
                      <a:cubicBezTo>
                        <a:pt x="8953" y="506651"/>
                        <a:pt x="9699" y="486900"/>
                        <a:pt x="11592" y="468584"/>
                      </a:cubicBezTo>
                      <a:cubicBezTo>
                        <a:pt x="13485" y="450344"/>
                        <a:pt x="14211" y="430631"/>
                        <a:pt x="14708" y="412028"/>
                      </a:cubicBezTo>
                      <a:cubicBezTo>
                        <a:pt x="14823" y="407783"/>
                        <a:pt x="14919" y="403539"/>
                        <a:pt x="15033" y="399275"/>
                      </a:cubicBezTo>
                      <a:cubicBezTo>
                        <a:pt x="15397" y="384343"/>
                        <a:pt x="15779" y="368894"/>
                        <a:pt x="16601" y="354153"/>
                      </a:cubicBezTo>
                      <a:cubicBezTo>
                        <a:pt x="17557" y="337079"/>
                        <a:pt x="17806" y="319011"/>
                        <a:pt x="18073" y="301516"/>
                      </a:cubicBezTo>
                      <a:lnTo>
                        <a:pt x="18150" y="295991"/>
                      </a:lnTo>
                      <a:cubicBezTo>
                        <a:pt x="18437" y="276106"/>
                        <a:pt x="18819" y="256738"/>
                        <a:pt x="20215" y="238250"/>
                      </a:cubicBezTo>
                      <a:cubicBezTo>
                        <a:pt x="21458" y="221768"/>
                        <a:pt x="22222" y="203567"/>
                        <a:pt x="22643" y="180986"/>
                      </a:cubicBezTo>
                      <a:cubicBezTo>
                        <a:pt x="22911" y="165633"/>
                        <a:pt x="22987" y="149802"/>
                        <a:pt x="23064" y="134507"/>
                      </a:cubicBezTo>
                      <a:lnTo>
                        <a:pt x="23140" y="121754"/>
                      </a:lnTo>
                      <a:cubicBezTo>
                        <a:pt x="23255" y="102309"/>
                        <a:pt x="22949" y="82941"/>
                        <a:pt x="22586" y="61470"/>
                      </a:cubicBezTo>
                      <a:lnTo>
                        <a:pt x="22509" y="57091"/>
                      </a:lnTo>
                      <a:cubicBezTo>
                        <a:pt x="22165" y="38564"/>
                        <a:pt x="21840" y="19445"/>
                        <a:pt x="21840" y="956"/>
                      </a:cubicBezTo>
                      <a:cubicBezTo>
                        <a:pt x="21840" y="421"/>
                        <a:pt x="22261" y="0"/>
                        <a:pt x="22796" y="0"/>
                      </a:cubicBezTo>
                      <a:cubicBezTo>
                        <a:pt x="23331" y="0"/>
                        <a:pt x="23752" y="421"/>
                        <a:pt x="23752" y="956"/>
                      </a:cubicBezTo>
                      <a:cubicBezTo>
                        <a:pt x="23752" y="19426"/>
                        <a:pt x="24077" y="38545"/>
                        <a:pt x="24402" y="57034"/>
                      </a:cubicBezTo>
                      <a:lnTo>
                        <a:pt x="24478" y="61412"/>
                      </a:lnTo>
                      <a:cubicBezTo>
                        <a:pt x="24842" y="82903"/>
                        <a:pt x="25148" y="102271"/>
                        <a:pt x="25033" y="121735"/>
                      </a:cubicBezTo>
                      <a:lnTo>
                        <a:pt x="24956" y="134487"/>
                      </a:lnTo>
                      <a:cubicBezTo>
                        <a:pt x="24880" y="149802"/>
                        <a:pt x="24804" y="165633"/>
                        <a:pt x="24536" y="181005"/>
                      </a:cubicBezTo>
                      <a:cubicBezTo>
                        <a:pt x="24134" y="203643"/>
                        <a:pt x="23370" y="221883"/>
                        <a:pt x="22108" y="238383"/>
                      </a:cubicBezTo>
                      <a:cubicBezTo>
                        <a:pt x="20712" y="256815"/>
                        <a:pt x="20330" y="276145"/>
                        <a:pt x="20043" y="296010"/>
                      </a:cubicBezTo>
                      <a:lnTo>
                        <a:pt x="19966" y="301536"/>
                      </a:lnTo>
                      <a:cubicBezTo>
                        <a:pt x="19718" y="319030"/>
                        <a:pt x="19450" y="337136"/>
                        <a:pt x="18494" y="354248"/>
                      </a:cubicBezTo>
                      <a:cubicBezTo>
                        <a:pt x="17672" y="368970"/>
                        <a:pt x="17290" y="384400"/>
                        <a:pt x="16926" y="399313"/>
                      </a:cubicBezTo>
                      <a:cubicBezTo>
                        <a:pt x="16831" y="403577"/>
                        <a:pt x="16716" y="407822"/>
                        <a:pt x="16601" y="412066"/>
                      </a:cubicBezTo>
                      <a:cubicBezTo>
                        <a:pt x="16104" y="430708"/>
                        <a:pt x="15358" y="450458"/>
                        <a:pt x="13466" y="468775"/>
                      </a:cubicBezTo>
                      <a:cubicBezTo>
                        <a:pt x="11573" y="487015"/>
                        <a:pt x="10846" y="506727"/>
                        <a:pt x="10349" y="525331"/>
                      </a:cubicBezTo>
                      <a:cubicBezTo>
                        <a:pt x="10234" y="529556"/>
                        <a:pt x="10139" y="533801"/>
                        <a:pt x="10024" y="538045"/>
                      </a:cubicBezTo>
                      <a:cubicBezTo>
                        <a:pt x="9661" y="552997"/>
                        <a:pt x="9278" y="568445"/>
                        <a:pt x="8456" y="583225"/>
                      </a:cubicBezTo>
                      <a:cubicBezTo>
                        <a:pt x="7500" y="600299"/>
                        <a:pt x="7252" y="618367"/>
                        <a:pt x="6984" y="635861"/>
                      </a:cubicBezTo>
                      <a:lnTo>
                        <a:pt x="6908" y="641387"/>
                      </a:lnTo>
                      <a:cubicBezTo>
                        <a:pt x="6621" y="661271"/>
                        <a:pt x="6238" y="680639"/>
                        <a:pt x="4843" y="699128"/>
                      </a:cubicBezTo>
                      <a:cubicBezTo>
                        <a:pt x="3600" y="715609"/>
                        <a:pt x="2835" y="733811"/>
                        <a:pt x="2414" y="756391"/>
                      </a:cubicBezTo>
                      <a:cubicBezTo>
                        <a:pt x="2147" y="771744"/>
                        <a:pt x="2070" y="787575"/>
                        <a:pt x="1994" y="802871"/>
                      </a:cubicBezTo>
                      <a:lnTo>
                        <a:pt x="1917" y="815624"/>
                      </a:lnTo>
                      <a:cubicBezTo>
                        <a:pt x="1803" y="835069"/>
                        <a:pt x="2109" y="854437"/>
                        <a:pt x="2472" y="875908"/>
                      </a:cubicBezTo>
                      <a:lnTo>
                        <a:pt x="2548" y="880287"/>
                      </a:lnTo>
                      <a:cubicBezTo>
                        <a:pt x="2873" y="898775"/>
                        <a:pt x="3198" y="917914"/>
                        <a:pt x="3198" y="936403"/>
                      </a:cubicBezTo>
                      <a:cubicBezTo>
                        <a:pt x="3198" y="954891"/>
                        <a:pt x="2873" y="973361"/>
                        <a:pt x="2548" y="991219"/>
                      </a:cubicBezTo>
                      <a:lnTo>
                        <a:pt x="2472" y="995444"/>
                      </a:lnTo>
                      <a:cubicBezTo>
                        <a:pt x="2109" y="1016170"/>
                        <a:pt x="1803" y="1034945"/>
                        <a:pt x="1917" y="1054619"/>
                      </a:cubicBezTo>
                      <a:lnTo>
                        <a:pt x="1994" y="1067506"/>
                      </a:lnTo>
                      <a:cubicBezTo>
                        <a:pt x="2070" y="1082954"/>
                        <a:pt x="2147" y="1098939"/>
                        <a:pt x="2414" y="1114846"/>
                      </a:cubicBezTo>
                      <a:cubicBezTo>
                        <a:pt x="2816" y="1138249"/>
                        <a:pt x="3581" y="1157999"/>
                        <a:pt x="4843" y="1176966"/>
                      </a:cubicBezTo>
                      <a:cubicBezTo>
                        <a:pt x="6238" y="1198227"/>
                        <a:pt x="6621" y="1218360"/>
                        <a:pt x="6908" y="1238837"/>
                      </a:cubicBezTo>
                      <a:lnTo>
                        <a:pt x="6984" y="1244534"/>
                      </a:lnTo>
                      <a:cubicBezTo>
                        <a:pt x="7233" y="1262526"/>
                        <a:pt x="7500" y="1281129"/>
                        <a:pt x="8456" y="1300096"/>
                      </a:cubicBezTo>
                      <a:cubicBezTo>
                        <a:pt x="9278" y="1316501"/>
                        <a:pt x="9661" y="1332714"/>
                        <a:pt x="10024" y="1348411"/>
                      </a:cubicBezTo>
                      <a:cubicBezTo>
                        <a:pt x="10120" y="1352866"/>
                        <a:pt x="10234" y="1357302"/>
                        <a:pt x="10349" y="1361776"/>
                      </a:cubicBezTo>
                      <a:cubicBezTo>
                        <a:pt x="10846" y="1381374"/>
                        <a:pt x="11573" y="1402558"/>
                        <a:pt x="13466" y="1424584"/>
                      </a:cubicBezTo>
                      <a:cubicBezTo>
                        <a:pt x="15358" y="1446667"/>
                        <a:pt x="16085" y="1467871"/>
                        <a:pt x="16582" y="1487507"/>
                      </a:cubicBezTo>
                      <a:cubicBezTo>
                        <a:pt x="16697" y="1491981"/>
                        <a:pt x="16812" y="1496455"/>
                        <a:pt x="16907" y="1500909"/>
                      </a:cubicBezTo>
                      <a:cubicBezTo>
                        <a:pt x="17270" y="1516568"/>
                        <a:pt x="17653" y="1532763"/>
                        <a:pt x="18475" y="1549129"/>
                      </a:cubicBezTo>
                      <a:cubicBezTo>
                        <a:pt x="19431" y="1568153"/>
                        <a:pt x="19699" y="1586756"/>
                        <a:pt x="19947" y="1604767"/>
                      </a:cubicBezTo>
                      <a:lnTo>
                        <a:pt x="20024" y="1610465"/>
                      </a:lnTo>
                      <a:cubicBezTo>
                        <a:pt x="20310" y="1630904"/>
                        <a:pt x="20693" y="1651018"/>
                        <a:pt x="22089" y="1672240"/>
                      </a:cubicBezTo>
                      <a:cubicBezTo>
                        <a:pt x="23331" y="1691245"/>
                        <a:pt x="24115" y="1711015"/>
                        <a:pt x="24517" y="1734456"/>
                      </a:cubicBezTo>
                      <a:cubicBezTo>
                        <a:pt x="24784" y="1750382"/>
                        <a:pt x="24861" y="1766366"/>
                        <a:pt x="24937" y="1781815"/>
                      </a:cubicBezTo>
                      <a:lnTo>
                        <a:pt x="25014" y="1794702"/>
                      </a:lnTo>
                      <a:cubicBezTo>
                        <a:pt x="25129" y="1814395"/>
                        <a:pt x="24823" y="1833170"/>
                        <a:pt x="24459" y="1853915"/>
                      </a:cubicBezTo>
                      <a:lnTo>
                        <a:pt x="24383" y="1858140"/>
                      </a:lnTo>
                      <a:cubicBezTo>
                        <a:pt x="24058" y="1875979"/>
                        <a:pt x="23733" y="1894449"/>
                        <a:pt x="23733" y="1912918"/>
                      </a:cubicBezTo>
                      <a:cubicBezTo>
                        <a:pt x="23752" y="1913454"/>
                        <a:pt x="23331" y="1913874"/>
                        <a:pt x="22796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3" name="任意多边形: 形状 342">
                  <a:extLst>
                    <a:ext uri="{FF2B5EF4-FFF2-40B4-BE49-F238E27FC236}">
                      <a16:creationId xmlns:a16="http://schemas.microsoft.com/office/drawing/2014/main" id="{366ABE18-108F-B4F5-E43B-636599858ED9}"/>
                    </a:ext>
                  </a:extLst>
                </p:cNvPr>
                <p:cNvSpPr/>
                <p:nvPr/>
              </p:nvSpPr>
              <p:spPr>
                <a:xfrm>
                  <a:off x="9374665" y="1104697"/>
                  <a:ext cx="49271" cy="1913874"/>
                </a:xfrm>
                <a:custGeom>
                  <a:avLst/>
                  <a:gdLst>
                    <a:gd name="connsiteX0" fmla="*/ 46700 w 49271"/>
                    <a:gd name="connsiteY0" fmla="*/ 1913874 h 1913874"/>
                    <a:gd name="connsiteX1" fmla="*/ 45744 w 49271"/>
                    <a:gd name="connsiteY1" fmla="*/ 1912918 h 1913874"/>
                    <a:gd name="connsiteX2" fmla="*/ 46260 w 49271"/>
                    <a:gd name="connsiteY2" fmla="*/ 1876055 h 1913874"/>
                    <a:gd name="connsiteX3" fmla="*/ 46662 w 49271"/>
                    <a:gd name="connsiteY3" fmla="*/ 1854068 h 1913874"/>
                    <a:gd name="connsiteX4" fmla="*/ 46948 w 49271"/>
                    <a:gd name="connsiteY4" fmla="*/ 1836899 h 1913874"/>
                    <a:gd name="connsiteX5" fmla="*/ 47331 w 49271"/>
                    <a:gd name="connsiteY5" fmla="*/ 1794988 h 1913874"/>
                    <a:gd name="connsiteX6" fmla="*/ 46012 w 49271"/>
                    <a:gd name="connsiteY6" fmla="*/ 1733959 h 1913874"/>
                    <a:gd name="connsiteX7" fmla="*/ 41805 w 49271"/>
                    <a:gd name="connsiteY7" fmla="*/ 1670061 h 1913874"/>
                    <a:gd name="connsiteX8" fmla="*/ 38077 w 49271"/>
                    <a:gd name="connsiteY8" fmla="*/ 1616507 h 1913874"/>
                    <a:gd name="connsiteX9" fmla="*/ 37484 w 49271"/>
                    <a:gd name="connsiteY9" fmla="*/ 1605953 h 1913874"/>
                    <a:gd name="connsiteX10" fmla="*/ 36261 w 49271"/>
                    <a:gd name="connsiteY10" fmla="*/ 1582818 h 1913874"/>
                    <a:gd name="connsiteX11" fmla="*/ 33928 w 49271"/>
                    <a:gd name="connsiteY11" fmla="*/ 1542667 h 1913874"/>
                    <a:gd name="connsiteX12" fmla="*/ 31825 w 49271"/>
                    <a:gd name="connsiteY12" fmla="*/ 1510680 h 1913874"/>
                    <a:gd name="connsiteX13" fmla="*/ 29722 w 49271"/>
                    <a:gd name="connsiteY13" fmla="*/ 1478712 h 1913874"/>
                    <a:gd name="connsiteX14" fmla="*/ 23680 w 49271"/>
                    <a:gd name="connsiteY14" fmla="*/ 1412978 h 1913874"/>
                    <a:gd name="connsiteX15" fmla="*/ 17638 w 49271"/>
                    <a:gd name="connsiteY15" fmla="*/ 1347149 h 1913874"/>
                    <a:gd name="connsiteX16" fmla="*/ 15535 w 49271"/>
                    <a:gd name="connsiteY16" fmla="*/ 1315162 h 1913874"/>
                    <a:gd name="connsiteX17" fmla="*/ 13432 w 49271"/>
                    <a:gd name="connsiteY17" fmla="*/ 1283194 h 1913874"/>
                    <a:gd name="connsiteX18" fmla="*/ 11099 w 49271"/>
                    <a:gd name="connsiteY18" fmla="*/ 1243005 h 1913874"/>
                    <a:gd name="connsiteX19" fmla="*/ 9875 w 49271"/>
                    <a:gd name="connsiteY19" fmla="*/ 1219889 h 1913874"/>
                    <a:gd name="connsiteX20" fmla="*/ 9283 w 49271"/>
                    <a:gd name="connsiteY20" fmla="*/ 1209335 h 1913874"/>
                    <a:gd name="connsiteX21" fmla="*/ 5554 w 49271"/>
                    <a:gd name="connsiteY21" fmla="*/ 1155858 h 1913874"/>
                    <a:gd name="connsiteX22" fmla="*/ 1348 w 49271"/>
                    <a:gd name="connsiteY22" fmla="*/ 1091845 h 1913874"/>
                    <a:gd name="connsiteX23" fmla="*/ 29 w 49271"/>
                    <a:gd name="connsiteY23" fmla="*/ 1030758 h 1913874"/>
                    <a:gd name="connsiteX24" fmla="*/ 411 w 49271"/>
                    <a:gd name="connsiteY24" fmla="*/ 988790 h 1913874"/>
                    <a:gd name="connsiteX25" fmla="*/ 698 w 49271"/>
                    <a:gd name="connsiteY25" fmla="*/ 971640 h 1913874"/>
                    <a:gd name="connsiteX26" fmla="*/ 1100 w 49271"/>
                    <a:gd name="connsiteY26" fmla="*/ 949652 h 1913874"/>
                    <a:gd name="connsiteX27" fmla="*/ 1616 w 49271"/>
                    <a:gd name="connsiteY27" fmla="*/ 912828 h 1913874"/>
                    <a:gd name="connsiteX28" fmla="*/ 1100 w 49271"/>
                    <a:gd name="connsiteY28" fmla="*/ 874990 h 1913874"/>
                    <a:gd name="connsiteX29" fmla="*/ 698 w 49271"/>
                    <a:gd name="connsiteY29" fmla="*/ 852181 h 1913874"/>
                    <a:gd name="connsiteX30" fmla="*/ 411 w 49271"/>
                    <a:gd name="connsiteY30" fmla="*/ 834457 h 1913874"/>
                    <a:gd name="connsiteX31" fmla="*/ 29 w 49271"/>
                    <a:gd name="connsiteY31" fmla="*/ 791744 h 1913874"/>
                    <a:gd name="connsiteX32" fmla="*/ 1348 w 49271"/>
                    <a:gd name="connsiteY32" fmla="*/ 733276 h 1913874"/>
                    <a:gd name="connsiteX33" fmla="*/ 5554 w 49271"/>
                    <a:gd name="connsiteY33" fmla="*/ 677657 h 1913874"/>
                    <a:gd name="connsiteX34" fmla="*/ 9283 w 49271"/>
                    <a:gd name="connsiteY34" fmla="*/ 631655 h 1913874"/>
                    <a:gd name="connsiteX35" fmla="*/ 9875 w 49271"/>
                    <a:gd name="connsiteY35" fmla="*/ 622286 h 1913874"/>
                    <a:gd name="connsiteX36" fmla="*/ 11099 w 49271"/>
                    <a:gd name="connsiteY36" fmla="*/ 601599 h 1913874"/>
                    <a:gd name="connsiteX37" fmla="*/ 13432 w 49271"/>
                    <a:gd name="connsiteY37" fmla="*/ 566056 h 1913874"/>
                    <a:gd name="connsiteX38" fmla="*/ 15535 w 49271"/>
                    <a:gd name="connsiteY38" fmla="*/ 538294 h 1913874"/>
                    <a:gd name="connsiteX39" fmla="*/ 17638 w 49271"/>
                    <a:gd name="connsiteY39" fmla="*/ 510513 h 1913874"/>
                    <a:gd name="connsiteX40" fmla="*/ 23680 w 49271"/>
                    <a:gd name="connsiteY40" fmla="*/ 456730 h 1913874"/>
                    <a:gd name="connsiteX41" fmla="*/ 29702 w 49271"/>
                    <a:gd name="connsiteY41" fmla="*/ 403099 h 1913874"/>
                    <a:gd name="connsiteX42" fmla="*/ 31806 w 49271"/>
                    <a:gd name="connsiteY42" fmla="*/ 375337 h 1913874"/>
                    <a:gd name="connsiteX43" fmla="*/ 33909 w 49271"/>
                    <a:gd name="connsiteY43" fmla="*/ 347556 h 1913874"/>
                    <a:gd name="connsiteX44" fmla="*/ 36241 w 49271"/>
                    <a:gd name="connsiteY44" fmla="*/ 312070 h 1913874"/>
                    <a:gd name="connsiteX45" fmla="*/ 37465 w 49271"/>
                    <a:gd name="connsiteY45" fmla="*/ 291364 h 1913874"/>
                    <a:gd name="connsiteX46" fmla="*/ 38058 w 49271"/>
                    <a:gd name="connsiteY46" fmla="*/ 282014 h 1913874"/>
                    <a:gd name="connsiteX47" fmla="*/ 41786 w 49271"/>
                    <a:gd name="connsiteY47" fmla="*/ 235898 h 1913874"/>
                    <a:gd name="connsiteX48" fmla="*/ 45973 w 49271"/>
                    <a:gd name="connsiteY48" fmla="*/ 180432 h 1913874"/>
                    <a:gd name="connsiteX49" fmla="*/ 47293 w 49271"/>
                    <a:gd name="connsiteY49" fmla="*/ 122021 h 1913874"/>
                    <a:gd name="connsiteX50" fmla="*/ 46910 w 49271"/>
                    <a:gd name="connsiteY50" fmla="*/ 79366 h 1913874"/>
                    <a:gd name="connsiteX51" fmla="*/ 46623 w 49271"/>
                    <a:gd name="connsiteY51" fmla="*/ 61642 h 1913874"/>
                    <a:gd name="connsiteX52" fmla="*/ 46222 w 49271"/>
                    <a:gd name="connsiteY52" fmla="*/ 38851 h 1913874"/>
                    <a:gd name="connsiteX53" fmla="*/ 45706 w 49271"/>
                    <a:gd name="connsiteY53" fmla="*/ 956 h 1913874"/>
                    <a:gd name="connsiteX54" fmla="*/ 46662 w 49271"/>
                    <a:gd name="connsiteY54" fmla="*/ 0 h 1913874"/>
                    <a:gd name="connsiteX55" fmla="*/ 47618 w 49271"/>
                    <a:gd name="connsiteY55" fmla="*/ 956 h 1913874"/>
                    <a:gd name="connsiteX56" fmla="*/ 48134 w 49271"/>
                    <a:gd name="connsiteY56" fmla="*/ 38794 h 1913874"/>
                    <a:gd name="connsiteX57" fmla="*/ 48535 w 49271"/>
                    <a:gd name="connsiteY57" fmla="*/ 61603 h 1913874"/>
                    <a:gd name="connsiteX58" fmla="*/ 48822 w 49271"/>
                    <a:gd name="connsiteY58" fmla="*/ 79327 h 1913874"/>
                    <a:gd name="connsiteX59" fmla="*/ 49205 w 49271"/>
                    <a:gd name="connsiteY59" fmla="*/ 122041 h 1913874"/>
                    <a:gd name="connsiteX60" fmla="*/ 47885 w 49271"/>
                    <a:gd name="connsiteY60" fmla="*/ 180508 h 1913874"/>
                    <a:gd name="connsiteX61" fmla="*/ 43679 w 49271"/>
                    <a:gd name="connsiteY61" fmla="*/ 236127 h 1913874"/>
                    <a:gd name="connsiteX62" fmla="*/ 39951 w 49271"/>
                    <a:gd name="connsiteY62" fmla="*/ 282129 h 1913874"/>
                    <a:gd name="connsiteX63" fmla="*/ 39358 w 49271"/>
                    <a:gd name="connsiteY63" fmla="*/ 291498 h 1913874"/>
                    <a:gd name="connsiteX64" fmla="*/ 38134 w 49271"/>
                    <a:gd name="connsiteY64" fmla="*/ 312185 h 1913874"/>
                    <a:gd name="connsiteX65" fmla="*/ 35802 w 49271"/>
                    <a:gd name="connsiteY65" fmla="*/ 347729 h 1913874"/>
                    <a:gd name="connsiteX66" fmla="*/ 33698 w 49271"/>
                    <a:gd name="connsiteY66" fmla="*/ 375490 h 1913874"/>
                    <a:gd name="connsiteX67" fmla="*/ 31595 w 49271"/>
                    <a:gd name="connsiteY67" fmla="*/ 403271 h 1913874"/>
                    <a:gd name="connsiteX68" fmla="*/ 25554 w 49271"/>
                    <a:gd name="connsiteY68" fmla="*/ 457055 h 1913874"/>
                    <a:gd name="connsiteX69" fmla="*/ 19531 w 49271"/>
                    <a:gd name="connsiteY69" fmla="*/ 510685 h 1913874"/>
                    <a:gd name="connsiteX70" fmla="*/ 17428 w 49271"/>
                    <a:gd name="connsiteY70" fmla="*/ 538447 h 1913874"/>
                    <a:gd name="connsiteX71" fmla="*/ 15325 w 49271"/>
                    <a:gd name="connsiteY71" fmla="*/ 566228 h 1913874"/>
                    <a:gd name="connsiteX72" fmla="*/ 12992 w 49271"/>
                    <a:gd name="connsiteY72" fmla="*/ 601714 h 1913874"/>
                    <a:gd name="connsiteX73" fmla="*/ 11768 w 49271"/>
                    <a:gd name="connsiteY73" fmla="*/ 622420 h 1913874"/>
                    <a:gd name="connsiteX74" fmla="*/ 11176 w 49271"/>
                    <a:gd name="connsiteY74" fmla="*/ 631770 h 1913874"/>
                    <a:gd name="connsiteX75" fmla="*/ 7447 w 49271"/>
                    <a:gd name="connsiteY75" fmla="*/ 677886 h 1913874"/>
                    <a:gd name="connsiteX76" fmla="*/ 3260 w 49271"/>
                    <a:gd name="connsiteY76" fmla="*/ 733352 h 1913874"/>
                    <a:gd name="connsiteX77" fmla="*/ 1941 w 49271"/>
                    <a:gd name="connsiteY77" fmla="*/ 791763 h 1913874"/>
                    <a:gd name="connsiteX78" fmla="*/ 2323 w 49271"/>
                    <a:gd name="connsiteY78" fmla="*/ 834419 h 1913874"/>
                    <a:gd name="connsiteX79" fmla="*/ 2610 w 49271"/>
                    <a:gd name="connsiteY79" fmla="*/ 852142 h 1913874"/>
                    <a:gd name="connsiteX80" fmla="*/ 3011 w 49271"/>
                    <a:gd name="connsiteY80" fmla="*/ 874933 h 1913874"/>
                    <a:gd name="connsiteX81" fmla="*/ 3528 w 49271"/>
                    <a:gd name="connsiteY81" fmla="*/ 912828 h 1913874"/>
                    <a:gd name="connsiteX82" fmla="*/ 3011 w 49271"/>
                    <a:gd name="connsiteY82" fmla="*/ 949691 h 1913874"/>
                    <a:gd name="connsiteX83" fmla="*/ 2610 w 49271"/>
                    <a:gd name="connsiteY83" fmla="*/ 971678 h 1913874"/>
                    <a:gd name="connsiteX84" fmla="*/ 2323 w 49271"/>
                    <a:gd name="connsiteY84" fmla="*/ 988848 h 1913874"/>
                    <a:gd name="connsiteX85" fmla="*/ 1941 w 49271"/>
                    <a:gd name="connsiteY85" fmla="*/ 1030758 h 1913874"/>
                    <a:gd name="connsiteX86" fmla="*/ 3260 w 49271"/>
                    <a:gd name="connsiteY86" fmla="*/ 1091788 h 1913874"/>
                    <a:gd name="connsiteX87" fmla="*/ 7466 w 49271"/>
                    <a:gd name="connsiteY87" fmla="*/ 1155686 h 1913874"/>
                    <a:gd name="connsiteX88" fmla="*/ 11195 w 49271"/>
                    <a:gd name="connsiteY88" fmla="*/ 1209240 h 1913874"/>
                    <a:gd name="connsiteX89" fmla="*/ 11787 w 49271"/>
                    <a:gd name="connsiteY89" fmla="*/ 1219794 h 1913874"/>
                    <a:gd name="connsiteX90" fmla="*/ 13011 w 49271"/>
                    <a:gd name="connsiteY90" fmla="*/ 1242928 h 1913874"/>
                    <a:gd name="connsiteX91" fmla="*/ 15344 w 49271"/>
                    <a:gd name="connsiteY91" fmla="*/ 1283080 h 1913874"/>
                    <a:gd name="connsiteX92" fmla="*/ 17447 w 49271"/>
                    <a:gd name="connsiteY92" fmla="*/ 1315067 h 1913874"/>
                    <a:gd name="connsiteX93" fmla="*/ 19550 w 49271"/>
                    <a:gd name="connsiteY93" fmla="*/ 1347035 h 1913874"/>
                    <a:gd name="connsiteX94" fmla="*/ 25592 w 49271"/>
                    <a:gd name="connsiteY94" fmla="*/ 1412768 h 1913874"/>
                    <a:gd name="connsiteX95" fmla="*/ 31634 w 49271"/>
                    <a:gd name="connsiteY95" fmla="*/ 1478597 h 1913874"/>
                    <a:gd name="connsiteX96" fmla="*/ 33737 w 49271"/>
                    <a:gd name="connsiteY96" fmla="*/ 1510584 h 1913874"/>
                    <a:gd name="connsiteX97" fmla="*/ 35840 w 49271"/>
                    <a:gd name="connsiteY97" fmla="*/ 1542552 h 1913874"/>
                    <a:gd name="connsiteX98" fmla="*/ 38172 w 49271"/>
                    <a:gd name="connsiteY98" fmla="*/ 1582741 h 1913874"/>
                    <a:gd name="connsiteX99" fmla="*/ 39396 w 49271"/>
                    <a:gd name="connsiteY99" fmla="*/ 1605857 h 1913874"/>
                    <a:gd name="connsiteX100" fmla="*/ 39989 w 49271"/>
                    <a:gd name="connsiteY100" fmla="*/ 1616411 h 1913874"/>
                    <a:gd name="connsiteX101" fmla="*/ 43717 w 49271"/>
                    <a:gd name="connsiteY101" fmla="*/ 1669889 h 1913874"/>
                    <a:gd name="connsiteX102" fmla="*/ 47924 w 49271"/>
                    <a:gd name="connsiteY102" fmla="*/ 1733901 h 1913874"/>
                    <a:gd name="connsiteX103" fmla="*/ 49243 w 49271"/>
                    <a:gd name="connsiteY103" fmla="*/ 1794988 h 1913874"/>
                    <a:gd name="connsiteX104" fmla="*/ 48860 w 49271"/>
                    <a:gd name="connsiteY104" fmla="*/ 1836956 h 1913874"/>
                    <a:gd name="connsiteX105" fmla="*/ 48574 w 49271"/>
                    <a:gd name="connsiteY105" fmla="*/ 1854106 h 1913874"/>
                    <a:gd name="connsiteX106" fmla="*/ 48172 w 49271"/>
                    <a:gd name="connsiteY106" fmla="*/ 1876094 h 1913874"/>
                    <a:gd name="connsiteX107" fmla="*/ 47656 w 49271"/>
                    <a:gd name="connsiteY107" fmla="*/ 1912918 h 1913874"/>
                    <a:gd name="connsiteX108" fmla="*/ 46700 w 49271"/>
                    <a:gd name="connsiteY108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49271" h="1913874">
                      <a:moveTo>
                        <a:pt x="46700" y="1913874"/>
                      </a:moveTo>
                      <a:cubicBezTo>
                        <a:pt x="46165" y="1913874"/>
                        <a:pt x="45744" y="1913454"/>
                        <a:pt x="45744" y="1912918"/>
                      </a:cubicBezTo>
                      <a:cubicBezTo>
                        <a:pt x="45744" y="1900452"/>
                        <a:pt x="46012" y="1888063"/>
                        <a:pt x="46260" y="1876055"/>
                      </a:cubicBezTo>
                      <a:cubicBezTo>
                        <a:pt x="46413" y="1868752"/>
                        <a:pt x="46566" y="1861429"/>
                        <a:pt x="46662" y="1854068"/>
                      </a:cubicBezTo>
                      <a:cubicBezTo>
                        <a:pt x="46738" y="1848332"/>
                        <a:pt x="46834" y="1842615"/>
                        <a:pt x="46948" y="1836899"/>
                      </a:cubicBezTo>
                      <a:cubicBezTo>
                        <a:pt x="47197" y="1823285"/>
                        <a:pt x="47446" y="1809194"/>
                        <a:pt x="47331" y="1794988"/>
                      </a:cubicBezTo>
                      <a:cubicBezTo>
                        <a:pt x="47120" y="1771490"/>
                        <a:pt x="46700" y="1752103"/>
                        <a:pt x="46012" y="1733959"/>
                      </a:cubicBezTo>
                      <a:cubicBezTo>
                        <a:pt x="45170" y="1711684"/>
                        <a:pt x="43794" y="1690786"/>
                        <a:pt x="41805" y="1670061"/>
                      </a:cubicBezTo>
                      <a:cubicBezTo>
                        <a:pt x="40046" y="1651687"/>
                        <a:pt x="39052" y="1633810"/>
                        <a:pt x="38077" y="1616507"/>
                      </a:cubicBezTo>
                      <a:lnTo>
                        <a:pt x="37484" y="1605953"/>
                      </a:lnTo>
                      <a:cubicBezTo>
                        <a:pt x="37044" y="1598190"/>
                        <a:pt x="36643" y="1590504"/>
                        <a:pt x="36261" y="1582818"/>
                      </a:cubicBezTo>
                      <a:cubicBezTo>
                        <a:pt x="35610" y="1569759"/>
                        <a:pt x="34941" y="1556280"/>
                        <a:pt x="33928" y="1542667"/>
                      </a:cubicBezTo>
                      <a:cubicBezTo>
                        <a:pt x="33144" y="1531921"/>
                        <a:pt x="32475" y="1521119"/>
                        <a:pt x="31825" y="1510680"/>
                      </a:cubicBezTo>
                      <a:cubicBezTo>
                        <a:pt x="31175" y="1500240"/>
                        <a:pt x="30506" y="1489457"/>
                        <a:pt x="29722" y="1478712"/>
                      </a:cubicBezTo>
                      <a:cubicBezTo>
                        <a:pt x="28116" y="1456896"/>
                        <a:pt x="26452" y="1435444"/>
                        <a:pt x="23680" y="1412978"/>
                      </a:cubicBezTo>
                      <a:cubicBezTo>
                        <a:pt x="20907" y="1390475"/>
                        <a:pt x="19244" y="1369003"/>
                        <a:pt x="17638" y="1347149"/>
                      </a:cubicBezTo>
                      <a:cubicBezTo>
                        <a:pt x="16854" y="1336404"/>
                        <a:pt x="16185" y="1325602"/>
                        <a:pt x="15535" y="1315162"/>
                      </a:cubicBezTo>
                      <a:cubicBezTo>
                        <a:pt x="14885" y="1304723"/>
                        <a:pt x="14216" y="1293940"/>
                        <a:pt x="13432" y="1283194"/>
                      </a:cubicBezTo>
                      <a:cubicBezTo>
                        <a:pt x="12437" y="1269581"/>
                        <a:pt x="11749" y="1256064"/>
                        <a:pt x="11099" y="1243005"/>
                      </a:cubicBezTo>
                      <a:cubicBezTo>
                        <a:pt x="10717" y="1235319"/>
                        <a:pt x="10334" y="1227633"/>
                        <a:pt x="9875" y="1219889"/>
                      </a:cubicBezTo>
                      <a:lnTo>
                        <a:pt x="9283" y="1209335"/>
                      </a:lnTo>
                      <a:cubicBezTo>
                        <a:pt x="8308" y="1192051"/>
                        <a:pt x="7294" y="1174174"/>
                        <a:pt x="5554" y="1155858"/>
                      </a:cubicBezTo>
                      <a:cubicBezTo>
                        <a:pt x="3566" y="1135094"/>
                        <a:pt x="2208" y="1114158"/>
                        <a:pt x="1348" y="1091845"/>
                      </a:cubicBezTo>
                      <a:cubicBezTo>
                        <a:pt x="660" y="1073682"/>
                        <a:pt x="239" y="1054275"/>
                        <a:pt x="29" y="1030758"/>
                      </a:cubicBezTo>
                      <a:cubicBezTo>
                        <a:pt x="-86" y="1016514"/>
                        <a:pt x="163" y="1002423"/>
                        <a:pt x="411" y="988790"/>
                      </a:cubicBezTo>
                      <a:cubicBezTo>
                        <a:pt x="507" y="983074"/>
                        <a:pt x="622" y="977376"/>
                        <a:pt x="698" y="971640"/>
                      </a:cubicBezTo>
                      <a:cubicBezTo>
                        <a:pt x="794" y="964279"/>
                        <a:pt x="947" y="956956"/>
                        <a:pt x="1100" y="949652"/>
                      </a:cubicBezTo>
                      <a:cubicBezTo>
                        <a:pt x="1348" y="937665"/>
                        <a:pt x="1616" y="925275"/>
                        <a:pt x="1616" y="912828"/>
                      </a:cubicBezTo>
                      <a:cubicBezTo>
                        <a:pt x="1616" y="900381"/>
                        <a:pt x="1348" y="887476"/>
                        <a:pt x="1100" y="874990"/>
                      </a:cubicBezTo>
                      <a:cubicBezTo>
                        <a:pt x="947" y="867362"/>
                        <a:pt x="794" y="859752"/>
                        <a:pt x="698" y="852181"/>
                      </a:cubicBezTo>
                      <a:cubicBezTo>
                        <a:pt x="622" y="846292"/>
                        <a:pt x="526" y="840384"/>
                        <a:pt x="411" y="834457"/>
                      </a:cubicBezTo>
                      <a:cubicBezTo>
                        <a:pt x="163" y="820346"/>
                        <a:pt x="-86" y="805739"/>
                        <a:pt x="29" y="791744"/>
                      </a:cubicBezTo>
                      <a:cubicBezTo>
                        <a:pt x="239" y="768647"/>
                        <a:pt x="660" y="750063"/>
                        <a:pt x="1348" y="733276"/>
                      </a:cubicBezTo>
                      <a:cubicBezTo>
                        <a:pt x="2189" y="712665"/>
                        <a:pt x="3566" y="694463"/>
                        <a:pt x="5554" y="677657"/>
                      </a:cubicBezTo>
                      <a:cubicBezTo>
                        <a:pt x="7294" y="662839"/>
                        <a:pt x="8308" y="646989"/>
                        <a:pt x="9283" y="631655"/>
                      </a:cubicBezTo>
                      <a:cubicBezTo>
                        <a:pt x="9474" y="628538"/>
                        <a:pt x="9684" y="625403"/>
                        <a:pt x="9875" y="622286"/>
                      </a:cubicBezTo>
                      <a:cubicBezTo>
                        <a:pt x="10334" y="615442"/>
                        <a:pt x="10717" y="608520"/>
                        <a:pt x="11099" y="601599"/>
                      </a:cubicBezTo>
                      <a:cubicBezTo>
                        <a:pt x="11749" y="589840"/>
                        <a:pt x="12418" y="577680"/>
                        <a:pt x="13432" y="566056"/>
                      </a:cubicBezTo>
                      <a:cubicBezTo>
                        <a:pt x="14216" y="556897"/>
                        <a:pt x="14885" y="547433"/>
                        <a:pt x="15535" y="538294"/>
                      </a:cubicBezTo>
                      <a:cubicBezTo>
                        <a:pt x="16185" y="529136"/>
                        <a:pt x="16854" y="519690"/>
                        <a:pt x="17638" y="510513"/>
                      </a:cubicBezTo>
                      <a:cubicBezTo>
                        <a:pt x="19244" y="491852"/>
                        <a:pt x="20907" y="473689"/>
                        <a:pt x="23680" y="456730"/>
                      </a:cubicBezTo>
                      <a:cubicBezTo>
                        <a:pt x="26452" y="439828"/>
                        <a:pt x="28116" y="421702"/>
                        <a:pt x="29702" y="403099"/>
                      </a:cubicBezTo>
                      <a:cubicBezTo>
                        <a:pt x="30486" y="393941"/>
                        <a:pt x="31156" y="384476"/>
                        <a:pt x="31806" y="375337"/>
                      </a:cubicBezTo>
                      <a:cubicBezTo>
                        <a:pt x="32456" y="366179"/>
                        <a:pt x="33125" y="356734"/>
                        <a:pt x="33909" y="347556"/>
                      </a:cubicBezTo>
                      <a:cubicBezTo>
                        <a:pt x="34903" y="335951"/>
                        <a:pt x="35572" y="323810"/>
                        <a:pt x="36241" y="312070"/>
                      </a:cubicBezTo>
                      <a:cubicBezTo>
                        <a:pt x="36624" y="305149"/>
                        <a:pt x="37006" y="298228"/>
                        <a:pt x="37465" y="291364"/>
                      </a:cubicBezTo>
                      <a:cubicBezTo>
                        <a:pt x="37675" y="288247"/>
                        <a:pt x="37867" y="285131"/>
                        <a:pt x="38058" y="282014"/>
                      </a:cubicBezTo>
                      <a:cubicBezTo>
                        <a:pt x="39033" y="266661"/>
                        <a:pt x="40046" y="250773"/>
                        <a:pt x="41786" y="235898"/>
                      </a:cubicBezTo>
                      <a:cubicBezTo>
                        <a:pt x="43755" y="219149"/>
                        <a:pt x="45132" y="200985"/>
                        <a:pt x="45973" y="180432"/>
                      </a:cubicBezTo>
                      <a:cubicBezTo>
                        <a:pt x="46662" y="163664"/>
                        <a:pt x="47082" y="145099"/>
                        <a:pt x="47293" y="122021"/>
                      </a:cubicBezTo>
                      <a:cubicBezTo>
                        <a:pt x="47407" y="108064"/>
                        <a:pt x="47159" y="93476"/>
                        <a:pt x="46910" y="79366"/>
                      </a:cubicBezTo>
                      <a:cubicBezTo>
                        <a:pt x="46815" y="73458"/>
                        <a:pt x="46700" y="67531"/>
                        <a:pt x="46623" y="61642"/>
                      </a:cubicBezTo>
                      <a:cubicBezTo>
                        <a:pt x="46528" y="54070"/>
                        <a:pt x="46375" y="46461"/>
                        <a:pt x="46222" y="38851"/>
                      </a:cubicBezTo>
                      <a:cubicBezTo>
                        <a:pt x="45973" y="26347"/>
                        <a:pt x="45706" y="13422"/>
                        <a:pt x="45706" y="956"/>
                      </a:cubicBezTo>
                      <a:cubicBezTo>
                        <a:pt x="45706" y="421"/>
                        <a:pt x="46126" y="0"/>
                        <a:pt x="46662" y="0"/>
                      </a:cubicBezTo>
                      <a:cubicBezTo>
                        <a:pt x="47197" y="0"/>
                        <a:pt x="47618" y="421"/>
                        <a:pt x="47618" y="956"/>
                      </a:cubicBezTo>
                      <a:cubicBezTo>
                        <a:pt x="47618" y="13403"/>
                        <a:pt x="47885" y="26309"/>
                        <a:pt x="48134" y="38794"/>
                      </a:cubicBezTo>
                      <a:cubicBezTo>
                        <a:pt x="48287" y="46422"/>
                        <a:pt x="48440" y="54032"/>
                        <a:pt x="48535" y="61603"/>
                      </a:cubicBezTo>
                      <a:cubicBezTo>
                        <a:pt x="48612" y="67492"/>
                        <a:pt x="48707" y="73400"/>
                        <a:pt x="48822" y="79327"/>
                      </a:cubicBezTo>
                      <a:cubicBezTo>
                        <a:pt x="49071" y="93438"/>
                        <a:pt x="49319" y="108045"/>
                        <a:pt x="49205" y="122041"/>
                      </a:cubicBezTo>
                      <a:cubicBezTo>
                        <a:pt x="48994" y="145137"/>
                        <a:pt x="48574" y="163721"/>
                        <a:pt x="47885" y="180508"/>
                      </a:cubicBezTo>
                      <a:cubicBezTo>
                        <a:pt x="47044" y="201138"/>
                        <a:pt x="45667" y="219321"/>
                        <a:pt x="43679" y="236127"/>
                      </a:cubicBezTo>
                      <a:cubicBezTo>
                        <a:pt x="41939" y="250945"/>
                        <a:pt x="40926" y="266795"/>
                        <a:pt x="39951" y="282129"/>
                      </a:cubicBezTo>
                      <a:cubicBezTo>
                        <a:pt x="39759" y="285246"/>
                        <a:pt x="39549" y="288381"/>
                        <a:pt x="39358" y="291498"/>
                      </a:cubicBezTo>
                      <a:cubicBezTo>
                        <a:pt x="38899" y="298343"/>
                        <a:pt x="38517" y="305264"/>
                        <a:pt x="38134" y="312185"/>
                      </a:cubicBezTo>
                      <a:cubicBezTo>
                        <a:pt x="37484" y="323944"/>
                        <a:pt x="36815" y="336104"/>
                        <a:pt x="35802" y="347729"/>
                      </a:cubicBezTo>
                      <a:cubicBezTo>
                        <a:pt x="35018" y="356887"/>
                        <a:pt x="34349" y="366351"/>
                        <a:pt x="33698" y="375490"/>
                      </a:cubicBezTo>
                      <a:cubicBezTo>
                        <a:pt x="33048" y="384649"/>
                        <a:pt x="32379" y="394094"/>
                        <a:pt x="31595" y="403271"/>
                      </a:cubicBezTo>
                      <a:cubicBezTo>
                        <a:pt x="29989" y="421932"/>
                        <a:pt x="28326" y="440076"/>
                        <a:pt x="25554" y="457055"/>
                      </a:cubicBezTo>
                      <a:cubicBezTo>
                        <a:pt x="22781" y="473956"/>
                        <a:pt x="21118" y="492063"/>
                        <a:pt x="19531" y="510685"/>
                      </a:cubicBezTo>
                      <a:cubicBezTo>
                        <a:pt x="18747" y="519843"/>
                        <a:pt x="18078" y="529308"/>
                        <a:pt x="17428" y="538447"/>
                      </a:cubicBezTo>
                      <a:cubicBezTo>
                        <a:pt x="16778" y="547605"/>
                        <a:pt x="16108" y="557050"/>
                        <a:pt x="15325" y="566228"/>
                      </a:cubicBezTo>
                      <a:cubicBezTo>
                        <a:pt x="14330" y="577833"/>
                        <a:pt x="13661" y="589974"/>
                        <a:pt x="12992" y="601714"/>
                      </a:cubicBezTo>
                      <a:cubicBezTo>
                        <a:pt x="12610" y="608635"/>
                        <a:pt x="12227" y="615556"/>
                        <a:pt x="11768" y="622420"/>
                      </a:cubicBezTo>
                      <a:cubicBezTo>
                        <a:pt x="11558" y="625537"/>
                        <a:pt x="11367" y="628653"/>
                        <a:pt x="11176" y="631770"/>
                      </a:cubicBezTo>
                      <a:cubicBezTo>
                        <a:pt x="10200" y="647123"/>
                        <a:pt x="9187" y="663011"/>
                        <a:pt x="7447" y="677886"/>
                      </a:cubicBezTo>
                      <a:cubicBezTo>
                        <a:pt x="5478" y="694635"/>
                        <a:pt x="4101" y="712799"/>
                        <a:pt x="3260" y="733352"/>
                      </a:cubicBezTo>
                      <a:cubicBezTo>
                        <a:pt x="2572" y="750120"/>
                        <a:pt x="2151" y="768685"/>
                        <a:pt x="1941" y="791763"/>
                      </a:cubicBezTo>
                      <a:cubicBezTo>
                        <a:pt x="1826" y="805739"/>
                        <a:pt x="2075" y="820308"/>
                        <a:pt x="2323" y="834419"/>
                      </a:cubicBezTo>
                      <a:cubicBezTo>
                        <a:pt x="2419" y="840327"/>
                        <a:pt x="2533" y="846254"/>
                        <a:pt x="2610" y="852142"/>
                      </a:cubicBezTo>
                      <a:cubicBezTo>
                        <a:pt x="2706" y="859714"/>
                        <a:pt x="2859" y="867323"/>
                        <a:pt x="3011" y="874933"/>
                      </a:cubicBezTo>
                      <a:cubicBezTo>
                        <a:pt x="3260" y="887437"/>
                        <a:pt x="3528" y="900362"/>
                        <a:pt x="3528" y="912828"/>
                      </a:cubicBezTo>
                      <a:cubicBezTo>
                        <a:pt x="3528" y="925294"/>
                        <a:pt x="3260" y="937684"/>
                        <a:pt x="3011" y="949691"/>
                      </a:cubicBezTo>
                      <a:cubicBezTo>
                        <a:pt x="2859" y="956994"/>
                        <a:pt x="2706" y="964317"/>
                        <a:pt x="2610" y="971678"/>
                      </a:cubicBezTo>
                      <a:cubicBezTo>
                        <a:pt x="2533" y="977414"/>
                        <a:pt x="2438" y="983131"/>
                        <a:pt x="2323" y="988848"/>
                      </a:cubicBezTo>
                      <a:cubicBezTo>
                        <a:pt x="2075" y="1002461"/>
                        <a:pt x="1826" y="1016552"/>
                        <a:pt x="1941" y="1030758"/>
                      </a:cubicBezTo>
                      <a:cubicBezTo>
                        <a:pt x="2151" y="1054256"/>
                        <a:pt x="2572" y="1073643"/>
                        <a:pt x="3260" y="1091788"/>
                      </a:cubicBezTo>
                      <a:cubicBezTo>
                        <a:pt x="4101" y="1114062"/>
                        <a:pt x="5478" y="1134960"/>
                        <a:pt x="7466" y="1155686"/>
                      </a:cubicBezTo>
                      <a:cubicBezTo>
                        <a:pt x="9225" y="1174060"/>
                        <a:pt x="10220" y="1191936"/>
                        <a:pt x="11195" y="1209240"/>
                      </a:cubicBezTo>
                      <a:lnTo>
                        <a:pt x="11787" y="1219794"/>
                      </a:lnTo>
                      <a:cubicBezTo>
                        <a:pt x="12227" y="1227556"/>
                        <a:pt x="12629" y="1235242"/>
                        <a:pt x="13011" y="1242928"/>
                      </a:cubicBezTo>
                      <a:cubicBezTo>
                        <a:pt x="13661" y="1255987"/>
                        <a:pt x="14330" y="1269466"/>
                        <a:pt x="15344" y="1283080"/>
                      </a:cubicBezTo>
                      <a:cubicBezTo>
                        <a:pt x="16128" y="1293825"/>
                        <a:pt x="16797" y="1304627"/>
                        <a:pt x="17447" y="1315067"/>
                      </a:cubicBezTo>
                      <a:cubicBezTo>
                        <a:pt x="18097" y="1325506"/>
                        <a:pt x="18766" y="1336289"/>
                        <a:pt x="19550" y="1347035"/>
                      </a:cubicBezTo>
                      <a:cubicBezTo>
                        <a:pt x="21156" y="1368869"/>
                        <a:pt x="22819" y="1390322"/>
                        <a:pt x="25592" y="1412768"/>
                      </a:cubicBezTo>
                      <a:cubicBezTo>
                        <a:pt x="28364" y="1435291"/>
                        <a:pt x="30028" y="1456762"/>
                        <a:pt x="31634" y="1478597"/>
                      </a:cubicBezTo>
                      <a:cubicBezTo>
                        <a:pt x="32417" y="1489342"/>
                        <a:pt x="33087" y="1500145"/>
                        <a:pt x="33737" y="1510584"/>
                      </a:cubicBezTo>
                      <a:cubicBezTo>
                        <a:pt x="34387" y="1521023"/>
                        <a:pt x="35056" y="1531807"/>
                        <a:pt x="35840" y="1542552"/>
                      </a:cubicBezTo>
                      <a:cubicBezTo>
                        <a:pt x="36834" y="1556165"/>
                        <a:pt x="37522" y="1569683"/>
                        <a:pt x="38172" y="1582741"/>
                      </a:cubicBezTo>
                      <a:cubicBezTo>
                        <a:pt x="38555" y="1590428"/>
                        <a:pt x="38937" y="1598114"/>
                        <a:pt x="39396" y="1605857"/>
                      </a:cubicBezTo>
                      <a:lnTo>
                        <a:pt x="39989" y="1616411"/>
                      </a:lnTo>
                      <a:cubicBezTo>
                        <a:pt x="40964" y="1633695"/>
                        <a:pt x="41977" y="1651572"/>
                        <a:pt x="43717" y="1669889"/>
                      </a:cubicBezTo>
                      <a:cubicBezTo>
                        <a:pt x="45706" y="1690653"/>
                        <a:pt x="47063" y="1711589"/>
                        <a:pt x="47924" y="1733901"/>
                      </a:cubicBezTo>
                      <a:cubicBezTo>
                        <a:pt x="48612" y="1752065"/>
                        <a:pt x="49032" y="1771471"/>
                        <a:pt x="49243" y="1794988"/>
                      </a:cubicBezTo>
                      <a:cubicBezTo>
                        <a:pt x="49357" y="1809232"/>
                        <a:pt x="49109" y="1823324"/>
                        <a:pt x="48860" y="1836956"/>
                      </a:cubicBezTo>
                      <a:cubicBezTo>
                        <a:pt x="48765" y="1842673"/>
                        <a:pt x="48650" y="1848370"/>
                        <a:pt x="48574" y="1854106"/>
                      </a:cubicBezTo>
                      <a:cubicBezTo>
                        <a:pt x="48478" y="1861467"/>
                        <a:pt x="48325" y="1868790"/>
                        <a:pt x="48172" y="1876094"/>
                      </a:cubicBezTo>
                      <a:cubicBezTo>
                        <a:pt x="47924" y="1888082"/>
                        <a:pt x="47656" y="1900471"/>
                        <a:pt x="47656" y="1912918"/>
                      </a:cubicBezTo>
                      <a:cubicBezTo>
                        <a:pt x="47656" y="1913454"/>
                        <a:pt x="47235" y="1913874"/>
                        <a:pt x="46700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4" name="任意多边形: 形状 343">
                  <a:extLst>
                    <a:ext uri="{FF2B5EF4-FFF2-40B4-BE49-F238E27FC236}">
                      <a16:creationId xmlns:a16="http://schemas.microsoft.com/office/drawing/2014/main" id="{C1DFEC9D-6F8C-5D3D-076A-36B469153D73}"/>
                    </a:ext>
                  </a:extLst>
                </p:cNvPr>
                <p:cNvSpPr/>
                <p:nvPr/>
              </p:nvSpPr>
              <p:spPr>
                <a:xfrm>
                  <a:off x="9404845" y="1104697"/>
                  <a:ext cx="77836" cy="1913874"/>
                </a:xfrm>
                <a:custGeom>
                  <a:avLst/>
                  <a:gdLst>
                    <a:gd name="connsiteX0" fmla="*/ 76269 w 77836"/>
                    <a:gd name="connsiteY0" fmla="*/ 1913874 h 1913874"/>
                    <a:gd name="connsiteX1" fmla="*/ 75313 w 77836"/>
                    <a:gd name="connsiteY1" fmla="*/ 1912918 h 1913874"/>
                    <a:gd name="connsiteX2" fmla="*/ 75618 w 77836"/>
                    <a:gd name="connsiteY2" fmla="*/ 1865406 h 1913874"/>
                    <a:gd name="connsiteX3" fmla="*/ 75733 w 77836"/>
                    <a:gd name="connsiteY3" fmla="*/ 1853571 h 1913874"/>
                    <a:gd name="connsiteX4" fmla="*/ 75791 w 77836"/>
                    <a:gd name="connsiteY4" fmla="*/ 1793899 h 1913874"/>
                    <a:gd name="connsiteX5" fmla="*/ 73745 w 77836"/>
                    <a:gd name="connsiteY5" fmla="*/ 1732161 h 1913874"/>
                    <a:gd name="connsiteX6" fmla="*/ 67856 w 77836"/>
                    <a:gd name="connsiteY6" fmla="*/ 1666581 h 1913874"/>
                    <a:gd name="connsiteX7" fmla="*/ 60552 w 77836"/>
                    <a:gd name="connsiteY7" fmla="*/ 1599509 h 1913874"/>
                    <a:gd name="connsiteX8" fmla="*/ 56786 w 77836"/>
                    <a:gd name="connsiteY8" fmla="*/ 1559893 h 1913874"/>
                    <a:gd name="connsiteX9" fmla="*/ 54300 w 77836"/>
                    <a:gd name="connsiteY9" fmla="*/ 1533528 h 1913874"/>
                    <a:gd name="connsiteX10" fmla="*/ 47360 w 77836"/>
                    <a:gd name="connsiteY10" fmla="*/ 1466857 h 1913874"/>
                    <a:gd name="connsiteX11" fmla="*/ 37972 w 77836"/>
                    <a:gd name="connsiteY11" fmla="*/ 1397759 h 1913874"/>
                    <a:gd name="connsiteX12" fmla="*/ 28565 w 77836"/>
                    <a:gd name="connsiteY12" fmla="*/ 1328584 h 1913874"/>
                    <a:gd name="connsiteX13" fmla="*/ 21625 w 77836"/>
                    <a:gd name="connsiteY13" fmla="*/ 1261876 h 1913874"/>
                    <a:gd name="connsiteX14" fmla="*/ 19139 w 77836"/>
                    <a:gd name="connsiteY14" fmla="*/ 1235491 h 1913874"/>
                    <a:gd name="connsiteX15" fmla="*/ 15372 w 77836"/>
                    <a:gd name="connsiteY15" fmla="*/ 1195875 h 1913874"/>
                    <a:gd name="connsiteX16" fmla="*/ 8088 w 77836"/>
                    <a:gd name="connsiteY16" fmla="*/ 1128861 h 1913874"/>
                    <a:gd name="connsiteX17" fmla="*/ 2180 w 77836"/>
                    <a:gd name="connsiteY17" fmla="*/ 1063166 h 1913874"/>
                    <a:gd name="connsiteX18" fmla="*/ 134 w 77836"/>
                    <a:gd name="connsiteY18" fmla="*/ 1001333 h 1913874"/>
                    <a:gd name="connsiteX19" fmla="*/ 191 w 77836"/>
                    <a:gd name="connsiteY19" fmla="*/ 941622 h 1913874"/>
                    <a:gd name="connsiteX20" fmla="*/ 306 w 77836"/>
                    <a:gd name="connsiteY20" fmla="*/ 929787 h 1913874"/>
                    <a:gd name="connsiteX21" fmla="*/ 612 w 77836"/>
                    <a:gd name="connsiteY21" fmla="*/ 882294 h 1913874"/>
                    <a:gd name="connsiteX22" fmla="*/ 306 w 77836"/>
                    <a:gd name="connsiteY22" fmla="*/ 834208 h 1913874"/>
                    <a:gd name="connsiteX23" fmla="*/ 191 w 77836"/>
                    <a:gd name="connsiteY23" fmla="*/ 822144 h 1913874"/>
                    <a:gd name="connsiteX24" fmla="*/ 134 w 77836"/>
                    <a:gd name="connsiteY24" fmla="*/ 762318 h 1913874"/>
                    <a:gd name="connsiteX25" fmla="*/ 2180 w 77836"/>
                    <a:gd name="connsiteY25" fmla="*/ 704558 h 1913874"/>
                    <a:gd name="connsiteX26" fmla="*/ 8088 w 77836"/>
                    <a:gd name="connsiteY26" fmla="*/ 650602 h 1913874"/>
                    <a:gd name="connsiteX27" fmla="*/ 15372 w 77836"/>
                    <a:gd name="connsiteY27" fmla="*/ 598176 h 1913874"/>
                    <a:gd name="connsiteX28" fmla="*/ 19139 w 77836"/>
                    <a:gd name="connsiteY28" fmla="*/ 566075 h 1913874"/>
                    <a:gd name="connsiteX29" fmla="*/ 21625 w 77836"/>
                    <a:gd name="connsiteY29" fmla="*/ 544661 h 1913874"/>
                    <a:gd name="connsiteX30" fmla="*/ 28565 w 77836"/>
                    <a:gd name="connsiteY30" fmla="*/ 491833 h 1913874"/>
                    <a:gd name="connsiteX31" fmla="*/ 37972 w 77836"/>
                    <a:gd name="connsiteY31" fmla="*/ 441415 h 1913874"/>
                    <a:gd name="connsiteX32" fmla="*/ 47360 w 77836"/>
                    <a:gd name="connsiteY32" fmla="*/ 391130 h 1913874"/>
                    <a:gd name="connsiteX33" fmla="*/ 54300 w 77836"/>
                    <a:gd name="connsiteY33" fmla="*/ 338360 h 1913874"/>
                    <a:gd name="connsiteX34" fmla="*/ 56786 w 77836"/>
                    <a:gd name="connsiteY34" fmla="*/ 316965 h 1913874"/>
                    <a:gd name="connsiteX35" fmla="*/ 60552 w 77836"/>
                    <a:gd name="connsiteY35" fmla="*/ 284863 h 1913874"/>
                    <a:gd name="connsiteX36" fmla="*/ 67856 w 77836"/>
                    <a:gd name="connsiteY36" fmla="*/ 232361 h 1913874"/>
                    <a:gd name="connsiteX37" fmla="*/ 73745 w 77836"/>
                    <a:gd name="connsiteY37" fmla="*/ 178596 h 1913874"/>
                    <a:gd name="connsiteX38" fmla="*/ 75791 w 77836"/>
                    <a:gd name="connsiteY38" fmla="*/ 120932 h 1913874"/>
                    <a:gd name="connsiteX39" fmla="*/ 75733 w 77836"/>
                    <a:gd name="connsiteY39" fmla="*/ 61145 h 1913874"/>
                    <a:gd name="connsiteX40" fmla="*/ 75618 w 77836"/>
                    <a:gd name="connsiteY40" fmla="*/ 49080 h 1913874"/>
                    <a:gd name="connsiteX41" fmla="*/ 75313 w 77836"/>
                    <a:gd name="connsiteY41" fmla="*/ 956 h 1913874"/>
                    <a:gd name="connsiteX42" fmla="*/ 76269 w 77836"/>
                    <a:gd name="connsiteY42" fmla="*/ 0 h 1913874"/>
                    <a:gd name="connsiteX43" fmla="*/ 77225 w 77836"/>
                    <a:gd name="connsiteY43" fmla="*/ 956 h 1913874"/>
                    <a:gd name="connsiteX44" fmla="*/ 77530 w 77836"/>
                    <a:gd name="connsiteY44" fmla="*/ 49042 h 1913874"/>
                    <a:gd name="connsiteX45" fmla="*/ 77645 w 77836"/>
                    <a:gd name="connsiteY45" fmla="*/ 61106 h 1913874"/>
                    <a:gd name="connsiteX46" fmla="*/ 77703 w 77836"/>
                    <a:gd name="connsiteY46" fmla="*/ 120932 h 1913874"/>
                    <a:gd name="connsiteX47" fmla="*/ 75657 w 77836"/>
                    <a:gd name="connsiteY47" fmla="*/ 178692 h 1913874"/>
                    <a:gd name="connsiteX48" fmla="*/ 69749 w 77836"/>
                    <a:gd name="connsiteY48" fmla="*/ 232648 h 1913874"/>
                    <a:gd name="connsiteX49" fmla="*/ 62464 w 77836"/>
                    <a:gd name="connsiteY49" fmla="*/ 285074 h 1913874"/>
                    <a:gd name="connsiteX50" fmla="*/ 58698 w 77836"/>
                    <a:gd name="connsiteY50" fmla="*/ 317175 h 1913874"/>
                    <a:gd name="connsiteX51" fmla="*/ 56212 w 77836"/>
                    <a:gd name="connsiteY51" fmla="*/ 338589 h 1913874"/>
                    <a:gd name="connsiteX52" fmla="*/ 49272 w 77836"/>
                    <a:gd name="connsiteY52" fmla="*/ 391417 h 1913874"/>
                    <a:gd name="connsiteX53" fmla="*/ 39865 w 77836"/>
                    <a:gd name="connsiteY53" fmla="*/ 441835 h 1913874"/>
                    <a:gd name="connsiteX54" fmla="*/ 30477 w 77836"/>
                    <a:gd name="connsiteY54" fmla="*/ 492120 h 1913874"/>
                    <a:gd name="connsiteX55" fmla="*/ 23537 w 77836"/>
                    <a:gd name="connsiteY55" fmla="*/ 544890 h 1913874"/>
                    <a:gd name="connsiteX56" fmla="*/ 21051 w 77836"/>
                    <a:gd name="connsiteY56" fmla="*/ 566285 h 1913874"/>
                    <a:gd name="connsiteX57" fmla="*/ 17284 w 77836"/>
                    <a:gd name="connsiteY57" fmla="*/ 598387 h 1913874"/>
                    <a:gd name="connsiteX58" fmla="*/ 9981 w 77836"/>
                    <a:gd name="connsiteY58" fmla="*/ 650889 h 1913874"/>
                    <a:gd name="connsiteX59" fmla="*/ 4092 w 77836"/>
                    <a:gd name="connsiteY59" fmla="*/ 704654 h 1913874"/>
                    <a:gd name="connsiteX60" fmla="*/ 2046 w 77836"/>
                    <a:gd name="connsiteY60" fmla="*/ 762318 h 1913874"/>
                    <a:gd name="connsiteX61" fmla="*/ 2103 w 77836"/>
                    <a:gd name="connsiteY61" fmla="*/ 822106 h 1913874"/>
                    <a:gd name="connsiteX62" fmla="*/ 2218 w 77836"/>
                    <a:gd name="connsiteY62" fmla="*/ 834170 h 1913874"/>
                    <a:gd name="connsiteX63" fmla="*/ 2524 w 77836"/>
                    <a:gd name="connsiteY63" fmla="*/ 882275 h 1913874"/>
                    <a:gd name="connsiteX64" fmla="*/ 2218 w 77836"/>
                    <a:gd name="connsiteY64" fmla="*/ 929787 h 1913874"/>
                    <a:gd name="connsiteX65" fmla="*/ 2103 w 77836"/>
                    <a:gd name="connsiteY65" fmla="*/ 941622 h 1913874"/>
                    <a:gd name="connsiteX66" fmla="*/ 2046 w 77836"/>
                    <a:gd name="connsiteY66" fmla="*/ 1001295 h 1913874"/>
                    <a:gd name="connsiteX67" fmla="*/ 4092 w 77836"/>
                    <a:gd name="connsiteY67" fmla="*/ 1063032 h 1913874"/>
                    <a:gd name="connsiteX68" fmla="*/ 9981 w 77836"/>
                    <a:gd name="connsiteY68" fmla="*/ 1128612 h 1913874"/>
                    <a:gd name="connsiteX69" fmla="*/ 17284 w 77836"/>
                    <a:gd name="connsiteY69" fmla="*/ 1195684 h 1913874"/>
                    <a:gd name="connsiteX70" fmla="*/ 21051 w 77836"/>
                    <a:gd name="connsiteY70" fmla="*/ 1235300 h 1913874"/>
                    <a:gd name="connsiteX71" fmla="*/ 23537 w 77836"/>
                    <a:gd name="connsiteY71" fmla="*/ 1261666 h 1913874"/>
                    <a:gd name="connsiteX72" fmla="*/ 30477 w 77836"/>
                    <a:gd name="connsiteY72" fmla="*/ 1328336 h 1913874"/>
                    <a:gd name="connsiteX73" fmla="*/ 39865 w 77836"/>
                    <a:gd name="connsiteY73" fmla="*/ 1397434 h 1913874"/>
                    <a:gd name="connsiteX74" fmla="*/ 49272 w 77836"/>
                    <a:gd name="connsiteY74" fmla="*/ 1466609 h 1913874"/>
                    <a:gd name="connsiteX75" fmla="*/ 56212 w 77836"/>
                    <a:gd name="connsiteY75" fmla="*/ 1533317 h 1913874"/>
                    <a:gd name="connsiteX76" fmla="*/ 58698 w 77836"/>
                    <a:gd name="connsiteY76" fmla="*/ 1559702 h 1913874"/>
                    <a:gd name="connsiteX77" fmla="*/ 62464 w 77836"/>
                    <a:gd name="connsiteY77" fmla="*/ 1599318 h 1913874"/>
                    <a:gd name="connsiteX78" fmla="*/ 69749 w 77836"/>
                    <a:gd name="connsiteY78" fmla="*/ 1666332 h 1913874"/>
                    <a:gd name="connsiteX79" fmla="*/ 75657 w 77836"/>
                    <a:gd name="connsiteY79" fmla="*/ 1732027 h 1913874"/>
                    <a:gd name="connsiteX80" fmla="*/ 77703 w 77836"/>
                    <a:gd name="connsiteY80" fmla="*/ 1793860 h 1913874"/>
                    <a:gd name="connsiteX81" fmla="*/ 77645 w 77836"/>
                    <a:gd name="connsiteY81" fmla="*/ 1853571 h 1913874"/>
                    <a:gd name="connsiteX82" fmla="*/ 77530 w 77836"/>
                    <a:gd name="connsiteY82" fmla="*/ 1865406 h 1913874"/>
                    <a:gd name="connsiteX83" fmla="*/ 77225 w 77836"/>
                    <a:gd name="connsiteY83" fmla="*/ 1912899 h 1913874"/>
                    <a:gd name="connsiteX84" fmla="*/ 76269 w 77836"/>
                    <a:gd name="connsiteY84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7836" h="1913874">
                      <a:moveTo>
                        <a:pt x="76269" y="1913874"/>
                      </a:moveTo>
                      <a:cubicBezTo>
                        <a:pt x="75733" y="1913874"/>
                        <a:pt x="75313" y="1913454"/>
                        <a:pt x="75313" y="1912918"/>
                      </a:cubicBezTo>
                      <a:cubicBezTo>
                        <a:pt x="75313" y="1896972"/>
                        <a:pt x="75466" y="1880931"/>
                        <a:pt x="75618" y="1865406"/>
                      </a:cubicBezTo>
                      <a:lnTo>
                        <a:pt x="75733" y="1853571"/>
                      </a:lnTo>
                      <a:cubicBezTo>
                        <a:pt x="75924" y="1831564"/>
                        <a:pt x="76020" y="1812999"/>
                        <a:pt x="75791" y="1793899"/>
                      </a:cubicBezTo>
                      <a:cubicBezTo>
                        <a:pt x="75523" y="1771586"/>
                        <a:pt x="74873" y="1751376"/>
                        <a:pt x="73745" y="1732161"/>
                      </a:cubicBezTo>
                      <a:cubicBezTo>
                        <a:pt x="72425" y="1709524"/>
                        <a:pt x="70514" y="1688071"/>
                        <a:pt x="67856" y="1666581"/>
                      </a:cubicBezTo>
                      <a:cubicBezTo>
                        <a:pt x="65428" y="1646850"/>
                        <a:pt x="63095" y="1625531"/>
                        <a:pt x="60552" y="1599509"/>
                      </a:cubicBezTo>
                      <a:cubicBezTo>
                        <a:pt x="59252" y="1586259"/>
                        <a:pt x="58028" y="1573067"/>
                        <a:pt x="56786" y="1559893"/>
                      </a:cubicBezTo>
                      <a:cubicBezTo>
                        <a:pt x="55963" y="1551118"/>
                        <a:pt x="55141" y="1542323"/>
                        <a:pt x="54300" y="1533528"/>
                      </a:cubicBezTo>
                      <a:cubicBezTo>
                        <a:pt x="52560" y="1515306"/>
                        <a:pt x="50208" y="1491273"/>
                        <a:pt x="47360" y="1466857"/>
                      </a:cubicBezTo>
                      <a:cubicBezTo>
                        <a:pt x="44473" y="1442136"/>
                        <a:pt x="41413" y="1419517"/>
                        <a:pt x="37972" y="1397759"/>
                      </a:cubicBezTo>
                      <a:cubicBezTo>
                        <a:pt x="34530" y="1375963"/>
                        <a:pt x="31452" y="1353344"/>
                        <a:pt x="28565" y="1328584"/>
                      </a:cubicBezTo>
                      <a:cubicBezTo>
                        <a:pt x="25716" y="1304149"/>
                        <a:pt x="23364" y="1280097"/>
                        <a:pt x="21625" y="1261876"/>
                      </a:cubicBezTo>
                      <a:cubicBezTo>
                        <a:pt x="20783" y="1253062"/>
                        <a:pt x="19961" y="1244286"/>
                        <a:pt x="19139" y="1235491"/>
                      </a:cubicBezTo>
                      <a:cubicBezTo>
                        <a:pt x="17915" y="1222298"/>
                        <a:pt x="16673" y="1209125"/>
                        <a:pt x="15372" y="1195875"/>
                      </a:cubicBezTo>
                      <a:cubicBezTo>
                        <a:pt x="12830" y="1169872"/>
                        <a:pt x="10516" y="1148573"/>
                        <a:pt x="8088" y="1128861"/>
                      </a:cubicBezTo>
                      <a:cubicBezTo>
                        <a:pt x="5430" y="1107332"/>
                        <a:pt x="3499" y="1085842"/>
                        <a:pt x="2180" y="1063166"/>
                      </a:cubicBezTo>
                      <a:cubicBezTo>
                        <a:pt x="1071" y="1043893"/>
                        <a:pt x="402" y="1023684"/>
                        <a:pt x="134" y="1001333"/>
                      </a:cubicBezTo>
                      <a:cubicBezTo>
                        <a:pt x="-95" y="982213"/>
                        <a:pt x="0" y="963629"/>
                        <a:pt x="191" y="941622"/>
                      </a:cubicBezTo>
                      <a:lnTo>
                        <a:pt x="306" y="929787"/>
                      </a:lnTo>
                      <a:cubicBezTo>
                        <a:pt x="459" y="914262"/>
                        <a:pt x="612" y="898221"/>
                        <a:pt x="612" y="882294"/>
                      </a:cubicBezTo>
                      <a:cubicBezTo>
                        <a:pt x="612" y="866367"/>
                        <a:pt x="459" y="850020"/>
                        <a:pt x="306" y="834208"/>
                      </a:cubicBezTo>
                      <a:lnTo>
                        <a:pt x="191" y="822144"/>
                      </a:lnTo>
                      <a:cubicBezTo>
                        <a:pt x="0" y="799736"/>
                        <a:pt x="-95" y="780998"/>
                        <a:pt x="134" y="762318"/>
                      </a:cubicBezTo>
                      <a:cubicBezTo>
                        <a:pt x="402" y="740484"/>
                        <a:pt x="1071" y="721594"/>
                        <a:pt x="2180" y="704558"/>
                      </a:cubicBezTo>
                      <a:cubicBezTo>
                        <a:pt x="3499" y="684502"/>
                        <a:pt x="5430" y="666854"/>
                        <a:pt x="8088" y="650602"/>
                      </a:cubicBezTo>
                      <a:cubicBezTo>
                        <a:pt x="10516" y="635747"/>
                        <a:pt x="12830" y="619093"/>
                        <a:pt x="15372" y="598176"/>
                      </a:cubicBezTo>
                      <a:cubicBezTo>
                        <a:pt x="16673" y="587527"/>
                        <a:pt x="17896" y="576801"/>
                        <a:pt x="19139" y="566075"/>
                      </a:cubicBezTo>
                      <a:cubicBezTo>
                        <a:pt x="19961" y="558924"/>
                        <a:pt x="20783" y="551792"/>
                        <a:pt x="21625" y="544661"/>
                      </a:cubicBezTo>
                      <a:cubicBezTo>
                        <a:pt x="23364" y="529900"/>
                        <a:pt x="25716" y="510570"/>
                        <a:pt x="28565" y="491833"/>
                      </a:cubicBezTo>
                      <a:cubicBezTo>
                        <a:pt x="31452" y="472828"/>
                        <a:pt x="34530" y="456328"/>
                        <a:pt x="37972" y="441415"/>
                      </a:cubicBezTo>
                      <a:cubicBezTo>
                        <a:pt x="41413" y="426540"/>
                        <a:pt x="44473" y="410078"/>
                        <a:pt x="47360" y="391130"/>
                      </a:cubicBezTo>
                      <a:cubicBezTo>
                        <a:pt x="50208" y="372412"/>
                        <a:pt x="52560" y="353101"/>
                        <a:pt x="54300" y="338360"/>
                      </a:cubicBezTo>
                      <a:cubicBezTo>
                        <a:pt x="55141" y="331247"/>
                        <a:pt x="55963" y="324097"/>
                        <a:pt x="56786" y="316965"/>
                      </a:cubicBezTo>
                      <a:cubicBezTo>
                        <a:pt x="58028" y="306239"/>
                        <a:pt x="59252" y="295513"/>
                        <a:pt x="60552" y="284863"/>
                      </a:cubicBezTo>
                      <a:cubicBezTo>
                        <a:pt x="63095" y="263927"/>
                        <a:pt x="65409" y="247255"/>
                        <a:pt x="67856" y="232361"/>
                      </a:cubicBezTo>
                      <a:cubicBezTo>
                        <a:pt x="70494" y="216186"/>
                        <a:pt x="72425" y="198596"/>
                        <a:pt x="73745" y="178596"/>
                      </a:cubicBezTo>
                      <a:cubicBezTo>
                        <a:pt x="74854" y="161599"/>
                        <a:pt x="75523" y="142747"/>
                        <a:pt x="75791" y="120932"/>
                      </a:cubicBezTo>
                      <a:cubicBezTo>
                        <a:pt x="76020" y="102271"/>
                        <a:pt x="75924" y="83534"/>
                        <a:pt x="75733" y="61145"/>
                      </a:cubicBezTo>
                      <a:lnTo>
                        <a:pt x="75618" y="49080"/>
                      </a:lnTo>
                      <a:cubicBezTo>
                        <a:pt x="75466" y="33249"/>
                        <a:pt x="75313" y="16883"/>
                        <a:pt x="75313" y="956"/>
                      </a:cubicBezTo>
                      <a:cubicBezTo>
                        <a:pt x="75313" y="421"/>
                        <a:pt x="75733" y="0"/>
                        <a:pt x="76269" y="0"/>
                      </a:cubicBezTo>
                      <a:cubicBezTo>
                        <a:pt x="76804" y="0"/>
                        <a:pt x="77225" y="421"/>
                        <a:pt x="77225" y="956"/>
                      </a:cubicBezTo>
                      <a:cubicBezTo>
                        <a:pt x="77225" y="16883"/>
                        <a:pt x="77377" y="33230"/>
                        <a:pt x="77530" y="49042"/>
                      </a:cubicBezTo>
                      <a:lnTo>
                        <a:pt x="77645" y="61106"/>
                      </a:lnTo>
                      <a:cubicBezTo>
                        <a:pt x="77836" y="83515"/>
                        <a:pt x="77932" y="102252"/>
                        <a:pt x="77703" y="120932"/>
                      </a:cubicBezTo>
                      <a:cubicBezTo>
                        <a:pt x="77435" y="142766"/>
                        <a:pt x="76766" y="161656"/>
                        <a:pt x="75657" y="178692"/>
                      </a:cubicBezTo>
                      <a:cubicBezTo>
                        <a:pt x="74337" y="198748"/>
                        <a:pt x="72406" y="216396"/>
                        <a:pt x="69749" y="232648"/>
                      </a:cubicBezTo>
                      <a:cubicBezTo>
                        <a:pt x="67321" y="247503"/>
                        <a:pt x="65007" y="264157"/>
                        <a:pt x="62464" y="285074"/>
                      </a:cubicBezTo>
                      <a:cubicBezTo>
                        <a:pt x="61164" y="295723"/>
                        <a:pt x="59940" y="306449"/>
                        <a:pt x="58698" y="317175"/>
                      </a:cubicBezTo>
                      <a:cubicBezTo>
                        <a:pt x="57875" y="324326"/>
                        <a:pt x="57053" y="331458"/>
                        <a:pt x="56212" y="338589"/>
                      </a:cubicBezTo>
                      <a:cubicBezTo>
                        <a:pt x="54472" y="353350"/>
                        <a:pt x="52120" y="372680"/>
                        <a:pt x="49272" y="391417"/>
                      </a:cubicBezTo>
                      <a:cubicBezTo>
                        <a:pt x="46385" y="410422"/>
                        <a:pt x="43306" y="426922"/>
                        <a:pt x="39865" y="441835"/>
                      </a:cubicBezTo>
                      <a:cubicBezTo>
                        <a:pt x="36423" y="456710"/>
                        <a:pt x="33364" y="473172"/>
                        <a:pt x="30477" y="492120"/>
                      </a:cubicBezTo>
                      <a:cubicBezTo>
                        <a:pt x="27628" y="510838"/>
                        <a:pt x="25276" y="530149"/>
                        <a:pt x="23537" y="544890"/>
                      </a:cubicBezTo>
                      <a:cubicBezTo>
                        <a:pt x="22695" y="552003"/>
                        <a:pt x="21873" y="559153"/>
                        <a:pt x="21051" y="566285"/>
                      </a:cubicBezTo>
                      <a:cubicBezTo>
                        <a:pt x="19808" y="577011"/>
                        <a:pt x="18585" y="587737"/>
                        <a:pt x="17284" y="598387"/>
                      </a:cubicBezTo>
                      <a:cubicBezTo>
                        <a:pt x="14742" y="619323"/>
                        <a:pt x="12428" y="635995"/>
                        <a:pt x="9981" y="650889"/>
                      </a:cubicBezTo>
                      <a:cubicBezTo>
                        <a:pt x="7342" y="667065"/>
                        <a:pt x="5411" y="684655"/>
                        <a:pt x="4092" y="704654"/>
                      </a:cubicBezTo>
                      <a:cubicBezTo>
                        <a:pt x="2983" y="721651"/>
                        <a:pt x="2314" y="740503"/>
                        <a:pt x="2046" y="762318"/>
                      </a:cubicBezTo>
                      <a:cubicBezTo>
                        <a:pt x="1817" y="780979"/>
                        <a:pt x="1912" y="799716"/>
                        <a:pt x="2103" y="822106"/>
                      </a:cubicBezTo>
                      <a:lnTo>
                        <a:pt x="2218" y="834170"/>
                      </a:lnTo>
                      <a:cubicBezTo>
                        <a:pt x="2371" y="849982"/>
                        <a:pt x="2524" y="866329"/>
                        <a:pt x="2524" y="882275"/>
                      </a:cubicBezTo>
                      <a:cubicBezTo>
                        <a:pt x="2524" y="898221"/>
                        <a:pt x="2371" y="914262"/>
                        <a:pt x="2218" y="929787"/>
                      </a:cubicBezTo>
                      <a:lnTo>
                        <a:pt x="2103" y="941622"/>
                      </a:lnTo>
                      <a:cubicBezTo>
                        <a:pt x="1912" y="963629"/>
                        <a:pt x="1817" y="982194"/>
                        <a:pt x="2046" y="1001295"/>
                      </a:cubicBezTo>
                      <a:cubicBezTo>
                        <a:pt x="2314" y="1023607"/>
                        <a:pt x="2964" y="1043817"/>
                        <a:pt x="4092" y="1063032"/>
                      </a:cubicBezTo>
                      <a:cubicBezTo>
                        <a:pt x="5411" y="1085670"/>
                        <a:pt x="7323" y="1107122"/>
                        <a:pt x="9981" y="1128612"/>
                      </a:cubicBezTo>
                      <a:cubicBezTo>
                        <a:pt x="12409" y="1148344"/>
                        <a:pt x="14742" y="1169662"/>
                        <a:pt x="17284" y="1195684"/>
                      </a:cubicBezTo>
                      <a:cubicBezTo>
                        <a:pt x="18585" y="1208934"/>
                        <a:pt x="19808" y="1222126"/>
                        <a:pt x="21051" y="1235300"/>
                      </a:cubicBezTo>
                      <a:cubicBezTo>
                        <a:pt x="21873" y="1244076"/>
                        <a:pt x="22695" y="1252871"/>
                        <a:pt x="23537" y="1261666"/>
                      </a:cubicBezTo>
                      <a:cubicBezTo>
                        <a:pt x="25276" y="1279887"/>
                        <a:pt x="27628" y="1303920"/>
                        <a:pt x="30477" y="1328336"/>
                      </a:cubicBezTo>
                      <a:cubicBezTo>
                        <a:pt x="33364" y="1353057"/>
                        <a:pt x="36423" y="1375676"/>
                        <a:pt x="39865" y="1397434"/>
                      </a:cubicBezTo>
                      <a:cubicBezTo>
                        <a:pt x="43306" y="1419230"/>
                        <a:pt x="46385" y="1441849"/>
                        <a:pt x="49272" y="1466609"/>
                      </a:cubicBezTo>
                      <a:cubicBezTo>
                        <a:pt x="52120" y="1491044"/>
                        <a:pt x="54472" y="1515096"/>
                        <a:pt x="56212" y="1533317"/>
                      </a:cubicBezTo>
                      <a:cubicBezTo>
                        <a:pt x="57053" y="1542131"/>
                        <a:pt x="57875" y="1550907"/>
                        <a:pt x="58698" y="1559702"/>
                      </a:cubicBezTo>
                      <a:cubicBezTo>
                        <a:pt x="59921" y="1572895"/>
                        <a:pt x="61164" y="1586068"/>
                        <a:pt x="62464" y="1599318"/>
                      </a:cubicBezTo>
                      <a:cubicBezTo>
                        <a:pt x="65007" y="1625321"/>
                        <a:pt x="67321" y="1646620"/>
                        <a:pt x="69749" y="1666332"/>
                      </a:cubicBezTo>
                      <a:cubicBezTo>
                        <a:pt x="72406" y="1687861"/>
                        <a:pt x="74337" y="1709352"/>
                        <a:pt x="75657" y="1732027"/>
                      </a:cubicBezTo>
                      <a:cubicBezTo>
                        <a:pt x="76766" y="1751300"/>
                        <a:pt x="77435" y="1771509"/>
                        <a:pt x="77703" y="1793860"/>
                      </a:cubicBezTo>
                      <a:cubicBezTo>
                        <a:pt x="77932" y="1812980"/>
                        <a:pt x="77836" y="1831564"/>
                        <a:pt x="77645" y="1853571"/>
                      </a:cubicBezTo>
                      <a:lnTo>
                        <a:pt x="77530" y="1865406"/>
                      </a:lnTo>
                      <a:cubicBezTo>
                        <a:pt x="77377" y="1880931"/>
                        <a:pt x="77225" y="1896972"/>
                        <a:pt x="77225" y="1912899"/>
                      </a:cubicBezTo>
                      <a:cubicBezTo>
                        <a:pt x="77225" y="1913454"/>
                        <a:pt x="76804" y="1913874"/>
                        <a:pt x="76269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6" name="任意多边形: 形状 345">
                  <a:extLst>
                    <a:ext uri="{FF2B5EF4-FFF2-40B4-BE49-F238E27FC236}">
                      <a16:creationId xmlns:a16="http://schemas.microsoft.com/office/drawing/2014/main" id="{DC4A4077-30EC-EAC5-36AA-186661D6C142}"/>
                    </a:ext>
                  </a:extLst>
                </p:cNvPr>
                <p:cNvSpPr/>
                <p:nvPr/>
              </p:nvSpPr>
              <p:spPr>
                <a:xfrm>
                  <a:off x="9448393" y="1104717"/>
                  <a:ext cx="153181" cy="1913854"/>
                </a:xfrm>
                <a:custGeom>
                  <a:avLst/>
                  <a:gdLst>
                    <a:gd name="connsiteX0" fmla="*/ 152219 w 153181"/>
                    <a:gd name="connsiteY0" fmla="*/ 1913855 h 1913854"/>
                    <a:gd name="connsiteX1" fmla="*/ 151263 w 153181"/>
                    <a:gd name="connsiteY1" fmla="*/ 1912899 h 1913854"/>
                    <a:gd name="connsiteX2" fmla="*/ 151263 w 153181"/>
                    <a:gd name="connsiteY2" fmla="*/ 1902919 h 1913854"/>
                    <a:gd name="connsiteX3" fmla="*/ 150995 w 153181"/>
                    <a:gd name="connsiteY3" fmla="*/ 1852902 h 1913854"/>
                    <a:gd name="connsiteX4" fmla="*/ 148108 w 153181"/>
                    <a:gd name="connsiteY4" fmla="*/ 1790323 h 1913854"/>
                    <a:gd name="connsiteX5" fmla="*/ 142066 w 153181"/>
                    <a:gd name="connsiteY5" fmla="*/ 1724571 h 1913854"/>
                    <a:gd name="connsiteX6" fmla="*/ 132353 w 153181"/>
                    <a:gd name="connsiteY6" fmla="*/ 1655167 h 1913854"/>
                    <a:gd name="connsiteX7" fmla="*/ 119486 w 153181"/>
                    <a:gd name="connsiteY7" fmla="*/ 1582550 h 1913854"/>
                    <a:gd name="connsiteX8" fmla="*/ 106102 w 153181"/>
                    <a:gd name="connsiteY8" fmla="*/ 1509418 h 1913854"/>
                    <a:gd name="connsiteX9" fmla="*/ 91667 w 153181"/>
                    <a:gd name="connsiteY9" fmla="*/ 1435234 h 1913854"/>
                    <a:gd name="connsiteX10" fmla="*/ 75644 w 153181"/>
                    <a:gd name="connsiteY10" fmla="*/ 1359482 h 1913854"/>
                    <a:gd name="connsiteX11" fmla="*/ 59622 w 153181"/>
                    <a:gd name="connsiteY11" fmla="*/ 1283711 h 1913854"/>
                    <a:gd name="connsiteX12" fmla="*/ 45187 w 153181"/>
                    <a:gd name="connsiteY12" fmla="*/ 1209507 h 1913854"/>
                    <a:gd name="connsiteX13" fmla="*/ 31803 w 153181"/>
                    <a:gd name="connsiteY13" fmla="*/ 1136356 h 1913854"/>
                    <a:gd name="connsiteX14" fmla="*/ 18935 w 153181"/>
                    <a:gd name="connsiteY14" fmla="*/ 1063739 h 1913854"/>
                    <a:gd name="connsiteX15" fmla="*/ 9204 w 153181"/>
                    <a:gd name="connsiteY15" fmla="*/ 994220 h 1913854"/>
                    <a:gd name="connsiteX16" fmla="*/ 3162 w 153181"/>
                    <a:gd name="connsiteY16" fmla="*/ 928411 h 1913854"/>
                    <a:gd name="connsiteX17" fmla="*/ 275 w 153181"/>
                    <a:gd name="connsiteY17" fmla="*/ 865717 h 1913854"/>
                    <a:gd name="connsiteX18" fmla="*/ 7 w 153181"/>
                    <a:gd name="connsiteY18" fmla="*/ 815624 h 1913854"/>
                    <a:gd name="connsiteX19" fmla="*/ 7 w 153181"/>
                    <a:gd name="connsiteY19" fmla="*/ 805682 h 1913854"/>
                    <a:gd name="connsiteX20" fmla="*/ 7 w 153181"/>
                    <a:gd name="connsiteY20" fmla="*/ 795740 h 1913854"/>
                    <a:gd name="connsiteX21" fmla="*/ 275 w 153181"/>
                    <a:gd name="connsiteY21" fmla="*/ 746181 h 1913854"/>
                    <a:gd name="connsiteX22" fmla="*/ 3162 w 153181"/>
                    <a:gd name="connsiteY22" fmla="*/ 689243 h 1913854"/>
                    <a:gd name="connsiteX23" fmla="*/ 9204 w 153181"/>
                    <a:gd name="connsiteY23" fmla="*/ 635498 h 1913854"/>
                    <a:gd name="connsiteX24" fmla="*/ 18935 w 153181"/>
                    <a:gd name="connsiteY24" fmla="*/ 585347 h 1913854"/>
                    <a:gd name="connsiteX25" fmla="*/ 31803 w 153181"/>
                    <a:gd name="connsiteY25" fmla="*/ 538447 h 1913854"/>
                    <a:gd name="connsiteX26" fmla="*/ 45206 w 153181"/>
                    <a:gd name="connsiteY26" fmla="*/ 492082 h 1913854"/>
                    <a:gd name="connsiteX27" fmla="*/ 59660 w 153181"/>
                    <a:gd name="connsiteY27" fmla="*/ 446730 h 1913854"/>
                    <a:gd name="connsiteX28" fmla="*/ 75683 w 153181"/>
                    <a:gd name="connsiteY28" fmla="*/ 402965 h 1913854"/>
                    <a:gd name="connsiteX29" fmla="*/ 91686 w 153181"/>
                    <a:gd name="connsiteY29" fmla="*/ 359277 h 1913854"/>
                    <a:gd name="connsiteX30" fmla="*/ 106121 w 153181"/>
                    <a:gd name="connsiteY30" fmla="*/ 314002 h 1913854"/>
                    <a:gd name="connsiteX31" fmla="*/ 119505 w 153181"/>
                    <a:gd name="connsiteY31" fmla="*/ 267656 h 1913854"/>
                    <a:gd name="connsiteX32" fmla="*/ 132372 w 153181"/>
                    <a:gd name="connsiteY32" fmla="*/ 220793 h 1913854"/>
                    <a:gd name="connsiteX33" fmla="*/ 142066 w 153181"/>
                    <a:gd name="connsiteY33" fmla="*/ 170872 h 1913854"/>
                    <a:gd name="connsiteX34" fmla="*/ 148108 w 153181"/>
                    <a:gd name="connsiteY34" fmla="*/ 117203 h 1913854"/>
                    <a:gd name="connsiteX35" fmla="*/ 150995 w 153181"/>
                    <a:gd name="connsiteY35" fmla="*/ 60418 h 1913854"/>
                    <a:gd name="connsiteX36" fmla="*/ 151263 w 153181"/>
                    <a:gd name="connsiteY36" fmla="*/ 10936 h 1913854"/>
                    <a:gd name="connsiteX37" fmla="*/ 151263 w 153181"/>
                    <a:gd name="connsiteY37" fmla="*/ 956 h 1913854"/>
                    <a:gd name="connsiteX38" fmla="*/ 152219 w 153181"/>
                    <a:gd name="connsiteY38" fmla="*/ 0 h 1913854"/>
                    <a:gd name="connsiteX39" fmla="*/ 153174 w 153181"/>
                    <a:gd name="connsiteY39" fmla="*/ 956 h 1913854"/>
                    <a:gd name="connsiteX40" fmla="*/ 153174 w 153181"/>
                    <a:gd name="connsiteY40" fmla="*/ 10936 h 1913854"/>
                    <a:gd name="connsiteX41" fmla="*/ 152907 w 153181"/>
                    <a:gd name="connsiteY41" fmla="*/ 60456 h 1913854"/>
                    <a:gd name="connsiteX42" fmla="*/ 150020 w 153181"/>
                    <a:gd name="connsiteY42" fmla="*/ 117394 h 1913854"/>
                    <a:gd name="connsiteX43" fmla="*/ 143978 w 153181"/>
                    <a:gd name="connsiteY43" fmla="*/ 171140 h 1913854"/>
                    <a:gd name="connsiteX44" fmla="*/ 134246 w 153181"/>
                    <a:gd name="connsiteY44" fmla="*/ 221291 h 1913854"/>
                    <a:gd name="connsiteX45" fmla="*/ 121379 w 153181"/>
                    <a:gd name="connsiteY45" fmla="*/ 268191 h 1913854"/>
                    <a:gd name="connsiteX46" fmla="*/ 107976 w 153181"/>
                    <a:gd name="connsiteY46" fmla="*/ 314556 h 1913854"/>
                    <a:gd name="connsiteX47" fmla="*/ 93521 w 153181"/>
                    <a:gd name="connsiteY47" fmla="*/ 359908 h 1913854"/>
                    <a:gd name="connsiteX48" fmla="*/ 77499 w 153181"/>
                    <a:gd name="connsiteY48" fmla="*/ 403673 h 1913854"/>
                    <a:gd name="connsiteX49" fmla="*/ 61496 w 153181"/>
                    <a:gd name="connsiteY49" fmla="*/ 447361 h 1913854"/>
                    <a:gd name="connsiteX50" fmla="*/ 47060 w 153181"/>
                    <a:gd name="connsiteY50" fmla="*/ 492636 h 1913854"/>
                    <a:gd name="connsiteX51" fmla="*/ 33677 w 153181"/>
                    <a:gd name="connsiteY51" fmla="*/ 538982 h 1913854"/>
                    <a:gd name="connsiteX52" fmla="*/ 20809 w 153181"/>
                    <a:gd name="connsiteY52" fmla="*/ 585844 h 1913854"/>
                    <a:gd name="connsiteX53" fmla="*/ 11116 w 153181"/>
                    <a:gd name="connsiteY53" fmla="*/ 635766 h 1913854"/>
                    <a:gd name="connsiteX54" fmla="*/ 5074 w 153181"/>
                    <a:gd name="connsiteY54" fmla="*/ 689434 h 1913854"/>
                    <a:gd name="connsiteX55" fmla="*/ 2187 w 153181"/>
                    <a:gd name="connsiteY55" fmla="*/ 746220 h 1913854"/>
                    <a:gd name="connsiteX56" fmla="*/ 1919 w 153181"/>
                    <a:gd name="connsiteY56" fmla="*/ 795740 h 1913854"/>
                    <a:gd name="connsiteX57" fmla="*/ 1919 w 153181"/>
                    <a:gd name="connsiteY57" fmla="*/ 805682 h 1913854"/>
                    <a:gd name="connsiteX58" fmla="*/ 1919 w 153181"/>
                    <a:gd name="connsiteY58" fmla="*/ 815624 h 1913854"/>
                    <a:gd name="connsiteX59" fmla="*/ 2187 w 153181"/>
                    <a:gd name="connsiteY59" fmla="*/ 865679 h 1913854"/>
                    <a:gd name="connsiteX60" fmla="*/ 5074 w 153181"/>
                    <a:gd name="connsiteY60" fmla="*/ 928258 h 1913854"/>
                    <a:gd name="connsiteX61" fmla="*/ 11116 w 153181"/>
                    <a:gd name="connsiteY61" fmla="*/ 994010 h 1913854"/>
                    <a:gd name="connsiteX62" fmla="*/ 20828 w 153181"/>
                    <a:gd name="connsiteY62" fmla="*/ 1063414 h 1913854"/>
                    <a:gd name="connsiteX63" fmla="*/ 33696 w 153181"/>
                    <a:gd name="connsiteY63" fmla="*/ 1136031 h 1913854"/>
                    <a:gd name="connsiteX64" fmla="*/ 47080 w 153181"/>
                    <a:gd name="connsiteY64" fmla="*/ 1209163 h 1913854"/>
                    <a:gd name="connsiteX65" fmla="*/ 61515 w 153181"/>
                    <a:gd name="connsiteY65" fmla="*/ 1283347 h 1913854"/>
                    <a:gd name="connsiteX66" fmla="*/ 77537 w 153181"/>
                    <a:gd name="connsiteY66" fmla="*/ 1359099 h 1913854"/>
                    <a:gd name="connsiteX67" fmla="*/ 93559 w 153181"/>
                    <a:gd name="connsiteY67" fmla="*/ 1434870 h 1913854"/>
                    <a:gd name="connsiteX68" fmla="*/ 107995 w 153181"/>
                    <a:gd name="connsiteY68" fmla="*/ 1509073 h 1913854"/>
                    <a:gd name="connsiteX69" fmla="*/ 121379 w 153181"/>
                    <a:gd name="connsiteY69" fmla="*/ 1582225 h 1913854"/>
                    <a:gd name="connsiteX70" fmla="*/ 134246 w 153181"/>
                    <a:gd name="connsiteY70" fmla="*/ 1654842 h 1913854"/>
                    <a:gd name="connsiteX71" fmla="*/ 143978 w 153181"/>
                    <a:gd name="connsiteY71" fmla="*/ 1724360 h 1913854"/>
                    <a:gd name="connsiteX72" fmla="*/ 150020 w 153181"/>
                    <a:gd name="connsiteY72" fmla="*/ 1790170 h 1913854"/>
                    <a:gd name="connsiteX73" fmla="*/ 152907 w 153181"/>
                    <a:gd name="connsiteY73" fmla="*/ 1852863 h 1913854"/>
                    <a:gd name="connsiteX74" fmla="*/ 153174 w 153181"/>
                    <a:gd name="connsiteY74" fmla="*/ 1902919 h 1913854"/>
                    <a:gd name="connsiteX75" fmla="*/ 153174 w 153181"/>
                    <a:gd name="connsiteY75" fmla="*/ 1912880 h 1913854"/>
                    <a:gd name="connsiteX76" fmla="*/ 152219 w 153181"/>
                    <a:gd name="connsiteY76" fmla="*/ 1913855 h 191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53181" h="1913854">
                      <a:moveTo>
                        <a:pt x="152219" y="1913855"/>
                      </a:moveTo>
                      <a:cubicBezTo>
                        <a:pt x="151683" y="1913855"/>
                        <a:pt x="151263" y="1913434"/>
                        <a:pt x="151263" y="1912899"/>
                      </a:cubicBezTo>
                      <a:lnTo>
                        <a:pt x="151263" y="1902919"/>
                      </a:lnTo>
                      <a:cubicBezTo>
                        <a:pt x="151282" y="1886629"/>
                        <a:pt x="151282" y="1869765"/>
                        <a:pt x="150995" y="1852902"/>
                      </a:cubicBezTo>
                      <a:cubicBezTo>
                        <a:pt x="150593" y="1829595"/>
                        <a:pt x="149676" y="1809710"/>
                        <a:pt x="148108" y="1790323"/>
                      </a:cubicBezTo>
                      <a:cubicBezTo>
                        <a:pt x="146521" y="1770687"/>
                        <a:pt x="144609" y="1747782"/>
                        <a:pt x="142066" y="1724571"/>
                      </a:cubicBezTo>
                      <a:cubicBezTo>
                        <a:pt x="139351" y="1699754"/>
                        <a:pt x="136177" y="1677059"/>
                        <a:pt x="132353" y="1655167"/>
                      </a:cubicBezTo>
                      <a:cubicBezTo>
                        <a:pt x="128166" y="1631171"/>
                        <a:pt x="123845" y="1606737"/>
                        <a:pt x="119486" y="1582550"/>
                      </a:cubicBezTo>
                      <a:cubicBezTo>
                        <a:pt x="115126" y="1558402"/>
                        <a:pt x="110633" y="1533795"/>
                        <a:pt x="106102" y="1509418"/>
                      </a:cubicBezTo>
                      <a:cubicBezTo>
                        <a:pt x="101590" y="1485117"/>
                        <a:pt x="96714" y="1460146"/>
                        <a:pt x="91667" y="1435234"/>
                      </a:cubicBezTo>
                      <a:cubicBezTo>
                        <a:pt x="86619" y="1410378"/>
                        <a:pt x="81227" y="1384892"/>
                        <a:pt x="75644" y="1359482"/>
                      </a:cubicBezTo>
                      <a:cubicBezTo>
                        <a:pt x="70081" y="1334091"/>
                        <a:pt x="64689" y="1308604"/>
                        <a:pt x="59622" y="1283711"/>
                      </a:cubicBezTo>
                      <a:cubicBezTo>
                        <a:pt x="54574" y="1258817"/>
                        <a:pt x="49699" y="1233847"/>
                        <a:pt x="45187" y="1209507"/>
                      </a:cubicBezTo>
                      <a:cubicBezTo>
                        <a:pt x="40655" y="1185187"/>
                        <a:pt x="36162" y="1160561"/>
                        <a:pt x="31803" y="1136356"/>
                      </a:cubicBezTo>
                      <a:cubicBezTo>
                        <a:pt x="27444" y="1112188"/>
                        <a:pt x="23123" y="1087754"/>
                        <a:pt x="18935" y="1063739"/>
                      </a:cubicBezTo>
                      <a:cubicBezTo>
                        <a:pt x="15112" y="1041809"/>
                        <a:pt x="11938" y="1019076"/>
                        <a:pt x="9204" y="994220"/>
                      </a:cubicBezTo>
                      <a:cubicBezTo>
                        <a:pt x="6661" y="970990"/>
                        <a:pt x="4749" y="948066"/>
                        <a:pt x="3162" y="928411"/>
                      </a:cubicBezTo>
                      <a:cubicBezTo>
                        <a:pt x="1594" y="908985"/>
                        <a:pt x="676" y="889062"/>
                        <a:pt x="275" y="865717"/>
                      </a:cubicBezTo>
                      <a:cubicBezTo>
                        <a:pt x="-12" y="848816"/>
                        <a:pt x="-12" y="831933"/>
                        <a:pt x="7" y="815624"/>
                      </a:cubicBezTo>
                      <a:lnTo>
                        <a:pt x="7" y="805682"/>
                      </a:lnTo>
                      <a:lnTo>
                        <a:pt x="7" y="795740"/>
                      </a:lnTo>
                      <a:cubicBezTo>
                        <a:pt x="-12" y="779392"/>
                        <a:pt x="-12" y="762510"/>
                        <a:pt x="275" y="746181"/>
                      </a:cubicBezTo>
                      <a:cubicBezTo>
                        <a:pt x="676" y="723620"/>
                        <a:pt x="1594" y="705533"/>
                        <a:pt x="3162" y="689243"/>
                      </a:cubicBezTo>
                      <a:cubicBezTo>
                        <a:pt x="4749" y="672743"/>
                        <a:pt x="6661" y="653643"/>
                        <a:pt x="9204" y="635498"/>
                      </a:cubicBezTo>
                      <a:cubicBezTo>
                        <a:pt x="11938" y="616072"/>
                        <a:pt x="15112" y="599668"/>
                        <a:pt x="18935" y="585347"/>
                      </a:cubicBezTo>
                      <a:cubicBezTo>
                        <a:pt x="23123" y="569707"/>
                        <a:pt x="27444" y="553934"/>
                        <a:pt x="31803" y="538447"/>
                      </a:cubicBezTo>
                      <a:cubicBezTo>
                        <a:pt x="36162" y="522979"/>
                        <a:pt x="40675" y="507377"/>
                        <a:pt x="45206" y="492082"/>
                      </a:cubicBezTo>
                      <a:cubicBezTo>
                        <a:pt x="49737" y="476786"/>
                        <a:pt x="54594" y="461529"/>
                        <a:pt x="59660" y="446730"/>
                      </a:cubicBezTo>
                      <a:cubicBezTo>
                        <a:pt x="64727" y="431950"/>
                        <a:pt x="70119" y="417209"/>
                        <a:pt x="75683" y="402965"/>
                      </a:cubicBezTo>
                      <a:cubicBezTo>
                        <a:pt x="81246" y="388721"/>
                        <a:pt x="86638" y="374018"/>
                        <a:pt x="91686" y="359277"/>
                      </a:cubicBezTo>
                      <a:cubicBezTo>
                        <a:pt x="96733" y="344516"/>
                        <a:pt x="101590" y="329278"/>
                        <a:pt x="106121" y="314002"/>
                      </a:cubicBezTo>
                      <a:cubicBezTo>
                        <a:pt x="110652" y="298687"/>
                        <a:pt x="115165" y="283085"/>
                        <a:pt x="119505" y="267656"/>
                      </a:cubicBezTo>
                      <a:cubicBezTo>
                        <a:pt x="123864" y="252188"/>
                        <a:pt x="128185" y="236414"/>
                        <a:pt x="132372" y="220793"/>
                      </a:cubicBezTo>
                      <a:cubicBezTo>
                        <a:pt x="136177" y="206549"/>
                        <a:pt x="139351" y="190221"/>
                        <a:pt x="142066" y="170872"/>
                      </a:cubicBezTo>
                      <a:cubicBezTo>
                        <a:pt x="144609" y="152747"/>
                        <a:pt x="146521" y="133665"/>
                        <a:pt x="148108" y="117203"/>
                      </a:cubicBezTo>
                      <a:cubicBezTo>
                        <a:pt x="149676" y="100952"/>
                        <a:pt x="150593" y="82922"/>
                        <a:pt x="150995" y="60418"/>
                      </a:cubicBezTo>
                      <a:cubicBezTo>
                        <a:pt x="151282" y="44128"/>
                        <a:pt x="151282" y="27245"/>
                        <a:pt x="151263" y="10936"/>
                      </a:cubicBezTo>
                      <a:lnTo>
                        <a:pt x="151263" y="956"/>
                      </a:lnTo>
                      <a:cubicBezTo>
                        <a:pt x="151263" y="421"/>
                        <a:pt x="151683" y="0"/>
                        <a:pt x="152219" y="0"/>
                      </a:cubicBezTo>
                      <a:cubicBezTo>
                        <a:pt x="152754" y="0"/>
                        <a:pt x="153174" y="421"/>
                        <a:pt x="153174" y="956"/>
                      </a:cubicBezTo>
                      <a:lnTo>
                        <a:pt x="153174" y="10936"/>
                      </a:lnTo>
                      <a:cubicBezTo>
                        <a:pt x="153194" y="27265"/>
                        <a:pt x="153194" y="44147"/>
                        <a:pt x="152907" y="60456"/>
                      </a:cubicBezTo>
                      <a:cubicBezTo>
                        <a:pt x="152505" y="82998"/>
                        <a:pt x="151588" y="101105"/>
                        <a:pt x="150020" y="117394"/>
                      </a:cubicBezTo>
                      <a:cubicBezTo>
                        <a:pt x="148433" y="133876"/>
                        <a:pt x="146521" y="152995"/>
                        <a:pt x="143978" y="171140"/>
                      </a:cubicBezTo>
                      <a:cubicBezTo>
                        <a:pt x="141244" y="190565"/>
                        <a:pt x="138070" y="206970"/>
                        <a:pt x="134246" y="221291"/>
                      </a:cubicBezTo>
                      <a:cubicBezTo>
                        <a:pt x="130059" y="236930"/>
                        <a:pt x="125738" y="252704"/>
                        <a:pt x="121379" y="268191"/>
                      </a:cubicBezTo>
                      <a:cubicBezTo>
                        <a:pt x="117019" y="283640"/>
                        <a:pt x="112526" y="299241"/>
                        <a:pt x="107976" y="314556"/>
                      </a:cubicBezTo>
                      <a:cubicBezTo>
                        <a:pt x="103444" y="329852"/>
                        <a:pt x="98588" y="345109"/>
                        <a:pt x="93521" y="359908"/>
                      </a:cubicBezTo>
                      <a:cubicBezTo>
                        <a:pt x="88474" y="374687"/>
                        <a:pt x="83082" y="389409"/>
                        <a:pt x="77499" y="403673"/>
                      </a:cubicBezTo>
                      <a:cubicBezTo>
                        <a:pt x="71935" y="417898"/>
                        <a:pt x="66543" y="432601"/>
                        <a:pt x="61496" y="447361"/>
                      </a:cubicBezTo>
                      <a:cubicBezTo>
                        <a:pt x="56448" y="462121"/>
                        <a:pt x="51592" y="477340"/>
                        <a:pt x="47060" y="492636"/>
                      </a:cubicBezTo>
                      <a:cubicBezTo>
                        <a:pt x="42529" y="507932"/>
                        <a:pt x="38036" y="523514"/>
                        <a:pt x="33677" y="538982"/>
                      </a:cubicBezTo>
                      <a:cubicBezTo>
                        <a:pt x="29317" y="554450"/>
                        <a:pt x="24996" y="570224"/>
                        <a:pt x="20809" y="585844"/>
                      </a:cubicBezTo>
                      <a:cubicBezTo>
                        <a:pt x="17004" y="600088"/>
                        <a:pt x="13831" y="616417"/>
                        <a:pt x="11116" y="635766"/>
                      </a:cubicBezTo>
                      <a:cubicBezTo>
                        <a:pt x="8573" y="653872"/>
                        <a:pt x="6661" y="672972"/>
                        <a:pt x="5074" y="689434"/>
                      </a:cubicBezTo>
                      <a:cubicBezTo>
                        <a:pt x="3506" y="705667"/>
                        <a:pt x="2588" y="723716"/>
                        <a:pt x="2187" y="746220"/>
                      </a:cubicBezTo>
                      <a:cubicBezTo>
                        <a:pt x="1900" y="762529"/>
                        <a:pt x="1900" y="779411"/>
                        <a:pt x="1919" y="795740"/>
                      </a:cubicBezTo>
                      <a:lnTo>
                        <a:pt x="1919" y="805682"/>
                      </a:lnTo>
                      <a:lnTo>
                        <a:pt x="1919" y="815624"/>
                      </a:lnTo>
                      <a:cubicBezTo>
                        <a:pt x="1900" y="831933"/>
                        <a:pt x="1900" y="848797"/>
                        <a:pt x="2187" y="865679"/>
                      </a:cubicBezTo>
                      <a:cubicBezTo>
                        <a:pt x="2588" y="888986"/>
                        <a:pt x="3506" y="908870"/>
                        <a:pt x="5074" y="928258"/>
                      </a:cubicBezTo>
                      <a:cubicBezTo>
                        <a:pt x="6661" y="947913"/>
                        <a:pt x="8573" y="970818"/>
                        <a:pt x="11116" y="994010"/>
                      </a:cubicBezTo>
                      <a:cubicBezTo>
                        <a:pt x="13831" y="1018827"/>
                        <a:pt x="17004" y="1041522"/>
                        <a:pt x="20828" y="1063414"/>
                      </a:cubicBezTo>
                      <a:cubicBezTo>
                        <a:pt x="25016" y="1087429"/>
                        <a:pt x="29337" y="1111863"/>
                        <a:pt x="33696" y="1136031"/>
                      </a:cubicBezTo>
                      <a:cubicBezTo>
                        <a:pt x="38055" y="1160236"/>
                        <a:pt x="42567" y="1184843"/>
                        <a:pt x="47080" y="1209163"/>
                      </a:cubicBezTo>
                      <a:cubicBezTo>
                        <a:pt x="51611" y="1233502"/>
                        <a:pt x="56467" y="1258454"/>
                        <a:pt x="61515" y="1283347"/>
                      </a:cubicBezTo>
                      <a:cubicBezTo>
                        <a:pt x="66563" y="1308241"/>
                        <a:pt x="71954" y="1333728"/>
                        <a:pt x="77537" y="1359099"/>
                      </a:cubicBezTo>
                      <a:cubicBezTo>
                        <a:pt x="83120" y="1384509"/>
                        <a:pt x="88512" y="1410015"/>
                        <a:pt x="93559" y="1434870"/>
                      </a:cubicBezTo>
                      <a:cubicBezTo>
                        <a:pt x="98626" y="1459783"/>
                        <a:pt x="103483" y="1484753"/>
                        <a:pt x="107995" y="1509073"/>
                      </a:cubicBezTo>
                      <a:cubicBezTo>
                        <a:pt x="112526" y="1533451"/>
                        <a:pt x="117038" y="1558058"/>
                        <a:pt x="121379" y="1582225"/>
                      </a:cubicBezTo>
                      <a:cubicBezTo>
                        <a:pt x="125738" y="1606412"/>
                        <a:pt x="130059" y="1630846"/>
                        <a:pt x="134246" y="1654842"/>
                      </a:cubicBezTo>
                      <a:cubicBezTo>
                        <a:pt x="138070" y="1676772"/>
                        <a:pt x="141244" y="1699505"/>
                        <a:pt x="143978" y="1724360"/>
                      </a:cubicBezTo>
                      <a:cubicBezTo>
                        <a:pt x="146521" y="1747610"/>
                        <a:pt x="148433" y="1770515"/>
                        <a:pt x="150020" y="1790170"/>
                      </a:cubicBezTo>
                      <a:cubicBezTo>
                        <a:pt x="151588" y="1809596"/>
                        <a:pt x="152505" y="1829518"/>
                        <a:pt x="152907" y="1852863"/>
                      </a:cubicBezTo>
                      <a:cubicBezTo>
                        <a:pt x="153194" y="1869746"/>
                        <a:pt x="153194" y="1886610"/>
                        <a:pt x="153174" y="1902919"/>
                      </a:cubicBezTo>
                      <a:lnTo>
                        <a:pt x="153174" y="1912880"/>
                      </a:lnTo>
                      <a:cubicBezTo>
                        <a:pt x="153174" y="1913434"/>
                        <a:pt x="152754" y="1913855"/>
                        <a:pt x="152219" y="191385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7" name="任意多边形: 形状 346">
                  <a:extLst>
                    <a:ext uri="{FF2B5EF4-FFF2-40B4-BE49-F238E27FC236}">
                      <a16:creationId xmlns:a16="http://schemas.microsoft.com/office/drawing/2014/main" id="{8072A583-3B5E-29E4-98E1-44C01376CAF8}"/>
                    </a:ext>
                  </a:extLst>
                </p:cNvPr>
                <p:cNvSpPr/>
                <p:nvPr/>
              </p:nvSpPr>
              <p:spPr>
                <a:xfrm>
                  <a:off x="9464977" y="1104697"/>
                  <a:ext cx="196303" cy="1913874"/>
                </a:xfrm>
                <a:custGeom>
                  <a:avLst/>
                  <a:gdLst>
                    <a:gd name="connsiteX0" fmla="*/ 195384 w 196303"/>
                    <a:gd name="connsiteY0" fmla="*/ 1913874 h 1913874"/>
                    <a:gd name="connsiteX1" fmla="*/ 194428 w 196303"/>
                    <a:gd name="connsiteY1" fmla="*/ 1912918 h 1913874"/>
                    <a:gd name="connsiteX2" fmla="*/ 194428 w 196303"/>
                    <a:gd name="connsiteY2" fmla="*/ 1912115 h 1913874"/>
                    <a:gd name="connsiteX3" fmla="*/ 193395 w 196303"/>
                    <a:gd name="connsiteY3" fmla="*/ 1852175 h 1913874"/>
                    <a:gd name="connsiteX4" fmla="*/ 188596 w 196303"/>
                    <a:gd name="connsiteY4" fmla="*/ 1787685 h 1913874"/>
                    <a:gd name="connsiteX5" fmla="*/ 179725 w 196303"/>
                    <a:gd name="connsiteY5" fmla="*/ 1719103 h 1913874"/>
                    <a:gd name="connsiteX6" fmla="*/ 167278 w 196303"/>
                    <a:gd name="connsiteY6" fmla="*/ 1646945 h 1913874"/>
                    <a:gd name="connsiteX7" fmla="*/ 151714 w 196303"/>
                    <a:gd name="connsiteY7" fmla="*/ 1571652 h 1913874"/>
                    <a:gd name="connsiteX8" fmla="*/ 134832 w 196303"/>
                    <a:gd name="connsiteY8" fmla="*/ 1495040 h 1913874"/>
                    <a:gd name="connsiteX9" fmla="*/ 117681 w 196303"/>
                    <a:gd name="connsiteY9" fmla="*/ 1421601 h 1913874"/>
                    <a:gd name="connsiteX10" fmla="*/ 116611 w 196303"/>
                    <a:gd name="connsiteY10" fmla="*/ 1417070 h 1913874"/>
                    <a:gd name="connsiteX11" fmla="*/ 100703 w 196303"/>
                    <a:gd name="connsiteY11" fmla="*/ 1351948 h 1913874"/>
                    <a:gd name="connsiteX12" fmla="*/ 93782 w 196303"/>
                    <a:gd name="connsiteY12" fmla="*/ 1323996 h 1913874"/>
                    <a:gd name="connsiteX13" fmla="*/ 77855 w 196303"/>
                    <a:gd name="connsiteY13" fmla="*/ 1258836 h 1913874"/>
                    <a:gd name="connsiteX14" fmla="*/ 76746 w 196303"/>
                    <a:gd name="connsiteY14" fmla="*/ 1254209 h 1913874"/>
                    <a:gd name="connsiteX15" fmla="*/ 59615 w 196303"/>
                    <a:gd name="connsiteY15" fmla="*/ 1180847 h 1913874"/>
                    <a:gd name="connsiteX16" fmla="*/ 42732 w 196303"/>
                    <a:gd name="connsiteY16" fmla="*/ 1104216 h 1913874"/>
                    <a:gd name="connsiteX17" fmla="*/ 27169 w 196303"/>
                    <a:gd name="connsiteY17" fmla="*/ 1028884 h 1913874"/>
                    <a:gd name="connsiteX18" fmla="*/ 14703 w 196303"/>
                    <a:gd name="connsiteY18" fmla="*/ 956631 h 1913874"/>
                    <a:gd name="connsiteX19" fmla="*/ 5831 w 196303"/>
                    <a:gd name="connsiteY19" fmla="*/ 887973 h 1913874"/>
                    <a:gd name="connsiteX20" fmla="*/ 1032 w 196303"/>
                    <a:gd name="connsiteY20" fmla="*/ 823367 h 1913874"/>
                    <a:gd name="connsiteX21" fmla="*/ 0 w 196303"/>
                    <a:gd name="connsiteY21" fmla="*/ 763332 h 1913874"/>
                    <a:gd name="connsiteX22" fmla="*/ 0 w 196303"/>
                    <a:gd name="connsiteY22" fmla="*/ 761726 h 1913874"/>
                    <a:gd name="connsiteX23" fmla="*/ 1032 w 196303"/>
                    <a:gd name="connsiteY23" fmla="*/ 703755 h 1913874"/>
                    <a:gd name="connsiteX24" fmla="*/ 5831 w 196303"/>
                    <a:gd name="connsiteY24" fmla="*/ 648729 h 1913874"/>
                    <a:gd name="connsiteX25" fmla="*/ 14703 w 196303"/>
                    <a:gd name="connsiteY25" fmla="*/ 597794 h 1913874"/>
                    <a:gd name="connsiteX26" fmla="*/ 27188 w 196303"/>
                    <a:gd name="connsiteY26" fmla="*/ 550397 h 1913874"/>
                    <a:gd name="connsiteX27" fmla="*/ 42771 w 196303"/>
                    <a:gd name="connsiteY27" fmla="*/ 506173 h 1913874"/>
                    <a:gd name="connsiteX28" fmla="*/ 59653 w 196303"/>
                    <a:gd name="connsiteY28" fmla="*/ 463268 h 1913874"/>
                    <a:gd name="connsiteX29" fmla="*/ 76804 w 196303"/>
                    <a:gd name="connsiteY29" fmla="*/ 424131 h 1913874"/>
                    <a:gd name="connsiteX30" fmla="*/ 77893 w 196303"/>
                    <a:gd name="connsiteY30" fmla="*/ 421722 h 1913874"/>
                    <a:gd name="connsiteX31" fmla="*/ 93801 w 196303"/>
                    <a:gd name="connsiteY31" fmla="*/ 388396 h 1913874"/>
                    <a:gd name="connsiteX32" fmla="*/ 100722 w 196303"/>
                    <a:gd name="connsiteY32" fmla="*/ 374267 h 1913874"/>
                    <a:gd name="connsiteX33" fmla="*/ 116630 w 196303"/>
                    <a:gd name="connsiteY33" fmla="*/ 340960 h 1913874"/>
                    <a:gd name="connsiteX34" fmla="*/ 117720 w 196303"/>
                    <a:gd name="connsiteY34" fmla="*/ 338532 h 1913874"/>
                    <a:gd name="connsiteX35" fmla="*/ 134832 w 196303"/>
                    <a:gd name="connsiteY35" fmla="*/ 299471 h 1913874"/>
                    <a:gd name="connsiteX36" fmla="*/ 151695 w 196303"/>
                    <a:gd name="connsiteY36" fmla="*/ 256624 h 1913874"/>
                    <a:gd name="connsiteX37" fmla="*/ 167240 w 196303"/>
                    <a:gd name="connsiteY37" fmla="*/ 212476 h 1913874"/>
                    <a:gd name="connsiteX38" fmla="*/ 179667 w 196303"/>
                    <a:gd name="connsiteY38" fmla="*/ 165289 h 1913874"/>
                    <a:gd name="connsiteX39" fmla="*/ 188520 w 196303"/>
                    <a:gd name="connsiteY39" fmla="*/ 114469 h 1913874"/>
                    <a:gd name="connsiteX40" fmla="*/ 193319 w 196303"/>
                    <a:gd name="connsiteY40" fmla="*/ 59596 h 1913874"/>
                    <a:gd name="connsiteX41" fmla="*/ 194351 w 196303"/>
                    <a:gd name="connsiteY41" fmla="*/ 1740 h 1913874"/>
                    <a:gd name="connsiteX42" fmla="*/ 194351 w 196303"/>
                    <a:gd name="connsiteY42" fmla="*/ 956 h 1913874"/>
                    <a:gd name="connsiteX43" fmla="*/ 195307 w 196303"/>
                    <a:gd name="connsiteY43" fmla="*/ 0 h 1913874"/>
                    <a:gd name="connsiteX44" fmla="*/ 196263 w 196303"/>
                    <a:gd name="connsiteY44" fmla="*/ 956 h 1913874"/>
                    <a:gd name="connsiteX45" fmla="*/ 196263 w 196303"/>
                    <a:gd name="connsiteY45" fmla="*/ 1759 h 1913874"/>
                    <a:gd name="connsiteX46" fmla="*/ 195231 w 196303"/>
                    <a:gd name="connsiteY46" fmla="*/ 59730 h 1913874"/>
                    <a:gd name="connsiteX47" fmla="*/ 190432 w 196303"/>
                    <a:gd name="connsiteY47" fmla="*/ 114756 h 1913874"/>
                    <a:gd name="connsiteX48" fmla="*/ 181560 w 196303"/>
                    <a:gd name="connsiteY48" fmla="*/ 165691 h 1913874"/>
                    <a:gd name="connsiteX49" fmla="*/ 169075 w 196303"/>
                    <a:gd name="connsiteY49" fmla="*/ 213088 h 1913874"/>
                    <a:gd name="connsiteX50" fmla="*/ 153492 w 196303"/>
                    <a:gd name="connsiteY50" fmla="*/ 257312 h 1913874"/>
                    <a:gd name="connsiteX51" fmla="*/ 136610 w 196303"/>
                    <a:gd name="connsiteY51" fmla="*/ 300216 h 1913874"/>
                    <a:gd name="connsiteX52" fmla="*/ 119460 w 196303"/>
                    <a:gd name="connsiteY52" fmla="*/ 339335 h 1913874"/>
                    <a:gd name="connsiteX53" fmla="*/ 118370 w 196303"/>
                    <a:gd name="connsiteY53" fmla="*/ 341763 h 1913874"/>
                    <a:gd name="connsiteX54" fmla="*/ 102443 w 196303"/>
                    <a:gd name="connsiteY54" fmla="*/ 375127 h 1913874"/>
                    <a:gd name="connsiteX55" fmla="*/ 95522 w 196303"/>
                    <a:gd name="connsiteY55" fmla="*/ 389256 h 1913874"/>
                    <a:gd name="connsiteX56" fmla="*/ 79633 w 196303"/>
                    <a:gd name="connsiteY56" fmla="*/ 422525 h 1913874"/>
                    <a:gd name="connsiteX57" fmla="*/ 78543 w 196303"/>
                    <a:gd name="connsiteY57" fmla="*/ 424934 h 1913874"/>
                    <a:gd name="connsiteX58" fmla="*/ 61412 w 196303"/>
                    <a:gd name="connsiteY58" fmla="*/ 464014 h 1913874"/>
                    <a:gd name="connsiteX59" fmla="*/ 44549 w 196303"/>
                    <a:gd name="connsiteY59" fmla="*/ 506861 h 1913874"/>
                    <a:gd name="connsiteX60" fmla="*/ 29004 w 196303"/>
                    <a:gd name="connsiteY60" fmla="*/ 551008 h 1913874"/>
                    <a:gd name="connsiteX61" fmla="*/ 16577 w 196303"/>
                    <a:gd name="connsiteY61" fmla="*/ 598196 h 1913874"/>
                    <a:gd name="connsiteX62" fmla="*/ 7724 w 196303"/>
                    <a:gd name="connsiteY62" fmla="*/ 649016 h 1913874"/>
                    <a:gd name="connsiteX63" fmla="*/ 2925 w 196303"/>
                    <a:gd name="connsiteY63" fmla="*/ 703889 h 1913874"/>
                    <a:gd name="connsiteX64" fmla="*/ 1893 w 196303"/>
                    <a:gd name="connsiteY64" fmla="*/ 761745 h 1913874"/>
                    <a:gd name="connsiteX65" fmla="*/ 1893 w 196303"/>
                    <a:gd name="connsiteY65" fmla="*/ 763351 h 1913874"/>
                    <a:gd name="connsiteX66" fmla="*/ 2925 w 196303"/>
                    <a:gd name="connsiteY66" fmla="*/ 823291 h 1913874"/>
                    <a:gd name="connsiteX67" fmla="*/ 7724 w 196303"/>
                    <a:gd name="connsiteY67" fmla="*/ 887781 h 1913874"/>
                    <a:gd name="connsiteX68" fmla="*/ 16596 w 196303"/>
                    <a:gd name="connsiteY68" fmla="*/ 956364 h 1913874"/>
                    <a:gd name="connsiteX69" fmla="*/ 29043 w 196303"/>
                    <a:gd name="connsiteY69" fmla="*/ 1028521 h 1913874"/>
                    <a:gd name="connsiteX70" fmla="*/ 44606 w 196303"/>
                    <a:gd name="connsiteY70" fmla="*/ 1103814 h 1913874"/>
                    <a:gd name="connsiteX71" fmla="*/ 61489 w 196303"/>
                    <a:gd name="connsiteY71" fmla="*/ 1180426 h 1913874"/>
                    <a:gd name="connsiteX72" fmla="*/ 78620 w 196303"/>
                    <a:gd name="connsiteY72" fmla="*/ 1253769 h 1913874"/>
                    <a:gd name="connsiteX73" fmla="*/ 79729 w 196303"/>
                    <a:gd name="connsiteY73" fmla="*/ 1258396 h 1913874"/>
                    <a:gd name="connsiteX74" fmla="*/ 95636 w 196303"/>
                    <a:gd name="connsiteY74" fmla="*/ 1323537 h 1913874"/>
                    <a:gd name="connsiteX75" fmla="*/ 102558 w 196303"/>
                    <a:gd name="connsiteY75" fmla="*/ 1351490 h 1913874"/>
                    <a:gd name="connsiteX76" fmla="*/ 118465 w 196303"/>
                    <a:gd name="connsiteY76" fmla="*/ 1416630 h 1913874"/>
                    <a:gd name="connsiteX77" fmla="*/ 119536 w 196303"/>
                    <a:gd name="connsiteY77" fmla="*/ 1421161 h 1913874"/>
                    <a:gd name="connsiteX78" fmla="*/ 136686 w 196303"/>
                    <a:gd name="connsiteY78" fmla="*/ 1494619 h 1913874"/>
                    <a:gd name="connsiteX79" fmla="*/ 153569 w 196303"/>
                    <a:gd name="connsiteY79" fmla="*/ 1571251 h 1913874"/>
                    <a:gd name="connsiteX80" fmla="*/ 169132 w 196303"/>
                    <a:gd name="connsiteY80" fmla="*/ 1646582 h 1913874"/>
                    <a:gd name="connsiteX81" fmla="*/ 181598 w 196303"/>
                    <a:gd name="connsiteY81" fmla="*/ 1718835 h 1913874"/>
                    <a:gd name="connsiteX82" fmla="*/ 190470 w 196303"/>
                    <a:gd name="connsiteY82" fmla="*/ 1787493 h 1913874"/>
                    <a:gd name="connsiteX83" fmla="*/ 195269 w 196303"/>
                    <a:gd name="connsiteY83" fmla="*/ 1852099 h 1913874"/>
                    <a:gd name="connsiteX84" fmla="*/ 196301 w 196303"/>
                    <a:gd name="connsiteY84" fmla="*/ 1912134 h 1913874"/>
                    <a:gd name="connsiteX85" fmla="*/ 196301 w 196303"/>
                    <a:gd name="connsiteY85" fmla="*/ 1912937 h 1913874"/>
                    <a:gd name="connsiteX86" fmla="*/ 195384 w 196303"/>
                    <a:gd name="connsiteY86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196303" h="1913874">
                      <a:moveTo>
                        <a:pt x="195384" y="1913874"/>
                      </a:moveTo>
                      <a:cubicBezTo>
                        <a:pt x="194848" y="1913874"/>
                        <a:pt x="194428" y="1913454"/>
                        <a:pt x="194428" y="1912918"/>
                      </a:cubicBezTo>
                      <a:lnTo>
                        <a:pt x="194428" y="1912115"/>
                      </a:lnTo>
                      <a:cubicBezTo>
                        <a:pt x="194428" y="1892804"/>
                        <a:pt x="194428" y="1872843"/>
                        <a:pt x="193395" y="1852175"/>
                      </a:cubicBezTo>
                      <a:cubicBezTo>
                        <a:pt x="192439" y="1833208"/>
                        <a:pt x="191216" y="1811030"/>
                        <a:pt x="188596" y="1787685"/>
                      </a:cubicBezTo>
                      <a:cubicBezTo>
                        <a:pt x="185824" y="1762848"/>
                        <a:pt x="182918" y="1740402"/>
                        <a:pt x="179725" y="1719103"/>
                      </a:cubicBezTo>
                      <a:cubicBezTo>
                        <a:pt x="175958" y="1693846"/>
                        <a:pt x="171886" y="1670252"/>
                        <a:pt x="167278" y="1646945"/>
                      </a:cubicBezTo>
                      <a:cubicBezTo>
                        <a:pt x="162995" y="1625263"/>
                        <a:pt x="158196" y="1602033"/>
                        <a:pt x="151714" y="1571652"/>
                      </a:cubicBezTo>
                      <a:cubicBezTo>
                        <a:pt x="146055" y="1545114"/>
                        <a:pt x="140013" y="1518041"/>
                        <a:pt x="134832" y="1495040"/>
                      </a:cubicBezTo>
                      <a:cubicBezTo>
                        <a:pt x="129383" y="1470834"/>
                        <a:pt x="123436" y="1445807"/>
                        <a:pt x="117681" y="1421601"/>
                      </a:cubicBezTo>
                      <a:lnTo>
                        <a:pt x="116611" y="1417070"/>
                      </a:lnTo>
                      <a:cubicBezTo>
                        <a:pt x="111487" y="1395560"/>
                        <a:pt x="105999" y="1373382"/>
                        <a:pt x="100703" y="1351948"/>
                      </a:cubicBezTo>
                      <a:lnTo>
                        <a:pt x="93782" y="1323996"/>
                      </a:lnTo>
                      <a:cubicBezTo>
                        <a:pt x="88467" y="1302543"/>
                        <a:pt x="82979" y="1280365"/>
                        <a:pt x="77855" y="1258836"/>
                      </a:cubicBezTo>
                      <a:lnTo>
                        <a:pt x="76746" y="1254209"/>
                      </a:lnTo>
                      <a:cubicBezTo>
                        <a:pt x="70991" y="1230023"/>
                        <a:pt x="65045" y="1205033"/>
                        <a:pt x="59615" y="1180847"/>
                      </a:cubicBezTo>
                      <a:cubicBezTo>
                        <a:pt x="54453" y="1157846"/>
                        <a:pt x="48392" y="1130754"/>
                        <a:pt x="42732" y="1104216"/>
                      </a:cubicBezTo>
                      <a:cubicBezTo>
                        <a:pt x="36251" y="1073796"/>
                        <a:pt x="31452" y="1050566"/>
                        <a:pt x="27169" y="1028884"/>
                      </a:cubicBezTo>
                      <a:cubicBezTo>
                        <a:pt x="22561" y="1005558"/>
                        <a:pt x="18489" y="981926"/>
                        <a:pt x="14703" y="956631"/>
                      </a:cubicBezTo>
                      <a:cubicBezTo>
                        <a:pt x="11510" y="935294"/>
                        <a:pt x="8604" y="912847"/>
                        <a:pt x="5831" y="887973"/>
                      </a:cubicBezTo>
                      <a:cubicBezTo>
                        <a:pt x="3212" y="864570"/>
                        <a:pt x="1969" y="842353"/>
                        <a:pt x="1032" y="823367"/>
                      </a:cubicBezTo>
                      <a:cubicBezTo>
                        <a:pt x="0" y="802661"/>
                        <a:pt x="0" y="782662"/>
                        <a:pt x="0" y="763332"/>
                      </a:cubicBezTo>
                      <a:lnTo>
                        <a:pt x="0" y="761726"/>
                      </a:lnTo>
                      <a:cubicBezTo>
                        <a:pt x="0" y="742396"/>
                        <a:pt x="0" y="722397"/>
                        <a:pt x="1032" y="703755"/>
                      </a:cubicBezTo>
                      <a:cubicBezTo>
                        <a:pt x="1988" y="686662"/>
                        <a:pt x="3212" y="666912"/>
                        <a:pt x="5831" y="648729"/>
                      </a:cubicBezTo>
                      <a:cubicBezTo>
                        <a:pt x="8623" y="629418"/>
                        <a:pt x="11529" y="612746"/>
                        <a:pt x="14703" y="597794"/>
                      </a:cubicBezTo>
                      <a:cubicBezTo>
                        <a:pt x="18489" y="580051"/>
                        <a:pt x="22580" y="564545"/>
                        <a:pt x="27188" y="550397"/>
                      </a:cubicBezTo>
                      <a:cubicBezTo>
                        <a:pt x="31471" y="537261"/>
                        <a:pt x="36270" y="523629"/>
                        <a:pt x="42771" y="506173"/>
                      </a:cubicBezTo>
                      <a:cubicBezTo>
                        <a:pt x="48449" y="490915"/>
                        <a:pt x="54491" y="475926"/>
                        <a:pt x="59653" y="463268"/>
                      </a:cubicBezTo>
                      <a:cubicBezTo>
                        <a:pt x="65102" y="449942"/>
                        <a:pt x="71049" y="436826"/>
                        <a:pt x="76804" y="424131"/>
                      </a:cubicBezTo>
                      <a:lnTo>
                        <a:pt x="77893" y="421722"/>
                      </a:lnTo>
                      <a:cubicBezTo>
                        <a:pt x="83017" y="410422"/>
                        <a:pt x="88505" y="399237"/>
                        <a:pt x="93801" y="388396"/>
                      </a:cubicBezTo>
                      <a:lnTo>
                        <a:pt x="100722" y="374267"/>
                      </a:lnTo>
                      <a:cubicBezTo>
                        <a:pt x="106038" y="363445"/>
                        <a:pt x="111525" y="352241"/>
                        <a:pt x="116630" y="340960"/>
                      </a:cubicBezTo>
                      <a:lnTo>
                        <a:pt x="117720" y="338532"/>
                      </a:lnTo>
                      <a:cubicBezTo>
                        <a:pt x="123475" y="325856"/>
                        <a:pt x="129402" y="312759"/>
                        <a:pt x="134832" y="299471"/>
                      </a:cubicBezTo>
                      <a:cubicBezTo>
                        <a:pt x="139994" y="286833"/>
                        <a:pt x="146036" y="271862"/>
                        <a:pt x="151695" y="256624"/>
                      </a:cubicBezTo>
                      <a:cubicBezTo>
                        <a:pt x="158177" y="239206"/>
                        <a:pt x="162976" y="225592"/>
                        <a:pt x="167240" y="212476"/>
                      </a:cubicBezTo>
                      <a:cubicBezTo>
                        <a:pt x="171828" y="198404"/>
                        <a:pt x="175901" y="182956"/>
                        <a:pt x="179667" y="165289"/>
                      </a:cubicBezTo>
                      <a:cubicBezTo>
                        <a:pt x="182841" y="150357"/>
                        <a:pt x="185747" y="133742"/>
                        <a:pt x="188520" y="114469"/>
                      </a:cubicBezTo>
                      <a:cubicBezTo>
                        <a:pt x="191139" y="96363"/>
                        <a:pt x="192363" y="76651"/>
                        <a:pt x="193319" y="59596"/>
                      </a:cubicBezTo>
                      <a:cubicBezTo>
                        <a:pt x="194351" y="41012"/>
                        <a:pt x="194351" y="21051"/>
                        <a:pt x="194351" y="1740"/>
                      </a:cubicBezTo>
                      <a:lnTo>
                        <a:pt x="194351" y="956"/>
                      </a:lnTo>
                      <a:cubicBezTo>
                        <a:pt x="194351" y="421"/>
                        <a:pt x="194772" y="0"/>
                        <a:pt x="195307" y="0"/>
                      </a:cubicBezTo>
                      <a:cubicBezTo>
                        <a:pt x="195843" y="0"/>
                        <a:pt x="196263" y="421"/>
                        <a:pt x="196263" y="956"/>
                      </a:cubicBezTo>
                      <a:lnTo>
                        <a:pt x="196263" y="1759"/>
                      </a:lnTo>
                      <a:cubicBezTo>
                        <a:pt x="196263" y="21089"/>
                        <a:pt x="196263" y="41088"/>
                        <a:pt x="195231" y="59730"/>
                      </a:cubicBezTo>
                      <a:cubicBezTo>
                        <a:pt x="194275" y="76823"/>
                        <a:pt x="193051" y="96573"/>
                        <a:pt x="190432" y="114756"/>
                      </a:cubicBezTo>
                      <a:cubicBezTo>
                        <a:pt x="187640" y="134067"/>
                        <a:pt x="184734" y="150739"/>
                        <a:pt x="181560" y="165691"/>
                      </a:cubicBezTo>
                      <a:cubicBezTo>
                        <a:pt x="177774" y="183434"/>
                        <a:pt x="173683" y="198940"/>
                        <a:pt x="169075" y="213088"/>
                      </a:cubicBezTo>
                      <a:cubicBezTo>
                        <a:pt x="164792" y="226223"/>
                        <a:pt x="159993" y="239856"/>
                        <a:pt x="153492" y="257312"/>
                      </a:cubicBezTo>
                      <a:cubicBezTo>
                        <a:pt x="147814" y="272569"/>
                        <a:pt x="141772" y="287559"/>
                        <a:pt x="136610" y="300216"/>
                      </a:cubicBezTo>
                      <a:cubicBezTo>
                        <a:pt x="131161" y="313543"/>
                        <a:pt x="125215" y="326659"/>
                        <a:pt x="119460" y="339335"/>
                      </a:cubicBezTo>
                      <a:lnTo>
                        <a:pt x="118370" y="341763"/>
                      </a:lnTo>
                      <a:cubicBezTo>
                        <a:pt x="113246" y="353082"/>
                        <a:pt x="107739" y="364286"/>
                        <a:pt x="102443" y="375127"/>
                      </a:cubicBezTo>
                      <a:lnTo>
                        <a:pt x="95522" y="389256"/>
                      </a:lnTo>
                      <a:cubicBezTo>
                        <a:pt x="90226" y="400078"/>
                        <a:pt x="84738" y="411244"/>
                        <a:pt x="79633" y="422525"/>
                      </a:cubicBezTo>
                      <a:lnTo>
                        <a:pt x="78543" y="424934"/>
                      </a:lnTo>
                      <a:cubicBezTo>
                        <a:pt x="72788" y="437610"/>
                        <a:pt x="66842" y="450707"/>
                        <a:pt x="61412" y="464014"/>
                      </a:cubicBezTo>
                      <a:cubicBezTo>
                        <a:pt x="56250" y="476652"/>
                        <a:pt x="50208" y="491623"/>
                        <a:pt x="44549" y="506861"/>
                      </a:cubicBezTo>
                      <a:cubicBezTo>
                        <a:pt x="38067" y="524279"/>
                        <a:pt x="33268" y="537911"/>
                        <a:pt x="29004" y="551008"/>
                      </a:cubicBezTo>
                      <a:cubicBezTo>
                        <a:pt x="24416" y="565080"/>
                        <a:pt x="20343" y="580529"/>
                        <a:pt x="16577" y="598196"/>
                      </a:cubicBezTo>
                      <a:cubicBezTo>
                        <a:pt x="13403" y="613128"/>
                        <a:pt x="10497" y="629743"/>
                        <a:pt x="7724" y="649016"/>
                      </a:cubicBezTo>
                      <a:cubicBezTo>
                        <a:pt x="5105" y="667122"/>
                        <a:pt x="3881" y="686834"/>
                        <a:pt x="2925" y="703889"/>
                      </a:cubicBezTo>
                      <a:cubicBezTo>
                        <a:pt x="1893" y="722473"/>
                        <a:pt x="1893" y="742434"/>
                        <a:pt x="1893" y="761745"/>
                      </a:cubicBezTo>
                      <a:lnTo>
                        <a:pt x="1893" y="763351"/>
                      </a:lnTo>
                      <a:cubicBezTo>
                        <a:pt x="1893" y="782662"/>
                        <a:pt x="1893" y="802623"/>
                        <a:pt x="2925" y="823291"/>
                      </a:cubicBezTo>
                      <a:cubicBezTo>
                        <a:pt x="3881" y="842258"/>
                        <a:pt x="5105" y="864436"/>
                        <a:pt x="7724" y="887781"/>
                      </a:cubicBezTo>
                      <a:cubicBezTo>
                        <a:pt x="10497" y="912618"/>
                        <a:pt x="13403" y="935064"/>
                        <a:pt x="16596" y="956364"/>
                      </a:cubicBezTo>
                      <a:cubicBezTo>
                        <a:pt x="20362" y="981620"/>
                        <a:pt x="24435" y="1005233"/>
                        <a:pt x="29043" y="1028521"/>
                      </a:cubicBezTo>
                      <a:cubicBezTo>
                        <a:pt x="33326" y="1050203"/>
                        <a:pt x="38125" y="1073414"/>
                        <a:pt x="44606" y="1103814"/>
                      </a:cubicBezTo>
                      <a:cubicBezTo>
                        <a:pt x="50266" y="1130352"/>
                        <a:pt x="56307" y="1157425"/>
                        <a:pt x="61489" y="1180426"/>
                      </a:cubicBezTo>
                      <a:cubicBezTo>
                        <a:pt x="66919" y="1204594"/>
                        <a:pt x="72865" y="1229583"/>
                        <a:pt x="78620" y="1253769"/>
                      </a:cubicBezTo>
                      <a:lnTo>
                        <a:pt x="79729" y="1258396"/>
                      </a:lnTo>
                      <a:cubicBezTo>
                        <a:pt x="84853" y="1279925"/>
                        <a:pt x="90340" y="1302104"/>
                        <a:pt x="95636" y="1323537"/>
                      </a:cubicBezTo>
                      <a:lnTo>
                        <a:pt x="102558" y="1351490"/>
                      </a:lnTo>
                      <a:cubicBezTo>
                        <a:pt x="107854" y="1372923"/>
                        <a:pt x="113341" y="1395101"/>
                        <a:pt x="118465" y="1416630"/>
                      </a:cubicBezTo>
                      <a:lnTo>
                        <a:pt x="119536" y="1421161"/>
                      </a:lnTo>
                      <a:cubicBezTo>
                        <a:pt x="125291" y="1445367"/>
                        <a:pt x="131256" y="1470414"/>
                        <a:pt x="136686" y="1494619"/>
                      </a:cubicBezTo>
                      <a:cubicBezTo>
                        <a:pt x="141849" y="1517620"/>
                        <a:pt x="147910" y="1544712"/>
                        <a:pt x="153569" y="1571251"/>
                      </a:cubicBezTo>
                      <a:cubicBezTo>
                        <a:pt x="160051" y="1601651"/>
                        <a:pt x="164850" y="1624881"/>
                        <a:pt x="169132" y="1646582"/>
                      </a:cubicBezTo>
                      <a:cubicBezTo>
                        <a:pt x="173740" y="1669908"/>
                        <a:pt x="177813" y="1693559"/>
                        <a:pt x="181598" y="1718835"/>
                      </a:cubicBezTo>
                      <a:cubicBezTo>
                        <a:pt x="184791" y="1740172"/>
                        <a:pt x="187698" y="1762619"/>
                        <a:pt x="190470" y="1787493"/>
                      </a:cubicBezTo>
                      <a:cubicBezTo>
                        <a:pt x="193089" y="1810896"/>
                        <a:pt x="194332" y="1833113"/>
                        <a:pt x="195269" y="1852099"/>
                      </a:cubicBezTo>
                      <a:cubicBezTo>
                        <a:pt x="196301" y="1872805"/>
                        <a:pt x="196301" y="1892804"/>
                        <a:pt x="196301" y="1912134"/>
                      </a:cubicBezTo>
                      <a:lnTo>
                        <a:pt x="196301" y="1912937"/>
                      </a:lnTo>
                      <a:cubicBezTo>
                        <a:pt x="196340" y="1913454"/>
                        <a:pt x="195919" y="1913874"/>
                        <a:pt x="195384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8" name="任意多边形: 形状 347">
                  <a:extLst>
                    <a:ext uri="{FF2B5EF4-FFF2-40B4-BE49-F238E27FC236}">
                      <a16:creationId xmlns:a16="http://schemas.microsoft.com/office/drawing/2014/main" id="{63B6F2AF-6A93-62EC-A616-C8C678F770A0}"/>
                    </a:ext>
                  </a:extLst>
                </p:cNvPr>
                <p:cNvSpPr/>
                <p:nvPr/>
              </p:nvSpPr>
              <p:spPr>
                <a:xfrm>
                  <a:off x="9480158" y="1104755"/>
                  <a:ext cx="240907" cy="1913816"/>
                </a:xfrm>
                <a:custGeom>
                  <a:avLst/>
                  <a:gdLst>
                    <a:gd name="connsiteX0" fmla="*/ 239952 w 240907"/>
                    <a:gd name="connsiteY0" fmla="*/ 1913817 h 1913816"/>
                    <a:gd name="connsiteX1" fmla="*/ 238996 w 240907"/>
                    <a:gd name="connsiteY1" fmla="*/ 1912861 h 1913816"/>
                    <a:gd name="connsiteX2" fmla="*/ 236319 w 240907"/>
                    <a:gd name="connsiteY2" fmla="*/ 1850512 h 1913816"/>
                    <a:gd name="connsiteX3" fmla="*/ 228747 w 240907"/>
                    <a:gd name="connsiteY3" fmla="*/ 1783230 h 1913816"/>
                    <a:gd name="connsiteX4" fmla="*/ 216970 w 240907"/>
                    <a:gd name="connsiteY4" fmla="*/ 1711741 h 1913816"/>
                    <a:gd name="connsiteX5" fmla="*/ 201693 w 240907"/>
                    <a:gd name="connsiteY5" fmla="*/ 1636735 h 1913816"/>
                    <a:gd name="connsiteX6" fmla="*/ 183606 w 240907"/>
                    <a:gd name="connsiteY6" fmla="*/ 1558918 h 1913816"/>
                    <a:gd name="connsiteX7" fmla="*/ 163416 w 240907"/>
                    <a:gd name="connsiteY7" fmla="*/ 1478998 h 1913816"/>
                    <a:gd name="connsiteX8" fmla="*/ 141829 w 240907"/>
                    <a:gd name="connsiteY8" fmla="*/ 1397663 h 1913816"/>
                    <a:gd name="connsiteX9" fmla="*/ 119670 w 240907"/>
                    <a:gd name="connsiteY9" fmla="*/ 1316118 h 1913816"/>
                    <a:gd name="connsiteX10" fmla="*/ 119402 w 240907"/>
                    <a:gd name="connsiteY10" fmla="*/ 1315143 h 1913816"/>
                    <a:gd name="connsiteX11" fmla="*/ 97242 w 240907"/>
                    <a:gd name="connsiteY11" fmla="*/ 1233598 h 1913816"/>
                    <a:gd name="connsiteX12" fmla="*/ 75656 w 240907"/>
                    <a:gd name="connsiteY12" fmla="*/ 1152244 h 1913816"/>
                    <a:gd name="connsiteX13" fmla="*/ 55466 w 240907"/>
                    <a:gd name="connsiteY13" fmla="*/ 1072286 h 1913816"/>
                    <a:gd name="connsiteX14" fmla="*/ 37379 w 240907"/>
                    <a:gd name="connsiteY14" fmla="*/ 994431 h 1913816"/>
                    <a:gd name="connsiteX15" fmla="*/ 22083 w 240907"/>
                    <a:gd name="connsiteY15" fmla="*/ 919367 h 1913816"/>
                    <a:gd name="connsiteX16" fmla="*/ 10286 w 240907"/>
                    <a:gd name="connsiteY16" fmla="*/ 847783 h 1913816"/>
                    <a:gd name="connsiteX17" fmla="*/ 2696 w 240907"/>
                    <a:gd name="connsiteY17" fmla="*/ 780386 h 1913816"/>
                    <a:gd name="connsiteX18" fmla="*/ 0 w 240907"/>
                    <a:gd name="connsiteY18" fmla="*/ 717884 h 1913816"/>
                    <a:gd name="connsiteX19" fmla="*/ 2696 w 240907"/>
                    <a:gd name="connsiteY19" fmla="*/ 660736 h 1913816"/>
                    <a:gd name="connsiteX20" fmla="*/ 10286 w 240907"/>
                    <a:gd name="connsiteY20" fmla="*/ 608482 h 1913816"/>
                    <a:gd name="connsiteX21" fmla="*/ 22102 w 240907"/>
                    <a:gd name="connsiteY21" fmla="*/ 560434 h 1913816"/>
                    <a:gd name="connsiteX22" fmla="*/ 37417 w 240907"/>
                    <a:gd name="connsiteY22" fmla="*/ 515905 h 1913816"/>
                    <a:gd name="connsiteX23" fmla="*/ 55523 w 240907"/>
                    <a:gd name="connsiteY23" fmla="*/ 474186 h 1913816"/>
                    <a:gd name="connsiteX24" fmla="*/ 75733 w 240907"/>
                    <a:gd name="connsiteY24" fmla="*/ 434589 h 1913816"/>
                    <a:gd name="connsiteX25" fmla="*/ 97338 w 240907"/>
                    <a:gd name="connsiteY25" fmla="*/ 396407 h 1913816"/>
                    <a:gd name="connsiteX26" fmla="*/ 119498 w 240907"/>
                    <a:gd name="connsiteY26" fmla="*/ 359162 h 1913816"/>
                    <a:gd name="connsiteX27" fmla="*/ 119765 w 240907"/>
                    <a:gd name="connsiteY27" fmla="*/ 358722 h 1913816"/>
                    <a:gd name="connsiteX28" fmla="*/ 141925 w 240907"/>
                    <a:gd name="connsiteY28" fmla="*/ 321496 h 1913816"/>
                    <a:gd name="connsiteX29" fmla="*/ 163492 w 240907"/>
                    <a:gd name="connsiteY29" fmla="*/ 283372 h 1913816"/>
                    <a:gd name="connsiteX30" fmla="*/ 183663 w 240907"/>
                    <a:gd name="connsiteY30" fmla="*/ 243852 h 1913816"/>
                    <a:gd name="connsiteX31" fmla="*/ 201731 w 240907"/>
                    <a:gd name="connsiteY31" fmla="*/ 202247 h 1913816"/>
                    <a:gd name="connsiteX32" fmla="*/ 216989 w 240907"/>
                    <a:gd name="connsiteY32" fmla="*/ 157871 h 1913816"/>
                    <a:gd name="connsiteX33" fmla="*/ 228747 w 240907"/>
                    <a:gd name="connsiteY33" fmla="*/ 109995 h 1913816"/>
                    <a:gd name="connsiteX34" fmla="*/ 236319 w 240907"/>
                    <a:gd name="connsiteY34" fmla="*/ 57932 h 1913816"/>
                    <a:gd name="connsiteX35" fmla="*/ 238996 w 240907"/>
                    <a:gd name="connsiteY35" fmla="*/ 956 h 1913816"/>
                    <a:gd name="connsiteX36" fmla="*/ 239952 w 240907"/>
                    <a:gd name="connsiteY36" fmla="*/ 0 h 1913816"/>
                    <a:gd name="connsiteX37" fmla="*/ 240907 w 240907"/>
                    <a:gd name="connsiteY37" fmla="*/ 956 h 1913816"/>
                    <a:gd name="connsiteX38" fmla="*/ 238212 w 240907"/>
                    <a:gd name="connsiteY38" fmla="*/ 58105 h 1913816"/>
                    <a:gd name="connsiteX39" fmla="*/ 230621 w 240907"/>
                    <a:gd name="connsiteY39" fmla="*/ 110358 h 1913816"/>
                    <a:gd name="connsiteX40" fmla="*/ 218805 w 240907"/>
                    <a:gd name="connsiteY40" fmla="*/ 158406 h 1913816"/>
                    <a:gd name="connsiteX41" fmla="*/ 203490 w 240907"/>
                    <a:gd name="connsiteY41" fmla="*/ 202936 h 1913816"/>
                    <a:gd name="connsiteX42" fmla="*/ 185384 w 240907"/>
                    <a:gd name="connsiteY42" fmla="*/ 244655 h 1913816"/>
                    <a:gd name="connsiteX43" fmla="*/ 165175 w 240907"/>
                    <a:gd name="connsiteY43" fmla="*/ 284251 h 1913816"/>
                    <a:gd name="connsiteX44" fmla="*/ 143569 w 240907"/>
                    <a:gd name="connsiteY44" fmla="*/ 322433 h 1913816"/>
                    <a:gd name="connsiteX45" fmla="*/ 121410 w 240907"/>
                    <a:gd name="connsiteY45" fmla="*/ 359678 h 1913816"/>
                    <a:gd name="connsiteX46" fmla="*/ 121142 w 240907"/>
                    <a:gd name="connsiteY46" fmla="*/ 360118 h 1913816"/>
                    <a:gd name="connsiteX47" fmla="*/ 98982 w 240907"/>
                    <a:gd name="connsiteY47" fmla="*/ 397344 h 1913816"/>
                    <a:gd name="connsiteX48" fmla="*/ 77415 w 240907"/>
                    <a:gd name="connsiteY48" fmla="*/ 435468 h 1913816"/>
                    <a:gd name="connsiteX49" fmla="*/ 57244 w 240907"/>
                    <a:gd name="connsiteY49" fmla="*/ 474989 h 1913816"/>
                    <a:gd name="connsiteX50" fmla="*/ 39176 w 240907"/>
                    <a:gd name="connsiteY50" fmla="*/ 516593 h 1913816"/>
                    <a:gd name="connsiteX51" fmla="*/ 23919 w 240907"/>
                    <a:gd name="connsiteY51" fmla="*/ 560970 h 1913816"/>
                    <a:gd name="connsiteX52" fmla="*/ 12160 w 240907"/>
                    <a:gd name="connsiteY52" fmla="*/ 608845 h 1913816"/>
                    <a:gd name="connsiteX53" fmla="*/ 4589 w 240907"/>
                    <a:gd name="connsiteY53" fmla="*/ 660908 h 1913816"/>
                    <a:gd name="connsiteX54" fmla="*/ 1912 w 240907"/>
                    <a:gd name="connsiteY54" fmla="*/ 717884 h 1913816"/>
                    <a:gd name="connsiteX55" fmla="*/ 4589 w 240907"/>
                    <a:gd name="connsiteY55" fmla="*/ 780234 h 1913816"/>
                    <a:gd name="connsiteX56" fmla="*/ 12160 w 240907"/>
                    <a:gd name="connsiteY56" fmla="*/ 847515 h 1913816"/>
                    <a:gd name="connsiteX57" fmla="*/ 23938 w 240907"/>
                    <a:gd name="connsiteY57" fmla="*/ 919004 h 1913816"/>
                    <a:gd name="connsiteX58" fmla="*/ 39214 w 240907"/>
                    <a:gd name="connsiteY58" fmla="*/ 994010 h 1913816"/>
                    <a:gd name="connsiteX59" fmla="*/ 57302 w 240907"/>
                    <a:gd name="connsiteY59" fmla="*/ 1071827 h 1913816"/>
                    <a:gd name="connsiteX60" fmla="*/ 77492 w 240907"/>
                    <a:gd name="connsiteY60" fmla="*/ 1151747 h 1913816"/>
                    <a:gd name="connsiteX61" fmla="*/ 99078 w 240907"/>
                    <a:gd name="connsiteY61" fmla="*/ 1233082 h 1913816"/>
                    <a:gd name="connsiteX62" fmla="*/ 121238 w 240907"/>
                    <a:gd name="connsiteY62" fmla="*/ 1314627 h 1913816"/>
                    <a:gd name="connsiteX63" fmla="*/ 121505 w 240907"/>
                    <a:gd name="connsiteY63" fmla="*/ 1315602 h 1913816"/>
                    <a:gd name="connsiteX64" fmla="*/ 143665 w 240907"/>
                    <a:gd name="connsiteY64" fmla="*/ 1397147 h 1913816"/>
                    <a:gd name="connsiteX65" fmla="*/ 165251 w 240907"/>
                    <a:gd name="connsiteY65" fmla="*/ 1478501 h 1913816"/>
                    <a:gd name="connsiteX66" fmla="*/ 185441 w 240907"/>
                    <a:gd name="connsiteY66" fmla="*/ 1558460 h 1913816"/>
                    <a:gd name="connsiteX67" fmla="*/ 203529 w 240907"/>
                    <a:gd name="connsiteY67" fmla="*/ 1636315 h 1913816"/>
                    <a:gd name="connsiteX68" fmla="*/ 218824 w 240907"/>
                    <a:gd name="connsiteY68" fmla="*/ 1711378 h 1913816"/>
                    <a:gd name="connsiteX69" fmla="*/ 230621 w 240907"/>
                    <a:gd name="connsiteY69" fmla="*/ 1782962 h 1913816"/>
                    <a:gd name="connsiteX70" fmla="*/ 238212 w 240907"/>
                    <a:gd name="connsiteY70" fmla="*/ 1850359 h 1913816"/>
                    <a:gd name="connsiteX71" fmla="*/ 240907 w 240907"/>
                    <a:gd name="connsiteY71" fmla="*/ 1912861 h 1913816"/>
                    <a:gd name="connsiteX72" fmla="*/ 239952 w 240907"/>
                    <a:gd name="connsiteY72" fmla="*/ 1913817 h 1913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240907" h="1913816">
                      <a:moveTo>
                        <a:pt x="239952" y="1913817"/>
                      </a:moveTo>
                      <a:cubicBezTo>
                        <a:pt x="239416" y="1913817"/>
                        <a:pt x="238996" y="1913396"/>
                        <a:pt x="238996" y="1912861"/>
                      </a:cubicBezTo>
                      <a:cubicBezTo>
                        <a:pt x="238996" y="1893512"/>
                        <a:pt x="238097" y="1872518"/>
                        <a:pt x="236319" y="1850512"/>
                      </a:cubicBezTo>
                      <a:cubicBezTo>
                        <a:pt x="234617" y="1829518"/>
                        <a:pt x="232074" y="1806881"/>
                        <a:pt x="228747" y="1783230"/>
                      </a:cubicBezTo>
                      <a:cubicBezTo>
                        <a:pt x="225593" y="1760879"/>
                        <a:pt x="221635" y="1736826"/>
                        <a:pt x="216970" y="1711741"/>
                      </a:cubicBezTo>
                      <a:cubicBezTo>
                        <a:pt x="212610" y="1688301"/>
                        <a:pt x="207467" y="1663063"/>
                        <a:pt x="201693" y="1636735"/>
                      </a:cubicBezTo>
                      <a:cubicBezTo>
                        <a:pt x="196320" y="1612224"/>
                        <a:pt x="190393" y="1586776"/>
                        <a:pt x="183606" y="1558918"/>
                      </a:cubicBezTo>
                      <a:cubicBezTo>
                        <a:pt x="177564" y="1534139"/>
                        <a:pt x="170968" y="1507984"/>
                        <a:pt x="163416" y="1478998"/>
                      </a:cubicBezTo>
                      <a:cubicBezTo>
                        <a:pt x="157144" y="1454888"/>
                        <a:pt x="150089" y="1428293"/>
                        <a:pt x="141829" y="1397663"/>
                      </a:cubicBezTo>
                      <a:cubicBezTo>
                        <a:pt x="134526" y="1370552"/>
                        <a:pt x="127107" y="1343345"/>
                        <a:pt x="119670" y="1316118"/>
                      </a:cubicBezTo>
                      <a:lnTo>
                        <a:pt x="119402" y="1315143"/>
                      </a:lnTo>
                      <a:cubicBezTo>
                        <a:pt x="111984" y="1287917"/>
                        <a:pt x="104546" y="1260691"/>
                        <a:pt x="97242" y="1233598"/>
                      </a:cubicBezTo>
                      <a:cubicBezTo>
                        <a:pt x="88983" y="1202968"/>
                        <a:pt x="81928" y="1176354"/>
                        <a:pt x="75656" y="1152244"/>
                      </a:cubicBezTo>
                      <a:cubicBezTo>
                        <a:pt x="68104" y="1123240"/>
                        <a:pt x="61508" y="1097084"/>
                        <a:pt x="55466" y="1072286"/>
                      </a:cubicBezTo>
                      <a:cubicBezTo>
                        <a:pt x="48679" y="1044409"/>
                        <a:pt x="42752" y="1018942"/>
                        <a:pt x="37379" y="994431"/>
                      </a:cubicBezTo>
                      <a:cubicBezTo>
                        <a:pt x="31586" y="968065"/>
                        <a:pt x="26442" y="942808"/>
                        <a:pt x="22083" y="919367"/>
                      </a:cubicBezTo>
                      <a:cubicBezTo>
                        <a:pt x="17418" y="894263"/>
                        <a:pt x="13441" y="870172"/>
                        <a:pt x="10286" y="847783"/>
                      </a:cubicBezTo>
                      <a:cubicBezTo>
                        <a:pt x="6940" y="824094"/>
                        <a:pt x="4398" y="801418"/>
                        <a:pt x="2696" y="780386"/>
                      </a:cubicBezTo>
                      <a:cubicBezTo>
                        <a:pt x="918" y="758322"/>
                        <a:pt x="0" y="737291"/>
                        <a:pt x="0" y="717884"/>
                      </a:cubicBezTo>
                      <a:cubicBezTo>
                        <a:pt x="0" y="698478"/>
                        <a:pt x="899" y="679244"/>
                        <a:pt x="2696" y="660736"/>
                      </a:cubicBezTo>
                      <a:cubicBezTo>
                        <a:pt x="4398" y="643088"/>
                        <a:pt x="6960" y="625518"/>
                        <a:pt x="10286" y="608482"/>
                      </a:cubicBezTo>
                      <a:cubicBezTo>
                        <a:pt x="13441" y="592383"/>
                        <a:pt x="17418" y="576227"/>
                        <a:pt x="22102" y="560434"/>
                      </a:cubicBezTo>
                      <a:cubicBezTo>
                        <a:pt x="26462" y="545693"/>
                        <a:pt x="31624" y="530703"/>
                        <a:pt x="37417" y="515905"/>
                      </a:cubicBezTo>
                      <a:cubicBezTo>
                        <a:pt x="42809" y="502119"/>
                        <a:pt x="48736" y="488487"/>
                        <a:pt x="55523" y="474186"/>
                      </a:cubicBezTo>
                      <a:cubicBezTo>
                        <a:pt x="61565" y="461471"/>
                        <a:pt x="68181" y="448508"/>
                        <a:pt x="75733" y="434589"/>
                      </a:cubicBezTo>
                      <a:cubicBezTo>
                        <a:pt x="82004" y="423003"/>
                        <a:pt x="89078" y="410517"/>
                        <a:pt x="97338" y="396407"/>
                      </a:cubicBezTo>
                      <a:cubicBezTo>
                        <a:pt x="104642" y="383903"/>
                        <a:pt x="112194" y="371322"/>
                        <a:pt x="119498" y="359162"/>
                      </a:cubicBezTo>
                      <a:lnTo>
                        <a:pt x="119765" y="358722"/>
                      </a:lnTo>
                      <a:cubicBezTo>
                        <a:pt x="127069" y="346562"/>
                        <a:pt x="134602" y="333982"/>
                        <a:pt x="141925" y="321496"/>
                      </a:cubicBezTo>
                      <a:cubicBezTo>
                        <a:pt x="150166" y="307405"/>
                        <a:pt x="157221" y="294939"/>
                        <a:pt x="163492" y="283372"/>
                      </a:cubicBezTo>
                      <a:cubicBezTo>
                        <a:pt x="171025" y="269472"/>
                        <a:pt x="177621" y="256547"/>
                        <a:pt x="183663" y="243852"/>
                      </a:cubicBezTo>
                      <a:cubicBezTo>
                        <a:pt x="190451" y="229588"/>
                        <a:pt x="196359" y="215994"/>
                        <a:pt x="201731" y="202247"/>
                      </a:cubicBezTo>
                      <a:cubicBezTo>
                        <a:pt x="207505" y="187487"/>
                        <a:pt x="212630" y="172555"/>
                        <a:pt x="216989" y="157871"/>
                      </a:cubicBezTo>
                      <a:cubicBezTo>
                        <a:pt x="221654" y="142135"/>
                        <a:pt x="225612" y="126037"/>
                        <a:pt x="228747" y="109995"/>
                      </a:cubicBezTo>
                      <a:cubicBezTo>
                        <a:pt x="232074" y="93036"/>
                        <a:pt x="234617" y="75503"/>
                        <a:pt x="236319" y="57932"/>
                      </a:cubicBezTo>
                      <a:cubicBezTo>
                        <a:pt x="238097" y="39482"/>
                        <a:pt x="238996" y="20305"/>
                        <a:pt x="238996" y="956"/>
                      </a:cubicBezTo>
                      <a:cubicBezTo>
                        <a:pt x="238996" y="421"/>
                        <a:pt x="239416" y="0"/>
                        <a:pt x="239952" y="0"/>
                      </a:cubicBezTo>
                      <a:cubicBezTo>
                        <a:pt x="240487" y="0"/>
                        <a:pt x="240907" y="421"/>
                        <a:pt x="240907" y="956"/>
                      </a:cubicBezTo>
                      <a:cubicBezTo>
                        <a:pt x="240907" y="20362"/>
                        <a:pt x="240009" y="39597"/>
                        <a:pt x="238212" y="58105"/>
                      </a:cubicBezTo>
                      <a:cubicBezTo>
                        <a:pt x="236510" y="75752"/>
                        <a:pt x="233948" y="93323"/>
                        <a:pt x="230621" y="110358"/>
                      </a:cubicBezTo>
                      <a:cubicBezTo>
                        <a:pt x="227466" y="126457"/>
                        <a:pt x="223489" y="142613"/>
                        <a:pt x="218805" y="158406"/>
                      </a:cubicBezTo>
                      <a:cubicBezTo>
                        <a:pt x="214446" y="173147"/>
                        <a:pt x="209284" y="188137"/>
                        <a:pt x="203490" y="202936"/>
                      </a:cubicBezTo>
                      <a:cubicBezTo>
                        <a:pt x="198099" y="216721"/>
                        <a:pt x="192172" y="230353"/>
                        <a:pt x="185384" y="244655"/>
                      </a:cubicBezTo>
                      <a:cubicBezTo>
                        <a:pt x="179342" y="257369"/>
                        <a:pt x="172727" y="270332"/>
                        <a:pt x="165175" y="284251"/>
                      </a:cubicBezTo>
                      <a:cubicBezTo>
                        <a:pt x="158903" y="295838"/>
                        <a:pt x="151829" y="308323"/>
                        <a:pt x="143569" y="322433"/>
                      </a:cubicBezTo>
                      <a:cubicBezTo>
                        <a:pt x="136266" y="334938"/>
                        <a:pt x="128713" y="347518"/>
                        <a:pt x="121410" y="359678"/>
                      </a:cubicBezTo>
                      <a:lnTo>
                        <a:pt x="121142" y="360118"/>
                      </a:lnTo>
                      <a:cubicBezTo>
                        <a:pt x="113838" y="372278"/>
                        <a:pt x="106305" y="384859"/>
                        <a:pt x="98982" y="397344"/>
                      </a:cubicBezTo>
                      <a:cubicBezTo>
                        <a:pt x="90742" y="411435"/>
                        <a:pt x="83687" y="423901"/>
                        <a:pt x="77415" y="435468"/>
                      </a:cubicBezTo>
                      <a:cubicBezTo>
                        <a:pt x="69882" y="449368"/>
                        <a:pt x="63286" y="462293"/>
                        <a:pt x="57244" y="474989"/>
                      </a:cubicBezTo>
                      <a:cubicBezTo>
                        <a:pt x="50457" y="489252"/>
                        <a:pt x="44549" y="502846"/>
                        <a:pt x="39176" y="516593"/>
                      </a:cubicBezTo>
                      <a:cubicBezTo>
                        <a:pt x="33402" y="531353"/>
                        <a:pt x="28278" y="546286"/>
                        <a:pt x="23919" y="560970"/>
                      </a:cubicBezTo>
                      <a:cubicBezTo>
                        <a:pt x="19253" y="576705"/>
                        <a:pt x="15296" y="592804"/>
                        <a:pt x="12160" y="608845"/>
                      </a:cubicBezTo>
                      <a:cubicBezTo>
                        <a:pt x="8833" y="625804"/>
                        <a:pt x="6290" y="643337"/>
                        <a:pt x="4589" y="660908"/>
                      </a:cubicBezTo>
                      <a:cubicBezTo>
                        <a:pt x="2811" y="679358"/>
                        <a:pt x="1912" y="698535"/>
                        <a:pt x="1912" y="717884"/>
                      </a:cubicBezTo>
                      <a:cubicBezTo>
                        <a:pt x="1912" y="737233"/>
                        <a:pt x="2811" y="758227"/>
                        <a:pt x="4589" y="780234"/>
                      </a:cubicBezTo>
                      <a:cubicBezTo>
                        <a:pt x="6290" y="801227"/>
                        <a:pt x="8833" y="823864"/>
                        <a:pt x="12160" y="847515"/>
                      </a:cubicBezTo>
                      <a:cubicBezTo>
                        <a:pt x="15315" y="869866"/>
                        <a:pt x="19273" y="893919"/>
                        <a:pt x="23938" y="919004"/>
                      </a:cubicBezTo>
                      <a:cubicBezTo>
                        <a:pt x="28297" y="942444"/>
                        <a:pt x="33440" y="967682"/>
                        <a:pt x="39214" y="994010"/>
                      </a:cubicBezTo>
                      <a:cubicBezTo>
                        <a:pt x="44587" y="1018521"/>
                        <a:pt x="50514" y="1043970"/>
                        <a:pt x="57302" y="1071827"/>
                      </a:cubicBezTo>
                      <a:cubicBezTo>
                        <a:pt x="63343" y="1096606"/>
                        <a:pt x="69940" y="1122762"/>
                        <a:pt x="77492" y="1151747"/>
                      </a:cubicBezTo>
                      <a:cubicBezTo>
                        <a:pt x="83763" y="1175857"/>
                        <a:pt x="90818" y="1202452"/>
                        <a:pt x="99078" y="1233082"/>
                      </a:cubicBezTo>
                      <a:cubicBezTo>
                        <a:pt x="106382" y="1260193"/>
                        <a:pt x="113800" y="1287401"/>
                        <a:pt x="121238" y="1314627"/>
                      </a:cubicBezTo>
                      <a:lnTo>
                        <a:pt x="121505" y="1315602"/>
                      </a:lnTo>
                      <a:cubicBezTo>
                        <a:pt x="128924" y="1342828"/>
                        <a:pt x="136361" y="1370055"/>
                        <a:pt x="143665" y="1397147"/>
                      </a:cubicBezTo>
                      <a:cubicBezTo>
                        <a:pt x="151925" y="1427777"/>
                        <a:pt x="158980" y="1454391"/>
                        <a:pt x="165251" y="1478501"/>
                      </a:cubicBezTo>
                      <a:cubicBezTo>
                        <a:pt x="172803" y="1507506"/>
                        <a:pt x="179400" y="1533661"/>
                        <a:pt x="185441" y="1558460"/>
                      </a:cubicBezTo>
                      <a:cubicBezTo>
                        <a:pt x="192229" y="1586336"/>
                        <a:pt x="198156" y="1611803"/>
                        <a:pt x="203529" y="1636315"/>
                      </a:cubicBezTo>
                      <a:cubicBezTo>
                        <a:pt x="209322" y="1662681"/>
                        <a:pt x="214465" y="1687938"/>
                        <a:pt x="218824" y="1711378"/>
                      </a:cubicBezTo>
                      <a:cubicBezTo>
                        <a:pt x="223489" y="1736482"/>
                        <a:pt x="227466" y="1760573"/>
                        <a:pt x="230621" y="1782962"/>
                      </a:cubicBezTo>
                      <a:cubicBezTo>
                        <a:pt x="233967" y="1806651"/>
                        <a:pt x="236510" y="1829327"/>
                        <a:pt x="238212" y="1850359"/>
                      </a:cubicBezTo>
                      <a:cubicBezTo>
                        <a:pt x="239990" y="1872423"/>
                        <a:pt x="240907" y="1893454"/>
                        <a:pt x="240907" y="1912861"/>
                      </a:cubicBezTo>
                      <a:cubicBezTo>
                        <a:pt x="240907" y="1913396"/>
                        <a:pt x="240487" y="1913817"/>
                        <a:pt x="239952" y="1913817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9" name="任意多边形: 形状 348">
                  <a:extLst>
                    <a:ext uri="{FF2B5EF4-FFF2-40B4-BE49-F238E27FC236}">
                      <a16:creationId xmlns:a16="http://schemas.microsoft.com/office/drawing/2014/main" id="{5F97FEA0-FAC0-52AA-E1C1-068FA7394045}"/>
                    </a:ext>
                  </a:extLst>
                </p:cNvPr>
                <p:cNvSpPr/>
                <p:nvPr/>
              </p:nvSpPr>
              <p:spPr>
                <a:xfrm>
                  <a:off x="9495320" y="1104697"/>
                  <a:ext cx="285494" cy="1913874"/>
                </a:xfrm>
                <a:custGeom>
                  <a:avLst/>
                  <a:gdLst>
                    <a:gd name="connsiteX0" fmla="*/ 284539 w 285494"/>
                    <a:gd name="connsiteY0" fmla="*/ 1913874 h 1913874"/>
                    <a:gd name="connsiteX1" fmla="*/ 283583 w 285494"/>
                    <a:gd name="connsiteY1" fmla="*/ 1912918 h 1913874"/>
                    <a:gd name="connsiteX2" fmla="*/ 279261 w 285494"/>
                    <a:gd name="connsiteY2" fmla="*/ 1848944 h 1913874"/>
                    <a:gd name="connsiteX3" fmla="*/ 268899 w 285494"/>
                    <a:gd name="connsiteY3" fmla="*/ 1778871 h 1913874"/>
                    <a:gd name="connsiteX4" fmla="*/ 254196 w 285494"/>
                    <a:gd name="connsiteY4" fmla="*/ 1704457 h 1913874"/>
                    <a:gd name="connsiteX5" fmla="*/ 236089 w 285494"/>
                    <a:gd name="connsiteY5" fmla="*/ 1626602 h 1913874"/>
                    <a:gd name="connsiteX6" fmla="*/ 215478 w 285494"/>
                    <a:gd name="connsiteY6" fmla="*/ 1546261 h 1913874"/>
                    <a:gd name="connsiteX7" fmla="*/ 191980 w 285494"/>
                    <a:gd name="connsiteY7" fmla="*/ 1463033 h 1913874"/>
                    <a:gd name="connsiteX8" fmla="*/ 167029 w 285494"/>
                    <a:gd name="connsiteY8" fmla="*/ 1378353 h 1913874"/>
                    <a:gd name="connsiteX9" fmla="*/ 150261 w 285494"/>
                    <a:gd name="connsiteY9" fmla="*/ 1321854 h 1913874"/>
                    <a:gd name="connsiteX10" fmla="*/ 141830 w 285494"/>
                    <a:gd name="connsiteY10" fmla="*/ 1293385 h 1913874"/>
                    <a:gd name="connsiteX11" fmla="*/ 133474 w 285494"/>
                    <a:gd name="connsiteY11" fmla="*/ 1265165 h 1913874"/>
                    <a:gd name="connsiteX12" fmla="*/ 116630 w 285494"/>
                    <a:gd name="connsiteY12" fmla="*/ 1208437 h 1913874"/>
                    <a:gd name="connsiteX13" fmla="*/ 91679 w 285494"/>
                    <a:gd name="connsiteY13" fmla="*/ 1123737 h 1913874"/>
                    <a:gd name="connsiteX14" fmla="*/ 68181 w 285494"/>
                    <a:gd name="connsiteY14" fmla="*/ 1040471 h 1913874"/>
                    <a:gd name="connsiteX15" fmla="*/ 47570 w 285494"/>
                    <a:gd name="connsiteY15" fmla="*/ 960092 h 1913874"/>
                    <a:gd name="connsiteX16" fmla="*/ 29444 w 285494"/>
                    <a:gd name="connsiteY16" fmla="*/ 882198 h 1913874"/>
                    <a:gd name="connsiteX17" fmla="*/ 14722 w 285494"/>
                    <a:gd name="connsiteY17" fmla="*/ 807708 h 1913874"/>
                    <a:gd name="connsiteX18" fmla="*/ 4340 w 285494"/>
                    <a:gd name="connsiteY18" fmla="*/ 737539 h 1913874"/>
                    <a:gd name="connsiteX19" fmla="*/ 0 w 285494"/>
                    <a:gd name="connsiteY19" fmla="*/ 673355 h 1913874"/>
                    <a:gd name="connsiteX20" fmla="*/ 4340 w 285494"/>
                    <a:gd name="connsiteY20" fmla="*/ 617812 h 1913874"/>
                    <a:gd name="connsiteX21" fmla="*/ 14741 w 285494"/>
                    <a:gd name="connsiteY21" fmla="*/ 568331 h 1913874"/>
                    <a:gd name="connsiteX22" fmla="*/ 29483 w 285494"/>
                    <a:gd name="connsiteY22" fmla="*/ 523170 h 1913874"/>
                    <a:gd name="connsiteX23" fmla="*/ 47627 w 285494"/>
                    <a:gd name="connsiteY23" fmla="*/ 481489 h 1913874"/>
                    <a:gd name="connsiteX24" fmla="*/ 68276 w 285494"/>
                    <a:gd name="connsiteY24" fmla="*/ 442256 h 1913874"/>
                    <a:gd name="connsiteX25" fmla="*/ 91813 w 285494"/>
                    <a:gd name="connsiteY25" fmla="*/ 405948 h 1913874"/>
                    <a:gd name="connsiteX26" fmla="*/ 116764 w 285494"/>
                    <a:gd name="connsiteY26" fmla="*/ 371131 h 1913874"/>
                    <a:gd name="connsiteX27" fmla="*/ 133532 w 285494"/>
                    <a:gd name="connsiteY27" fmla="*/ 348207 h 1913874"/>
                    <a:gd name="connsiteX28" fmla="*/ 141963 w 285494"/>
                    <a:gd name="connsiteY28" fmla="*/ 336601 h 1913874"/>
                    <a:gd name="connsiteX29" fmla="*/ 150319 w 285494"/>
                    <a:gd name="connsiteY29" fmla="*/ 325110 h 1913874"/>
                    <a:gd name="connsiteX30" fmla="*/ 167182 w 285494"/>
                    <a:gd name="connsiteY30" fmla="*/ 302052 h 1913874"/>
                    <a:gd name="connsiteX31" fmla="*/ 192057 w 285494"/>
                    <a:gd name="connsiteY31" fmla="*/ 267331 h 1913874"/>
                    <a:gd name="connsiteX32" fmla="*/ 215555 w 285494"/>
                    <a:gd name="connsiteY32" fmla="*/ 231080 h 1913874"/>
                    <a:gd name="connsiteX33" fmla="*/ 236128 w 285494"/>
                    <a:gd name="connsiteY33" fmla="*/ 192037 h 1913874"/>
                    <a:gd name="connsiteX34" fmla="*/ 254215 w 285494"/>
                    <a:gd name="connsiteY34" fmla="*/ 150452 h 1913874"/>
                    <a:gd name="connsiteX35" fmla="*/ 268880 w 285494"/>
                    <a:gd name="connsiteY35" fmla="*/ 105521 h 1913874"/>
                    <a:gd name="connsiteX36" fmla="*/ 279223 w 285494"/>
                    <a:gd name="connsiteY36" fmla="*/ 56250 h 1913874"/>
                    <a:gd name="connsiteX37" fmla="*/ 283544 w 285494"/>
                    <a:gd name="connsiteY37" fmla="*/ 956 h 1913874"/>
                    <a:gd name="connsiteX38" fmla="*/ 284500 w 285494"/>
                    <a:gd name="connsiteY38" fmla="*/ 0 h 1913874"/>
                    <a:gd name="connsiteX39" fmla="*/ 285456 w 285494"/>
                    <a:gd name="connsiteY39" fmla="*/ 956 h 1913874"/>
                    <a:gd name="connsiteX40" fmla="*/ 281116 w 285494"/>
                    <a:gd name="connsiteY40" fmla="*/ 56498 h 1913874"/>
                    <a:gd name="connsiteX41" fmla="*/ 270715 w 285494"/>
                    <a:gd name="connsiteY41" fmla="*/ 105980 h 1913874"/>
                    <a:gd name="connsiteX42" fmla="*/ 255974 w 285494"/>
                    <a:gd name="connsiteY42" fmla="*/ 151141 h 1913874"/>
                    <a:gd name="connsiteX43" fmla="*/ 237829 w 285494"/>
                    <a:gd name="connsiteY43" fmla="*/ 192821 h 1913874"/>
                    <a:gd name="connsiteX44" fmla="*/ 217180 w 285494"/>
                    <a:gd name="connsiteY44" fmla="*/ 232055 h 1913874"/>
                    <a:gd name="connsiteX45" fmla="*/ 193644 w 285494"/>
                    <a:gd name="connsiteY45" fmla="*/ 268363 h 1913874"/>
                    <a:gd name="connsiteX46" fmla="*/ 168693 w 285494"/>
                    <a:gd name="connsiteY46" fmla="*/ 303180 h 1913874"/>
                    <a:gd name="connsiteX47" fmla="*/ 151848 w 285494"/>
                    <a:gd name="connsiteY47" fmla="*/ 326219 h 1913874"/>
                    <a:gd name="connsiteX48" fmla="*/ 143493 w 285494"/>
                    <a:gd name="connsiteY48" fmla="*/ 337729 h 1913874"/>
                    <a:gd name="connsiteX49" fmla="*/ 135061 w 285494"/>
                    <a:gd name="connsiteY49" fmla="*/ 349335 h 1913874"/>
                    <a:gd name="connsiteX50" fmla="*/ 118274 w 285494"/>
                    <a:gd name="connsiteY50" fmla="*/ 372278 h 1913874"/>
                    <a:gd name="connsiteX51" fmla="*/ 93399 w 285494"/>
                    <a:gd name="connsiteY51" fmla="*/ 406999 h 1913874"/>
                    <a:gd name="connsiteX52" fmla="*/ 69901 w 285494"/>
                    <a:gd name="connsiteY52" fmla="*/ 443250 h 1913874"/>
                    <a:gd name="connsiteX53" fmla="*/ 49329 w 285494"/>
                    <a:gd name="connsiteY53" fmla="*/ 482292 h 1913874"/>
                    <a:gd name="connsiteX54" fmla="*/ 31242 w 285494"/>
                    <a:gd name="connsiteY54" fmla="*/ 523878 h 1913874"/>
                    <a:gd name="connsiteX55" fmla="*/ 16577 w 285494"/>
                    <a:gd name="connsiteY55" fmla="*/ 568809 h 1913874"/>
                    <a:gd name="connsiteX56" fmla="*/ 6233 w 285494"/>
                    <a:gd name="connsiteY56" fmla="*/ 618080 h 1913874"/>
                    <a:gd name="connsiteX57" fmla="*/ 1912 w 285494"/>
                    <a:gd name="connsiteY57" fmla="*/ 673374 h 1913874"/>
                    <a:gd name="connsiteX58" fmla="*/ 6233 w 285494"/>
                    <a:gd name="connsiteY58" fmla="*/ 737348 h 1913874"/>
                    <a:gd name="connsiteX59" fmla="*/ 16596 w 285494"/>
                    <a:gd name="connsiteY59" fmla="*/ 807422 h 1913874"/>
                    <a:gd name="connsiteX60" fmla="*/ 31299 w 285494"/>
                    <a:gd name="connsiteY60" fmla="*/ 881835 h 1913874"/>
                    <a:gd name="connsiteX61" fmla="*/ 49405 w 285494"/>
                    <a:gd name="connsiteY61" fmla="*/ 959690 h 1913874"/>
                    <a:gd name="connsiteX62" fmla="*/ 70016 w 285494"/>
                    <a:gd name="connsiteY62" fmla="*/ 1040031 h 1913874"/>
                    <a:gd name="connsiteX63" fmla="*/ 93514 w 285494"/>
                    <a:gd name="connsiteY63" fmla="*/ 1123259 h 1913874"/>
                    <a:gd name="connsiteX64" fmla="*/ 118465 w 285494"/>
                    <a:gd name="connsiteY64" fmla="*/ 1207940 h 1913874"/>
                    <a:gd name="connsiteX65" fmla="*/ 135310 w 285494"/>
                    <a:gd name="connsiteY65" fmla="*/ 1264687 h 1913874"/>
                    <a:gd name="connsiteX66" fmla="*/ 143665 w 285494"/>
                    <a:gd name="connsiteY66" fmla="*/ 1292907 h 1913874"/>
                    <a:gd name="connsiteX67" fmla="*/ 152097 w 285494"/>
                    <a:gd name="connsiteY67" fmla="*/ 1321376 h 1913874"/>
                    <a:gd name="connsiteX68" fmla="*/ 168865 w 285494"/>
                    <a:gd name="connsiteY68" fmla="*/ 1377856 h 1913874"/>
                    <a:gd name="connsiteX69" fmla="*/ 193816 w 285494"/>
                    <a:gd name="connsiteY69" fmla="*/ 1462556 h 1913874"/>
                    <a:gd name="connsiteX70" fmla="*/ 217314 w 285494"/>
                    <a:gd name="connsiteY70" fmla="*/ 1545821 h 1913874"/>
                    <a:gd name="connsiteX71" fmla="*/ 237925 w 285494"/>
                    <a:gd name="connsiteY71" fmla="*/ 1626200 h 1913874"/>
                    <a:gd name="connsiteX72" fmla="*/ 256050 w 285494"/>
                    <a:gd name="connsiteY72" fmla="*/ 1704094 h 1913874"/>
                    <a:gd name="connsiteX73" fmla="*/ 270772 w 285494"/>
                    <a:gd name="connsiteY73" fmla="*/ 1778584 h 1913874"/>
                    <a:gd name="connsiteX74" fmla="*/ 281154 w 285494"/>
                    <a:gd name="connsiteY74" fmla="*/ 1848753 h 1913874"/>
                    <a:gd name="connsiteX75" fmla="*/ 285495 w 285494"/>
                    <a:gd name="connsiteY75" fmla="*/ 1912937 h 1913874"/>
                    <a:gd name="connsiteX76" fmla="*/ 284539 w 285494"/>
                    <a:gd name="connsiteY76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285494" h="1913874">
                      <a:moveTo>
                        <a:pt x="284539" y="1913874"/>
                      </a:moveTo>
                      <a:cubicBezTo>
                        <a:pt x="284003" y="1913874"/>
                        <a:pt x="283583" y="1913454"/>
                        <a:pt x="283583" y="1912918"/>
                      </a:cubicBezTo>
                      <a:cubicBezTo>
                        <a:pt x="283583" y="1891217"/>
                        <a:pt x="281269" y="1867318"/>
                        <a:pt x="279261" y="1848944"/>
                      </a:cubicBezTo>
                      <a:cubicBezTo>
                        <a:pt x="276814" y="1826593"/>
                        <a:pt x="272971" y="1803038"/>
                        <a:pt x="268899" y="1778871"/>
                      </a:cubicBezTo>
                      <a:cubicBezTo>
                        <a:pt x="265285" y="1757418"/>
                        <a:pt x="260486" y="1733060"/>
                        <a:pt x="254196" y="1704457"/>
                      </a:cubicBezTo>
                      <a:cubicBezTo>
                        <a:pt x="248383" y="1678015"/>
                        <a:pt x="241806" y="1650406"/>
                        <a:pt x="236089" y="1626602"/>
                      </a:cubicBezTo>
                      <a:cubicBezTo>
                        <a:pt x="229818" y="1600504"/>
                        <a:pt x="222878" y="1573487"/>
                        <a:pt x="215478" y="1546261"/>
                      </a:cubicBezTo>
                      <a:cubicBezTo>
                        <a:pt x="208079" y="1519054"/>
                        <a:pt x="200183" y="1491044"/>
                        <a:pt x="191980" y="1463033"/>
                      </a:cubicBezTo>
                      <a:cubicBezTo>
                        <a:pt x="183893" y="1435386"/>
                        <a:pt x="175557" y="1406822"/>
                        <a:pt x="167029" y="1378353"/>
                      </a:cubicBezTo>
                      <a:cubicBezTo>
                        <a:pt x="161389" y="1359463"/>
                        <a:pt x="155825" y="1340668"/>
                        <a:pt x="150261" y="1321854"/>
                      </a:cubicBezTo>
                      <a:cubicBezTo>
                        <a:pt x="147451" y="1312371"/>
                        <a:pt x="144640" y="1302888"/>
                        <a:pt x="141830" y="1293385"/>
                      </a:cubicBezTo>
                      <a:cubicBezTo>
                        <a:pt x="139038" y="1283978"/>
                        <a:pt x="136247" y="1274571"/>
                        <a:pt x="133474" y="1265165"/>
                      </a:cubicBezTo>
                      <a:cubicBezTo>
                        <a:pt x="127891" y="1246274"/>
                        <a:pt x="122289" y="1227384"/>
                        <a:pt x="116630" y="1208437"/>
                      </a:cubicBezTo>
                      <a:cubicBezTo>
                        <a:pt x="108122" y="1179948"/>
                        <a:pt x="99766" y="1151384"/>
                        <a:pt x="91679" y="1123737"/>
                      </a:cubicBezTo>
                      <a:cubicBezTo>
                        <a:pt x="83476" y="1095688"/>
                        <a:pt x="75580" y="1067678"/>
                        <a:pt x="68181" y="1040471"/>
                      </a:cubicBezTo>
                      <a:cubicBezTo>
                        <a:pt x="60762" y="1013225"/>
                        <a:pt x="53841" y="986190"/>
                        <a:pt x="47570" y="960092"/>
                      </a:cubicBezTo>
                      <a:cubicBezTo>
                        <a:pt x="41853" y="936288"/>
                        <a:pt x="35257" y="908698"/>
                        <a:pt x="29444" y="882198"/>
                      </a:cubicBezTo>
                      <a:cubicBezTo>
                        <a:pt x="23154" y="853557"/>
                        <a:pt x="18355" y="829199"/>
                        <a:pt x="14722" y="807708"/>
                      </a:cubicBezTo>
                      <a:cubicBezTo>
                        <a:pt x="10650" y="783503"/>
                        <a:pt x="6807" y="759928"/>
                        <a:pt x="4340" y="737539"/>
                      </a:cubicBezTo>
                      <a:cubicBezTo>
                        <a:pt x="2313" y="719108"/>
                        <a:pt x="0" y="695151"/>
                        <a:pt x="0" y="673355"/>
                      </a:cubicBezTo>
                      <a:cubicBezTo>
                        <a:pt x="0" y="651539"/>
                        <a:pt x="2313" y="632209"/>
                        <a:pt x="4340" y="617812"/>
                      </a:cubicBezTo>
                      <a:cubicBezTo>
                        <a:pt x="6807" y="600280"/>
                        <a:pt x="10650" y="584410"/>
                        <a:pt x="14741" y="568331"/>
                      </a:cubicBezTo>
                      <a:cubicBezTo>
                        <a:pt x="18355" y="554029"/>
                        <a:pt x="23192" y="539269"/>
                        <a:pt x="29483" y="523170"/>
                      </a:cubicBezTo>
                      <a:cubicBezTo>
                        <a:pt x="35295" y="508295"/>
                        <a:pt x="41891" y="493860"/>
                        <a:pt x="47627" y="481489"/>
                      </a:cubicBezTo>
                      <a:cubicBezTo>
                        <a:pt x="53917" y="467914"/>
                        <a:pt x="60858" y="454703"/>
                        <a:pt x="68276" y="442256"/>
                      </a:cubicBezTo>
                      <a:cubicBezTo>
                        <a:pt x="75695" y="429828"/>
                        <a:pt x="83610" y="417611"/>
                        <a:pt x="91813" y="405948"/>
                      </a:cubicBezTo>
                      <a:cubicBezTo>
                        <a:pt x="99938" y="394400"/>
                        <a:pt x="108294" y="382545"/>
                        <a:pt x="116764" y="371131"/>
                      </a:cubicBezTo>
                      <a:cubicBezTo>
                        <a:pt x="122404" y="363540"/>
                        <a:pt x="128063" y="355740"/>
                        <a:pt x="133532" y="348207"/>
                      </a:cubicBezTo>
                      <a:cubicBezTo>
                        <a:pt x="136342" y="344325"/>
                        <a:pt x="139153" y="340463"/>
                        <a:pt x="141963" y="336601"/>
                      </a:cubicBezTo>
                      <a:cubicBezTo>
                        <a:pt x="144755" y="332777"/>
                        <a:pt x="147546" y="328934"/>
                        <a:pt x="150319" y="325110"/>
                      </a:cubicBezTo>
                      <a:cubicBezTo>
                        <a:pt x="155825" y="317539"/>
                        <a:pt x="161504" y="309700"/>
                        <a:pt x="167182" y="302052"/>
                      </a:cubicBezTo>
                      <a:cubicBezTo>
                        <a:pt x="175652" y="290657"/>
                        <a:pt x="183988" y="278802"/>
                        <a:pt x="192057" y="267331"/>
                      </a:cubicBezTo>
                      <a:cubicBezTo>
                        <a:pt x="200278" y="255648"/>
                        <a:pt x="208175" y="243469"/>
                        <a:pt x="215555" y="231080"/>
                      </a:cubicBezTo>
                      <a:cubicBezTo>
                        <a:pt x="222954" y="218690"/>
                        <a:pt x="229856" y="205555"/>
                        <a:pt x="236128" y="192037"/>
                      </a:cubicBezTo>
                      <a:cubicBezTo>
                        <a:pt x="241844" y="179686"/>
                        <a:pt x="248421" y="165289"/>
                        <a:pt x="254215" y="150452"/>
                      </a:cubicBezTo>
                      <a:cubicBezTo>
                        <a:pt x="260486" y="134430"/>
                        <a:pt x="265285" y="119746"/>
                        <a:pt x="268880" y="105521"/>
                      </a:cubicBezTo>
                      <a:cubicBezTo>
                        <a:pt x="272933" y="89499"/>
                        <a:pt x="276795" y="73668"/>
                        <a:pt x="279223" y="56250"/>
                      </a:cubicBezTo>
                      <a:cubicBezTo>
                        <a:pt x="281231" y="41910"/>
                        <a:pt x="283544" y="22657"/>
                        <a:pt x="283544" y="956"/>
                      </a:cubicBezTo>
                      <a:cubicBezTo>
                        <a:pt x="283544" y="421"/>
                        <a:pt x="283965" y="0"/>
                        <a:pt x="284500" y="0"/>
                      </a:cubicBezTo>
                      <a:cubicBezTo>
                        <a:pt x="285036" y="0"/>
                        <a:pt x="285456" y="421"/>
                        <a:pt x="285456" y="956"/>
                      </a:cubicBezTo>
                      <a:cubicBezTo>
                        <a:pt x="285456" y="22771"/>
                        <a:pt x="283143" y="42101"/>
                        <a:pt x="281116" y="56498"/>
                      </a:cubicBezTo>
                      <a:cubicBezTo>
                        <a:pt x="278650" y="74031"/>
                        <a:pt x="274807" y="89900"/>
                        <a:pt x="270715" y="105980"/>
                      </a:cubicBezTo>
                      <a:cubicBezTo>
                        <a:pt x="267101" y="120282"/>
                        <a:pt x="262264" y="135042"/>
                        <a:pt x="255974" y="151141"/>
                      </a:cubicBezTo>
                      <a:cubicBezTo>
                        <a:pt x="250161" y="166016"/>
                        <a:pt x="243565" y="180451"/>
                        <a:pt x="237829" y="192821"/>
                      </a:cubicBezTo>
                      <a:cubicBezTo>
                        <a:pt x="231539" y="206396"/>
                        <a:pt x="224598" y="219589"/>
                        <a:pt x="217180" y="232055"/>
                      </a:cubicBezTo>
                      <a:cubicBezTo>
                        <a:pt x="209762" y="244502"/>
                        <a:pt x="201846" y="256719"/>
                        <a:pt x="193644" y="268363"/>
                      </a:cubicBezTo>
                      <a:cubicBezTo>
                        <a:pt x="185518" y="279911"/>
                        <a:pt x="177163" y="291765"/>
                        <a:pt x="168693" y="303180"/>
                      </a:cubicBezTo>
                      <a:cubicBezTo>
                        <a:pt x="163033" y="310809"/>
                        <a:pt x="157355" y="318628"/>
                        <a:pt x="151848" y="326219"/>
                      </a:cubicBezTo>
                      <a:cubicBezTo>
                        <a:pt x="149057" y="330062"/>
                        <a:pt x="146284" y="333886"/>
                        <a:pt x="143493" y="337729"/>
                      </a:cubicBezTo>
                      <a:cubicBezTo>
                        <a:pt x="140682" y="341591"/>
                        <a:pt x="137872" y="345453"/>
                        <a:pt x="135061" y="349335"/>
                      </a:cubicBezTo>
                      <a:cubicBezTo>
                        <a:pt x="129593" y="356887"/>
                        <a:pt x="123934" y="364688"/>
                        <a:pt x="118274" y="372278"/>
                      </a:cubicBezTo>
                      <a:cubicBezTo>
                        <a:pt x="109804" y="383673"/>
                        <a:pt x="101468" y="395528"/>
                        <a:pt x="93399" y="406999"/>
                      </a:cubicBezTo>
                      <a:cubicBezTo>
                        <a:pt x="85178" y="418681"/>
                        <a:pt x="77282" y="430861"/>
                        <a:pt x="69901" y="443250"/>
                      </a:cubicBezTo>
                      <a:cubicBezTo>
                        <a:pt x="62521" y="455640"/>
                        <a:pt x="55600" y="468775"/>
                        <a:pt x="49329" y="482292"/>
                      </a:cubicBezTo>
                      <a:cubicBezTo>
                        <a:pt x="43612" y="494644"/>
                        <a:pt x="37035" y="509041"/>
                        <a:pt x="31242" y="523878"/>
                      </a:cubicBezTo>
                      <a:cubicBezTo>
                        <a:pt x="24970" y="539900"/>
                        <a:pt x="20171" y="554584"/>
                        <a:pt x="16577" y="568809"/>
                      </a:cubicBezTo>
                      <a:cubicBezTo>
                        <a:pt x="12523" y="584831"/>
                        <a:pt x="8661" y="600662"/>
                        <a:pt x="6233" y="618080"/>
                      </a:cubicBezTo>
                      <a:cubicBezTo>
                        <a:pt x="4225" y="632420"/>
                        <a:pt x="1912" y="651673"/>
                        <a:pt x="1912" y="673374"/>
                      </a:cubicBezTo>
                      <a:cubicBezTo>
                        <a:pt x="1912" y="695075"/>
                        <a:pt x="4225" y="718974"/>
                        <a:pt x="6233" y="737348"/>
                      </a:cubicBezTo>
                      <a:cubicBezTo>
                        <a:pt x="8680" y="759699"/>
                        <a:pt x="12523" y="783254"/>
                        <a:pt x="16596" y="807422"/>
                      </a:cubicBezTo>
                      <a:cubicBezTo>
                        <a:pt x="20209" y="828893"/>
                        <a:pt x="25008" y="853232"/>
                        <a:pt x="31299" y="881835"/>
                      </a:cubicBezTo>
                      <a:cubicBezTo>
                        <a:pt x="37111" y="908297"/>
                        <a:pt x="43688" y="935905"/>
                        <a:pt x="49405" y="959690"/>
                      </a:cubicBezTo>
                      <a:cubicBezTo>
                        <a:pt x="55676" y="985769"/>
                        <a:pt x="62598" y="1012805"/>
                        <a:pt x="70016" y="1040031"/>
                      </a:cubicBezTo>
                      <a:cubicBezTo>
                        <a:pt x="77415" y="1067238"/>
                        <a:pt x="85312" y="1095229"/>
                        <a:pt x="93514" y="1123259"/>
                      </a:cubicBezTo>
                      <a:cubicBezTo>
                        <a:pt x="101602" y="1150887"/>
                        <a:pt x="109938" y="1179470"/>
                        <a:pt x="118465" y="1207940"/>
                      </a:cubicBezTo>
                      <a:cubicBezTo>
                        <a:pt x="124125" y="1226906"/>
                        <a:pt x="129727" y="1245796"/>
                        <a:pt x="135310" y="1264687"/>
                      </a:cubicBezTo>
                      <a:cubicBezTo>
                        <a:pt x="138101" y="1274093"/>
                        <a:pt x="140874" y="1283481"/>
                        <a:pt x="143665" y="1292907"/>
                      </a:cubicBezTo>
                      <a:cubicBezTo>
                        <a:pt x="146476" y="1302410"/>
                        <a:pt x="149286" y="1311893"/>
                        <a:pt x="152097" y="1321376"/>
                      </a:cubicBezTo>
                      <a:cubicBezTo>
                        <a:pt x="157661" y="1340171"/>
                        <a:pt x="163224" y="1358985"/>
                        <a:pt x="168865" y="1377856"/>
                      </a:cubicBezTo>
                      <a:cubicBezTo>
                        <a:pt x="177373" y="1406344"/>
                        <a:pt x="185728" y="1434908"/>
                        <a:pt x="193816" y="1462556"/>
                      </a:cubicBezTo>
                      <a:cubicBezTo>
                        <a:pt x="202018" y="1490585"/>
                        <a:pt x="209915" y="1518595"/>
                        <a:pt x="217314" y="1545821"/>
                      </a:cubicBezTo>
                      <a:cubicBezTo>
                        <a:pt x="224713" y="1573048"/>
                        <a:pt x="231654" y="1600102"/>
                        <a:pt x="237925" y="1626200"/>
                      </a:cubicBezTo>
                      <a:cubicBezTo>
                        <a:pt x="243642" y="1650004"/>
                        <a:pt x="250238" y="1677613"/>
                        <a:pt x="256050" y="1704094"/>
                      </a:cubicBezTo>
                      <a:cubicBezTo>
                        <a:pt x="262341" y="1732735"/>
                        <a:pt x="267140" y="1757093"/>
                        <a:pt x="270772" y="1778584"/>
                      </a:cubicBezTo>
                      <a:cubicBezTo>
                        <a:pt x="274845" y="1802789"/>
                        <a:pt x="278688" y="1826364"/>
                        <a:pt x="281154" y="1848753"/>
                      </a:cubicBezTo>
                      <a:cubicBezTo>
                        <a:pt x="283181" y="1867184"/>
                        <a:pt x="285495" y="1891141"/>
                        <a:pt x="285495" y="1912937"/>
                      </a:cubicBezTo>
                      <a:cubicBezTo>
                        <a:pt x="285495" y="1913454"/>
                        <a:pt x="285074" y="1913874"/>
                        <a:pt x="284539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0" name="任意多边形: 形状 349">
                  <a:extLst>
                    <a:ext uri="{FF2B5EF4-FFF2-40B4-BE49-F238E27FC236}">
                      <a16:creationId xmlns:a16="http://schemas.microsoft.com/office/drawing/2014/main" id="{0C7283E0-628F-B050-EDF1-6687ACC7086B}"/>
                    </a:ext>
                  </a:extLst>
                </p:cNvPr>
                <p:cNvSpPr/>
                <p:nvPr/>
              </p:nvSpPr>
              <p:spPr>
                <a:xfrm>
                  <a:off x="9511897" y="1104678"/>
                  <a:ext cx="328704" cy="1913893"/>
                </a:xfrm>
                <a:custGeom>
                  <a:avLst/>
                  <a:gdLst>
                    <a:gd name="connsiteX0" fmla="*/ 327711 w 328704"/>
                    <a:gd name="connsiteY0" fmla="*/ 1913893 h 1913893"/>
                    <a:gd name="connsiteX1" fmla="*/ 326755 w 328704"/>
                    <a:gd name="connsiteY1" fmla="*/ 1912937 h 1913893"/>
                    <a:gd name="connsiteX2" fmla="*/ 321650 w 328704"/>
                    <a:gd name="connsiteY2" fmla="*/ 1848217 h 1913893"/>
                    <a:gd name="connsiteX3" fmla="*/ 309375 w 328704"/>
                    <a:gd name="connsiteY3" fmla="*/ 1776232 h 1913893"/>
                    <a:gd name="connsiteX4" fmla="*/ 291861 w 328704"/>
                    <a:gd name="connsiteY4" fmla="*/ 1699008 h 1913893"/>
                    <a:gd name="connsiteX5" fmla="*/ 276699 w 328704"/>
                    <a:gd name="connsiteY5" fmla="*/ 1640196 h 1913893"/>
                    <a:gd name="connsiteX6" fmla="*/ 271021 w 328704"/>
                    <a:gd name="connsiteY6" fmla="*/ 1618419 h 1913893"/>
                    <a:gd name="connsiteX7" fmla="*/ 247714 w 328704"/>
                    <a:gd name="connsiteY7" fmla="*/ 1535401 h 1913893"/>
                    <a:gd name="connsiteX8" fmla="*/ 220736 w 328704"/>
                    <a:gd name="connsiteY8" fmla="*/ 1448694 h 1913893"/>
                    <a:gd name="connsiteX9" fmla="*/ 195709 w 328704"/>
                    <a:gd name="connsiteY9" fmla="*/ 1371565 h 1913893"/>
                    <a:gd name="connsiteX10" fmla="*/ 192019 w 328704"/>
                    <a:gd name="connsiteY10" fmla="*/ 1360227 h 1913893"/>
                    <a:gd name="connsiteX11" fmla="*/ 163454 w 328704"/>
                    <a:gd name="connsiteY11" fmla="*/ 1271914 h 1913893"/>
                    <a:gd name="connsiteX12" fmla="*/ 134889 w 328704"/>
                    <a:gd name="connsiteY12" fmla="*/ 1183600 h 1913893"/>
                    <a:gd name="connsiteX13" fmla="*/ 131275 w 328704"/>
                    <a:gd name="connsiteY13" fmla="*/ 1172492 h 1913893"/>
                    <a:gd name="connsiteX14" fmla="*/ 106152 w 328704"/>
                    <a:gd name="connsiteY14" fmla="*/ 1095115 h 1913893"/>
                    <a:gd name="connsiteX15" fmla="*/ 79155 w 328704"/>
                    <a:gd name="connsiteY15" fmla="*/ 1008350 h 1913893"/>
                    <a:gd name="connsiteX16" fmla="*/ 55829 w 328704"/>
                    <a:gd name="connsiteY16" fmla="*/ 925256 h 1913893"/>
                    <a:gd name="connsiteX17" fmla="*/ 50132 w 328704"/>
                    <a:gd name="connsiteY17" fmla="*/ 903440 h 1913893"/>
                    <a:gd name="connsiteX18" fmla="*/ 34970 w 328704"/>
                    <a:gd name="connsiteY18" fmla="*/ 844628 h 1913893"/>
                    <a:gd name="connsiteX19" fmla="*/ 17418 w 328704"/>
                    <a:gd name="connsiteY19" fmla="*/ 767290 h 1913893"/>
                    <a:gd name="connsiteX20" fmla="*/ 5124 w 328704"/>
                    <a:gd name="connsiteY20" fmla="*/ 695209 h 1913893"/>
                    <a:gd name="connsiteX21" fmla="*/ 0 w 328704"/>
                    <a:gd name="connsiteY21" fmla="*/ 630221 h 1913893"/>
                    <a:gd name="connsiteX22" fmla="*/ 5124 w 328704"/>
                    <a:gd name="connsiteY22" fmla="*/ 575405 h 1913893"/>
                    <a:gd name="connsiteX23" fmla="*/ 17437 w 328704"/>
                    <a:gd name="connsiteY23" fmla="*/ 527835 h 1913893"/>
                    <a:gd name="connsiteX24" fmla="*/ 35027 w 328704"/>
                    <a:gd name="connsiteY24" fmla="*/ 485485 h 1913893"/>
                    <a:gd name="connsiteX25" fmla="*/ 50208 w 328704"/>
                    <a:gd name="connsiteY25" fmla="*/ 456978 h 1913893"/>
                    <a:gd name="connsiteX26" fmla="*/ 55906 w 328704"/>
                    <a:gd name="connsiteY26" fmla="*/ 446558 h 1913893"/>
                    <a:gd name="connsiteX27" fmla="*/ 79289 w 328704"/>
                    <a:gd name="connsiteY27" fmla="*/ 410001 h 1913893"/>
                    <a:gd name="connsiteX28" fmla="*/ 106343 w 328704"/>
                    <a:gd name="connsiteY28" fmla="*/ 377173 h 1913893"/>
                    <a:gd name="connsiteX29" fmla="*/ 131371 w 328704"/>
                    <a:gd name="connsiteY29" fmla="*/ 350119 h 1913893"/>
                    <a:gd name="connsiteX30" fmla="*/ 135099 w 328704"/>
                    <a:gd name="connsiteY30" fmla="*/ 346142 h 1913893"/>
                    <a:gd name="connsiteX31" fmla="*/ 163645 w 328704"/>
                    <a:gd name="connsiteY31" fmla="*/ 314977 h 1913893"/>
                    <a:gd name="connsiteX32" fmla="*/ 192229 w 328704"/>
                    <a:gd name="connsiteY32" fmla="*/ 283773 h 1913893"/>
                    <a:gd name="connsiteX33" fmla="*/ 195957 w 328704"/>
                    <a:gd name="connsiteY33" fmla="*/ 279777 h 1913893"/>
                    <a:gd name="connsiteX34" fmla="*/ 220947 w 328704"/>
                    <a:gd name="connsiteY34" fmla="*/ 252761 h 1913893"/>
                    <a:gd name="connsiteX35" fmla="*/ 247867 w 328704"/>
                    <a:gd name="connsiteY35" fmla="*/ 220067 h 1913893"/>
                    <a:gd name="connsiteX36" fmla="*/ 271097 w 328704"/>
                    <a:gd name="connsiteY36" fmla="*/ 183740 h 1913893"/>
                    <a:gd name="connsiteX37" fmla="*/ 276795 w 328704"/>
                    <a:gd name="connsiteY37" fmla="*/ 173319 h 1913893"/>
                    <a:gd name="connsiteX38" fmla="*/ 291938 w 328704"/>
                    <a:gd name="connsiteY38" fmla="*/ 144869 h 1913893"/>
                    <a:gd name="connsiteX39" fmla="*/ 309413 w 328704"/>
                    <a:gd name="connsiteY39" fmla="*/ 102787 h 1913893"/>
                    <a:gd name="connsiteX40" fmla="*/ 321669 w 328704"/>
                    <a:gd name="connsiteY40" fmla="*/ 55428 h 1913893"/>
                    <a:gd name="connsiteX41" fmla="*/ 326755 w 328704"/>
                    <a:gd name="connsiteY41" fmla="*/ 956 h 1913893"/>
                    <a:gd name="connsiteX42" fmla="*/ 327711 w 328704"/>
                    <a:gd name="connsiteY42" fmla="*/ 0 h 1913893"/>
                    <a:gd name="connsiteX43" fmla="*/ 328667 w 328704"/>
                    <a:gd name="connsiteY43" fmla="*/ 956 h 1913893"/>
                    <a:gd name="connsiteX44" fmla="*/ 323543 w 328704"/>
                    <a:gd name="connsiteY44" fmla="*/ 55772 h 1913893"/>
                    <a:gd name="connsiteX45" fmla="*/ 311230 w 328704"/>
                    <a:gd name="connsiteY45" fmla="*/ 103342 h 1913893"/>
                    <a:gd name="connsiteX46" fmla="*/ 293639 w 328704"/>
                    <a:gd name="connsiteY46" fmla="*/ 145692 h 1913893"/>
                    <a:gd name="connsiteX47" fmla="*/ 278458 w 328704"/>
                    <a:gd name="connsiteY47" fmla="*/ 174199 h 1913893"/>
                    <a:gd name="connsiteX48" fmla="*/ 272761 w 328704"/>
                    <a:gd name="connsiteY48" fmla="*/ 184600 h 1913893"/>
                    <a:gd name="connsiteX49" fmla="*/ 249377 w 328704"/>
                    <a:gd name="connsiteY49" fmla="*/ 221157 h 1913893"/>
                    <a:gd name="connsiteX50" fmla="*/ 222323 w 328704"/>
                    <a:gd name="connsiteY50" fmla="*/ 253985 h 1913893"/>
                    <a:gd name="connsiteX51" fmla="*/ 197315 w 328704"/>
                    <a:gd name="connsiteY51" fmla="*/ 281020 h 1913893"/>
                    <a:gd name="connsiteX52" fmla="*/ 193586 w 328704"/>
                    <a:gd name="connsiteY52" fmla="*/ 285016 h 1913893"/>
                    <a:gd name="connsiteX53" fmla="*/ 165041 w 328704"/>
                    <a:gd name="connsiteY53" fmla="*/ 316181 h 1913893"/>
                    <a:gd name="connsiteX54" fmla="*/ 136457 w 328704"/>
                    <a:gd name="connsiteY54" fmla="*/ 347384 h 1913893"/>
                    <a:gd name="connsiteX55" fmla="*/ 132729 w 328704"/>
                    <a:gd name="connsiteY55" fmla="*/ 351361 h 1913893"/>
                    <a:gd name="connsiteX56" fmla="*/ 107720 w 328704"/>
                    <a:gd name="connsiteY56" fmla="*/ 378377 h 1913893"/>
                    <a:gd name="connsiteX57" fmla="*/ 80800 w 328704"/>
                    <a:gd name="connsiteY57" fmla="*/ 411072 h 1913893"/>
                    <a:gd name="connsiteX58" fmla="*/ 57569 w 328704"/>
                    <a:gd name="connsiteY58" fmla="*/ 447399 h 1913893"/>
                    <a:gd name="connsiteX59" fmla="*/ 51872 w 328704"/>
                    <a:gd name="connsiteY59" fmla="*/ 457819 h 1913893"/>
                    <a:gd name="connsiteX60" fmla="*/ 36729 w 328704"/>
                    <a:gd name="connsiteY60" fmla="*/ 486250 h 1913893"/>
                    <a:gd name="connsiteX61" fmla="*/ 19253 w 328704"/>
                    <a:gd name="connsiteY61" fmla="*/ 528313 h 1913893"/>
                    <a:gd name="connsiteX62" fmla="*/ 6998 w 328704"/>
                    <a:gd name="connsiteY62" fmla="*/ 575673 h 1913893"/>
                    <a:gd name="connsiteX63" fmla="*/ 1912 w 328704"/>
                    <a:gd name="connsiteY63" fmla="*/ 630145 h 1913893"/>
                    <a:gd name="connsiteX64" fmla="*/ 7017 w 328704"/>
                    <a:gd name="connsiteY64" fmla="*/ 694864 h 1913893"/>
                    <a:gd name="connsiteX65" fmla="*/ 19292 w 328704"/>
                    <a:gd name="connsiteY65" fmla="*/ 766850 h 1913893"/>
                    <a:gd name="connsiteX66" fmla="*/ 36805 w 328704"/>
                    <a:gd name="connsiteY66" fmla="*/ 844074 h 1913893"/>
                    <a:gd name="connsiteX67" fmla="*/ 51967 w 328704"/>
                    <a:gd name="connsiteY67" fmla="*/ 902867 h 1913893"/>
                    <a:gd name="connsiteX68" fmla="*/ 57665 w 328704"/>
                    <a:gd name="connsiteY68" fmla="*/ 924682 h 1913893"/>
                    <a:gd name="connsiteX69" fmla="*/ 80972 w 328704"/>
                    <a:gd name="connsiteY69" fmla="*/ 1007700 h 1913893"/>
                    <a:gd name="connsiteX70" fmla="*/ 107949 w 328704"/>
                    <a:gd name="connsiteY70" fmla="*/ 1094407 h 1913893"/>
                    <a:gd name="connsiteX71" fmla="*/ 133073 w 328704"/>
                    <a:gd name="connsiteY71" fmla="*/ 1171784 h 1913893"/>
                    <a:gd name="connsiteX72" fmla="*/ 136686 w 328704"/>
                    <a:gd name="connsiteY72" fmla="*/ 1182893 h 1913893"/>
                    <a:gd name="connsiteX73" fmla="*/ 165251 w 328704"/>
                    <a:gd name="connsiteY73" fmla="*/ 1271206 h 1913893"/>
                    <a:gd name="connsiteX74" fmla="*/ 193816 w 328704"/>
                    <a:gd name="connsiteY74" fmla="*/ 1359520 h 1913893"/>
                    <a:gd name="connsiteX75" fmla="*/ 197506 w 328704"/>
                    <a:gd name="connsiteY75" fmla="*/ 1370877 h 1913893"/>
                    <a:gd name="connsiteX76" fmla="*/ 222553 w 328704"/>
                    <a:gd name="connsiteY76" fmla="*/ 1448025 h 1913893"/>
                    <a:gd name="connsiteX77" fmla="*/ 249550 w 328704"/>
                    <a:gd name="connsiteY77" fmla="*/ 1534789 h 1913893"/>
                    <a:gd name="connsiteX78" fmla="*/ 272876 w 328704"/>
                    <a:gd name="connsiteY78" fmla="*/ 1617883 h 1913893"/>
                    <a:gd name="connsiteX79" fmla="*/ 278554 w 328704"/>
                    <a:gd name="connsiteY79" fmla="*/ 1639661 h 1913893"/>
                    <a:gd name="connsiteX80" fmla="*/ 293735 w 328704"/>
                    <a:gd name="connsiteY80" fmla="*/ 1698511 h 1913893"/>
                    <a:gd name="connsiteX81" fmla="*/ 311287 w 328704"/>
                    <a:gd name="connsiteY81" fmla="*/ 1775850 h 1913893"/>
                    <a:gd name="connsiteX82" fmla="*/ 323581 w 328704"/>
                    <a:gd name="connsiteY82" fmla="*/ 1847931 h 1913893"/>
                    <a:gd name="connsiteX83" fmla="*/ 328705 w 328704"/>
                    <a:gd name="connsiteY83" fmla="*/ 1912918 h 1913893"/>
                    <a:gd name="connsiteX84" fmla="*/ 327711 w 328704"/>
                    <a:gd name="connsiteY84" fmla="*/ 1913893 h 1913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328704" h="1913893">
                      <a:moveTo>
                        <a:pt x="327711" y="1913893"/>
                      </a:moveTo>
                      <a:cubicBezTo>
                        <a:pt x="327175" y="1913893"/>
                        <a:pt x="326755" y="1913473"/>
                        <a:pt x="326755" y="1912937"/>
                      </a:cubicBezTo>
                      <a:cubicBezTo>
                        <a:pt x="326755" y="1894487"/>
                        <a:pt x="325091" y="1873321"/>
                        <a:pt x="321650" y="1848217"/>
                      </a:cubicBezTo>
                      <a:cubicBezTo>
                        <a:pt x="318897" y="1828008"/>
                        <a:pt x="315111" y="1805810"/>
                        <a:pt x="309375" y="1776232"/>
                      </a:cubicBezTo>
                      <a:cubicBezTo>
                        <a:pt x="305149" y="1754397"/>
                        <a:pt x="299586" y="1729867"/>
                        <a:pt x="291861" y="1699008"/>
                      </a:cubicBezTo>
                      <a:cubicBezTo>
                        <a:pt x="287005" y="1679601"/>
                        <a:pt x="281766" y="1659564"/>
                        <a:pt x="276699" y="1640196"/>
                      </a:cubicBezTo>
                      <a:cubicBezTo>
                        <a:pt x="274807" y="1632930"/>
                        <a:pt x="272895" y="1625665"/>
                        <a:pt x="271021" y="1618419"/>
                      </a:cubicBezTo>
                      <a:cubicBezTo>
                        <a:pt x="264329" y="1592703"/>
                        <a:pt x="256719" y="1565553"/>
                        <a:pt x="247714" y="1535401"/>
                      </a:cubicBezTo>
                      <a:cubicBezTo>
                        <a:pt x="239856" y="1509035"/>
                        <a:pt x="231023" y="1480662"/>
                        <a:pt x="220736" y="1448694"/>
                      </a:cubicBezTo>
                      <a:cubicBezTo>
                        <a:pt x="212496" y="1423093"/>
                        <a:pt x="203949" y="1396899"/>
                        <a:pt x="195709" y="1371565"/>
                      </a:cubicBezTo>
                      <a:lnTo>
                        <a:pt x="192019" y="1360227"/>
                      </a:lnTo>
                      <a:cubicBezTo>
                        <a:pt x="182765" y="1331816"/>
                        <a:pt x="172937" y="1301607"/>
                        <a:pt x="163454" y="1271914"/>
                      </a:cubicBezTo>
                      <a:cubicBezTo>
                        <a:pt x="153990" y="1242278"/>
                        <a:pt x="144162" y="1212050"/>
                        <a:pt x="134889" y="1183600"/>
                      </a:cubicBezTo>
                      <a:lnTo>
                        <a:pt x="131275" y="1172492"/>
                      </a:lnTo>
                      <a:cubicBezTo>
                        <a:pt x="122997" y="1147082"/>
                        <a:pt x="114431" y="1120792"/>
                        <a:pt x="106152" y="1095115"/>
                      </a:cubicBezTo>
                      <a:cubicBezTo>
                        <a:pt x="95866" y="1063147"/>
                        <a:pt x="87033" y="1034773"/>
                        <a:pt x="79155" y="1008350"/>
                      </a:cubicBezTo>
                      <a:cubicBezTo>
                        <a:pt x="70150" y="978160"/>
                        <a:pt x="62521" y="950972"/>
                        <a:pt x="55829" y="925256"/>
                      </a:cubicBezTo>
                      <a:cubicBezTo>
                        <a:pt x="53936" y="917990"/>
                        <a:pt x="52044" y="910725"/>
                        <a:pt x="50132" y="903440"/>
                      </a:cubicBezTo>
                      <a:cubicBezTo>
                        <a:pt x="45065" y="884072"/>
                        <a:pt x="39826" y="864035"/>
                        <a:pt x="34970" y="844628"/>
                      </a:cubicBezTo>
                      <a:cubicBezTo>
                        <a:pt x="27245" y="813750"/>
                        <a:pt x="21663" y="789162"/>
                        <a:pt x="17418" y="767290"/>
                      </a:cubicBezTo>
                      <a:cubicBezTo>
                        <a:pt x="11682" y="737673"/>
                        <a:pt x="7896" y="715456"/>
                        <a:pt x="5124" y="695209"/>
                      </a:cubicBezTo>
                      <a:cubicBezTo>
                        <a:pt x="1683" y="670009"/>
                        <a:pt x="0" y="648767"/>
                        <a:pt x="0" y="630221"/>
                      </a:cubicBezTo>
                      <a:cubicBezTo>
                        <a:pt x="0" y="611675"/>
                        <a:pt x="1683" y="593741"/>
                        <a:pt x="5124" y="575405"/>
                      </a:cubicBezTo>
                      <a:cubicBezTo>
                        <a:pt x="7896" y="560664"/>
                        <a:pt x="11682" y="545999"/>
                        <a:pt x="17437" y="527835"/>
                      </a:cubicBezTo>
                      <a:cubicBezTo>
                        <a:pt x="21682" y="514394"/>
                        <a:pt x="27284" y="500934"/>
                        <a:pt x="35027" y="485485"/>
                      </a:cubicBezTo>
                      <a:cubicBezTo>
                        <a:pt x="39884" y="475773"/>
                        <a:pt x="45141" y="466232"/>
                        <a:pt x="50208" y="456978"/>
                      </a:cubicBezTo>
                      <a:cubicBezTo>
                        <a:pt x="52101" y="453517"/>
                        <a:pt x="54013" y="450038"/>
                        <a:pt x="55906" y="446558"/>
                      </a:cubicBezTo>
                      <a:cubicBezTo>
                        <a:pt x="62617" y="434187"/>
                        <a:pt x="70265" y="422238"/>
                        <a:pt x="79289" y="410001"/>
                      </a:cubicBezTo>
                      <a:cubicBezTo>
                        <a:pt x="87186" y="399332"/>
                        <a:pt x="96019" y="388587"/>
                        <a:pt x="106343" y="377173"/>
                      </a:cubicBezTo>
                      <a:cubicBezTo>
                        <a:pt x="114584" y="368053"/>
                        <a:pt x="123111" y="358933"/>
                        <a:pt x="131371" y="350119"/>
                      </a:cubicBezTo>
                      <a:lnTo>
                        <a:pt x="135099" y="346142"/>
                      </a:lnTo>
                      <a:cubicBezTo>
                        <a:pt x="144353" y="336257"/>
                        <a:pt x="154162" y="325703"/>
                        <a:pt x="163645" y="314977"/>
                      </a:cubicBezTo>
                      <a:cubicBezTo>
                        <a:pt x="173147" y="304212"/>
                        <a:pt x="182975" y="293658"/>
                        <a:pt x="192229" y="283773"/>
                      </a:cubicBezTo>
                      <a:lnTo>
                        <a:pt x="195957" y="279777"/>
                      </a:lnTo>
                      <a:cubicBezTo>
                        <a:pt x="204198" y="270982"/>
                        <a:pt x="212725" y="261862"/>
                        <a:pt x="220947" y="252761"/>
                      </a:cubicBezTo>
                      <a:cubicBezTo>
                        <a:pt x="231214" y="241385"/>
                        <a:pt x="240028" y="230697"/>
                        <a:pt x="247867" y="220067"/>
                      </a:cubicBezTo>
                      <a:cubicBezTo>
                        <a:pt x="256834" y="207926"/>
                        <a:pt x="264444" y="196033"/>
                        <a:pt x="271097" y="183740"/>
                      </a:cubicBezTo>
                      <a:cubicBezTo>
                        <a:pt x="272990" y="180260"/>
                        <a:pt x="274883" y="176799"/>
                        <a:pt x="276795" y="173319"/>
                      </a:cubicBezTo>
                      <a:cubicBezTo>
                        <a:pt x="281862" y="164085"/>
                        <a:pt x="287101" y="154544"/>
                        <a:pt x="291938" y="144869"/>
                      </a:cubicBezTo>
                      <a:cubicBezTo>
                        <a:pt x="299643" y="129497"/>
                        <a:pt x="305207" y="116133"/>
                        <a:pt x="309413" y="102787"/>
                      </a:cubicBezTo>
                      <a:cubicBezTo>
                        <a:pt x="315130" y="84700"/>
                        <a:pt x="318916" y="70093"/>
                        <a:pt x="321669" y="55428"/>
                      </a:cubicBezTo>
                      <a:cubicBezTo>
                        <a:pt x="325091" y="37207"/>
                        <a:pt x="326755" y="19387"/>
                        <a:pt x="326755" y="956"/>
                      </a:cubicBezTo>
                      <a:cubicBezTo>
                        <a:pt x="326755" y="421"/>
                        <a:pt x="327175" y="0"/>
                        <a:pt x="327711" y="0"/>
                      </a:cubicBezTo>
                      <a:cubicBezTo>
                        <a:pt x="328246" y="0"/>
                        <a:pt x="328667" y="421"/>
                        <a:pt x="328667" y="956"/>
                      </a:cubicBezTo>
                      <a:cubicBezTo>
                        <a:pt x="328667" y="19502"/>
                        <a:pt x="326984" y="37436"/>
                        <a:pt x="323543" y="55772"/>
                      </a:cubicBezTo>
                      <a:cubicBezTo>
                        <a:pt x="320770" y="70513"/>
                        <a:pt x="316985" y="85178"/>
                        <a:pt x="311230" y="103342"/>
                      </a:cubicBezTo>
                      <a:cubicBezTo>
                        <a:pt x="306985" y="116783"/>
                        <a:pt x="301383" y="130243"/>
                        <a:pt x="293639" y="145692"/>
                      </a:cubicBezTo>
                      <a:cubicBezTo>
                        <a:pt x="288764" y="155404"/>
                        <a:pt x="283525" y="164964"/>
                        <a:pt x="278458" y="174199"/>
                      </a:cubicBezTo>
                      <a:cubicBezTo>
                        <a:pt x="276566" y="177660"/>
                        <a:pt x="274654" y="181120"/>
                        <a:pt x="272761" y="184600"/>
                      </a:cubicBezTo>
                      <a:cubicBezTo>
                        <a:pt x="266050" y="196970"/>
                        <a:pt x="258402" y="208939"/>
                        <a:pt x="249377" y="221157"/>
                      </a:cubicBezTo>
                      <a:cubicBezTo>
                        <a:pt x="241481" y="231845"/>
                        <a:pt x="232648" y="242571"/>
                        <a:pt x="222323" y="253985"/>
                      </a:cubicBezTo>
                      <a:cubicBezTo>
                        <a:pt x="214083" y="263105"/>
                        <a:pt x="205555" y="272206"/>
                        <a:pt x="197315" y="281020"/>
                      </a:cubicBezTo>
                      <a:lnTo>
                        <a:pt x="193586" y="285016"/>
                      </a:lnTo>
                      <a:cubicBezTo>
                        <a:pt x="184332" y="294901"/>
                        <a:pt x="174524" y="305436"/>
                        <a:pt x="165041" y="316181"/>
                      </a:cubicBezTo>
                      <a:cubicBezTo>
                        <a:pt x="155557" y="326946"/>
                        <a:pt x="145711" y="337500"/>
                        <a:pt x="136457" y="347384"/>
                      </a:cubicBezTo>
                      <a:lnTo>
                        <a:pt x="132729" y="351361"/>
                      </a:lnTo>
                      <a:cubicBezTo>
                        <a:pt x="124488" y="360175"/>
                        <a:pt x="115961" y="369276"/>
                        <a:pt x="107720" y="378377"/>
                      </a:cubicBezTo>
                      <a:cubicBezTo>
                        <a:pt x="97453" y="389753"/>
                        <a:pt x="88639" y="400441"/>
                        <a:pt x="80800" y="411072"/>
                      </a:cubicBezTo>
                      <a:cubicBezTo>
                        <a:pt x="71832" y="423213"/>
                        <a:pt x="64223" y="435105"/>
                        <a:pt x="57569" y="447399"/>
                      </a:cubicBezTo>
                      <a:cubicBezTo>
                        <a:pt x="55676" y="450879"/>
                        <a:pt x="53784" y="454359"/>
                        <a:pt x="51872" y="457819"/>
                      </a:cubicBezTo>
                      <a:cubicBezTo>
                        <a:pt x="46805" y="467054"/>
                        <a:pt x="41566" y="476595"/>
                        <a:pt x="36729" y="486250"/>
                      </a:cubicBezTo>
                      <a:cubicBezTo>
                        <a:pt x="29024" y="501622"/>
                        <a:pt x="23479" y="514987"/>
                        <a:pt x="19253" y="528313"/>
                      </a:cubicBezTo>
                      <a:cubicBezTo>
                        <a:pt x="13537" y="546401"/>
                        <a:pt x="9751" y="561008"/>
                        <a:pt x="6998" y="575673"/>
                      </a:cubicBezTo>
                      <a:cubicBezTo>
                        <a:pt x="3575" y="593894"/>
                        <a:pt x="1912" y="611713"/>
                        <a:pt x="1912" y="630145"/>
                      </a:cubicBezTo>
                      <a:cubicBezTo>
                        <a:pt x="1912" y="648595"/>
                        <a:pt x="3575" y="669760"/>
                        <a:pt x="7017" y="694864"/>
                      </a:cubicBezTo>
                      <a:cubicBezTo>
                        <a:pt x="9770" y="715074"/>
                        <a:pt x="13556" y="737272"/>
                        <a:pt x="19292" y="766850"/>
                      </a:cubicBezTo>
                      <a:cubicBezTo>
                        <a:pt x="23517" y="788684"/>
                        <a:pt x="29081" y="813234"/>
                        <a:pt x="36805" y="844074"/>
                      </a:cubicBezTo>
                      <a:cubicBezTo>
                        <a:pt x="41662" y="863480"/>
                        <a:pt x="46900" y="883499"/>
                        <a:pt x="51967" y="902867"/>
                      </a:cubicBezTo>
                      <a:cubicBezTo>
                        <a:pt x="53879" y="910132"/>
                        <a:pt x="55772" y="917417"/>
                        <a:pt x="57665" y="924682"/>
                      </a:cubicBezTo>
                      <a:cubicBezTo>
                        <a:pt x="64357" y="950379"/>
                        <a:pt x="71966" y="977529"/>
                        <a:pt x="80972" y="1007700"/>
                      </a:cubicBezTo>
                      <a:cubicBezTo>
                        <a:pt x="88849" y="1034104"/>
                        <a:pt x="97663" y="1062458"/>
                        <a:pt x="107949" y="1094407"/>
                      </a:cubicBezTo>
                      <a:cubicBezTo>
                        <a:pt x="116209" y="1120104"/>
                        <a:pt x="124775" y="1146374"/>
                        <a:pt x="133073" y="1171784"/>
                      </a:cubicBezTo>
                      <a:lnTo>
                        <a:pt x="136686" y="1182893"/>
                      </a:lnTo>
                      <a:cubicBezTo>
                        <a:pt x="145959" y="1211343"/>
                        <a:pt x="155787" y="1241571"/>
                        <a:pt x="165251" y="1271206"/>
                      </a:cubicBezTo>
                      <a:cubicBezTo>
                        <a:pt x="174734" y="1300899"/>
                        <a:pt x="184562" y="1331108"/>
                        <a:pt x="193816" y="1359520"/>
                      </a:cubicBezTo>
                      <a:lnTo>
                        <a:pt x="197506" y="1370877"/>
                      </a:lnTo>
                      <a:cubicBezTo>
                        <a:pt x="205766" y="1396210"/>
                        <a:pt x="214293" y="1422404"/>
                        <a:pt x="222553" y="1448025"/>
                      </a:cubicBezTo>
                      <a:cubicBezTo>
                        <a:pt x="232858" y="1480031"/>
                        <a:pt x="241672" y="1508404"/>
                        <a:pt x="249550" y="1534789"/>
                      </a:cubicBezTo>
                      <a:cubicBezTo>
                        <a:pt x="258555" y="1564960"/>
                        <a:pt x="266184" y="1592148"/>
                        <a:pt x="272876" y="1617883"/>
                      </a:cubicBezTo>
                      <a:cubicBezTo>
                        <a:pt x="274768" y="1625130"/>
                        <a:pt x="276661" y="1632395"/>
                        <a:pt x="278554" y="1639661"/>
                      </a:cubicBezTo>
                      <a:cubicBezTo>
                        <a:pt x="283621" y="1659048"/>
                        <a:pt x="288860" y="1679085"/>
                        <a:pt x="293735" y="1698511"/>
                      </a:cubicBezTo>
                      <a:cubicBezTo>
                        <a:pt x="301479" y="1729408"/>
                        <a:pt x="307042" y="1753977"/>
                        <a:pt x="311287" y="1775850"/>
                      </a:cubicBezTo>
                      <a:cubicBezTo>
                        <a:pt x="317023" y="1805466"/>
                        <a:pt x="320808" y="1827702"/>
                        <a:pt x="323581" y="1847931"/>
                      </a:cubicBezTo>
                      <a:cubicBezTo>
                        <a:pt x="327022" y="1873130"/>
                        <a:pt x="328705" y="1894372"/>
                        <a:pt x="328705" y="1912918"/>
                      </a:cubicBezTo>
                      <a:cubicBezTo>
                        <a:pt x="328667" y="1913473"/>
                        <a:pt x="328246" y="1913893"/>
                        <a:pt x="327711" y="1913893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1" name="任意多边形: 形状 350">
                  <a:extLst>
                    <a:ext uri="{FF2B5EF4-FFF2-40B4-BE49-F238E27FC236}">
                      <a16:creationId xmlns:a16="http://schemas.microsoft.com/office/drawing/2014/main" id="{561DF408-2000-621F-BCE4-08F1E26F5F77}"/>
                    </a:ext>
                  </a:extLst>
                </p:cNvPr>
                <p:cNvSpPr/>
                <p:nvPr/>
              </p:nvSpPr>
              <p:spPr>
                <a:xfrm>
                  <a:off x="9531227" y="1104697"/>
                  <a:ext cx="369085" cy="1913874"/>
                </a:xfrm>
                <a:custGeom>
                  <a:avLst/>
                  <a:gdLst>
                    <a:gd name="connsiteX0" fmla="*/ 368130 w 369085"/>
                    <a:gd name="connsiteY0" fmla="*/ 1913874 h 1913874"/>
                    <a:gd name="connsiteX1" fmla="*/ 367174 w 369085"/>
                    <a:gd name="connsiteY1" fmla="*/ 1912918 h 1913874"/>
                    <a:gd name="connsiteX2" fmla="*/ 361744 w 369085"/>
                    <a:gd name="connsiteY2" fmla="*/ 1847873 h 1913874"/>
                    <a:gd name="connsiteX3" fmla="*/ 347997 w 369085"/>
                    <a:gd name="connsiteY3" fmla="*/ 1774435 h 1913874"/>
                    <a:gd name="connsiteX4" fmla="*/ 328074 w 369085"/>
                    <a:gd name="connsiteY4" fmla="*/ 1694801 h 1913874"/>
                    <a:gd name="connsiteX5" fmla="*/ 313046 w 369085"/>
                    <a:gd name="connsiteY5" fmla="*/ 1640789 h 1913874"/>
                    <a:gd name="connsiteX6" fmla="*/ 304901 w 369085"/>
                    <a:gd name="connsiteY6" fmla="*/ 1611899 h 1913874"/>
                    <a:gd name="connsiteX7" fmla="*/ 278822 w 369085"/>
                    <a:gd name="connsiteY7" fmla="*/ 1526090 h 1913874"/>
                    <a:gd name="connsiteX8" fmla="*/ 248269 w 369085"/>
                    <a:gd name="connsiteY8" fmla="*/ 1435807 h 1913874"/>
                    <a:gd name="connsiteX9" fmla="*/ 227524 w 369085"/>
                    <a:gd name="connsiteY9" fmla="*/ 1376995 h 1913874"/>
                    <a:gd name="connsiteX10" fmla="*/ 215650 w 369085"/>
                    <a:gd name="connsiteY10" fmla="*/ 1343440 h 1913874"/>
                    <a:gd name="connsiteX11" fmla="*/ 214236 w 369085"/>
                    <a:gd name="connsiteY11" fmla="*/ 1339444 h 1913874"/>
                    <a:gd name="connsiteX12" fmla="*/ 183644 w 369085"/>
                    <a:gd name="connsiteY12" fmla="*/ 1251685 h 1913874"/>
                    <a:gd name="connsiteX13" fmla="*/ 153053 w 369085"/>
                    <a:gd name="connsiteY13" fmla="*/ 1163945 h 1913874"/>
                    <a:gd name="connsiteX14" fmla="*/ 151638 w 369085"/>
                    <a:gd name="connsiteY14" fmla="*/ 1159949 h 1913874"/>
                    <a:gd name="connsiteX15" fmla="*/ 139765 w 369085"/>
                    <a:gd name="connsiteY15" fmla="*/ 1126394 h 1913874"/>
                    <a:gd name="connsiteX16" fmla="*/ 119020 w 369085"/>
                    <a:gd name="connsiteY16" fmla="*/ 1067582 h 1913874"/>
                    <a:gd name="connsiteX17" fmla="*/ 88447 w 369085"/>
                    <a:gd name="connsiteY17" fmla="*/ 977261 h 1913874"/>
                    <a:gd name="connsiteX18" fmla="*/ 62330 w 369085"/>
                    <a:gd name="connsiteY18" fmla="*/ 891376 h 1913874"/>
                    <a:gd name="connsiteX19" fmla="*/ 54185 w 369085"/>
                    <a:gd name="connsiteY19" fmla="*/ 862505 h 1913874"/>
                    <a:gd name="connsiteX20" fmla="*/ 39157 w 369085"/>
                    <a:gd name="connsiteY20" fmla="*/ 808454 h 1913874"/>
                    <a:gd name="connsiteX21" fmla="*/ 19215 w 369085"/>
                    <a:gd name="connsiteY21" fmla="*/ 728744 h 1913874"/>
                    <a:gd name="connsiteX22" fmla="*/ 5449 w 369085"/>
                    <a:gd name="connsiteY22" fmla="*/ 655172 h 1913874"/>
                    <a:gd name="connsiteX23" fmla="*/ 0 w 369085"/>
                    <a:gd name="connsiteY23" fmla="*/ 589840 h 1913874"/>
                    <a:gd name="connsiteX24" fmla="*/ 5468 w 369085"/>
                    <a:gd name="connsiteY24" fmla="*/ 535330 h 1913874"/>
                    <a:gd name="connsiteX25" fmla="*/ 19273 w 369085"/>
                    <a:gd name="connsiteY25" fmla="*/ 489195 h 1913874"/>
                    <a:gd name="connsiteX26" fmla="*/ 39253 w 369085"/>
                    <a:gd name="connsiteY26" fmla="*/ 449235 h 1913874"/>
                    <a:gd name="connsiteX27" fmla="*/ 54300 w 369085"/>
                    <a:gd name="connsiteY27" fmla="*/ 425201 h 1913874"/>
                    <a:gd name="connsiteX28" fmla="*/ 62426 w 369085"/>
                    <a:gd name="connsiteY28" fmla="*/ 412601 h 1913874"/>
                    <a:gd name="connsiteX29" fmla="*/ 88620 w 369085"/>
                    <a:gd name="connsiteY29" fmla="*/ 378817 h 1913874"/>
                    <a:gd name="connsiteX30" fmla="*/ 119249 w 369085"/>
                    <a:gd name="connsiteY30" fmla="*/ 349564 h 1913874"/>
                    <a:gd name="connsiteX31" fmla="*/ 139994 w 369085"/>
                    <a:gd name="connsiteY31" fmla="*/ 332242 h 1913874"/>
                    <a:gd name="connsiteX32" fmla="*/ 151886 w 369085"/>
                    <a:gd name="connsiteY32" fmla="*/ 322433 h 1913874"/>
                    <a:gd name="connsiteX33" fmla="*/ 153320 w 369085"/>
                    <a:gd name="connsiteY33" fmla="*/ 321229 h 1913874"/>
                    <a:gd name="connsiteX34" fmla="*/ 183854 w 369085"/>
                    <a:gd name="connsiteY34" fmla="*/ 294729 h 1913874"/>
                    <a:gd name="connsiteX35" fmla="*/ 214465 w 369085"/>
                    <a:gd name="connsiteY35" fmla="*/ 268134 h 1913874"/>
                    <a:gd name="connsiteX36" fmla="*/ 215899 w 369085"/>
                    <a:gd name="connsiteY36" fmla="*/ 266929 h 1913874"/>
                    <a:gd name="connsiteX37" fmla="*/ 227791 w 369085"/>
                    <a:gd name="connsiteY37" fmla="*/ 257102 h 1913874"/>
                    <a:gd name="connsiteX38" fmla="*/ 248498 w 369085"/>
                    <a:gd name="connsiteY38" fmla="*/ 239798 h 1913874"/>
                    <a:gd name="connsiteX39" fmla="*/ 278975 w 369085"/>
                    <a:gd name="connsiteY39" fmla="*/ 210679 h 1913874"/>
                    <a:gd name="connsiteX40" fmla="*/ 304958 w 369085"/>
                    <a:gd name="connsiteY40" fmla="*/ 177162 h 1913874"/>
                    <a:gd name="connsiteX41" fmla="*/ 313103 w 369085"/>
                    <a:gd name="connsiteY41" fmla="*/ 164543 h 1913874"/>
                    <a:gd name="connsiteX42" fmla="*/ 328093 w 369085"/>
                    <a:gd name="connsiteY42" fmla="*/ 140606 h 1913874"/>
                    <a:gd name="connsiteX43" fmla="*/ 347958 w 369085"/>
                    <a:gd name="connsiteY43" fmla="*/ 100913 h 1913874"/>
                    <a:gd name="connsiteX44" fmla="*/ 361667 w 369085"/>
                    <a:gd name="connsiteY44" fmla="*/ 55065 h 1913874"/>
                    <a:gd name="connsiteX45" fmla="*/ 367097 w 369085"/>
                    <a:gd name="connsiteY45" fmla="*/ 956 h 1913874"/>
                    <a:gd name="connsiteX46" fmla="*/ 368053 w 369085"/>
                    <a:gd name="connsiteY46" fmla="*/ 0 h 1913874"/>
                    <a:gd name="connsiteX47" fmla="*/ 369009 w 369085"/>
                    <a:gd name="connsiteY47" fmla="*/ 956 h 1913874"/>
                    <a:gd name="connsiteX48" fmla="*/ 363541 w 369085"/>
                    <a:gd name="connsiteY48" fmla="*/ 55466 h 1913874"/>
                    <a:gd name="connsiteX49" fmla="*/ 349736 w 369085"/>
                    <a:gd name="connsiteY49" fmla="*/ 101602 h 1913874"/>
                    <a:gd name="connsiteX50" fmla="*/ 329756 w 369085"/>
                    <a:gd name="connsiteY50" fmla="*/ 141562 h 1913874"/>
                    <a:gd name="connsiteX51" fmla="*/ 314709 w 369085"/>
                    <a:gd name="connsiteY51" fmla="*/ 165595 h 1913874"/>
                    <a:gd name="connsiteX52" fmla="*/ 306583 w 369085"/>
                    <a:gd name="connsiteY52" fmla="*/ 178195 h 1913874"/>
                    <a:gd name="connsiteX53" fmla="*/ 280390 w 369085"/>
                    <a:gd name="connsiteY53" fmla="*/ 211979 h 1913874"/>
                    <a:gd name="connsiteX54" fmla="*/ 249760 w 369085"/>
                    <a:gd name="connsiteY54" fmla="*/ 241232 h 1913874"/>
                    <a:gd name="connsiteX55" fmla="*/ 229015 w 369085"/>
                    <a:gd name="connsiteY55" fmla="*/ 258555 h 1913874"/>
                    <a:gd name="connsiteX56" fmla="*/ 217123 w 369085"/>
                    <a:gd name="connsiteY56" fmla="*/ 268363 h 1913874"/>
                    <a:gd name="connsiteX57" fmla="*/ 215689 w 369085"/>
                    <a:gd name="connsiteY57" fmla="*/ 269568 h 1913874"/>
                    <a:gd name="connsiteX58" fmla="*/ 185155 w 369085"/>
                    <a:gd name="connsiteY58" fmla="*/ 296086 h 1913874"/>
                    <a:gd name="connsiteX59" fmla="*/ 154544 w 369085"/>
                    <a:gd name="connsiteY59" fmla="*/ 322663 h 1913874"/>
                    <a:gd name="connsiteX60" fmla="*/ 153110 w 369085"/>
                    <a:gd name="connsiteY60" fmla="*/ 323867 h 1913874"/>
                    <a:gd name="connsiteX61" fmla="*/ 141218 w 369085"/>
                    <a:gd name="connsiteY61" fmla="*/ 333695 h 1913874"/>
                    <a:gd name="connsiteX62" fmla="*/ 120511 w 369085"/>
                    <a:gd name="connsiteY62" fmla="*/ 350998 h 1913874"/>
                    <a:gd name="connsiteX63" fmla="*/ 90034 w 369085"/>
                    <a:gd name="connsiteY63" fmla="*/ 380117 h 1913874"/>
                    <a:gd name="connsiteX64" fmla="*/ 64051 w 369085"/>
                    <a:gd name="connsiteY64" fmla="*/ 413634 h 1913874"/>
                    <a:gd name="connsiteX65" fmla="*/ 55906 w 369085"/>
                    <a:gd name="connsiteY65" fmla="*/ 426253 h 1913874"/>
                    <a:gd name="connsiteX66" fmla="*/ 40916 w 369085"/>
                    <a:gd name="connsiteY66" fmla="*/ 450191 h 1913874"/>
                    <a:gd name="connsiteX67" fmla="*/ 21051 w 369085"/>
                    <a:gd name="connsiteY67" fmla="*/ 489883 h 1913874"/>
                    <a:gd name="connsiteX68" fmla="*/ 7342 w 369085"/>
                    <a:gd name="connsiteY68" fmla="*/ 535732 h 1913874"/>
                    <a:gd name="connsiteX69" fmla="*/ 1912 w 369085"/>
                    <a:gd name="connsiteY69" fmla="*/ 589840 h 1913874"/>
                    <a:gd name="connsiteX70" fmla="*/ 7342 w 369085"/>
                    <a:gd name="connsiteY70" fmla="*/ 654885 h 1913874"/>
                    <a:gd name="connsiteX71" fmla="*/ 21089 w 369085"/>
                    <a:gd name="connsiteY71" fmla="*/ 728324 h 1913874"/>
                    <a:gd name="connsiteX72" fmla="*/ 41012 w 369085"/>
                    <a:gd name="connsiteY72" fmla="*/ 807957 h 1913874"/>
                    <a:gd name="connsiteX73" fmla="*/ 56040 w 369085"/>
                    <a:gd name="connsiteY73" fmla="*/ 861970 h 1913874"/>
                    <a:gd name="connsiteX74" fmla="*/ 64185 w 369085"/>
                    <a:gd name="connsiteY74" fmla="*/ 890860 h 1913874"/>
                    <a:gd name="connsiteX75" fmla="*/ 90264 w 369085"/>
                    <a:gd name="connsiteY75" fmla="*/ 976669 h 1913874"/>
                    <a:gd name="connsiteX76" fmla="*/ 120817 w 369085"/>
                    <a:gd name="connsiteY76" fmla="*/ 1066951 h 1913874"/>
                    <a:gd name="connsiteX77" fmla="*/ 141562 w 369085"/>
                    <a:gd name="connsiteY77" fmla="*/ 1125763 h 1913874"/>
                    <a:gd name="connsiteX78" fmla="*/ 153435 w 369085"/>
                    <a:gd name="connsiteY78" fmla="*/ 1159318 h 1913874"/>
                    <a:gd name="connsiteX79" fmla="*/ 154850 w 369085"/>
                    <a:gd name="connsiteY79" fmla="*/ 1163314 h 1913874"/>
                    <a:gd name="connsiteX80" fmla="*/ 185441 w 369085"/>
                    <a:gd name="connsiteY80" fmla="*/ 1251073 h 1913874"/>
                    <a:gd name="connsiteX81" fmla="*/ 216033 w 369085"/>
                    <a:gd name="connsiteY81" fmla="*/ 1338813 h 1913874"/>
                    <a:gd name="connsiteX82" fmla="*/ 217448 w 369085"/>
                    <a:gd name="connsiteY82" fmla="*/ 1342809 h 1913874"/>
                    <a:gd name="connsiteX83" fmla="*/ 229321 w 369085"/>
                    <a:gd name="connsiteY83" fmla="*/ 1376364 h 1913874"/>
                    <a:gd name="connsiteX84" fmla="*/ 250066 w 369085"/>
                    <a:gd name="connsiteY84" fmla="*/ 1435176 h 1913874"/>
                    <a:gd name="connsiteX85" fmla="*/ 280638 w 369085"/>
                    <a:gd name="connsiteY85" fmla="*/ 1525497 h 1913874"/>
                    <a:gd name="connsiteX86" fmla="*/ 306756 w 369085"/>
                    <a:gd name="connsiteY86" fmla="*/ 1611383 h 1913874"/>
                    <a:gd name="connsiteX87" fmla="*/ 314900 w 369085"/>
                    <a:gd name="connsiteY87" fmla="*/ 1640253 h 1913874"/>
                    <a:gd name="connsiteX88" fmla="*/ 329929 w 369085"/>
                    <a:gd name="connsiteY88" fmla="*/ 1694304 h 1913874"/>
                    <a:gd name="connsiteX89" fmla="*/ 349870 w 369085"/>
                    <a:gd name="connsiteY89" fmla="*/ 1774014 h 1913874"/>
                    <a:gd name="connsiteX90" fmla="*/ 363636 w 369085"/>
                    <a:gd name="connsiteY90" fmla="*/ 1847586 h 1913874"/>
                    <a:gd name="connsiteX91" fmla="*/ 369086 w 369085"/>
                    <a:gd name="connsiteY91" fmla="*/ 1912918 h 1913874"/>
                    <a:gd name="connsiteX92" fmla="*/ 368130 w 369085"/>
                    <a:gd name="connsiteY92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369085" h="1913874">
                      <a:moveTo>
                        <a:pt x="368130" y="1913874"/>
                      </a:moveTo>
                      <a:cubicBezTo>
                        <a:pt x="367594" y="1913874"/>
                        <a:pt x="367174" y="1913454"/>
                        <a:pt x="367174" y="1912918"/>
                      </a:cubicBezTo>
                      <a:cubicBezTo>
                        <a:pt x="367174" y="1894124"/>
                        <a:pt x="365395" y="1872843"/>
                        <a:pt x="361744" y="1847873"/>
                      </a:cubicBezTo>
                      <a:cubicBezTo>
                        <a:pt x="358646" y="1826708"/>
                        <a:pt x="354153" y="1802693"/>
                        <a:pt x="347997" y="1774435"/>
                      </a:cubicBezTo>
                      <a:cubicBezTo>
                        <a:pt x="342452" y="1748948"/>
                        <a:pt x="335416" y="1722219"/>
                        <a:pt x="328074" y="1694801"/>
                      </a:cubicBezTo>
                      <a:cubicBezTo>
                        <a:pt x="323332" y="1677059"/>
                        <a:pt x="318113" y="1658627"/>
                        <a:pt x="313046" y="1640789"/>
                      </a:cubicBezTo>
                      <a:cubicBezTo>
                        <a:pt x="310312" y="1631133"/>
                        <a:pt x="307578" y="1621497"/>
                        <a:pt x="304901" y="1611899"/>
                      </a:cubicBezTo>
                      <a:cubicBezTo>
                        <a:pt x="297655" y="1585934"/>
                        <a:pt x="289127" y="1557867"/>
                        <a:pt x="278822" y="1526090"/>
                      </a:cubicBezTo>
                      <a:cubicBezTo>
                        <a:pt x="270141" y="1499361"/>
                        <a:pt x="260448" y="1470681"/>
                        <a:pt x="248269" y="1435807"/>
                      </a:cubicBezTo>
                      <a:cubicBezTo>
                        <a:pt x="241462" y="1416324"/>
                        <a:pt x="234388" y="1396325"/>
                        <a:pt x="227524" y="1376995"/>
                      </a:cubicBezTo>
                      <a:cubicBezTo>
                        <a:pt x="223547" y="1365791"/>
                        <a:pt x="219589" y="1354606"/>
                        <a:pt x="215650" y="1343440"/>
                      </a:cubicBezTo>
                      <a:lnTo>
                        <a:pt x="214236" y="1339444"/>
                      </a:lnTo>
                      <a:cubicBezTo>
                        <a:pt x="204026" y="1310497"/>
                        <a:pt x="193472" y="1280575"/>
                        <a:pt x="183644" y="1251685"/>
                      </a:cubicBezTo>
                      <a:cubicBezTo>
                        <a:pt x="173817" y="1222815"/>
                        <a:pt x="163263" y="1192873"/>
                        <a:pt x="153053" y="1163945"/>
                      </a:cubicBezTo>
                      <a:lnTo>
                        <a:pt x="151638" y="1159949"/>
                      </a:lnTo>
                      <a:cubicBezTo>
                        <a:pt x="147699" y="1148783"/>
                        <a:pt x="143722" y="1137579"/>
                        <a:pt x="139765" y="1126394"/>
                      </a:cubicBezTo>
                      <a:cubicBezTo>
                        <a:pt x="132920" y="1107064"/>
                        <a:pt x="125826" y="1087084"/>
                        <a:pt x="119020" y="1067582"/>
                      </a:cubicBezTo>
                      <a:cubicBezTo>
                        <a:pt x="106841" y="1032689"/>
                        <a:pt x="97128" y="1003990"/>
                        <a:pt x="88447" y="977261"/>
                      </a:cubicBezTo>
                      <a:cubicBezTo>
                        <a:pt x="78123" y="945465"/>
                        <a:pt x="69595" y="917359"/>
                        <a:pt x="62330" y="891376"/>
                      </a:cubicBezTo>
                      <a:cubicBezTo>
                        <a:pt x="59653" y="881797"/>
                        <a:pt x="56919" y="872142"/>
                        <a:pt x="54185" y="862505"/>
                      </a:cubicBezTo>
                      <a:cubicBezTo>
                        <a:pt x="49137" y="844667"/>
                        <a:pt x="43899" y="826216"/>
                        <a:pt x="39157" y="808454"/>
                      </a:cubicBezTo>
                      <a:cubicBezTo>
                        <a:pt x="31815" y="781017"/>
                        <a:pt x="24779" y="754250"/>
                        <a:pt x="19215" y="728744"/>
                      </a:cubicBezTo>
                      <a:cubicBezTo>
                        <a:pt x="13059" y="700447"/>
                        <a:pt x="8546" y="676376"/>
                        <a:pt x="5449" y="655172"/>
                      </a:cubicBezTo>
                      <a:cubicBezTo>
                        <a:pt x="1778" y="630106"/>
                        <a:pt x="0" y="608731"/>
                        <a:pt x="0" y="589840"/>
                      </a:cubicBezTo>
                      <a:cubicBezTo>
                        <a:pt x="0" y="570931"/>
                        <a:pt x="1778" y="553112"/>
                        <a:pt x="5468" y="535330"/>
                      </a:cubicBezTo>
                      <a:cubicBezTo>
                        <a:pt x="8585" y="520302"/>
                        <a:pt x="13097" y="505198"/>
                        <a:pt x="19273" y="489195"/>
                      </a:cubicBezTo>
                      <a:cubicBezTo>
                        <a:pt x="24856" y="474740"/>
                        <a:pt x="31911" y="462045"/>
                        <a:pt x="39253" y="449235"/>
                      </a:cubicBezTo>
                      <a:cubicBezTo>
                        <a:pt x="44013" y="440956"/>
                        <a:pt x="49233" y="432945"/>
                        <a:pt x="54300" y="425201"/>
                      </a:cubicBezTo>
                      <a:cubicBezTo>
                        <a:pt x="57034" y="421033"/>
                        <a:pt x="59768" y="416846"/>
                        <a:pt x="62426" y="412601"/>
                      </a:cubicBezTo>
                      <a:cubicBezTo>
                        <a:pt x="69710" y="401053"/>
                        <a:pt x="78276" y="390002"/>
                        <a:pt x="88620" y="378817"/>
                      </a:cubicBezTo>
                      <a:cubicBezTo>
                        <a:pt x="97319" y="369410"/>
                        <a:pt x="107051" y="360118"/>
                        <a:pt x="119249" y="349564"/>
                      </a:cubicBezTo>
                      <a:cubicBezTo>
                        <a:pt x="126056" y="343675"/>
                        <a:pt x="133149" y="337863"/>
                        <a:pt x="139994" y="332242"/>
                      </a:cubicBezTo>
                      <a:cubicBezTo>
                        <a:pt x="143971" y="328972"/>
                        <a:pt x="147948" y="325722"/>
                        <a:pt x="151886" y="322433"/>
                      </a:cubicBezTo>
                      <a:lnTo>
                        <a:pt x="153320" y="321229"/>
                      </a:lnTo>
                      <a:cubicBezTo>
                        <a:pt x="163511" y="312721"/>
                        <a:pt x="174046" y="303926"/>
                        <a:pt x="183854" y="294729"/>
                      </a:cubicBezTo>
                      <a:cubicBezTo>
                        <a:pt x="193701" y="285494"/>
                        <a:pt x="204255" y="276661"/>
                        <a:pt x="214465" y="268134"/>
                      </a:cubicBezTo>
                      <a:lnTo>
                        <a:pt x="215899" y="266929"/>
                      </a:lnTo>
                      <a:cubicBezTo>
                        <a:pt x="219838" y="263640"/>
                        <a:pt x="223814" y="260371"/>
                        <a:pt x="227791" y="257102"/>
                      </a:cubicBezTo>
                      <a:cubicBezTo>
                        <a:pt x="234636" y="251480"/>
                        <a:pt x="241711" y="245687"/>
                        <a:pt x="248498" y="239798"/>
                      </a:cubicBezTo>
                      <a:cubicBezTo>
                        <a:pt x="260639" y="229283"/>
                        <a:pt x="270333" y="220029"/>
                        <a:pt x="278975" y="210679"/>
                      </a:cubicBezTo>
                      <a:cubicBezTo>
                        <a:pt x="289242" y="199571"/>
                        <a:pt x="297750" y="188615"/>
                        <a:pt x="304958" y="177162"/>
                      </a:cubicBezTo>
                      <a:cubicBezTo>
                        <a:pt x="307635" y="172918"/>
                        <a:pt x="310369" y="168731"/>
                        <a:pt x="313103" y="164543"/>
                      </a:cubicBezTo>
                      <a:cubicBezTo>
                        <a:pt x="318151" y="156819"/>
                        <a:pt x="323370" y="148846"/>
                        <a:pt x="328093" y="140606"/>
                      </a:cubicBezTo>
                      <a:cubicBezTo>
                        <a:pt x="335397" y="127872"/>
                        <a:pt x="342433" y="115253"/>
                        <a:pt x="347958" y="100913"/>
                      </a:cubicBezTo>
                      <a:cubicBezTo>
                        <a:pt x="354096" y="85006"/>
                        <a:pt x="358589" y="69997"/>
                        <a:pt x="361667" y="55065"/>
                      </a:cubicBezTo>
                      <a:cubicBezTo>
                        <a:pt x="365319" y="37436"/>
                        <a:pt x="367097" y="19731"/>
                        <a:pt x="367097" y="956"/>
                      </a:cubicBezTo>
                      <a:cubicBezTo>
                        <a:pt x="367097" y="421"/>
                        <a:pt x="367518" y="0"/>
                        <a:pt x="368053" y="0"/>
                      </a:cubicBezTo>
                      <a:cubicBezTo>
                        <a:pt x="368588" y="0"/>
                        <a:pt x="369009" y="421"/>
                        <a:pt x="369009" y="956"/>
                      </a:cubicBezTo>
                      <a:cubicBezTo>
                        <a:pt x="369009" y="19865"/>
                        <a:pt x="367231" y="37685"/>
                        <a:pt x="363541" y="55466"/>
                      </a:cubicBezTo>
                      <a:cubicBezTo>
                        <a:pt x="360424" y="70513"/>
                        <a:pt x="355912" y="85599"/>
                        <a:pt x="349736" y="101602"/>
                      </a:cubicBezTo>
                      <a:cubicBezTo>
                        <a:pt x="344154" y="116056"/>
                        <a:pt x="337098" y="128752"/>
                        <a:pt x="329756" y="141562"/>
                      </a:cubicBezTo>
                      <a:cubicBezTo>
                        <a:pt x="324996" y="149840"/>
                        <a:pt x="319776" y="157852"/>
                        <a:pt x="314709" y="165595"/>
                      </a:cubicBezTo>
                      <a:cubicBezTo>
                        <a:pt x="311975" y="169763"/>
                        <a:pt x="309241" y="173950"/>
                        <a:pt x="306583" y="178195"/>
                      </a:cubicBezTo>
                      <a:cubicBezTo>
                        <a:pt x="299299" y="189743"/>
                        <a:pt x="290733" y="200794"/>
                        <a:pt x="280390" y="211979"/>
                      </a:cubicBezTo>
                      <a:cubicBezTo>
                        <a:pt x="271690" y="221386"/>
                        <a:pt x="261958" y="230678"/>
                        <a:pt x="249760" y="241232"/>
                      </a:cubicBezTo>
                      <a:cubicBezTo>
                        <a:pt x="242953" y="247121"/>
                        <a:pt x="235860" y="252933"/>
                        <a:pt x="229015" y="258555"/>
                      </a:cubicBezTo>
                      <a:cubicBezTo>
                        <a:pt x="225038" y="261824"/>
                        <a:pt x="221061" y="265074"/>
                        <a:pt x="217123" y="268363"/>
                      </a:cubicBezTo>
                      <a:lnTo>
                        <a:pt x="215689" y="269568"/>
                      </a:lnTo>
                      <a:cubicBezTo>
                        <a:pt x="205498" y="278076"/>
                        <a:pt x="194963" y="286871"/>
                        <a:pt x="185155" y="296086"/>
                      </a:cubicBezTo>
                      <a:cubicBezTo>
                        <a:pt x="175327" y="305321"/>
                        <a:pt x="164754" y="314135"/>
                        <a:pt x="154544" y="322663"/>
                      </a:cubicBezTo>
                      <a:lnTo>
                        <a:pt x="153110" y="323867"/>
                      </a:lnTo>
                      <a:cubicBezTo>
                        <a:pt x="149171" y="327156"/>
                        <a:pt x="145195" y="330425"/>
                        <a:pt x="141218" y="333695"/>
                      </a:cubicBezTo>
                      <a:cubicBezTo>
                        <a:pt x="134373" y="339316"/>
                        <a:pt x="127299" y="345109"/>
                        <a:pt x="120511" y="350998"/>
                      </a:cubicBezTo>
                      <a:cubicBezTo>
                        <a:pt x="108370" y="361514"/>
                        <a:pt x="98676" y="370768"/>
                        <a:pt x="90034" y="380117"/>
                      </a:cubicBezTo>
                      <a:cubicBezTo>
                        <a:pt x="79767" y="391226"/>
                        <a:pt x="71259" y="402181"/>
                        <a:pt x="64051" y="413634"/>
                      </a:cubicBezTo>
                      <a:cubicBezTo>
                        <a:pt x="61374" y="417878"/>
                        <a:pt x="58640" y="422066"/>
                        <a:pt x="55906" y="426253"/>
                      </a:cubicBezTo>
                      <a:cubicBezTo>
                        <a:pt x="50858" y="433977"/>
                        <a:pt x="45639" y="441950"/>
                        <a:pt x="40916" y="450191"/>
                      </a:cubicBezTo>
                      <a:cubicBezTo>
                        <a:pt x="33612" y="462924"/>
                        <a:pt x="26576" y="475543"/>
                        <a:pt x="21051" y="489883"/>
                      </a:cubicBezTo>
                      <a:cubicBezTo>
                        <a:pt x="14913" y="505790"/>
                        <a:pt x="10420" y="520799"/>
                        <a:pt x="7342" y="535732"/>
                      </a:cubicBezTo>
                      <a:cubicBezTo>
                        <a:pt x="3690" y="553360"/>
                        <a:pt x="1912" y="571065"/>
                        <a:pt x="1912" y="589840"/>
                      </a:cubicBezTo>
                      <a:cubicBezTo>
                        <a:pt x="1912" y="608635"/>
                        <a:pt x="3690" y="629915"/>
                        <a:pt x="7342" y="654885"/>
                      </a:cubicBezTo>
                      <a:cubicBezTo>
                        <a:pt x="10439" y="676051"/>
                        <a:pt x="14932" y="700065"/>
                        <a:pt x="21089" y="728324"/>
                      </a:cubicBezTo>
                      <a:cubicBezTo>
                        <a:pt x="26634" y="753810"/>
                        <a:pt x="33670" y="780539"/>
                        <a:pt x="41012" y="807957"/>
                      </a:cubicBezTo>
                      <a:cubicBezTo>
                        <a:pt x="45753" y="825700"/>
                        <a:pt x="50973" y="844131"/>
                        <a:pt x="56040" y="861970"/>
                      </a:cubicBezTo>
                      <a:cubicBezTo>
                        <a:pt x="58774" y="871625"/>
                        <a:pt x="61508" y="881262"/>
                        <a:pt x="64185" y="890860"/>
                      </a:cubicBezTo>
                      <a:cubicBezTo>
                        <a:pt x="71431" y="916824"/>
                        <a:pt x="79958" y="944892"/>
                        <a:pt x="90264" y="976669"/>
                      </a:cubicBezTo>
                      <a:cubicBezTo>
                        <a:pt x="98944" y="1003398"/>
                        <a:pt x="108638" y="1032077"/>
                        <a:pt x="120817" y="1066951"/>
                      </a:cubicBezTo>
                      <a:cubicBezTo>
                        <a:pt x="127624" y="1086434"/>
                        <a:pt x="134698" y="1106433"/>
                        <a:pt x="141562" y="1125763"/>
                      </a:cubicBezTo>
                      <a:cubicBezTo>
                        <a:pt x="145539" y="1136967"/>
                        <a:pt x="149496" y="1148152"/>
                        <a:pt x="153435" y="1159318"/>
                      </a:cubicBezTo>
                      <a:lnTo>
                        <a:pt x="154850" y="1163314"/>
                      </a:lnTo>
                      <a:cubicBezTo>
                        <a:pt x="165060" y="1192261"/>
                        <a:pt x="175614" y="1222203"/>
                        <a:pt x="185441" y="1251073"/>
                      </a:cubicBezTo>
                      <a:cubicBezTo>
                        <a:pt x="195269" y="1279944"/>
                        <a:pt x="205823" y="1309866"/>
                        <a:pt x="216033" y="1338813"/>
                      </a:cubicBezTo>
                      <a:lnTo>
                        <a:pt x="217448" y="1342809"/>
                      </a:lnTo>
                      <a:cubicBezTo>
                        <a:pt x="221386" y="1353975"/>
                        <a:pt x="225363" y="1365179"/>
                        <a:pt x="229321" y="1376364"/>
                      </a:cubicBezTo>
                      <a:cubicBezTo>
                        <a:pt x="236166" y="1395694"/>
                        <a:pt x="243259" y="1415674"/>
                        <a:pt x="250066" y="1435176"/>
                      </a:cubicBezTo>
                      <a:cubicBezTo>
                        <a:pt x="262245" y="1470070"/>
                        <a:pt x="271958" y="1498768"/>
                        <a:pt x="280638" y="1525497"/>
                      </a:cubicBezTo>
                      <a:cubicBezTo>
                        <a:pt x="290963" y="1557293"/>
                        <a:pt x="299490" y="1585399"/>
                        <a:pt x="306756" y="1611383"/>
                      </a:cubicBezTo>
                      <a:cubicBezTo>
                        <a:pt x="309432" y="1620962"/>
                        <a:pt x="312166" y="1630617"/>
                        <a:pt x="314900" y="1640253"/>
                      </a:cubicBezTo>
                      <a:cubicBezTo>
                        <a:pt x="319948" y="1658092"/>
                        <a:pt x="325187" y="1676542"/>
                        <a:pt x="329929" y="1694304"/>
                      </a:cubicBezTo>
                      <a:cubicBezTo>
                        <a:pt x="337270" y="1721741"/>
                        <a:pt x="344307" y="1748509"/>
                        <a:pt x="349870" y="1774014"/>
                      </a:cubicBezTo>
                      <a:cubicBezTo>
                        <a:pt x="356027" y="1802311"/>
                        <a:pt x="360539" y="1826383"/>
                        <a:pt x="363636" y="1847586"/>
                      </a:cubicBezTo>
                      <a:cubicBezTo>
                        <a:pt x="367307" y="1872652"/>
                        <a:pt x="369086" y="1894028"/>
                        <a:pt x="369086" y="1912918"/>
                      </a:cubicBezTo>
                      <a:cubicBezTo>
                        <a:pt x="369086" y="1913454"/>
                        <a:pt x="368665" y="1913874"/>
                        <a:pt x="368130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2" name="任意多边形: 形状 351">
                  <a:extLst>
                    <a:ext uri="{FF2B5EF4-FFF2-40B4-BE49-F238E27FC236}">
                      <a16:creationId xmlns:a16="http://schemas.microsoft.com/office/drawing/2014/main" id="{C96178F5-A125-1EE2-D261-DBC61EB55719}"/>
                    </a:ext>
                  </a:extLst>
                </p:cNvPr>
                <p:cNvSpPr/>
                <p:nvPr/>
              </p:nvSpPr>
              <p:spPr>
                <a:xfrm>
                  <a:off x="9554820" y="1104697"/>
                  <a:ext cx="405298" cy="1913874"/>
                </a:xfrm>
                <a:custGeom>
                  <a:avLst/>
                  <a:gdLst>
                    <a:gd name="connsiteX0" fmla="*/ 404285 w 405298"/>
                    <a:gd name="connsiteY0" fmla="*/ 1913874 h 1913874"/>
                    <a:gd name="connsiteX1" fmla="*/ 403329 w 405298"/>
                    <a:gd name="connsiteY1" fmla="*/ 1912918 h 1913874"/>
                    <a:gd name="connsiteX2" fmla="*/ 397555 w 405298"/>
                    <a:gd name="connsiteY2" fmla="*/ 1847548 h 1913874"/>
                    <a:gd name="connsiteX3" fmla="*/ 382335 w 405298"/>
                    <a:gd name="connsiteY3" fmla="*/ 1772657 h 1913874"/>
                    <a:gd name="connsiteX4" fmla="*/ 360807 w 405298"/>
                    <a:gd name="connsiteY4" fmla="*/ 1691417 h 1913874"/>
                    <a:gd name="connsiteX5" fmla="*/ 336162 w 405298"/>
                    <a:gd name="connsiteY5" fmla="*/ 1607119 h 1913874"/>
                    <a:gd name="connsiteX6" fmla="*/ 307253 w 405298"/>
                    <a:gd name="connsiteY6" fmla="*/ 1518404 h 1913874"/>
                    <a:gd name="connsiteX7" fmla="*/ 273124 w 405298"/>
                    <a:gd name="connsiteY7" fmla="*/ 1424546 h 1913874"/>
                    <a:gd name="connsiteX8" fmla="*/ 248976 w 405298"/>
                    <a:gd name="connsiteY8" fmla="*/ 1360533 h 1913874"/>
                    <a:gd name="connsiteX9" fmla="*/ 236892 w 405298"/>
                    <a:gd name="connsiteY9" fmla="*/ 1328565 h 1913874"/>
                    <a:gd name="connsiteX10" fmla="*/ 201712 w 405298"/>
                    <a:gd name="connsiteY10" fmla="*/ 1233617 h 1913874"/>
                    <a:gd name="connsiteX11" fmla="*/ 166532 w 405298"/>
                    <a:gd name="connsiteY11" fmla="*/ 1138707 h 1913874"/>
                    <a:gd name="connsiteX12" fmla="*/ 154448 w 405298"/>
                    <a:gd name="connsiteY12" fmla="*/ 1106739 h 1913874"/>
                    <a:gd name="connsiteX13" fmla="*/ 130300 w 405298"/>
                    <a:gd name="connsiteY13" fmla="*/ 1042708 h 1913874"/>
                    <a:gd name="connsiteX14" fmla="*/ 96153 w 405298"/>
                    <a:gd name="connsiteY14" fmla="*/ 948811 h 1913874"/>
                    <a:gd name="connsiteX15" fmla="*/ 67263 w 405298"/>
                    <a:gd name="connsiteY15" fmla="*/ 860134 h 1913874"/>
                    <a:gd name="connsiteX16" fmla="*/ 42579 w 405298"/>
                    <a:gd name="connsiteY16" fmla="*/ 775683 h 1913874"/>
                    <a:gd name="connsiteX17" fmla="*/ 21032 w 405298"/>
                    <a:gd name="connsiteY17" fmla="*/ 694367 h 1913874"/>
                    <a:gd name="connsiteX18" fmla="*/ 5793 w 405298"/>
                    <a:gd name="connsiteY18" fmla="*/ 619323 h 1913874"/>
                    <a:gd name="connsiteX19" fmla="*/ 0 w 405298"/>
                    <a:gd name="connsiteY19" fmla="*/ 553647 h 1913874"/>
                    <a:gd name="connsiteX20" fmla="*/ 5793 w 405298"/>
                    <a:gd name="connsiteY20" fmla="*/ 499462 h 1913874"/>
                    <a:gd name="connsiteX21" fmla="*/ 21089 w 405298"/>
                    <a:gd name="connsiteY21" fmla="*/ 454760 h 1913874"/>
                    <a:gd name="connsiteX22" fmla="*/ 42694 w 405298"/>
                    <a:gd name="connsiteY22" fmla="*/ 416425 h 1913874"/>
                    <a:gd name="connsiteX23" fmla="*/ 67358 w 405298"/>
                    <a:gd name="connsiteY23" fmla="*/ 381379 h 1913874"/>
                    <a:gd name="connsiteX24" fmla="*/ 96420 w 405298"/>
                    <a:gd name="connsiteY24" fmla="*/ 350310 h 1913874"/>
                    <a:gd name="connsiteX25" fmla="*/ 130645 w 405298"/>
                    <a:gd name="connsiteY25" fmla="*/ 324632 h 1913874"/>
                    <a:gd name="connsiteX26" fmla="*/ 154773 w 405298"/>
                    <a:gd name="connsiteY26" fmla="*/ 308897 h 1913874"/>
                    <a:gd name="connsiteX27" fmla="*/ 166876 w 405298"/>
                    <a:gd name="connsiteY27" fmla="*/ 301096 h 1913874"/>
                    <a:gd name="connsiteX28" fmla="*/ 201999 w 405298"/>
                    <a:gd name="connsiteY28" fmla="*/ 276584 h 1913874"/>
                    <a:gd name="connsiteX29" fmla="*/ 237256 w 405298"/>
                    <a:gd name="connsiteY29" fmla="*/ 251977 h 1913874"/>
                    <a:gd name="connsiteX30" fmla="*/ 249378 w 405298"/>
                    <a:gd name="connsiteY30" fmla="*/ 244177 h 1913874"/>
                    <a:gd name="connsiteX31" fmla="*/ 273468 w 405298"/>
                    <a:gd name="connsiteY31" fmla="*/ 228479 h 1913874"/>
                    <a:gd name="connsiteX32" fmla="*/ 307501 w 405298"/>
                    <a:gd name="connsiteY32" fmla="*/ 202936 h 1913874"/>
                    <a:gd name="connsiteX33" fmla="*/ 336238 w 405298"/>
                    <a:gd name="connsiteY33" fmla="*/ 172230 h 1913874"/>
                    <a:gd name="connsiteX34" fmla="*/ 360883 w 405298"/>
                    <a:gd name="connsiteY34" fmla="*/ 137202 h 1913874"/>
                    <a:gd name="connsiteX35" fmla="*/ 382355 w 405298"/>
                    <a:gd name="connsiteY35" fmla="*/ 99097 h 1913874"/>
                    <a:gd name="connsiteX36" fmla="*/ 397516 w 405298"/>
                    <a:gd name="connsiteY36" fmla="*/ 54759 h 1913874"/>
                    <a:gd name="connsiteX37" fmla="*/ 403329 w 405298"/>
                    <a:gd name="connsiteY37" fmla="*/ 956 h 1913874"/>
                    <a:gd name="connsiteX38" fmla="*/ 404285 w 405298"/>
                    <a:gd name="connsiteY38" fmla="*/ 0 h 1913874"/>
                    <a:gd name="connsiteX39" fmla="*/ 405241 w 405298"/>
                    <a:gd name="connsiteY39" fmla="*/ 956 h 1913874"/>
                    <a:gd name="connsiteX40" fmla="*/ 399448 w 405298"/>
                    <a:gd name="connsiteY40" fmla="*/ 55141 h 1913874"/>
                    <a:gd name="connsiteX41" fmla="*/ 384152 w 405298"/>
                    <a:gd name="connsiteY41" fmla="*/ 99843 h 1913874"/>
                    <a:gd name="connsiteX42" fmla="*/ 362547 w 405298"/>
                    <a:gd name="connsiteY42" fmla="*/ 138178 h 1913874"/>
                    <a:gd name="connsiteX43" fmla="*/ 337882 w 405298"/>
                    <a:gd name="connsiteY43" fmla="*/ 173224 h 1913874"/>
                    <a:gd name="connsiteX44" fmla="*/ 308820 w 405298"/>
                    <a:gd name="connsiteY44" fmla="*/ 204293 h 1913874"/>
                    <a:gd name="connsiteX45" fmla="*/ 274596 w 405298"/>
                    <a:gd name="connsiteY45" fmla="*/ 229971 h 1913874"/>
                    <a:gd name="connsiteX46" fmla="*/ 250467 w 405298"/>
                    <a:gd name="connsiteY46" fmla="*/ 245706 h 1913874"/>
                    <a:gd name="connsiteX47" fmla="*/ 238365 w 405298"/>
                    <a:gd name="connsiteY47" fmla="*/ 253507 h 1913874"/>
                    <a:gd name="connsiteX48" fmla="*/ 203242 w 405298"/>
                    <a:gd name="connsiteY48" fmla="*/ 278018 h 1913874"/>
                    <a:gd name="connsiteX49" fmla="*/ 167985 w 405298"/>
                    <a:gd name="connsiteY49" fmla="*/ 302625 h 1913874"/>
                    <a:gd name="connsiteX50" fmla="*/ 155863 w 405298"/>
                    <a:gd name="connsiteY50" fmla="*/ 310426 h 1913874"/>
                    <a:gd name="connsiteX51" fmla="*/ 131773 w 405298"/>
                    <a:gd name="connsiteY51" fmla="*/ 326123 h 1913874"/>
                    <a:gd name="connsiteX52" fmla="*/ 97740 w 405298"/>
                    <a:gd name="connsiteY52" fmla="*/ 351667 h 1913874"/>
                    <a:gd name="connsiteX53" fmla="*/ 69003 w 405298"/>
                    <a:gd name="connsiteY53" fmla="*/ 382373 h 1913874"/>
                    <a:gd name="connsiteX54" fmla="*/ 44358 w 405298"/>
                    <a:gd name="connsiteY54" fmla="*/ 417400 h 1913874"/>
                    <a:gd name="connsiteX55" fmla="*/ 22886 w 405298"/>
                    <a:gd name="connsiteY55" fmla="*/ 455506 h 1913874"/>
                    <a:gd name="connsiteX56" fmla="*/ 7724 w 405298"/>
                    <a:gd name="connsiteY56" fmla="*/ 499844 h 1913874"/>
                    <a:gd name="connsiteX57" fmla="*/ 1969 w 405298"/>
                    <a:gd name="connsiteY57" fmla="*/ 553609 h 1913874"/>
                    <a:gd name="connsiteX58" fmla="*/ 7743 w 405298"/>
                    <a:gd name="connsiteY58" fmla="*/ 618979 h 1913874"/>
                    <a:gd name="connsiteX59" fmla="*/ 22963 w 405298"/>
                    <a:gd name="connsiteY59" fmla="*/ 693870 h 1913874"/>
                    <a:gd name="connsiteX60" fmla="*/ 44491 w 405298"/>
                    <a:gd name="connsiteY60" fmla="*/ 775109 h 1913874"/>
                    <a:gd name="connsiteX61" fmla="*/ 69137 w 405298"/>
                    <a:gd name="connsiteY61" fmla="*/ 859408 h 1913874"/>
                    <a:gd name="connsiteX62" fmla="*/ 98046 w 405298"/>
                    <a:gd name="connsiteY62" fmla="*/ 948123 h 1913874"/>
                    <a:gd name="connsiteX63" fmla="*/ 132174 w 405298"/>
                    <a:gd name="connsiteY63" fmla="*/ 1041981 h 1913874"/>
                    <a:gd name="connsiteX64" fmla="*/ 156322 w 405298"/>
                    <a:gd name="connsiteY64" fmla="*/ 1105994 h 1913874"/>
                    <a:gd name="connsiteX65" fmla="*/ 168406 w 405298"/>
                    <a:gd name="connsiteY65" fmla="*/ 1137962 h 1913874"/>
                    <a:gd name="connsiteX66" fmla="*/ 203586 w 405298"/>
                    <a:gd name="connsiteY66" fmla="*/ 1232910 h 1913874"/>
                    <a:gd name="connsiteX67" fmla="*/ 238766 w 405298"/>
                    <a:gd name="connsiteY67" fmla="*/ 1327819 h 1913874"/>
                    <a:gd name="connsiteX68" fmla="*/ 250850 w 405298"/>
                    <a:gd name="connsiteY68" fmla="*/ 1359788 h 1913874"/>
                    <a:gd name="connsiteX69" fmla="*/ 274998 w 405298"/>
                    <a:gd name="connsiteY69" fmla="*/ 1423819 h 1913874"/>
                    <a:gd name="connsiteX70" fmla="*/ 309145 w 405298"/>
                    <a:gd name="connsiteY70" fmla="*/ 1517716 h 1913874"/>
                    <a:gd name="connsiteX71" fmla="*/ 338035 w 405298"/>
                    <a:gd name="connsiteY71" fmla="*/ 1606392 h 1913874"/>
                    <a:gd name="connsiteX72" fmla="*/ 362719 w 405298"/>
                    <a:gd name="connsiteY72" fmla="*/ 1690844 h 1913874"/>
                    <a:gd name="connsiteX73" fmla="*/ 384267 w 405298"/>
                    <a:gd name="connsiteY73" fmla="*/ 1772160 h 1913874"/>
                    <a:gd name="connsiteX74" fmla="*/ 399505 w 405298"/>
                    <a:gd name="connsiteY74" fmla="*/ 1847204 h 1913874"/>
                    <a:gd name="connsiteX75" fmla="*/ 405298 w 405298"/>
                    <a:gd name="connsiteY75" fmla="*/ 1912880 h 1913874"/>
                    <a:gd name="connsiteX76" fmla="*/ 404285 w 405298"/>
                    <a:gd name="connsiteY76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405298" h="1913874">
                      <a:moveTo>
                        <a:pt x="404285" y="1913874"/>
                      </a:moveTo>
                      <a:cubicBezTo>
                        <a:pt x="403749" y="1913874"/>
                        <a:pt x="403329" y="1913454"/>
                        <a:pt x="403329" y="1912918"/>
                      </a:cubicBezTo>
                      <a:cubicBezTo>
                        <a:pt x="403329" y="1893818"/>
                        <a:pt x="401436" y="1872442"/>
                        <a:pt x="397555" y="1847548"/>
                      </a:cubicBezTo>
                      <a:cubicBezTo>
                        <a:pt x="394094" y="1825350"/>
                        <a:pt x="389123" y="1800858"/>
                        <a:pt x="382335" y="1772657"/>
                      </a:cubicBezTo>
                      <a:cubicBezTo>
                        <a:pt x="376676" y="1749140"/>
                        <a:pt x="369640" y="1722563"/>
                        <a:pt x="360807" y="1691417"/>
                      </a:cubicBezTo>
                      <a:cubicBezTo>
                        <a:pt x="352949" y="1663675"/>
                        <a:pt x="344421" y="1634919"/>
                        <a:pt x="336162" y="1607119"/>
                      </a:cubicBezTo>
                      <a:cubicBezTo>
                        <a:pt x="328303" y="1580638"/>
                        <a:pt x="318858" y="1551653"/>
                        <a:pt x="307253" y="1518404"/>
                      </a:cubicBezTo>
                      <a:cubicBezTo>
                        <a:pt x="297884" y="1491579"/>
                        <a:pt x="287043" y="1461753"/>
                        <a:pt x="273124" y="1424546"/>
                      </a:cubicBezTo>
                      <a:cubicBezTo>
                        <a:pt x="265189" y="1403304"/>
                        <a:pt x="256949" y="1381565"/>
                        <a:pt x="248976" y="1360533"/>
                      </a:cubicBezTo>
                      <a:cubicBezTo>
                        <a:pt x="244942" y="1349864"/>
                        <a:pt x="240907" y="1339215"/>
                        <a:pt x="236892" y="1328565"/>
                      </a:cubicBezTo>
                      <a:cubicBezTo>
                        <a:pt x="226128" y="1300058"/>
                        <a:pt x="213528" y="1266484"/>
                        <a:pt x="201712" y="1233617"/>
                      </a:cubicBezTo>
                      <a:cubicBezTo>
                        <a:pt x="189877" y="1200751"/>
                        <a:pt x="177296" y="1167196"/>
                        <a:pt x="166532" y="1138707"/>
                      </a:cubicBezTo>
                      <a:cubicBezTo>
                        <a:pt x="162517" y="1128058"/>
                        <a:pt x="158483" y="1117408"/>
                        <a:pt x="154448" y="1106739"/>
                      </a:cubicBezTo>
                      <a:cubicBezTo>
                        <a:pt x="146476" y="1085708"/>
                        <a:pt x="138254" y="1063950"/>
                        <a:pt x="130300" y="1042708"/>
                      </a:cubicBezTo>
                      <a:cubicBezTo>
                        <a:pt x="116381" y="1005482"/>
                        <a:pt x="105521" y="975636"/>
                        <a:pt x="96153" y="948811"/>
                      </a:cubicBezTo>
                      <a:cubicBezTo>
                        <a:pt x="84547" y="915524"/>
                        <a:pt x="75083" y="886520"/>
                        <a:pt x="67263" y="860134"/>
                      </a:cubicBezTo>
                      <a:cubicBezTo>
                        <a:pt x="58984" y="832201"/>
                        <a:pt x="50438" y="803445"/>
                        <a:pt x="42579" y="775683"/>
                      </a:cubicBezTo>
                      <a:cubicBezTo>
                        <a:pt x="33746" y="744499"/>
                        <a:pt x="26691" y="717904"/>
                        <a:pt x="21032" y="694367"/>
                      </a:cubicBezTo>
                      <a:cubicBezTo>
                        <a:pt x="14244" y="666109"/>
                        <a:pt x="9254" y="641559"/>
                        <a:pt x="5793" y="619323"/>
                      </a:cubicBezTo>
                      <a:cubicBezTo>
                        <a:pt x="1893" y="594333"/>
                        <a:pt x="0" y="572843"/>
                        <a:pt x="0" y="553647"/>
                      </a:cubicBezTo>
                      <a:cubicBezTo>
                        <a:pt x="0" y="534432"/>
                        <a:pt x="1893" y="516708"/>
                        <a:pt x="5793" y="499462"/>
                      </a:cubicBezTo>
                      <a:cubicBezTo>
                        <a:pt x="9273" y="484090"/>
                        <a:pt x="14282" y="469463"/>
                        <a:pt x="21089" y="454760"/>
                      </a:cubicBezTo>
                      <a:cubicBezTo>
                        <a:pt x="26767" y="442505"/>
                        <a:pt x="33823" y="429962"/>
                        <a:pt x="42694" y="416425"/>
                      </a:cubicBezTo>
                      <a:cubicBezTo>
                        <a:pt x="50571" y="404380"/>
                        <a:pt x="59118" y="392679"/>
                        <a:pt x="67358" y="381379"/>
                      </a:cubicBezTo>
                      <a:cubicBezTo>
                        <a:pt x="75274" y="370538"/>
                        <a:pt x="84757" y="360386"/>
                        <a:pt x="96420" y="350310"/>
                      </a:cubicBezTo>
                      <a:cubicBezTo>
                        <a:pt x="105808" y="342184"/>
                        <a:pt x="116687" y="334020"/>
                        <a:pt x="130645" y="324632"/>
                      </a:cubicBezTo>
                      <a:cubicBezTo>
                        <a:pt x="138598" y="319279"/>
                        <a:pt x="146820" y="314002"/>
                        <a:pt x="154773" y="308897"/>
                      </a:cubicBezTo>
                      <a:cubicBezTo>
                        <a:pt x="158808" y="306296"/>
                        <a:pt x="162861" y="303715"/>
                        <a:pt x="166876" y="301096"/>
                      </a:cubicBezTo>
                      <a:cubicBezTo>
                        <a:pt x="177621" y="294117"/>
                        <a:pt x="190183" y="285762"/>
                        <a:pt x="201999" y="276584"/>
                      </a:cubicBezTo>
                      <a:cubicBezTo>
                        <a:pt x="213872" y="267350"/>
                        <a:pt x="226472" y="258956"/>
                        <a:pt x="237256" y="251977"/>
                      </a:cubicBezTo>
                      <a:cubicBezTo>
                        <a:pt x="241290" y="249358"/>
                        <a:pt x="245324" y="246777"/>
                        <a:pt x="249378" y="244177"/>
                      </a:cubicBezTo>
                      <a:cubicBezTo>
                        <a:pt x="257331" y="239072"/>
                        <a:pt x="265553" y="233814"/>
                        <a:pt x="273468" y="228479"/>
                      </a:cubicBezTo>
                      <a:cubicBezTo>
                        <a:pt x="287368" y="219130"/>
                        <a:pt x="298171" y="211004"/>
                        <a:pt x="307501" y="202936"/>
                      </a:cubicBezTo>
                      <a:cubicBezTo>
                        <a:pt x="319049" y="192936"/>
                        <a:pt x="328456" y="182898"/>
                        <a:pt x="336238" y="172230"/>
                      </a:cubicBezTo>
                      <a:cubicBezTo>
                        <a:pt x="344517" y="160892"/>
                        <a:pt x="353044" y="149210"/>
                        <a:pt x="360883" y="137202"/>
                      </a:cubicBezTo>
                      <a:cubicBezTo>
                        <a:pt x="369697" y="123742"/>
                        <a:pt x="376714" y="111276"/>
                        <a:pt x="382355" y="99097"/>
                      </a:cubicBezTo>
                      <a:cubicBezTo>
                        <a:pt x="389104" y="84509"/>
                        <a:pt x="394075" y="69997"/>
                        <a:pt x="397516" y="54759"/>
                      </a:cubicBezTo>
                      <a:cubicBezTo>
                        <a:pt x="401455" y="37608"/>
                        <a:pt x="403329" y="20037"/>
                        <a:pt x="403329" y="956"/>
                      </a:cubicBezTo>
                      <a:cubicBezTo>
                        <a:pt x="403329" y="421"/>
                        <a:pt x="403749" y="0"/>
                        <a:pt x="404285" y="0"/>
                      </a:cubicBezTo>
                      <a:cubicBezTo>
                        <a:pt x="404820" y="0"/>
                        <a:pt x="405241" y="421"/>
                        <a:pt x="405241" y="956"/>
                      </a:cubicBezTo>
                      <a:cubicBezTo>
                        <a:pt x="405241" y="20171"/>
                        <a:pt x="403348" y="37895"/>
                        <a:pt x="399448" y="55141"/>
                      </a:cubicBezTo>
                      <a:cubicBezTo>
                        <a:pt x="395968" y="70513"/>
                        <a:pt x="390958" y="85140"/>
                        <a:pt x="384152" y="99843"/>
                      </a:cubicBezTo>
                      <a:cubicBezTo>
                        <a:pt x="378473" y="112098"/>
                        <a:pt x="371418" y="124641"/>
                        <a:pt x="362547" y="138178"/>
                      </a:cubicBezTo>
                      <a:cubicBezTo>
                        <a:pt x="354669" y="150223"/>
                        <a:pt x="346123" y="161924"/>
                        <a:pt x="337882" y="173224"/>
                      </a:cubicBezTo>
                      <a:cubicBezTo>
                        <a:pt x="329967" y="184065"/>
                        <a:pt x="320483" y="194217"/>
                        <a:pt x="308820" y="204293"/>
                      </a:cubicBezTo>
                      <a:cubicBezTo>
                        <a:pt x="299433" y="212419"/>
                        <a:pt x="288554" y="220583"/>
                        <a:pt x="274596" y="229971"/>
                      </a:cubicBezTo>
                      <a:cubicBezTo>
                        <a:pt x="266643" y="235324"/>
                        <a:pt x="258421" y="240601"/>
                        <a:pt x="250467" y="245706"/>
                      </a:cubicBezTo>
                      <a:cubicBezTo>
                        <a:pt x="246433" y="248307"/>
                        <a:pt x="242380" y="250888"/>
                        <a:pt x="238365" y="253507"/>
                      </a:cubicBezTo>
                      <a:cubicBezTo>
                        <a:pt x="227619" y="260486"/>
                        <a:pt x="215058" y="268841"/>
                        <a:pt x="203242" y="278018"/>
                      </a:cubicBezTo>
                      <a:cubicBezTo>
                        <a:pt x="191369" y="287253"/>
                        <a:pt x="178769" y="295647"/>
                        <a:pt x="167985" y="302625"/>
                      </a:cubicBezTo>
                      <a:cubicBezTo>
                        <a:pt x="163951" y="305245"/>
                        <a:pt x="159917" y="307826"/>
                        <a:pt x="155863" y="310426"/>
                      </a:cubicBezTo>
                      <a:cubicBezTo>
                        <a:pt x="147910" y="315531"/>
                        <a:pt x="139688" y="320789"/>
                        <a:pt x="131773" y="326123"/>
                      </a:cubicBezTo>
                      <a:cubicBezTo>
                        <a:pt x="117873" y="335473"/>
                        <a:pt x="107070" y="343599"/>
                        <a:pt x="97740" y="351667"/>
                      </a:cubicBezTo>
                      <a:cubicBezTo>
                        <a:pt x="86191" y="361667"/>
                        <a:pt x="76784" y="371705"/>
                        <a:pt x="69003" y="382373"/>
                      </a:cubicBezTo>
                      <a:cubicBezTo>
                        <a:pt x="60724" y="393711"/>
                        <a:pt x="52197" y="405393"/>
                        <a:pt x="44358" y="417400"/>
                      </a:cubicBezTo>
                      <a:cubicBezTo>
                        <a:pt x="35543" y="430861"/>
                        <a:pt x="28527" y="443327"/>
                        <a:pt x="22886" y="455506"/>
                      </a:cubicBezTo>
                      <a:cubicBezTo>
                        <a:pt x="16137" y="470094"/>
                        <a:pt x="11166" y="484606"/>
                        <a:pt x="7724" y="499844"/>
                      </a:cubicBezTo>
                      <a:cubicBezTo>
                        <a:pt x="3862" y="516956"/>
                        <a:pt x="1969" y="534527"/>
                        <a:pt x="1969" y="553609"/>
                      </a:cubicBezTo>
                      <a:cubicBezTo>
                        <a:pt x="1969" y="572709"/>
                        <a:pt x="3862" y="594085"/>
                        <a:pt x="7743" y="618979"/>
                      </a:cubicBezTo>
                      <a:cubicBezTo>
                        <a:pt x="11204" y="641177"/>
                        <a:pt x="16175" y="665669"/>
                        <a:pt x="22963" y="693870"/>
                      </a:cubicBezTo>
                      <a:cubicBezTo>
                        <a:pt x="28622" y="717387"/>
                        <a:pt x="35658" y="743964"/>
                        <a:pt x="44491" y="775109"/>
                      </a:cubicBezTo>
                      <a:cubicBezTo>
                        <a:pt x="52350" y="802852"/>
                        <a:pt x="60877" y="831608"/>
                        <a:pt x="69137" y="859408"/>
                      </a:cubicBezTo>
                      <a:cubicBezTo>
                        <a:pt x="76995" y="885889"/>
                        <a:pt x="86440" y="914874"/>
                        <a:pt x="98046" y="948123"/>
                      </a:cubicBezTo>
                      <a:cubicBezTo>
                        <a:pt x="107414" y="974948"/>
                        <a:pt x="118255" y="1004774"/>
                        <a:pt x="132174" y="1041981"/>
                      </a:cubicBezTo>
                      <a:cubicBezTo>
                        <a:pt x="140109" y="1063223"/>
                        <a:pt x="148349" y="1084962"/>
                        <a:pt x="156322" y="1105994"/>
                      </a:cubicBezTo>
                      <a:cubicBezTo>
                        <a:pt x="160356" y="1116662"/>
                        <a:pt x="164391" y="1127312"/>
                        <a:pt x="168406" y="1137962"/>
                      </a:cubicBezTo>
                      <a:cubicBezTo>
                        <a:pt x="179170" y="1166469"/>
                        <a:pt x="191770" y="1200043"/>
                        <a:pt x="203586" y="1232910"/>
                      </a:cubicBezTo>
                      <a:cubicBezTo>
                        <a:pt x="215421" y="1265776"/>
                        <a:pt x="228002" y="1299331"/>
                        <a:pt x="238766" y="1327819"/>
                      </a:cubicBezTo>
                      <a:cubicBezTo>
                        <a:pt x="242781" y="1338469"/>
                        <a:pt x="246815" y="1349119"/>
                        <a:pt x="250850" y="1359788"/>
                      </a:cubicBezTo>
                      <a:cubicBezTo>
                        <a:pt x="258823" y="1380819"/>
                        <a:pt x="267044" y="1402577"/>
                        <a:pt x="274998" y="1423819"/>
                      </a:cubicBezTo>
                      <a:cubicBezTo>
                        <a:pt x="288917" y="1461045"/>
                        <a:pt x="299777" y="1490891"/>
                        <a:pt x="309145" y="1517716"/>
                      </a:cubicBezTo>
                      <a:cubicBezTo>
                        <a:pt x="320751" y="1551003"/>
                        <a:pt x="330215" y="1580007"/>
                        <a:pt x="338035" y="1606392"/>
                      </a:cubicBezTo>
                      <a:cubicBezTo>
                        <a:pt x="346314" y="1634326"/>
                        <a:pt x="354861" y="1663082"/>
                        <a:pt x="362719" y="1690844"/>
                      </a:cubicBezTo>
                      <a:cubicBezTo>
                        <a:pt x="371552" y="1722028"/>
                        <a:pt x="378607" y="1748623"/>
                        <a:pt x="384267" y="1772160"/>
                      </a:cubicBezTo>
                      <a:cubicBezTo>
                        <a:pt x="391054" y="1800418"/>
                        <a:pt x="396044" y="1824968"/>
                        <a:pt x="399505" y="1847204"/>
                      </a:cubicBezTo>
                      <a:cubicBezTo>
                        <a:pt x="403405" y="1872193"/>
                        <a:pt x="405298" y="1893684"/>
                        <a:pt x="405298" y="1912880"/>
                      </a:cubicBezTo>
                      <a:cubicBezTo>
                        <a:pt x="405241" y="1913454"/>
                        <a:pt x="404820" y="1913874"/>
                        <a:pt x="404285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3" name="任意多边形: 形状 352">
                  <a:extLst>
                    <a:ext uri="{FF2B5EF4-FFF2-40B4-BE49-F238E27FC236}">
                      <a16:creationId xmlns:a16="http://schemas.microsoft.com/office/drawing/2014/main" id="{E2787829-F0DD-28E7-E67F-DBD78EB1A974}"/>
                    </a:ext>
                  </a:extLst>
                </p:cNvPr>
                <p:cNvSpPr/>
                <p:nvPr/>
              </p:nvSpPr>
              <p:spPr>
                <a:xfrm>
                  <a:off x="9584035" y="1104602"/>
                  <a:ext cx="435813" cy="1913969"/>
                </a:xfrm>
                <a:custGeom>
                  <a:avLst/>
                  <a:gdLst>
                    <a:gd name="connsiteX0" fmla="*/ 434819 w 435813"/>
                    <a:gd name="connsiteY0" fmla="*/ 1913970 h 1913969"/>
                    <a:gd name="connsiteX1" fmla="*/ 433863 w 435813"/>
                    <a:gd name="connsiteY1" fmla="*/ 1913014 h 1913969"/>
                    <a:gd name="connsiteX2" fmla="*/ 427592 w 435813"/>
                    <a:gd name="connsiteY2" fmla="*/ 1847127 h 1913969"/>
                    <a:gd name="connsiteX3" fmla="*/ 411780 w 435813"/>
                    <a:gd name="connsiteY3" fmla="*/ 1771624 h 1913969"/>
                    <a:gd name="connsiteX4" fmla="*/ 389524 w 435813"/>
                    <a:gd name="connsiteY4" fmla="*/ 1689658 h 1913969"/>
                    <a:gd name="connsiteX5" fmla="*/ 363158 w 435813"/>
                    <a:gd name="connsiteY5" fmla="*/ 1603544 h 1913969"/>
                    <a:gd name="connsiteX6" fmla="*/ 331324 w 435813"/>
                    <a:gd name="connsiteY6" fmla="*/ 1511999 h 1913969"/>
                    <a:gd name="connsiteX7" fmla="*/ 303314 w 435813"/>
                    <a:gd name="connsiteY7" fmla="*/ 1438312 h 1913969"/>
                    <a:gd name="connsiteX8" fmla="*/ 294500 w 435813"/>
                    <a:gd name="connsiteY8" fmla="*/ 1415426 h 1913969"/>
                    <a:gd name="connsiteX9" fmla="*/ 264482 w 435813"/>
                    <a:gd name="connsiteY9" fmla="*/ 1339196 h 1913969"/>
                    <a:gd name="connsiteX10" fmla="*/ 255534 w 435813"/>
                    <a:gd name="connsiteY10" fmla="*/ 1316692 h 1913969"/>
                    <a:gd name="connsiteX11" fmla="*/ 251022 w 435813"/>
                    <a:gd name="connsiteY11" fmla="*/ 1305335 h 1913969"/>
                    <a:gd name="connsiteX12" fmla="*/ 216989 w 435813"/>
                    <a:gd name="connsiteY12" fmla="*/ 1218379 h 1913969"/>
                    <a:gd name="connsiteX13" fmla="*/ 182975 w 435813"/>
                    <a:gd name="connsiteY13" fmla="*/ 1131461 h 1913969"/>
                    <a:gd name="connsiteX14" fmla="*/ 178463 w 435813"/>
                    <a:gd name="connsiteY14" fmla="*/ 1120104 h 1913969"/>
                    <a:gd name="connsiteX15" fmla="*/ 169496 w 435813"/>
                    <a:gd name="connsiteY15" fmla="*/ 1097600 h 1913969"/>
                    <a:gd name="connsiteX16" fmla="*/ 139478 w 435813"/>
                    <a:gd name="connsiteY16" fmla="*/ 1021370 h 1913969"/>
                    <a:gd name="connsiteX17" fmla="*/ 130625 w 435813"/>
                    <a:gd name="connsiteY17" fmla="*/ 998388 h 1913969"/>
                    <a:gd name="connsiteX18" fmla="*/ 102653 w 435813"/>
                    <a:gd name="connsiteY18" fmla="*/ 924778 h 1913969"/>
                    <a:gd name="connsiteX19" fmla="*/ 70800 w 435813"/>
                    <a:gd name="connsiteY19" fmla="*/ 833138 h 1913969"/>
                    <a:gd name="connsiteX20" fmla="*/ 44415 w 435813"/>
                    <a:gd name="connsiteY20" fmla="*/ 747004 h 1913969"/>
                    <a:gd name="connsiteX21" fmla="*/ 22141 w 435813"/>
                    <a:gd name="connsiteY21" fmla="*/ 664942 h 1913969"/>
                    <a:gd name="connsiteX22" fmla="*/ 6290 w 435813"/>
                    <a:gd name="connsiteY22" fmla="*/ 589286 h 1913969"/>
                    <a:gd name="connsiteX23" fmla="*/ 0 w 435813"/>
                    <a:gd name="connsiteY23" fmla="*/ 523094 h 1913969"/>
                    <a:gd name="connsiteX24" fmla="*/ 6309 w 435813"/>
                    <a:gd name="connsiteY24" fmla="*/ 469406 h 1913969"/>
                    <a:gd name="connsiteX25" fmla="*/ 22198 w 435813"/>
                    <a:gd name="connsiteY25" fmla="*/ 425297 h 1913969"/>
                    <a:gd name="connsiteX26" fmla="*/ 44549 w 435813"/>
                    <a:gd name="connsiteY26" fmla="*/ 387650 h 1913969"/>
                    <a:gd name="connsiteX27" fmla="*/ 70972 w 435813"/>
                    <a:gd name="connsiteY27" fmla="*/ 354210 h 1913969"/>
                    <a:gd name="connsiteX28" fmla="*/ 102998 w 435813"/>
                    <a:gd name="connsiteY28" fmla="*/ 326143 h 1913969"/>
                    <a:gd name="connsiteX29" fmla="*/ 131065 w 435813"/>
                    <a:gd name="connsiteY29" fmla="*/ 308438 h 1913969"/>
                    <a:gd name="connsiteX30" fmla="*/ 139898 w 435813"/>
                    <a:gd name="connsiteY30" fmla="*/ 303180 h 1913969"/>
                    <a:gd name="connsiteX31" fmla="*/ 169974 w 435813"/>
                    <a:gd name="connsiteY31" fmla="*/ 286966 h 1913969"/>
                    <a:gd name="connsiteX32" fmla="*/ 178922 w 435813"/>
                    <a:gd name="connsiteY32" fmla="*/ 282378 h 1913969"/>
                    <a:gd name="connsiteX33" fmla="*/ 183434 w 435813"/>
                    <a:gd name="connsiteY33" fmla="*/ 280045 h 1913969"/>
                    <a:gd name="connsiteX34" fmla="*/ 217390 w 435813"/>
                    <a:gd name="connsiteY34" fmla="*/ 261212 h 1913969"/>
                    <a:gd name="connsiteX35" fmla="*/ 251500 w 435813"/>
                    <a:gd name="connsiteY35" fmla="*/ 242284 h 1913969"/>
                    <a:gd name="connsiteX36" fmla="*/ 256012 w 435813"/>
                    <a:gd name="connsiteY36" fmla="*/ 239951 h 1913969"/>
                    <a:gd name="connsiteX37" fmla="*/ 264979 w 435813"/>
                    <a:gd name="connsiteY37" fmla="*/ 235363 h 1913969"/>
                    <a:gd name="connsiteX38" fmla="*/ 294940 w 435813"/>
                    <a:gd name="connsiteY38" fmla="*/ 219206 h 1913969"/>
                    <a:gd name="connsiteX39" fmla="*/ 303773 w 435813"/>
                    <a:gd name="connsiteY39" fmla="*/ 213949 h 1913969"/>
                    <a:gd name="connsiteX40" fmla="*/ 331707 w 435813"/>
                    <a:gd name="connsiteY40" fmla="*/ 196320 h 1913969"/>
                    <a:gd name="connsiteX41" fmla="*/ 363369 w 435813"/>
                    <a:gd name="connsiteY41" fmla="*/ 168578 h 1913969"/>
                    <a:gd name="connsiteX42" fmla="*/ 389697 w 435813"/>
                    <a:gd name="connsiteY42" fmla="*/ 135271 h 1913969"/>
                    <a:gd name="connsiteX43" fmla="*/ 411875 w 435813"/>
                    <a:gd name="connsiteY43" fmla="*/ 97931 h 1913969"/>
                    <a:gd name="connsiteX44" fmla="*/ 427630 w 435813"/>
                    <a:gd name="connsiteY44" fmla="*/ 54204 h 1913969"/>
                    <a:gd name="connsiteX45" fmla="*/ 433901 w 435813"/>
                    <a:gd name="connsiteY45" fmla="*/ 956 h 1913969"/>
                    <a:gd name="connsiteX46" fmla="*/ 434857 w 435813"/>
                    <a:gd name="connsiteY46" fmla="*/ 0 h 1913969"/>
                    <a:gd name="connsiteX47" fmla="*/ 435813 w 435813"/>
                    <a:gd name="connsiteY47" fmla="*/ 956 h 1913969"/>
                    <a:gd name="connsiteX48" fmla="*/ 429504 w 435813"/>
                    <a:gd name="connsiteY48" fmla="*/ 54644 h 1913969"/>
                    <a:gd name="connsiteX49" fmla="*/ 413615 w 435813"/>
                    <a:gd name="connsiteY49" fmla="*/ 98753 h 1913969"/>
                    <a:gd name="connsiteX50" fmla="*/ 391264 w 435813"/>
                    <a:gd name="connsiteY50" fmla="*/ 136399 h 1913969"/>
                    <a:gd name="connsiteX51" fmla="*/ 364841 w 435813"/>
                    <a:gd name="connsiteY51" fmla="*/ 169840 h 1913969"/>
                    <a:gd name="connsiteX52" fmla="*/ 332816 w 435813"/>
                    <a:gd name="connsiteY52" fmla="*/ 197907 h 1913969"/>
                    <a:gd name="connsiteX53" fmla="*/ 304729 w 435813"/>
                    <a:gd name="connsiteY53" fmla="*/ 215612 h 1913969"/>
                    <a:gd name="connsiteX54" fmla="*/ 295915 w 435813"/>
                    <a:gd name="connsiteY54" fmla="*/ 220851 h 1913969"/>
                    <a:gd name="connsiteX55" fmla="*/ 265839 w 435813"/>
                    <a:gd name="connsiteY55" fmla="*/ 237064 h 1913969"/>
                    <a:gd name="connsiteX56" fmla="*/ 256892 w 435813"/>
                    <a:gd name="connsiteY56" fmla="*/ 241653 h 1913969"/>
                    <a:gd name="connsiteX57" fmla="*/ 252379 w 435813"/>
                    <a:gd name="connsiteY57" fmla="*/ 243985 h 1913969"/>
                    <a:gd name="connsiteX58" fmla="*/ 218442 w 435813"/>
                    <a:gd name="connsiteY58" fmla="*/ 262818 h 1913969"/>
                    <a:gd name="connsiteX59" fmla="*/ 184332 w 435813"/>
                    <a:gd name="connsiteY59" fmla="*/ 281747 h 1913969"/>
                    <a:gd name="connsiteX60" fmla="*/ 179820 w 435813"/>
                    <a:gd name="connsiteY60" fmla="*/ 284079 h 1913969"/>
                    <a:gd name="connsiteX61" fmla="*/ 170853 w 435813"/>
                    <a:gd name="connsiteY61" fmla="*/ 288668 h 1913969"/>
                    <a:gd name="connsiteX62" fmla="*/ 140893 w 435813"/>
                    <a:gd name="connsiteY62" fmla="*/ 304824 h 1913969"/>
                    <a:gd name="connsiteX63" fmla="*/ 132059 w 435813"/>
                    <a:gd name="connsiteY63" fmla="*/ 310082 h 1913969"/>
                    <a:gd name="connsiteX64" fmla="*/ 104126 w 435813"/>
                    <a:gd name="connsiteY64" fmla="*/ 327691 h 1913969"/>
                    <a:gd name="connsiteX65" fmla="*/ 72463 w 435813"/>
                    <a:gd name="connsiteY65" fmla="*/ 355434 h 1913969"/>
                    <a:gd name="connsiteX66" fmla="*/ 46136 w 435813"/>
                    <a:gd name="connsiteY66" fmla="*/ 388740 h 1913969"/>
                    <a:gd name="connsiteX67" fmla="*/ 23957 w 435813"/>
                    <a:gd name="connsiteY67" fmla="*/ 426081 h 1913969"/>
                    <a:gd name="connsiteX68" fmla="*/ 8202 w 435813"/>
                    <a:gd name="connsiteY68" fmla="*/ 469807 h 1913969"/>
                    <a:gd name="connsiteX69" fmla="*/ 1931 w 435813"/>
                    <a:gd name="connsiteY69" fmla="*/ 523055 h 1913969"/>
                    <a:gd name="connsiteX70" fmla="*/ 8202 w 435813"/>
                    <a:gd name="connsiteY70" fmla="*/ 588942 h 1913969"/>
                    <a:gd name="connsiteX71" fmla="*/ 24014 w 435813"/>
                    <a:gd name="connsiteY71" fmla="*/ 664445 h 1913969"/>
                    <a:gd name="connsiteX72" fmla="*/ 46270 w 435813"/>
                    <a:gd name="connsiteY72" fmla="*/ 746411 h 1913969"/>
                    <a:gd name="connsiteX73" fmla="*/ 72636 w 435813"/>
                    <a:gd name="connsiteY73" fmla="*/ 832526 h 1913969"/>
                    <a:gd name="connsiteX74" fmla="*/ 104470 w 435813"/>
                    <a:gd name="connsiteY74" fmla="*/ 924070 h 1913969"/>
                    <a:gd name="connsiteX75" fmla="*/ 132442 w 435813"/>
                    <a:gd name="connsiteY75" fmla="*/ 997662 h 1913969"/>
                    <a:gd name="connsiteX76" fmla="*/ 141294 w 435813"/>
                    <a:gd name="connsiteY76" fmla="*/ 1020644 h 1913969"/>
                    <a:gd name="connsiteX77" fmla="*/ 171312 w 435813"/>
                    <a:gd name="connsiteY77" fmla="*/ 1096854 h 1913969"/>
                    <a:gd name="connsiteX78" fmla="*/ 180279 w 435813"/>
                    <a:gd name="connsiteY78" fmla="*/ 1119358 h 1913969"/>
                    <a:gd name="connsiteX79" fmla="*/ 184791 w 435813"/>
                    <a:gd name="connsiteY79" fmla="*/ 1130715 h 1913969"/>
                    <a:gd name="connsiteX80" fmla="*/ 218824 w 435813"/>
                    <a:gd name="connsiteY80" fmla="*/ 1217652 h 1913969"/>
                    <a:gd name="connsiteX81" fmla="*/ 252838 w 435813"/>
                    <a:gd name="connsiteY81" fmla="*/ 1304570 h 1913969"/>
                    <a:gd name="connsiteX82" fmla="*/ 257350 w 435813"/>
                    <a:gd name="connsiteY82" fmla="*/ 1315927 h 1913969"/>
                    <a:gd name="connsiteX83" fmla="*/ 266298 w 435813"/>
                    <a:gd name="connsiteY83" fmla="*/ 1338412 h 1913969"/>
                    <a:gd name="connsiteX84" fmla="*/ 296316 w 435813"/>
                    <a:gd name="connsiteY84" fmla="*/ 1414661 h 1913969"/>
                    <a:gd name="connsiteX85" fmla="*/ 305130 w 435813"/>
                    <a:gd name="connsiteY85" fmla="*/ 1437547 h 1913969"/>
                    <a:gd name="connsiteX86" fmla="*/ 333141 w 435813"/>
                    <a:gd name="connsiteY86" fmla="*/ 1511253 h 1913969"/>
                    <a:gd name="connsiteX87" fmla="*/ 364994 w 435813"/>
                    <a:gd name="connsiteY87" fmla="*/ 1602893 h 1913969"/>
                    <a:gd name="connsiteX88" fmla="*/ 391379 w 435813"/>
                    <a:gd name="connsiteY88" fmla="*/ 1689027 h 1913969"/>
                    <a:gd name="connsiteX89" fmla="*/ 413653 w 435813"/>
                    <a:gd name="connsiteY89" fmla="*/ 1771089 h 1913969"/>
                    <a:gd name="connsiteX90" fmla="*/ 429504 w 435813"/>
                    <a:gd name="connsiteY90" fmla="*/ 1846745 h 1913969"/>
                    <a:gd name="connsiteX91" fmla="*/ 435794 w 435813"/>
                    <a:gd name="connsiteY91" fmla="*/ 1912937 h 1913969"/>
                    <a:gd name="connsiteX92" fmla="*/ 434819 w 435813"/>
                    <a:gd name="connsiteY92" fmla="*/ 1913970 h 19139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35813" h="1913969">
                      <a:moveTo>
                        <a:pt x="434819" y="1913970"/>
                      </a:moveTo>
                      <a:cubicBezTo>
                        <a:pt x="434284" y="1913970"/>
                        <a:pt x="433863" y="1913549"/>
                        <a:pt x="433863" y="1913014"/>
                      </a:cubicBezTo>
                      <a:cubicBezTo>
                        <a:pt x="433863" y="1895252"/>
                        <a:pt x="431817" y="1873704"/>
                        <a:pt x="427592" y="1847127"/>
                      </a:cubicBezTo>
                      <a:cubicBezTo>
                        <a:pt x="424341" y="1826631"/>
                        <a:pt x="419466" y="1803344"/>
                        <a:pt x="411780" y="1771624"/>
                      </a:cubicBezTo>
                      <a:cubicBezTo>
                        <a:pt x="405910" y="1747361"/>
                        <a:pt x="398625" y="1720556"/>
                        <a:pt x="389524" y="1689658"/>
                      </a:cubicBezTo>
                      <a:cubicBezTo>
                        <a:pt x="380825" y="1660138"/>
                        <a:pt x="371323" y="1629565"/>
                        <a:pt x="363158" y="1603544"/>
                      </a:cubicBezTo>
                      <a:cubicBezTo>
                        <a:pt x="353599" y="1573086"/>
                        <a:pt x="341706" y="1540181"/>
                        <a:pt x="331324" y="1511999"/>
                      </a:cubicBezTo>
                      <a:cubicBezTo>
                        <a:pt x="322453" y="1487908"/>
                        <a:pt x="312721" y="1462689"/>
                        <a:pt x="303314" y="1438312"/>
                      </a:cubicBezTo>
                      <a:cubicBezTo>
                        <a:pt x="300370" y="1430683"/>
                        <a:pt x="297425" y="1423035"/>
                        <a:pt x="294500" y="1415426"/>
                      </a:cubicBezTo>
                      <a:cubicBezTo>
                        <a:pt x="284883" y="1390417"/>
                        <a:pt x="274520" y="1364376"/>
                        <a:pt x="264482" y="1339196"/>
                      </a:cubicBezTo>
                      <a:cubicBezTo>
                        <a:pt x="261499" y="1331701"/>
                        <a:pt x="258498" y="1324187"/>
                        <a:pt x="255534" y="1316692"/>
                      </a:cubicBezTo>
                      <a:lnTo>
                        <a:pt x="251022" y="1305335"/>
                      </a:lnTo>
                      <a:cubicBezTo>
                        <a:pt x="239569" y="1276541"/>
                        <a:pt x="227734" y="1246771"/>
                        <a:pt x="216989" y="1218379"/>
                      </a:cubicBezTo>
                      <a:cubicBezTo>
                        <a:pt x="206244" y="1190005"/>
                        <a:pt x="194409" y="1160255"/>
                        <a:pt x="182975" y="1131461"/>
                      </a:cubicBezTo>
                      <a:lnTo>
                        <a:pt x="178463" y="1120104"/>
                      </a:lnTo>
                      <a:cubicBezTo>
                        <a:pt x="175480" y="1112609"/>
                        <a:pt x="172497" y="1105095"/>
                        <a:pt x="169496" y="1097600"/>
                      </a:cubicBezTo>
                      <a:cubicBezTo>
                        <a:pt x="159458" y="1072420"/>
                        <a:pt x="149095" y="1046379"/>
                        <a:pt x="139478" y="1021370"/>
                      </a:cubicBezTo>
                      <a:cubicBezTo>
                        <a:pt x="136533" y="1013722"/>
                        <a:pt x="133589" y="1006055"/>
                        <a:pt x="130625" y="998388"/>
                      </a:cubicBezTo>
                      <a:cubicBezTo>
                        <a:pt x="121238" y="974030"/>
                        <a:pt x="111506" y="948849"/>
                        <a:pt x="102653" y="924778"/>
                      </a:cubicBezTo>
                      <a:cubicBezTo>
                        <a:pt x="92271" y="896576"/>
                        <a:pt x="80360" y="863652"/>
                        <a:pt x="70800" y="833138"/>
                      </a:cubicBezTo>
                      <a:cubicBezTo>
                        <a:pt x="62636" y="807116"/>
                        <a:pt x="53114" y="776524"/>
                        <a:pt x="44415" y="747004"/>
                      </a:cubicBezTo>
                      <a:cubicBezTo>
                        <a:pt x="35314" y="716087"/>
                        <a:pt x="28029" y="689243"/>
                        <a:pt x="22141" y="664942"/>
                      </a:cubicBezTo>
                      <a:cubicBezTo>
                        <a:pt x="14454" y="633165"/>
                        <a:pt x="9560" y="609839"/>
                        <a:pt x="6290" y="589286"/>
                      </a:cubicBezTo>
                      <a:cubicBezTo>
                        <a:pt x="1988" y="562251"/>
                        <a:pt x="0" y="541219"/>
                        <a:pt x="0" y="523094"/>
                      </a:cubicBezTo>
                      <a:cubicBezTo>
                        <a:pt x="0" y="505198"/>
                        <a:pt x="2065" y="487646"/>
                        <a:pt x="6309" y="469406"/>
                      </a:cubicBezTo>
                      <a:cubicBezTo>
                        <a:pt x="9579" y="455334"/>
                        <a:pt x="14493" y="441740"/>
                        <a:pt x="22198" y="425297"/>
                      </a:cubicBezTo>
                      <a:cubicBezTo>
                        <a:pt x="28106" y="412716"/>
                        <a:pt x="35410" y="400403"/>
                        <a:pt x="44549" y="387650"/>
                      </a:cubicBezTo>
                      <a:cubicBezTo>
                        <a:pt x="53267" y="375490"/>
                        <a:pt x="62789" y="363923"/>
                        <a:pt x="70972" y="354210"/>
                      </a:cubicBezTo>
                      <a:cubicBezTo>
                        <a:pt x="80608" y="342777"/>
                        <a:pt x="92558" y="333599"/>
                        <a:pt x="102998" y="326143"/>
                      </a:cubicBezTo>
                      <a:cubicBezTo>
                        <a:pt x="111907" y="319776"/>
                        <a:pt x="121639" y="314002"/>
                        <a:pt x="131065" y="308438"/>
                      </a:cubicBezTo>
                      <a:cubicBezTo>
                        <a:pt x="134010" y="306698"/>
                        <a:pt x="136954" y="304958"/>
                        <a:pt x="139898" y="303180"/>
                      </a:cubicBezTo>
                      <a:cubicBezTo>
                        <a:pt x="149535" y="297367"/>
                        <a:pt x="159936" y="292090"/>
                        <a:pt x="169974" y="286966"/>
                      </a:cubicBezTo>
                      <a:cubicBezTo>
                        <a:pt x="172956" y="285437"/>
                        <a:pt x="175958" y="283926"/>
                        <a:pt x="178922" y="282378"/>
                      </a:cubicBezTo>
                      <a:lnTo>
                        <a:pt x="183434" y="280045"/>
                      </a:lnTo>
                      <a:cubicBezTo>
                        <a:pt x="194867" y="274156"/>
                        <a:pt x="206664" y="268076"/>
                        <a:pt x="217390" y="261212"/>
                      </a:cubicBezTo>
                      <a:cubicBezTo>
                        <a:pt x="228174" y="254291"/>
                        <a:pt x="240028" y="248192"/>
                        <a:pt x="251500" y="242284"/>
                      </a:cubicBezTo>
                      <a:lnTo>
                        <a:pt x="256012" y="239951"/>
                      </a:lnTo>
                      <a:cubicBezTo>
                        <a:pt x="258995" y="238403"/>
                        <a:pt x="261977" y="236892"/>
                        <a:pt x="264979" y="235363"/>
                      </a:cubicBezTo>
                      <a:cubicBezTo>
                        <a:pt x="274998" y="230258"/>
                        <a:pt x="285361" y="224981"/>
                        <a:pt x="294940" y="219206"/>
                      </a:cubicBezTo>
                      <a:cubicBezTo>
                        <a:pt x="297865" y="217447"/>
                        <a:pt x="300828" y="215708"/>
                        <a:pt x="303773" y="213949"/>
                      </a:cubicBezTo>
                      <a:cubicBezTo>
                        <a:pt x="313161" y="208385"/>
                        <a:pt x="322873" y="202649"/>
                        <a:pt x="331707" y="196320"/>
                      </a:cubicBezTo>
                      <a:cubicBezTo>
                        <a:pt x="342031" y="188921"/>
                        <a:pt x="353885" y="179858"/>
                        <a:pt x="363369" y="168578"/>
                      </a:cubicBezTo>
                      <a:cubicBezTo>
                        <a:pt x="371514" y="158903"/>
                        <a:pt x="381016" y="147374"/>
                        <a:pt x="389697" y="135271"/>
                      </a:cubicBezTo>
                      <a:cubicBezTo>
                        <a:pt x="398759" y="122614"/>
                        <a:pt x="406025" y="110416"/>
                        <a:pt x="411875" y="97931"/>
                      </a:cubicBezTo>
                      <a:cubicBezTo>
                        <a:pt x="419523" y="81622"/>
                        <a:pt x="424399" y="68123"/>
                        <a:pt x="427630" y="54204"/>
                      </a:cubicBezTo>
                      <a:cubicBezTo>
                        <a:pt x="431894" y="35868"/>
                        <a:pt x="433901" y="18948"/>
                        <a:pt x="433901" y="956"/>
                      </a:cubicBezTo>
                      <a:cubicBezTo>
                        <a:pt x="433901" y="421"/>
                        <a:pt x="434322" y="0"/>
                        <a:pt x="434857" y="0"/>
                      </a:cubicBezTo>
                      <a:cubicBezTo>
                        <a:pt x="435392" y="0"/>
                        <a:pt x="435813" y="421"/>
                        <a:pt x="435813" y="956"/>
                      </a:cubicBezTo>
                      <a:cubicBezTo>
                        <a:pt x="435813" y="18852"/>
                        <a:pt x="433748" y="36404"/>
                        <a:pt x="429504" y="54644"/>
                      </a:cubicBezTo>
                      <a:cubicBezTo>
                        <a:pt x="426234" y="68716"/>
                        <a:pt x="421320" y="82310"/>
                        <a:pt x="413615" y="98753"/>
                      </a:cubicBezTo>
                      <a:cubicBezTo>
                        <a:pt x="407707" y="111334"/>
                        <a:pt x="400404" y="123647"/>
                        <a:pt x="391264" y="136399"/>
                      </a:cubicBezTo>
                      <a:cubicBezTo>
                        <a:pt x="382546" y="148559"/>
                        <a:pt x="373024" y="160127"/>
                        <a:pt x="364841" y="169840"/>
                      </a:cubicBezTo>
                      <a:cubicBezTo>
                        <a:pt x="355205" y="181273"/>
                        <a:pt x="343255" y="190451"/>
                        <a:pt x="332816" y="197907"/>
                      </a:cubicBezTo>
                      <a:cubicBezTo>
                        <a:pt x="323906" y="204274"/>
                        <a:pt x="314155" y="210048"/>
                        <a:pt x="304729" y="215612"/>
                      </a:cubicBezTo>
                      <a:cubicBezTo>
                        <a:pt x="301784" y="217352"/>
                        <a:pt x="298840" y="219092"/>
                        <a:pt x="295915" y="220851"/>
                      </a:cubicBezTo>
                      <a:cubicBezTo>
                        <a:pt x="286278" y="226663"/>
                        <a:pt x="275877" y="231959"/>
                        <a:pt x="265839" y="237064"/>
                      </a:cubicBezTo>
                      <a:cubicBezTo>
                        <a:pt x="262857" y="238594"/>
                        <a:pt x="259855" y="240104"/>
                        <a:pt x="256892" y="241653"/>
                      </a:cubicBezTo>
                      <a:lnTo>
                        <a:pt x="252379" y="243985"/>
                      </a:lnTo>
                      <a:cubicBezTo>
                        <a:pt x="240965" y="249874"/>
                        <a:pt x="229149" y="255954"/>
                        <a:pt x="218442" y="262818"/>
                      </a:cubicBezTo>
                      <a:cubicBezTo>
                        <a:pt x="207658" y="269740"/>
                        <a:pt x="195804" y="275839"/>
                        <a:pt x="184332" y="281747"/>
                      </a:cubicBezTo>
                      <a:lnTo>
                        <a:pt x="179820" y="284079"/>
                      </a:lnTo>
                      <a:cubicBezTo>
                        <a:pt x="176838" y="285628"/>
                        <a:pt x="173855" y="287138"/>
                        <a:pt x="170853" y="288668"/>
                      </a:cubicBezTo>
                      <a:cubicBezTo>
                        <a:pt x="160834" y="293773"/>
                        <a:pt x="150472" y="299050"/>
                        <a:pt x="140893" y="304824"/>
                      </a:cubicBezTo>
                      <a:cubicBezTo>
                        <a:pt x="137967" y="306583"/>
                        <a:pt x="135004" y="308342"/>
                        <a:pt x="132059" y="310082"/>
                      </a:cubicBezTo>
                      <a:cubicBezTo>
                        <a:pt x="122672" y="315627"/>
                        <a:pt x="112959" y="321382"/>
                        <a:pt x="104126" y="327691"/>
                      </a:cubicBezTo>
                      <a:cubicBezTo>
                        <a:pt x="93801" y="335091"/>
                        <a:pt x="81947" y="344153"/>
                        <a:pt x="72463" y="355434"/>
                      </a:cubicBezTo>
                      <a:cubicBezTo>
                        <a:pt x="64318" y="365108"/>
                        <a:pt x="54816" y="376637"/>
                        <a:pt x="46136" y="388740"/>
                      </a:cubicBezTo>
                      <a:cubicBezTo>
                        <a:pt x="37073" y="401397"/>
                        <a:pt x="29808" y="413596"/>
                        <a:pt x="23957" y="426081"/>
                      </a:cubicBezTo>
                      <a:cubicBezTo>
                        <a:pt x="16309" y="442390"/>
                        <a:pt x="11434" y="455888"/>
                        <a:pt x="8202" y="469807"/>
                      </a:cubicBezTo>
                      <a:cubicBezTo>
                        <a:pt x="3939" y="488143"/>
                        <a:pt x="1931" y="505064"/>
                        <a:pt x="1931" y="523055"/>
                      </a:cubicBezTo>
                      <a:cubicBezTo>
                        <a:pt x="1931" y="540818"/>
                        <a:pt x="3977" y="562365"/>
                        <a:pt x="8202" y="588942"/>
                      </a:cubicBezTo>
                      <a:cubicBezTo>
                        <a:pt x="11453" y="609438"/>
                        <a:pt x="16328" y="632726"/>
                        <a:pt x="24014" y="664445"/>
                      </a:cubicBezTo>
                      <a:cubicBezTo>
                        <a:pt x="29884" y="688708"/>
                        <a:pt x="37169" y="715514"/>
                        <a:pt x="46270" y="746411"/>
                      </a:cubicBezTo>
                      <a:cubicBezTo>
                        <a:pt x="54969" y="775932"/>
                        <a:pt x="64471" y="806504"/>
                        <a:pt x="72636" y="832526"/>
                      </a:cubicBezTo>
                      <a:cubicBezTo>
                        <a:pt x="82195" y="863002"/>
                        <a:pt x="94088" y="895907"/>
                        <a:pt x="104470" y="924070"/>
                      </a:cubicBezTo>
                      <a:cubicBezTo>
                        <a:pt x="113341" y="948142"/>
                        <a:pt x="123054" y="973303"/>
                        <a:pt x="132442" y="997662"/>
                      </a:cubicBezTo>
                      <a:cubicBezTo>
                        <a:pt x="135405" y="1005329"/>
                        <a:pt x="138369" y="1012996"/>
                        <a:pt x="141294" y="1020644"/>
                      </a:cubicBezTo>
                      <a:cubicBezTo>
                        <a:pt x="150911" y="1045652"/>
                        <a:pt x="161274" y="1071674"/>
                        <a:pt x="171312" y="1096854"/>
                      </a:cubicBezTo>
                      <a:cubicBezTo>
                        <a:pt x="174295" y="1104368"/>
                        <a:pt x="177296" y="1111863"/>
                        <a:pt x="180279" y="1119358"/>
                      </a:cubicBezTo>
                      <a:lnTo>
                        <a:pt x="184791" y="1130715"/>
                      </a:lnTo>
                      <a:cubicBezTo>
                        <a:pt x="196244" y="1159510"/>
                        <a:pt x="208079" y="1189279"/>
                        <a:pt x="218824" y="1217652"/>
                      </a:cubicBezTo>
                      <a:cubicBezTo>
                        <a:pt x="229570" y="1246026"/>
                        <a:pt x="241405" y="1275795"/>
                        <a:pt x="252838" y="1304570"/>
                      </a:cubicBezTo>
                      <a:lnTo>
                        <a:pt x="257350" y="1315927"/>
                      </a:lnTo>
                      <a:cubicBezTo>
                        <a:pt x="260333" y="1323422"/>
                        <a:pt x="263316" y="1330917"/>
                        <a:pt x="266298" y="1338412"/>
                      </a:cubicBezTo>
                      <a:cubicBezTo>
                        <a:pt x="276336" y="1363592"/>
                        <a:pt x="286718" y="1389633"/>
                        <a:pt x="296316" y="1414661"/>
                      </a:cubicBezTo>
                      <a:cubicBezTo>
                        <a:pt x="299242" y="1422270"/>
                        <a:pt x="302186" y="1429918"/>
                        <a:pt x="305130" y="1437547"/>
                      </a:cubicBezTo>
                      <a:cubicBezTo>
                        <a:pt x="314537" y="1461925"/>
                        <a:pt x="324269" y="1487143"/>
                        <a:pt x="333141" y="1511253"/>
                      </a:cubicBezTo>
                      <a:cubicBezTo>
                        <a:pt x="343523" y="1539455"/>
                        <a:pt x="355434" y="1572379"/>
                        <a:pt x="364994" y="1602893"/>
                      </a:cubicBezTo>
                      <a:cubicBezTo>
                        <a:pt x="373158" y="1628915"/>
                        <a:pt x="382680" y="1659507"/>
                        <a:pt x="391379" y="1689027"/>
                      </a:cubicBezTo>
                      <a:cubicBezTo>
                        <a:pt x="400480" y="1719944"/>
                        <a:pt x="407765" y="1746788"/>
                        <a:pt x="413653" y="1771089"/>
                      </a:cubicBezTo>
                      <a:cubicBezTo>
                        <a:pt x="421340" y="1802866"/>
                        <a:pt x="426234" y="1826192"/>
                        <a:pt x="429504" y="1846745"/>
                      </a:cubicBezTo>
                      <a:cubicBezTo>
                        <a:pt x="433806" y="1873780"/>
                        <a:pt x="435794" y="1894812"/>
                        <a:pt x="435794" y="1912937"/>
                      </a:cubicBezTo>
                      <a:cubicBezTo>
                        <a:pt x="435775" y="1913549"/>
                        <a:pt x="435354" y="1913970"/>
                        <a:pt x="434819" y="1913970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4" name="任意多边形: 形状 353">
                  <a:extLst>
                    <a:ext uri="{FF2B5EF4-FFF2-40B4-BE49-F238E27FC236}">
                      <a16:creationId xmlns:a16="http://schemas.microsoft.com/office/drawing/2014/main" id="{1BAF1383-DE24-18CD-4A98-C8C5FE343117}"/>
                    </a:ext>
                  </a:extLst>
                </p:cNvPr>
                <p:cNvSpPr/>
                <p:nvPr/>
              </p:nvSpPr>
              <p:spPr>
                <a:xfrm>
                  <a:off x="9620171" y="1104717"/>
                  <a:ext cx="459387" cy="1913854"/>
                </a:xfrm>
                <a:custGeom>
                  <a:avLst/>
                  <a:gdLst>
                    <a:gd name="connsiteX0" fmla="*/ 458432 w 459387"/>
                    <a:gd name="connsiteY0" fmla="*/ 1913855 h 1913854"/>
                    <a:gd name="connsiteX1" fmla="*/ 457476 w 459387"/>
                    <a:gd name="connsiteY1" fmla="*/ 1912899 h 1913854"/>
                    <a:gd name="connsiteX2" fmla="*/ 451396 w 459387"/>
                    <a:gd name="connsiteY2" fmla="*/ 1847204 h 1913854"/>
                    <a:gd name="connsiteX3" fmla="*/ 435679 w 459387"/>
                    <a:gd name="connsiteY3" fmla="*/ 1771796 h 1913854"/>
                    <a:gd name="connsiteX4" fmla="*/ 412621 w 459387"/>
                    <a:gd name="connsiteY4" fmla="*/ 1689027 h 1913854"/>
                    <a:gd name="connsiteX5" fmla="*/ 384477 w 459387"/>
                    <a:gd name="connsiteY5" fmla="*/ 1601154 h 1913854"/>
                    <a:gd name="connsiteX6" fmla="*/ 350387 w 459387"/>
                    <a:gd name="connsiteY6" fmla="*/ 1507353 h 1913854"/>
                    <a:gd name="connsiteX7" fmla="*/ 324307 w 459387"/>
                    <a:gd name="connsiteY7" fmla="*/ 1441008 h 1913854"/>
                    <a:gd name="connsiteX8" fmla="*/ 311555 w 459387"/>
                    <a:gd name="connsiteY8" fmla="*/ 1408791 h 1913854"/>
                    <a:gd name="connsiteX9" fmla="*/ 270275 w 459387"/>
                    <a:gd name="connsiteY9" fmla="*/ 1307782 h 1913854"/>
                    <a:gd name="connsiteX10" fmla="*/ 269185 w 459387"/>
                    <a:gd name="connsiteY10" fmla="*/ 1305163 h 1913854"/>
                    <a:gd name="connsiteX11" fmla="*/ 228805 w 459387"/>
                    <a:gd name="connsiteY11" fmla="*/ 1206563 h 1913854"/>
                    <a:gd name="connsiteX12" fmla="*/ 188443 w 459387"/>
                    <a:gd name="connsiteY12" fmla="*/ 1107982 h 1913854"/>
                    <a:gd name="connsiteX13" fmla="*/ 187353 w 459387"/>
                    <a:gd name="connsiteY13" fmla="*/ 1105363 h 1913854"/>
                    <a:gd name="connsiteX14" fmla="*/ 146074 w 459387"/>
                    <a:gd name="connsiteY14" fmla="*/ 1004315 h 1913854"/>
                    <a:gd name="connsiteX15" fmla="*/ 133321 w 459387"/>
                    <a:gd name="connsiteY15" fmla="*/ 972099 h 1913854"/>
                    <a:gd name="connsiteX16" fmla="*/ 107242 w 459387"/>
                    <a:gd name="connsiteY16" fmla="*/ 905735 h 1913854"/>
                    <a:gd name="connsiteX17" fmla="*/ 73114 w 459387"/>
                    <a:gd name="connsiteY17" fmla="*/ 811838 h 1913854"/>
                    <a:gd name="connsiteX18" fmla="*/ 44950 w 459387"/>
                    <a:gd name="connsiteY18" fmla="*/ 723926 h 1913854"/>
                    <a:gd name="connsiteX19" fmla="*/ 21854 w 459387"/>
                    <a:gd name="connsiteY19" fmla="*/ 641043 h 1913854"/>
                    <a:gd name="connsiteX20" fmla="*/ 6118 w 459387"/>
                    <a:gd name="connsiteY20" fmla="*/ 565501 h 1913854"/>
                    <a:gd name="connsiteX21" fmla="*/ 0 w 459387"/>
                    <a:gd name="connsiteY21" fmla="*/ 499500 h 1913854"/>
                    <a:gd name="connsiteX22" fmla="*/ 6118 w 459387"/>
                    <a:gd name="connsiteY22" fmla="*/ 445621 h 1913854"/>
                    <a:gd name="connsiteX23" fmla="*/ 21911 w 459387"/>
                    <a:gd name="connsiteY23" fmla="*/ 401416 h 1913854"/>
                    <a:gd name="connsiteX24" fmla="*/ 45103 w 459387"/>
                    <a:gd name="connsiteY24" fmla="*/ 364573 h 1913854"/>
                    <a:gd name="connsiteX25" fmla="*/ 73324 w 459387"/>
                    <a:gd name="connsiteY25" fmla="*/ 332911 h 1913854"/>
                    <a:gd name="connsiteX26" fmla="*/ 107624 w 459387"/>
                    <a:gd name="connsiteY26" fmla="*/ 307099 h 1913854"/>
                    <a:gd name="connsiteX27" fmla="*/ 133799 w 459387"/>
                    <a:gd name="connsiteY27" fmla="*/ 292855 h 1913854"/>
                    <a:gd name="connsiteX28" fmla="*/ 146495 w 459387"/>
                    <a:gd name="connsiteY28" fmla="*/ 286163 h 1913854"/>
                    <a:gd name="connsiteX29" fmla="*/ 187870 w 459387"/>
                    <a:gd name="connsiteY29" fmla="*/ 267656 h 1913854"/>
                    <a:gd name="connsiteX30" fmla="*/ 188959 w 459387"/>
                    <a:gd name="connsiteY30" fmla="*/ 267216 h 1913854"/>
                    <a:gd name="connsiteX31" fmla="*/ 229245 w 459387"/>
                    <a:gd name="connsiteY31" fmla="*/ 249396 h 1913854"/>
                    <a:gd name="connsiteX32" fmla="*/ 269702 w 459387"/>
                    <a:gd name="connsiteY32" fmla="*/ 231500 h 1913854"/>
                    <a:gd name="connsiteX33" fmla="*/ 270791 w 459387"/>
                    <a:gd name="connsiteY33" fmla="*/ 231061 h 1913854"/>
                    <a:gd name="connsiteX34" fmla="*/ 311975 w 459387"/>
                    <a:gd name="connsiteY34" fmla="*/ 212629 h 1913854"/>
                    <a:gd name="connsiteX35" fmla="*/ 324690 w 459387"/>
                    <a:gd name="connsiteY35" fmla="*/ 205918 h 1913854"/>
                    <a:gd name="connsiteX36" fmla="*/ 350769 w 459387"/>
                    <a:gd name="connsiteY36" fmla="*/ 191732 h 1913854"/>
                    <a:gd name="connsiteX37" fmla="*/ 384668 w 459387"/>
                    <a:gd name="connsiteY37" fmla="*/ 166245 h 1913854"/>
                    <a:gd name="connsiteX38" fmla="*/ 412755 w 459387"/>
                    <a:gd name="connsiteY38" fmla="*/ 134717 h 1913854"/>
                    <a:gd name="connsiteX39" fmla="*/ 435718 w 459387"/>
                    <a:gd name="connsiteY39" fmla="*/ 98217 h 1913854"/>
                    <a:gd name="connsiteX40" fmla="*/ 451377 w 459387"/>
                    <a:gd name="connsiteY40" fmla="*/ 54376 h 1913854"/>
                    <a:gd name="connsiteX41" fmla="*/ 457457 w 459387"/>
                    <a:gd name="connsiteY41" fmla="*/ 956 h 1913854"/>
                    <a:gd name="connsiteX42" fmla="*/ 458413 w 459387"/>
                    <a:gd name="connsiteY42" fmla="*/ 0 h 1913854"/>
                    <a:gd name="connsiteX43" fmla="*/ 459369 w 459387"/>
                    <a:gd name="connsiteY43" fmla="*/ 956 h 1913854"/>
                    <a:gd name="connsiteX44" fmla="*/ 453250 w 459387"/>
                    <a:gd name="connsiteY44" fmla="*/ 54835 h 1913854"/>
                    <a:gd name="connsiteX45" fmla="*/ 437457 w 459387"/>
                    <a:gd name="connsiteY45" fmla="*/ 99040 h 1913854"/>
                    <a:gd name="connsiteX46" fmla="*/ 414265 w 459387"/>
                    <a:gd name="connsiteY46" fmla="*/ 135883 h 1913854"/>
                    <a:gd name="connsiteX47" fmla="*/ 386045 w 459387"/>
                    <a:gd name="connsiteY47" fmla="*/ 167545 h 1913854"/>
                    <a:gd name="connsiteX48" fmla="*/ 351744 w 459387"/>
                    <a:gd name="connsiteY48" fmla="*/ 193357 h 1913854"/>
                    <a:gd name="connsiteX49" fmla="*/ 325569 w 459387"/>
                    <a:gd name="connsiteY49" fmla="*/ 207601 h 1913854"/>
                    <a:gd name="connsiteX50" fmla="*/ 312874 w 459387"/>
                    <a:gd name="connsiteY50" fmla="*/ 214293 h 1913854"/>
                    <a:gd name="connsiteX51" fmla="*/ 271499 w 459387"/>
                    <a:gd name="connsiteY51" fmla="*/ 232801 h 1913854"/>
                    <a:gd name="connsiteX52" fmla="*/ 270409 w 459387"/>
                    <a:gd name="connsiteY52" fmla="*/ 233240 h 1913854"/>
                    <a:gd name="connsiteX53" fmla="*/ 230124 w 459387"/>
                    <a:gd name="connsiteY53" fmla="*/ 251060 h 1913854"/>
                    <a:gd name="connsiteX54" fmla="*/ 189667 w 459387"/>
                    <a:gd name="connsiteY54" fmla="*/ 268956 h 1913854"/>
                    <a:gd name="connsiteX55" fmla="*/ 188577 w 459387"/>
                    <a:gd name="connsiteY55" fmla="*/ 269395 h 1913854"/>
                    <a:gd name="connsiteX56" fmla="*/ 147393 w 459387"/>
                    <a:gd name="connsiteY56" fmla="*/ 287827 h 1913854"/>
                    <a:gd name="connsiteX57" fmla="*/ 134679 w 459387"/>
                    <a:gd name="connsiteY57" fmla="*/ 294538 h 1913854"/>
                    <a:gd name="connsiteX58" fmla="*/ 108600 w 459387"/>
                    <a:gd name="connsiteY58" fmla="*/ 308725 h 1913854"/>
                    <a:gd name="connsiteX59" fmla="*/ 74700 w 459387"/>
                    <a:gd name="connsiteY59" fmla="*/ 334211 h 1913854"/>
                    <a:gd name="connsiteX60" fmla="*/ 46614 w 459387"/>
                    <a:gd name="connsiteY60" fmla="*/ 365739 h 1913854"/>
                    <a:gd name="connsiteX61" fmla="*/ 23651 w 459387"/>
                    <a:gd name="connsiteY61" fmla="*/ 402239 h 1913854"/>
                    <a:gd name="connsiteX62" fmla="*/ 7992 w 459387"/>
                    <a:gd name="connsiteY62" fmla="*/ 446080 h 1913854"/>
                    <a:gd name="connsiteX63" fmla="*/ 1912 w 459387"/>
                    <a:gd name="connsiteY63" fmla="*/ 499500 h 1913854"/>
                    <a:gd name="connsiteX64" fmla="*/ 7992 w 459387"/>
                    <a:gd name="connsiteY64" fmla="*/ 565195 h 1913854"/>
                    <a:gd name="connsiteX65" fmla="*/ 23708 w 459387"/>
                    <a:gd name="connsiteY65" fmla="*/ 640603 h 1913854"/>
                    <a:gd name="connsiteX66" fmla="*/ 46767 w 459387"/>
                    <a:gd name="connsiteY66" fmla="*/ 723372 h 1913854"/>
                    <a:gd name="connsiteX67" fmla="*/ 74911 w 459387"/>
                    <a:gd name="connsiteY67" fmla="*/ 811246 h 1913854"/>
                    <a:gd name="connsiteX68" fmla="*/ 109001 w 459387"/>
                    <a:gd name="connsiteY68" fmla="*/ 905046 h 1913854"/>
                    <a:gd name="connsiteX69" fmla="*/ 135080 w 459387"/>
                    <a:gd name="connsiteY69" fmla="*/ 971392 h 1913854"/>
                    <a:gd name="connsiteX70" fmla="*/ 147833 w 459387"/>
                    <a:gd name="connsiteY70" fmla="*/ 1003608 h 1913854"/>
                    <a:gd name="connsiteX71" fmla="*/ 189112 w 459387"/>
                    <a:gd name="connsiteY71" fmla="*/ 1104617 h 1913854"/>
                    <a:gd name="connsiteX72" fmla="*/ 190202 w 459387"/>
                    <a:gd name="connsiteY72" fmla="*/ 1107236 h 1913854"/>
                    <a:gd name="connsiteX73" fmla="*/ 230583 w 459387"/>
                    <a:gd name="connsiteY73" fmla="*/ 1205836 h 1913854"/>
                    <a:gd name="connsiteX74" fmla="*/ 270944 w 459387"/>
                    <a:gd name="connsiteY74" fmla="*/ 1304417 h 1913854"/>
                    <a:gd name="connsiteX75" fmla="*/ 272034 w 459387"/>
                    <a:gd name="connsiteY75" fmla="*/ 1307036 h 1913854"/>
                    <a:gd name="connsiteX76" fmla="*/ 313314 w 459387"/>
                    <a:gd name="connsiteY76" fmla="*/ 1408084 h 1913854"/>
                    <a:gd name="connsiteX77" fmla="*/ 326066 w 459387"/>
                    <a:gd name="connsiteY77" fmla="*/ 1440300 h 1913854"/>
                    <a:gd name="connsiteX78" fmla="*/ 352146 w 459387"/>
                    <a:gd name="connsiteY78" fmla="*/ 1506665 h 1913854"/>
                    <a:gd name="connsiteX79" fmla="*/ 386274 w 459387"/>
                    <a:gd name="connsiteY79" fmla="*/ 1600561 h 1913854"/>
                    <a:gd name="connsiteX80" fmla="*/ 414437 w 459387"/>
                    <a:gd name="connsiteY80" fmla="*/ 1688492 h 1913854"/>
                    <a:gd name="connsiteX81" fmla="*/ 437534 w 459387"/>
                    <a:gd name="connsiteY81" fmla="*/ 1771376 h 1913854"/>
                    <a:gd name="connsiteX82" fmla="*/ 453269 w 459387"/>
                    <a:gd name="connsiteY82" fmla="*/ 1846917 h 1913854"/>
                    <a:gd name="connsiteX83" fmla="*/ 459388 w 459387"/>
                    <a:gd name="connsiteY83" fmla="*/ 1912918 h 1913854"/>
                    <a:gd name="connsiteX84" fmla="*/ 458432 w 459387"/>
                    <a:gd name="connsiteY84" fmla="*/ 1913855 h 191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459387" h="1913854">
                      <a:moveTo>
                        <a:pt x="458432" y="1913855"/>
                      </a:moveTo>
                      <a:cubicBezTo>
                        <a:pt x="457896" y="1913855"/>
                        <a:pt x="457476" y="1913434"/>
                        <a:pt x="457476" y="1912899"/>
                      </a:cubicBezTo>
                      <a:cubicBezTo>
                        <a:pt x="457476" y="1893971"/>
                        <a:pt x="455487" y="1872480"/>
                        <a:pt x="451396" y="1847204"/>
                      </a:cubicBezTo>
                      <a:cubicBezTo>
                        <a:pt x="447839" y="1825255"/>
                        <a:pt x="442696" y="1800590"/>
                        <a:pt x="435679" y="1771796"/>
                      </a:cubicBezTo>
                      <a:cubicBezTo>
                        <a:pt x="429790" y="1747667"/>
                        <a:pt x="422257" y="1720594"/>
                        <a:pt x="412621" y="1689027"/>
                      </a:cubicBezTo>
                      <a:cubicBezTo>
                        <a:pt x="403424" y="1658876"/>
                        <a:pt x="393234" y="1627692"/>
                        <a:pt x="384477" y="1601154"/>
                      </a:cubicBezTo>
                      <a:cubicBezTo>
                        <a:pt x="375873" y="1575094"/>
                        <a:pt x="365051" y="1545286"/>
                        <a:pt x="350387" y="1507353"/>
                      </a:cubicBezTo>
                      <a:cubicBezTo>
                        <a:pt x="341936" y="1485480"/>
                        <a:pt x="332969" y="1462861"/>
                        <a:pt x="324307" y="1441008"/>
                      </a:cubicBezTo>
                      <a:cubicBezTo>
                        <a:pt x="320044" y="1430243"/>
                        <a:pt x="315780" y="1419498"/>
                        <a:pt x="311555" y="1408791"/>
                      </a:cubicBezTo>
                      <a:cubicBezTo>
                        <a:pt x="298324" y="1375198"/>
                        <a:pt x="283430" y="1339387"/>
                        <a:pt x="270275" y="1307782"/>
                      </a:cubicBezTo>
                      <a:lnTo>
                        <a:pt x="269185" y="1305163"/>
                      </a:lnTo>
                      <a:cubicBezTo>
                        <a:pt x="255591" y="1272487"/>
                        <a:pt x="241558" y="1238703"/>
                        <a:pt x="228805" y="1206563"/>
                      </a:cubicBezTo>
                      <a:cubicBezTo>
                        <a:pt x="216071" y="1174423"/>
                        <a:pt x="202018" y="1140657"/>
                        <a:pt x="188443" y="1107982"/>
                      </a:cubicBezTo>
                      <a:lnTo>
                        <a:pt x="187353" y="1105363"/>
                      </a:lnTo>
                      <a:cubicBezTo>
                        <a:pt x="174199" y="1073739"/>
                        <a:pt x="159305" y="1037909"/>
                        <a:pt x="146074" y="1004315"/>
                      </a:cubicBezTo>
                      <a:cubicBezTo>
                        <a:pt x="141849" y="993609"/>
                        <a:pt x="137585" y="982844"/>
                        <a:pt x="133321" y="972099"/>
                      </a:cubicBezTo>
                      <a:cubicBezTo>
                        <a:pt x="124660" y="950226"/>
                        <a:pt x="115693" y="927627"/>
                        <a:pt x="107242" y="905735"/>
                      </a:cubicBezTo>
                      <a:cubicBezTo>
                        <a:pt x="92577" y="867782"/>
                        <a:pt x="81736" y="837937"/>
                        <a:pt x="73114" y="811838"/>
                      </a:cubicBezTo>
                      <a:cubicBezTo>
                        <a:pt x="64357" y="785281"/>
                        <a:pt x="54166" y="754078"/>
                        <a:pt x="44950" y="723926"/>
                      </a:cubicBezTo>
                      <a:cubicBezTo>
                        <a:pt x="35295" y="692321"/>
                        <a:pt x="27743" y="665210"/>
                        <a:pt x="21854" y="641043"/>
                      </a:cubicBezTo>
                      <a:cubicBezTo>
                        <a:pt x="14837" y="612210"/>
                        <a:pt x="9675" y="587508"/>
                        <a:pt x="6118" y="565501"/>
                      </a:cubicBezTo>
                      <a:cubicBezTo>
                        <a:pt x="2008" y="540129"/>
                        <a:pt x="0" y="518543"/>
                        <a:pt x="0" y="499500"/>
                      </a:cubicBezTo>
                      <a:cubicBezTo>
                        <a:pt x="0" y="480438"/>
                        <a:pt x="2008" y="462810"/>
                        <a:pt x="6118" y="445621"/>
                      </a:cubicBezTo>
                      <a:cubicBezTo>
                        <a:pt x="9694" y="430689"/>
                        <a:pt x="14856" y="416234"/>
                        <a:pt x="21911" y="401416"/>
                      </a:cubicBezTo>
                      <a:cubicBezTo>
                        <a:pt x="27819" y="388970"/>
                        <a:pt x="35410" y="376924"/>
                        <a:pt x="45103" y="364573"/>
                      </a:cubicBezTo>
                      <a:cubicBezTo>
                        <a:pt x="54338" y="352795"/>
                        <a:pt x="64548" y="341954"/>
                        <a:pt x="73324" y="332911"/>
                      </a:cubicBezTo>
                      <a:cubicBezTo>
                        <a:pt x="81985" y="323963"/>
                        <a:pt x="92902" y="315761"/>
                        <a:pt x="107624" y="307099"/>
                      </a:cubicBezTo>
                      <a:cubicBezTo>
                        <a:pt x="116114" y="302109"/>
                        <a:pt x="125100" y="297406"/>
                        <a:pt x="133799" y="292855"/>
                      </a:cubicBezTo>
                      <a:cubicBezTo>
                        <a:pt x="138044" y="290637"/>
                        <a:pt x="142288" y="288420"/>
                        <a:pt x="146495" y="286163"/>
                      </a:cubicBezTo>
                      <a:cubicBezTo>
                        <a:pt x="159802" y="279013"/>
                        <a:pt x="174715" y="272971"/>
                        <a:pt x="187870" y="267656"/>
                      </a:cubicBezTo>
                      <a:lnTo>
                        <a:pt x="188959" y="267216"/>
                      </a:lnTo>
                      <a:cubicBezTo>
                        <a:pt x="202515" y="261728"/>
                        <a:pt x="216549" y="256050"/>
                        <a:pt x="229245" y="249396"/>
                      </a:cubicBezTo>
                      <a:cubicBezTo>
                        <a:pt x="242016" y="242704"/>
                        <a:pt x="256089" y="237007"/>
                        <a:pt x="269702" y="231500"/>
                      </a:cubicBezTo>
                      <a:lnTo>
                        <a:pt x="270791" y="231061"/>
                      </a:lnTo>
                      <a:cubicBezTo>
                        <a:pt x="283908" y="225745"/>
                        <a:pt x="298764" y="219742"/>
                        <a:pt x="311975" y="212629"/>
                      </a:cubicBezTo>
                      <a:cubicBezTo>
                        <a:pt x="316182" y="210373"/>
                        <a:pt x="320445" y="208136"/>
                        <a:pt x="324690" y="205918"/>
                      </a:cubicBezTo>
                      <a:cubicBezTo>
                        <a:pt x="333351" y="201387"/>
                        <a:pt x="342318" y="196684"/>
                        <a:pt x="350769" y="191732"/>
                      </a:cubicBezTo>
                      <a:cubicBezTo>
                        <a:pt x="365357" y="183166"/>
                        <a:pt x="376122" y="175059"/>
                        <a:pt x="384668" y="166245"/>
                      </a:cubicBezTo>
                      <a:cubicBezTo>
                        <a:pt x="393406" y="157240"/>
                        <a:pt x="403577" y="146437"/>
                        <a:pt x="412755" y="134717"/>
                      </a:cubicBezTo>
                      <a:cubicBezTo>
                        <a:pt x="422353" y="122480"/>
                        <a:pt x="429867" y="110531"/>
                        <a:pt x="435718" y="98217"/>
                      </a:cubicBezTo>
                      <a:cubicBezTo>
                        <a:pt x="442715" y="83515"/>
                        <a:pt x="447820" y="69175"/>
                        <a:pt x="451377" y="54376"/>
                      </a:cubicBezTo>
                      <a:cubicBezTo>
                        <a:pt x="455468" y="37341"/>
                        <a:pt x="457457" y="19865"/>
                        <a:pt x="457457" y="956"/>
                      </a:cubicBezTo>
                      <a:cubicBezTo>
                        <a:pt x="457457" y="421"/>
                        <a:pt x="457877" y="0"/>
                        <a:pt x="458413" y="0"/>
                      </a:cubicBezTo>
                      <a:cubicBezTo>
                        <a:pt x="458948" y="0"/>
                        <a:pt x="459369" y="421"/>
                        <a:pt x="459369" y="956"/>
                      </a:cubicBezTo>
                      <a:cubicBezTo>
                        <a:pt x="459369" y="20018"/>
                        <a:pt x="457361" y="37647"/>
                        <a:pt x="453250" y="54835"/>
                      </a:cubicBezTo>
                      <a:cubicBezTo>
                        <a:pt x="449675" y="69768"/>
                        <a:pt x="444513" y="84222"/>
                        <a:pt x="437457" y="99040"/>
                      </a:cubicBezTo>
                      <a:cubicBezTo>
                        <a:pt x="431549" y="111487"/>
                        <a:pt x="423959" y="123532"/>
                        <a:pt x="414265" y="135883"/>
                      </a:cubicBezTo>
                      <a:cubicBezTo>
                        <a:pt x="405031" y="147661"/>
                        <a:pt x="394821" y="158502"/>
                        <a:pt x="386045" y="167545"/>
                      </a:cubicBezTo>
                      <a:cubicBezTo>
                        <a:pt x="377383" y="176493"/>
                        <a:pt x="366485" y="184696"/>
                        <a:pt x="351744" y="193357"/>
                      </a:cubicBezTo>
                      <a:cubicBezTo>
                        <a:pt x="343255" y="198347"/>
                        <a:pt x="334269" y="203050"/>
                        <a:pt x="325569" y="207601"/>
                      </a:cubicBezTo>
                      <a:cubicBezTo>
                        <a:pt x="321325" y="209819"/>
                        <a:pt x="317080" y="212037"/>
                        <a:pt x="312874" y="214293"/>
                      </a:cubicBezTo>
                      <a:cubicBezTo>
                        <a:pt x="299567" y="221443"/>
                        <a:pt x="284653" y="227485"/>
                        <a:pt x="271499" y="232801"/>
                      </a:cubicBezTo>
                      <a:lnTo>
                        <a:pt x="270409" y="233240"/>
                      </a:lnTo>
                      <a:cubicBezTo>
                        <a:pt x="256853" y="238728"/>
                        <a:pt x="242819" y="244406"/>
                        <a:pt x="230124" y="251060"/>
                      </a:cubicBezTo>
                      <a:cubicBezTo>
                        <a:pt x="217352" y="257752"/>
                        <a:pt x="203280" y="263449"/>
                        <a:pt x="189667" y="268956"/>
                      </a:cubicBezTo>
                      <a:lnTo>
                        <a:pt x="188577" y="269395"/>
                      </a:lnTo>
                      <a:cubicBezTo>
                        <a:pt x="175461" y="274711"/>
                        <a:pt x="160605" y="280714"/>
                        <a:pt x="147393" y="287827"/>
                      </a:cubicBezTo>
                      <a:cubicBezTo>
                        <a:pt x="143187" y="290083"/>
                        <a:pt x="138923" y="292320"/>
                        <a:pt x="134679" y="294538"/>
                      </a:cubicBezTo>
                      <a:cubicBezTo>
                        <a:pt x="126018" y="299069"/>
                        <a:pt x="117050" y="303753"/>
                        <a:pt x="108600" y="308725"/>
                      </a:cubicBezTo>
                      <a:cubicBezTo>
                        <a:pt x="94011" y="317290"/>
                        <a:pt x="83247" y="325397"/>
                        <a:pt x="74700" y="334211"/>
                      </a:cubicBezTo>
                      <a:cubicBezTo>
                        <a:pt x="65963" y="343216"/>
                        <a:pt x="55791" y="354019"/>
                        <a:pt x="46614" y="365739"/>
                      </a:cubicBezTo>
                      <a:cubicBezTo>
                        <a:pt x="37016" y="377976"/>
                        <a:pt x="29502" y="389926"/>
                        <a:pt x="23651" y="402239"/>
                      </a:cubicBezTo>
                      <a:cubicBezTo>
                        <a:pt x="16653" y="416942"/>
                        <a:pt x="11548" y="431281"/>
                        <a:pt x="7992" y="446080"/>
                      </a:cubicBezTo>
                      <a:cubicBezTo>
                        <a:pt x="3900" y="463115"/>
                        <a:pt x="1912" y="480591"/>
                        <a:pt x="1912" y="499500"/>
                      </a:cubicBezTo>
                      <a:cubicBezTo>
                        <a:pt x="1912" y="518429"/>
                        <a:pt x="3900" y="539919"/>
                        <a:pt x="7992" y="565195"/>
                      </a:cubicBezTo>
                      <a:cubicBezTo>
                        <a:pt x="11548" y="587144"/>
                        <a:pt x="16691" y="611809"/>
                        <a:pt x="23708" y="640603"/>
                      </a:cubicBezTo>
                      <a:cubicBezTo>
                        <a:pt x="29597" y="664732"/>
                        <a:pt x="37130" y="691805"/>
                        <a:pt x="46767" y="723372"/>
                      </a:cubicBezTo>
                      <a:cubicBezTo>
                        <a:pt x="55963" y="753504"/>
                        <a:pt x="66154" y="784708"/>
                        <a:pt x="74911" y="811246"/>
                      </a:cubicBezTo>
                      <a:cubicBezTo>
                        <a:pt x="83515" y="837325"/>
                        <a:pt x="94336" y="867132"/>
                        <a:pt x="109001" y="905046"/>
                      </a:cubicBezTo>
                      <a:cubicBezTo>
                        <a:pt x="117452" y="926919"/>
                        <a:pt x="126419" y="949538"/>
                        <a:pt x="135080" y="971392"/>
                      </a:cubicBezTo>
                      <a:cubicBezTo>
                        <a:pt x="139344" y="982156"/>
                        <a:pt x="143608" y="992901"/>
                        <a:pt x="147833" y="1003608"/>
                      </a:cubicBezTo>
                      <a:cubicBezTo>
                        <a:pt x="161064" y="1037201"/>
                        <a:pt x="175958" y="1073012"/>
                        <a:pt x="189112" y="1104617"/>
                      </a:cubicBezTo>
                      <a:lnTo>
                        <a:pt x="190202" y="1107236"/>
                      </a:lnTo>
                      <a:cubicBezTo>
                        <a:pt x="203796" y="1139912"/>
                        <a:pt x="217830" y="1173696"/>
                        <a:pt x="230583" y="1205836"/>
                      </a:cubicBezTo>
                      <a:cubicBezTo>
                        <a:pt x="243317" y="1237976"/>
                        <a:pt x="257369" y="1271742"/>
                        <a:pt x="270944" y="1304417"/>
                      </a:cubicBezTo>
                      <a:lnTo>
                        <a:pt x="272034" y="1307036"/>
                      </a:lnTo>
                      <a:cubicBezTo>
                        <a:pt x="285189" y="1338660"/>
                        <a:pt x="300083" y="1374491"/>
                        <a:pt x="313314" y="1408084"/>
                      </a:cubicBezTo>
                      <a:cubicBezTo>
                        <a:pt x="317539" y="1418791"/>
                        <a:pt x="321803" y="1429555"/>
                        <a:pt x="326066" y="1440300"/>
                      </a:cubicBezTo>
                      <a:cubicBezTo>
                        <a:pt x="334728" y="1462173"/>
                        <a:pt x="343695" y="1484773"/>
                        <a:pt x="352146" y="1506665"/>
                      </a:cubicBezTo>
                      <a:cubicBezTo>
                        <a:pt x="366810" y="1544636"/>
                        <a:pt x="377651" y="1574463"/>
                        <a:pt x="386274" y="1600561"/>
                      </a:cubicBezTo>
                      <a:cubicBezTo>
                        <a:pt x="395031" y="1627118"/>
                        <a:pt x="405222" y="1658321"/>
                        <a:pt x="414437" y="1688492"/>
                      </a:cubicBezTo>
                      <a:cubicBezTo>
                        <a:pt x="424093" y="1720097"/>
                        <a:pt x="431645" y="1747208"/>
                        <a:pt x="437534" y="1771376"/>
                      </a:cubicBezTo>
                      <a:cubicBezTo>
                        <a:pt x="444551" y="1800208"/>
                        <a:pt x="449713" y="1824911"/>
                        <a:pt x="453269" y="1846917"/>
                      </a:cubicBezTo>
                      <a:cubicBezTo>
                        <a:pt x="457380" y="1872289"/>
                        <a:pt x="459388" y="1893875"/>
                        <a:pt x="459388" y="1912918"/>
                      </a:cubicBezTo>
                      <a:cubicBezTo>
                        <a:pt x="459388" y="1913434"/>
                        <a:pt x="458967" y="1913855"/>
                        <a:pt x="458432" y="191385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5" name="任意多边形: 形状 354">
                  <a:extLst>
                    <a:ext uri="{FF2B5EF4-FFF2-40B4-BE49-F238E27FC236}">
                      <a16:creationId xmlns:a16="http://schemas.microsoft.com/office/drawing/2014/main" id="{9B2ECBBA-3BEC-69E3-3DC0-9EDC0D3CAED6}"/>
                    </a:ext>
                  </a:extLst>
                </p:cNvPr>
                <p:cNvSpPr/>
                <p:nvPr/>
              </p:nvSpPr>
              <p:spPr>
                <a:xfrm>
                  <a:off x="9664777" y="1104697"/>
                  <a:ext cx="474494" cy="1913874"/>
                </a:xfrm>
                <a:custGeom>
                  <a:avLst/>
                  <a:gdLst>
                    <a:gd name="connsiteX0" fmla="*/ 473574 w 474494"/>
                    <a:gd name="connsiteY0" fmla="*/ 1913874 h 1913874"/>
                    <a:gd name="connsiteX1" fmla="*/ 472618 w 474494"/>
                    <a:gd name="connsiteY1" fmla="*/ 1912918 h 1913874"/>
                    <a:gd name="connsiteX2" fmla="*/ 466978 w 474494"/>
                    <a:gd name="connsiteY2" fmla="*/ 1847663 h 1913874"/>
                    <a:gd name="connsiteX3" fmla="*/ 451625 w 474494"/>
                    <a:gd name="connsiteY3" fmla="*/ 1772638 h 1913874"/>
                    <a:gd name="connsiteX4" fmla="*/ 428012 w 474494"/>
                    <a:gd name="connsiteY4" fmla="*/ 1689314 h 1913874"/>
                    <a:gd name="connsiteX5" fmla="*/ 398358 w 474494"/>
                    <a:gd name="connsiteY5" fmla="*/ 1599930 h 1913874"/>
                    <a:gd name="connsiteX6" fmla="*/ 362795 w 474494"/>
                    <a:gd name="connsiteY6" fmla="*/ 1504638 h 1913874"/>
                    <a:gd name="connsiteX7" fmla="*/ 332969 w 474494"/>
                    <a:gd name="connsiteY7" fmla="*/ 1430071 h 1913874"/>
                    <a:gd name="connsiteX8" fmla="*/ 322759 w 474494"/>
                    <a:gd name="connsiteY8" fmla="*/ 1404872 h 1913874"/>
                    <a:gd name="connsiteX9" fmla="*/ 290332 w 474494"/>
                    <a:gd name="connsiteY9" fmla="*/ 1326940 h 1913874"/>
                    <a:gd name="connsiteX10" fmla="*/ 279969 w 474494"/>
                    <a:gd name="connsiteY10" fmla="*/ 1302333 h 1913874"/>
                    <a:gd name="connsiteX11" fmla="*/ 263277 w 474494"/>
                    <a:gd name="connsiteY11" fmla="*/ 1262889 h 1913874"/>
                    <a:gd name="connsiteX12" fmla="*/ 236376 w 474494"/>
                    <a:gd name="connsiteY12" fmla="*/ 1198991 h 1913874"/>
                    <a:gd name="connsiteX13" fmla="*/ 209494 w 474494"/>
                    <a:gd name="connsiteY13" fmla="*/ 1135132 h 1913874"/>
                    <a:gd name="connsiteX14" fmla="*/ 192783 w 474494"/>
                    <a:gd name="connsiteY14" fmla="*/ 1095669 h 1913874"/>
                    <a:gd name="connsiteX15" fmla="*/ 182421 w 474494"/>
                    <a:gd name="connsiteY15" fmla="*/ 1071062 h 1913874"/>
                    <a:gd name="connsiteX16" fmla="*/ 149994 w 474494"/>
                    <a:gd name="connsiteY16" fmla="*/ 993092 h 1913874"/>
                    <a:gd name="connsiteX17" fmla="*/ 139784 w 474494"/>
                    <a:gd name="connsiteY17" fmla="*/ 967893 h 1913874"/>
                    <a:gd name="connsiteX18" fmla="*/ 109938 w 474494"/>
                    <a:gd name="connsiteY18" fmla="*/ 893307 h 1913874"/>
                    <a:gd name="connsiteX19" fmla="*/ 74356 w 474494"/>
                    <a:gd name="connsiteY19" fmla="*/ 797938 h 1913874"/>
                    <a:gd name="connsiteX20" fmla="*/ 44683 w 474494"/>
                    <a:gd name="connsiteY20" fmla="*/ 708497 h 1913874"/>
                    <a:gd name="connsiteX21" fmla="*/ 21032 w 474494"/>
                    <a:gd name="connsiteY21" fmla="*/ 625059 h 1913874"/>
                    <a:gd name="connsiteX22" fmla="*/ 5659 w 474494"/>
                    <a:gd name="connsiteY22" fmla="*/ 549861 h 1913874"/>
                    <a:gd name="connsiteX23" fmla="*/ 0 w 474494"/>
                    <a:gd name="connsiteY23" fmla="*/ 484319 h 1913874"/>
                    <a:gd name="connsiteX24" fmla="*/ 5659 w 474494"/>
                    <a:gd name="connsiteY24" fmla="*/ 430000 h 1913874"/>
                    <a:gd name="connsiteX25" fmla="*/ 21089 w 474494"/>
                    <a:gd name="connsiteY25" fmla="*/ 385413 h 1913874"/>
                    <a:gd name="connsiteX26" fmla="*/ 44836 w 474494"/>
                    <a:gd name="connsiteY26" fmla="*/ 349105 h 1913874"/>
                    <a:gd name="connsiteX27" fmla="*/ 74605 w 474494"/>
                    <a:gd name="connsiteY27" fmla="*/ 318915 h 1913874"/>
                    <a:gd name="connsiteX28" fmla="*/ 110339 w 474494"/>
                    <a:gd name="connsiteY28" fmla="*/ 294633 h 1913874"/>
                    <a:gd name="connsiteX29" fmla="*/ 140281 w 474494"/>
                    <a:gd name="connsiteY29" fmla="*/ 279663 h 1913874"/>
                    <a:gd name="connsiteX30" fmla="*/ 150433 w 474494"/>
                    <a:gd name="connsiteY30" fmla="*/ 274883 h 1913874"/>
                    <a:gd name="connsiteX31" fmla="*/ 182956 w 474494"/>
                    <a:gd name="connsiteY31" fmla="*/ 261748 h 1913874"/>
                    <a:gd name="connsiteX32" fmla="*/ 193300 w 474494"/>
                    <a:gd name="connsiteY32" fmla="*/ 257885 h 1913874"/>
                    <a:gd name="connsiteX33" fmla="*/ 210029 w 474494"/>
                    <a:gd name="connsiteY33" fmla="*/ 251825 h 1913874"/>
                    <a:gd name="connsiteX34" fmla="*/ 236835 w 474494"/>
                    <a:gd name="connsiteY34" fmla="*/ 241749 h 1913874"/>
                    <a:gd name="connsiteX35" fmla="*/ 263736 w 474494"/>
                    <a:gd name="connsiteY35" fmla="*/ 231634 h 1913874"/>
                    <a:gd name="connsiteX36" fmla="*/ 280447 w 474494"/>
                    <a:gd name="connsiteY36" fmla="*/ 225573 h 1913874"/>
                    <a:gd name="connsiteX37" fmla="*/ 290810 w 474494"/>
                    <a:gd name="connsiteY37" fmla="*/ 221711 h 1913874"/>
                    <a:gd name="connsiteX38" fmla="*/ 323179 w 474494"/>
                    <a:gd name="connsiteY38" fmla="*/ 208652 h 1913874"/>
                    <a:gd name="connsiteX39" fmla="*/ 333351 w 474494"/>
                    <a:gd name="connsiteY39" fmla="*/ 203873 h 1913874"/>
                    <a:gd name="connsiteX40" fmla="*/ 363158 w 474494"/>
                    <a:gd name="connsiteY40" fmla="*/ 188978 h 1913874"/>
                    <a:gd name="connsiteX41" fmla="*/ 398568 w 474494"/>
                    <a:gd name="connsiteY41" fmla="*/ 164926 h 1913874"/>
                    <a:gd name="connsiteX42" fmla="*/ 428127 w 474494"/>
                    <a:gd name="connsiteY42" fmla="*/ 134965 h 1913874"/>
                    <a:gd name="connsiteX43" fmla="*/ 451644 w 474494"/>
                    <a:gd name="connsiteY43" fmla="*/ 99040 h 1913874"/>
                    <a:gd name="connsiteX44" fmla="*/ 466940 w 474494"/>
                    <a:gd name="connsiteY44" fmla="*/ 54854 h 1913874"/>
                    <a:gd name="connsiteX45" fmla="*/ 472561 w 474494"/>
                    <a:gd name="connsiteY45" fmla="*/ 956 h 1913874"/>
                    <a:gd name="connsiteX46" fmla="*/ 473517 w 474494"/>
                    <a:gd name="connsiteY46" fmla="*/ 0 h 1913874"/>
                    <a:gd name="connsiteX47" fmla="*/ 474473 w 474494"/>
                    <a:gd name="connsiteY47" fmla="*/ 956 h 1913874"/>
                    <a:gd name="connsiteX48" fmla="*/ 468814 w 474494"/>
                    <a:gd name="connsiteY48" fmla="*/ 55275 h 1913874"/>
                    <a:gd name="connsiteX49" fmla="*/ 453384 w 474494"/>
                    <a:gd name="connsiteY49" fmla="*/ 99862 h 1913874"/>
                    <a:gd name="connsiteX50" fmla="*/ 429637 w 474494"/>
                    <a:gd name="connsiteY50" fmla="*/ 136170 h 1913874"/>
                    <a:gd name="connsiteX51" fmla="*/ 399868 w 474494"/>
                    <a:gd name="connsiteY51" fmla="*/ 166360 h 1913874"/>
                    <a:gd name="connsiteX52" fmla="*/ 364134 w 474494"/>
                    <a:gd name="connsiteY52" fmla="*/ 190642 h 1913874"/>
                    <a:gd name="connsiteX53" fmla="*/ 334192 w 474494"/>
                    <a:gd name="connsiteY53" fmla="*/ 205612 h 1913874"/>
                    <a:gd name="connsiteX54" fmla="*/ 324040 w 474494"/>
                    <a:gd name="connsiteY54" fmla="*/ 210392 h 1913874"/>
                    <a:gd name="connsiteX55" fmla="*/ 291517 w 474494"/>
                    <a:gd name="connsiteY55" fmla="*/ 223528 h 1913874"/>
                    <a:gd name="connsiteX56" fmla="*/ 281173 w 474494"/>
                    <a:gd name="connsiteY56" fmla="*/ 227390 h 1913874"/>
                    <a:gd name="connsiteX57" fmla="*/ 264425 w 474494"/>
                    <a:gd name="connsiteY57" fmla="*/ 233451 h 1913874"/>
                    <a:gd name="connsiteX58" fmla="*/ 237619 w 474494"/>
                    <a:gd name="connsiteY58" fmla="*/ 243527 h 1913874"/>
                    <a:gd name="connsiteX59" fmla="*/ 210698 w 474494"/>
                    <a:gd name="connsiteY59" fmla="*/ 253660 h 1913874"/>
                    <a:gd name="connsiteX60" fmla="*/ 194007 w 474494"/>
                    <a:gd name="connsiteY60" fmla="*/ 259721 h 1913874"/>
                    <a:gd name="connsiteX61" fmla="*/ 183644 w 474494"/>
                    <a:gd name="connsiteY61" fmla="*/ 263583 h 1913874"/>
                    <a:gd name="connsiteX62" fmla="*/ 151275 w 474494"/>
                    <a:gd name="connsiteY62" fmla="*/ 276642 h 1913874"/>
                    <a:gd name="connsiteX63" fmla="*/ 141103 w 474494"/>
                    <a:gd name="connsiteY63" fmla="*/ 281422 h 1913874"/>
                    <a:gd name="connsiteX64" fmla="*/ 111295 w 474494"/>
                    <a:gd name="connsiteY64" fmla="*/ 296316 h 1913874"/>
                    <a:gd name="connsiteX65" fmla="*/ 75886 w 474494"/>
                    <a:gd name="connsiteY65" fmla="*/ 320368 h 1913874"/>
                    <a:gd name="connsiteX66" fmla="*/ 46327 w 474494"/>
                    <a:gd name="connsiteY66" fmla="*/ 350329 h 1913874"/>
                    <a:gd name="connsiteX67" fmla="*/ 22810 w 474494"/>
                    <a:gd name="connsiteY67" fmla="*/ 386255 h 1913874"/>
                    <a:gd name="connsiteX68" fmla="*/ 7514 w 474494"/>
                    <a:gd name="connsiteY68" fmla="*/ 430440 h 1913874"/>
                    <a:gd name="connsiteX69" fmla="*/ 1893 w 474494"/>
                    <a:gd name="connsiteY69" fmla="*/ 484338 h 1913874"/>
                    <a:gd name="connsiteX70" fmla="*/ 7533 w 474494"/>
                    <a:gd name="connsiteY70" fmla="*/ 549594 h 1913874"/>
                    <a:gd name="connsiteX71" fmla="*/ 22886 w 474494"/>
                    <a:gd name="connsiteY71" fmla="*/ 624619 h 1913874"/>
                    <a:gd name="connsiteX72" fmla="*/ 46499 w 474494"/>
                    <a:gd name="connsiteY72" fmla="*/ 707942 h 1913874"/>
                    <a:gd name="connsiteX73" fmla="*/ 76154 w 474494"/>
                    <a:gd name="connsiteY73" fmla="*/ 797326 h 1913874"/>
                    <a:gd name="connsiteX74" fmla="*/ 111716 w 474494"/>
                    <a:gd name="connsiteY74" fmla="*/ 892619 h 1913874"/>
                    <a:gd name="connsiteX75" fmla="*/ 141543 w 474494"/>
                    <a:gd name="connsiteY75" fmla="*/ 967185 h 1913874"/>
                    <a:gd name="connsiteX76" fmla="*/ 151753 w 474494"/>
                    <a:gd name="connsiteY76" fmla="*/ 992385 h 1913874"/>
                    <a:gd name="connsiteX77" fmla="*/ 184180 w 474494"/>
                    <a:gd name="connsiteY77" fmla="*/ 1070316 h 1913874"/>
                    <a:gd name="connsiteX78" fmla="*/ 194542 w 474494"/>
                    <a:gd name="connsiteY78" fmla="*/ 1094923 h 1913874"/>
                    <a:gd name="connsiteX79" fmla="*/ 211253 w 474494"/>
                    <a:gd name="connsiteY79" fmla="*/ 1134386 h 1913874"/>
                    <a:gd name="connsiteX80" fmla="*/ 238135 w 474494"/>
                    <a:gd name="connsiteY80" fmla="*/ 1198265 h 1913874"/>
                    <a:gd name="connsiteX81" fmla="*/ 265017 w 474494"/>
                    <a:gd name="connsiteY81" fmla="*/ 1262163 h 1913874"/>
                    <a:gd name="connsiteX82" fmla="*/ 281709 w 474494"/>
                    <a:gd name="connsiteY82" fmla="*/ 1301607 h 1913874"/>
                    <a:gd name="connsiteX83" fmla="*/ 292072 w 474494"/>
                    <a:gd name="connsiteY83" fmla="*/ 1326213 h 1913874"/>
                    <a:gd name="connsiteX84" fmla="*/ 324499 w 474494"/>
                    <a:gd name="connsiteY84" fmla="*/ 1404183 h 1913874"/>
                    <a:gd name="connsiteX85" fmla="*/ 334708 w 474494"/>
                    <a:gd name="connsiteY85" fmla="*/ 1429383 h 1913874"/>
                    <a:gd name="connsiteX86" fmla="*/ 364554 w 474494"/>
                    <a:gd name="connsiteY86" fmla="*/ 1503969 h 1913874"/>
                    <a:gd name="connsiteX87" fmla="*/ 400136 w 474494"/>
                    <a:gd name="connsiteY87" fmla="*/ 1599337 h 1913874"/>
                    <a:gd name="connsiteX88" fmla="*/ 429810 w 474494"/>
                    <a:gd name="connsiteY88" fmla="*/ 1688779 h 1913874"/>
                    <a:gd name="connsiteX89" fmla="*/ 453461 w 474494"/>
                    <a:gd name="connsiteY89" fmla="*/ 1772217 h 1913874"/>
                    <a:gd name="connsiteX90" fmla="*/ 468833 w 474494"/>
                    <a:gd name="connsiteY90" fmla="*/ 1847414 h 1913874"/>
                    <a:gd name="connsiteX91" fmla="*/ 474492 w 474494"/>
                    <a:gd name="connsiteY91" fmla="*/ 1912956 h 1913874"/>
                    <a:gd name="connsiteX92" fmla="*/ 473574 w 474494"/>
                    <a:gd name="connsiteY92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74494" h="1913874">
                      <a:moveTo>
                        <a:pt x="473574" y="1913874"/>
                      </a:moveTo>
                      <a:cubicBezTo>
                        <a:pt x="473039" y="1913874"/>
                        <a:pt x="472618" y="1913454"/>
                        <a:pt x="472618" y="1912918"/>
                      </a:cubicBezTo>
                      <a:cubicBezTo>
                        <a:pt x="472618" y="1893607"/>
                        <a:pt x="470726" y="1871658"/>
                        <a:pt x="466978" y="1847663"/>
                      </a:cubicBezTo>
                      <a:cubicBezTo>
                        <a:pt x="463441" y="1824949"/>
                        <a:pt x="458279" y="1799692"/>
                        <a:pt x="451625" y="1772638"/>
                      </a:cubicBezTo>
                      <a:cubicBezTo>
                        <a:pt x="445947" y="1749503"/>
                        <a:pt x="438452" y="1723022"/>
                        <a:pt x="428012" y="1689314"/>
                      </a:cubicBezTo>
                      <a:cubicBezTo>
                        <a:pt x="418873" y="1659774"/>
                        <a:pt x="408357" y="1628896"/>
                        <a:pt x="398358" y="1599930"/>
                      </a:cubicBezTo>
                      <a:cubicBezTo>
                        <a:pt x="388435" y="1571174"/>
                        <a:pt x="376963" y="1541042"/>
                        <a:pt x="362795" y="1504638"/>
                      </a:cubicBezTo>
                      <a:cubicBezTo>
                        <a:pt x="353293" y="1480222"/>
                        <a:pt x="342949" y="1454716"/>
                        <a:pt x="332969" y="1430071"/>
                      </a:cubicBezTo>
                      <a:cubicBezTo>
                        <a:pt x="329565" y="1421659"/>
                        <a:pt x="326143" y="1413246"/>
                        <a:pt x="322759" y="1404872"/>
                      </a:cubicBezTo>
                      <a:cubicBezTo>
                        <a:pt x="312491" y="1379442"/>
                        <a:pt x="301230" y="1352752"/>
                        <a:pt x="290332" y="1326940"/>
                      </a:cubicBezTo>
                      <a:cubicBezTo>
                        <a:pt x="286871" y="1318738"/>
                        <a:pt x="283410" y="1310516"/>
                        <a:pt x="279969" y="1302333"/>
                      </a:cubicBezTo>
                      <a:cubicBezTo>
                        <a:pt x="274462" y="1289255"/>
                        <a:pt x="268880" y="1276082"/>
                        <a:pt x="263277" y="1262889"/>
                      </a:cubicBezTo>
                      <a:cubicBezTo>
                        <a:pt x="254310" y="1241800"/>
                        <a:pt x="245056" y="1220004"/>
                        <a:pt x="236376" y="1198991"/>
                      </a:cubicBezTo>
                      <a:cubicBezTo>
                        <a:pt x="227715" y="1177998"/>
                        <a:pt x="218461" y="1156202"/>
                        <a:pt x="209494" y="1135132"/>
                      </a:cubicBezTo>
                      <a:cubicBezTo>
                        <a:pt x="203892" y="1121939"/>
                        <a:pt x="198290" y="1108747"/>
                        <a:pt x="192783" y="1095669"/>
                      </a:cubicBezTo>
                      <a:cubicBezTo>
                        <a:pt x="189342" y="1087486"/>
                        <a:pt x="185881" y="1079284"/>
                        <a:pt x="182421" y="1071062"/>
                      </a:cubicBezTo>
                      <a:cubicBezTo>
                        <a:pt x="171522" y="1045251"/>
                        <a:pt x="160261" y="1018540"/>
                        <a:pt x="149994" y="993092"/>
                      </a:cubicBezTo>
                      <a:cubicBezTo>
                        <a:pt x="146609" y="984699"/>
                        <a:pt x="143206" y="976286"/>
                        <a:pt x="139784" y="967893"/>
                      </a:cubicBezTo>
                      <a:cubicBezTo>
                        <a:pt x="129784" y="943228"/>
                        <a:pt x="119440" y="917723"/>
                        <a:pt x="109938" y="893307"/>
                      </a:cubicBezTo>
                      <a:cubicBezTo>
                        <a:pt x="95751" y="856884"/>
                        <a:pt x="84279" y="826713"/>
                        <a:pt x="74356" y="797938"/>
                      </a:cubicBezTo>
                      <a:cubicBezTo>
                        <a:pt x="64357" y="768953"/>
                        <a:pt x="53822" y="738075"/>
                        <a:pt x="44683" y="708497"/>
                      </a:cubicBezTo>
                      <a:cubicBezTo>
                        <a:pt x="34243" y="674751"/>
                        <a:pt x="26729" y="648232"/>
                        <a:pt x="21032" y="625059"/>
                      </a:cubicBezTo>
                      <a:cubicBezTo>
                        <a:pt x="14378" y="597947"/>
                        <a:pt x="9197" y="572652"/>
                        <a:pt x="5659" y="549861"/>
                      </a:cubicBezTo>
                      <a:cubicBezTo>
                        <a:pt x="1912" y="525770"/>
                        <a:pt x="0" y="503726"/>
                        <a:pt x="0" y="484319"/>
                      </a:cubicBezTo>
                      <a:cubicBezTo>
                        <a:pt x="0" y="464894"/>
                        <a:pt x="1912" y="446615"/>
                        <a:pt x="5659" y="430000"/>
                      </a:cubicBezTo>
                      <a:cubicBezTo>
                        <a:pt x="9216" y="414265"/>
                        <a:pt x="14416" y="399275"/>
                        <a:pt x="21089" y="385413"/>
                      </a:cubicBezTo>
                      <a:cubicBezTo>
                        <a:pt x="26806" y="373559"/>
                        <a:pt x="34358" y="362030"/>
                        <a:pt x="44836" y="349105"/>
                      </a:cubicBezTo>
                      <a:cubicBezTo>
                        <a:pt x="54032" y="337786"/>
                        <a:pt x="64586" y="327921"/>
                        <a:pt x="74605" y="318915"/>
                      </a:cubicBezTo>
                      <a:cubicBezTo>
                        <a:pt x="84604" y="309948"/>
                        <a:pt x="96134" y="302721"/>
                        <a:pt x="110339" y="294633"/>
                      </a:cubicBezTo>
                      <a:cubicBezTo>
                        <a:pt x="119899" y="289203"/>
                        <a:pt x="130262" y="284347"/>
                        <a:pt x="140281" y="279663"/>
                      </a:cubicBezTo>
                      <a:cubicBezTo>
                        <a:pt x="143665" y="278076"/>
                        <a:pt x="147068" y="276489"/>
                        <a:pt x="150433" y="274883"/>
                      </a:cubicBezTo>
                      <a:cubicBezTo>
                        <a:pt x="160739" y="269950"/>
                        <a:pt x="172039" y="265782"/>
                        <a:pt x="182956" y="261748"/>
                      </a:cubicBezTo>
                      <a:cubicBezTo>
                        <a:pt x="186417" y="260467"/>
                        <a:pt x="189877" y="259186"/>
                        <a:pt x="193300" y="257885"/>
                      </a:cubicBezTo>
                      <a:cubicBezTo>
                        <a:pt x="198806" y="255801"/>
                        <a:pt x="204523" y="253775"/>
                        <a:pt x="210029" y="251825"/>
                      </a:cubicBezTo>
                      <a:cubicBezTo>
                        <a:pt x="218958" y="248670"/>
                        <a:pt x="228212" y="245381"/>
                        <a:pt x="236835" y="241749"/>
                      </a:cubicBezTo>
                      <a:cubicBezTo>
                        <a:pt x="245515" y="238078"/>
                        <a:pt x="254788" y="234808"/>
                        <a:pt x="263736" y="231634"/>
                      </a:cubicBezTo>
                      <a:cubicBezTo>
                        <a:pt x="269243" y="229684"/>
                        <a:pt x="274940" y="227657"/>
                        <a:pt x="280447" y="225573"/>
                      </a:cubicBezTo>
                      <a:cubicBezTo>
                        <a:pt x="283888" y="224273"/>
                        <a:pt x="287349" y="222992"/>
                        <a:pt x="290810" y="221711"/>
                      </a:cubicBezTo>
                      <a:cubicBezTo>
                        <a:pt x="301689" y="217696"/>
                        <a:pt x="312931" y="213547"/>
                        <a:pt x="323179" y="208652"/>
                      </a:cubicBezTo>
                      <a:cubicBezTo>
                        <a:pt x="326544" y="207046"/>
                        <a:pt x="329948" y="205459"/>
                        <a:pt x="333351" y="203873"/>
                      </a:cubicBezTo>
                      <a:cubicBezTo>
                        <a:pt x="343351" y="199207"/>
                        <a:pt x="353675" y="194389"/>
                        <a:pt x="363158" y="188978"/>
                      </a:cubicBezTo>
                      <a:cubicBezTo>
                        <a:pt x="377269" y="180948"/>
                        <a:pt x="388702" y="173778"/>
                        <a:pt x="398568" y="164926"/>
                      </a:cubicBezTo>
                      <a:cubicBezTo>
                        <a:pt x="408548" y="155978"/>
                        <a:pt x="419026" y="146170"/>
                        <a:pt x="428127" y="134965"/>
                      </a:cubicBezTo>
                      <a:cubicBezTo>
                        <a:pt x="438528" y="122174"/>
                        <a:pt x="445985" y="110760"/>
                        <a:pt x="451644" y="99040"/>
                      </a:cubicBezTo>
                      <a:cubicBezTo>
                        <a:pt x="458260" y="85312"/>
                        <a:pt x="463403" y="70437"/>
                        <a:pt x="466940" y="54854"/>
                      </a:cubicBezTo>
                      <a:cubicBezTo>
                        <a:pt x="470668" y="38373"/>
                        <a:pt x="472561" y="20248"/>
                        <a:pt x="472561" y="956"/>
                      </a:cubicBezTo>
                      <a:cubicBezTo>
                        <a:pt x="472561" y="421"/>
                        <a:pt x="472982" y="0"/>
                        <a:pt x="473517" y="0"/>
                      </a:cubicBezTo>
                      <a:cubicBezTo>
                        <a:pt x="474052" y="0"/>
                        <a:pt x="474473" y="421"/>
                        <a:pt x="474473" y="956"/>
                      </a:cubicBezTo>
                      <a:cubicBezTo>
                        <a:pt x="474473" y="20382"/>
                        <a:pt x="472561" y="38660"/>
                        <a:pt x="468814" y="55275"/>
                      </a:cubicBezTo>
                      <a:cubicBezTo>
                        <a:pt x="465257" y="71010"/>
                        <a:pt x="460057" y="86000"/>
                        <a:pt x="453384" y="99862"/>
                      </a:cubicBezTo>
                      <a:cubicBezTo>
                        <a:pt x="447667" y="111716"/>
                        <a:pt x="440115" y="123245"/>
                        <a:pt x="429637" y="136170"/>
                      </a:cubicBezTo>
                      <a:cubicBezTo>
                        <a:pt x="420441" y="147489"/>
                        <a:pt x="409887" y="157354"/>
                        <a:pt x="399868" y="166360"/>
                      </a:cubicBezTo>
                      <a:cubicBezTo>
                        <a:pt x="389869" y="175327"/>
                        <a:pt x="378339" y="182554"/>
                        <a:pt x="364134" y="190642"/>
                      </a:cubicBezTo>
                      <a:cubicBezTo>
                        <a:pt x="354574" y="196072"/>
                        <a:pt x="344211" y="200928"/>
                        <a:pt x="334192" y="205612"/>
                      </a:cubicBezTo>
                      <a:cubicBezTo>
                        <a:pt x="330808" y="207199"/>
                        <a:pt x="327405" y="208786"/>
                        <a:pt x="324040" y="210392"/>
                      </a:cubicBezTo>
                      <a:cubicBezTo>
                        <a:pt x="313734" y="215325"/>
                        <a:pt x="302434" y="219493"/>
                        <a:pt x="291517" y="223528"/>
                      </a:cubicBezTo>
                      <a:cubicBezTo>
                        <a:pt x="288057" y="224809"/>
                        <a:pt x="284596" y="226090"/>
                        <a:pt x="281173" y="227390"/>
                      </a:cubicBezTo>
                      <a:cubicBezTo>
                        <a:pt x="275648" y="229474"/>
                        <a:pt x="269950" y="231500"/>
                        <a:pt x="264425" y="233451"/>
                      </a:cubicBezTo>
                      <a:cubicBezTo>
                        <a:pt x="255496" y="236605"/>
                        <a:pt x="246261" y="239875"/>
                        <a:pt x="237619" y="243527"/>
                      </a:cubicBezTo>
                      <a:cubicBezTo>
                        <a:pt x="228919" y="247198"/>
                        <a:pt x="219666" y="250486"/>
                        <a:pt x="210698" y="253660"/>
                      </a:cubicBezTo>
                      <a:cubicBezTo>
                        <a:pt x="205192" y="255610"/>
                        <a:pt x="199494" y="257637"/>
                        <a:pt x="194007" y="259721"/>
                      </a:cubicBezTo>
                      <a:cubicBezTo>
                        <a:pt x="190565" y="261021"/>
                        <a:pt x="187105" y="262302"/>
                        <a:pt x="183644" y="263583"/>
                      </a:cubicBezTo>
                      <a:cubicBezTo>
                        <a:pt x="172765" y="267598"/>
                        <a:pt x="161523" y="271747"/>
                        <a:pt x="151275" y="276642"/>
                      </a:cubicBezTo>
                      <a:cubicBezTo>
                        <a:pt x="147910" y="278248"/>
                        <a:pt x="144506" y="279835"/>
                        <a:pt x="141103" y="281422"/>
                      </a:cubicBezTo>
                      <a:cubicBezTo>
                        <a:pt x="131103" y="286087"/>
                        <a:pt x="120779" y="290905"/>
                        <a:pt x="111295" y="296316"/>
                      </a:cubicBezTo>
                      <a:cubicBezTo>
                        <a:pt x="97185" y="304346"/>
                        <a:pt x="85752" y="311516"/>
                        <a:pt x="75886" y="320368"/>
                      </a:cubicBezTo>
                      <a:cubicBezTo>
                        <a:pt x="65905" y="329316"/>
                        <a:pt x="55428" y="339125"/>
                        <a:pt x="46327" y="350329"/>
                      </a:cubicBezTo>
                      <a:cubicBezTo>
                        <a:pt x="35926" y="363120"/>
                        <a:pt x="28469" y="374534"/>
                        <a:pt x="22810" y="386255"/>
                      </a:cubicBezTo>
                      <a:cubicBezTo>
                        <a:pt x="16194" y="399982"/>
                        <a:pt x="11051" y="414858"/>
                        <a:pt x="7514" y="430440"/>
                      </a:cubicBezTo>
                      <a:cubicBezTo>
                        <a:pt x="3786" y="446921"/>
                        <a:pt x="1893" y="465047"/>
                        <a:pt x="1893" y="484338"/>
                      </a:cubicBezTo>
                      <a:cubicBezTo>
                        <a:pt x="1893" y="503649"/>
                        <a:pt x="3786" y="525598"/>
                        <a:pt x="7533" y="549594"/>
                      </a:cubicBezTo>
                      <a:cubicBezTo>
                        <a:pt x="11070" y="572327"/>
                        <a:pt x="16233" y="597565"/>
                        <a:pt x="22886" y="624619"/>
                      </a:cubicBezTo>
                      <a:cubicBezTo>
                        <a:pt x="28565" y="647754"/>
                        <a:pt x="36060" y="674234"/>
                        <a:pt x="46499" y="707942"/>
                      </a:cubicBezTo>
                      <a:cubicBezTo>
                        <a:pt x="55638" y="737501"/>
                        <a:pt x="66154" y="768360"/>
                        <a:pt x="76154" y="797326"/>
                      </a:cubicBezTo>
                      <a:cubicBezTo>
                        <a:pt x="86077" y="826063"/>
                        <a:pt x="97548" y="856215"/>
                        <a:pt x="111716" y="892619"/>
                      </a:cubicBezTo>
                      <a:cubicBezTo>
                        <a:pt x="121219" y="917034"/>
                        <a:pt x="131562" y="942540"/>
                        <a:pt x="141543" y="967185"/>
                      </a:cubicBezTo>
                      <a:cubicBezTo>
                        <a:pt x="144946" y="975598"/>
                        <a:pt x="148368" y="984010"/>
                        <a:pt x="151753" y="992385"/>
                      </a:cubicBezTo>
                      <a:cubicBezTo>
                        <a:pt x="162020" y="1017814"/>
                        <a:pt x="173281" y="1044505"/>
                        <a:pt x="184180" y="1070316"/>
                      </a:cubicBezTo>
                      <a:cubicBezTo>
                        <a:pt x="187640" y="1078519"/>
                        <a:pt x="191101" y="1086740"/>
                        <a:pt x="194542" y="1094923"/>
                      </a:cubicBezTo>
                      <a:cubicBezTo>
                        <a:pt x="200049" y="1108001"/>
                        <a:pt x="205651" y="1121194"/>
                        <a:pt x="211253" y="1134386"/>
                      </a:cubicBezTo>
                      <a:cubicBezTo>
                        <a:pt x="220201" y="1155456"/>
                        <a:pt x="229474" y="1177252"/>
                        <a:pt x="238135" y="1198265"/>
                      </a:cubicBezTo>
                      <a:cubicBezTo>
                        <a:pt x="246815" y="1219277"/>
                        <a:pt x="256069" y="1241074"/>
                        <a:pt x="265017" y="1262163"/>
                      </a:cubicBezTo>
                      <a:cubicBezTo>
                        <a:pt x="270619" y="1275336"/>
                        <a:pt x="276221" y="1288529"/>
                        <a:pt x="281709" y="1301607"/>
                      </a:cubicBezTo>
                      <a:cubicBezTo>
                        <a:pt x="285150" y="1309790"/>
                        <a:pt x="288611" y="1317992"/>
                        <a:pt x="292072" y="1326213"/>
                      </a:cubicBezTo>
                      <a:cubicBezTo>
                        <a:pt x="302970" y="1352025"/>
                        <a:pt x="314231" y="1378735"/>
                        <a:pt x="324499" y="1404183"/>
                      </a:cubicBezTo>
                      <a:cubicBezTo>
                        <a:pt x="327883" y="1412577"/>
                        <a:pt x="331286" y="1420989"/>
                        <a:pt x="334708" y="1429383"/>
                      </a:cubicBezTo>
                      <a:cubicBezTo>
                        <a:pt x="344708" y="1454047"/>
                        <a:pt x="355052" y="1479553"/>
                        <a:pt x="364554" y="1503969"/>
                      </a:cubicBezTo>
                      <a:cubicBezTo>
                        <a:pt x="378722" y="1540391"/>
                        <a:pt x="390213" y="1570543"/>
                        <a:pt x="400136" y="1599337"/>
                      </a:cubicBezTo>
                      <a:cubicBezTo>
                        <a:pt x="410135" y="1628323"/>
                        <a:pt x="420670" y="1659220"/>
                        <a:pt x="429810" y="1688779"/>
                      </a:cubicBezTo>
                      <a:cubicBezTo>
                        <a:pt x="440249" y="1722525"/>
                        <a:pt x="447763" y="1749044"/>
                        <a:pt x="453461" y="1772217"/>
                      </a:cubicBezTo>
                      <a:cubicBezTo>
                        <a:pt x="460114" y="1799329"/>
                        <a:pt x="465296" y="1824624"/>
                        <a:pt x="468833" y="1847414"/>
                      </a:cubicBezTo>
                      <a:cubicBezTo>
                        <a:pt x="472580" y="1871505"/>
                        <a:pt x="474492" y="1893550"/>
                        <a:pt x="474492" y="1912956"/>
                      </a:cubicBezTo>
                      <a:cubicBezTo>
                        <a:pt x="474530" y="1913454"/>
                        <a:pt x="474110" y="1913874"/>
                        <a:pt x="473574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6" name="任意多边形: 形状 355">
                  <a:extLst>
                    <a:ext uri="{FF2B5EF4-FFF2-40B4-BE49-F238E27FC236}">
                      <a16:creationId xmlns:a16="http://schemas.microsoft.com/office/drawing/2014/main" id="{411DEDD7-57B2-7832-311C-327DF324BF7E}"/>
                    </a:ext>
                  </a:extLst>
                </p:cNvPr>
                <p:cNvSpPr/>
                <p:nvPr/>
              </p:nvSpPr>
              <p:spPr>
                <a:xfrm>
                  <a:off x="9719153" y="1104659"/>
                  <a:ext cx="479960" cy="1913912"/>
                </a:xfrm>
                <a:custGeom>
                  <a:avLst/>
                  <a:gdLst>
                    <a:gd name="connsiteX0" fmla="*/ 478947 w 479960"/>
                    <a:gd name="connsiteY0" fmla="*/ 1913912 h 1913912"/>
                    <a:gd name="connsiteX1" fmla="*/ 477991 w 479960"/>
                    <a:gd name="connsiteY1" fmla="*/ 1912956 h 1913912"/>
                    <a:gd name="connsiteX2" fmla="*/ 472638 w 479960"/>
                    <a:gd name="connsiteY2" fmla="*/ 1847988 h 1913912"/>
                    <a:gd name="connsiteX3" fmla="*/ 457476 w 479960"/>
                    <a:gd name="connsiteY3" fmla="*/ 1773154 h 1913912"/>
                    <a:gd name="connsiteX4" fmla="*/ 433920 w 479960"/>
                    <a:gd name="connsiteY4" fmla="*/ 1689888 h 1913912"/>
                    <a:gd name="connsiteX5" fmla="*/ 403367 w 479960"/>
                    <a:gd name="connsiteY5" fmla="*/ 1599605 h 1913912"/>
                    <a:gd name="connsiteX6" fmla="*/ 367193 w 479960"/>
                    <a:gd name="connsiteY6" fmla="*/ 1503701 h 1913912"/>
                    <a:gd name="connsiteX7" fmla="*/ 326831 w 479960"/>
                    <a:gd name="connsiteY7" fmla="*/ 1403591 h 1913912"/>
                    <a:gd name="connsiteX8" fmla="*/ 283659 w 479960"/>
                    <a:gd name="connsiteY8" fmla="*/ 1300670 h 1913912"/>
                    <a:gd name="connsiteX9" fmla="*/ 239340 w 479960"/>
                    <a:gd name="connsiteY9" fmla="*/ 1196965 h 1913912"/>
                    <a:gd name="connsiteX10" fmla="*/ 238804 w 479960"/>
                    <a:gd name="connsiteY10" fmla="*/ 1195722 h 1913912"/>
                    <a:gd name="connsiteX11" fmla="*/ 194485 w 479960"/>
                    <a:gd name="connsiteY11" fmla="*/ 1092017 h 1913912"/>
                    <a:gd name="connsiteX12" fmla="*/ 151313 w 479960"/>
                    <a:gd name="connsiteY12" fmla="*/ 989077 h 1913912"/>
                    <a:gd name="connsiteX13" fmla="*/ 110932 w 479960"/>
                    <a:gd name="connsiteY13" fmla="*/ 888929 h 1913912"/>
                    <a:gd name="connsiteX14" fmla="*/ 74739 w 479960"/>
                    <a:gd name="connsiteY14" fmla="*/ 792986 h 1913912"/>
                    <a:gd name="connsiteX15" fmla="*/ 44147 w 479960"/>
                    <a:gd name="connsiteY15" fmla="*/ 702627 h 1913912"/>
                    <a:gd name="connsiteX16" fmla="*/ 20554 w 479960"/>
                    <a:gd name="connsiteY16" fmla="*/ 619246 h 1913912"/>
                    <a:gd name="connsiteX17" fmla="*/ 5373 w 479960"/>
                    <a:gd name="connsiteY17" fmla="*/ 544240 h 1913912"/>
                    <a:gd name="connsiteX18" fmla="*/ 0 w 479960"/>
                    <a:gd name="connsiteY18" fmla="*/ 478985 h 1913912"/>
                    <a:gd name="connsiteX19" fmla="*/ 5392 w 479960"/>
                    <a:gd name="connsiteY19" fmla="*/ 424398 h 1913912"/>
                    <a:gd name="connsiteX20" fmla="*/ 20630 w 479960"/>
                    <a:gd name="connsiteY20" fmla="*/ 379601 h 1913912"/>
                    <a:gd name="connsiteX21" fmla="*/ 44338 w 479960"/>
                    <a:gd name="connsiteY21" fmla="*/ 343235 h 1913912"/>
                    <a:gd name="connsiteX22" fmla="*/ 75064 w 479960"/>
                    <a:gd name="connsiteY22" fmla="*/ 313925 h 1913912"/>
                    <a:gd name="connsiteX23" fmla="*/ 111372 w 479960"/>
                    <a:gd name="connsiteY23" fmla="*/ 290274 h 1913912"/>
                    <a:gd name="connsiteX24" fmla="*/ 151848 w 479960"/>
                    <a:gd name="connsiteY24" fmla="*/ 270849 h 1913912"/>
                    <a:gd name="connsiteX25" fmla="*/ 195078 w 479960"/>
                    <a:gd name="connsiteY25" fmla="*/ 254253 h 1913912"/>
                    <a:gd name="connsiteX26" fmla="*/ 239416 w 479960"/>
                    <a:gd name="connsiteY26" fmla="*/ 239167 h 1913912"/>
                    <a:gd name="connsiteX27" fmla="*/ 239952 w 479960"/>
                    <a:gd name="connsiteY27" fmla="*/ 238995 h 1913912"/>
                    <a:gd name="connsiteX28" fmla="*/ 284252 w 479960"/>
                    <a:gd name="connsiteY28" fmla="*/ 223910 h 1913912"/>
                    <a:gd name="connsiteX29" fmla="*/ 327386 w 479960"/>
                    <a:gd name="connsiteY29" fmla="*/ 207352 h 1913912"/>
                    <a:gd name="connsiteX30" fmla="*/ 367671 w 479960"/>
                    <a:gd name="connsiteY30" fmla="*/ 188022 h 1913912"/>
                    <a:gd name="connsiteX31" fmla="*/ 403730 w 479960"/>
                    <a:gd name="connsiteY31" fmla="*/ 164524 h 1913912"/>
                    <a:gd name="connsiteX32" fmla="*/ 434169 w 479960"/>
                    <a:gd name="connsiteY32" fmla="*/ 135482 h 1913912"/>
                    <a:gd name="connsiteX33" fmla="*/ 457609 w 479960"/>
                    <a:gd name="connsiteY33" fmla="*/ 99499 h 1913912"/>
                    <a:gd name="connsiteX34" fmla="*/ 472695 w 479960"/>
                    <a:gd name="connsiteY34" fmla="*/ 55141 h 1913912"/>
                    <a:gd name="connsiteX35" fmla="*/ 478048 w 479960"/>
                    <a:gd name="connsiteY35" fmla="*/ 956 h 1913912"/>
                    <a:gd name="connsiteX36" fmla="*/ 479004 w 479960"/>
                    <a:gd name="connsiteY36" fmla="*/ 0 h 1913912"/>
                    <a:gd name="connsiteX37" fmla="*/ 479960 w 479960"/>
                    <a:gd name="connsiteY37" fmla="*/ 956 h 1913912"/>
                    <a:gd name="connsiteX38" fmla="*/ 474569 w 479960"/>
                    <a:gd name="connsiteY38" fmla="*/ 55543 h 1913912"/>
                    <a:gd name="connsiteX39" fmla="*/ 459330 w 479960"/>
                    <a:gd name="connsiteY39" fmla="*/ 100340 h 1913912"/>
                    <a:gd name="connsiteX40" fmla="*/ 435622 w 479960"/>
                    <a:gd name="connsiteY40" fmla="*/ 136705 h 1913912"/>
                    <a:gd name="connsiteX41" fmla="*/ 404897 w 479960"/>
                    <a:gd name="connsiteY41" fmla="*/ 166016 h 1913912"/>
                    <a:gd name="connsiteX42" fmla="*/ 368588 w 479960"/>
                    <a:gd name="connsiteY42" fmla="*/ 189667 h 1913912"/>
                    <a:gd name="connsiteX43" fmla="*/ 328112 w 479960"/>
                    <a:gd name="connsiteY43" fmla="*/ 209092 h 1913912"/>
                    <a:gd name="connsiteX44" fmla="*/ 284883 w 479960"/>
                    <a:gd name="connsiteY44" fmla="*/ 225688 h 1913912"/>
                    <a:gd name="connsiteX45" fmla="*/ 240544 w 479960"/>
                    <a:gd name="connsiteY45" fmla="*/ 240773 h 1913912"/>
                    <a:gd name="connsiteX46" fmla="*/ 240009 w 479960"/>
                    <a:gd name="connsiteY46" fmla="*/ 240945 h 1913912"/>
                    <a:gd name="connsiteX47" fmla="*/ 195709 w 479960"/>
                    <a:gd name="connsiteY47" fmla="*/ 256031 h 1913912"/>
                    <a:gd name="connsiteX48" fmla="*/ 152575 w 479960"/>
                    <a:gd name="connsiteY48" fmla="*/ 272588 h 1913912"/>
                    <a:gd name="connsiteX49" fmla="*/ 112290 w 479960"/>
                    <a:gd name="connsiteY49" fmla="*/ 291918 h 1913912"/>
                    <a:gd name="connsiteX50" fmla="*/ 76230 w 479960"/>
                    <a:gd name="connsiteY50" fmla="*/ 315416 h 1913912"/>
                    <a:gd name="connsiteX51" fmla="*/ 45792 w 479960"/>
                    <a:gd name="connsiteY51" fmla="*/ 344459 h 1913912"/>
                    <a:gd name="connsiteX52" fmla="*/ 22351 w 479960"/>
                    <a:gd name="connsiteY52" fmla="*/ 380442 h 1913912"/>
                    <a:gd name="connsiteX53" fmla="*/ 7265 w 479960"/>
                    <a:gd name="connsiteY53" fmla="*/ 424800 h 1913912"/>
                    <a:gd name="connsiteX54" fmla="*/ 1912 w 479960"/>
                    <a:gd name="connsiteY54" fmla="*/ 478985 h 1913912"/>
                    <a:gd name="connsiteX55" fmla="*/ 7265 w 479960"/>
                    <a:gd name="connsiteY55" fmla="*/ 543953 h 1913912"/>
                    <a:gd name="connsiteX56" fmla="*/ 22427 w 479960"/>
                    <a:gd name="connsiteY56" fmla="*/ 618787 h 1913912"/>
                    <a:gd name="connsiteX57" fmla="*/ 45983 w 479960"/>
                    <a:gd name="connsiteY57" fmla="*/ 702053 h 1913912"/>
                    <a:gd name="connsiteX58" fmla="*/ 76536 w 479960"/>
                    <a:gd name="connsiteY58" fmla="*/ 792336 h 1913912"/>
                    <a:gd name="connsiteX59" fmla="*/ 112710 w 479960"/>
                    <a:gd name="connsiteY59" fmla="*/ 888240 h 1913912"/>
                    <a:gd name="connsiteX60" fmla="*/ 153072 w 479960"/>
                    <a:gd name="connsiteY60" fmla="*/ 988351 h 1913912"/>
                    <a:gd name="connsiteX61" fmla="*/ 196244 w 479960"/>
                    <a:gd name="connsiteY61" fmla="*/ 1091272 h 1913912"/>
                    <a:gd name="connsiteX62" fmla="*/ 240563 w 479960"/>
                    <a:gd name="connsiteY62" fmla="*/ 1194976 h 1913912"/>
                    <a:gd name="connsiteX63" fmla="*/ 241099 w 479960"/>
                    <a:gd name="connsiteY63" fmla="*/ 1196219 h 1913912"/>
                    <a:gd name="connsiteX64" fmla="*/ 285418 w 479960"/>
                    <a:gd name="connsiteY64" fmla="*/ 1299924 h 1913912"/>
                    <a:gd name="connsiteX65" fmla="*/ 328590 w 479960"/>
                    <a:gd name="connsiteY65" fmla="*/ 1402864 h 1913912"/>
                    <a:gd name="connsiteX66" fmla="*/ 368971 w 479960"/>
                    <a:gd name="connsiteY66" fmla="*/ 1503013 h 1913912"/>
                    <a:gd name="connsiteX67" fmla="*/ 405164 w 479960"/>
                    <a:gd name="connsiteY67" fmla="*/ 1598955 h 1913912"/>
                    <a:gd name="connsiteX68" fmla="*/ 435756 w 479960"/>
                    <a:gd name="connsiteY68" fmla="*/ 1689314 h 1913912"/>
                    <a:gd name="connsiteX69" fmla="*/ 459349 w 479960"/>
                    <a:gd name="connsiteY69" fmla="*/ 1772695 h 1913912"/>
                    <a:gd name="connsiteX70" fmla="*/ 474530 w 479960"/>
                    <a:gd name="connsiteY70" fmla="*/ 1847701 h 1913912"/>
                    <a:gd name="connsiteX71" fmla="*/ 479903 w 479960"/>
                    <a:gd name="connsiteY71" fmla="*/ 1912956 h 1913912"/>
                    <a:gd name="connsiteX72" fmla="*/ 478947 w 479960"/>
                    <a:gd name="connsiteY72" fmla="*/ 1913912 h 19139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479960" h="1913912">
                      <a:moveTo>
                        <a:pt x="478947" y="1913912"/>
                      </a:moveTo>
                      <a:cubicBezTo>
                        <a:pt x="478412" y="1913912"/>
                        <a:pt x="477991" y="1913492"/>
                        <a:pt x="477991" y="1912956"/>
                      </a:cubicBezTo>
                      <a:cubicBezTo>
                        <a:pt x="477991" y="1893626"/>
                        <a:pt x="476194" y="1871754"/>
                        <a:pt x="472638" y="1847988"/>
                      </a:cubicBezTo>
                      <a:cubicBezTo>
                        <a:pt x="469253" y="1825312"/>
                        <a:pt x="464148" y="1800131"/>
                        <a:pt x="457476" y="1773154"/>
                      </a:cubicBezTo>
                      <a:cubicBezTo>
                        <a:pt x="451166" y="1747648"/>
                        <a:pt x="443251" y="1719638"/>
                        <a:pt x="433920" y="1689888"/>
                      </a:cubicBezTo>
                      <a:cubicBezTo>
                        <a:pt x="425202" y="1662088"/>
                        <a:pt x="414915" y="1631726"/>
                        <a:pt x="403367" y="1599605"/>
                      </a:cubicBezTo>
                      <a:cubicBezTo>
                        <a:pt x="392603" y="1569721"/>
                        <a:pt x="380768" y="1538346"/>
                        <a:pt x="367193" y="1503701"/>
                      </a:cubicBezTo>
                      <a:cubicBezTo>
                        <a:pt x="355109" y="1472880"/>
                        <a:pt x="341897" y="1440128"/>
                        <a:pt x="326831" y="1403591"/>
                      </a:cubicBezTo>
                      <a:cubicBezTo>
                        <a:pt x="314289" y="1373210"/>
                        <a:pt x="300159" y="1339540"/>
                        <a:pt x="283659" y="1300670"/>
                      </a:cubicBezTo>
                      <a:cubicBezTo>
                        <a:pt x="269052" y="1266254"/>
                        <a:pt x="253947" y="1231036"/>
                        <a:pt x="239340" y="1196965"/>
                      </a:cubicBezTo>
                      <a:lnTo>
                        <a:pt x="238804" y="1195722"/>
                      </a:lnTo>
                      <a:cubicBezTo>
                        <a:pt x="224197" y="1161651"/>
                        <a:pt x="209112" y="1126433"/>
                        <a:pt x="194485" y="1092017"/>
                      </a:cubicBezTo>
                      <a:cubicBezTo>
                        <a:pt x="177966" y="1053147"/>
                        <a:pt x="163855" y="1019477"/>
                        <a:pt x="151313" y="989077"/>
                      </a:cubicBezTo>
                      <a:cubicBezTo>
                        <a:pt x="136227" y="952520"/>
                        <a:pt x="123016" y="919769"/>
                        <a:pt x="110932" y="888929"/>
                      </a:cubicBezTo>
                      <a:cubicBezTo>
                        <a:pt x="97357" y="854265"/>
                        <a:pt x="85522" y="822889"/>
                        <a:pt x="74739" y="792986"/>
                      </a:cubicBezTo>
                      <a:cubicBezTo>
                        <a:pt x="63171" y="760846"/>
                        <a:pt x="52885" y="730446"/>
                        <a:pt x="44147" y="702627"/>
                      </a:cubicBezTo>
                      <a:cubicBezTo>
                        <a:pt x="34798" y="672839"/>
                        <a:pt x="26863" y="644790"/>
                        <a:pt x="20554" y="619246"/>
                      </a:cubicBezTo>
                      <a:cubicBezTo>
                        <a:pt x="13881" y="592211"/>
                        <a:pt x="8757" y="566973"/>
                        <a:pt x="5373" y="544240"/>
                      </a:cubicBezTo>
                      <a:cubicBezTo>
                        <a:pt x="1797" y="520360"/>
                        <a:pt x="0" y="498410"/>
                        <a:pt x="0" y="478985"/>
                      </a:cubicBezTo>
                      <a:cubicBezTo>
                        <a:pt x="0" y="459540"/>
                        <a:pt x="1816" y="441166"/>
                        <a:pt x="5392" y="424398"/>
                      </a:cubicBezTo>
                      <a:cubicBezTo>
                        <a:pt x="8795" y="408395"/>
                        <a:pt x="13938" y="393329"/>
                        <a:pt x="20630" y="379601"/>
                      </a:cubicBezTo>
                      <a:cubicBezTo>
                        <a:pt x="26978" y="366619"/>
                        <a:pt x="34951" y="354382"/>
                        <a:pt x="44338" y="343235"/>
                      </a:cubicBezTo>
                      <a:cubicBezTo>
                        <a:pt x="53095" y="332815"/>
                        <a:pt x="63439" y="322969"/>
                        <a:pt x="75064" y="313925"/>
                      </a:cubicBezTo>
                      <a:cubicBezTo>
                        <a:pt x="85866" y="305512"/>
                        <a:pt x="97740" y="297788"/>
                        <a:pt x="111372" y="290274"/>
                      </a:cubicBezTo>
                      <a:cubicBezTo>
                        <a:pt x="123494" y="283601"/>
                        <a:pt x="136725" y="277235"/>
                        <a:pt x="151848" y="270849"/>
                      </a:cubicBezTo>
                      <a:cubicBezTo>
                        <a:pt x="164410" y="265552"/>
                        <a:pt x="178558" y="260122"/>
                        <a:pt x="195078" y="254253"/>
                      </a:cubicBezTo>
                      <a:cubicBezTo>
                        <a:pt x="209704" y="249071"/>
                        <a:pt x="224809" y="244043"/>
                        <a:pt x="239416" y="239167"/>
                      </a:cubicBezTo>
                      <a:lnTo>
                        <a:pt x="239952" y="238995"/>
                      </a:lnTo>
                      <a:cubicBezTo>
                        <a:pt x="254540" y="234139"/>
                        <a:pt x="269644" y="229091"/>
                        <a:pt x="284252" y="223910"/>
                      </a:cubicBezTo>
                      <a:cubicBezTo>
                        <a:pt x="300752" y="218059"/>
                        <a:pt x="314843" y="212648"/>
                        <a:pt x="327386" y="207352"/>
                      </a:cubicBezTo>
                      <a:cubicBezTo>
                        <a:pt x="342433" y="200985"/>
                        <a:pt x="355625" y="194676"/>
                        <a:pt x="367671" y="188022"/>
                      </a:cubicBezTo>
                      <a:cubicBezTo>
                        <a:pt x="381207" y="180547"/>
                        <a:pt x="393004" y="172880"/>
                        <a:pt x="403730" y="164524"/>
                      </a:cubicBezTo>
                      <a:cubicBezTo>
                        <a:pt x="415240" y="155576"/>
                        <a:pt x="425489" y="145806"/>
                        <a:pt x="434169" y="135482"/>
                      </a:cubicBezTo>
                      <a:cubicBezTo>
                        <a:pt x="443461" y="124450"/>
                        <a:pt x="451338" y="112347"/>
                        <a:pt x="457609" y="99499"/>
                      </a:cubicBezTo>
                      <a:cubicBezTo>
                        <a:pt x="464244" y="85904"/>
                        <a:pt x="469330" y="70991"/>
                        <a:pt x="472695" y="55141"/>
                      </a:cubicBezTo>
                      <a:cubicBezTo>
                        <a:pt x="476251" y="38507"/>
                        <a:pt x="478048" y="20267"/>
                        <a:pt x="478048" y="956"/>
                      </a:cubicBezTo>
                      <a:cubicBezTo>
                        <a:pt x="478048" y="421"/>
                        <a:pt x="478469" y="0"/>
                        <a:pt x="479004" y="0"/>
                      </a:cubicBezTo>
                      <a:cubicBezTo>
                        <a:pt x="479540" y="0"/>
                        <a:pt x="479960" y="421"/>
                        <a:pt x="479960" y="956"/>
                      </a:cubicBezTo>
                      <a:cubicBezTo>
                        <a:pt x="479960" y="20401"/>
                        <a:pt x="478144" y="38775"/>
                        <a:pt x="474569" y="55543"/>
                      </a:cubicBezTo>
                      <a:cubicBezTo>
                        <a:pt x="471165" y="71546"/>
                        <a:pt x="466022" y="86612"/>
                        <a:pt x="459330" y="100340"/>
                      </a:cubicBezTo>
                      <a:cubicBezTo>
                        <a:pt x="452983" y="113322"/>
                        <a:pt x="445010" y="125559"/>
                        <a:pt x="435622" y="136705"/>
                      </a:cubicBezTo>
                      <a:cubicBezTo>
                        <a:pt x="426865" y="147125"/>
                        <a:pt x="416521" y="156972"/>
                        <a:pt x="404897" y="166016"/>
                      </a:cubicBezTo>
                      <a:cubicBezTo>
                        <a:pt x="394094" y="174428"/>
                        <a:pt x="382221" y="182153"/>
                        <a:pt x="368588" y="189667"/>
                      </a:cubicBezTo>
                      <a:cubicBezTo>
                        <a:pt x="356467" y="196339"/>
                        <a:pt x="343236" y="202706"/>
                        <a:pt x="328112" y="209092"/>
                      </a:cubicBezTo>
                      <a:cubicBezTo>
                        <a:pt x="315551" y="214388"/>
                        <a:pt x="301402" y="219818"/>
                        <a:pt x="284883" y="225688"/>
                      </a:cubicBezTo>
                      <a:cubicBezTo>
                        <a:pt x="270256" y="230869"/>
                        <a:pt x="255152" y="235898"/>
                        <a:pt x="240544" y="240773"/>
                      </a:cubicBezTo>
                      <a:lnTo>
                        <a:pt x="240009" y="240945"/>
                      </a:lnTo>
                      <a:cubicBezTo>
                        <a:pt x="225421" y="245802"/>
                        <a:pt x="210316" y="250849"/>
                        <a:pt x="195709" y="256031"/>
                      </a:cubicBezTo>
                      <a:cubicBezTo>
                        <a:pt x="179208" y="261881"/>
                        <a:pt x="165117" y="267292"/>
                        <a:pt x="152575" y="272588"/>
                      </a:cubicBezTo>
                      <a:cubicBezTo>
                        <a:pt x="137528" y="278955"/>
                        <a:pt x="124335" y="285265"/>
                        <a:pt x="112290" y="291918"/>
                      </a:cubicBezTo>
                      <a:cubicBezTo>
                        <a:pt x="98753" y="299394"/>
                        <a:pt x="86956" y="307061"/>
                        <a:pt x="76230" y="315416"/>
                      </a:cubicBezTo>
                      <a:cubicBezTo>
                        <a:pt x="64720" y="324364"/>
                        <a:pt x="54472" y="334135"/>
                        <a:pt x="45792" y="344459"/>
                      </a:cubicBezTo>
                      <a:cubicBezTo>
                        <a:pt x="36499" y="355491"/>
                        <a:pt x="28622" y="367594"/>
                        <a:pt x="22351" y="380442"/>
                      </a:cubicBezTo>
                      <a:cubicBezTo>
                        <a:pt x="15716" y="394036"/>
                        <a:pt x="10631" y="408950"/>
                        <a:pt x="7265" y="424800"/>
                      </a:cubicBezTo>
                      <a:cubicBezTo>
                        <a:pt x="3709" y="441434"/>
                        <a:pt x="1912" y="459674"/>
                        <a:pt x="1912" y="478985"/>
                      </a:cubicBezTo>
                      <a:cubicBezTo>
                        <a:pt x="1912" y="498315"/>
                        <a:pt x="3709" y="520188"/>
                        <a:pt x="7265" y="543953"/>
                      </a:cubicBezTo>
                      <a:cubicBezTo>
                        <a:pt x="10650" y="566629"/>
                        <a:pt x="15755" y="591810"/>
                        <a:pt x="22427" y="618787"/>
                      </a:cubicBezTo>
                      <a:cubicBezTo>
                        <a:pt x="28737" y="644293"/>
                        <a:pt x="36652" y="672303"/>
                        <a:pt x="45983" y="702053"/>
                      </a:cubicBezTo>
                      <a:cubicBezTo>
                        <a:pt x="54701" y="729853"/>
                        <a:pt x="64988" y="760215"/>
                        <a:pt x="76536" y="792336"/>
                      </a:cubicBezTo>
                      <a:cubicBezTo>
                        <a:pt x="87300" y="822220"/>
                        <a:pt x="99135" y="853596"/>
                        <a:pt x="112710" y="888240"/>
                      </a:cubicBezTo>
                      <a:cubicBezTo>
                        <a:pt x="124794" y="919061"/>
                        <a:pt x="138006" y="951813"/>
                        <a:pt x="153072" y="988351"/>
                      </a:cubicBezTo>
                      <a:cubicBezTo>
                        <a:pt x="165614" y="1018732"/>
                        <a:pt x="179744" y="1052401"/>
                        <a:pt x="196244" y="1091272"/>
                      </a:cubicBezTo>
                      <a:cubicBezTo>
                        <a:pt x="210851" y="1125687"/>
                        <a:pt x="225956" y="1160905"/>
                        <a:pt x="240563" y="1194976"/>
                      </a:cubicBezTo>
                      <a:lnTo>
                        <a:pt x="241099" y="1196219"/>
                      </a:lnTo>
                      <a:cubicBezTo>
                        <a:pt x="255706" y="1230290"/>
                        <a:pt x="270792" y="1265509"/>
                        <a:pt x="285418" y="1299924"/>
                      </a:cubicBezTo>
                      <a:cubicBezTo>
                        <a:pt x="301937" y="1338794"/>
                        <a:pt x="316048" y="1372464"/>
                        <a:pt x="328590" y="1402864"/>
                      </a:cubicBezTo>
                      <a:cubicBezTo>
                        <a:pt x="343676" y="1439421"/>
                        <a:pt x="356887" y="1472173"/>
                        <a:pt x="368971" y="1503013"/>
                      </a:cubicBezTo>
                      <a:cubicBezTo>
                        <a:pt x="382546" y="1537676"/>
                        <a:pt x="394381" y="1569052"/>
                        <a:pt x="405164" y="1598955"/>
                      </a:cubicBezTo>
                      <a:cubicBezTo>
                        <a:pt x="416732" y="1631095"/>
                        <a:pt x="427018" y="1661495"/>
                        <a:pt x="435756" y="1689314"/>
                      </a:cubicBezTo>
                      <a:cubicBezTo>
                        <a:pt x="445105" y="1719103"/>
                        <a:pt x="453040" y="1747151"/>
                        <a:pt x="459349" y="1772695"/>
                      </a:cubicBezTo>
                      <a:cubicBezTo>
                        <a:pt x="466022" y="1799730"/>
                        <a:pt x="471146" y="1824968"/>
                        <a:pt x="474530" y="1847701"/>
                      </a:cubicBezTo>
                      <a:cubicBezTo>
                        <a:pt x="478106" y="1871582"/>
                        <a:pt x="479903" y="1893531"/>
                        <a:pt x="479903" y="1912956"/>
                      </a:cubicBezTo>
                      <a:cubicBezTo>
                        <a:pt x="479903" y="1913492"/>
                        <a:pt x="479482" y="1913912"/>
                        <a:pt x="478947" y="1913912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7" name="任意多边形: 形状 356">
                  <a:extLst>
                    <a:ext uri="{FF2B5EF4-FFF2-40B4-BE49-F238E27FC236}">
                      <a16:creationId xmlns:a16="http://schemas.microsoft.com/office/drawing/2014/main" id="{D160DCCC-E634-F326-B45B-E1D68ED0FA5D}"/>
                    </a:ext>
                  </a:extLst>
                </p:cNvPr>
                <p:cNvSpPr/>
                <p:nvPr/>
              </p:nvSpPr>
              <p:spPr>
                <a:xfrm>
                  <a:off x="9784275" y="1104697"/>
                  <a:ext cx="474494" cy="1913874"/>
                </a:xfrm>
                <a:custGeom>
                  <a:avLst/>
                  <a:gdLst>
                    <a:gd name="connsiteX0" fmla="*/ 473574 w 474494"/>
                    <a:gd name="connsiteY0" fmla="*/ 1913874 h 1913874"/>
                    <a:gd name="connsiteX1" fmla="*/ 472618 w 474494"/>
                    <a:gd name="connsiteY1" fmla="*/ 1912918 h 1913874"/>
                    <a:gd name="connsiteX2" fmla="*/ 466978 w 474494"/>
                    <a:gd name="connsiteY2" fmla="*/ 1847663 h 1913874"/>
                    <a:gd name="connsiteX3" fmla="*/ 451625 w 474494"/>
                    <a:gd name="connsiteY3" fmla="*/ 1772638 h 1913874"/>
                    <a:gd name="connsiteX4" fmla="*/ 428012 w 474494"/>
                    <a:gd name="connsiteY4" fmla="*/ 1689314 h 1913874"/>
                    <a:gd name="connsiteX5" fmla="*/ 398358 w 474494"/>
                    <a:gd name="connsiteY5" fmla="*/ 1599930 h 1913874"/>
                    <a:gd name="connsiteX6" fmla="*/ 362795 w 474494"/>
                    <a:gd name="connsiteY6" fmla="*/ 1504638 h 1913874"/>
                    <a:gd name="connsiteX7" fmla="*/ 332969 w 474494"/>
                    <a:gd name="connsiteY7" fmla="*/ 1430071 h 1913874"/>
                    <a:gd name="connsiteX8" fmla="*/ 322759 w 474494"/>
                    <a:gd name="connsiteY8" fmla="*/ 1404872 h 1913874"/>
                    <a:gd name="connsiteX9" fmla="*/ 290332 w 474494"/>
                    <a:gd name="connsiteY9" fmla="*/ 1326940 h 1913874"/>
                    <a:gd name="connsiteX10" fmla="*/ 279969 w 474494"/>
                    <a:gd name="connsiteY10" fmla="*/ 1302333 h 1913874"/>
                    <a:gd name="connsiteX11" fmla="*/ 263277 w 474494"/>
                    <a:gd name="connsiteY11" fmla="*/ 1262889 h 1913874"/>
                    <a:gd name="connsiteX12" fmla="*/ 236376 w 474494"/>
                    <a:gd name="connsiteY12" fmla="*/ 1198991 h 1913874"/>
                    <a:gd name="connsiteX13" fmla="*/ 209494 w 474494"/>
                    <a:gd name="connsiteY13" fmla="*/ 1135132 h 1913874"/>
                    <a:gd name="connsiteX14" fmla="*/ 192783 w 474494"/>
                    <a:gd name="connsiteY14" fmla="*/ 1095669 h 1913874"/>
                    <a:gd name="connsiteX15" fmla="*/ 182421 w 474494"/>
                    <a:gd name="connsiteY15" fmla="*/ 1071062 h 1913874"/>
                    <a:gd name="connsiteX16" fmla="*/ 149994 w 474494"/>
                    <a:gd name="connsiteY16" fmla="*/ 993092 h 1913874"/>
                    <a:gd name="connsiteX17" fmla="*/ 139784 w 474494"/>
                    <a:gd name="connsiteY17" fmla="*/ 967893 h 1913874"/>
                    <a:gd name="connsiteX18" fmla="*/ 109938 w 474494"/>
                    <a:gd name="connsiteY18" fmla="*/ 893307 h 1913874"/>
                    <a:gd name="connsiteX19" fmla="*/ 74356 w 474494"/>
                    <a:gd name="connsiteY19" fmla="*/ 797938 h 1913874"/>
                    <a:gd name="connsiteX20" fmla="*/ 44683 w 474494"/>
                    <a:gd name="connsiteY20" fmla="*/ 708497 h 1913874"/>
                    <a:gd name="connsiteX21" fmla="*/ 21032 w 474494"/>
                    <a:gd name="connsiteY21" fmla="*/ 625059 h 1913874"/>
                    <a:gd name="connsiteX22" fmla="*/ 5659 w 474494"/>
                    <a:gd name="connsiteY22" fmla="*/ 549861 h 1913874"/>
                    <a:gd name="connsiteX23" fmla="*/ 0 w 474494"/>
                    <a:gd name="connsiteY23" fmla="*/ 484319 h 1913874"/>
                    <a:gd name="connsiteX24" fmla="*/ 5659 w 474494"/>
                    <a:gd name="connsiteY24" fmla="*/ 430000 h 1913874"/>
                    <a:gd name="connsiteX25" fmla="*/ 21089 w 474494"/>
                    <a:gd name="connsiteY25" fmla="*/ 385413 h 1913874"/>
                    <a:gd name="connsiteX26" fmla="*/ 44836 w 474494"/>
                    <a:gd name="connsiteY26" fmla="*/ 349105 h 1913874"/>
                    <a:gd name="connsiteX27" fmla="*/ 74605 w 474494"/>
                    <a:gd name="connsiteY27" fmla="*/ 318915 h 1913874"/>
                    <a:gd name="connsiteX28" fmla="*/ 110339 w 474494"/>
                    <a:gd name="connsiteY28" fmla="*/ 294633 h 1913874"/>
                    <a:gd name="connsiteX29" fmla="*/ 140281 w 474494"/>
                    <a:gd name="connsiteY29" fmla="*/ 279663 h 1913874"/>
                    <a:gd name="connsiteX30" fmla="*/ 150433 w 474494"/>
                    <a:gd name="connsiteY30" fmla="*/ 274883 h 1913874"/>
                    <a:gd name="connsiteX31" fmla="*/ 182956 w 474494"/>
                    <a:gd name="connsiteY31" fmla="*/ 261748 h 1913874"/>
                    <a:gd name="connsiteX32" fmla="*/ 193300 w 474494"/>
                    <a:gd name="connsiteY32" fmla="*/ 257885 h 1913874"/>
                    <a:gd name="connsiteX33" fmla="*/ 210029 w 474494"/>
                    <a:gd name="connsiteY33" fmla="*/ 251825 h 1913874"/>
                    <a:gd name="connsiteX34" fmla="*/ 236835 w 474494"/>
                    <a:gd name="connsiteY34" fmla="*/ 241749 h 1913874"/>
                    <a:gd name="connsiteX35" fmla="*/ 263736 w 474494"/>
                    <a:gd name="connsiteY35" fmla="*/ 231634 h 1913874"/>
                    <a:gd name="connsiteX36" fmla="*/ 280447 w 474494"/>
                    <a:gd name="connsiteY36" fmla="*/ 225573 h 1913874"/>
                    <a:gd name="connsiteX37" fmla="*/ 290810 w 474494"/>
                    <a:gd name="connsiteY37" fmla="*/ 221711 h 1913874"/>
                    <a:gd name="connsiteX38" fmla="*/ 323179 w 474494"/>
                    <a:gd name="connsiteY38" fmla="*/ 208652 h 1913874"/>
                    <a:gd name="connsiteX39" fmla="*/ 333351 w 474494"/>
                    <a:gd name="connsiteY39" fmla="*/ 203873 h 1913874"/>
                    <a:gd name="connsiteX40" fmla="*/ 363158 w 474494"/>
                    <a:gd name="connsiteY40" fmla="*/ 188978 h 1913874"/>
                    <a:gd name="connsiteX41" fmla="*/ 398568 w 474494"/>
                    <a:gd name="connsiteY41" fmla="*/ 164926 h 1913874"/>
                    <a:gd name="connsiteX42" fmla="*/ 428127 w 474494"/>
                    <a:gd name="connsiteY42" fmla="*/ 134965 h 1913874"/>
                    <a:gd name="connsiteX43" fmla="*/ 451644 w 474494"/>
                    <a:gd name="connsiteY43" fmla="*/ 99040 h 1913874"/>
                    <a:gd name="connsiteX44" fmla="*/ 466940 w 474494"/>
                    <a:gd name="connsiteY44" fmla="*/ 54854 h 1913874"/>
                    <a:gd name="connsiteX45" fmla="*/ 472561 w 474494"/>
                    <a:gd name="connsiteY45" fmla="*/ 956 h 1913874"/>
                    <a:gd name="connsiteX46" fmla="*/ 473517 w 474494"/>
                    <a:gd name="connsiteY46" fmla="*/ 0 h 1913874"/>
                    <a:gd name="connsiteX47" fmla="*/ 474473 w 474494"/>
                    <a:gd name="connsiteY47" fmla="*/ 956 h 1913874"/>
                    <a:gd name="connsiteX48" fmla="*/ 468814 w 474494"/>
                    <a:gd name="connsiteY48" fmla="*/ 55275 h 1913874"/>
                    <a:gd name="connsiteX49" fmla="*/ 453384 w 474494"/>
                    <a:gd name="connsiteY49" fmla="*/ 99862 h 1913874"/>
                    <a:gd name="connsiteX50" fmla="*/ 429637 w 474494"/>
                    <a:gd name="connsiteY50" fmla="*/ 136170 h 1913874"/>
                    <a:gd name="connsiteX51" fmla="*/ 399868 w 474494"/>
                    <a:gd name="connsiteY51" fmla="*/ 166360 h 1913874"/>
                    <a:gd name="connsiteX52" fmla="*/ 364134 w 474494"/>
                    <a:gd name="connsiteY52" fmla="*/ 190642 h 1913874"/>
                    <a:gd name="connsiteX53" fmla="*/ 334192 w 474494"/>
                    <a:gd name="connsiteY53" fmla="*/ 205612 h 1913874"/>
                    <a:gd name="connsiteX54" fmla="*/ 324040 w 474494"/>
                    <a:gd name="connsiteY54" fmla="*/ 210392 h 1913874"/>
                    <a:gd name="connsiteX55" fmla="*/ 291517 w 474494"/>
                    <a:gd name="connsiteY55" fmla="*/ 223528 h 1913874"/>
                    <a:gd name="connsiteX56" fmla="*/ 281173 w 474494"/>
                    <a:gd name="connsiteY56" fmla="*/ 227390 h 1913874"/>
                    <a:gd name="connsiteX57" fmla="*/ 264425 w 474494"/>
                    <a:gd name="connsiteY57" fmla="*/ 233451 h 1913874"/>
                    <a:gd name="connsiteX58" fmla="*/ 237619 w 474494"/>
                    <a:gd name="connsiteY58" fmla="*/ 243527 h 1913874"/>
                    <a:gd name="connsiteX59" fmla="*/ 210698 w 474494"/>
                    <a:gd name="connsiteY59" fmla="*/ 253660 h 1913874"/>
                    <a:gd name="connsiteX60" fmla="*/ 194007 w 474494"/>
                    <a:gd name="connsiteY60" fmla="*/ 259721 h 1913874"/>
                    <a:gd name="connsiteX61" fmla="*/ 183644 w 474494"/>
                    <a:gd name="connsiteY61" fmla="*/ 263583 h 1913874"/>
                    <a:gd name="connsiteX62" fmla="*/ 151275 w 474494"/>
                    <a:gd name="connsiteY62" fmla="*/ 276642 h 1913874"/>
                    <a:gd name="connsiteX63" fmla="*/ 141103 w 474494"/>
                    <a:gd name="connsiteY63" fmla="*/ 281422 h 1913874"/>
                    <a:gd name="connsiteX64" fmla="*/ 111295 w 474494"/>
                    <a:gd name="connsiteY64" fmla="*/ 296316 h 1913874"/>
                    <a:gd name="connsiteX65" fmla="*/ 75886 w 474494"/>
                    <a:gd name="connsiteY65" fmla="*/ 320368 h 1913874"/>
                    <a:gd name="connsiteX66" fmla="*/ 46327 w 474494"/>
                    <a:gd name="connsiteY66" fmla="*/ 350329 h 1913874"/>
                    <a:gd name="connsiteX67" fmla="*/ 22810 w 474494"/>
                    <a:gd name="connsiteY67" fmla="*/ 386255 h 1913874"/>
                    <a:gd name="connsiteX68" fmla="*/ 7514 w 474494"/>
                    <a:gd name="connsiteY68" fmla="*/ 430440 h 1913874"/>
                    <a:gd name="connsiteX69" fmla="*/ 1893 w 474494"/>
                    <a:gd name="connsiteY69" fmla="*/ 484338 h 1913874"/>
                    <a:gd name="connsiteX70" fmla="*/ 7533 w 474494"/>
                    <a:gd name="connsiteY70" fmla="*/ 549594 h 1913874"/>
                    <a:gd name="connsiteX71" fmla="*/ 22886 w 474494"/>
                    <a:gd name="connsiteY71" fmla="*/ 624619 h 1913874"/>
                    <a:gd name="connsiteX72" fmla="*/ 46499 w 474494"/>
                    <a:gd name="connsiteY72" fmla="*/ 707942 h 1913874"/>
                    <a:gd name="connsiteX73" fmla="*/ 76154 w 474494"/>
                    <a:gd name="connsiteY73" fmla="*/ 797326 h 1913874"/>
                    <a:gd name="connsiteX74" fmla="*/ 111716 w 474494"/>
                    <a:gd name="connsiteY74" fmla="*/ 892619 h 1913874"/>
                    <a:gd name="connsiteX75" fmla="*/ 141543 w 474494"/>
                    <a:gd name="connsiteY75" fmla="*/ 967185 h 1913874"/>
                    <a:gd name="connsiteX76" fmla="*/ 151753 w 474494"/>
                    <a:gd name="connsiteY76" fmla="*/ 992385 h 1913874"/>
                    <a:gd name="connsiteX77" fmla="*/ 184180 w 474494"/>
                    <a:gd name="connsiteY77" fmla="*/ 1070316 h 1913874"/>
                    <a:gd name="connsiteX78" fmla="*/ 194542 w 474494"/>
                    <a:gd name="connsiteY78" fmla="*/ 1094923 h 1913874"/>
                    <a:gd name="connsiteX79" fmla="*/ 211253 w 474494"/>
                    <a:gd name="connsiteY79" fmla="*/ 1134386 h 1913874"/>
                    <a:gd name="connsiteX80" fmla="*/ 238135 w 474494"/>
                    <a:gd name="connsiteY80" fmla="*/ 1198265 h 1913874"/>
                    <a:gd name="connsiteX81" fmla="*/ 265017 w 474494"/>
                    <a:gd name="connsiteY81" fmla="*/ 1262163 h 1913874"/>
                    <a:gd name="connsiteX82" fmla="*/ 281709 w 474494"/>
                    <a:gd name="connsiteY82" fmla="*/ 1301607 h 1913874"/>
                    <a:gd name="connsiteX83" fmla="*/ 292072 w 474494"/>
                    <a:gd name="connsiteY83" fmla="*/ 1326213 h 1913874"/>
                    <a:gd name="connsiteX84" fmla="*/ 324499 w 474494"/>
                    <a:gd name="connsiteY84" fmla="*/ 1404183 h 1913874"/>
                    <a:gd name="connsiteX85" fmla="*/ 334708 w 474494"/>
                    <a:gd name="connsiteY85" fmla="*/ 1429383 h 1913874"/>
                    <a:gd name="connsiteX86" fmla="*/ 364554 w 474494"/>
                    <a:gd name="connsiteY86" fmla="*/ 1503969 h 1913874"/>
                    <a:gd name="connsiteX87" fmla="*/ 400136 w 474494"/>
                    <a:gd name="connsiteY87" fmla="*/ 1599337 h 1913874"/>
                    <a:gd name="connsiteX88" fmla="*/ 429810 w 474494"/>
                    <a:gd name="connsiteY88" fmla="*/ 1688779 h 1913874"/>
                    <a:gd name="connsiteX89" fmla="*/ 453461 w 474494"/>
                    <a:gd name="connsiteY89" fmla="*/ 1772217 h 1913874"/>
                    <a:gd name="connsiteX90" fmla="*/ 468833 w 474494"/>
                    <a:gd name="connsiteY90" fmla="*/ 1847414 h 1913874"/>
                    <a:gd name="connsiteX91" fmla="*/ 474492 w 474494"/>
                    <a:gd name="connsiteY91" fmla="*/ 1912956 h 1913874"/>
                    <a:gd name="connsiteX92" fmla="*/ 473574 w 474494"/>
                    <a:gd name="connsiteY92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74494" h="1913874">
                      <a:moveTo>
                        <a:pt x="473574" y="1913874"/>
                      </a:moveTo>
                      <a:cubicBezTo>
                        <a:pt x="473039" y="1913874"/>
                        <a:pt x="472618" y="1913454"/>
                        <a:pt x="472618" y="1912918"/>
                      </a:cubicBezTo>
                      <a:cubicBezTo>
                        <a:pt x="472618" y="1893607"/>
                        <a:pt x="470726" y="1871658"/>
                        <a:pt x="466978" y="1847663"/>
                      </a:cubicBezTo>
                      <a:cubicBezTo>
                        <a:pt x="463441" y="1824949"/>
                        <a:pt x="458279" y="1799692"/>
                        <a:pt x="451625" y="1772638"/>
                      </a:cubicBezTo>
                      <a:cubicBezTo>
                        <a:pt x="445947" y="1749503"/>
                        <a:pt x="438452" y="1723022"/>
                        <a:pt x="428012" y="1689314"/>
                      </a:cubicBezTo>
                      <a:cubicBezTo>
                        <a:pt x="418873" y="1659774"/>
                        <a:pt x="408357" y="1628896"/>
                        <a:pt x="398358" y="1599930"/>
                      </a:cubicBezTo>
                      <a:cubicBezTo>
                        <a:pt x="388435" y="1571174"/>
                        <a:pt x="376963" y="1541042"/>
                        <a:pt x="362795" y="1504638"/>
                      </a:cubicBezTo>
                      <a:cubicBezTo>
                        <a:pt x="353293" y="1480222"/>
                        <a:pt x="342949" y="1454716"/>
                        <a:pt x="332969" y="1430071"/>
                      </a:cubicBezTo>
                      <a:cubicBezTo>
                        <a:pt x="329565" y="1421659"/>
                        <a:pt x="326143" y="1413246"/>
                        <a:pt x="322759" y="1404872"/>
                      </a:cubicBezTo>
                      <a:cubicBezTo>
                        <a:pt x="312491" y="1379442"/>
                        <a:pt x="301230" y="1352752"/>
                        <a:pt x="290332" y="1326940"/>
                      </a:cubicBezTo>
                      <a:cubicBezTo>
                        <a:pt x="286871" y="1318738"/>
                        <a:pt x="283410" y="1310516"/>
                        <a:pt x="279969" y="1302333"/>
                      </a:cubicBezTo>
                      <a:cubicBezTo>
                        <a:pt x="274462" y="1289255"/>
                        <a:pt x="268880" y="1276082"/>
                        <a:pt x="263277" y="1262889"/>
                      </a:cubicBezTo>
                      <a:cubicBezTo>
                        <a:pt x="254310" y="1241800"/>
                        <a:pt x="245056" y="1220004"/>
                        <a:pt x="236376" y="1198991"/>
                      </a:cubicBezTo>
                      <a:cubicBezTo>
                        <a:pt x="227715" y="1177998"/>
                        <a:pt x="218461" y="1156202"/>
                        <a:pt x="209494" y="1135132"/>
                      </a:cubicBezTo>
                      <a:cubicBezTo>
                        <a:pt x="203892" y="1121939"/>
                        <a:pt x="198290" y="1108747"/>
                        <a:pt x="192783" y="1095669"/>
                      </a:cubicBezTo>
                      <a:cubicBezTo>
                        <a:pt x="189342" y="1087486"/>
                        <a:pt x="185881" y="1079284"/>
                        <a:pt x="182421" y="1071062"/>
                      </a:cubicBezTo>
                      <a:cubicBezTo>
                        <a:pt x="171522" y="1045251"/>
                        <a:pt x="160261" y="1018540"/>
                        <a:pt x="149994" y="993092"/>
                      </a:cubicBezTo>
                      <a:cubicBezTo>
                        <a:pt x="146609" y="984699"/>
                        <a:pt x="143206" y="976286"/>
                        <a:pt x="139784" y="967893"/>
                      </a:cubicBezTo>
                      <a:cubicBezTo>
                        <a:pt x="129784" y="943228"/>
                        <a:pt x="119440" y="917723"/>
                        <a:pt x="109938" y="893307"/>
                      </a:cubicBezTo>
                      <a:cubicBezTo>
                        <a:pt x="95751" y="856884"/>
                        <a:pt x="84279" y="826713"/>
                        <a:pt x="74356" y="797938"/>
                      </a:cubicBezTo>
                      <a:cubicBezTo>
                        <a:pt x="64357" y="768953"/>
                        <a:pt x="53822" y="738075"/>
                        <a:pt x="44683" y="708497"/>
                      </a:cubicBezTo>
                      <a:cubicBezTo>
                        <a:pt x="34243" y="674751"/>
                        <a:pt x="26729" y="648232"/>
                        <a:pt x="21032" y="625059"/>
                      </a:cubicBezTo>
                      <a:cubicBezTo>
                        <a:pt x="14378" y="597947"/>
                        <a:pt x="9197" y="572652"/>
                        <a:pt x="5659" y="549861"/>
                      </a:cubicBezTo>
                      <a:cubicBezTo>
                        <a:pt x="1912" y="525770"/>
                        <a:pt x="0" y="503726"/>
                        <a:pt x="0" y="484319"/>
                      </a:cubicBezTo>
                      <a:cubicBezTo>
                        <a:pt x="0" y="464894"/>
                        <a:pt x="1912" y="446615"/>
                        <a:pt x="5659" y="430000"/>
                      </a:cubicBezTo>
                      <a:cubicBezTo>
                        <a:pt x="9216" y="414265"/>
                        <a:pt x="14416" y="399275"/>
                        <a:pt x="21089" y="385413"/>
                      </a:cubicBezTo>
                      <a:cubicBezTo>
                        <a:pt x="26806" y="373559"/>
                        <a:pt x="34358" y="362030"/>
                        <a:pt x="44836" y="349105"/>
                      </a:cubicBezTo>
                      <a:cubicBezTo>
                        <a:pt x="54032" y="337786"/>
                        <a:pt x="64586" y="327921"/>
                        <a:pt x="74605" y="318915"/>
                      </a:cubicBezTo>
                      <a:cubicBezTo>
                        <a:pt x="84604" y="309948"/>
                        <a:pt x="96134" y="302721"/>
                        <a:pt x="110339" y="294633"/>
                      </a:cubicBezTo>
                      <a:cubicBezTo>
                        <a:pt x="119899" y="289203"/>
                        <a:pt x="130262" y="284347"/>
                        <a:pt x="140281" y="279663"/>
                      </a:cubicBezTo>
                      <a:cubicBezTo>
                        <a:pt x="143665" y="278076"/>
                        <a:pt x="147068" y="276489"/>
                        <a:pt x="150433" y="274883"/>
                      </a:cubicBezTo>
                      <a:cubicBezTo>
                        <a:pt x="160739" y="269950"/>
                        <a:pt x="172039" y="265782"/>
                        <a:pt x="182956" y="261748"/>
                      </a:cubicBezTo>
                      <a:cubicBezTo>
                        <a:pt x="186417" y="260467"/>
                        <a:pt x="189877" y="259186"/>
                        <a:pt x="193300" y="257885"/>
                      </a:cubicBezTo>
                      <a:cubicBezTo>
                        <a:pt x="198806" y="255801"/>
                        <a:pt x="204523" y="253775"/>
                        <a:pt x="210029" y="251825"/>
                      </a:cubicBezTo>
                      <a:cubicBezTo>
                        <a:pt x="218958" y="248670"/>
                        <a:pt x="228212" y="245381"/>
                        <a:pt x="236835" y="241749"/>
                      </a:cubicBezTo>
                      <a:cubicBezTo>
                        <a:pt x="245515" y="238078"/>
                        <a:pt x="254788" y="234808"/>
                        <a:pt x="263736" y="231634"/>
                      </a:cubicBezTo>
                      <a:cubicBezTo>
                        <a:pt x="269243" y="229684"/>
                        <a:pt x="274940" y="227657"/>
                        <a:pt x="280447" y="225573"/>
                      </a:cubicBezTo>
                      <a:cubicBezTo>
                        <a:pt x="283888" y="224273"/>
                        <a:pt x="287349" y="222992"/>
                        <a:pt x="290810" y="221711"/>
                      </a:cubicBezTo>
                      <a:cubicBezTo>
                        <a:pt x="301689" y="217696"/>
                        <a:pt x="312931" y="213547"/>
                        <a:pt x="323179" y="208652"/>
                      </a:cubicBezTo>
                      <a:cubicBezTo>
                        <a:pt x="326544" y="207046"/>
                        <a:pt x="329948" y="205459"/>
                        <a:pt x="333351" y="203873"/>
                      </a:cubicBezTo>
                      <a:cubicBezTo>
                        <a:pt x="343351" y="199207"/>
                        <a:pt x="353675" y="194389"/>
                        <a:pt x="363158" y="188978"/>
                      </a:cubicBezTo>
                      <a:cubicBezTo>
                        <a:pt x="377269" y="180948"/>
                        <a:pt x="388702" y="173778"/>
                        <a:pt x="398568" y="164926"/>
                      </a:cubicBezTo>
                      <a:cubicBezTo>
                        <a:pt x="408548" y="155978"/>
                        <a:pt x="419026" y="146170"/>
                        <a:pt x="428127" y="134965"/>
                      </a:cubicBezTo>
                      <a:cubicBezTo>
                        <a:pt x="438528" y="122174"/>
                        <a:pt x="445985" y="110760"/>
                        <a:pt x="451644" y="99040"/>
                      </a:cubicBezTo>
                      <a:cubicBezTo>
                        <a:pt x="458260" y="85312"/>
                        <a:pt x="463403" y="70437"/>
                        <a:pt x="466940" y="54854"/>
                      </a:cubicBezTo>
                      <a:cubicBezTo>
                        <a:pt x="470668" y="38373"/>
                        <a:pt x="472561" y="20248"/>
                        <a:pt x="472561" y="956"/>
                      </a:cubicBezTo>
                      <a:cubicBezTo>
                        <a:pt x="472561" y="421"/>
                        <a:pt x="472982" y="0"/>
                        <a:pt x="473517" y="0"/>
                      </a:cubicBezTo>
                      <a:cubicBezTo>
                        <a:pt x="474052" y="0"/>
                        <a:pt x="474473" y="421"/>
                        <a:pt x="474473" y="956"/>
                      </a:cubicBezTo>
                      <a:cubicBezTo>
                        <a:pt x="474473" y="20382"/>
                        <a:pt x="472561" y="38660"/>
                        <a:pt x="468814" y="55275"/>
                      </a:cubicBezTo>
                      <a:cubicBezTo>
                        <a:pt x="465257" y="71010"/>
                        <a:pt x="460057" y="86000"/>
                        <a:pt x="453384" y="99862"/>
                      </a:cubicBezTo>
                      <a:cubicBezTo>
                        <a:pt x="447667" y="111716"/>
                        <a:pt x="440115" y="123245"/>
                        <a:pt x="429637" y="136170"/>
                      </a:cubicBezTo>
                      <a:cubicBezTo>
                        <a:pt x="420441" y="147489"/>
                        <a:pt x="409887" y="157354"/>
                        <a:pt x="399868" y="166360"/>
                      </a:cubicBezTo>
                      <a:cubicBezTo>
                        <a:pt x="389869" y="175327"/>
                        <a:pt x="378339" y="182554"/>
                        <a:pt x="364134" y="190642"/>
                      </a:cubicBezTo>
                      <a:cubicBezTo>
                        <a:pt x="354574" y="196072"/>
                        <a:pt x="344211" y="200928"/>
                        <a:pt x="334192" y="205612"/>
                      </a:cubicBezTo>
                      <a:cubicBezTo>
                        <a:pt x="330808" y="207199"/>
                        <a:pt x="327405" y="208786"/>
                        <a:pt x="324040" y="210392"/>
                      </a:cubicBezTo>
                      <a:cubicBezTo>
                        <a:pt x="313734" y="215325"/>
                        <a:pt x="302434" y="219493"/>
                        <a:pt x="291517" y="223528"/>
                      </a:cubicBezTo>
                      <a:cubicBezTo>
                        <a:pt x="288057" y="224809"/>
                        <a:pt x="284596" y="226090"/>
                        <a:pt x="281173" y="227390"/>
                      </a:cubicBezTo>
                      <a:cubicBezTo>
                        <a:pt x="275648" y="229474"/>
                        <a:pt x="269950" y="231500"/>
                        <a:pt x="264425" y="233451"/>
                      </a:cubicBezTo>
                      <a:cubicBezTo>
                        <a:pt x="255496" y="236605"/>
                        <a:pt x="246261" y="239875"/>
                        <a:pt x="237619" y="243527"/>
                      </a:cubicBezTo>
                      <a:cubicBezTo>
                        <a:pt x="228919" y="247198"/>
                        <a:pt x="219666" y="250486"/>
                        <a:pt x="210698" y="253660"/>
                      </a:cubicBezTo>
                      <a:cubicBezTo>
                        <a:pt x="205192" y="255610"/>
                        <a:pt x="199494" y="257637"/>
                        <a:pt x="194007" y="259721"/>
                      </a:cubicBezTo>
                      <a:cubicBezTo>
                        <a:pt x="190565" y="261021"/>
                        <a:pt x="187105" y="262302"/>
                        <a:pt x="183644" y="263583"/>
                      </a:cubicBezTo>
                      <a:cubicBezTo>
                        <a:pt x="172765" y="267598"/>
                        <a:pt x="161523" y="271747"/>
                        <a:pt x="151275" y="276642"/>
                      </a:cubicBezTo>
                      <a:cubicBezTo>
                        <a:pt x="147910" y="278248"/>
                        <a:pt x="144506" y="279835"/>
                        <a:pt x="141103" y="281422"/>
                      </a:cubicBezTo>
                      <a:cubicBezTo>
                        <a:pt x="131103" y="286087"/>
                        <a:pt x="120779" y="290905"/>
                        <a:pt x="111295" y="296316"/>
                      </a:cubicBezTo>
                      <a:cubicBezTo>
                        <a:pt x="97185" y="304346"/>
                        <a:pt x="85752" y="311516"/>
                        <a:pt x="75886" y="320368"/>
                      </a:cubicBezTo>
                      <a:cubicBezTo>
                        <a:pt x="65905" y="329316"/>
                        <a:pt x="55428" y="339125"/>
                        <a:pt x="46327" y="350329"/>
                      </a:cubicBezTo>
                      <a:cubicBezTo>
                        <a:pt x="35926" y="363120"/>
                        <a:pt x="28469" y="374534"/>
                        <a:pt x="22810" y="386255"/>
                      </a:cubicBezTo>
                      <a:cubicBezTo>
                        <a:pt x="16194" y="399982"/>
                        <a:pt x="11051" y="414858"/>
                        <a:pt x="7514" y="430440"/>
                      </a:cubicBezTo>
                      <a:cubicBezTo>
                        <a:pt x="3786" y="446921"/>
                        <a:pt x="1893" y="465047"/>
                        <a:pt x="1893" y="484338"/>
                      </a:cubicBezTo>
                      <a:cubicBezTo>
                        <a:pt x="1893" y="503649"/>
                        <a:pt x="3786" y="525598"/>
                        <a:pt x="7533" y="549594"/>
                      </a:cubicBezTo>
                      <a:cubicBezTo>
                        <a:pt x="11070" y="572327"/>
                        <a:pt x="16233" y="597565"/>
                        <a:pt x="22886" y="624619"/>
                      </a:cubicBezTo>
                      <a:cubicBezTo>
                        <a:pt x="28565" y="647754"/>
                        <a:pt x="36060" y="674234"/>
                        <a:pt x="46499" y="707942"/>
                      </a:cubicBezTo>
                      <a:cubicBezTo>
                        <a:pt x="55638" y="737501"/>
                        <a:pt x="66154" y="768360"/>
                        <a:pt x="76154" y="797326"/>
                      </a:cubicBezTo>
                      <a:cubicBezTo>
                        <a:pt x="86077" y="826063"/>
                        <a:pt x="97548" y="856215"/>
                        <a:pt x="111716" y="892619"/>
                      </a:cubicBezTo>
                      <a:cubicBezTo>
                        <a:pt x="121219" y="917034"/>
                        <a:pt x="131562" y="942540"/>
                        <a:pt x="141543" y="967185"/>
                      </a:cubicBezTo>
                      <a:cubicBezTo>
                        <a:pt x="144946" y="975598"/>
                        <a:pt x="148368" y="984010"/>
                        <a:pt x="151753" y="992385"/>
                      </a:cubicBezTo>
                      <a:cubicBezTo>
                        <a:pt x="162020" y="1017814"/>
                        <a:pt x="173281" y="1044505"/>
                        <a:pt x="184180" y="1070316"/>
                      </a:cubicBezTo>
                      <a:cubicBezTo>
                        <a:pt x="187640" y="1078519"/>
                        <a:pt x="191101" y="1086740"/>
                        <a:pt x="194542" y="1094923"/>
                      </a:cubicBezTo>
                      <a:cubicBezTo>
                        <a:pt x="200049" y="1108001"/>
                        <a:pt x="205651" y="1121194"/>
                        <a:pt x="211253" y="1134386"/>
                      </a:cubicBezTo>
                      <a:cubicBezTo>
                        <a:pt x="220201" y="1155456"/>
                        <a:pt x="229474" y="1177252"/>
                        <a:pt x="238135" y="1198265"/>
                      </a:cubicBezTo>
                      <a:cubicBezTo>
                        <a:pt x="246815" y="1219277"/>
                        <a:pt x="256069" y="1241074"/>
                        <a:pt x="265017" y="1262163"/>
                      </a:cubicBezTo>
                      <a:cubicBezTo>
                        <a:pt x="270619" y="1275336"/>
                        <a:pt x="276221" y="1288529"/>
                        <a:pt x="281709" y="1301607"/>
                      </a:cubicBezTo>
                      <a:cubicBezTo>
                        <a:pt x="285150" y="1309790"/>
                        <a:pt x="288611" y="1317992"/>
                        <a:pt x="292072" y="1326213"/>
                      </a:cubicBezTo>
                      <a:cubicBezTo>
                        <a:pt x="302970" y="1352025"/>
                        <a:pt x="314231" y="1378735"/>
                        <a:pt x="324499" y="1404183"/>
                      </a:cubicBezTo>
                      <a:cubicBezTo>
                        <a:pt x="327883" y="1412577"/>
                        <a:pt x="331286" y="1420989"/>
                        <a:pt x="334708" y="1429383"/>
                      </a:cubicBezTo>
                      <a:cubicBezTo>
                        <a:pt x="344708" y="1454047"/>
                        <a:pt x="355052" y="1479553"/>
                        <a:pt x="364554" y="1503969"/>
                      </a:cubicBezTo>
                      <a:cubicBezTo>
                        <a:pt x="378722" y="1540391"/>
                        <a:pt x="390213" y="1570543"/>
                        <a:pt x="400136" y="1599337"/>
                      </a:cubicBezTo>
                      <a:cubicBezTo>
                        <a:pt x="410135" y="1628323"/>
                        <a:pt x="420670" y="1659220"/>
                        <a:pt x="429810" y="1688779"/>
                      </a:cubicBezTo>
                      <a:cubicBezTo>
                        <a:pt x="440249" y="1722525"/>
                        <a:pt x="447763" y="1749044"/>
                        <a:pt x="453461" y="1772217"/>
                      </a:cubicBezTo>
                      <a:cubicBezTo>
                        <a:pt x="460114" y="1799329"/>
                        <a:pt x="465296" y="1824624"/>
                        <a:pt x="468833" y="1847414"/>
                      </a:cubicBezTo>
                      <a:cubicBezTo>
                        <a:pt x="472580" y="1871505"/>
                        <a:pt x="474492" y="1893550"/>
                        <a:pt x="474492" y="1912956"/>
                      </a:cubicBezTo>
                      <a:cubicBezTo>
                        <a:pt x="474530" y="1913454"/>
                        <a:pt x="474110" y="1913874"/>
                        <a:pt x="473574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8" name="任意多边形: 形状 357">
                  <a:extLst>
                    <a:ext uri="{FF2B5EF4-FFF2-40B4-BE49-F238E27FC236}">
                      <a16:creationId xmlns:a16="http://schemas.microsoft.com/office/drawing/2014/main" id="{C2632ADB-0C18-703B-4FD4-1D633A965957}"/>
                    </a:ext>
                  </a:extLst>
                </p:cNvPr>
                <p:cNvSpPr/>
                <p:nvPr/>
              </p:nvSpPr>
              <p:spPr>
                <a:xfrm>
                  <a:off x="9859167" y="1104717"/>
                  <a:ext cx="459387" cy="1913854"/>
                </a:xfrm>
                <a:custGeom>
                  <a:avLst/>
                  <a:gdLst>
                    <a:gd name="connsiteX0" fmla="*/ 458432 w 459387"/>
                    <a:gd name="connsiteY0" fmla="*/ 1913855 h 1913854"/>
                    <a:gd name="connsiteX1" fmla="*/ 457476 w 459387"/>
                    <a:gd name="connsiteY1" fmla="*/ 1912899 h 1913854"/>
                    <a:gd name="connsiteX2" fmla="*/ 451396 w 459387"/>
                    <a:gd name="connsiteY2" fmla="*/ 1847204 h 1913854"/>
                    <a:gd name="connsiteX3" fmla="*/ 435679 w 459387"/>
                    <a:gd name="connsiteY3" fmla="*/ 1771796 h 1913854"/>
                    <a:gd name="connsiteX4" fmla="*/ 412621 w 459387"/>
                    <a:gd name="connsiteY4" fmla="*/ 1689027 h 1913854"/>
                    <a:gd name="connsiteX5" fmla="*/ 384477 w 459387"/>
                    <a:gd name="connsiteY5" fmla="*/ 1601154 h 1913854"/>
                    <a:gd name="connsiteX6" fmla="*/ 350387 w 459387"/>
                    <a:gd name="connsiteY6" fmla="*/ 1507353 h 1913854"/>
                    <a:gd name="connsiteX7" fmla="*/ 324307 w 459387"/>
                    <a:gd name="connsiteY7" fmla="*/ 1441008 h 1913854"/>
                    <a:gd name="connsiteX8" fmla="*/ 311555 w 459387"/>
                    <a:gd name="connsiteY8" fmla="*/ 1408791 h 1913854"/>
                    <a:gd name="connsiteX9" fmla="*/ 270275 w 459387"/>
                    <a:gd name="connsiteY9" fmla="*/ 1307782 h 1913854"/>
                    <a:gd name="connsiteX10" fmla="*/ 269185 w 459387"/>
                    <a:gd name="connsiteY10" fmla="*/ 1305163 h 1913854"/>
                    <a:gd name="connsiteX11" fmla="*/ 228805 w 459387"/>
                    <a:gd name="connsiteY11" fmla="*/ 1206563 h 1913854"/>
                    <a:gd name="connsiteX12" fmla="*/ 188443 w 459387"/>
                    <a:gd name="connsiteY12" fmla="*/ 1107982 h 1913854"/>
                    <a:gd name="connsiteX13" fmla="*/ 187353 w 459387"/>
                    <a:gd name="connsiteY13" fmla="*/ 1105363 h 1913854"/>
                    <a:gd name="connsiteX14" fmla="*/ 146074 w 459387"/>
                    <a:gd name="connsiteY14" fmla="*/ 1004315 h 1913854"/>
                    <a:gd name="connsiteX15" fmla="*/ 133321 w 459387"/>
                    <a:gd name="connsiteY15" fmla="*/ 972099 h 1913854"/>
                    <a:gd name="connsiteX16" fmla="*/ 107242 w 459387"/>
                    <a:gd name="connsiteY16" fmla="*/ 905735 h 1913854"/>
                    <a:gd name="connsiteX17" fmla="*/ 73113 w 459387"/>
                    <a:gd name="connsiteY17" fmla="*/ 811838 h 1913854"/>
                    <a:gd name="connsiteX18" fmla="*/ 44950 w 459387"/>
                    <a:gd name="connsiteY18" fmla="*/ 723926 h 1913854"/>
                    <a:gd name="connsiteX19" fmla="*/ 21854 w 459387"/>
                    <a:gd name="connsiteY19" fmla="*/ 641043 h 1913854"/>
                    <a:gd name="connsiteX20" fmla="*/ 6118 w 459387"/>
                    <a:gd name="connsiteY20" fmla="*/ 565501 h 1913854"/>
                    <a:gd name="connsiteX21" fmla="*/ 0 w 459387"/>
                    <a:gd name="connsiteY21" fmla="*/ 499500 h 1913854"/>
                    <a:gd name="connsiteX22" fmla="*/ 6118 w 459387"/>
                    <a:gd name="connsiteY22" fmla="*/ 445621 h 1913854"/>
                    <a:gd name="connsiteX23" fmla="*/ 21911 w 459387"/>
                    <a:gd name="connsiteY23" fmla="*/ 401416 h 1913854"/>
                    <a:gd name="connsiteX24" fmla="*/ 45103 w 459387"/>
                    <a:gd name="connsiteY24" fmla="*/ 364573 h 1913854"/>
                    <a:gd name="connsiteX25" fmla="*/ 73324 w 459387"/>
                    <a:gd name="connsiteY25" fmla="*/ 332911 h 1913854"/>
                    <a:gd name="connsiteX26" fmla="*/ 107624 w 459387"/>
                    <a:gd name="connsiteY26" fmla="*/ 307099 h 1913854"/>
                    <a:gd name="connsiteX27" fmla="*/ 133799 w 459387"/>
                    <a:gd name="connsiteY27" fmla="*/ 292855 h 1913854"/>
                    <a:gd name="connsiteX28" fmla="*/ 146495 w 459387"/>
                    <a:gd name="connsiteY28" fmla="*/ 286163 h 1913854"/>
                    <a:gd name="connsiteX29" fmla="*/ 187870 w 459387"/>
                    <a:gd name="connsiteY29" fmla="*/ 267656 h 1913854"/>
                    <a:gd name="connsiteX30" fmla="*/ 188959 w 459387"/>
                    <a:gd name="connsiteY30" fmla="*/ 267216 h 1913854"/>
                    <a:gd name="connsiteX31" fmla="*/ 229244 w 459387"/>
                    <a:gd name="connsiteY31" fmla="*/ 249396 h 1913854"/>
                    <a:gd name="connsiteX32" fmla="*/ 269702 w 459387"/>
                    <a:gd name="connsiteY32" fmla="*/ 231500 h 1913854"/>
                    <a:gd name="connsiteX33" fmla="*/ 270791 w 459387"/>
                    <a:gd name="connsiteY33" fmla="*/ 231061 h 1913854"/>
                    <a:gd name="connsiteX34" fmla="*/ 311975 w 459387"/>
                    <a:gd name="connsiteY34" fmla="*/ 212629 h 1913854"/>
                    <a:gd name="connsiteX35" fmla="*/ 324690 w 459387"/>
                    <a:gd name="connsiteY35" fmla="*/ 205918 h 1913854"/>
                    <a:gd name="connsiteX36" fmla="*/ 350769 w 459387"/>
                    <a:gd name="connsiteY36" fmla="*/ 191732 h 1913854"/>
                    <a:gd name="connsiteX37" fmla="*/ 384668 w 459387"/>
                    <a:gd name="connsiteY37" fmla="*/ 166245 h 1913854"/>
                    <a:gd name="connsiteX38" fmla="*/ 412755 w 459387"/>
                    <a:gd name="connsiteY38" fmla="*/ 134717 h 1913854"/>
                    <a:gd name="connsiteX39" fmla="*/ 435717 w 459387"/>
                    <a:gd name="connsiteY39" fmla="*/ 98217 h 1913854"/>
                    <a:gd name="connsiteX40" fmla="*/ 451376 w 459387"/>
                    <a:gd name="connsiteY40" fmla="*/ 54376 h 1913854"/>
                    <a:gd name="connsiteX41" fmla="*/ 457457 w 459387"/>
                    <a:gd name="connsiteY41" fmla="*/ 956 h 1913854"/>
                    <a:gd name="connsiteX42" fmla="*/ 458412 w 459387"/>
                    <a:gd name="connsiteY42" fmla="*/ 0 h 1913854"/>
                    <a:gd name="connsiteX43" fmla="*/ 459368 w 459387"/>
                    <a:gd name="connsiteY43" fmla="*/ 956 h 1913854"/>
                    <a:gd name="connsiteX44" fmla="*/ 453250 w 459387"/>
                    <a:gd name="connsiteY44" fmla="*/ 54835 h 1913854"/>
                    <a:gd name="connsiteX45" fmla="*/ 437457 w 459387"/>
                    <a:gd name="connsiteY45" fmla="*/ 99040 h 1913854"/>
                    <a:gd name="connsiteX46" fmla="*/ 414265 w 459387"/>
                    <a:gd name="connsiteY46" fmla="*/ 135883 h 1913854"/>
                    <a:gd name="connsiteX47" fmla="*/ 386045 w 459387"/>
                    <a:gd name="connsiteY47" fmla="*/ 167545 h 1913854"/>
                    <a:gd name="connsiteX48" fmla="*/ 351744 w 459387"/>
                    <a:gd name="connsiteY48" fmla="*/ 193357 h 1913854"/>
                    <a:gd name="connsiteX49" fmla="*/ 325569 w 459387"/>
                    <a:gd name="connsiteY49" fmla="*/ 207601 h 1913854"/>
                    <a:gd name="connsiteX50" fmla="*/ 312874 w 459387"/>
                    <a:gd name="connsiteY50" fmla="*/ 214293 h 1913854"/>
                    <a:gd name="connsiteX51" fmla="*/ 271499 w 459387"/>
                    <a:gd name="connsiteY51" fmla="*/ 232801 h 1913854"/>
                    <a:gd name="connsiteX52" fmla="*/ 270409 w 459387"/>
                    <a:gd name="connsiteY52" fmla="*/ 233240 h 1913854"/>
                    <a:gd name="connsiteX53" fmla="*/ 230124 w 459387"/>
                    <a:gd name="connsiteY53" fmla="*/ 251060 h 1913854"/>
                    <a:gd name="connsiteX54" fmla="*/ 189667 w 459387"/>
                    <a:gd name="connsiteY54" fmla="*/ 268956 h 1913854"/>
                    <a:gd name="connsiteX55" fmla="*/ 188577 w 459387"/>
                    <a:gd name="connsiteY55" fmla="*/ 269395 h 1913854"/>
                    <a:gd name="connsiteX56" fmla="*/ 147393 w 459387"/>
                    <a:gd name="connsiteY56" fmla="*/ 287827 h 1913854"/>
                    <a:gd name="connsiteX57" fmla="*/ 134679 w 459387"/>
                    <a:gd name="connsiteY57" fmla="*/ 294538 h 1913854"/>
                    <a:gd name="connsiteX58" fmla="*/ 108600 w 459387"/>
                    <a:gd name="connsiteY58" fmla="*/ 308725 h 1913854"/>
                    <a:gd name="connsiteX59" fmla="*/ 74700 w 459387"/>
                    <a:gd name="connsiteY59" fmla="*/ 334211 h 1913854"/>
                    <a:gd name="connsiteX60" fmla="*/ 46614 w 459387"/>
                    <a:gd name="connsiteY60" fmla="*/ 365739 h 1913854"/>
                    <a:gd name="connsiteX61" fmla="*/ 23651 w 459387"/>
                    <a:gd name="connsiteY61" fmla="*/ 402239 h 1913854"/>
                    <a:gd name="connsiteX62" fmla="*/ 7992 w 459387"/>
                    <a:gd name="connsiteY62" fmla="*/ 446080 h 1913854"/>
                    <a:gd name="connsiteX63" fmla="*/ 1912 w 459387"/>
                    <a:gd name="connsiteY63" fmla="*/ 499500 h 1913854"/>
                    <a:gd name="connsiteX64" fmla="*/ 7992 w 459387"/>
                    <a:gd name="connsiteY64" fmla="*/ 565195 h 1913854"/>
                    <a:gd name="connsiteX65" fmla="*/ 23708 w 459387"/>
                    <a:gd name="connsiteY65" fmla="*/ 640603 h 1913854"/>
                    <a:gd name="connsiteX66" fmla="*/ 46767 w 459387"/>
                    <a:gd name="connsiteY66" fmla="*/ 723372 h 1913854"/>
                    <a:gd name="connsiteX67" fmla="*/ 74911 w 459387"/>
                    <a:gd name="connsiteY67" fmla="*/ 811246 h 1913854"/>
                    <a:gd name="connsiteX68" fmla="*/ 109001 w 459387"/>
                    <a:gd name="connsiteY68" fmla="*/ 905046 h 1913854"/>
                    <a:gd name="connsiteX69" fmla="*/ 135080 w 459387"/>
                    <a:gd name="connsiteY69" fmla="*/ 971392 h 1913854"/>
                    <a:gd name="connsiteX70" fmla="*/ 147833 w 459387"/>
                    <a:gd name="connsiteY70" fmla="*/ 1003608 h 1913854"/>
                    <a:gd name="connsiteX71" fmla="*/ 189112 w 459387"/>
                    <a:gd name="connsiteY71" fmla="*/ 1104617 h 1913854"/>
                    <a:gd name="connsiteX72" fmla="*/ 190202 w 459387"/>
                    <a:gd name="connsiteY72" fmla="*/ 1107236 h 1913854"/>
                    <a:gd name="connsiteX73" fmla="*/ 230583 w 459387"/>
                    <a:gd name="connsiteY73" fmla="*/ 1205836 h 1913854"/>
                    <a:gd name="connsiteX74" fmla="*/ 270944 w 459387"/>
                    <a:gd name="connsiteY74" fmla="*/ 1304417 h 1913854"/>
                    <a:gd name="connsiteX75" fmla="*/ 272034 w 459387"/>
                    <a:gd name="connsiteY75" fmla="*/ 1307036 h 1913854"/>
                    <a:gd name="connsiteX76" fmla="*/ 313314 w 459387"/>
                    <a:gd name="connsiteY76" fmla="*/ 1408084 h 1913854"/>
                    <a:gd name="connsiteX77" fmla="*/ 326066 w 459387"/>
                    <a:gd name="connsiteY77" fmla="*/ 1440300 h 1913854"/>
                    <a:gd name="connsiteX78" fmla="*/ 352146 w 459387"/>
                    <a:gd name="connsiteY78" fmla="*/ 1506665 h 1913854"/>
                    <a:gd name="connsiteX79" fmla="*/ 386274 w 459387"/>
                    <a:gd name="connsiteY79" fmla="*/ 1600561 h 1913854"/>
                    <a:gd name="connsiteX80" fmla="*/ 414437 w 459387"/>
                    <a:gd name="connsiteY80" fmla="*/ 1688492 h 1913854"/>
                    <a:gd name="connsiteX81" fmla="*/ 437534 w 459387"/>
                    <a:gd name="connsiteY81" fmla="*/ 1771376 h 1913854"/>
                    <a:gd name="connsiteX82" fmla="*/ 453269 w 459387"/>
                    <a:gd name="connsiteY82" fmla="*/ 1846917 h 1913854"/>
                    <a:gd name="connsiteX83" fmla="*/ 459388 w 459387"/>
                    <a:gd name="connsiteY83" fmla="*/ 1912918 h 1913854"/>
                    <a:gd name="connsiteX84" fmla="*/ 458432 w 459387"/>
                    <a:gd name="connsiteY84" fmla="*/ 1913855 h 191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459387" h="1913854">
                      <a:moveTo>
                        <a:pt x="458432" y="1913855"/>
                      </a:moveTo>
                      <a:cubicBezTo>
                        <a:pt x="457896" y="1913855"/>
                        <a:pt x="457476" y="1913434"/>
                        <a:pt x="457476" y="1912899"/>
                      </a:cubicBezTo>
                      <a:cubicBezTo>
                        <a:pt x="457476" y="1893971"/>
                        <a:pt x="455487" y="1872480"/>
                        <a:pt x="451396" y="1847204"/>
                      </a:cubicBezTo>
                      <a:cubicBezTo>
                        <a:pt x="447839" y="1825255"/>
                        <a:pt x="442696" y="1800590"/>
                        <a:pt x="435679" y="1771796"/>
                      </a:cubicBezTo>
                      <a:cubicBezTo>
                        <a:pt x="429790" y="1747667"/>
                        <a:pt x="422257" y="1720594"/>
                        <a:pt x="412621" y="1689027"/>
                      </a:cubicBezTo>
                      <a:cubicBezTo>
                        <a:pt x="403424" y="1658876"/>
                        <a:pt x="393234" y="1627692"/>
                        <a:pt x="384477" y="1601154"/>
                      </a:cubicBezTo>
                      <a:cubicBezTo>
                        <a:pt x="375873" y="1575094"/>
                        <a:pt x="365051" y="1545286"/>
                        <a:pt x="350387" y="1507353"/>
                      </a:cubicBezTo>
                      <a:cubicBezTo>
                        <a:pt x="341936" y="1485480"/>
                        <a:pt x="332969" y="1462861"/>
                        <a:pt x="324307" y="1441008"/>
                      </a:cubicBezTo>
                      <a:cubicBezTo>
                        <a:pt x="320044" y="1430243"/>
                        <a:pt x="315780" y="1419498"/>
                        <a:pt x="311555" y="1408791"/>
                      </a:cubicBezTo>
                      <a:cubicBezTo>
                        <a:pt x="298324" y="1375198"/>
                        <a:pt x="283430" y="1339387"/>
                        <a:pt x="270275" y="1307782"/>
                      </a:cubicBezTo>
                      <a:lnTo>
                        <a:pt x="269185" y="1305163"/>
                      </a:lnTo>
                      <a:cubicBezTo>
                        <a:pt x="255591" y="1272487"/>
                        <a:pt x="241558" y="1238703"/>
                        <a:pt x="228805" y="1206563"/>
                      </a:cubicBezTo>
                      <a:cubicBezTo>
                        <a:pt x="216071" y="1174423"/>
                        <a:pt x="202018" y="1140657"/>
                        <a:pt x="188443" y="1107982"/>
                      </a:cubicBezTo>
                      <a:lnTo>
                        <a:pt x="187353" y="1105363"/>
                      </a:lnTo>
                      <a:cubicBezTo>
                        <a:pt x="174199" y="1073739"/>
                        <a:pt x="159305" y="1037909"/>
                        <a:pt x="146074" y="1004315"/>
                      </a:cubicBezTo>
                      <a:cubicBezTo>
                        <a:pt x="141849" y="993609"/>
                        <a:pt x="137585" y="982844"/>
                        <a:pt x="133321" y="972099"/>
                      </a:cubicBezTo>
                      <a:cubicBezTo>
                        <a:pt x="124660" y="950226"/>
                        <a:pt x="115693" y="927627"/>
                        <a:pt x="107242" y="905735"/>
                      </a:cubicBezTo>
                      <a:cubicBezTo>
                        <a:pt x="92577" y="867782"/>
                        <a:pt x="81736" y="837937"/>
                        <a:pt x="73113" y="811838"/>
                      </a:cubicBezTo>
                      <a:cubicBezTo>
                        <a:pt x="64357" y="785281"/>
                        <a:pt x="54166" y="754078"/>
                        <a:pt x="44950" y="723926"/>
                      </a:cubicBezTo>
                      <a:cubicBezTo>
                        <a:pt x="35295" y="692321"/>
                        <a:pt x="27743" y="665210"/>
                        <a:pt x="21854" y="641043"/>
                      </a:cubicBezTo>
                      <a:cubicBezTo>
                        <a:pt x="14837" y="612210"/>
                        <a:pt x="9675" y="587508"/>
                        <a:pt x="6118" y="565501"/>
                      </a:cubicBezTo>
                      <a:cubicBezTo>
                        <a:pt x="2008" y="540129"/>
                        <a:pt x="0" y="518543"/>
                        <a:pt x="0" y="499500"/>
                      </a:cubicBezTo>
                      <a:cubicBezTo>
                        <a:pt x="0" y="480438"/>
                        <a:pt x="2008" y="462810"/>
                        <a:pt x="6118" y="445621"/>
                      </a:cubicBezTo>
                      <a:cubicBezTo>
                        <a:pt x="9694" y="430689"/>
                        <a:pt x="14856" y="416234"/>
                        <a:pt x="21911" y="401416"/>
                      </a:cubicBezTo>
                      <a:cubicBezTo>
                        <a:pt x="27819" y="388970"/>
                        <a:pt x="35410" y="376924"/>
                        <a:pt x="45103" y="364573"/>
                      </a:cubicBezTo>
                      <a:cubicBezTo>
                        <a:pt x="54338" y="352795"/>
                        <a:pt x="64548" y="341954"/>
                        <a:pt x="73324" y="332911"/>
                      </a:cubicBezTo>
                      <a:cubicBezTo>
                        <a:pt x="81985" y="323963"/>
                        <a:pt x="92902" y="315761"/>
                        <a:pt x="107624" y="307099"/>
                      </a:cubicBezTo>
                      <a:cubicBezTo>
                        <a:pt x="116114" y="302109"/>
                        <a:pt x="125100" y="297406"/>
                        <a:pt x="133799" y="292855"/>
                      </a:cubicBezTo>
                      <a:cubicBezTo>
                        <a:pt x="138044" y="290637"/>
                        <a:pt x="142288" y="288420"/>
                        <a:pt x="146495" y="286163"/>
                      </a:cubicBezTo>
                      <a:cubicBezTo>
                        <a:pt x="159802" y="279013"/>
                        <a:pt x="174715" y="272971"/>
                        <a:pt x="187870" y="267656"/>
                      </a:cubicBezTo>
                      <a:lnTo>
                        <a:pt x="188959" y="267216"/>
                      </a:lnTo>
                      <a:cubicBezTo>
                        <a:pt x="202515" y="261728"/>
                        <a:pt x="216549" y="256050"/>
                        <a:pt x="229244" y="249396"/>
                      </a:cubicBezTo>
                      <a:cubicBezTo>
                        <a:pt x="242016" y="242704"/>
                        <a:pt x="256088" y="237007"/>
                        <a:pt x="269702" y="231500"/>
                      </a:cubicBezTo>
                      <a:lnTo>
                        <a:pt x="270791" y="231061"/>
                      </a:lnTo>
                      <a:cubicBezTo>
                        <a:pt x="283908" y="225745"/>
                        <a:pt x="298763" y="219742"/>
                        <a:pt x="311975" y="212629"/>
                      </a:cubicBezTo>
                      <a:cubicBezTo>
                        <a:pt x="316182" y="210373"/>
                        <a:pt x="320445" y="208136"/>
                        <a:pt x="324690" y="205918"/>
                      </a:cubicBezTo>
                      <a:cubicBezTo>
                        <a:pt x="333351" y="201387"/>
                        <a:pt x="342318" y="196684"/>
                        <a:pt x="350769" y="191732"/>
                      </a:cubicBezTo>
                      <a:cubicBezTo>
                        <a:pt x="365357" y="183166"/>
                        <a:pt x="376122" y="175059"/>
                        <a:pt x="384668" y="166245"/>
                      </a:cubicBezTo>
                      <a:cubicBezTo>
                        <a:pt x="393406" y="157240"/>
                        <a:pt x="403577" y="146437"/>
                        <a:pt x="412755" y="134717"/>
                      </a:cubicBezTo>
                      <a:cubicBezTo>
                        <a:pt x="422353" y="122480"/>
                        <a:pt x="429867" y="110531"/>
                        <a:pt x="435717" y="98217"/>
                      </a:cubicBezTo>
                      <a:cubicBezTo>
                        <a:pt x="442715" y="83515"/>
                        <a:pt x="447820" y="69175"/>
                        <a:pt x="451376" y="54376"/>
                      </a:cubicBezTo>
                      <a:cubicBezTo>
                        <a:pt x="455468" y="37341"/>
                        <a:pt x="457457" y="19865"/>
                        <a:pt x="457457" y="956"/>
                      </a:cubicBezTo>
                      <a:cubicBezTo>
                        <a:pt x="457457" y="421"/>
                        <a:pt x="457877" y="0"/>
                        <a:pt x="458412" y="0"/>
                      </a:cubicBezTo>
                      <a:cubicBezTo>
                        <a:pt x="458948" y="0"/>
                        <a:pt x="459368" y="421"/>
                        <a:pt x="459368" y="956"/>
                      </a:cubicBezTo>
                      <a:cubicBezTo>
                        <a:pt x="459368" y="20018"/>
                        <a:pt x="457361" y="37647"/>
                        <a:pt x="453250" y="54835"/>
                      </a:cubicBezTo>
                      <a:cubicBezTo>
                        <a:pt x="449675" y="69768"/>
                        <a:pt x="444512" y="84222"/>
                        <a:pt x="437457" y="99040"/>
                      </a:cubicBezTo>
                      <a:cubicBezTo>
                        <a:pt x="431549" y="111487"/>
                        <a:pt x="423959" y="123532"/>
                        <a:pt x="414265" y="135883"/>
                      </a:cubicBezTo>
                      <a:cubicBezTo>
                        <a:pt x="405030" y="147661"/>
                        <a:pt x="394821" y="158502"/>
                        <a:pt x="386045" y="167545"/>
                      </a:cubicBezTo>
                      <a:cubicBezTo>
                        <a:pt x="377383" y="176493"/>
                        <a:pt x="366485" y="184696"/>
                        <a:pt x="351744" y="193357"/>
                      </a:cubicBezTo>
                      <a:cubicBezTo>
                        <a:pt x="343255" y="198347"/>
                        <a:pt x="334269" y="203050"/>
                        <a:pt x="325569" y="207601"/>
                      </a:cubicBezTo>
                      <a:cubicBezTo>
                        <a:pt x="321325" y="209819"/>
                        <a:pt x="317080" y="212037"/>
                        <a:pt x="312874" y="214293"/>
                      </a:cubicBezTo>
                      <a:cubicBezTo>
                        <a:pt x="299567" y="221443"/>
                        <a:pt x="284653" y="227485"/>
                        <a:pt x="271499" y="232801"/>
                      </a:cubicBezTo>
                      <a:lnTo>
                        <a:pt x="270409" y="233240"/>
                      </a:lnTo>
                      <a:cubicBezTo>
                        <a:pt x="256853" y="238728"/>
                        <a:pt x="242819" y="244406"/>
                        <a:pt x="230124" y="251060"/>
                      </a:cubicBezTo>
                      <a:cubicBezTo>
                        <a:pt x="217352" y="257752"/>
                        <a:pt x="203280" y="263449"/>
                        <a:pt x="189667" y="268956"/>
                      </a:cubicBezTo>
                      <a:lnTo>
                        <a:pt x="188577" y="269395"/>
                      </a:lnTo>
                      <a:cubicBezTo>
                        <a:pt x="175461" y="274711"/>
                        <a:pt x="160605" y="280714"/>
                        <a:pt x="147393" y="287827"/>
                      </a:cubicBezTo>
                      <a:cubicBezTo>
                        <a:pt x="143187" y="290083"/>
                        <a:pt x="138923" y="292320"/>
                        <a:pt x="134679" y="294538"/>
                      </a:cubicBezTo>
                      <a:cubicBezTo>
                        <a:pt x="126018" y="299069"/>
                        <a:pt x="117050" y="303753"/>
                        <a:pt x="108600" y="308725"/>
                      </a:cubicBezTo>
                      <a:cubicBezTo>
                        <a:pt x="94011" y="317290"/>
                        <a:pt x="83247" y="325397"/>
                        <a:pt x="74700" y="334211"/>
                      </a:cubicBezTo>
                      <a:cubicBezTo>
                        <a:pt x="65963" y="343216"/>
                        <a:pt x="55791" y="354019"/>
                        <a:pt x="46614" y="365739"/>
                      </a:cubicBezTo>
                      <a:cubicBezTo>
                        <a:pt x="37016" y="377976"/>
                        <a:pt x="29502" y="389926"/>
                        <a:pt x="23651" y="402239"/>
                      </a:cubicBezTo>
                      <a:cubicBezTo>
                        <a:pt x="16653" y="416942"/>
                        <a:pt x="11548" y="431281"/>
                        <a:pt x="7992" y="446080"/>
                      </a:cubicBezTo>
                      <a:cubicBezTo>
                        <a:pt x="3900" y="463115"/>
                        <a:pt x="1912" y="480591"/>
                        <a:pt x="1912" y="499500"/>
                      </a:cubicBezTo>
                      <a:cubicBezTo>
                        <a:pt x="1912" y="518429"/>
                        <a:pt x="3900" y="539919"/>
                        <a:pt x="7992" y="565195"/>
                      </a:cubicBezTo>
                      <a:cubicBezTo>
                        <a:pt x="11548" y="587144"/>
                        <a:pt x="16691" y="611809"/>
                        <a:pt x="23708" y="640603"/>
                      </a:cubicBezTo>
                      <a:cubicBezTo>
                        <a:pt x="29597" y="664732"/>
                        <a:pt x="37130" y="691805"/>
                        <a:pt x="46767" y="723372"/>
                      </a:cubicBezTo>
                      <a:cubicBezTo>
                        <a:pt x="55963" y="753504"/>
                        <a:pt x="66154" y="784708"/>
                        <a:pt x="74911" y="811246"/>
                      </a:cubicBezTo>
                      <a:cubicBezTo>
                        <a:pt x="83515" y="837325"/>
                        <a:pt x="94336" y="867132"/>
                        <a:pt x="109001" y="905046"/>
                      </a:cubicBezTo>
                      <a:cubicBezTo>
                        <a:pt x="117452" y="926919"/>
                        <a:pt x="126419" y="949538"/>
                        <a:pt x="135080" y="971392"/>
                      </a:cubicBezTo>
                      <a:cubicBezTo>
                        <a:pt x="139344" y="982156"/>
                        <a:pt x="143608" y="992901"/>
                        <a:pt x="147833" y="1003608"/>
                      </a:cubicBezTo>
                      <a:cubicBezTo>
                        <a:pt x="161064" y="1037201"/>
                        <a:pt x="175958" y="1073012"/>
                        <a:pt x="189112" y="1104617"/>
                      </a:cubicBezTo>
                      <a:lnTo>
                        <a:pt x="190202" y="1107236"/>
                      </a:lnTo>
                      <a:cubicBezTo>
                        <a:pt x="203796" y="1139912"/>
                        <a:pt x="217830" y="1173696"/>
                        <a:pt x="230583" y="1205836"/>
                      </a:cubicBezTo>
                      <a:cubicBezTo>
                        <a:pt x="243317" y="1237976"/>
                        <a:pt x="257369" y="1271742"/>
                        <a:pt x="270944" y="1304417"/>
                      </a:cubicBezTo>
                      <a:lnTo>
                        <a:pt x="272034" y="1307036"/>
                      </a:lnTo>
                      <a:cubicBezTo>
                        <a:pt x="285189" y="1338660"/>
                        <a:pt x="300083" y="1374491"/>
                        <a:pt x="313314" y="1408084"/>
                      </a:cubicBezTo>
                      <a:cubicBezTo>
                        <a:pt x="317539" y="1418791"/>
                        <a:pt x="321803" y="1429555"/>
                        <a:pt x="326066" y="1440300"/>
                      </a:cubicBezTo>
                      <a:cubicBezTo>
                        <a:pt x="334728" y="1462173"/>
                        <a:pt x="343695" y="1484773"/>
                        <a:pt x="352146" y="1506665"/>
                      </a:cubicBezTo>
                      <a:cubicBezTo>
                        <a:pt x="366810" y="1544636"/>
                        <a:pt x="377651" y="1574463"/>
                        <a:pt x="386274" y="1600561"/>
                      </a:cubicBezTo>
                      <a:cubicBezTo>
                        <a:pt x="395031" y="1627118"/>
                        <a:pt x="405222" y="1658321"/>
                        <a:pt x="414437" y="1688492"/>
                      </a:cubicBezTo>
                      <a:cubicBezTo>
                        <a:pt x="424093" y="1720097"/>
                        <a:pt x="431645" y="1747208"/>
                        <a:pt x="437534" y="1771376"/>
                      </a:cubicBezTo>
                      <a:cubicBezTo>
                        <a:pt x="444551" y="1800208"/>
                        <a:pt x="449713" y="1824911"/>
                        <a:pt x="453269" y="1846917"/>
                      </a:cubicBezTo>
                      <a:cubicBezTo>
                        <a:pt x="457380" y="1872289"/>
                        <a:pt x="459388" y="1893875"/>
                        <a:pt x="459388" y="1912918"/>
                      </a:cubicBezTo>
                      <a:cubicBezTo>
                        <a:pt x="459388" y="1913434"/>
                        <a:pt x="458967" y="1913855"/>
                        <a:pt x="458432" y="191385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9" name="任意多边形: 形状 358">
                  <a:extLst>
                    <a:ext uri="{FF2B5EF4-FFF2-40B4-BE49-F238E27FC236}">
                      <a16:creationId xmlns:a16="http://schemas.microsoft.com/office/drawing/2014/main" id="{24256AAA-CB7C-ACF0-E319-42DDA7F75B55}"/>
                    </a:ext>
                  </a:extLst>
                </p:cNvPr>
                <p:cNvSpPr/>
                <p:nvPr/>
              </p:nvSpPr>
              <p:spPr>
                <a:xfrm>
                  <a:off x="9942528" y="1104621"/>
                  <a:ext cx="435813" cy="1913950"/>
                </a:xfrm>
                <a:custGeom>
                  <a:avLst/>
                  <a:gdLst>
                    <a:gd name="connsiteX0" fmla="*/ 434819 w 435813"/>
                    <a:gd name="connsiteY0" fmla="*/ 1913951 h 1913950"/>
                    <a:gd name="connsiteX1" fmla="*/ 433863 w 435813"/>
                    <a:gd name="connsiteY1" fmla="*/ 1912995 h 1913950"/>
                    <a:gd name="connsiteX2" fmla="*/ 427592 w 435813"/>
                    <a:gd name="connsiteY2" fmla="*/ 1847108 h 1913950"/>
                    <a:gd name="connsiteX3" fmla="*/ 411780 w 435813"/>
                    <a:gd name="connsiteY3" fmla="*/ 1771605 h 1913950"/>
                    <a:gd name="connsiteX4" fmla="*/ 389524 w 435813"/>
                    <a:gd name="connsiteY4" fmla="*/ 1689639 h 1913950"/>
                    <a:gd name="connsiteX5" fmla="*/ 363159 w 435813"/>
                    <a:gd name="connsiteY5" fmla="*/ 1603524 h 1913950"/>
                    <a:gd name="connsiteX6" fmla="*/ 331324 w 435813"/>
                    <a:gd name="connsiteY6" fmla="*/ 1511980 h 1913950"/>
                    <a:gd name="connsiteX7" fmla="*/ 303314 w 435813"/>
                    <a:gd name="connsiteY7" fmla="*/ 1438293 h 1913950"/>
                    <a:gd name="connsiteX8" fmla="*/ 294500 w 435813"/>
                    <a:gd name="connsiteY8" fmla="*/ 1415406 h 1913950"/>
                    <a:gd name="connsiteX9" fmla="*/ 264482 w 435813"/>
                    <a:gd name="connsiteY9" fmla="*/ 1339177 h 1913950"/>
                    <a:gd name="connsiteX10" fmla="*/ 255534 w 435813"/>
                    <a:gd name="connsiteY10" fmla="*/ 1316673 h 1913950"/>
                    <a:gd name="connsiteX11" fmla="*/ 251060 w 435813"/>
                    <a:gd name="connsiteY11" fmla="*/ 1305430 h 1913950"/>
                    <a:gd name="connsiteX12" fmla="*/ 216989 w 435813"/>
                    <a:gd name="connsiteY12" fmla="*/ 1218379 h 1913950"/>
                    <a:gd name="connsiteX13" fmla="*/ 182975 w 435813"/>
                    <a:gd name="connsiteY13" fmla="*/ 1131461 h 1913950"/>
                    <a:gd name="connsiteX14" fmla="*/ 178463 w 435813"/>
                    <a:gd name="connsiteY14" fmla="*/ 1120104 h 1913950"/>
                    <a:gd name="connsiteX15" fmla="*/ 169496 w 435813"/>
                    <a:gd name="connsiteY15" fmla="*/ 1097600 h 1913950"/>
                    <a:gd name="connsiteX16" fmla="*/ 139478 w 435813"/>
                    <a:gd name="connsiteY16" fmla="*/ 1021370 h 1913950"/>
                    <a:gd name="connsiteX17" fmla="*/ 130625 w 435813"/>
                    <a:gd name="connsiteY17" fmla="*/ 998388 h 1913950"/>
                    <a:gd name="connsiteX18" fmla="*/ 102653 w 435813"/>
                    <a:gd name="connsiteY18" fmla="*/ 924778 h 1913950"/>
                    <a:gd name="connsiteX19" fmla="*/ 70800 w 435813"/>
                    <a:gd name="connsiteY19" fmla="*/ 833138 h 1913950"/>
                    <a:gd name="connsiteX20" fmla="*/ 44415 w 435813"/>
                    <a:gd name="connsiteY20" fmla="*/ 747004 h 1913950"/>
                    <a:gd name="connsiteX21" fmla="*/ 22141 w 435813"/>
                    <a:gd name="connsiteY21" fmla="*/ 664942 h 1913950"/>
                    <a:gd name="connsiteX22" fmla="*/ 6290 w 435813"/>
                    <a:gd name="connsiteY22" fmla="*/ 589286 h 1913950"/>
                    <a:gd name="connsiteX23" fmla="*/ 0 w 435813"/>
                    <a:gd name="connsiteY23" fmla="*/ 523094 h 1913950"/>
                    <a:gd name="connsiteX24" fmla="*/ 6310 w 435813"/>
                    <a:gd name="connsiteY24" fmla="*/ 469406 h 1913950"/>
                    <a:gd name="connsiteX25" fmla="*/ 22198 w 435813"/>
                    <a:gd name="connsiteY25" fmla="*/ 425297 h 1913950"/>
                    <a:gd name="connsiteX26" fmla="*/ 44549 w 435813"/>
                    <a:gd name="connsiteY26" fmla="*/ 387650 h 1913950"/>
                    <a:gd name="connsiteX27" fmla="*/ 70972 w 435813"/>
                    <a:gd name="connsiteY27" fmla="*/ 354210 h 1913950"/>
                    <a:gd name="connsiteX28" fmla="*/ 102998 w 435813"/>
                    <a:gd name="connsiteY28" fmla="*/ 326143 h 1913950"/>
                    <a:gd name="connsiteX29" fmla="*/ 131065 w 435813"/>
                    <a:gd name="connsiteY29" fmla="*/ 308438 h 1913950"/>
                    <a:gd name="connsiteX30" fmla="*/ 139898 w 435813"/>
                    <a:gd name="connsiteY30" fmla="*/ 303180 h 1913950"/>
                    <a:gd name="connsiteX31" fmla="*/ 169974 w 435813"/>
                    <a:gd name="connsiteY31" fmla="*/ 286966 h 1913950"/>
                    <a:gd name="connsiteX32" fmla="*/ 178922 w 435813"/>
                    <a:gd name="connsiteY32" fmla="*/ 282378 h 1913950"/>
                    <a:gd name="connsiteX33" fmla="*/ 183434 w 435813"/>
                    <a:gd name="connsiteY33" fmla="*/ 280045 h 1913950"/>
                    <a:gd name="connsiteX34" fmla="*/ 217390 w 435813"/>
                    <a:gd name="connsiteY34" fmla="*/ 261212 h 1913950"/>
                    <a:gd name="connsiteX35" fmla="*/ 251500 w 435813"/>
                    <a:gd name="connsiteY35" fmla="*/ 242284 h 1913950"/>
                    <a:gd name="connsiteX36" fmla="*/ 256012 w 435813"/>
                    <a:gd name="connsiteY36" fmla="*/ 239951 h 1913950"/>
                    <a:gd name="connsiteX37" fmla="*/ 264979 w 435813"/>
                    <a:gd name="connsiteY37" fmla="*/ 235363 h 1913950"/>
                    <a:gd name="connsiteX38" fmla="*/ 294940 w 435813"/>
                    <a:gd name="connsiteY38" fmla="*/ 219206 h 1913950"/>
                    <a:gd name="connsiteX39" fmla="*/ 303773 w 435813"/>
                    <a:gd name="connsiteY39" fmla="*/ 213949 h 1913950"/>
                    <a:gd name="connsiteX40" fmla="*/ 331707 w 435813"/>
                    <a:gd name="connsiteY40" fmla="*/ 196320 h 1913950"/>
                    <a:gd name="connsiteX41" fmla="*/ 363369 w 435813"/>
                    <a:gd name="connsiteY41" fmla="*/ 168578 h 1913950"/>
                    <a:gd name="connsiteX42" fmla="*/ 389697 w 435813"/>
                    <a:gd name="connsiteY42" fmla="*/ 135271 h 1913950"/>
                    <a:gd name="connsiteX43" fmla="*/ 411875 w 435813"/>
                    <a:gd name="connsiteY43" fmla="*/ 97931 h 1913950"/>
                    <a:gd name="connsiteX44" fmla="*/ 427630 w 435813"/>
                    <a:gd name="connsiteY44" fmla="*/ 54204 h 1913950"/>
                    <a:gd name="connsiteX45" fmla="*/ 433901 w 435813"/>
                    <a:gd name="connsiteY45" fmla="*/ 956 h 1913950"/>
                    <a:gd name="connsiteX46" fmla="*/ 434857 w 435813"/>
                    <a:gd name="connsiteY46" fmla="*/ 0 h 1913950"/>
                    <a:gd name="connsiteX47" fmla="*/ 435813 w 435813"/>
                    <a:gd name="connsiteY47" fmla="*/ 956 h 1913950"/>
                    <a:gd name="connsiteX48" fmla="*/ 429504 w 435813"/>
                    <a:gd name="connsiteY48" fmla="*/ 54644 h 1913950"/>
                    <a:gd name="connsiteX49" fmla="*/ 413615 w 435813"/>
                    <a:gd name="connsiteY49" fmla="*/ 98753 h 1913950"/>
                    <a:gd name="connsiteX50" fmla="*/ 391264 w 435813"/>
                    <a:gd name="connsiteY50" fmla="*/ 136399 h 1913950"/>
                    <a:gd name="connsiteX51" fmla="*/ 364841 w 435813"/>
                    <a:gd name="connsiteY51" fmla="*/ 169840 h 1913950"/>
                    <a:gd name="connsiteX52" fmla="*/ 332816 w 435813"/>
                    <a:gd name="connsiteY52" fmla="*/ 197907 h 1913950"/>
                    <a:gd name="connsiteX53" fmla="*/ 304729 w 435813"/>
                    <a:gd name="connsiteY53" fmla="*/ 215612 h 1913950"/>
                    <a:gd name="connsiteX54" fmla="*/ 295915 w 435813"/>
                    <a:gd name="connsiteY54" fmla="*/ 220851 h 1913950"/>
                    <a:gd name="connsiteX55" fmla="*/ 265840 w 435813"/>
                    <a:gd name="connsiteY55" fmla="*/ 237064 h 1913950"/>
                    <a:gd name="connsiteX56" fmla="*/ 256892 w 435813"/>
                    <a:gd name="connsiteY56" fmla="*/ 241653 h 1913950"/>
                    <a:gd name="connsiteX57" fmla="*/ 252379 w 435813"/>
                    <a:gd name="connsiteY57" fmla="*/ 243986 h 1913950"/>
                    <a:gd name="connsiteX58" fmla="*/ 218423 w 435813"/>
                    <a:gd name="connsiteY58" fmla="*/ 262818 h 1913950"/>
                    <a:gd name="connsiteX59" fmla="*/ 184313 w 435813"/>
                    <a:gd name="connsiteY59" fmla="*/ 281747 h 1913950"/>
                    <a:gd name="connsiteX60" fmla="*/ 179801 w 435813"/>
                    <a:gd name="connsiteY60" fmla="*/ 284079 h 1913950"/>
                    <a:gd name="connsiteX61" fmla="*/ 170834 w 435813"/>
                    <a:gd name="connsiteY61" fmla="*/ 288668 h 1913950"/>
                    <a:gd name="connsiteX62" fmla="*/ 140874 w 435813"/>
                    <a:gd name="connsiteY62" fmla="*/ 304824 h 1913950"/>
                    <a:gd name="connsiteX63" fmla="*/ 132040 w 435813"/>
                    <a:gd name="connsiteY63" fmla="*/ 310082 h 1913950"/>
                    <a:gd name="connsiteX64" fmla="*/ 104106 w 435813"/>
                    <a:gd name="connsiteY64" fmla="*/ 327691 h 1913950"/>
                    <a:gd name="connsiteX65" fmla="*/ 72444 w 435813"/>
                    <a:gd name="connsiteY65" fmla="*/ 355434 h 1913950"/>
                    <a:gd name="connsiteX66" fmla="*/ 46117 w 435813"/>
                    <a:gd name="connsiteY66" fmla="*/ 388740 h 1913950"/>
                    <a:gd name="connsiteX67" fmla="*/ 23938 w 435813"/>
                    <a:gd name="connsiteY67" fmla="*/ 426081 h 1913950"/>
                    <a:gd name="connsiteX68" fmla="*/ 8183 w 435813"/>
                    <a:gd name="connsiteY68" fmla="*/ 469807 h 1913950"/>
                    <a:gd name="connsiteX69" fmla="*/ 1912 w 435813"/>
                    <a:gd name="connsiteY69" fmla="*/ 523055 h 1913950"/>
                    <a:gd name="connsiteX70" fmla="*/ 8183 w 435813"/>
                    <a:gd name="connsiteY70" fmla="*/ 588942 h 1913950"/>
                    <a:gd name="connsiteX71" fmla="*/ 23995 w 435813"/>
                    <a:gd name="connsiteY71" fmla="*/ 664445 h 1913950"/>
                    <a:gd name="connsiteX72" fmla="*/ 46250 w 435813"/>
                    <a:gd name="connsiteY72" fmla="*/ 746411 h 1913950"/>
                    <a:gd name="connsiteX73" fmla="*/ 72616 w 435813"/>
                    <a:gd name="connsiteY73" fmla="*/ 832526 h 1913950"/>
                    <a:gd name="connsiteX74" fmla="*/ 104451 w 435813"/>
                    <a:gd name="connsiteY74" fmla="*/ 924070 h 1913950"/>
                    <a:gd name="connsiteX75" fmla="*/ 132423 w 435813"/>
                    <a:gd name="connsiteY75" fmla="*/ 997662 h 1913950"/>
                    <a:gd name="connsiteX76" fmla="*/ 141275 w 435813"/>
                    <a:gd name="connsiteY76" fmla="*/ 1020644 h 1913950"/>
                    <a:gd name="connsiteX77" fmla="*/ 171293 w 435813"/>
                    <a:gd name="connsiteY77" fmla="*/ 1096855 h 1913950"/>
                    <a:gd name="connsiteX78" fmla="*/ 180260 w 435813"/>
                    <a:gd name="connsiteY78" fmla="*/ 1119358 h 1913950"/>
                    <a:gd name="connsiteX79" fmla="*/ 184772 w 435813"/>
                    <a:gd name="connsiteY79" fmla="*/ 1130715 h 1913950"/>
                    <a:gd name="connsiteX80" fmla="*/ 218805 w 435813"/>
                    <a:gd name="connsiteY80" fmla="*/ 1217652 h 1913950"/>
                    <a:gd name="connsiteX81" fmla="*/ 252857 w 435813"/>
                    <a:gd name="connsiteY81" fmla="*/ 1304666 h 1913950"/>
                    <a:gd name="connsiteX82" fmla="*/ 257331 w 435813"/>
                    <a:gd name="connsiteY82" fmla="*/ 1315927 h 1913950"/>
                    <a:gd name="connsiteX83" fmla="*/ 266279 w 435813"/>
                    <a:gd name="connsiteY83" fmla="*/ 1338412 h 1913950"/>
                    <a:gd name="connsiteX84" fmla="*/ 296297 w 435813"/>
                    <a:gd name="connsiteY84" fmla="*/ 1414661 h 1913950"/>
                    <a:gd name="connsiteX85" fmla="*/ 305111 w 435813"/>
                    <a:gd name="connsiteY85" fmla="*/ 1437547 h 1913950"/>
                    <a:gd name="connsiteX86" fmla="*/ 333122 w 435813"/>
                    <a:gd name="connsiteY86" fmla="*/ 1511253 h 1913950"/>
                    <a:gd name="connsiteX87" fmla="*/ 364975 w 435813"/>
                    <a:gd name="connsiteY87" fmla="*/ 1602893 h 1913950"/>
                    <a:gd name="connsiteX88" fmla="*/ 391360 w 435813"/>
                    <a:gd name="connsiteY88" fmla="*/ 1689027 h 1913950"/>
                    <a:gd name="connsiteX89" fmla="*/ 413634 w 435813"/>
                    <a:gd name="connsiteY89" fmla="*/ 1771089 h 1913950"/>
                    <a:gd name="connsiteX90" fmla="*/ 429485 w 435813"/>
                    <a:gd name="connsiteY90" fmla="*/ 1846745 h 1913950"/>
                    <a:gd name="connsiteX91" fmla="*/ 435775 w 435813"/>
                    <a:gd name="connsiteY91" fmla="*/ 1912937 h 1913950"/>
                    <a:gd name="connsiteX92" fmla="*/ 434819 w 435813"/>
                    <a:gd name="connsiteY92" fmla="*/ 1913951 h 19139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435813" h="1913950">
                      <a:moveTo>
                        <a:pt x="434819" y="1913951"/>
                      </a:moveTo>
                      <a:cubicBezTo>
                        <a:pt x="434284" y="1913951"/>
                        <a:pt x="433863" y="1913530"/>
                        <a:pt x="433863" y="1912995"/>
                      </a:cubicBezTo>
                      <a:cubicBezTo>
                        <a:pt x="433863" y="1895233"/>
                        <a:pt x="431817" y="1873685"/>
                        <a:pt x="427592" y="1847108"/>
                      </a:cubicBezTo>
                      <a:cubicBezTo>
                        <a:pt x="424341" y="1826612"/>
                        <a:pt x="419466" y="1803325"/>
                        <a:pt x="411780" y="1771605"/>
                      </a:cubicBezTo>
                      <a:cubicBezTo>
                        <a:pt x="405910" y="1747342"/>
                        <a:pt x="398625" y="1720537"/>
                        <a:pt x="389524" y="1689639"/>
                      </a:cubicBezTo>
                      <a:cubicBezTo>
                        <a:pt x="380825" y="1660119"/>
                        <a:pt x="371323" y="1629546"/>
                        <a:pt x="363159" y="1603524"/>
                      </a:cubicBezTo>
                      <a:cubicBezTo>
                        <a:pt x="353599" y="1573067"/>
                        <a:pt x="341706" y="1540162"/>
                        <a:pt x="331324" y="1511980"/>
                      </a:cubicBezTo>
                      <a:cubicBezTo>
                        <a:pt x="322453" y="1487889"/>
                        <a:pt x="312721" y="1462670"/>
                        <a:pt x="303314" y="1438293"/>
                      </a:cubicBezTo>
                      <a:cubicBezTo>
                        <a:pt x="300370" y="1430664"/>
                        <a:pt x="297425" y="1423016"/>
                        <a:pt x="294500" y="1415406"/>
                      </a:cubicBezTo>
                      <a:cubicBezTo>
                        <a:pt x="284883" y="1390398"/>
                        <a:pt x="274520" y="1364357"/>
                        <a:pt x="264482" y="1339177"/>
                      </a:cubicBezTo>
                      <a:cubicBezTo>
                        <a:pt x="261499" y="1331682"/>
                        <a:pt x="258498" y="1324168"/>
                        <a:pt x="255534" y="1316673"/>
                      </a:cubicBezTo>
                      <a:lnTo>
                        <a:pt x="251060" y="1305430"/>
                      </a:lnTo>
                      <a:cubicBezTo>
                        <a:pt x="239607" y="1276598"/>
                        <a:pt x="227753" y="1246810"/>
                        <a:pt x="216989" y="1218379"/>
                      </a:cubicBezTo>
                      <a:cubicBezTo>
                        <a:pt x="206244" y="1190005"/>
                        <a:pt x="194409" y="1160255"/>
                        <a:pt x="182975" y="1131461"/>
                      </a:cubicBezTo>
                      <a:lnTo>
                        <a:pt x="178463" y="1120104"/>
                      </a:lnTo>
                      <a:cubicBezTo>
                        <a:pt x="175480" y="1112609"/>
                        <a:pt x="172497" y="1105095"/>
                        <a:pt x="169496" y="1097600"/>
                      </a:cubicBezTo>
                      <a:cubicBezTo>
                        <a:pt x="159458" y="1072420"/>
                        <a:pt x="149095" y="1046379"/>
                        <a:pt x="139478" y="1021370"/>
                      </a:cubicBezTo>
                      <a:cubicBezTo>
                        <a:pt x="136533" y="1013722"/>
                        <a:pt x="133589" y="1006055"/>
                        <a:pt x="130625" y="998388"/>
                      </a:cubicBezTo>
                      <a:cubicBezTo>
                        <a:pt x="121238" y="974030"/>
                        <a:pt x="111506" y="948849"/>
                        <a:pt x="102653" y="924778"/>
                      </a:cubicBezTo>
                      <a:cubicBezTo>
                        <a:pt x="92271" y="896576"/>
                        <a:pt x="80360" y="863652"/>
                        <a:pt x="70800" y="833138"/>
                      </a:cubicBezTo>
                      <a:cubicBezTo>
                        <a:pt x="62636" y="807116"/>
                        <a:pt x="53114" y="776524"/>
                        <a:pt x="44415" y="747004"/>
                      </a:cubicBezTo>
                      <a:cubicBezTo>
                        <a:pt x="35314" y="716087"/>
                        <a:pt x="28029" y="689243"/>
                        <a:pt x="22141" y="664942"/>
                      </a:cubicBezTo>
                      <a:cubicBezTo>
                        <a:pt x="14455" y="633165"/>
                        <a:pt x="9560" y="609839"/>
                        <a:pt x="6290" y="589286"/>
                      </a:cubicBezTo>
                      <a:cubicBezTo>
                        <a:pt x="1988" y="562251"/>
                        <a:pt x="0" y="541219"/>
                        <a:pt x="0" y="523094"/>
                      </a:cubicBezTo>
                      <a:cubicBezTo>
                        <a:pt x="0" y="505198"/>
                        <a:pt x="2065" y="487646"/>
                        <a:pt x="6310" y="469406"/>
                      </a:cubicBezTo>
                      <a:cubicBezTo>
                        <a:pt x="9579" y="455334"/>
                        <a:pt x="14493" y="441740"/>
                        <a:pt x="22198" y="425297"/>
                      </a:cubicBezTo>
                      <a:cubicBezTo>
                        <a:pt x="28106" y="412716"/>
                        <a:pt x="35410" y="400403"/>
                        <a:pt x="44549" y="387650"/>
                      </a:cubicBezTo>
                      <a:cubicBezTo>
                        <a:pt x="53267" y="375490"/>
                        <a:pt x="62789" y="363923"/>
                        <a:pt x="70972" y="354210"/>
                      </a:cubicBezTo>
                      <a:cubicBezTo>
                        <a:pt x="80608" y="342777"/>
                        <a:pt x="92558" y="333599"/>
                        <a:pt x="102998" y="326143"/>
                      </a:cubicBezTo>
                      <a:cubicBezTo>
                        <a:pt x="111907" y="319776"/>
                        <a:pt x="121639" y="314002"/>
                        <a:pt x="131065" y="308438"/>
                      </a:cubicBezTo>
                      <a:cubicBezTo>
                        <a:pt x="134010" y="306698"/>
                        <a:pt x="136954" y="304958"/>
                        <a:pt x="139898" y="303180"/>
                      </a:cubicBezTo>
                      <a:cubicBezTo>
                        <a:pt x="149535" y="297367"/>
                        <a:pt x="159936" y="292090"/>
                        <a:pt x="169974" y="286966"/>
                      </a:cubicBezTo>
                      <a:cubicBezTo>
                        <a:pt x="172956" y="285437"/>
                        <a:pt x="175958" y="283926"/>
                        <a:pt x="178922" y="282378"/>
                      </a:cubicBezTo>
                      <a:lnTo>
                        <a:pt x="183434" y="280045"/>
                      </a:lnTo>
                      <a:cubicBezTo>
                        <a:pt x="194867" y="274156"/>
                        <a:pt x="206664" y="268076"/>
                        <a:pt x="217390" y="261212"/>
                      </a:cubicBezTo>
                      <a:cubicBezTo>
                        <a:pt x="228174" y="254291"/>
                        <a:pt x="240028" y="248192"/>
                        <a:pt x="251500" y="242284"/>
                      </a:cubicBezTo>
                      <a:lnTo>
                        <a:pt x="256012" y="239951"/>
                      </a:lnTo>
                      <a:cubicBezTo>
                        <a:pt x="258995" y="238403"/>
                        <a:pt x="261977" y="236892"/>
                        <a:pt x="264979" y="235363"/>
                      </a:cubicBezTo>
                      <a:cubicBezTo>
                        <a:pt x="274998" y="230258"/>
                        <a:pt x="285361" y="224981"/>
                        <a:pt x="294940" y="219206"/>
                      </a:cubicBezTo>
                      <a:cubicBezTo>
                        <a:pt x="297865" y="217447"/>
                        <a:pt x="300828" y="215708"/>
                        <a:pt x="303773" y="213949"/>
                      </a:cubicBezTo>
                      <a:cubicBezTo>
                        <a:pt x="313161" y="208385"/>
                        <a:pt x="322873" y="202649"/>
                        <a:pt x="331707" y="196320"/>
                      </a:cubicBezTo>
                      <a:cubicBezTo>
                        <a:pt x="342031" y="188921"/>
                        <a:pt x="353885" y="179858"/>
                        <a:pt x="363369" y="168578"/>
                      </a:cubicBezTo>
                      <a:cubicBezTo>
                        <a:pt x="371514" y="158903"/>
                        <a:pt x="381016" y="147374"/>
                        <a:pt x="389697" y="135271"/>
                      </a:cubicBezTo>
                      <a:cubicBezTo>
                        <a:pt x="398759" y="122614"/>
                        <a:pt x="406025" y="110416"/>
                        <a:pt x="411875" y="97931"/>
                      </a:cubicBezTo>
                      <a:cubicBezTo>
                        <a:pt x="419523" y="81622"/>
                        <a:pt x="424399" y="68123"/>
                        <a:pt x="427630" y="54204"/>
                      </a:cubicBezTo>
                      <a:cubicBezTo>
                        <a:pt x="431894" y="35868"/>
                        <a:pt x="433901" y="18948"/>
                        <a:pt x="433901" y="956"/>
                      </a:cubicBezTo>
                      <a:cubicBezTo>
                        <a:pt x="433901" y="421"/>
                        <a:pt x="434322" y="0"/>
                        <a:pt x="434857" y="0"/>
                      </a:cubicBezTo>
                      <a:cubicBezTo>
                        <a:pt x="435392" y="0"/>
                        <a:pt x="435813" y="421"/>
                        <a:pt x="435813" y="956"/>
                      </a:cubicBezTo>
                      <a:cubicBezTo>
                        <a:pt x="435813" y="18852"/>
                        <a:pt x="433748" y="36404"/>
                        <a:pt x="429504" y="54644"/>
                      </a:cubicBezTo>
                      <a:cubicBezTo>
                        <a:pt x="426234" y="68716"/>
                        <a:pt x="421320" y="82310"/>
                        <a:pt x="413615" y="98753"/>
                      </a:cubicBezTo>
                      <a:cubicBezTo>
                        <a:pt x="407707" y="111334"/>
                        <a:pt x="400404" y="123647"/>
                        <a:pt x="391264" y="136399"/>
                      </a:cubicBezTo>
                      <a:cubicBezTo>
                        <a:pt x="382546" y="148559"/>
                        <a:pt x="373024" y="160127"/>
                        <a:pt x="364841" y="169840"/>
                      </a:cubicBezTo>
                      <a:cubicBezTo>
                        <a:pt x="355205" y="181273"/>
                        <a:pt x="343255" y="190451"/>
                        <a:pt x="332816" y="197907"/>
                      </a:cubicBezTo>
                      <a:cubicBezTo>
                        <a:pt x="323906" y="204274"/>
                        <a:pt x="314155" y="210048"/>
                        <a:pt x="304729" y="215612"/>
                      </a:cubicBezTo>
                      <a:cubicBezTo>
                        <a:pt x="301784" y="217352"/>
                        <a:pt x="298840" y="219092"/>
                        <a:pt x="295915" y="220851"/>
                      </a:cubicBezTo>
                      <a:cubicBezTo>
                        <a:pt x="286278" y="226663"/>
                        <a:pt x="275877" y="231959"/>
                        <a:pt x="265840" y="237064"/>
                      </a:cubicBezTo>
                      <a:cubicBezTo>
                        <a:pt x="262857" y="238594"/>
                        <a:pt x="259855" y="240104"/>
                        <a:pt x="256892" y="241653"/>
                      </a:cubicBezTo>
                      <a:lnTo>
                        <a:pt x="252379" y="243986"/>
                      </a:lnTo>
                      <a:cubicBezTo>
                        <a:pt x="240946" y="249874"/>
                        <a:pt x="229130" y="255954"/>
                        <a:pt x="218423" y="262818"/>
                      </a:cubicBezTo>
                      <a:cubicBezTo>
                        <a:pt x="207639" y="269740"/>
                        <a:pt x="195785" y="275839"/>
                        <a:pt x="184313" y="281747"/>
                      </a:cubicBezTo>
                      <a:lnTo>
                        <a:pt x="179801" y="284079"/>
                      </a:lnTo>
                      <a:cubicBezTo>
                        <a:pt x="176818" y="285628"/>
                        <a:pt x="173836" y="287138"/>
                        <a:pt x="170834" y="288668"/>
                      </a:cubicBezTo>
                      <a:cubicBezTo>
                        <a:pt x="160815" y="293773"/>
                        <a:pt x="150452" y="299050"/>
                        <a:pt x="140874" y="304824"/>
                      </a:cubicBezTo>
                      <a:cubicBezTo>
                        <a:pt x="137948" y="306583"/>
                        <a:pt x="134985" y="308342"/>
                        <a:pt x="132040" y="310082"/>
                      </a:cubicBezTo>
                      <a:cubicBezTo>
                        <a:pt x="122653" y="315627"/>
                        <a:pt x="112940" y="321382"/>
                        <a:pt x="104106" y="327691"/>
                      </a:cubicBezTo>
                      <a:cubicBezTo>
                        <a:pt x="93782" y="335090"/>
                        <a:pt x="81928" y="344153"/>
                        <a:pt x="72444" y="355434"/>
                      </a:cubicBezTo>
                      <a:cubicBezTo>
                        <a:pt x="64299" y="365108"/>
                        <a:pt x="54797" y="376637"/>
                        <a:pt x="46117" y="388740"/>
                      </a:cubicBezTo>
                      <a:cubicBezTo>
                        <a:pt x="37054" y="401397"/>
                        <a:pt x="29788" y="413596"/>
                        <a:pt x="23938" y="426081"/>
                      </a:cubicBezTo>
                      <a:cubicBezTo>
                        <a:pt x="16290" y="442390"/>
                        <a:pt x="11414" y="455888"/>
                        <a:pt x="8183" y="469807"/>
                      </a:cubicBezTo>
                      <a:cubicBezTo>
                        <a:pt x="3920" y="488143"/>
                        <a:pt x="1912" y="505064"/>
                        <a:pt x="1912" y="523055"/>
                      </a:cubicBezTo>
                      <a:cubicBezTo>
                        <a:pt x="1912" y="540818"/>
                        <a:pt x="3958" y="562365"/>
                        <a:pt x="8183" y="588942"/>
                      </a:cubicBezTo>
                      <a:cubicBezTo>
                        <a:pt x="11434" y="609438"/>
                        <a:pt x="16309" y="632726"/>
                        <a:pt x="23995" y="664445"/>
                      </a:cubicBezTo>
                      <a:cubicBezTo>
                        <a:pt x="29865" y="688708"/>
                        <a:pt x="37150" y="715514"/>
                        <a:pt x="46250" y="746411"/>
                      </a:cubicBezTo>
                      <a:cubicBezTo>
                        <a:pt x="54950" y="775932"/>
                        <a:pt x="64452" y="806504"/>
                        <a:pt x="72616" y="832526"/>
                      </a:cubicBezTo>
                      <a:cubicBezTo>
                        <a:pt x="82176" y="863002"/>
                        <a:pt x="94069" y="895907"/>
                        <a:pt x="104451" y="924070"/>
                      </a:cubicBezTo>
                      <a:cubicBezTo>
                        <a:pt x="113322" y="948142"/>
                        <a:pt x="123035" y="973303"/>
                        <a:pt x="132423" y="997662"/>
                      </a:cubicBezTo>
                      <a:cubicBezTo>
                        <a:pt x="135386" y="1005329"/>
                        <a:pt x="138350" y="1012996"/>
                        <a:pt x="141275" y="1020644"/>
                      </a:cubicBezTo>
                      <a:cubicBezTo>
                        <a:pt x="150892" y="1045652"/>
                        <a:pt x="161255" y="1071674"/>
                        <a:pt x="171293" y="1096855"/>
                      </a:cubicBezTo>
                      <a:cubicBezTo>
                        <a:pt x="174276" y="1104369"/>
                        <a:pt x="177277" y="1111863"/>
                        <a:pt x="180260" y="1119358"/>
                      </a:cubicBezTo>
                      <a:lnTo>
                        <a:pt x="184772" y="1130715"/>
                      </a:lnTo>
                      <a:cubicBezTo>
                        <a:pt x="196225" y="1159509"/>
                        <a:pt x="208060" y="1189279"/>
                        <a:pt x="218805" y="1217652"/>
                      </a:cubicBezTo>
                      <a:cubicBezTo>
                        <a:pt x="229570" y="1246064"/>
                        <a:pt x="241405" y="1275852"/>
                        <a:pt x="252857" y="1304666"/>
                      </a:cubicBezTo>
                      <a:lnTo>
                        <a:pt x="257331" y="1315927"/>
                      </a:lnTo>
                      <a:cubicBezTo>
                        <a:pt x="260314" y="1323422"/>
                        <a:pt x="263297" y="1330917"/>
                        <a:pt x="266279" y="1338412"/>
                      </a:cubicBezTo>
                      <a:cubicBezTo>
                        <a:pt x="276317" y="1363592"/>
                        <a:pt x="286699" y="1389633"/>
                        <a:pt x="296297" y="1414661"/>
                      </a:cubicBezTo>
                      <a:cubicBezTo>
                        <a:pt x="299222" y="1422270"/>
                        <a:pt x="302167" y="1429918"/>
                        <a:pt x="305111" y="1437547"/>
                      </a:cubicBezTo>
                      <a:cubicBezTo>
                        <a:pt x="314518" y="1461925"/>
                        <a:pt x="324250" y="1487143"/>
                        <a:pt x="333122" y="1511253"/>
                      </a:cubicBezTo>
                      <a:cubicBezTo>
                        <a:pt x="343503" y="1539455"/>
                        <a:pt x="355415" y="1572379"/>
                        <a:pt x="364975" y="1602893"/>
                      </a:cubicBezTo>
                      <a:cubicBezTo>
                        <a:pt x="373139" y="1628915"/>
                        <a:pt x="382660" y="1659507"/>
                        <a:pt x="391360" y="1689027"/>
                      </a:cubicBezTo>
                      <a:cubicBezTo>
                        <a:pt x="400461" y="1719944"/>
                        <a:pt x="407746" y="1746788"/>
                        <a:pt x="413634" y="1771089"/>
                      </a:cubicBezTo>
                      <a:cubicBezTo>
                        <a:pt x="421320" y="1802866"/>
                        <a:pt x="426215" y="1826192"/>
                        <a:pt x="429485" y="1846745"/>
                      </a:cubicBezTo>
                      <a:cubicBezTo>
                        <a:pt x="433787" y="1873780"/>
                        <a:pt x="435775" y="1894812"/>
                        <a:pt x="435775" y="1912937"/>
                      </a:cubicBezTo>
                      <a:cubicBezTo>
                        <a:pt x="435775" y="1913530"/>
                        <a:pt x="435354" y="1913951"/>
                        <a:pt x="434819" y="1913951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0" name="任意多边形: 形状 359">
                  <a:extLst>
                    <a:ext uri="{FF2B5EF4-FFF2-40B4-BE49-F238E27FC236}">
                      <a16:creationId xmlns:a16="http://schemas.microsoft.com/office/drawing/2014/main" id="{03BE3BAE-55E9-2586-7B4F-B4DB037AC9F7}"/>
                    </a:ext>
                  </a:extLst>
                </p:cNvPr>
                <p:cNvSpPr/>
                <p:nvPr/>
              </p:nvSpPr>
              <p:spPr>
                <a:xfrm>
                  <a:off x="10032811" y="1104697"/>
                  <a:ext cx="405298" cy="1913874"/>
                </a:xfrm>
                <a:custGeom>
                  <a:avLst/>
                  <a:gdLst>
                    <a:gd name="connsiteX0" fmla="*/ 404285 w 405298"/>
                    <a:gd name="connsiteY0" fmla="*/ 1913874 h 1913874"/>
                    <a:gd name="connsiteX1" fmla="*/ 403329 w 405298"/>
                    <a:gd name="connsiteY1" fmla="*/ 1912918 h 1913874"/>
                    <a:gd name="connsiteX2" fmla="*/ 397555 w 405298"/>
                    <a:gd name="connsiteY2" fmla="*/ 1847548 h 1913874"/>
                    <a:gd name="connsiteX3" fmla="*/ 382336 w 405298"/>
                    <a:gd name="connsiteY3" fmla="*/ 1772657 h 1913874"/>
                    <a:gd name="connsiteX4" fmla="*/ 360807 w 405298"/>
                    <a:gd name="connsiteY4" fmla="*/ 1691417 h 1913874"/>
                    <a:gd name="connsiteX5" fmla="*/ 336162 w 405298"/>
                    <a:gd name="connsiteY5" fmla="*/ 1607119 h 1913874"/>
                    <a:gd name="connsiteX6" fmla="*/ 307253 w 405298"/>
                    <a:gd name="connsiteY6" fmla="*/ 1518404 h 1913874"/>
                    <a:gd name="connsiteX7" fmla="*/ 273124 w 405298"/>
                    <a:gd name="connsiteY7" fmla="*/ 1424546 h 1913874"/>
                    <a:gd name="connsiteX8" fmla="*/ 248976 w 405298"/>
                    <a:gd name="connsiteY8" fmla="*/ 1360533 h 1913874"/>
                    <a:gd name="connsiteX9" fmla="*/ 236892 w 405298"/>
                    <a:gd name="connsiteY9" fmla="*/ 1328565 h 1913874"/>
                    <a:gd name="connsiteX10" fmla="*/ 201712 w 405298"/>
                    <a:gd name="connsiteY10" fmla="*/ 1233617 h 1913874"/>
                    <a:gd name="connsiteX11" fmla="*/ 166532 w 405298"/>
                    <a:gd name="connsiteY11" fmla="*/ 1138707 h 1913874"/>
                    <a:gd name="connsiteX12" fmla="*/ 154448 w 405298"/>
                    <a:gd name="connsiteY12" fmla="*/ 1106739 h 1913874"/>
                    <a:gd name="connsiteX13" fmla="*/ 130300 w 405298"/>
                    <a:gd name="connsiteY13" fmla="*/ 1042708 h 1913874"/>
                    <a:gd name="connsiteX14" fmla="*/ 96153 w 405298"/>
                    <a:gd name="connsiteY14" fmla="*/ 948811 h 1913874"/>
                    <a:gd name="connsiteX15" fmla="*/ 67263 w 405298"/>
                    <a:gd name="connsiteY15" fmla="*/ 860134 h 1913874"/>
                    <a:gd name="connsiteX16" fmla="*/ 42579 w 405298"/>
                    <a:gd name="connsiteY16" fmla="*/ 775683 h 1913874"/>
                    <a:gd name="connsiteX17" fmla="*/ 21032 w 405298"/>
                    <a:gd name="connsiteY17" fmla="*/ 694367 h 1913874"/>
                    <a:gd name="connsiteX18" fmla="*/ 5793 w 405298"/>
                    <a:gd name="connsiteY18" fmla="*/ 619323 h 1913874"/>
                    <a:gd name="connsiteX19" fmla="*/ 0 w 405298"/>
                    <a:gd name="connsiteY19" fmla="*/ 553647 h 1913874"/>
                    <a:gd name="connsiteX20" fmla="*/ 5793 w 405298"/>
                    <a:gd name="connsiteY20" fmla="*/ 499462 h 1913874"/>
                    <a:gd name="connsiteX21" fmla="*/ 21089 w 405298"/>
                    <a:gd name="connsiteY21" fmla="*/ 454760 h 1913874"/>
                    <a:gd name="connsiteX22" fmla="*/ 42694 w 405298"/>
                    <a:gd name="connsiteY22" fmla="*/ 416425 h 1913874"/>
                    <a:gd name="connsiteX23" fmla="*/ 67359 w 405298"/>
                    <a:gd name="connsiteY23" fmla="*/ 381379 h 1913874"/>
                    <a:gd name="connsiteX24" fmla="*/ 96420 w 405298"/>
                    <a:gd name="connsiteY24" fmla="*/ 350310 h 1913874"/>
                    <a:gd name="connsiteX25" fmla="*/ 130645 w 405298"/>
                    <a:gd name="connsiteY25" fmla="*/ 324632 h 1913874"/>
                    <a:gd name="connsiteX26" fmla="*/ 154774 w 405298"/>
                    <a:gd name="connsiteY26" fmla="*/ 308897 h 1913874"/>
                    <a:gd name="connsiteX27" fmla="*/ 166876 w 405298"/>
                    <a:gd name="connsiteY27" fmla="*/ 301096 h 1913874"/>
                    <a:gd name="connsiteX28" fmla="*/ 201999 w 405298"/>
                    <a:gd name="connsiteY28" fmla="*/ 276584 h 1913874"/>
                    <a:gd name="connsiteX29" fmla="*/ 237256 w 405298"/>
                    <a:gd name="connsiteY29" fmla="*/ 251977 h 1913874"/>
                    <a:gd name="connsiteX30" fmla="*/ 249377 w 405298"/>
                    <a:gd name="connsiteY30" fmla="*/ 244177 h 1913874"/>
                    <a:gd name="connsiteX31" fmla="*/ 273468 w 405298"/>
                    <a:gd name="connsiteY31" fmla="*/ 228479 h 1913874"/>
                    <a:gd name="connsiteX32" fmla="*/ 307501 w 405298"/>
                    <a:gd name="connsiteY32" fmla="*/ 202936 h 1913874"/>
                    <a:gd name="connsiteX33" fmla="*/ 336238 w 405298"/>
                    <a:gd name="connsiteY33" fmla="*/ 172230 h 1913874"/>
                    <a:gd name="connsiteX34" fmla="*/ 360883 w 405298"/>
                    <a:gd name="connsiteY34" fmla="*/ 137202 h 1913874"/>
                    <a:gd name="connsiteX35" fmla="*/ 382355 w 405298"/>
                    <a:gd name="connsiteY35" fmla="*/ 99097 h 1913874"/>
                    <a:gd name="connsiteX36" fmla="*/ 397517 w 405298"/>
                    <a:gd name="connsiteY36" fmla="*/ 54759 h 1913874"/>
                    <a:gd name="connsiteX37" fmla="*/ 403329 w 405298"/>
                    <a:gd name="connsiteY37" fmla="*/ 956 h 1913874"/>
                    <a:gd name="connsiteX38" fmla="*/ 404285 w 405298"/>
                    <a:gd name="connsiteY38" fmla="*/ 0 h 1913874"/>
                    <a:gd name="connsiteX39" fmla="*/ 405241 w 405298"/>
                    <a:gd name="connsiteY39" fmla="*/ 956 h 1913874"/>
                    <a:gd name="connsiteX40" fmla="*/ 399448 w 405298"/>
                    <a:gd name="connsiteY40" fmla="*/ 55141 h 1913874"/>
                    <a:gd name="connsiteX41" fmla="*/ 384152 w 405298"/>
                    <a:gd name="connsiteY41" fmla="*/ 99843 h 1913874"/>
                    <a:gd name="connsiteX42" fmla="*/ 362547 w 405298"/>
                    <a:gd name="connsiteY42" fmla="*/ 138178 h 1913874"/>
                    <a:gd name="connsiteX43" fmla="*/ 337882 w 405298"/>
                    <a:gd name="connsiteY43" fmla="*/ 173224 h 1913874"/>
                    <a:gd name="connsiteX44" fmla="*/ 308820 w 405298"/>
                    <a:gd name="connsiteY44" fmla="*/ 204293 h 1913874"/>
                    <a:gd name="connsiteX45" fmla="*/ 274596 w 405298"/>
                    <a:gd name="connsiteY45" fmla="*/ 229971 h 1913874"/>
                    <a:gd name="connsiteX46" fmla="*/ 250467 w 405298"/>
                    <a:gd name="connsiteY46" fmla="*/ 245706 h 1913874"/>
                    <a:gd name="connsiteX47" fmla="*/ 238365 w 405298"/>
                    <a:gd name="connsiteY47" fmla="*/ 253507 h 1913874"/>
                    <a:gd name="connsiteX48" fmla="*/ 203242 w 405298"/>
                    <a:gd name="connsiteY48" fmla="*/ 278018 h 1913874"/>
                    <a:gd name="connsiteX49" fmla="*/ 167985 w 405298"/>
                    <a:gd name="connsiteY49" fmla="*/ 302625 h 1913874"/>
                    <a:gd name="connsiteX50" fmla="*/ 155863 w 405298"/>
                    <a:gd name="connsiteY50" fmla="*/ 310426 h 1913874"/>
                    <a:gd name="connsiteX51" fmla="*/ 131773 w 405298"/>
                    <a:gd name="connsiteY51" fmla="*/ 326123 h 1913874"/>
                    <a:gd name="connsiteX52" fmla="*/ 97740 w 405298"/>
                    <a:gd name="connsiteY52" fmla="*/ 351667 h 1913874"/>
                    <a:gd name="connsiteX53" fmla="*/ 69003 w 405298"/>
                    <a:gd name="connsiteY53" fmla="*/ 382373 h 1913874"/>
                    <a:gd name="connsiteX54" fmla="*/ 44358 w 405298"/>
                    <a:gd name="connsiteY54" fmla="*/ 417400 h 1913874"/>
                    <a:gd name="connsiteX55" fmla="*/ 22886 w 405298"/>
                    <a:gd name="connsiteY55" fmla="*/ 455506 h 1913874"/>
                    <a:gd name="connsiteX56" fmla="*/ 7724 w 405298"/>
                    <a:gd name="connsiteY56" fmla="*/ 499844 h 1913874"/>
                    <a:gd name="connsiteX57" fmla="*/ 1969 w 405298"/>
                    <a:gd name="connsiteY57" fmla="*/ 553609 h 1913874"/>
                    <a:gd name="connsiteX58" fmla="*/ 7743 w 405298"/>
                    <a:gd name="connsiteY58" fmla="*/ 618979 h 1913874"/>
                    <a:gd name="connsiteX59" fmla="*/ 22963 w 405298"/>
                    <a:gd name="connsiteY59" fmla="*/ 693870 h 1913874"/>
                    <a:gd name="connsiteX60" fmla="*/ 44491 w 405298"/>
                    <a:gd name="connsiteY60" fmla="*/ 775109 h 1913874"/>
                    <a:gd name="connsiteX61" fmla="*/ 69137 w 405298"/>
                    <a:gd name="connsiteY61" fmla="*/ 859408 h 1913874"/>
                    <a:gd name="connsiteX62" fmla="*/ 98046 w 405298"/>
                    <a:gd name="connsiteY62" fmla="*/ 948123 h 1913874"/>
                    <a:gd name="connsiteX63" fmla="*/ 132174 w 405298"/>
                    <a:gd name="connsiteY63" fmla="*/ 1041981 h 1913874"/>
                    <a:gd name="connsiteX64" fmla="*/ 156322 w 405298"/>
                    <a:gd name="connsiteY64" fmla="*/ 1105994 h 1913874"/>
                    <a:gd name="connsiteX65" fmla="*/ 168406 w 405298"/>
                    <a:gd name="connsiteY65" fmla="*/ 1137962 h 1913874"/>
                    <a:gd name="connsiteX66" fmla="*/ 203586 w 405298"/>
                    <a:gd name="connsiteY66" fmla="*/ 1232910 h 1913874"/>
                    <a:gd name="connsiteX67" fmla="*/ 238766 w 405298"/>
                    <a:gd name="connsiteY67" fmla="*/ 1327819 h 1913874"/>
                    <a:gd name="connsiteX68" fmla="*/ 250850 w 405298"/>
                    <a:gd name="connsiteY68" fmla="*/ 1359788 h 1913874"/>
                    <a:gd name="connsiteX69" fmla="*/ 274998 w 405298"/>
                    <a:gd name="connsiteY69" fmla="*/ 1423819 h 1913874"/>
                    <a:gd name="connsiteX70" fmla="*/ 309145 w 405298"/>
                    <a:gd name="connsiteY70" fmla="*/ 1517716 h 1913874"/>
                    <a:gd name="connsiteX71" fmla="*/ 338035 w 405298"/>
                    <a:gd name="connsiteY71" fmla="*/ 1606392 h 1913874"/>
                    <a:gd name="connsiteX72" fmla="*/ 362719 w 405298"/>
                    <a:gd name="connsiteY72" fmla="*/ 1690844 h 1913874"/>
                    <a:gd name="connsiteX73" fmla="*/ 384267 w 405298"/>
                    <a:gd name="connsiteY73" fmla="*/ 1772160 h 1913874"/>
                    <a:gd name="connsiteX74" fmla="*/ 399505 w 405298"/>
                    <a:gd name="connsiteY74" fmla="*/ 1847204 h 1913874"/>
                    <a:gd name="connsiteX75" fmla="*/ 405298 w 405298"/>
                    <a:gd name="connsiteY75" fmla="*/ 1912880 h 1913874"/>
                    <a:gd name="connsiteX76" fmla="*/ 404285 w 405298"/>
                    <a:gd name="connsiteY76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405298" h="1913874">
                      <a:moveTo>
                        <a:pt x="404285" y="1913874"/>
                      </a:moveTo>
                      <a:cubicBezTo>
                        <a:pt x="403749" y="1913874"/>
                        <a:pt x="403329" y="1913454"/>
                        <a:pt x="403329" y="1912918"/>
                      </a:cubicBezTo>
                      <a:cubicBezTo>
                        <a:pt x="403329" y="1893818"/>
                        <a:pt x="401436" y="1872442"/>
                        <a:pt x="397555" y="1847548"/>
                      </a:cubicBezTo>
                      <a:cubicBezTo>
                        <a:pt x="394094" y="1825350"/>
                        <a:pt x="389123" y="1800858"/>
                        <a:pt x="382336" y="1772657"/>
                      </a:cubicBezTo>
                      <a:cubicBezTo>
                        <a:pt x="376676" y="1749140"/>
                        <a:pt x="369640" y="1722563"/>
                        <a:pt x="360807" y="1691417"/>
                      </a:cubicBezTo>
                      <a:cubicBezTo>
                        <a:pt x="352949" y="1663675"/>
                        <a:pt x="344421" y="1634919"/>
                        <a:pt x="336162" y="1607119"/>
                      </a:cubicBezTo>
                      <a:cubicBezTo>
                        <a:pt x="328303" y="1580638"/>
                        <a:pt x="318858" y="1551653"/>
                        <a:pt x="307253" y="1518404"/>
                      </a:cubicBezTo>
                      <a:cubicBezTo>
                        <a:pt x="297884" y="1491579"/>
                        <a:pt x="287043" y="1461753"/>
                        <a:pt x="273124" y="1424546"/>
                      </a:cubicBezTo>
                      <a:cubicBezTo>
                        <a:pt x="265189" y="1403304"/>
                        <a:pt x="256949" y="1381565"/>
                        <a:pt x="248976" y="1360533"/>
                      </a:cubicBezTo>
                      <a:cubicBezTo>
                        <a:pt x="244942" y="1349864"/>
                        <a:pt x="240907" y="1339215"/>
                        <a:pt x="236892" y="1328565"/>
                      </a:cubicBezTo>
                      <a:cubicBezTo>
                        <a:pt x="226128" y="1300058"/>
                        <a:pt x="213528" y="1266484"/>
                        <a:pt x="201712" y="1233617"/>
                      </a:cubicBezTo>
                      <a:cubicBezTo>
                        <a:pt x="189877" y="1200751"/>
                        <a:pt x="177296" y="1167196"/>
                        <a:pt x="166532" y="1138707"/>
                      </a:cubicBezTo>
                      <a:cubicBezTo>
                        <a:pt x="162517" y="1128058"/>
                        <a:pt x="158483" y="1117408"/>
                        <a:pt x="154448" y="1106739"/>
                      </a:cubicBezTo>
                      <a:cubicBezTo>
                        <a:pt x="146476" y="1085708"/>
                        <a:pt x="138254" y="1063950"/>
                        <a:pt x="130300" y="1042708"/>
                      </a:cubicBezTo>
                      <a:cubicBezTo>
                        <a:pt x="116381" y="1005482"/>
                        <a:pt x="105521" y="975636"/>
                        <a:pt x="96153" y="948811"/>
                      </a:cubicBezTo>
                      <a:cubicBezTo>
                        <a:pt x="84547" y="915524"/>
                        <a:pt x="75083" y="886520"/>
                        <a:pt x="67263" y="860134"/>
                      </a:cubicBezTo>
                      <a:cubicBezTo>
                        <a:pt x="58984" y="832201"/>
                        <a:pt x="50438" y="803445"/>
                        <a:pt x="42579" y="775683"/>
                      </a:cubicBezTo>
                      <a:cubicBezTo>
                        <a:pt x="33746" y="744499"/>
                        <a:pt x="26691" y="717904"/>
                        <a:pt x="21032" y="694367"/>
                      </a:cubicBezTo>
                      <a:cubicBezTo>
                        <a:pt x="14244" y="666109"/>
                        <a:pt x="9254" y="641559"/>
                        <a:pt x="5793" y="619323"/>
                      </a:cubicBezTo>
                      <a:cubicBezTo>
                        <a:pt x="1893" y="594333"/>
                        <a:pt x="0" y="572843"/>
                        <a:pt x="0" y="553647"/>
                      </a:cubicBezTo>
                      <a:cubicBezTo>
                        <a:pt x="0" y="534432"/>
                        <a:pt x="1893" y="516708"/>
                        <a:pt x="5793" y="499462"/>
                      </a:cubicBezTo>
                      <a:cubicBezTo>
                        <a:pt x="9273" y="484090"/>
                        <a:pt x="14282" y="469463"/>
                        <a:pt x="21089" y="454760"/>
                      </a:cubicBezTo>
                      <a:cubicBezTo>
                        <a:pt x="26767" y="442505"/>
                        <a:pt x="33823" y="429962"/>
                        <a:pt x="42694" y="416425"/>
                      </a:cubicBezTo>
                      <a:cubicBezTo>
                        <a:pt x="50571" y="404380"/>
                        <a:pt x="59118" y="392679"/>
                        <a:pt x="67359" y="381379"/>
                      </a:cubicBezTo>
                      <a:cubicBezTo>
                        <a:pt x="75274" y="370538"/>
                        <a:pt x="84757" y="360386"/>
                        <a:pt x="96420" y="350310"/>
                      </a:cubicBezTo>
                      <a:cubicBezTo>
                        <a:pt x="105808" y="342184"/>
                        <a:pt x="116687" y="334020"/>
                        <a:pt x="130645" y="324632"/>
                      </a:cubicBezTo>
                      <a:cubicBezTo>
                        <a:pt x="138598" y="319279"/>
                        <a:pt x="146820" y="314002"/>
                        <a:pt x="154774" y="308897"/>
                      </a:cubicBezTo>
                      <a:cubicBezTo>
                        <a:pt x="158808" y="306296"/>
                        <a:pt x="162861" y="303715"/>
                        <a:pt x="166876" y="301096"/>
                      </a:cubicBezTo>
                      <a:cubicBezTo>
                        <a:pt x="177622" y="294117"/>
                        <a:pt x="190183" y="285762"/>
                        <a:pt x="201999" y="276584"/>
                      </a:cubicBezTo>
                      <a:cubicBezTo>
                        <a:pt x="213872" y="267350"/>
                        <a:pt x="226472" y="258956"/>
                        <a:pt x="237256" y="251977"/>
                      </a:cubicBezTo>
                      <a:cubicBezTo>
                        <a:pt x="241290" y="249358"/>
                        <a:pt x="245324" y="246777"/>
                        <a:pt x="249377" y="244177"/>
                      </a:cubicBezTo>
                      <a:cubicBezTo>
                        <a:pt x="257331" y="239072"/>
                        <a:pt x="265553" y="233814"/>
                        <a:pt x="273468" y="228479"/>
                      </a:cubicBezTo>
                      <a:cubicBezTo>
                        <a:pt x="287368" y="219130"/>
                        <a:pt x="298171" y="211004"/>
                        <a:pt x="307501" y="202936"/>
                      </a:cubicBezTo>
                      <a:cubicBezTo>
                        <a:pt x="319049" y="192936"/>
                        <a:pt x="328456" y="182898"/>
                        <a:pt x="336238" y="172230"/>
                      </a:cubicBezTo>
                      <a:cubicBezTo>
                        <a:pt x="344517" y="160892"/>
                        <a:pt x="353044" y="149210"/>
                        <a:pt x="360883" y="137202"/>
                      </a:cubicBezTo>
                      <a:cubicBezTo>
                        <a:pt x="369697" y="123742"/>
                        <a:pt x="376714" y="111276"/>
                        <a:pt x="382355" y="99097"/>
                      </a:cubicBezTo>
                      <a:cubicBezTo>
                        <a:pt x="389104" y="84509"/>
                        <a:pt x="394075" y="69997"/>
                        <a:pt x="397517" y="54759"/>
                      </a:cubicBezTo>
                      <a:cubicBezTo>
                        <a:pt x="401455" y="37608"/>
                        <a:pt x="403329" y="20037"/>
                        <a:pt x="403329" y="956"/>
                      </a:cubicBezTo>
                      <a:cubicBezTo>
                        <a:pt x="403329" y="421"/>
                        <a:pt x="403749" y="0"/>
                        <a:pt x="404285" y="0"/>
                      </a:cubicBezTo>
                      <a:cubicBezTo>
                        <a:pt x="404820" y="0"/>
                        <a:pt x="405241" y="421"/>
                        <a:pt x="405241" y="956"/>
                      </a:cubicBezTo>
                      <a:cubicBezTo>
                        <a:pt x="405241" y="20171"/>
                        <a:pt x="403348" y="37895"/>
                        <a:pt x="399448" y="55141"/>
                      </a:cubicBezTo>
                      <a:cubicBezTo>
                        <a:pt x="395968" y="70513"/>
                        <a:pt x="390959" y="85140"/>
                        <a:pt x="384152" y="99843"/>
                      </a:cubicBezTo>
                      <a:cubicBezTo>
                        <a:pt x="378473" y="112098"/>
                        <a:pt x="371418" y="124641"/>
                        <a:pt x="362547" y="138178"/>
                      </a:cubicBezTo>
                      <a:cubicBezTo>
                        <a:pt x="354669" y="150223"/>
                        <a:pt x="346123" y="161924"/>
                        <a:pt x="337882" y="173224"/>
                      </a:cubicBezTo>
                      <a:cubicBezTo>
                        <a:pt x="329967" y="184065"/>
                        <a:pt x="320483" y="194217"/>
                        <a:pt x="308820" y="204293"/>
                      </a:cubicBezTo>
                      <a:cubicBezTo>
                        <a:pt x="299433" y="212419"/>
                        <a:pt x="288554" y="220583"/>
                        <a:pt x="274596" y="229971"/>
                      </a:cubicBezTo>
                      <a:cubicBezTo>
                        <a:pt x="266643" y="235324"/>
                        <a:pt x="258421" y="240601"/>
                        <a:pt x="250467" y="245706"/>
                      </a:cubicBezTo>
                      <a:cubicBezTo>
                        <a:pt x="246433" y="248307"/>
                        <a:pt x="242380" y="250888"/>
                        <a:pt x="238365" y="253507"/>
                      </a:cubicBezTo>
                      <a:cubicBezTo>
                        <a:pt x="227619" y="260486"/>
                        <a:pt x="215058" y="268841"/>
                        <a:pt x="203242" y="278018"/>
                      </a:cubicBezTo>
                      <a:cubicBezTo>
                        <a:pt x="191369" y="287253"/>
                        <a:pt x="178769" y="295647"/>
                        <a:pt x="167985" y="302625"/>
                      </a:cubicBezTo>
                      <a:cubicBezTo>
                        <a:pt x="163951" y="305245"/>
                        <a:pt x="159917" y="307826"/>
                        <a:pt x="155863" y="310426"/>
                      </a:cubicBezTo>
                      <a:cubicBezTo>
                        <a:pt x="147910" y="315531"/>
                        <a:pt x="139688" y="320789"/>
                        <a:pt x="131773" y="326123"/>
                      </a:cubicBezTo>
                      <a:cubicBezTo>
                        <a:pt x="117873" y="335473"/>
                        <a:pt x="107070" y="343599"/>
                        <a:pt x="97740" y="351667"/>
                      </a:cubicBezTo>
                      <a:cubicBezTo>
                        <a:pt x="86191" y="361667"/>
                        <a:pt x="76784" y="371705"/>
                        <a:pt x="69003" y="382373"/>
                      </a:cubicBezTo>
                      <a:cubicBezTo>
                        <a:pt x="60724" y="393711"/>
                        <a:pt x="52197" y="405393"/>
                        <a:pt x="44358" y="417400"/>
                      </a:cubicBezTo>
                      <a:cubicBezTo>
                        <a:pt x="35543" y="430861"/>
                        <a:pt x="28527" y="443327"/>
                        <a:pt x="22886" y="455506"/>
                      </a:cubicBezTo>
                      <a:cubicBezTo>
                        <a:pt x="16137" y="470094"/>
                        <a:pt x="11166" y="484606"/>
                        <a:pt x="7724" y="499844"/>
                      </a:cubicBezTo>
                      <a:cubicBezTo>
                        <a:pt x="3862" y="516956"/>
                        <a:pt x="1969" y="534527"/>
                        <a:pt x="1969" y="553609"/>
                      </a:cubicBezTo>
                      <a:cubicBezTo>
                        <a:pt x="1969" y="572709"/>
                        <a:pt x="3862" y="594085"/>
                        <a:pt x="7743" y="618979"/>
                      </a:cubicBezTo>
                      <a:cubicBezTo>
                        <a:pt x="11204" y="641177"/>
                        <a:pt x="16175" y="665669"/>
                        <a:pt x="22963" y="693870"/>
                      </a:cubicBezTo>
                      <a:cubicBezTo>
                        <a:pt x="28622" y="717387"/>
                        <a:pt x="35658" y="743964"/>
                        <a:pt x="44491" y="775109"/>
                      </a:cubicBezTo>
                      <a:cubicBezTo>
                        <a:pt x="52350" y="802852"/>
                        <a:pt x="60877" y="831608"/>
                        <a:pt x="69137" y="859408"/>
                      </a:cubicBezTo>
                      <a:cubicBezTo>
                        <a:pt x="76995" y="885889"/>
                        <a:pt x="86440" y="914874"/>
                        <a:pt x="98046" y="948123"/>
                      </a:cubicBezTo>
                      <a:cubicBezTo>
                        <a:pt x="107414" y="974948"/>
                        <a:pt x="118255" y="1004774"/>
                        <a:pt x="132174" y="1041981"/>
                      </a:cubicBezTo>
                      <a:cubicBezTo>
                        <a:pt x="140109" y="1063223"/>
                        <a:pt x="148349" y="1084962"/>
                        <a:pt x="156322" y="1105994"/>
                      </a:cubicBezTo>
                      <a:cubicBezTo>
                        <a:pt x="160356" y="1116662"/>
                        <a:pt x="164391" y="1127312"/>
                        <a:pt x="168406" y="1137962"/>
                      </a:cubicBezTo>
                      <a:cubicBezTo>
                        <a:pt x="179170" y="1166469"/>
                        <a:pt x="191770" y="1200043"/>
                        <a:pt x="203586" y="1232910"/>
                      </a:cubicBezTo>
                      <a:cubicBezTo>
                        <a:pt x="215421" y="1265776"/>
                        <a:pt x="228002" y="1299331"/>
                        <a:pt x="238766" y="1327819"/>
                      </a:cubicBezTo>
                      <a:cubicBezTo>
                        <a:pt x="242781" y="1338469"/>
                        <a:pt x="246816" y="1349119"/>
                        <a:pt x="250850" y="1359788"/>
                      </a:cubicBezTo>
                      <a:cubicBezTo>
                        <a:pt x="258823" y="1380819"/>
                        <a:pt x="267044" y="1402577"/>
                        <a:pt x="274998" y="1423819"/>
                      </a:cubicBezTo>
                      <a:cubicBezTo>
                        <a:pt x="288917" y="1461045"/>
                        <a:pt x="299777" y="1490891"/>
                        <a:pt x="309145" y="1517716"/>
                      </a:cubicBezTo>
                      <a:cubicBezTo>
                        <a:pt x="320751" y="1551003"/>
                        <a:pt x="330215" y="1580007"/>
                        <a:pt x="338035" y="1606392"/>
                      </a:cubicBezTo>
                      <a:cubicBezTo>
                        <a:pt x="346314" y="1634326"/>
                        <a:pt x="354861" y="1663082"/>
                        <a:pt x="362719" y="1690844"/>
                      </a:cubicBezTo>
                      <a:cubicBezTo>
                        <a:pt x="371552" y="1722028"/>
                        <a:pt x="378607" y="1748623"/>
                        <a:pt x="384267" y="1772160"/>
                      </a:cubicBezTo>
                      <a:cubicBezTo>
                        <a:pt x="391054" y="1800418"/>
                        <a:pt x="396044" y="1824968"/>
                        <a:pt x="399505" y="1847204"/>
                      </a:cubicBezTo>
                      <a:cubicBezTo>
                        <a:pt x="403405" y="1872193"/>
                        <a:pt x="405298" y="1893684"/>
                        <a:pt x="405298" y="1912880"/>
                      </a:cubicBezTo>
                      <a:cubicBezTo>
                        <a:pt x="405241" y="1913454"/>
                        <a:pt x="404820" y="1913874"/>
                        <a:pt x="404285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1" name="任意多边形: 形状 360">
                  <a:extLst>
                    <a:ext uri="{FF2B5EF4-FFF2-40B4-BE49-F238E27FC236}">
                      <a16:creationId xmlns:a16="http://schemas.microsoft.com/office/drawing/2014/main" id="{9A55503A-BC91-D69C-A3D1-6F628C04D7CE}"/>
                    </a:ext>
                  </a:extLst>
                </p:cNvPr>
                <p:cNvSpPr/>
                <p:nvPr/>
              </p:nvSpPr>
              <p:spPr>
                <a:xfrm>
                  <a:off x="10128715" y="1104697"/>
                  <a:ext cx="369085" cy="1913874"/>
                </a:xfrm>
                <a:custGeom>
                  <a:avLst/>
                  <a:gdLst>
                    <a:gd name="connsiteX0" fmla="*/ 368130 w 369085"/>
                    <a:gd name="connsiteY0" fmla="*/ 1913874 h 1913874"/>
                    <a:gd name="connsiteX1" fmla="*/ 367174 w 369085"/>
                    <a:gd name="connsiteY1" fmla="*/ 1912918 h 1913874"/>
                    <a:gd name="connsiteX2" fmla="*/ 361744 w 369085"/>
                    <a:gd name="connsiteY2" fmla="*/ 1847873 h 1913874"/>
                    <a:gd name="connsiteX3" fmla="*/ 347997 w 369085"/>
                    <a:gd name="connsiteY3" fmla="*/ 1774435 h 1913874"/>
                    <a:gd name="connsiteX4" fmla="*/ 328074 w 369085"/>
                    <a:gd name="connsiteY4" fmla="*/ 1694801 h 1913874"/>
                    <a:gd name="connsiteX5" fmla="*/ 313046 w 369085"/>
                    <a:gd name="connsiteY5" fmla="*/ 1640789 h 1913874"/>
                    <a:gd name="connsiteX6" fmla="*/ 304901 w 369085"/>
                    <a:gd name="connsiteY6" fmla="*/ 1611899 h 1913874"/>
                    <a:gd name="connsiteX7" fmla="*/ 278822 w 369085"/>
                    <a:gd name="connsiteY7" fmla="*/ 1526090 h 1913874"/>
                    <a:gd name="connsiteX8" fmla="*/ 248269 w 369085"/>
                    <a:gd name="connsiteY8" fmla="*/ 1435807 h 1913874"/>
                    <a:gd name="connsiteX9" fmla="*/ 227524 w 369085"/>
                    <a:gd name="connsiteY9" fmla="*/ 1376995 h 1913874"/>
                    <a:gd name="connsiteX10" fmla="*/ 215650 w 369085"/>
                    <a:gd name="connsiteY10" fmla="*/ 1343440 h 1913874"/>
                    <a:gd name="connsiteX11" fmla="*/ 214236 w 369085"/>
                    <a:gd name="connsiteY11" fmla="*/ 1339444 h 1913874"/>
                    <a:gd name="connsiteX12" fmla="*/ 183644 w 369085"/>
                    <a:gd name="connsiteY12" fmla="*/ 1251685 h 1913874"/>
                    <a:gd name="connsiteX13" fmla="*/ 153053 w 369085"/>
                    <a:gd name="connsiteY13" fmla="*/ 1163945 h 1913874"/>
                    <a:gd name="connsiteX14" fmla="*/ 151638 w 369085"/>
                    <a:gd name="connsiteY14" fmla="*/ 1159949 h 1913874"/>
                    <a:gd name="connsiteX15" fmla="*/ 139765 w 369085"/>
                    <a:gd name="connsiteY15" fmla="*/ 1126394 h 1913874"/>
                    <a:gd name="connsiteX16" fmla="*/ 119020 w 369085"/>
                    <a:gd name="connsiteY16" fmla="*/ 1067582 h 1913874"/>
                    <a:gd name="connsiteX17" fmla="*/ 88447 w 369085"/>
                    <a:gd name="connsiteY17" fmla="*/ 977261 h 1913874"/>
                    <a:gd name="connsiteX18" fmla="*/ 62330 w 369085"/>
                    <a:gd name="connsiteY18" fmla="*/ 891376 h 1913874"/>
                    <a:gd name="connsiteX19" fmla="*/ 54185 w 369085"/>
                    <a:gd name="connsiteY19" fmla="*/ 862505 h 1913874"/>
                    <a:gd name="connsiteX20" fmla="*/ 39157 w 369085"/>
                    <a:gd name="connsiteY20" fmla="*/ 808454 h 1913874"/>
                    <a:gd name="connsiteX21" fmla="*/ 19215 w 369085"/>
                    <a:gd name="connsiteY21" fmla="*/ 728744 h 1913874"/>
                    <a:gd name="connsiteX22" fmla="*/ 5449 w 369085"/>
                    <a:gd name="connsiteY22" fmla="*/ 655172 h 1913874"/>
                    <a:gd name="connsiteX23" fmla="*/ 0 w 369085"/>
                    <a:gd name="connsiteY23" fmla="*/ 589840 h 1913874"/>
                    <a:gd name="connsiteX24" fmla="*/ 5468 w 369085"/>
                    <a:gd name="connsiteY24" fmla="*/ 535330 h 1913874"/>
                    <a:gd name="connsiteX25" fmla="*/ 19273 w 369085"/>
                    <a:gd name="connsiteY25" fmla="*/ 489195 h 1913874"/>
                    <a:gd name="connsiteX26" fmla="*/ 39253 w 369085"/>
                    <a:gd name="connsiteY26" fmla="*/ 449235 h 1913874"/>
                    <a:gd name="connsiteX27" fmla="*/ 54300 w 369085"/>
                    <a:gd name="connsiteY27" fmla="*/ 425201 h 1913874"/>
                    <a:gd name="connsiteX28" fmla="*/ 62426 w 369085"/>
                    <a:gd name="connsiteY28" fmla="*/ 412601 h 1913874"/>
                    <a:gd name="connsiteX29" fmla="*/ 88620 w 369085"/>
                    <a:gd name="connsiteY29" fmla="*/ 378817 h 1913874"/>
                    <a:gd name="connsiteX30" fmla="*/ 119249 w 369085"/>
                    <a:gd name="connsiteY30" fmla="*/ 349564 h 1913874"/>
                    <a:gd name="connsiteX31" fmla="*/ 139994 w 369085"/>
                    <a:gd name="connsiteY31" fmla="*/ 332242 h 1913874"/>
                    <a:gd name="connsiteX32" fmla="*/ 151886 w 369085"/>
                    <a:gd name="connsiteY32" fmla="*/ 322433 h 1913874"/>
                    <a:gd name="connsiteX33" fmla="*/ 153320 w 369085"/>
                    <a:gd name="connsiteY33" fmla="*/ 321229 h 1913874"/>
                    <a:gd name="connsiteX34" fmla="*/ 183854 w 369085"/>
                    <a:gd name="connsiteY34" fmla="*/ 294729 h 1913874"/>
                    <a:gd name="connsiteX35" fmla="*/ 214465 w 369085"/>
                    <a:gd name="connsiteY35" fmla="*/ 268134 h 1913874"/>
                    <a:gd name="connsiteX36" fmla="*/ 215899 w 369085"/>
                    <a:gd name="connsiteY36" fmla="*/ 266929 h 1913874"/>
                    <a:gd name="connsiteX37" fmla="*/ 227791 w 369085"/>
                    <a:gd name="connsiteY37" fmla="*/ 257102 h 1913874"/>
                    <a:gd name="connsiteX38" fmla="*/ 248498 w 369085"/>
                    <a:gd name="connsiteY38" fmla="*/ 239798 h 1913874"/>
                    <a:gd name="connsiteX39" fmla="*/ 278975 w 369085"/>
                    <a:gd name="connsiteY39" fmla="*/ 210679 h 1913874"/>
                    <a:gd name="connsiteX40" fmla="*/ 304958 w 369085"/>
                    <a:gd name="connsiteY40" fmla="*/ 177162 h 1913874"/>
                    <a:gd name="connsiteX41" fmla="*/ 313103 w 369085"/>
                    <a:gd name="connsiteY41" fmla="*/ 164543 h 1913874"/>
                    <a:gd name="connsiteX42" fmla="*/ 328093 w 369085"/>
                    <a:gd name="connsiteY42" fmla="*/ 140606 h 1913874"/>
                    <a:gd name="connsiteX43" fmla="*/ 347958 w 369085"/>
                    <a:gd name="connsiteY43" fmla="*/ 100913 h 1913874"/>
                    <a:gd name="connsiteX44" fmla="*/ 361667 w 369085"/>
                    <a:gd name="connsiteY44" fmla="*/ 55065 h 1913874"/>
                    <a:gd name="connsiteX45" fmla="*/ 367097 w 369085"/>
                    <a:gd name="connsiteY45" fmla="*/ 956 h 1913874"/>
                    <a:gd name="connsiteX46" fmla="*/ 368053 w 369085"/>
                    <a:gd name="connsiteY46" fmla="*/ 0 h 1913874"/>
                    <a:gd name="connsiteX47" fmla="*/ 369009 w 369085"/>
                    <a:gd name="connsiteY47" fmla="*/ 956 h 1913874"/>
                    <a:gd name="connsiteX48" fmla="*/ 363541 w 369085"/>
                    <a:gd name="connsiteY48" fmla="*/ 55466 h 1913874"/>
                    <a:gd name="connsiteX49" fmla="*/ 349737 w 369085"/>
                    <a:gd name="connsiteY49" fmla="*/ 101602 h 1913874"/>
                    <a:gd name="connsiteX50" fmla="*/ 329756 w 369085"/>
                    <a:gd name="connsiteY50" fmla="*/ 141562 h 1913874"/>
                    <a:gd name="connsiteX51" fmla="*/ 314709 w 369085"/>
                    <a:gd name="connsiteY51" fmla="*/ 165595 h 1913874"/>
                    <a:gd name="connsiteX52" fmla="*/ 306583 w 369085"/>
                    <a:gd name="connsiteY52" fmla="*/ 178195 h 1913874"/>
                    <a:gd name="connsiteX53" fmla="*/ 280390 w 369085"/>
                    <a:gd name="connsiteY53" fmla="*/ 211979 h 1913874"/>
                    <a:gd name="connsiteX54" fmla="*/ 249760 w 369085"/>
                    <a:gd name="connsiteY54" fmla="*/ 241232 h 1913874"/>
                    <a:gd name="connsiteX55" fmla="*/ 229015 w 369085"/>
                    <a:gd name="connsiteY55" fmla="*/ 258555 h 1913874"/>
                    <a:gd name="connsiteX56" fmla="*/ 217123 w 369085"/>
                    <a:gd name="connsiteY56" fmla="*/ 268363 h 1913874"/>
                    <a:gd name="connsiteX57" fmla="*/ 215689 w 369085"/>
                    <a:gd name="connsiteY57" fmla="*/ 269568 h 1913874"/>
                    <a:gd name="connsiteX58" fmla="*/ 185155 w 369085"/>
                    <a:gd name="connsiteY58" fmla="*/ 296086 h 1913874"/>
                    <a:gd name="connsiteX59" fmla="*/ 154544 w 369085"/>
                    <a:gd name="connsiteY59" fmla="*/ 322663 h 1913874"/>
                    <a:gd name="connsiteX60" fmla="*/ 153110 w 369085"/>
                    <a:gd name="connsiteY60" fmla="*/ 323867 h 1913874"/>
                    <a:gd name="connsiteX61" fmla="*/ 141218 w 369085"/>
                    <a:gd name="connsiteY61" fmla="*/ 333695 h 1913874"/>
                    <a:gd name="connsiteX62" fmla="*/ 120511 w 369085"/>
                    <a:gd name="connsiteY62" fmla="*/ 350998 h 1913874"/>
                    <a:gd name="connsiteX63" fmla="*/ 90034 w 369085"/>
                    <a:gd name="connsiteY63" fmla="*/ 380117 h 1913874"/>
                    <a:gd name="connsiteX64" fmla="*/ 64051 w 369085"/>
                    <a:gd name="connsiteY64" fmla="*/ 413634 h 1913874"/>
                    <a:gd name="connsiteX65" fmla="*/ 55906 w 369085"/>
                    <a:gd name="connsiteY65" fmla="*/ 426253 h 1913874"/>
                    <a:gd name="connsiteX66" fmla="*/ 40916 w 369085"/>
                    <a:gd name="connsiteY66" fmla="*/ 450191 h 1913874"/>
                    <a:gd name="connsiteX67" fmla="*/ 21051 w 369085"/>
                    <a:gd name="connsiteY67" fmla="*/ 489883 h 1913874"/>
                    <a:gd name="connsiteX68" fmla="*/ 7342 w 369085"/>
                    <a:gd name="connsiteY68" fmla="*/ 535732 h 1913874"/>
                    <a:gd name="connsiteX69" fmla="*/ 1912 w 369085"/>
                    <a:gd name="connsiteY69" fmla="*/ 589840 h 1913874"/>
                    <a:gd name="connsiteX70" fmla="*/ 7342 w 369085"/>
                    <a:gd name="connsiteY70" fmla="*/ 654885 h 1913874"/>
                    <a:gd name="connsiteX71" fmla="*/ 21089 w 369085"/>
                    <a:gd name="connsiteY71" fmla="*/ 728324 h 1913874"/>
                    <a:gd name="connsiteX72" fmla="*/ 41012 w 369085"/>
                    <a:gd name="connsiteY72" fmla="*/ 807957 h 1913874"/>
                    <a:gd name="connsiteX73" fmla="*/ 56040 w 369085"/>
                    <a:gd name="connsiteY73" fmla="*/ 861970 h 1913874"/>
                    <a:gd name="connsiteX74" fmla="*/ 64185 w 369085"/>
                    <a:gd name="connsiteY74" fmla="*/ 890860 h 1913874"/>
                    <a:gd name="connsiteX75" fmla="*/ 90264 w 369085"/>
                    <a:gd name="connsiteY75" fmla="*/ 976669 h 1913874"/>
                    <a:gd name="connsiteX76" fmla="*/ 120817 w 369085"/>
                    <a:gd name="connsiteY76" fmla="*/ 1066951 h 1913874"/>
                    <a:gd name="connsiteX77" fmla="*/ 141562 w 369085"/>
                    <a:gd name="connsiteY77" fmla="*/ 1125763 h 1913874"/>
                    <a:gd name="connsiteX78" fmla="*/ 153435 w 369085"/>
                    <a:gd name="connsiteY78" fmla="*/ 1159318 h 1913874"/>
                    <a:gd name="connsiteX79" fmla="*/ 154850 w 369085"/>
                    <a:gd name="connsiteY79" fmla="*/ 1163314 h 1913874"/>
                    <a:gd name="connsiteX80" fmla="*/ 185441 w 369085"/>
                    <a:gd name="connsiteY80" fmla="*/ 1251073 h 1913874"/>
                    <a:gd name="connsiteX81" fmla="*/ 216033 w 369085"/>
                    <a:gd name="connsiteY81" fmla="*/ 1338813 h 1913874"/>
                    <a:gd name="connsiteX82" fmla="*/ 217448 w 369085"/>
                    <a:gd name="connsiteY82" fmla="*/ 1342809 h 1913874"/>
                    <a:gd name="connsiteX83" fmla="*/ 229321 w 369085"/>
                    <a:gd name="connsiteY83" fmla="*/ 1376364 h 1913874"/>
                    <a:gd name="connsiteX84" fmla="*/ 250066 w 369085"/>
                    <a:gd name="connsiteY84" fmla="*/ 1435176 h 1913874"/>
                    <a:gd name="connsiteX85" fmla="*/ 280638 w 369085"/>
                    <a:gd name="connsiteY85" fmla="*/ 1525497 h 1913874"/>
                    <a:gd name="connsiteX86" fmla="*/ 306756 w 369085"/>
                    <a:gd name="connsiteY86" fmla="*/ 1611383 h 1913874"/>
                    <a:gd name="connsiteX87" fmla="*/ 314900 w 369085"/>
                    <a:gd name="connsiteY87" fmla="*/ 1640253 h 1913874"/>
                    <a:gd name="connsiteX88" fmla="*/ 329929 w 369085"/>
                    <a:gd name="connsiteY88" fmla="*/ 1694304 h 1913874"/>
                    <a:gd name="connsiteX89" fmla="*/ 349870 w 369085"/>
                    <a:gd name="connsiteY89" fmla="*/ 1774014 h 1913874"/>
                    <a:gd name="connsiteX90" fmla="*/ 363637 w 369085"/>
                    <a:gd name="connsiteY90" fmla="*/ 1847586 h 1913874"/>
                    <a:gd name="connsiteX91" fmla="*/ 369086 w 369085"/>
                    <a:gd name="connsiteY91" fmla="*/ 1912918 h 1913874"/>
                    <a:gd name="connsiteX92" fmla="*/ 368130 w 369085"/>
                    <a:gd name="connsiteY92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369085" h="1913874">
                      <a:moveTo>
                        <a:pt x="368130" y="1913874"/>
                      </a:moveTo>
                      <a:cubicBezTo>
                        <a:pt x="367594" y="1913874"/>
                        <a:pt x="367174" y="1913454"/>
                        <a:pt x="367174" y="1912918"/>
                      </a:cubicBezTo>
                      <a:cubicBezTo>
                        <a:pt x="367174" y="1894124"/>
                        <a:pt x="365396" y="1872843"/>
                        <a:pt x="361744" y="1847873"/>
                      </a:cubicBezTo>
                      <a:cubicBezTo>
                        <a:pt x="358646" y="1826708"/>
                        <a:pt x="354153" y="1802693"/>
                        <a:pt x="347997" y="1774435"/>
                      </a:cubicBezTo>
                      <a:cubicBezTo>
                        <a:pt x="342452" y="1748948"/>
                        <a:pt x="335416" y="1722219"/>
                        <a:pt x="328074" y="1694801"/>
                      </a:cubicBezTo>
                      <a:cubicBezTo>
                        <a:pt x="323332" y="1677059"/>
                        <a:pt x="318113" y="1658627"/>
                        <a:pt x="313046" y="1640789"/>
                      </a:cubicBezTo>
                      <a:cubicBezTo>
                        <a:pt x="310312" y="1631133"/>
                        <a:pt x="307578" y="1621497"/>
                        <a:pt x="304901" y="1611899"/>
                      </a:cubicBezTo>
                      <a:cubicBezTo>
                        <a:pt x="297655" y="1585934"/>
                        <a:pt x="289127" y="1557867"/>
                        <a:pt x="278822" y="1526090"/>
                      </a:cubicBezTo>
                      <a:cubicBezTo>
                        <a:pt x="270141" y="1499361"/>
                        <a:pt x="260448" y="1470681"/>
                        <a:pt x="248269" y="1435807"/>
                      </a:cubicBezTo>
                      <a:cubicBezTo>
                        <a:pt x="241462" y="1416324"/>
                        <a:pt x="234388" y="1396325"/>
                        <a:pt x="227524" y="1376995"/>
                      </a:cubicBezTo>
                      <a:cubicBezTo>
                        <a:pt x="223547" y="1365791"/>
                        <a:pt x="219589" y="1354606"/>
                        <a:pt x="215650" y="1343440"/>
                      </a:cubicBezTo>
                      <a:lnTo>
                        <a:pt x="214236" y="1339444"/>
                      </a:lnTo>
                      <a:cubicBezTo>
                        <a:pt x="204026" y="1310497"/>
                        <a:pt x="193472" y="1280575"/>
                        <a:pt x="183644" y="1251685"/>
                      </a:cubicBezTo>
                      <a:cubicBezTo>
                        <a:pt x="173817" y="1222815"/>
                        <a:pt x="163263" y="1192873"/>
                        <a:pt x="153053" y="1163945"/>
                      </a:cubicBezTo>
                      <a:lnTo>
                        <a:pt x="151638" y="1159949"/>
                      </a:lnTo>
                      <a:cubicBezTo>
                        <a:pt x="147699" y="1148783"/>
                        <a:pt x="143722" y="1137579"/>
                        <a:pt x="139765" y="1126394"/>
                      </a:cubicBezTo>
                      <a:cubicBezTo>
                        <a:pt x="132920" y="1107064"/>
                        <a:pt x="125826" y="1087084"/>
                        <a:pt x="119020" y="1067582"/>
                      </a:cubicBezTo>
                      <a:cubicBezTo>
                        <a:pt x="106841" y="1032689"/>
                        <a:pt x="97128" y="1003990"/>
                        <a:pt x="88447" y="977261"/>
                      </a:cubicBezTo>
                      <a:cubicBezTo>
                        <a:pt x="78123" y="945465"/>
                        <a:pt x="69595" y="917359"/>
                        <a:pt x="62330" y="891376"/>
                      </a:cubicBezTo>
                      <a:cubicBezTo>
                        <a:pt x="59653" y="881797"/>
                        <a:pt x="56919" y="872142"/>
                        <a:pt x="54185" y="862505"/>
                      </a:cubicBezTo>
                      <a:cubicBezTo>
                        <a:pt x="49138" y="844667"/>
                        <a:pt x="43899" y="826216"/>
                        <a:pt x="39157" y="808454"/>
                      </a:cubicBezTo>
                      <a:cubicBezTo>
                        <a:pt x="31815" y="781017"/>
                        <a:pt x="24779" y="754250"/>
                        <a:pt x="19215" y="728744"/>
                      </a:cubicBezTo>
                      <a:cubicBezTo>
                        <a:pt x="13059" y="700447"/>
                        <a:pt x="8546" y="676376"/>
                        <a:pt x="5449" y="655172"/>
                      </a:cubicBezTo>
                      <a:cubicBezTo>
                        <a:pt x="1778" y="630106"/>
                        <a:pt x="0" y="608731"/>
                        <a:pt x="0" y="589840"/>
                      </a:cubicBezTo>
                      <a:cubicBezTo>
                        <a:pt x="0" y="570931"/>
                        <a:pt x="1778" y="553112"/>
                        <a:pt x="5468" y="535330"/>
                      </a:cubicBezTo>
                      <a:cubicBezTo>
                        <a:pt x="8585" y="520302"/>
                        <a:pt x="13097" y="505198"/>
                        <a:pt x="19273" y="489195"/>
                      </a:cubicBezTo>
                      <a:cubicBezTo>
                        <a:pt x="24856" y="474740"/>
                        <a:pt x="31911" y="462045"/>
                        <a:pt x="39253" y="449235"/>
                      </a:cubicBezTo>
                      <a:cubicBezTo>
                        <a:pt x="44013" y="440956"/>
                        <a:pt x="49233" y="432945"/>
                        <a:pt x="54300" y="425201"/>
                      </a:cubicBezTo>
                      <a:cubicBezTo>
                        <a:pt x="57034" y="421033"/>
                        <a:pt x="59768" y="416846"/>
                        <a:pt x="62426" y="412601"/>
                      </a:cubicBezTo>
                      <a:cubicBezTo>
                        <a:pt x="69710" y="401053"/>
                        <a:pt x="78276" y="390002"/>
                        <a:pt x="88620" y="378817"/>
                      </a:cubicBezTo>
                      <a:cubicBezTo>
                        <a:pt x="97319" y="369410"/>
                        <a:pt x="107051" y="360118"/>
                        <a:pt x="119249" y="349564"/>
                      </a:cubicBezTo>
                      <a:cubicBezTo>
                        <a:pt x="126056" y="343675"/>
                        <a:pt x="133149" y="337863"/>
                        <a:pt x="139994" y="332242"/>
                      </a:cubicBezTo>
                      <a:cubicBezTo>
                        <a:pt x="143971" y="328972"/>
                        <a:pt x="147948" y="325722"/>
                        <a:pt x="151886" y="322433"/>
                      </a:cubicBezTo>
                      <a:lnTo>
                        <a:pt x="153320" y="321229"/>
                      </a:lnTo>
                      <a:cubicBezTo>
                        <a:pt x="163511" y="312721"/>
                        <a:pt x="174046" y="303926"/>
                        <a:pt x="183854" y="294729"/>
                      </a:cubicBezTo>
                      <a:cubicBezTo>
                        <a:pt x="193701" y="285494"/>
                        <a:pt x="204255" y="276661"/>
                        <a:pt x="214465" y="268134"/>
                      </a:cubicBezTo>
                      <a:lnTo>
                        <a:pt x="215899" y="266929"/>
                      </a:lnTo>
                      <a:cubicBezTo>
                        <a:pt x="219838" y="263640"/>
                        <a:pt x="223815" y="260371"/>
                        <a:pt x="227791" y="257102"/>
                      </a:cubicBezTo>
                      <a:cubicBezTo>
                        <a:pt x="234636" y="251480"/>
                        <a:pt x="241711" y="245687"/>
                        <a:pt x="248498" y="239798"/>
                      </a:cubicBezTo>
                      <a:cubicBezTo>
                        <a:pt x="260639" y="229283"/>
                        <a:pt x="270333" y="220029"/>
                        <a:pt x="278975" y="210679"/>
                      </a:cubicBezTo>
                      <a:cubicBezTo>
                        <a:pt x="289242" y="199571"/>
                        <a:pt x="297750" y="188615"/>
                        <a:pt x="304958" y="177162"/>
                      </a:cubicBezTo>
                      <a:cubicBezTo>
                        <a:pt x="307635" y="172918"/>
                        <a:pt x="310369" y="168731"/>
                        <a:pt x="313103" y="164543"/>
                      </a:cubicBezTo>
                      <a:cubicBezTo>
                        <a:pt x="318151" y="156819"/>
                        <a:pt x="323371" y="148846"/>
                        <a:pt x="328093" y="140606"/>
                      </a:cubicBezTo>
                      <a:cubicBezTo>
                        <a:pt x="335397" y="127872"/>
                        <a:pt x="342433" y="115253"/>
                        <a:pt x="347958" y="100913"/>
                      </a:cubicBezTo>
                      <a:cubicBezTo>
                        <a:pt x="354096" y="85006"/>
                        <a:pt x="358589" y="69997"/>
                        <a:pt x="361667" y="55065"/>
                      </a:cubicBezTo>
                      <a:cubicBezTo>
                        <a:pt x="365319" y="37436"/>
                        <a:pt x="367097" y="19731"/>
                        <a:pt x="367097" y="956"/>
                      </a:cubicBezTo>
                      <a:cubicBezTo>
                        <a:pt x="367097" y="421"/>
                        <a:pt x="367518" y="0"/>
                        <a:pt x="368053" y="0"/>
                      </a:cubicBezTo>
                      <a:cubicBezTo>
                        <a:pt x="368588" y="0"/>
                        <a:pt x="369009" y="421"/>
                        <a:pt x="369009" y="956"/>
                      </a:cubicBezTo>
                      <a:cubicBezTo>
                        <a:pt x="369009" y="19865"/>
                        <a:pt x="367231" y="37685"/>
                        <a:pt x="363541" y="55466"/>
                      </a:cubicBezTo>
                      <a:cubicBezTo>
                        <a:pt x="360424" y="70513"/>
                        <a:pt x="355912" y="85599"/>
                        <a:pt x="349737" y="101602"/>
                      </a:cubicBezTo>
                      <a:cubicBezTo>
                        <a:pt x="344154" y="116056"/>
                        <a:pt x="337098" y="128752"/>
                        <a:pt x="329756" y="141562"/>
                      </a:cubicBezTo>
                      <a:cubicBezTo>
                        <a:pt x="324996" y="149840"/>
                        <a:pt x="319776" y="157852"/>
                        <a:pt x="314709" y="165595"/>
                      </a:cubicBezTo>
                      <a:cubicBezTo>
                        <a:pt x="311975" y="169763"/>
                        <a:pt x="309241" y="173950"/>
                        <a:pt x="306583" y="178195"/>
                      </a:cubicBezTo>
                      <a:cubicBezTo>
                        <a:pt x="299299" y="189743"/>
                        <a:pt x="290733" y="200794"/>
                        <a:pt x="280390" y="211979"/>
                      </a:cubicBezTo>
                      <a:cubicBezTo>
                        <a:pt x="271690" y="221386"/>
                        <a:pt x="261958" y="230678"/>
                        <a:pt x="249760" y="241232"/>
                      </a:cubicBezTo>
                      <a:cubicBezTo>
                        <a:pt x="242953" y="247121"/>
                        <a:pt x="235860" y="252933"/>
                        <a:pt x="229015" y="258555"/>
                      </a:cubicBezTo>
                      <a:cubicBezTo>
                        <a:pt x="225038" y="261824"/>
                        <a:pt x="221061" y="265074"/>
                        <a:pt x="217123" y="268363"/>
                      </a:cubicBezTo>
                      <a:lnTo>
                        <a:pt x="215689" y="269568"/>
                      </a:lnTo>
                      <a:cubicBezTo>
                        <a:pt x="205498" y="278076"/>
                        <a:pt x="194963" y="286871"/>
                        <a:pt x="185155" y="296086"/>
                      </a:cubicBezTo>
                      <a:cubicBezTo>
                        <a:pt x="175327" y="305321"/>
                        <a:pt x="164754" y="314135"/>
                        <a:pt x="154544" y="322663"/>
                      </a:cubicBezTo>
                      <a:lnTo>
                        <a:pt x="153110" y="323867"/>
                      </a:lnTo>
                      <a:cubicBezTo>
                        <a:pt x="149171" y="327156"/>
                        <a:pt x="145195" y="330425"/>
                        <a:pt x="141218" y="333695"/>
                      </a:cubicBezTo>
                      <a:cubicBezTo>
                        <a:pt x="134373" y="339316"/>
                        <a:pt x="127299" y="345109"/>
                        <a:pt x="120511" y="350998"/>
                      </a:cubicBezTo>
                      <a:cubicBezTo>
                        <a:pt x="108370" y="361514"/>
                        <a:pt x="98677" y="370768"/>
                        <a:pt x="90034" y="380117"/>
                      </a:cubicBezTo>
                      <a:cubicBezTo>
                        <a:pt x="79767" y="391226"/>
                        <a:pt x="71259" y="402181"/>
                        <a:pt x="64051" y="413634"/>
                      </a:cubicBezTo>
                      <a:cubicBezTo>
                        <a:pt x="61374" y="417878"/>
                        <a:pt x="58640" y="422066"/>
                        <a:pt x="55906" y="426253"/>
                      </a:cubicBezTo>
                      <a:cubicBezTo>
                        <a:pt x="50858" y="433977"/>
                        <a:pt x="45639" y="441950"/>
                        <a:pt x="40916" y="450191"/>
                      </a:cubicBezTo>
                      <a:cubicBezTo>
                        <a:pt x="33612" y="462924"/>
                        <a:pt x="26576" y="475543"/>
                        <a:pt x="21051" y="489883"/>
                      </a:cubicBezTo>
                      <a:cubicBezTo>
                        <a:pt x="14913" y="505790"/>
                        <a:pt x="10420" y="520799"/>
                        <a:pt x="7342" y="535732"/>
                      </a:cubicBezTo>
                      <a:cubicBezTo>
                        <a:pt x="3690" y="553360"/>
                        <a:pt x="1912" y="571065"/>
                        <a:pt x="1912" y="589840"/>
                      </a:cubicBezTo>
                      <a:cubicBezTo>
                        <a:pt x="1912" y="608635"/>
                        <a:pt x="3690" y="629915"/>
                        <a:pt x="7342" y="654885"/>
                      </a:cubicBezTo>
                      <a:cubicBezTo>
                        <a:pt x="10439" y="676051"/>
                        <a:pt x="14932" y="700065"/>
                        <a:pt x="21089" y="728324"/>
                      </a:cubicBezTo>
                      <a:cubicBezTo>
                        <a:pt x="26634" y="753810"/>
                        <a:pt x="33670" y="780539"/>
                        <a:pt x="41012" y="807957"/>
                      </a:cubicBezTo>
                      <a:cubicBezTo>
                        <a:pt x="45753" y="825700"/>
                        <a:pt x="50973" y="844131"/>
                        <a:pt x="56040" y="861970"/>
                      </a:cubicBezTo>
                      <a:cubicBezTo>
                        <a:pt x="58774" y="871625"/>
                        <a:pt x="61508" y="881262"/>
                        <a:pt x="64185" y="890860"/>
                      </a:cubicBezTo>
                      <a:cubicBezTo>
                        <a:pt x="71431" y="916824"/>
                        <a:pt x="79958" y="944892"/>
                        <a:pt x="90264" y="976669"/>
                      </a:cubicBezTo>
                      <a:cubicBezTo>
                        <a:pt x="98944" y="1003398"/>
                        <a:pt x="108638" y="1032077"/>
                        <a:pt x="120817" y="1066951"/>
                      </a:cubicBezTo>
                      <a:cubicBezTo>
                        <a:pt x="127624" y="1086434"/>
                        <a:pt x="134698" y="1106433"/>
                        <a:pt x="141562" y="1125763"/>
                      </a:cubicBezTo>
                      <a:cubicBezTo>
                        <a:pt x="145539" y="1136967"/>
                        <a:pt x="149497" y="1148152"/>
                        <a:pt x="153435" y="1159318"/>
                      </a:cubicBezTo>
                      <a:lnTo>
                        <a:pt x="154850" y="1163314"/>
                      </a:lnTo>
                      <a:cubicBezTo>
                        <a:pt x="165060" y="1192261"/>
                        <a:pt x="175614" y="1222203"/>
                        <a:pt x="185441" y="1251073"/>
                      </a:cubicBezTo>
                      <a:cubicBezTo>
                        <a:pt x="195269" y="1279944"/>
                        <a:pt x="205823" y="1309866"/>
                        <a:pt x="216033" y="1338813"/>
                      </a:cubicBezTo>
                      <a:lnTo>
                        <a:pt x="217448" y="1342809"/>
                      </a:lnTo>
                      <a:cubicBezTo>
                        <a:pt x="221386" y="1353975"/>
                        <a:pt x="225363" y="1365179"/>
                        <a:pt x="229321" y="1376364"/>
                      </a:cubicBezTo>
                      <a:cubicBezTo>
                        <a:pt x="236166" y="1395694"/>
                        <a:pt x="243259" y="1415674"/>
                        <a:pt x="250066" y="1435176"/>
                      </a:cubicBezTo>
                      <a:cubicBezTo>
                        <a:pt x="262245" y="1470070"/>
                        <a:pt x="271958" y="1498768"/>
                        <a:pt x="280638" y="1525497"/>
                      </a:cubicBezTo>
                      <a:cubicBezTo>
                        <a:pt x="290963" y="1557293"/>
                        <a:pt x="299490" y="1585399"/>
                        <a:pt x="306756" y="1611383"/>
                      </a:cubicBezTo>
                      <a:cubicBezTo>
                        <a:pt x="309432" y="1620962"/>
                        <a:pt x="312166" y="1630617"/>
                        <a:pt x="314900" y="1640253"/>
                      </a:cubicBezTo>
                      <a:cubicBezTo>
                        <a:pt x="319948" y="1658092"/>
                        <a:pt x="325187" y="1676542"/>
                        <a:pt x="329929" y="1694304"/>
                      </a:cubicBezTo>
                      <a:cubicBezTo>
                        <a:pt x="337270" y="1721741"/>
                        <a:pt x="344306" y="1748509"/>
                        <a:pt x="349870" y="1774014"/>
                      </a:cubicBezTo>
                      <a:cubicBezTo>
                        <a:pt x="356027" y="1802311"/>
                        <a:pt x="360539" y="1826383"/>
                        <a:pt x="363637" y="1847586"/>
                      </a:cubicBezTo>
                      <a:cubicBezTo>
                        <a:pt x="367307" y="1872652"/>
                        <a:pt x="369086" y="1894028"/>
                        <a:pt x="369086" y="1912918"/>
                      </a:cubicBezTo>
                      <a:cubicBezTo>
                        <a:pt x="369086" y="1913454"/>
                        <a:pt x="368665" y="1913874"/>
                        <a:pt x="368130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2" name="任意多边形: 形状 361">
                  <a:extLst>
                    <a:ext uri="{FF2B5EF4-FFF2-40B4-BE49-F238E27FC236}">
                      <a16:creationId xmlns:a16="http://schemas.microsoft.com/office/drawing/2014/main" id="{BDE6FA0F-B2AD-7D8D-E3DB-7F8D5202B78A}"/>
                    </a:ext>
                  </a:extLst>
                </p:cNvPr>
                <p:cNvSpPr/>
                <p:nvPr/>
              </p:nvSpPr>
              <p:spPr>
                <a:xfrm>
                  <a:off x="10228902" y="1104678"/>
                  <a:ext cx="328704" cy="1913893"/>
                </a:xfrm>
                <a:custGeom>
                  <a:avLst/>
                  <a:gdLst>
                    <a:gd name="connsiteX0" fmla="*/ 327692 w 328704"/>
                    <a:gd name="connsiteY0" fmla="*/ 1913893 h 1913893"/>
                    <a:gd name="connsiteX1" fmla="*/ 326736 w 328704"/>
                    <a:gd name="connsiteY1" fmla="*/ 1912937 h 1913893"/>
                    <a:gd name="connsiteX2" fmla="*/ 321631 w 328704"/>
                    <a:gd name="connsiteY2" fmla="*/ 1848217 h 1913893"/>
                    <a:gd name="connsiteX3" fmla="*/ 309356 w 328704"/>
                    <a:gd name="connsiteY3" fmla="*/ 1776232 h 1913893"/>
                    <a:gd name="connsiteX4" fmla="*/ 291842 w 328704"/>
                    <a:gd name="connsiteY4" fmla="*/ 1699008 h 1913893"/>
                    <a:gd name="connsiteX5" fmla="*/ 276680 w 328704"/>
                    <a:gd name="connsiteY5" fmla="*/ 1640196 h 1913893"/>
                    <a:gd name="connsiteX6" fmla="*/ 271002 w 328704"/>
                    <a:gd name="connsiteY6" fmla="*/ 1618419 h 1913893"/>
                    <a:gd name="connsiteX7" fmla="*/ 247695 w 328704"/>
                    <a:gd name="connsiteY7" fmla="*/ 1535401 h 1913893"/>
                    <a:gd name="connsiteX8" fmla="*/ 220717 w 328704"/>
                    <a:gd name="connsiteY8" fmla="*/ 1448694 h 1913893"/>
                    <a:gd name="connsiteX9" fmla="*/ 195690 w 328704"/>
                    <a:gd name="connsiteY9" fmla="*/ 1371565 h 1913893"/>
                    <a:gd name="connsiteX10" fmla="*/ 192000 w 328704"/>
                    <a:gd name="connsiteY10" fmla="*/ 1360227 h 1913893"/>
                    <a:gd name="connsiteX11" fmla="*/ 163435 w 328704"/>
                    <a:gd name="connsiteY11" fmla="*/ 1271914 h 1913893"/>
                    <a:gd name="connsiteX12" fmla="*/ 134870 w 328704"/>
                    <a:gd name="connsiteY12" fmla="*/ 1183600 h 1913893"/>
                    <a:gd name="connsiteX13" fmla="*/ 131256 w 328704"/>
                    <a:gd name="connsiteY13" fmla="*/ 1172492 h 1913893"/>
                    <a:gd name="connsiteX14" fmla="*/ 106133 w 328704"/>
                    <a:gd name="connsiteY14" fmla="*/ 1095115 h 1913893"/>
                    <a:gd name="connsiteX15" fmla="*/ 79136 w 328704"/>
                    <a:gd name="connsiteY15" fmla="*/ 1008350 h 1913893"/>
                    <a:gd name="connsiteX16" fmla="*/ 55810 w 328704"/>
                    <a:gd name="connsiteY16" fmla="*/ 925256 h 1913893"/>
                    <a:gd name="connsiteX17" fmla="*/ 50113 w 328704"/>
                    <a:gd name="connsiteY17" fmla="*/ 903440 h 1913893"/>
                    <a:gd name="connsiteX18" fmla="*/ 34951 w 328704"/>
                    <a:gd name="connsiteY18" fmla="*/ 844628 h 1913893"/>
                    <a:gd name="connsiteX19" fmla="*/ 17399 w 328704"/>
                    <a:gd name="connsiteY19" fmla="*/ 767290 h 1913893"/>
                    <a:gd name="connsiteX20" fmla="*/ 5105 w 328704"/>
                    <a:gd name="connsiteY20" fmla="*/ 695209 h 1913893"/>
                    <a:gd name="connsiteX21" fmla="*/ 0 w 328704"/>
                    <a:gd name="connsiteY21" fmla="*/ 630221 h 1913893"/>
                    <a:gd name="connsiteX22" fmla="*/ 5124 w 328704"/>
                    <a:gd name="connsiteY22" fmla="*/ 575405 h 1913893"/>
                    <a:gd name="connsiteX23" fmla="*/ 17437 w 328704"/>
                    <a:gd name="connsiteY23" fmla="*/ 527835 h 1913893"/>
                    <a:gd name="connsiteX24" fmla="*/ 35027 w 328704"/>
                    <a:gd name="connsiteY24" fmla="*/ 485485 h 1913893"/>
                    <a:gd name="connsiteX25" fmla="*/ 50208 w 328704"/>
                    <a:gd name="connsiteY25" fmla="*/ 456978 h 1913893"/>
                    <a:gd name="connsiteX26" fmla="*/ 55906 w 328704"/>
                    <a:gd name="connsiteY26" fmla="*/ 446558 h 1913893"/>
                    <a:gd name="connsiteX27" fmla="*/ 79289 w 328704"/>
                    <a:gd name="connsiteY27" fmla="*/ 410001 h 1913893"/>
                    <a:gd name="connsiteX28" fmla="*/ 106343 w 328704"/>
                    <a:gd name="connsiteY28" fmla="*/ 377173 h 1913893"/>
                    <a:gd name="connsiteX29" fmla="*/ 131371 w 328704"/>
                    <a:gd name="connsiteY29" fmla="*/ 350119 h 1913893"/>
                    <a:gd name="connsiteX30" fmla="*/ 135099 w 328704"/>
                    <a:gd name="connsiteY30" fmla="*/ 346142 h 1913893"/>
                    <a:gd name="connsiteX31" fmla="*/ 163645 w 328704"/>
                    <a:gd name="connsiteY31" fmla="*/ 314977 h 1913893"/>
                    <a:gd name="connsiteX32" fmla="*/ 192229 w 328704"/>
                    <a:gd name="connsiteY32" fmla="*/ 283773 h 1913893"/>
                    <a:gd name="connsiteX33" fmla="*/ 195957 w 328704"/>
                    <a:gd name="connsiteY33" fmla="*/ 279777 h 1913893"/>
                    <a:gd name="connsiteX34" fmla="*/ 220947 w 328704"/>
                    <a:gd name="connsiteY34" fmla="*/ 252761 h 1913893"/>
                    <a:gd name="connsiteX35" fmla="*/ 247867 w 328704"/>
                    <a:gd name="connsiteY35" fmla="*/ 220067 h 1913893"/>
                    <a:gd name="connsiteX36" fmla="*/ 271097 w 328704"/>
                    <a:gd name="connsiteY36" fmla="*/ 183740 h 1913893"/>
                    <a:gd name="connsiteX37" fmla="*/ 276795 w 328704"/>
                    <a:gd name="connsiteY37" fmla="*/ 173319 h 1913893"/>
                    <a:gd name="connsiteX38" fmla="*/ 291938 w 328704"/>
                    <a:gd name="connsiteY38" fmla="*/ 144869 h 1913893"/>
                    <a:gd name="connsiteX39" fmla="*/ 309413 w 328704"/>
                    <a:gd name="connsiteY39" fmla="*/ 102787 h 1913893"/>
                    <a:gd name="connsiteX40" fmla="*/ 321669 w 328704"/>
                    <a:gd name="connsiteY40" fmla="*/ 55428 h 1913893"/>
                    <a:gd name="connsiteX41" fmla="*/ 326755 w 328704"/>
                    <a:gd name="connsiteY41" fmla="*/ 956 h 1913893"/>
                    <a:gd name="connsiteX42" fmla="*/ 327711 w 328704"/>
                    <a:gd name="connsiteY42" fmla="*/ 0 h 1913893"/>
                    <a:gd name="connsiteX43" fmla="*/ 328667 w 328704"/>
                    <a:gd name="connsiteY43" fmla="*/ 956 h 1913893"/>
                    <a:gd name="connsiteX44" fmla="*/ 323543 w 328704"/>
                    <a:gd name="connsiteY44" fmla="*/ 55772 h 1913893"/>
                    <a:gd name="connsiteX45" fmla="*/ 311230 w 328704"/>
                    <a:gd name="connsiteY45" fmla="*/ 103342 h 1913893"/>
                    <a:gd name="connsiteX46" fmla="*/ 293639 w 328704"/>
                    <a:gd name="connsiteY46" fmla="*/ 145692 h 1913893"/>
                    <a:gd name="connsiteX47" fmla="*/ 278458 w 328704"/>
                    <a:gd name="connsiteY47" fmla="*/ 174199 h 1913893"/>
                    <a:gd name="connsiteX48" fmla="*/ 272761 w 328704"/>
                    <a:gd name="connsiteY48" fmla="*/ 184600 h 1913893"/>
                    <a:gd name="connsiteX49" fmla="*/ 249377 w 328704"/>
                    <a:gd name="connsiteY49" fmla="*/ 221157 h 1913893"/>
                    <a:gd name="connsiteX50" fmla="*/ 222323 w 328704"/>
                    <a:gd name="connsiteY50" fmla="*/ 253985 h 1913893"/>
                    <a:gd name="connsiteX51" fmla="*/ 197315 w 328704"/>
                    <a:gd name="connsiteY51" fmla="*/ 281020 h 1913893"/>
                    <a:gd name="connsiteX52" fmla="*/ 193586 w 328704"/>
                    <a:gd name="connsiteY52" fmla="*/ 285016 h 1913893"/>
                    <a:gd name="connsiteX53" fmla="*/ 165041 w 328704"/>
                    <a:gd name="connsiteY53" fmla="*/ 316181 h 1913893"/>
                    <a:gd name="connsiteX54" fmla="*/ 136457 w 328704"/>
                    <a:gd name="connsiteY54" fmla="*/ 347384 h 1913893"/>
                    <a:gd name="connsiteX55" fmla="*/ 132729 w 328704"/>
                    <a:gd name="connsiteY55" fmla="*/ 351361 h 1913893"/>
                    <a:gd name="connsiteX56" fmla="*/ 107720 w 328704"/>
                    <a:gd name="connsiteY56" fmla="*/ 378377 h 1913893"/>
                    <a:gd name="connsiteX57" fmla="*/ 80800 w 328704"/>
                    <a:gd name="connsiteY57" fmla="*/ 411072 h 1913893"/>
                    <a:gd name="connsiteX58" fmla="*/ 57569 w 328704"/>
                    <a:gd name="connsiteY58" fmla="*/ 447399 h 1913893"/>
                    <a:gd name="connsiteX59" fmla="*/ 51872 w 328704"/>
                    <a:gd name="connsiteY59" fmla="*/ 457819 h 1913893"/>
                    <a:gd name="connsiteX60" fmla="*/ 36729 w 328704"/>
                    <a:gd name="connsiteY60" fmla="*/ 486250 h 1913893"/>
                    <a:gd name="connsiteX61" fmla="*/ 19253 w 328704"/>
                    <a:gd name="connsiteY61" fmla="*/ 528313 h 1913893"/>
                    <a:gd name="connsiteX62" fmla="*/ 6998 w 328704"/>
                    <a:gd name="connsiteY62" fmla="*/ 575673 h 1913893"/>
                    <a:gd name="connsiteX63" fmla="*/ 1912 w 328704"/>
                    <a:gd name="connsiteY63" fmla="*/ 630145 h 1913893"/>
                    <a:gd name="connsiteX64" fmla="*/ 7017 w 328704"/>
                    <a:gd name="connsiteY64" fmla="*/ 694864 h 1913893"/>
                    <a:gd name="connsiteX65" fmla="*/ 19292 w 328704"/>
                    <a:gd name="connsiteY65" fmla="*/ 766850 h 1913893"/>
                    <a:gd name="connsiteX66" fmla="*/ 36805 w 328704"/>
                    <a:gd name="connsiteY66" fmla="*/ 844074 h 1913893"/>
                    <a:gd name="connsiteX67" fmla="*/ 51967 w 328704"/>
                    <a:gd name="connsiteY67" fmla="*/ 902867 h 1913893"/>
                    <a:gd name="connsiteX68" fmla="*/ 57665 w 328704"/>
                    <a:gd name="connsiteY68" fmla="*/ 924682 h 1913893"/>
                    <a:gd name="connsiteX69" fmla="*/ 80972 w 328704"/>
                    <a:gd name="connsiteY69" fmla="*/ 1007700 h 1913893"/>
                    <a:gd name="connsiteX70" fmla="*/ 107950 w 328704"/>
                    <a:gd name="connsiteY70" fmla="*/ 1094407 h 1913893"/>
                    <a:gd name="connsiteX71" fmla="*/ 133073 w 328704"/>
                    <a:gd name="connsiteY71" fmla="*/ 1171784 h 1913893"/>
                    <a:gd name="connsiteX72" fmla="*/ 136686 w 328704"/>
                    <a:gd name="connsiteY72" fmla="*/ 1182893 h 1913893"/>
                    <a:gd name="connsiteX73" fmla="*/ 165251 w 328704"/>
                    <a:gd name="connsiteY73" fmla="*/ 1271206 h 1913893"/>
                    <a:gd name="connsiteX74" fmla="*/ 193816 w 328704"/>
                    <a:gd name="connsiteY74" fmla="*/ 1359520 h 1913893"/>
                    <a:gd name="connsiteX75" fmla="*/ 197506 w 328704"/>
                    <a:gd name="connsiteY75" fmla="*/ 1370877 h 1913893"/>
                    <a:gd name="connsiteX76" fmla="*/ 222553 w 328704"/>
                    <a:gd name="connsiteY76" fmla="*/ 1448025 h 1913893"/>
                    <a:gd name="connsiteX77" fmla="*/ 249550 w 328704"/>
                    <a:gd name="connsiteY77" fmla="*/ 1534789 h 1913893"/>
                    <a:gd name="connsiteX78" fmla="*/ 272876 w 328704"/>
                    <a:gd name="connsiteY78" fmla="*/ 1617883 h 1913893"/>
                    <a:gd name="connsiteX79" fmla="*/ 278554 w 328704"/>
                    <a:gd name="connsiteY79" fmla="*/ 1639661 h 1913893"/>
                    <a:gd name="connsiteX80" fmla="*/ 293735 w 328704"/>
                    <a:gd name="connsiteY80" fmla="*/ 1698511 h 1913893"/>
                    <a:gd name="connsiteX81" fmla="*/ 311287 w 328704"/>
                    <a:gd name="connsiteY81" fmla="*/ 1775850 h 1913893"/>
                    <a:gd name="connsiteX82" fmla="*/ 323581 w 328704"/>
                    <a:gd name="connsiteY82" fmla="*/ 1847931 h 1913893"/>
                    <a:gd name="connsiteX83" fmla="*/ 328705 w 328704"/>
                    <a:gd name="connsiteY83" fmla="*/ 1912918 h 1913893"/>
                    <a:gd name="connsiteX84" fmla="*/ 327692 w 328704"/>
                    <a:gd name="connsiteY84" fmla="*/ 1913893 h 19138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328704" h="1913893">
                      <a:moveTo>
                        <a:pt x="327692" y="1913893"/>
                      </a:moveTo>
                      <a:cubicBezTo>
                        <a:pt x="327156" y="1913893"/>
                        <a:pt x="326736" y="1913473"/>
                        <a:pt x="326736" y="1912937"/>
                      </a:cubicBezTo>
                      <a:cubicBezTo>
                        <a:pt x="326736" y="1894487"/>
                        <a:pt x="325072" y="1873321"/>
                        <a:pt x="321631" y="1848217"/>
                      </a:cubicBezTo>
                      <a:cubicBezTo>
                        <a:pt x="318877" y="1828008"/>
                        <a:pt x="315092" y="1805810"/>
                        <a:pt x="309356" y="1776232"/>
                      </a:cubicBezTo>
                      <a:cubicBezTo>
                        <a:pt x="305130" y="1754397"/>
                        <a:pt x="299567" y="1729867"/>
                        <a:pt x="291842" y="1699008"/>
                      </a:cubicBezTo>
                      <a:cubicBezTo>
                        <a:pt x="286986" y="1679601"/>
                        <a:pt x="281747" y="1659564"/>
                        <a:pt x="276680" y="1640196"/>
                      </a:cubicBezTo>
                      <a:cubicBezTo>
                        <a:pt x="274788" y="1632930"/>
                        <a:pt x="272876" y="1625665"/>
                        <a:pt x="271002" y="1618419"/>
                      </a:cubicBezTo>
                      <a:cubicBezTo>
                        <a:pt x="264310" y="1592703"/>
                        <a:pt x="256700" y="1565553"/>
                        <a:pt x="247695" y="1535401"/>
                      </a:cubicBezTo>
                      <a:cubicBezTo>
                        <a:pt x="239837" y="1509035"/>
                        <a:pt x="231004" y="1480662"/>
                        <a:pt x="220717" y="1448694"/>
                      </a:cubicBezTo>
                      <a:cubicBezTo>
                        <a:pt x="212477" y="1423093"/>
                        <a:pt x="203930" y="1396899"/>
                        <a:pt x="195690" y="1371565"/>
                      </a:cubicBezTo>
                      <a:lnTo>
                        <a:pt x="192000" y="1360227"/>
                      </a:lnTo>
                      <a:cubicBezTo>
                        <a:pt x="182746" y="1331816"/>
                        <a:pt x="172918" y="1301607"/>
                        <a:pt x="163435" y="1271914"/>
                      </a:cubicBezTo>
                      <a:cubicBezTo>
                        <a:pt x="153971" y="1242278"/>
                        <a:pt x="144143" y="1212050"/>
                        <a:pt x="134870" y="1183600"/>
                      </a:cubicBezTo>
                      <a:lnTo>
                        <a:pt x="131256" y="1172492"/>
                      </a:lnTo>
                      <a:cubicBezTo>
                        <a:pt x="122978" y="1147082"/>
                        <a:pt x="114412" y="1120792"/>
                        <a:pt x="106133" y="1095115"/>
                      </a:cubicBezTo>
                      <a:cubicBezTo>
                        <a:pt x="95847" y="1063147"/>
                        <a:pt x="87014" y="1034773"/>
                        <a:pt x="79136" y="1008350"/>
                      </a:cubicBezTo>
                      <a:cubicBezTo>
                        <a:pt x="70131" y="978160"/>
                        <a:pt x="62502" y="950972"/>
                        <a:pt x="55810" y="925256"/>
                      </a:cubicBezTo>
                      <a:cubicBezTo>
                        <a:pt x="53917" y="917990"/>
                        <a:pt x="52025" y="910725"/>
                        <a:pt x="50113" y="903440"/>
                      </a:cubicBezTo>
                      <a:cubicBezTo>
                        <a:pt x="45046" y="884072"/>
                        <a:pt x="39807" y="864035"/>
                        <a:pt x="34951" y="844628"/>
                      </a:cubicBezTo>
                      <a:cubicBezTo>
                        <a:pt x="27226" y="813750"/>
                        <a:pt x="21643" y="789162"/>
                        <a:pt x="17399" y="767290"/>
                      </a:cubicBezTo>
                      <a:cubicBezTo>
                        <a:pt x="11663" y="737692"/>
                        <a:pt x="7877" y="715456"/>
                        <a:pt x="5105" y="695209"/>
                      </a:cubicBezTo>
                      <a:cubicBezTo>
                        <a:pt x="1663" y="670009"/>
                        <a:pt x="0" y="648767"/>
                        <a:pt x="0" y="630221"/>
                      </a:cubicBezTo>
                      <a:cubicBezTo>
                        <a:pt x="0" y="611675"/>
                        <a:pt x="1683" y="593741"/>
                        <a:pt x="5124" y="575405"/>
                      </a:cubicBezTo>
                      <a:cubicBezTo>
                        <a:pt x="7896" y="560664"/>
                        <a:pt x="11682" y="545999"/>
                        <a:pt x="17437" y="527835"/>
                      </a:cubicBezTo>
                      <a:cubicBezTo>
                        <a:pt x="21682" y="514394"/>
                        <a:pt x="27284" y="500934"/>
                        <a:pt x="35027" y="485485"/>
                      </a:cubicBezTo>
                      <a:cubicBezTo>
                        <a:pt x="39884" y="475773"/>
                        <a:pt x="45141" y="466232"/>
                        <a:pt x="50208" y="456978"/>
                      </a:cubicBezTo>
                      <a:cubicBezTo>
                        <a:pt x="52101" y="453517"/>
                        <a:pt x="54013" y="450038"/>
                        <a:pt x="55906" y="446558"/>
                      </a:cubicBezTo>
                      <a:cubicBezTo>
                        <a:pt x="62617" y="434187"/>
                        <a:pt x="70265" y="422238"/>
                        <a:pt x="79289" y="410001"/>
                      </a:cubicBezTo>
                      <a:cubicBezTo>
                        <a:pt x="87186" y="399332"/>
                        <a:pt x="96019" y="388587"/>
                        <a:pt x="106343" y="377173"/>
                      </a:cubicBezTo>
                      <a:cubicBezTo>
                        <a:pt x="114584" y="368053"/>
                        <a:pt x="123111" y="358933"/>
                        <a:pt x="131371" y="350119"/>
                      </a:cubicBezTo>
                      <a:lnTo>
                        <a:pt x="135099" y="346142"/>
                      </a:lnTo>
                      <a:cubicBezTo>
                        <a:pt x="144353" y="336257"/>
                        <a:pt x="154162" y="325703"/>
                        <a:pt x="163645" y="314977"/>
                      </a:cubicBezTo>
                      <a:cubicBezTo>
                        <a:pt x="173147" y="304212"/>
                        <a:pt x="182975" y="293658"/>
                        <a:pt x="192229" y="283773"/>
                      </a:cubicBezTo>
                      <a:lnTo>
                        <a:pt x="195957" y="279777"/>
                      </a:lnTo>
                      <a:cubicBezTo>
                        <a:pt x="204198" y="270982"/>
                        <a:pt x="212725" y="261862"/>
                        <a:pt x="220947" y="252761"/>
                      </a:cubicBezTo>
                      <a:cubicBezTo>
                        <a:pt x="231214" y="241385"/>
                        <a:pt x="240028" y="230697"/>
                        <a:pt x="247867" y="220067"/>
                      </a:cubicBezTo>
                      <a:cubicBezTo>
                        <a:pt x="256834" y="207926"/>
                        <a:pt x="264444" y="196033"/>
                        <a:pt x="271097" y="183740"/>
                      </a:cubicBezTo>
                      <a:cubicBezTo>
                        <a:pt x="272990" y="180260"/>
                        <a:pt x="274883" y="176799"/>
                        <a:pt x="276795" y="173319"/>
                      </a:cubicBezTo>
                      <a:cubicBezTo>
                        <a:pt x="281862" y="164085"/>
                        <a:pt x="287101" y="154544"/>
                        <a:pt x="291938" y="144869"/>
                      </a:cubicBezTo>
                      <a:cubicBezTo>
                        <a:pt x="299643" y="129497"/>
                        <a:pt x="305207" y="116133"/>
                        <a:pt x="309413" y="102787"/>
                      </a:cubicBezTo>
                      <a:cubicBezTo>
                        <a:pt x="315130" y="84700"/>
                        <a:pt x="318916" y="70093"/>
                        <a:pt x="321669" y="55428"/>
                      </a:cubicBezTo>
                      <a:cubicBezTo>
                        <a:pt x="325091" y="37207"/>
                        <a:pt x="326755" y="19387"/>
                        <a:pt x="326755" y="956"/>
                      </a:cubicBezTo>
                      <a:cubicBezTo>
                        <a:pt x="326755" y="421"/>
                        <a:pt x="327175" y="0"/>
                        <a:pt x="327711" y="0"/>
                      </a:cubicBezTo>
                      <a:cubicBezTo>
                        <a:pt x="328246" y="0"/>
                        <a:pt x="328667" y="421"/>
                        <a:pt x="328667" y="956"/>
                      </a:cubicBezTo>
                      <a:cubicBezTo>
                        <a:pt x="328667" y="19502"/>
                        <a:pt x="326984" y="37436"/>
                        <a:pt x="323543" y="55772"/>
                      </a:cubicBezTo>
                      <a:cubicBezTo>
                        <a:pt x="320770" y="70513"/>
                        <a:pt x="316985" y="85178"/>
                        <a:pt x="311230" y="103342"/>
                      </a:cubicBezTo>
                      <a:cubicBezTo>
                        <a:pt x="306985" y="116783"/>
                        <a:pt x="301383" y="130243"/>
                        <a:pt x="293639" y="145692"/>
                      </a:cubicBezTo>
                      <a:cubicBezTo>
                        <a:pt x="288764" y="155404"/>
                        <a:pt x="283525" y="164964"/>
                        <a:pt x="278458" y="174199"/>
                      </a:cubicBezTo>
                      <a:cubicBezTo>
                        <a:pt x="276566" y="177660"/>
                        <a:pt x="274654" y="181120"/>
                        <a:pt x="272761" y="184600"/>
                      </a:cubicBezTo>
                      <a:cubicBezTo>
                        <a:pt x="266050" y="196970"/>
                        <a:pt x="258402" y="208939"/>
                        <a:pt x="249377" y="221157"/>
                      </a:cubicBezTo>
                      <a:cubicBezTo>
                        <a:pt x="241481" y="231845"/>
                        <a:pt x="232648" y="242571"/>
                        <a:pt x="222323" y="253985"/>
                      </a:cubicBezTo>
                      <a:cubicBezTo>
                        <a:pt x="214083" y="263105"/>
                        <a:pt x="205555" y="272206"/>
                        <a:pt x="197315" y="281020"/>
                      </a:cubicBezTo>
                      <a:lnTo>
                        <a:pt x="193586" y="285016"/>
                      </a:lnTo>
                      <a:cubicBezTo>
                        <a:pt x="184333" y="294901"/>
                        <a:pt x="174524" y="305436"/>
                        <a:pt x="165041" y="316181"/>
                      </a:cubicBezTo>
                      <a:cubicBezTo>
                        <a:pt x="155557" y="326946"/>
                        <a:pt x="145711" y="337500"/>
                        <a:pt x="136457" y="347384"/>
                      </a:cubicBezTo>
                      <a:lnTo>
                        <a:pt x="132729" y="351361"/>
                      </a:lnTo>
                      <a:cubicBezTo>
                        <a:pt x="124488" y="360175"/>
                        <a:pt x="115961" y="369276"/>
                        <a:pt x="107720" y="378377"/>
                      </a:cubicBezTo>
                      <a:cubicBezTo>
                        <a:pt x="97453" y="389753"/>
                        <a:pt x="88639" y="400441"/>
                        <a:pt x="80800" y="411072"/>
                      </a:cubicBezTo>
                      <a:cubicBezTo>
                        <a:pt x="71833" y="423213"/>
                        <a:pt x="64223" y="435105"/>
                        <a:pt x="57569" y="447399"/>
                      </a:cubicBezTo>
                      <a:cubicBezTo>
                        <a:pt x="55676" y="450879"/>
                        <a:pt x="53784" y="454359"/>
                        <a:pt x="51872" y="457819"/>
                      </a:cubicBezTo>
                      <a:cubicBezTo>
                        <a:pt x="46805" y="467054"/>
                        <a:pt x="41566" y="476595"/>
                        <a:pt x="36729" y="486250"/>
                      </a:cubicBezTo>
                      <a:cubicBezTo>
                        <a:pt x="29024" y="501622"/>
                        <a:pt x="23479" y="514987"/>
                        <a:pt x="19253" y="528313"/>
                      </a:cubicBezTo>
                      <a:cubicBezTo>
                        <a:pt x="13537" y="546401"/>
                        <a:pt x="9751" y="561008"/>
                        <a:pt x="6998" y="575673"/>
                      </a:cubicBezTo>
                      <a:cubicBezTo>
                        <a:pt x="3575" y="593894"/>
                        <a:pt x="1912" y="611713"/>
                        <a:pt x="1912" y="630145"/>
                      </a:cubicBezTo>
                      <a:cubicBezTo>
                        <a:pt x="1912" y="648595"/>
                        <a:pt x="3575" y="669760"/>
                        <a:pt x="7017" y="694864"/>
                      </a:cubicBezTo>
                      <a:cubicBezTo>
                        <a:pt x="9770" y="715074"/>
                        <a:pt x="13556" y="737272"/>
                        <a:pt x="19292" y="766850"/>
                      </a:cubicBezTo>
                      <a:cubicBezTo>
                        <a:pt x="23517" y="788684"/>
                        <a:pt x="29081" y="813234"/>
                        <a:pt x="36805" y="844074"/>
                      </a:cubicBezTo>
                      <a:cubicBezTo>
                        <a:pt x="41662" y="863480"/>
                        <a:pt x="46901" y="883499"/>
                        <a:pt x="51967" y="902867"/>
                      </a:cubicBezTo>
                      <a:cubicBezTo>
                        <a:pt x="53879" y="910132"/>
                        <a:pt x="55772" y="917417"/>
                        <a:pt x="57665" y="924682"/>
                      </a:cubicBezTo>
                      <a:cubicBezTo>
                        <a:pt x="64357" y="950379"/>
                        <a:pt x="71966" y="977529"/>
                        <a:pt x="80972" y="1007700"/>
                      </a:cubicBezTo>
                      <a:cubicBezTo>
                        <a:pt x="88849" y="1034104"/>
                        <a:pt x="97663" y="1062458"/>
                        <a:pt x="107950" y="1094407"/>
                      </a:cubicBezTo>
                      <a:cubicBezTo>
                        <a:pt x="116209" y="1120104"/>
                        <a:pt x="124775" y="1146374"/>
                        <a:pt x="133073" y="1171784"/>
                      </a:cubicBezTo>
                      <a:lnTo>
                        <a:pt x="136686" y="1182893"/>
                      </a:lnTo>
                      <a:cubicBezTo>
                        <a:pt x="145959" y="1211343"/>
                        <a:pt x="155787" y="1241571"/>
                        <a:pt x="165251" y="1271206"/>
                      </a:cubicBezTo>
                      <a:cubicBezTo>
                        <a:pt x="174734" y="1300899"/>
                        <a:pt x="184562" y="1331108"/>
                        <a:pt x="193816" y="1359520"/>
                      </a:cubicBezTo>
                      <a:lnTo>
                        <a:pt x="197506" y="1370877"/>
                      </a:lnTo>
                      <a:cubicBezTo>
                        <a:pt x="205766" y="1396210"/>
                        <a:pt x="214293" y="1422404"/>
                        <a:pt x="222553" y="1448025"/>
                      </a:cubicBezTo>
                      <a:cubicBezTo>
                        <a:pt x="232858" y="1480031"/>
                        <a:pt x="241672" y="1508404"/>
                        <a:pt x="249550" y="1534789"/>
                      </a:cubicBezTo>
                      <a:cubicBezTo>
                        <a:pt x="258555" y="1564960"/>
                        <a:pt x="266184" y="1592148"/>
                        <a:pt x="272876" y="1617883"/>
                      </a:cubicBezTo>
                      <a:cubicBezTo>
                        <a:pt x="274768" y="1625130"/>
                        <a:pt x="276661" y="1632395"/>
                        <a:pt x="278554" y="1639661"/>
                      </a:cubicBezTo>
                      <a:cubicBezTo>
                        <a:pt x="283621" y="1659048"/>
                        <a:pt x="288860" y="1679085"/>
                        <a:pt x="293735" y="1698511"/>
                      </a:cubicBezTo>
                      <a:cubicBezTo>
                        <a:pt x="301479" y="1729408"/>
                        <a:pt x="307042" y="1753977"/>
                        <a:pt x="311287" y="1775850"/>
                      </a:cubicBezTo>
                      <a:cubicBezTo>
                        <a:pt x="317023" y="1805466"/>
                        <a:pt x="320809" y="1827702"/>
                        <a:pt x="323581" y="1847931"/>
                      </a:cubicBezTo>
                      <a:cubicBezTo>
                        <a:pt x="327022" y="1873130"/>
                        <a:pt x="328705" y="1894372"/>
                        <a:pt x="328705" y="1912918"/>
                      </a:cubicBezTo>
                      <a:cubicBezTo>
                        <a:pt x="328648" y="1913473"/>
                        <a:pt x="328227" y="1913893"/>
                        <a:pt x="327692" y="1913893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3" name="任意多边形: 形状 362">
                  <a:extLst>
                    <a:ext uri="{FF2B5EF4-FFF2-40B4-BE49-F238E27FC236}">
                      <a16:creationId xmlns:a16="http://schemas.microsoft.com/office/drawing/2014/main" id="{FDBEF4D1-046D-B9E1-07BD-EDF74C99911C}"/>
                    </a:ext>
                  </a:extLst>
                </p:cNvPr>
                <p:cNvSpPr/>
                <p:nvPr/>
              </p:nvSpPr>
              <p:spPr>
                <a:xfrm>
                  <a:off x="10331804" y="1104697"/>
                  <a:ext cx="285494" cy="1913874"/>
                </a:xfrm>
                <a:custGeom>
                  <a:avLst/>
                  <a:gdLst>
                    <a:gd name="connsiteX0" fmla="*/ 284539 w 285494"/>
                    <a:gd name="connsiteY0" fmla="*/ 1913874 h 1913874"/>
                    <a:gd name="connsiteX1" fmla="*/ 283583 w 285494"/>
                    <a:gd name="connsiteY1" fmla="*/ 1912918 h 1913874"/>
                    <a:gd name="connsiteX2" fmla="*/ 279261 w 285494"/>
                    <a:gd name="connsiteY2" fmla="*/ 1848944 h 1913874"/>
                    <a:gd name="connsiteX3" fmla="*/ 268899 w 285494"/>
                    <a:gd name="connsiteY3" fmla="*/ 1778871 h 1913874"/>
                    <a:gd name="connsiteX4" fmla="*/ 254196 w 285494"/>
                    <a:gd name="connsiteY4" fmla="*/ 1704457 h 1913874"/>
                    <a:gd name="connsiteX5" fmla="*/ 236089 w 285494"/>
                    <a:gd name="connsiteY5" fmla="*/ 1626602 h 1913874"/>
                    <a:gd name="connsiteX6" fmla="*/ 215478 w 285494"/>
                    <a:gd name="connsiteY6" fmla="*/ 1546261 h 1913874"/>
                    <a:gd name="connsiteX7" fmla="*/ 191980 w 285494"/>
                    <a:gd name="connsiteY7" fmla="*/ 1463033 h 1913874"/>
                    <a:gd name="connsiteX8" fmla="*/ 167029 w 285494"/>
                    <a:gd name="connsiteY8" fmla="*/ 1378353 h 1913874"/>
                    <a:gd name="connsiteX9" fmla="*/ 150261 w 285494"/>
                    <a:gd name="connsiteY9" fmla="*/ 1321854 h 1913874"/>
                    <a:gd name="connsiteX10" fmla="*/ 141829 w 285494"/>
                    <a:gd name="connsiteY10" fmla="*/ 1293385 h 1913874"/>
                    <a:gd name="connsiteX11" fmla="*/ 133474 w 285494"/>
                    <a:gd name="connsiteY11" fmla="*/ 1265165 h 1913874"/>
                    <a:gd name="connsiteX12" fmla="*/ 116630 w 285494"/>
                    <a:gd name="connsiteY12" fmla="*/ 1208437 h 1913874"/>
                    <a:gd name="connsiteX13" fmla="*/ 91679 w 285494"/>
                    <a:gd name="connsiteY13" fmla="*/ 1123737 h 1913874"/>
                    <a:gd name="connsiteX14" fmla="*/ 68181 w 285494"/>
                    <a:gd name="connsiteY14" fmla="*/ 1040471 h 1913874"/>
                    <a:gd name="connsiteX15" fmla="*/ 47570 w 285494"/>
                    <a:gd name="connsiteY15" fmla="*/ 960092 h 1913874"/>
                    <a:gd name="connsiteX16" fmla="*/ 29444 w 285494"/>
                    <a:gd name="connsiteY16" fmla="*/ 882198 h 1913874"/>
                    <a:gd name="connsiteX17" fmla="*/ 14722 w 285494"/>
                    <a:gd name="connsiteY17" fmla="*/ 807708 h 1913874"/>
                    <a:gd name="connsiteX18" fmla="*/ 4340 w 285494"/>
                    <a:gd name="connsiteY18" fmla="*/ 737539 h 1913874"/>
                    <a:gd name="connsiteX19" fmla="*/ 0 w 285494"/>
                    <a:gd name="connsiteY19" fmla="*/ 673355 h 1913874"/>
                    <a:gd name="connsiteX20" fmla="*/ 4340 w 285494"/>
                    <a:gd name="connsiteY20" fmla="*/ 617812 h 1913874"/>
                    <a:gd name="connsiteX21" fmla="*/ 14741 w 285494"/>
                    <a:gd name="connsiteY21" fmla="*/ 568331 h 1913874"/>
                    <a:gd name="connsiteX22" fmla="*/ 29482 w 285494"/>
                    <a:gd name="connsiteY22" fmla="*/ 523170 h 1913874"/>
                    <a:gd name="connsiteX23" fmla="*/ 47627 w 285494"/>
                    <a:gd name="connsiteY23" fmla="*/ 481489 h 1913874"/>
                    <a:gd name="connsiteX24" fmla="*/ 68276 w 285494"/>
                    <a:gd name="connsiteY24" fmla="*/ 442256 h 1913874"/>
                    <a:gd name="connsiteX25" fmla="*/ 91813 w 285494"/>
                    <a:gd name="connsiteY25" fmla="*/ 405948 h 1913874"/>
                    <a:gd name="connsiteX26" fmla="*/ 116764 w 285494"/>
                    <a:gd name="connsiteY26" fmla="*/ 371131 h 1913874"/>
                    <a:gd name="connsiteX27" fmla="*/ 133532 w 285494"/>
                    <a:gd name="connsiteY27" fmla="*/ 348207 h 1913874"/>
                    <a:gd name="connsiteX28" fmla="*/ 141963 w 285494"/>
                    <a:gd name="connsiteY28" fmla="*/ 336601 h 1913874"/>
                    <a:gd name="connsiteX29" fmla="*/ 150319 w 285494"/>
                    <a:gd name="connsiteY29" fmla="*/ 325110 h 1913874"/>
                    <a:gd name="connsiteX30" fmla="*/ 167182 w 285494"/>
                    <a:gd name="connsiteY30" fmla="*/ 302052 h 1913874"/>
                    <a:gd name="connsiteX31" fmla="*/ 192057 w 285494"/>
                    <a:gd name="connsiteY31" fmla="*/ 267331 h 1913874"/>
                    <a:gd name="connsiteX32" fmla="*/ 215555 w 285494"/>
                    <a:gd name="connsiteY32" fmla="*/ 231080 h 1913874"/>
                    <a:gd name="connsiteX33" fmla="*/ 236128 w 285494"/>
                    <a:gd name="connsiteY33" fmla="*/ 192037 h 1913874"/>
                    <a:gd name="connsiteX34" fmla="*/ 254215 w 285494"/>
                    <a:gd name="connsiteY34" fmla="*/ 150452 h 1913874"/>
                    <a:gd name="connsiteX35" fmla="*/ 268880 w 285494"/>
                    <a:gd name="connsiteY35" fmla="*/ 105521 h 1913874"/>
                    <a:gd name="connsiteX36" fmla="*/ 279223 w 285494"/>
                    <a:gd name="connsiteY36" fmla="*/ 56250 h 1913874"/>
                    <a:gd name="connsiteX37" fmla="*/ 283544 w 285494"/>
                    <a:gd name="connsiteY37" fmla="*/ 956 h 1913874"/>
                    <a:gd name="connsiteX38" fmla="*/ 284500 w 285494"/>
                    <a:gd name="connsiteY38" fmla="*/ 0 h 1913874"/>
                    <a:gd name="connsiteX39" fmla="*/ 285456 w 285494"/>
                    <a:gd name="connsiteY39" fmla="*/ 956 h 1913874"/>
                    <a:gd name="connsiteX40" fmla="*/ 281116 w 285494"/>
                    <a:gd name="connsiteY40" fmla="*/ 56498 h 1913874"/>
                    <a:gd name="connsiteX41" fmla="*/ 270715 w 285494"/>
                    <a:gd name="connsiteY41" fmla="*/ 105980 h 1913874"/>
                    <a:gd name="connsiteX42" fmla="*/ 255974 w 285494"/>
                    <a:gd name="connsiteY42" fmla="*/ 151141 h 1913874"/>
                    <a:gd name="connsiteX43" fmla="*/ 237829 w 285494"/>
                    <a:gd name="connsiteY43" fmla="*/ 192821 h 1913874"/>
                    <a:gd name="connsiteX44" fmla="*/ 217180 w 285494"/>
                    <a:gd name="connsiteY44" fmla="*/ 232055 h 1913874"/>
                    <a:gd name="connsiteX45" fmla="*/ 193644 w 285494"/>
                    <a:gd name="connsiteY45" fmla="*/ 268363 h 1913874"/>
                    <a:gd name="connsiteX46" fmla="*/ 168693 w 285494"/>
                    <a:gd name="connsiteY46" fmla="*/ 303180 h 1913874"/>
                    <a:gd name="connsiteX47" fmla="*/ 151848 w 285494"/>
                    <a:gd name="connsiteY47" fmla="*/ 326219 h 1913874"/>
                    <a:gd name="connsiteX48" fmla="*/ 143493 w 285494"/>
                    <a:gd name="connsiteY48" fmla="*/ 337729 h 1913874"/>
                    <a:gd name="connsiteX49" fmla="*/ 135061 w 285494"/>
                    <a:gd name="connsiteY49" fmla="*/ 349335 h 1913874"/>
                    <a:gd name="connsiteX50" fmla="*/ 118274 w 285494"/>
                    <a:gd name="connsiteY50" fmla="*/ 372278 h 1913874"/>
                    <a:gd name="connsiteX51" fmla="*/ 93400 w 285494"/>
                    <a:gd name="connsiteY51" fmla="*/ 406999 h 1913874"/>
                    <a:gd name="connsiteX52" fmla="*/ 69901 w 285494"/>
                    <a:gd name="connsiteY52" fmla="*/ 443250 h 1913874"/>
                    <a:gd name="connsiteX53" fmla="*/ 49329 w 285494"/>
                    <a:gd name="connsiteY53" fmla="*/ 482292 h 1913874"/>
                    <a:gd name="connsiteX54" fmla="*/ 31242 w 285494"/>
                    <a:gd name="connsiteY54" fmla="*/ 523878 h 1913874"/>
                    <a:gd name="connsiteX55" fmla="*/ 16577 w 285494"/>
                    <a:gd name="connsiteY55" fmla="*/ 568809 h 1913874"/>
                    <a:gd name="connsiteX56" fmla="*/ 6233 w 285494"/>
                    <a:gd name="connsiteY56" fmla="*/ 618080 h 1913874"/>
                    <a:gd name="connsiteX57" fmla="*/ 1912 w 285494"/>
                    <a:gd name="connsiteY57" fmla="*/ 673374 h 1913874"/>
                    <a:gd name="connsiteX58" fmla="*/ 6233 w 285494"/>
                    <a:gd name="connsiteY58" fmla="*/ 737348 h 1913874"/>
                    <a:gd name="connsiteX59" fmla="*/ 16596 w 285494"/>
                    <a:gd name="connsiteY59" fmla="*/ 807422 h 1913874"/>
                    <a:gd name="connsiteX60" fmla="*/ 31299 w 285494"/>
                    <a:gd name="connsiteY60" fmla="*/ 881835 h 1913874"/>
                    <a:gd name="connsiteX61" fmla="*/ 49405 w 285494"/>
                    <a:gd name="connsiteY61" fmla="*/ 959690 h 1913874"/>
                    <a:gd name="connsiteX62" fmla="*/ 70016 w 285494"/>
                    <a:gd name="connsiteY62" fmla="*/ 1040031 h 1913874"/>
                    <a:gd name="connsiteX63" fmla="*/ 93514 w 285494"/>
                    <a:gd name="connsiteY63" fmla="*/ 1123259 h 1913874"/>
                    <a:gd name="connsiteX64" fmla="*/ 118465 w 285494"/>
                    <a:gd name="connsiteY64" fmla="*/ 1207940 h 1913874"/>
                    <a:gd name="connsiteX65" fmla="*/ 135310 w 285494"/>
                    <a:gd name="connsiteY65" fmla="*/ 1264687 h 1913874"/>
                    <a:gd name="connsiteX66" fmla="*/ 143665 w 285494"/>
                    <a:gd name="connsiteY66" fmla="*/ 1292907 h 1913874"/>
                    <a:gd name="connsiteX67" fmla="*/ 152097 w 285494"/>
                    <a:gd name="connsiteY67" fmla="*/ 1321376 h 1913874"/>
                    <a:gd name="connsiteX68" fmla="*/ 168865 w 285494"/>
                    <a:gd name="connsiteY68" fmla="*/ 1377856 h 1913874"/>
                    <a:gd name="connsiteX69" fmla="*/ 193816 w 285494"/>
                    <a:gd name="connsiteY69" fmla="*/ 1462556 h 1913874"/>
                    <a:gd name="connsiteX70" fmla="*/ 217314 w 285494"/>
                    <a:gd name="connsiteY70" fmla="*/ 1545821 h 1913874"/>
                    <a:gd name="connsiteX71" fmla="*/ 237925 w 285494"/>
                    <a:gd name="connsiteY71" fmla="*/ 1626200 h 1913874"/>
                    <a:gd name="connsiteX72" fmla="*/ 256050 w 285494"/>
                    <a:gd name="connsiteY72" fmla="*/ 1704094 h 1913874"/>
                    <a:gd name="connsiteX73" fmla="*/ 270772 w 285494"/>
                    <a:gd name="connsiteY73" fmla="*/ 1778584 h 1913874"/>
                    <a:gd name="connsiteX74" fmla="*/ 281154 w 285494"/>
                    <a:gd name="connsiteY74" fmla="*/ 1848753 h 1913874"/>
                    <a:gd name="connsiteX75" fmla="*/ 285495 w 285494"/>
                    <a:gd name="connsiteY75" fmla="*/ 1912937 h 1913874"/>
                    <a:gd name="connsiteX76" fmla="*/ 284539 w 285494"/>
                    <a:gd name="connsiteY76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285494" h="1913874">
                      <a:moveTo>
                        <a:pt x="284539" y="1913874"/>
                      </a:moveTo>
                      <a:cubicBezTo>
                        <a:pt x="284003" y="1913874"/>
                        <a:pt x="283583" y="1913454"/>
                        <a:pt x="283583" y="1912918"/>
                      </a:cubicBezTo>
                      <a:cubicBezTo>
                        <a:pt x="283583" y="1891217"/>
                        <a:pt x="281269" y="1867318"/>
                        <a:pt x="279261" y="1848944"/>
                      </a:cubicBezTo>
                      <a:cubicBezTo>
                        <a:pt x="276814" y="1826593"/>
                        <a:pt x="272971" y="1803038"/>
                        <a:pt x="268899" y="1778871"/>
                      </a:cubicBezTo>
                      <a:cubicBezTo>
                        <a:pt x="265285" y="1757418"/>
                        <a:pt x="260486" y="1733060"/>
                        <a:pt x="254196" y="1704457"/>
                      </a:cubicBezTo>
                      <a:cubicBezTo>
                        <a:pt x="248383" y="1678015"/>
                        <a:pt x="241806" y="1650406"/>
                        <a:pt x="236089" y="1626602"/>
                      </a:cubicBezTo>
                      <a:cubicBezTo>
                        <a:pt x="229818" y="1600504"/>
                        <a:pt x="222878" y="1573487"/>
                        <a:pt x="215478" y="1546261"/>
                      </a:cubicBezTo>
                      <a:cubicBezTo>
                        <a:pt x="208079" y="1519054"/>
                        <a:pt x="200183" y="1491044"/>
                        <a:pt x="191980" y="1463033"/>
                      </a:cubicBezTo>
                      <a:cubicBezTo>
                        <a:pt x="183893" y="1435386"/>
                        <a:pt x="175557" y="1406822"/>
                        <a:pt x="167029" y="1378353"/>
                      </a:cubicBezTo>
                      <a:cubicBezTo>
                        <a:pt x="161389" y="1359463"/>
                        <a:pt x="155825" y="1340668"/>
                        <a:pt x="150261" y="1321854"/>
                      </a:cubicBezTo>
                      <a:cubicBezTo>
                        <a:pt x="147451" y="1312371"/>
                        <a:pt x="144640" y="1302888"/>
                        <a:pt x="141829" y="1293385"/>
                      </a:cubicBezTo>
                      <a:cubicBezTo>
                        <a:pt x="139038" y="1283978"/>
                        <a:pt x="136247" y="1274571"/>
                        <a:pt x="133474" y="1265165"/>
                      </a:cubicBezTo>
                      <a:cubicBezTo>
                        <a:pt x="127891" y="1246274"/>
                        <a:pt x="122289" y="1227384"/>
                        <a:pt x="116630" y="1208437"/>
                      </a:cubicBezTo>
                      <a:cubicBezTo>
                        <a:pt x="108122" y="1179948"/>
                        <a:pt x="99766" y="1151384"/>
                        <a:pt x="91679" y="1123737"/>
                      </a:cubicBezTo>
                      <a:cubicBezTo>
                        <a:pt x="83495" y="1095726"/>
                        <a:pt x="75580" y="1067697"/>
                        <a:pt x="68181" y="1040471"/>
                      </a:cubicBezTo>
                      <a:cubicBezTo>
                        <a:pt x="60762" y="1013225"/>
                        <a:pt x="53841" y="986190"/>
                        <a:pt x="47570" y="960092"/>
                      </a:cubicBezTo>
                      <a:cubicBezTo>
                        <a:pt x="41853" y="936288"/>
                        <a:pt x="35257" y="908698"/>
                        <a:pt x="29444" y="882198"/>
                      </a:cubicBezTo>
                      <a:cubicBezTo>
                        <a:pt x="23154" y="853557"/>
                        <a:pt x="18355" y="829199"/>
                        <a:pt x="14722" y="807708"/>
                      </a:cubicBezTo>
                      <a:cubicBezTo>
                        <a:pt x="10650" y="783503"/>
                        <a:pt x="6807" y="759928"/>
                        <a:pt x="4340" y="737539"/>
                      </a:cubicBezTo>
                      <a:cubicBezTo>
                        <a:pt x="2314" y="719108"/>
                        <a:pt x="0" y="695151"/>
                        <a:pt x="0" y="673355"/>
                      </a:cubicBezTo>
                      <a:cubicBezTo>
                        <a:pt x="0" y="651539"/>
                        <a:pt x="2314" y="632209"/>
                        <a:pt x="4340" y="617812"/>
                      </a:cubicBezTo>
                      <a:cubicBezTo>
                        <a:pt x="6807" y="600280"/>
                        <a:pt x="10650" y="584410"/>
                        <a:pt x="14741" y="568331"/>
                      </a:cubicBezTo>
                      <a:cubicBezTo>
                        <a:pt x="18355" y="554029"/>
                        <a:pt x="23192" y="539269"/>
                        <a:pt x="29482" y="523170"/>
                      </a:cubicBezTo>
                      <a:cubicBezTo>
                        <a:pt x="35295" y="508295"/>
                        <a:pt x="41891" y="493860"/>
                        <a:pt x="47627" y="481489"/>
                      </a:cubicBezTo>
                      <a:cubicBezTo>
                        <a:pt x="53917" y="467914"/>
                        <a:pt x="60858" y="454703"/>
                        <a:pt x="68276" y="442256"/>
                      </a:cubicBezTo>
                      <a:cubicBezTo>
                        <a:pt x="75695" y="429828"/>
                        <a:pt x="83610" y="417611"/>
                        <a:pt x="91813" y="405948"/>
                      </a:cubicBezTo>
                      <a:cubicBezTo>
                        <a:pt x="99938" y="394400"/>
                        <a:pt x="108294" y="382545"/>
                        <a:pt x="116764" y="371131"/>
                      </a:cubicBezTo>
                      <a:cubicBezTo>
                        <a:pt x="122404" y="363540"/>
                        <a:pt x="128063" y="355740"/>
                        <a:pt x="133532" y="348207"/>
                      </a:cubicBezTo>
                      <a:cubicBezTo>
                        <a:pt x="136342" y="344325"/>
                        <a:pt x="139153" y="340463"/>
                        <a:pt x="141963" y="336601"/>
                      </a:cubicBezTo>
                      <a:cubicBezTo>
                        <a:pt x="144755" y="332777"/>
                        <a:pt x="147546" y="328934"/>
                        <a:pt x="150319" y="325110"/>
                      </a:cubicBezTo>
                      <a:cubicBezTo>
                        <a:pt x="155825" y="317539"/>
                        <a:pt x="161504" y="309700"/>
                        <a:pt x="167182" y="302052"/>
                      </a:cubicBezTo>
                      <a:cubicBezTo>
                        <a:pt x="175652" y="290657"/>
                        <a:pt x="183988" y="278802"/>
                        <a:pt x="192057" y="267331"/>
                      </a:cubicBezTo>
                      <a:cubicBezTo>
                        <a:pt x="200278" y="255648"/>
                        <a:pt x="208175" y="243469"/>
                        <a:pt x="215555" y="231080"/>
                      </a:cubicBezTo>
                      <a:cubicBezTo>
                        <a:pt x="222954" y="218690"/>
                        <a:pt x="229856" y="205555"/>
                        <a:pt x="236128" y="192037"/>
                      </a:cubicBezTo>
                      <a:cubicBezTo>
                        <a:pt x="241844" y="179686"/>
                        <a:pt x="248421" y="165289"/>
                        <a:pt x="254215" y="150452"/>
                      </a:cubicBezTo>
                      <a:cubicBezTo>
                        <a:pt x="260486" y="134430"/>
                        <a:pt x="265285" y="119746"/>
                        <a:pt x="268880" y="105521"/>
                      </a:cubicBezTo>
                      <a:cubicBezTo>
                        <a:pt x="272933" y="89499"/>
                        <a:pt x="276795" y="73668"/>
                        <a:pt x="279223" y="56250"/>
                      </a:cubicBezTo>
                      <a:cubicBezTo>
                        <a:pt x="281231" y="41910"/>
                        <a:pt x="283544" y="22657"/>
                        <a:pt x="283544" y="956"/>
                      </a:cubicBezTo>
                      <a:cubicBezTo>
                        <a:pt x="283544" y="421"/>
                        <a:pt x="283965" y="0"/>
                        <a:pt x="284500" y="0"/>
                      </a:cubicBezTo>
                      <a:cubicBezTo>
                        <a:pt x="285036" y="0"/>
                        <a:pt x="285456" y="421"/>
                        <a:pt x="285456" y="956"/>
                      </a:cubicBezTo>
                      <a:cubicBezTo>
                        <a:pt x="285456" y="22771"/>
                        <a:pt x="283143" y="42101"/>
                        <a:pt x="281116" y="56498"/>
                      </a:cubicBezTo>
                      <a:cubicBezTo>
                        <a:pt x="278650" y="74031"/>
                        <a:pt x="274807" y="89900"/>
                        <a:pt x="270715" y="105980"/>
                      </a:cubicBezTo>
                      <a:cubicBezTo>
                        <a:pt x="267101" y="120282"/>
                        <a:pt x="262264" y="135042"/>
                        <a:pt x="255974" y="151141"/>
                      </a:cubicBezTo>
                      <a:cubicBezTo>
                        <a:pt x="250161" y="166016"/>
                        <a:pt x="243565" y="180451"/>
                        <a:pt x="237829" y="192821"/>
                      </a:cubicBezTo>
                      <a:cubicBezTo>
                        <a:pt x="231539" y="206396"/>
                        <a:pt x="224598" y="219589"/>
                        <a:pt x="217180" y="232055"/>
                      </a:cubicBezTo>
                      <a:cubicBezTo>
                        <a:pt x="209762" y="244502"/>
                        <a:pt x="201846" y="256719"/>
                        <a:pt x="193644" y="268363"/>
                      </a:cubicBezTo>
                      <a:cubicBezTo>
                        <a:pt x="185518" y="279911"/>
                        <a:pt x="177163" y="291765"/>
                        <a:pt x="168693" y="303180"/>
                      </a:cubicBezTo>
                      <a:cubicBezTo>
                        <a:pt x="163033" y="310809"/>
                        <a:pt x="157355" y="318628"/>
                        <a:pt x="151848" y="326219"/>
                      </a:cubicBezTo>
                      <a:cubicBezTo>
                        <a:pt x="149057" y="330062"/>
                        <a:pt x="146284" y="333886"/>
                        <a:pt x="143493" y="337729"/>
                      </a:cubicBezTo>
                      <a:cubicBezTo>
                        <a:pt x="140682" y="341591"/>
                        <a:pt x="137872" y="345453"/>
                        <a:pt x="135061" y="349335"/>
                      </a:cubicBezTo>
                      <a:cubicBezTo>
                        <a:pt x="129593" y="356887"/>
                        <a:pt x="123934" y="364688"/>
                        <a:pt x="118274" y="372278"/>
                      </a:cubicBezTo>
                      <a:cubicBezTo>
                        <a:pt x="109804" y="383673"/>
                        <a:pt x="101468" y="395528"/>
                        <a:pt x="93400" y="406999"/>
                      </a:cubicBezTo>
                      <a:cubicBezTo>
                        <a:pt x="85178" y="418681"/>
                        <a:pt x="77282" y="430861"/>
                        <a:pt x="69901" y="443250"/>
                      </a:cubicBezTo>
                      <a:cubicBezTo>
                        <a:pt x="62521" y="455640"/>
                        <a:pt x="55600" y="468775"/>
                        <a:pt x="49329" y="482292"/>
                      </a:cubicBezTo>
                      <a:cubicBezTo>
                        <a:pt x="43612" y="494644"/>
                        <a:pt x="37035" y="509041"/>
                        <a:pt x="31242" y="523878"/>
                      </a:cubicBezTo>
                      <a:cubicBezTo>
                        <a:pt x="24970" y="539900"/>
                        <a:pt x="20171" y="554584"/>
                        <a:pt x="16577" y="568809"/>
                      </a:cubicBezTo>
                      <a:cubicBezTo>
                        <a:pt x="12523" y="584831"/>
                        <a:pt x="8661" y="600662"/>
                        <a:pt x="6233" y="618080"/>
                      </a:cubicBezTo>
                      <a:cubicBezTo>
                        <a:pt x="4225" y="632420"/>
                        <a:pt x="1912" y="651673"/>
                        <a:pt x="1912" y="673374"/>
                      </a:cubicBezTo>
                      <a:cubicBezTo>
                        <a:pt x="1912" y="695075"/>
                        <a:pt x="4225" y="718974"/>
                        <a:pt x="6233" y="737348"/>
                      </a:cubicBezTo>
                      <a:cubicBezTo>
                        <a:pt x="8680" y="759699"/>
                        <a:pt x="12523" y="783254"/>
                        <a:pt x="16596" y="807422"/>
                      </a:cubicBezTo>
                      <a:cubicBezTo>
                        <a:pt x="20209" y="828893"/>
                        <a:pt x="25009" y="853232"/>
                        <a:pt x="31299" y="881835"/>
                      </a:cubicBezTo>
                      <a:cubicBezTo>
                        <a:pt x="37111" y="908297"/>
                        <a:pt x="43688" y="935905"/>
                        <a:pt x="49405" y="959690"/>
                      </a:cubicBezTo>
                      <a:cubicBezTo>
                        <a:pt x="55676" y="985769"/>
                        <a:pt x="62598" y="1012805"/>
                        <a:pt x="70016" y="1040031"/>
                      </a:cubicBezTo>
                      <a:cubicBezTo>
                        <a:pt x="77415" y="1067257"/>
                        <a:pt x="85331" y="1095248"/>
                        <a:pt x="93514" y="1123259"/>
                      </a:cubicBezTo>
                      <a:cubicBezTo>
                        <a:pt x="101602" y="1150887"/>
                        <a:pt x="109938" y="1179470"/>
                        <a:pt x="118465" y="1207940"/>
                      </a:cubicBezTo>
                      <a:cubicBezTo>
                        <a:pt x="124125" y="1226906"/>
                        <a:pt x="129727" y="1245796"/>
                        <a:pt x="135310" y="1264687"/>
                      </a:cubicBezTo>
                      <a:cubicBezTo>
                        <a:pt x="138101" y="1274093"/>
                        <a:pt x="140874" y="1283481"/>
                        <a:pt x="143665" y="1292907"/>
                      </a:cubicBezTo>
                      <a:cubicBezTo>
                        <a:pt x="146476" y="1302410"/>
                        <a:pt x="149286" y="1311893"/>
                        <a:pt x="152097" y="1321376"/>
                      </a:cubicBezTo>
                      <a:cubicBezTo>
                        <a:pt x="157661" y="1340171"/>
                        <a:pt x="163224" y="1358985"/>
                        <a:pt x="168865" y="1377856"/>
                      </a:cubicBezTo>
                      <a:cubicBezTo>
                        <a:pt x="177373" y="1406344"/>
                        <a:pt x="185728" y="1434908"/>
                        <a:pt x="193816" y="1462556"/>
                      </a:cubicBezTo>
                      <a:cubicBezTo>
                        <a:pt x="202018" y="1490585"/>
                        <a:pt x="209915" y="1518595"/>
                        <a:pt x="217314" y="1545821"/>
                      </a:cubicBezTo>
                      <a:cubicBezTo>
                        <a:pt x="224713" y="1573048"/>
                        <a:pt x="231654" y="1600102"/>
                        <a:pt x="237925" y="1626200"/>
                      </a:cubicBezTo>
                      <a:cubicBezTo>
                        <a:pt x="243642" y="1650004"/>
                        <a:pt x="250238" y="1677613"/>
                        <a:pt x="256050" y="1704094"/>
                      </a:cubicBezTo>
                      <a:cubicBezTo>
                        <a:pt x="262341" y="1732735"/>
                        <a:pt x="267140" y="1757093"/>
                        <a:pt x="270772" y="1778584"/>
                      </a:cubicBezTo>
                      <a:cubicBezTo>
                        <a:pt x="274845" y="1802789"/>
                        <a:pt x="278688" y="1826364"/>
                        <a:pt x="281154" y="1848753"/>
                      </a:cubicBezTo>
                      <a:cubicBezTo>
                        <a:pt x="283181" y="1867184"/>
                        <a:pt x="285495" y="1891141"/>
                        <a:pt x="285495" y="1912937"/>
                      </a:cubicBezTo>
                      <a:cubicBezTo>
                        <a:pt x="285495" y="1913454"/>
                        <a:pt x="285074" y="1913874"/>
                        <a:pt x="284539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4" name="任意多边形: 形状 363">
                  <a:extLst>
                    <a:ext uri="{FF2B5EF4-FFF2-40B4-BE49-F238E27FC236}">
                      <a16:creationId xmlns:a16="http://schemas.microsoft.com/office/drawing/2014/main" id="{F55685EE-A195-DB35-9976-5500A4770974}"/>
                    </a:ext>
                  </a:extLst>
                </p:cNvPr>
                <p:cNvSpPr/>
                <p:nvPr/>
              </p:nvSpPr>
              <p:spPr>
                <a:xfrm>
                  <a:off x="10436140" y="1104755"/>
                  <a:ext cx="240907" cy="1913816"/>
                </a:xfrm>
                <a:custGeom>
                  <a:avLst/>
                  <a:gdLst>
                    <a:gd name="connsiteX0" fmla="*/ 239952 w 240907"/>
                    <a:gd name="connsiteY0" fmla="*/ 1913817 h 1913816"/>
                    <a:gd name="connsiteX1" fmla="*/ 238996 w 240907"/>
                    <a:gd name="connsiteY1" fmla="*/ 1912861 h 1913816"/>
                    <a:gd name="connsiteX2" fmla="*/ 236319 w 240907"/>
                    <a:gd name="connsiteY2" fmla="*/ 1850512 h 1913816"/>
                    <a:gd name="connsiteX3" fmla="*/ 228747 w 240907"/>
                    <a:gd name="connsiteY3" fmla="*/ 1783230 h 1913816"/>
                    <a:gd name="connsiteX4" fmla="*/ 216970 w 240907"/>
                    <a:gd name="connsiteY4" fmla="*/ 1711741 h 1913816"/>
                    <a:gd name="connsiteX5" fmla="*/ 201693 w 240907"/>
                    <a:gd name="connsiteY5" fmla="*/ 1636735 h 1913816"/>
                    <a:gd name="connsiteX6" fmla="*/ 183606 w 240907"/>
                    <a:gd name="connsiteY6" fmla="*/ 1558918 h 1913816"/>
                    <a:gd name="connsiteX7" fmla="*/ 163416 w 240907"/>
                    <a:gd name="connsiteY7" fmla="*/ 1478998 h 1913816"/>
                    <a:gd name="connsiteX8" fmla="*/ 141829 w 240907"/>
                    <a:gd name="connsiteY8" fmla="*/ 1397663 h 1913816"/>
                    <a:gd name="connsiteX9" fmla="*/ 119670 w 240907"/>
                    <a:gd name="connsiteY9" fmla="*/ 1316118 h 1913816"/>
                    <a:gd name="connsiteX10" fmla="*/ 119402 w 240907"/>
                    <a:gd name="connsiteY10" fmla="*/ 1315143 h 1913816"/>
                    <a:gd name="connsiteX11" fmla="*/ 97242 w 240907"/>
                    <a:gd name="connsiteY11" fmla="*/ 1233598 h 1913816"/>
                    <a:gd name="connsiteX12" fmla="*/ 75656 w 240907"/>
                    <a:gd name="connsiteY12" fmla="*/ 1152244 h 1913816"/>
                    <a:gd name="connsiteX13" fmla="*/ 55466 w 240907"/>
                    <a:gd name="connsiteY13" fmla="*/ 1072286 h 1913816"/>
                    <a:gd name="connsiteX14" fmla="*/ 37379 w 240907"/>
                    <a:gd name="connsiteY14" fmla="*/ 994431 h 1913816"/>
                    <a:gd name="connsiteX15" fmla="*/ 22083 w 240907"/>
                    <a:gd name="connsiteY15" fmla="*/ 919367 h 1913816"/>
                    <a:gd name="connsiteX16" fmla="*/ 10286 w 240907"/>
                    <a:gd name="connsiteY16" fmla="*/ 847783 h 1913816"/>
                    <a:gd name="connsiteX17" fmla="*/ 2696 w 240907"/>
                    <a:gd name="connsiteY17" fmla="*/ 780386 h 1913816"/>
                    <a:gd name="connsiteX18" fmla="*/ 0 w 240907"/>
                    <a:gd name="connsiteY18" fmla="*/ 717884 h 1913816"/>
                    <a:gd name="connsiteX19" fmla="*/ 2696 w 240907"/>
                    <a:gd name="connsiteY19" fmla="*/ 660736 h 1913816"/>
                    <a:gd name="connsiteX20" fmla="*/ 10286 w 240907"/>
                    <a:gd name="connsiteY20" fmla="*/ 608482 h 1913816"/>
                    <a:gd name="connsiteX21" fmla="*/ 22102 w 240907"/>
                    <a:gd name="connsiteY21" fmla="*/ 560434 h 1913816"/>
                    <a:gd name="connsiteX22" fmla="*/ 37417 w 240907"/>
                    <a:gd name="connsiteY22" fmla="*/ 515905 h 1913816"/>
                    <a:gd name="connsiteX23" fmla="*/ 55523 w 240907"/>
                    <a:gd name="connsiteY23" fmla="*/ 474186 h 1913816"/>
                    <a:gd name="connsiteX24" fmla="*/ 75733 w 240907"/>
                    <a:gd name="connsiteY24" fmla="*/ 434589 h 1913816"/>
                    <a:gd name="connsiteX25" fmla="*/ 97338 w 240907"/>
                    <a:gd name="connsiteY25" fmla="*/ 396407 h 1913816"/>
                    <a:gd name="connsiteX26" fmla="*/ 119498 w 240907"/>
                    <a:gd name="connsiteY26" fmla="*/ 359162 h 1913816"/>
                    <a:gd name="connsiteX27" fmla="*/ 119765 w 240907"/>
                    <a:gd name="connsiteY27" fmla="*/ 358722 h 1913816"/>
                    <a:gd name="connsiteX28" fmla="*/ 141925 w 240907"/>
                    <a:gd name="connsiteY28" fmla="*/ 321496 h 1913816"/>
                    <a:gd name="connsiteX29" fmla="*/ 163492 w 240907"/>
                    <a:gd name="connsiteY29" fmla="*/ 283372 h 1913816"/>
                    <a:gd name="connsiteX30" fmla="*/ 183663 w 240907"/>
                    <a:gd name="connsiteY30" fmla="*/ 243852 h 1913816"/>
                    <a:gd name="connsiteX31" fmla="*/ 201731 w 240907"/>
                    <a:gd name="connsiteY31" fmla="*/ 202247 h 1913816"/>
                    <a:gd name="connsiteX32" fmla="*/ 216989 w 240907"/>
                    <a:gd name="connsiteY32" fmla="*/ 157871 h 1913816"/>
                    <a:gd name="connsiteX33" fmla="*/ 228747 w 240907"/>
                    <a:gd name="connsiteY33" fmla="*/ 109995 h 1913816"/>
                    <a:gd name="connsiteX34" fmla="*/ 236319 w 240907"/>
                    <a:gd name="connsiteY34" fmla="*/ 57932 h 1913816"/>
                    <a:gd name="connsiteX35" fmla="*/ 238996 w 240907"/>
                    <a:gd name="connsiteY35" fmla="*/ 956 h 1913816"/>
                    <a:gd name="connsiteX36" fmla="*/ 239952 w 240907"/>
                    <a:gd name="connsiteY36" fmla="*/ 0 h 1913816"/>
                    <a:gd name="connsiteX37" fmla="*/ 240907 w 240907"/>
                    <a:gd name="connsiteY37" fmla="*/ 956 h 1913816"/>
                    <a:gd name="connsiteX38" fmla="*/ 238212 w 240907"/>
                    <a:gd name="connsiteY38" fmla="*/ 58105 h 1913816"/>
                    <a:gd name="connsiteX39" fmla="*/ 230621 w 240907"/>
                    <a:gd name="connsiteY39" fmla="*/ 110358 h 1913816"/>
                    <a:gd name="connsiteX40" fmla="*/ 218805 w 240907"/>
                    <a:gd name="connsiteY40" fmla="*/ 158406 h 1913816"/>
                    <a:gd name="connsiteX41" fmla="*/ 203490 w 240907"/>
                    <a:gd name="connsiteY41" fmla="*/ 202936 h 1913816"/>
                    <a:gd name="connsiteX42" fmla="*/ 185384 w 240907"/>
                    <a:gd name="connsiteY42" fmla="*/ 244655 h 1913816"/>
                    <a:gd name="connsiteX43" fmla="*/ 165175 w 240907"/>
                    <a:gd name="connsiteY43" fmla="*/ 284251 h 1913816"/>
                    <a:gd name="connsiteX44" fmla="*/ 143569 w 240907"/>
                    <a:gd name="connsiteY44" fmla="*/ 322433 h 1913816"/>
                    <a:gd name="connsiteX45" fmla="*/ 121410 w 240907"/>
                    <a:gd name="connsiteY45" fmla="*/ 359678 h 1913816"/>
                    <a:gd name="connsiteX46" fmla="*/ 121142 w 240907"/>
                    <a:gd name="connsiteY46" fmla="*/ 360118 h 1913816"/>
                    <a:gd name="connsiteX47" fmla="*/ 98982 w 240907"/>
                    <a:gd name="connsiteY47" fmla="*/ 397344 h 1913816"/>
                    <a:gd name="connsiteX48" fmla="*/ 77415 w 240907"/>
                    <a:gd name="connsiteY48" fmla="*/ 435468 h 1913816"/>
                    <a:gd name="connsiteX49" fmla="*/ 57244 w 240907"/>
                    <a:gd name="connsiteY49" fmla="*/ 474989 h 1913816"/>
                    <a:gd name="connsiteX50" fmla="*/ 39176 w 240907"/>
                    <a:gd name="connsiteY50" fmla="*/ 516593 h 1913816"/>
                    <a:gd name="connsiteX51" fmla="*/ 23919 w 240907"/>
                    <a:gd name="connsiteY51" fmla="*/ 560970 h 1913816"/>
                    <a:gd name="connsiteX52" fmla="*/ 12160 w 240907"/>
                    <a:gd name="connsiteY52" fmla="*/ 608845 h 1913816"/>
                    <a:gd name="connsiteX53" fmla="*/ 4589 w 240907"/>
                    <a:gd name="connsiteY53" fmla="*/ 660908 h 1913816"/>
                    <a:gd name="connsiteX54" fmla="*/ 1912 w 240907"/>
                    <a:gd name="connsiteY54" fmla="*/ 717884 h 1913816"/>
                    <a:gd name="connsiteX55" fmla="*/ 4589 w 240907"/>
                    <a:gd name="connsiteY55" fmla="*/ 780234 h 1913816"/>
                    <a:gd name="connsiteX56" fmla="*/ 12160 w 240907"/>
                    <a:gd name="connsiteY56" fmla="*/ 847515 h 1913816"/>
                    <a:gd name="connsiteX57" fmla="*/ 23938 w 240907"/>
                    <a:gd name="connsiteY57" fmla="*/ 919004 h 1913816"/>
                    <a:gd name="connsiteX58" fmla="*/ 39214 w 240907"/>
                    <a:gd name="connsiteY58" fmla="*/ 994010 h 1913816"/>
                    <a:gd name="connsiteX59" fmla="*/ 57302 w 240907"/>
                    <a:gd name="connsiteY59" fmla="*/ 1071827 h 1913816"/>
                    <a:gd name="connsiteX60" fmla="*/ 77492 w 240907"/>
                    <a:gd name="connsiteY60" fmla="*/ 1151747 h 1913816"/>
                    <a:gd name="connsiteX61" fmla="*/ 99078 w 240907"/>
                    <a:gd name="connsiteY61" fmla="*/ 1233082 h 1913816"/>
                    <a:gd name="connsiteX62" fmla="*/ 121238 w 240907"/>
                    <a:gd name="connsiteY62" fmla="*/ 1314627 h 1913816"/>
                    <a:gd name="connsiteX63" fmla="*/ 121505 w 240907"/>
                    <a:gd name="connsiteY63" fmla="*/ 1315602 h 1913816"/>
                    <a:gd name="connsiteX64" fmla="*/ 143665 w 240907"/>
                    <a:gd name="connsiteY64" fmla="*/ 1397147 h 1913816"/>
                    <a:gd name="connsiteX65" fmla="*/ 165251 w 240907"/>
                    <a:gd name="connsiteY65" fmla="*/ 1478501 h 1913816"/>
                    <a:gd name="connsiteX66" fmla="*/ 185441 w 240907"/>
                    <a:gd name="connsiteY66" fmla="*/ 1558460 h 1913816"/>
                    <a:gd name="connsiteX67" fmla="*/ 203529 w 240907"/>
                    <a:gd name="connsiteY67" fmla="*/ 1636315 h 1913816"/>
                    <a:gd name="connsiteX68" fmla="*/ 218824 w 240907"/>
                    <a:gd name="connsiteY68" fmla="*/ 1711378 h 1913816"/>
                    <a:gd name="connsiteX69" fmla="*/ 230621 w 240907"/>
                    <a:gd name="connsiteY69" fmla="*/ 1782962 h 1913816"/>
                    <a:gd name="connsiteX70" fmla="*/ 238212 w 240907"/>
                    <a:gd name="connsiteY70" fmla="*/ 1850359 h 1913816"/>
                    <a:gd name="connsiteX71" fmla="*/ 240907 w 240907"/>
                    <a:gd name="connsiteY71" fmla="*/ 1912861 h 1913816"/>
                    <a:gd name="connsiteX72" fmla="*/ 239952 w 240907"/>
                    <a:gd name="connsiteY72" fmla="*/ 1913817 h 1913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240907" h="1913816">
                      <a:moveTo>
                        <a:pt x="239952" y="1913817"/>
                      </a:moveTo>
                      <a:cubicBezTo>
                        <a:pt x="239416" y="1913817"/>
                        <a:pt x="238996" y="1913396"/>
                        <a:pt x="238996" y="1912861"/>
                      </a:cubicBezTo>
                      <a:cubicBezTo>
                        <a:pt x="238996" y="1893512"/>
                        <a:pt x="238097" y="1872518"/>
                        <a:pt x="236319" y="1850512"/>
                      </a:cubicBezTo>
                      <a:cubicBezTo>
                        <a:pt x="234617" y="1829518"/>
                        <a:pt x="232074" y="1806881"/>
                        <a:pt x="228747" y="1783230"/>
                      </a:cubicBezTo>
                      <a:cubicBezTo>
                        <a:pt x="225593" y="1760879"/>
                        <a:pt x="221635" y="1736826"/>
                        <a:pt x="216970" y="1711741"/>
                      </a:cubicBezTo>
                      <a:cubicBezTo>
                        <a:pt x="212610" y="1688301"/>
                        <a:pt x="207467" y="1663063"/>
                        <a:pt x="201693" y="1636735"/>
                      </a:cubicBezTo>
                      <a:cubicBezTo>
                        <a:pt x="196320" y="1612224"/>
                        <a:pt x="190393" y="1586776"/>
                        <a:pt x="183606" y="1558918"/>
                      </a:cubicBezTo>
                      <a:cubicBezTo>
                        <a:pt x="177564" y="1534139"/>
                        <a:pt x="170968" y="1507984"/>
                        <a:pt x="163416" y="1478998"/>
                      </a:cubicBezTo>
                      <a:cubicBezTo>
                        <a:pt x="157144" y="1454888"/>
                        <a:pt x="150089" y="1428293"/>
                        <a:pt x="141829" y="1397663"/>
                      </a:cubicBezTo>
                      <a:cubicBezTo>
                        <a:pt x="134526" y="1370552"/>
                        <a:pt x="127107" y="1343345"/>
                        <a:pt x="119670" y="1316118"/>
                      </a:cubicBezTo>
                      <a:lnTo>
                        <a:pt x="119402" y="1315143"/>
                      </a:lnTo>
                      <a:cubicBezTo>
                        <a:pt x="111984" y="1287917"/>
                        <a:pt x="104546" y="1260691"/>
                        <a:pt x="97242" y="1233598"/>
                      </a:cubicBezTo>
                      <a:cubicBezTo>
                        <a:pt x="88983" y="1202968"/>
                        <a:pt x="81928" y="1176354"/>
                        <a:pt x="75656" y="1152244"/>
                      </a:cubicBezTo>
                      <a:cubicBezTo>
                        <a:pt x="68104" y="1123240"/>
                        <a:pt x="61508" y="1097084"/>
                        <a:pt x="55466" y="1072286"/>
                      </a:cubicBezTo>
                      <a:cubicBezTo>
                        <a:pt x="48679" y="1044409"/>
                        <a:pt x="42751" y="1018942"/>
                        <a:pt x="37379" y="994431"/>
                      </a:cubicBezTo>
                      <a:cubicBezTo>
                        <a:pt x="31586" y="968065"/>
                        <a:pt x="26442" y="942808"/>
                        <a:pt x="22083" y="919367"/>
                      </a:cubicBezTo>
                      <a:cubicBezTo>
                        <a:pt x="17418" y="894263"/>
                        <a:pt x="13441" y="870172"/>
                        <a:pt x="10286" y="847783"/>
                      </a:cubicBezTo>
                      <a:cubicBezTo>
                        <a:pt x="6940" y="824094"/>
                        <a:pt x="4397" y="801418"/>
                        <a:pt x="2696" y="780386"/>
                      </a:cubicBezTo>
                      <a:cubicBezTo>
                        <a:pt x="918" y="758322"/>
                        <a:pt x="0" y="737291"/>
                        <a:pt x="0" y="717884"/>
                      </a:cubicBezTo>
                      <a:cubicBezTo>
                        <a:pt x="0" y="698478"/>
                        <a:pt x="899" y="679244"/>
                        <a:pt x="2696" y="660736"/>
                      </a:cubicBezTo>
                      <a:cubicBezTo>
                        <a:pt x="4397" y="643088"/>
                        <a:pt x="6960" y="625518"/>
                        <a:pt x="10286" y="608482"/>
                      </a:cubicBezTo>
                      <a:cubicBezTo>
                        <a:pt x="13441" y="592383"/>
                        <a:pt x="17418" y="576227"/>
                        <a:pt x="22102" y="560434"/>
                      </a:cubicBezTo>
                      <a:cubicBezTo>
                        <a:pt x="26462" y="545693"/>
                        <a:pt x="31624" y="530703"/>
                        <a:pt x="37417" y="515905"/>
                      </a:cubicBezTo>
                      <a:cubicBezTo>
                        <a:pt x="42809" y="502119"/>
                        <a:pt x="48736" y="488487"/>
                        <a:pt x="55523" y="474186"/>
                      </a:cubicBezTo>
                      <a:cubicBezTo>
                        <a:pt x="61565" y="461471"/>
                        <a:pt x="68181" y="448508"/>
                        <a:pt x="75733" y="434589"/>
                      </a:cubicBezTo>
                      <a:cubicBezTo>
                        <a:pt x="82004" y="423003"/>
                        <a:pt x="89078" y="410517"/>
                        <a:pt x="97338" y="396407"/>
                      </a:cubicBezTo>
                      <a:cubicBezTo>
                        <a:pt x="104642" y="383903"/>
                        <a:pt x="112194" y="371322"/>
                        <a:pt x="119498" y="359162"/>
                      </a:cubicBezTo>
                      <a:lnTo>
                        <a:pt x="119765" y="358722"/>
                      </a:lnTo>
                      <a:cubicBezTo>
                        <a:pt x="127069" y="346562"/>
                        <a:pt x="134602" y="333982"/>
                        <a:pt x="141925" y="321496"/>
                      </a:cubicBezTo>
                      <a:cubicBezTo>
                        <a:pt x="150166" y="307405"/>
                        <a:pt x="157221" y="294939"/>
                        <a:pt x="163492" y="283372"/>
                      </a:cubicBezTo>
                      <a:cubicBezTo>
                        <a:pt x="171025" y="269472"/>
                        <a:pt x="177622" y="256547"/>
                        <a:pt x="183663" y="243852"/>
                      </a:cubicBezTo>
                      <a:cubicBezTo>
                        <a:pt x="190451" y="229588"/>
                        <a:pt x="196359" y="215994"/>
                        <a:pt x="201731" y="202247"/>
                      </a:cubicBezTo>
                      <a:cubicBezTo>
                        <a:pt x="207506" y="187487"/>
                        <a:pt x="212630" y="172555"/>
                        <a:pt x="216989" y="157871"/>
                      </a:cubicBezTo>
                      <a:cubicBezTo>
                        <a:pt x="221654" y="142135"/>
                        <a:pt x="225612" y="126037"/>
                        <a:pt x="228747" y="109995"/>
                      </a:cubicBezTo>
                      <a:cubicBezTo>
                        <a:pt x="232074" y="93036"/>
                        <a:pt x="234617" y="75503"/>
                        <a:pt x="236319" y="57932"/>
                      </a:cubicBezTo>
                      <a:cubicBezTo>
                        <a:pt x="238097" y="39482"/>
                        <a:pt x="238996" y="20305"/>
                        <a:pt x="238996" y="956"/>
                      </a:cubicBezTo>
                      <a:cubicBezTo>
                        <a:pt x="238996" y="421"/>
                        <a:pt x="239416" y="0"/>
                        <a:pt x="239952" y="0"/>
                      </a:cubicBezTo>
                      <a:cubicBezTo>
                        <a:pt x="240487" y="0"/>
                        <a:pt x="240907" y="421"/>
                        <a:pt x="240907" y="956"/>
                      </a:cubicBezTo>
                      <a:cubicBezTo>
                        <a:pt x="240907" y="20362"/>
                        <a:pt x="240009" y="39597"/>
                        <a:pt x="238212" y="58105"/>
                      </a:cubicBezTo>
                      <a:cubicBezTo>
                        <a:pt x="236510" y="75752"/>
                        <a:pt x="233948" y="93323"/>
                        <a:pt x="230621" y="110358"/>
                      </a:cubicBezTo>
                      <a:cubicBezTo>
                        <a:pt x="227466" y="126457"/>
                        <a:pt x="223490" y="142613"/>
                        <a:pt x="218805" y="158406"/>
                      </a:cubicBezTo>
                      <a:cubicBezTo>
                        <a:pt x="214446" y="173147"/>
                        <a:pt x="209284" y="188137"/>
                        <a:pt x="203490" y="202936"/>
                      </a:cubicBezTo>
                      <a:cubicBezTo>
                        <a:pt x="198099" y="216721"/>
                        <a:pt x="192172" y="230353"/>
                        <a:pt x="185384" y="244655"/>
                      </a:cubicBezTo>
                      <a:cubicBezTo>
                        <a:pt x="179342" y="257369"/>
                        <a:pt x="172727" y="270332"/>
                        <a:pt x="165175" y="284251"/>
                      </a:cubicBezTo>
                      <a:cubicBezTo>
                        <a:pt x="158903" y="295838"/>
                        <a:pt x="151829" y="308323"/>
                        <a:pt x="143569" y="322433"/>
                      </a:cubicBezTo>
                      <a:cubicBezTo>
                        <a:pt x="136266" y="334938"/>
                        <a:pt x="128713" y="347518"/>
                        <a:pt x="121410" y="359678"/>
                      </a:cubicBezTo>
                      <a:lnTo>
                        <a:pt x="121142" y="360118"/>
                      </a:lnTo>
                      <a:cubicBezTo>
                        <a:pt x="113838" y="372278"/>
                        <a:pt x="106305" y="384859"/>
                        <a:pt x="98982" y="397344"/>
                      </a:cubicBezTo>
                      <a:cubicBezTo>
                        <a:pt x="90742" y="411435"/>
                        <a:pt x="83687" y="423901"/>
                        <a:pt x="77415" y="435468"/>
                      </a:cubicBezTo>
                      <a:cubicBezTo>
                        <a:pt x="69882" y="449368"/>
                        <a:pt x="63286" y="462293"/>
                        <a:pt x="57244" y="474989"/>
                      </a:cubicBezTo>
                      <a:cubicBezTo>
                        <a:pt x="50457" y="489252"/>
                        <a:pt x="44549" y="502846"/>
                        <a:pt x="39176" y="516593"/>
                      </a:cubicBezTo>
                      <a:cubicBezTo>
                        <a:pt x="33402" y="531353"/>
                        <a:pt x="28278" y="546286"/>
                        <a:pt x="23919" y="560970"/>
                      </a:cubicBezTo>
                      <a:cubicBezTo>
                        <a:pt x="19253" y="576705"/>
                        <a:pt x="15296" y="592804"/>
                        <a:pt x="12160" y="608845"/>
                      </a:cubicBezTo>
                      <a:cubicBezTo>
                        <a:pt x="8833" y="625804"/>
                        <a:pt x="6290" y="643337"/>
                        <a:pt x="4589" y="660908"/>
                      </a:cubicBezTo>
                      <a:cubicBezTo>
                        <a:pt x="2811" y="679358"/>
                        <a:pt x="1912" y="698535"/>
                        <a:pt x="1912" y="717884"/>
                      </a:cubicBezTo>
                      <a:cubicBezTo>
                        <a:pt x="1912" y="737233"/>
                        <a:pt x="2811" y="758227"/>
                        <a:pt x="4589" y="780234"/>
                      </a:cubicBezTo>
                      <a:cubicBezTo>
                        <a:pt x="6290" y="801227"/>
                        <a:pt x="8833" y="823864"/>
                        <a:pt x="12160" y="847515"/>
                      </a:cubicBezTo>
                      <a:cubicBezTo>
                        <a:pt x="15315" y="869866"/>
                        <a:pt x="19273" y="893919"/>
                        <a:pt x="23938" y="919004"/>
                      </a:cubicBezTo>
                      <a:cubicBezTo>
                        <a:pt x="28297" y="942444"/>
                        <a:pt x="33440" y="967682"/>
                        <a:pt x="39214" y="994010"/>
                      </a:cubicBezTo>
                      <a:cubicBezTo>
                        <a:pt x="44587" y="1018521"/>
                        <a:pt x="50514" y="1043970"/>
                        <a:pt x="57302" y="1071827"/>
                      </a:cubicBezTo>
                      <a:cubicBezTo>
                        <a:pt x="63343" y="1096606"/>
                        <a:pt x="69940" y="1122762"/>
                        <a:pt x="77492" y="1151747"/>
                      </a:cubicBezTo>
                      <a:cubicBezTo>
                        <a:pt x="83763" y="1175857"/>
                        <a:pt x="90818" y="1202452"/>
                        <a:pt x="99078" y="1233082"/>
                      </a:cubicBezTo>
                      <a:cubicBezTo>
                        <a:pt x="106382" y="1260193"/>
                        <a:pt x="113800" y="1287401"/>
                        <a:pt x="121238" y="1314627"/>
                      </a:cubicBezTo>
                      <a:lnTo>
                        <a:pt x="121505" y="1315602"/>
                      </a:lnTo>
                      <a:cubicBezTo>
                        <a:pt x="128924" y="1342828"/>
                        <a:pt x="136361" y="1370055"/>
                        <a:pt x="143665" y="1397147"/>
                      </a:cubicBezTo>
                      <a:cubicBezTo>
                        <a:pt x="151925" y="1427777"/>
                        <a:pt x="158980" y="1454391"/>
                        <a:pt x="165251" y="1478501"/>
                      </a:cubicBezTo>
                      <a:cubicBezTo>
                        <a:pt x="172803" y="1507506"/>
                        <a:pt x="179400" y="1533661"/>
                        <a:pt x="185441" y="1558460"/>
                      </a:cubicBezTo>
                      <a:cubicBezTo>
                        <a:pt x="192229" y="1586336"/>
                        <a:pt x="198156" y="1611803"/>
                        <a:pt x="203529" y="1636315"/>
                      </a:cubicBezTo>
                      <a:cubicBezTo>
                        <a:pt x="209322" y="1662681"/>
                        <a:pt x="214465" y="1687938"/>
                        <a:pt x="218824" y="1711378"/>
                      </a:cubicBezTo>
                      <a:cubicBezTo>
                        <a:pt x="223490" y="1736482"/>
                        <a:pt x="227466" y="1760573"/>
                        <a:pt x="230621" y="1782962"/>
                      </a:cubicBezTo>
                      <a:cubicBezTo>
                        <a:pt x="233967" y="1806651"/>
                        <a:pt x="236510" y="1829327"/>
                        <a:pt x="238212" y="1850359"/>
                      </a:cubicBezTo>
                      <a:cubicBezTo>
                        <a:pt x="239990" y="1872423"/>
                        <a:pt x="240907" y="1893454"/>
                        <a:pt x="240907" y="1912861"/>
                      </a:cubicBezTo>
                      <a:cubicBezTo>
                        <a:pt x="240907" y="1913396"/>
                        <a:pt x="240487" y="1913817"/>
                        <a:pt x="239952" y="1913817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5" name="任意多边形: 形状 364">
                  <a:extLst>
                    <a:ext uri="{FF2B5EF4-FFF2-40B4-BE49-F238E27FC236}">
                      <a16:creationId xmlns:a16="http://schemas.microsoft.com/office/drawing/2014/main" id="{6D039FE0-228E-5302-516F-C441C922CB1C}"/>
                    </a:ext>
                  </a:extLst>
                </p:cNvPr>
                <p:cNvSpPr/>
                <p:nvPr/>
              </p:nvSpPr>
              <p:spPr>
                <a:xfrm>
                  <a:off x="10540457" y="1104697"/>
                  <a:ext cx="196303" cy="1913874"/>
                </a:xfrm>
                <a:custGeom>
                  <a:avLst/>
                  <a:gdLst>
                    <a:gd name="connsiteX0" fmla="*/ 195384 w 196303"/>
                    <a:gd name="connsiteY0" fmla="*/ 1913874 h 1913874"/>
                    <a:gd name="connsiteX1" fmla="*/ 194428 w 196303"/>
                    <a:gd name="connsiteY1" fmla="*/ 1912918 h 1913874"/>
                    <a:gd name="connsiteX2" fmla="*/ 194428 w 196303"/>
                    <a:gd name="connsiteY2" fmla="*/ 1912115 h 1913874"/>
                    <a:gd name="connsiteX3" fmla="*/ 193395 w 196303"/>
                    <a:gd name="connsiteY3" fmla="*/ 1852175 h 1913874"/>
                    <a:gd name="connsiteX4" fmla="*/ 188596 w 196303"/>
                    <a:gd name="connsiteY4" fmla="*/ 1787685 h 1913874"/>
                    <a:gd name="connsiteX5" fmla="*/ 179725 w 196303"/>
                    <a:gd name="connsiteY5" fmla="*/ 1719103 h 1913874"/>
                    <a:gd name="connsiteX6" fmla="*/ 167278 w 196303"/>
                    <a:gd name="connsiteY6" fmla="*/ 1646945 h 1913874"/>
                    <a:gd name="connsiteX7" fmla="*/ 151714 w 196303"/>
                    <a:gd name="connsiteY7" fmla="*/ 1571652 h 1913874"/>
                    <a:gd name="connsiteX8" fmla="*/ 134832 w 196303"/>
                    <a:gd name="connsiteY8" fmla="*/ 1495040 h 1913874"/>
                    <a:gd name="connsiteX9" fmla="*/ 117681 w 196303"/>
                    <a:gd name="connsiteY9" fmla="*/ 1421601 h 1913874"/>
                    <a:gd name="connsiteX10" fmla="*/ 116611 w 196303"/>
                    <a:gd name="connsiteY10" fmla="*/ 1417070 h 1913874"/>
                    <a:gd name="connsiteX11" fmla="*/ 100703 w 196303"/>
                    <a:gd name="connsiteY11" fmla="*/ 1351948 h 1913874"/>
                    <a:gd name="connsiteX12" fmla="*/ 93782 w 196303"/>
                    <a:gd name="connsiteY12" fmla="*/ 1323996 h 1913874"/>
                    <a:gd name="connsiteX13" fmla="*/ 77855 w 196303"/>
                    <a:gd name="connsiteY13" fmla="*/ 1258836 h 1913874"/>
                    <a:gd name="connsiteX14" fmla="*/ 76746 w 196303"/>
                    <a:gd name="connsiteY14" fmla="*/ 1254209 h 1913874"/>
                    <a:gd name="connsiteX15" fmla="*/ 59615 w 196303"/>
                    <a:gd name="connsiteY15" fmla="*/ 1180847 h 1913874"/>
                    <a:gd name="connsiteX16" fmla="*/ 42732 w 196303"/>
                    <a:gd name="connsiteY16" fmla="*/ 1104216 h 1913874"/>
                    <a:gd name="connsiteX17" fmla="*/ 27169 w 196303"/>
                    <a:gd name="connsiteY17" fmla="*/ 1028884 h 1913874"/>
                    <a:gd name="connsiteX18" fmla="*/ 14703 w 196303"/>
                    <a:gd name="connsiteY18" fmla="*/ 956631 h 1913874"/>
                    <a:gd name="connsiteX19" fmla="*/ 5831 w 196303"/>
                    <a:gd name="connsiteY19" fmla="*/ 887973 h 1913874"/>
                    <a:gd name="connsiteX20" fmla="*/ 1032 w 196303"/>
                    <a:gd name="connsiteY20" fmla="*/ 823367 h 1913874"/>
                    <a:gd name="connsiteX21" fmla="*/ 0 w 196303"/>
                    <a:gd name="connsiteY21" fmla="*/ 763332 h 1913874"/>
                    <a:gd name="connsiteX22" fmla="*/ 0 w 196303"/>
                    <a:gd name="connsiteY22" fmla="*/ 761726 h 1913874"/>
                    <a:gd name="connsiteX23" fmla="*/ 1032 w 196303"/>
                    <a:gd name="connsiteY23" fmla="*/ 703755 h 1913874"/>
                    <a:gd name="connsiteX24" fmla="*/ 5831 w 196303"/>
                    <a:gd name="connsiteY24" fmla="*/ 648729 h 1913874"/>
                    <a:gd name="connsiteX25" fmla="*/ 14703 w 196303"/>
                    <a:gd name="connsiteY25" fmla="*/ 597794 h 1913874"/>
                    <a:gd name="connsiteX26" fmla="*/ 27188 w 196303"/>
                    <a:gd name="connsiteY26" fmla="*/ 550397 h 1913874"/>
                    <a:gd name="connsiteX27" fmla="*/ 42771 w 196303"/>
                    <a:gd name="connsiteY27" fmla="*/ 506173 h 1913874"/>
                    <a:gd name="connsiteX28" fmla="*/ 59653 w 196303"/>
                    <a:gd name="connsiteY28" fmla="*/ 463268 h 1913874"/>
                    <a:gd name="connsiteX29" fmla="*/ 76804 w 196303"/>
                    <a:gd name="connsiteY29" fmla="*/ 424131 h 1913874"/>
                    <a:gd name="connsiteX30" fmla="*/ 77893 w 196303"/>
                    <a:gd name="connsiteY30" fmla="*/ 421722 h 1913874"/>
                    <a:gd name="connsiteX31" fmla="*/ 93801 w 196303"/>
                    <a:gd name="connsiteY31" fmla="*/ 388396 h 1913874"/>
                    <a:gd name="connsiteX32" fmla="*/ 100722 w 196303"/>
                    <a:gd name="connsiteY32" fmla="*/ 374267 h 1913874"/>
                    <a:gd name="connsiteX33" fmla="*/ 116630 w 196303"/>
                    <a:gd name="connsiteY33" fmla="*/ 340960 h 1913874"/>
                    <a:gd name="connsiteX34" fmla="*/ 117720 w 196303"/>
                    <a:gd name="connsiteY34" fmla="*/ 338532 h 1913874"/>
                    <a:gd name="connsiteX35" fmla="*/ 134832 w 196303"/>
                    <a:gd name="connsiteY35" fmla="*/ 299471 h 1913874"/>
                    <a:gd name="connsiteX36" fmla="*/ 151695 w 196303"/>
                    <a:gd name="connsiteY36" fmla="*/ 256624 h 1913874"/>
                    <a:gd name="connsiteX37" fmla="*/ 167240 w 196303"/>
                    <a:gd name="connsiteY37" fmla="*/ 212476 h 1913874"/>
                    <a:gd name="connsiteX38" fmla="*/ 179667 w 196303"/>
                    <a:gd name="connsiteY38" fmla="*/ 165289 h 1913874"/>
                    <a:gd name="connsiteX39" fmla="*/ 188520 w 196303"/>
                    <a:gd name="connsiteY39" fmla="*/ 114469 h 1913874"/>
                    <a:gd name="connsiteX40" fmla="*/ 193319 w 196303"/>
                    <a:gd name="connsiteY40" fmla="*/ 59596 h 1913874"/>
                    <a:gd name="connsiteX41" fmla="*/ 194351 w 196303"/>
                    <a:gd name="connsiteY41" fmla="*/ 1740 h 1913874"/>
                    <a:gd name="connsiteX42" fmla="*/ 194351 w 196303"/>
                    <a:gd name="connsiteY42" fmla="*/ 956 h 1913874"/>
                    <a:gd name="connsiteX43" fmla="*/ 195307 w 196303"/>
                    <a:gd name="connsiteY43" fmla="*/ 0 h 1913874"/>
                    <a:gd name="connsiteX44" fmla="*/ 196263 w 196303"/>
                    <a:gd name="connsiteY44" fmla="*/ 956 h 1913874"/>
                    <a:gd name="connsiteX45" fmla="*/ 196263 w 196303"/>
                    <a:gd name="connsiteY45" fmla="*/ 1759 h 1913874"/>
                    <a:gd name="connsiteX46" fmla="*/ 195231 w 196303"/>
                    <a:gd name="connsiteY46" fmla="*/ 59730 h 1913874"/>
                    <a:gd name="connsiteX47" fmla="*/ 190432 w 196303"/>
                    <a:gd name="connsiteY47" fmla="*/ 114756 h 1913874"/>
                    <a:gd name="connsiteX48" fmla="*/ 181560 w 196303"/>
                    <a:gd name="connsiteY48" fmla="*/ 165691 h 1913874"/>
                    <a:gd name="connsiteX49" fmla="*/ 169075 w 196303"/>
                    <a:gd name="connsiteY49" fmla="*/ 213088 h 1913874"/>
                    <a:gd name="connsiteX50" fmla="*/ 153493 w 196303"/>
                    <a:gd name="connsiteY50" fmla="*/ 257312 h 1913874"/>
                    <a:gd name="connsiteX51" fmla="*/ 136610 w 196303"/>
                    <a:gd name="connsiteY51" fmla="*/ 300216 h 1913874"/>
                    <a:gd name="connsiteX52" fmla="*/ 119459 w 196303"/>
                    <a:gd name="connsiteY52" fmla="*/ 339335 h 1913874"/>
                    <a:gd name="connsiteX53" fmla="*/ 118370 w 196303"/>
                    <a:gd name="connsiteY53" fmla="*/ 341763 h 1913874"/>
                    <a:gd name="connsiteX54" fmla="*/ 102443 w 196303"/>
                    <a:gd name="connsiteY54" fmla="*/ 375127 h 1913874"/>
                    <a:gd name="connsiteX55" fmla="*/ 95522 w 196303"/>
                    <a:gd name="connsiteY55" fmla="*/ 389256 h 1913874"/>
                    <a:gd name="connsiteX56" fmla="*/ 79633 w 196303"/>
                    <a:gd name="connsiteY56" fmla="*/ 422525 h 1913874"/>
                    <a:gd name="connsiteX57" fmla="*/ 78544 w 196303"/>
                    <a:gd name="connsiteY57" fmla="*/ 424934 h 1913874"/>
                    <a:gd name="connsiteX58" fmla="*/ 61412 w 196303"/>
                    <a:gd name="connsiteY58" fmla="*/ 464014 h 1913874"/>
                    <a:gd name="connsiteX59" fmla="*/ 44549 w 196303"/>
                    <a:gd name="connsiteY59" fmla="*/ 506861 h 1913874"/>
                    <a:gd name="connsiteX60" fmla="*/ 29004 w 196303"/>
                    <a:gd name="connsiteY60" fmla="*/ 551008 h 1913874"/>
                    <a:gd name="connsiteX61" fmla="*/ 16577 w 196303"/>
                    <a:gd name="connsiteY61" fmla="*/ 598196 h 1913874"/>
                    <a:gd name="connsiteX62" fmla="*/ 7724 w 196303"/>
                    <a:gd name="connsiteY62" fmla="*/ 649016 h 1913874"/>
                    <a:gd name="connsiteX63" fmla="*/ 2925 w 196303"/>
                    <a:gd name="connsiteY63" fmla="*/ 703889 h 1913874"/>
                    <a:gd name="connsiteX64" fmla="*/ 1893 w 196303"/>
                    <a:gd name="connsiteY64" fmla="*/ 761745 h 1913874"/>
                    <a:gd name="connsiteX65" fmla="*/ 1893 w 196303"/>
                    <a:gd name="connsiteY65" fmla="*/ 763351 h 1913874"/>
                    <a:gd name="connsiteX66" fmla="*/ 2925 w 196303"/>
                    <a:gd name="connsiteY66" fmla="*/ 823291 h 1913874"/>
                    <a:gd name="connsiteX67" fmla="*/ 7724 w 196303"/>
                    <a:gd name="connsiteY67" fmla="*/ 887781 h 1913874"/>
                    <a:gd name="connsiteX68" fmla="*/ 16596 w 196303"/>
                    <a:gd name="connsiteY68" fmla="*/ 956364 h 1913874"/>
                    <a:gd name="connsiteX69" fmla="*/ 29043 w 196303"/>
                    <a:gd name="connsiteY69" fmla="*/ 1028521 h 1913874"/>
                    <a:gd name="connsiteX70" fmla="*/ 44606 w 196303"/>
                    <a:gd name="connsiteY70" fmla="*/ 1103814 h 1913874"/>
                    <a:gd name="connsiteX71" fmla="*/ 61489 w 196303"/>
                    <a:gd name="connsiteY71" fmla="*/ 1180426 h 1913874"/>
                    <a:gd name="connsiteX72" fmla="*/ 78620 w 196303"/>
                    <a:gd name="connsiteY72" fmla="*/ 1253769 h 1913874"/>
                    <a:gd name="connsiteX73" fmla="*/ 79729 w 196303"/>
                    <a:gd name="connsiteY73" fmla="*/ 1258396 h 1913874"/>
                    <a:gd name="connsiteX74" fmla="*/ 95636 w 196303"/>
                    <a:gd name="connsiteY74" fmla="*/ 1323537 h 1913874"/>
                    <a:gd name="connsiteX75" fmla="*/ 102558 w 196303"/>
                    <a:gd name="connsiteY75" fmla="*/ 1351490 h 1913874"/>
                    <a:gd name="connsiteX76" fmla="*/ 118465 w 196303"/>
                    <a:gd name="connsiteY76" fmla="*/ 1416630 h 1913874"/>
                    <a:gd name="connsiteX77" fmla="*/ 119536 w 196303"/>
                    <a:gd name="connsiteY77" fmla="*/ 1421161 h 1913874"/>
                    <a:gd name="connsiteX78" fmla="*/ 136686 w 196303"/>
                    <a:gd name="connsiteY78" fmla="*/ 1494619 h 1913874"/>
                    <a:gd name="connsiteX79" fmla="*/ 153569 w 196303"/>
                    <a:gd name="connsiteY79" fmla="*/ 1571251 h 1913874"/>
                    <a:gd name="connsiteX80" fmla="*/ 169132 w 196303"/>
                    <a:gd name="connsiteY80" fmla="*/ 1646582 h 1913874"/>
                    <a:gd name="connsiteX81" fmla="*/ 181598 w 196303"/>
                    <a:gd name="connsiteY81" fmla="*/ 1718835 h 1913874"/>
                    <a:gd name="connsiteX82" fmla="*/ 190470 w 196303"/>
                    <a:gd name="connsiteY82" fmla="*/ 1787493 h 1913874"/>
                    <a:gd name="connsiteX83" fmla="*/ 195269 w 196303"/>
                    <a:gd name="connsiteY83" fmla="*/ 1852099 h 1913874"/>
                    <a:gd name="connsiteX84" fmla="*/ 196301 w 196303"/>
                    <a:gd name="connsiteY84" fmla="*/ 1912134 h 1913874"/>
                    <a:gd name="connsiteX85" fmla="*/ 196301 w 196303"/>
                    <a:gd name="connsiteY85" fmla="*/ 1912937 h 1913874"/>
                    <a:gd name="connsiteX86" fmla="*/ 195384 w 196303"/>
                    <a:gd name="connsiteY86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</a:cxnLst>
                  <a:rect l="l" t="t" r="r" b="b"/>
                  <a:pathLst>
                    <a:path w="196303" h="1913874">
                      <a:moveTo>
                        <a:pt x="195384" y="1913874"/>
                      </a:moveTo>
                      <a:cubicBezTo>
                        <a:pt x="194848" y="1913874"/>
                        <a:pt x="194428" y="1913454"/>
                        <a:pt x="194428" y="1912918"/>
                      </a:cubicBezTo>
                      <a:lnTo>
                        <a:pt x="194428" y="1912115"/>
                      </a:lnTo>
                      <a:cubicBezTo>
                        <a:pt x="194428" y="1892804"/>
                        <a:pt x="194428" y="1872843"/>
                        <a:pt x="193395" y="1852175"/>
                      </a:cubicBezTo>
                      <a:cubicBezTo>
                        <a:pt x="192439" y="1833208"/>
                        <a:pt x="191216" y="1811030"/>
                        <a:pt x="188596" y="1787685"/>
                      </a:cubicBezTo>
                      <a:cubicBezTo>
                        <a:pt x="185824" y="1762848"/>
                        <a:pt x="182918" y="1740402"/>
                        <a:pt x="179725" y="1719103"/>
                      </a:cubicBezTo>
                      <a:cubicBezTo>
                        <a:pt x="175958" y="1693846"/>
                        <a:pt x="171886" y="1670252"/>
                        <a:pt x="167278" y="1646945"/>
                      </a:cubicBezTo>
                      <a:cubicBezTo>
                        <a:pt x="162995" y="1625263"/>
                        <a:pt x="158196" y="1602033"/>
                        <a:pt x="151714" y="1571652"/>
                      </a:cubicBezTo>
                      <a:cubicBezTo>
                        <a:pt x="146055" y="1545114"/>
                        <a:pt x="140013" y="1518041"/>
                        <a:pt x="134832" y="1495040"/>
                      </a:cubicBezTo>
                      <a:cubicBezTo>
                        <a:pt x="129383" y="1470834"/>
                        <a:pt x="123436" y="1445807"/>
                        <a:pt x="117681" y="1421601"/>
                      </a:cubicBezTo>
                      <a:lnTo>
                        <a:pt x="116611" y="1417070"/>
                      </a:lnTo>
                      <a:cubicBezTo>
                        <a:pt x="111487" y="1395560"/>
                        <a:pt x="105999" y="1373382"/>
                        <a:pt x="100703" y="1351948"/>
                      </a:cubicBezTo>
                      <a:lnTo>
                        <a:pt x="93782" y="1323996"/>
                      </a:lnTo>
                      <a:cubicBezTo>
                        <a:pt x="88467" y="1302543"/>
                        <a:pt x="82979" y="1280365"/>
                        <a:pt x="77855" y="1258836"/>
                      </a:cubicBezTo>
                      <a:lnTo>
                        <a:pt x="76746" y="1254209"/>
                      </a:lnTo>
                      <a:cubicBezTo>
                        <a:pt x="70991" y="1230023"/>
                        <a:pt x="65045" y="1205033"/>
                        <a:pt x="59615" y="1180847"/>
                      </a:cubicBezTo>
                      <a:cubicBezTo>
                        <a:pt x="54453" y="1157846"/>
                        <a:pt x="48392" y="1130754"/>
                        <a:pt x="42732" y="1104216"/>
                      </a:cubicBezTo>
                      <a:cubicBezTo>
                        <a:pt x="36251" y="1073796"/>
                        <a:pt x="31452" y="1050566"/>
                        <a:pt x="27169" y="1028884"/>
                      </a:cubicBezTo>
                      <a:cubicBezTo>
                        <a:pt x="22561" y="1005558"/>
                        <a:pt x="18489" y="981926"/>
                        <a:pt x="14703" y="956631"/>
                      </a:cubicBezTo>
                      <a:cubicBezTo>
                        <a:pt x="11510" y="935294"/>
                        <a:pt x="8604" y="912847"/>
                        <a:pt x="5831" y="887973"/>
                      </a:cubicBezTo>
                      <a:cubicBezTo>
                        <a:pt x="3212" y="864570"/>
                        <a:pt x="1969" y="842353"/>
                        <a:pt x="1032" y="823367"/>
                      </a:cubicBezTo>
                      <a:cubicBezTo>
                        <a:pt x="0" y="802661"/>
                        <a:pt x="0" y="782662"/>
                        <a:pt x="0" y="763332"/>
                      </a:cubicBezTo>
                      <a:lnTo>
                        <a:pt x="0" y="761726"/>
                      </a:lnTo>
                      <a:cubicBezTo>
                        <a:pt x="0" y="742396"/>
                        <a:pt x="0" y="722397"/>
                        <a:pt x="1032" y="703755"/>
                      </a:cubicBezTo>
                      <a:cubicBezTo>
                        <a:pt x="1988" y="686662"/>
                        <a:pt x="3212" y="666912"/>
                        <a:pt x="5831" y="648729"/>
                      </a:cubicBezTo>
                      <a:cubicBezTo>
                        <a:pt x="8623" y="629418"/>
                        <a:pt x="11529" y="612746"/>
                        <a:pt x="14703" y="597794"/>
                      </a:cubicBezTo>
                      <a:cubicBezTo>
                        <a:pt x="18489" y="580051"/>
                        <a:pt x="22580" y="564545"/>
                        <a:pt x="27188" y="550397"/>
                      </a:cubicBezTo>
                      <a:cubicBezTo>
                        <a:pt x="31471" y="537261"/>
                        <a:pt x="36270" y="523629"/>
                        <a:pt x="42771" y="506173"/>
                      </a:cubicBezTo>
                      <a:cubicBezTo>
                        <a:pt x="48449" y="490915"/>
                        <a:pt x="54491" y="475926"/>
                        <a:pt x="59653" y="463268"/>
                      </a:cubicBezTo>
                      <a:cubicBezTo>
                        <a:pt x="65102" y="449942"/>
                        <a:pt x="71049" y="436826"/>
                        <a:pt x="76804" y="424131"/>
                      </a:cubicBezTo>
                      <a:lnTo>
                        <a:pt x="77893" y="421722"/>
                      </a:lnTo>
                      <a:cubicBezTo>
                        <a:pt x="83017" y="410422"/>
                        <a:pt x="88505" y="399237"/>
                        <a:pt x="93801" y="388396"/>
                      </a:cubicBezTo>
                      <a:lnTo>
                        <a:pt x="100722" y="374267"/>
                      </a:lnTo>
                      <a:cubicBezTo>
                        <a:pt x="106038" y="363445"/>
                        <a:pt x="111525" y="352241"/>
                        <a:pt x="116630" y="340960"/>
                      </a:cubicBezTo>
                      <a:lnTo>
                        <a:pt x="117720" y="338532"/>
                      </a:lnTo>
                      <a:cubicBezTo>
                        <a:pt x="123475" y="325856"/>
                        <a:pt x="129402" y="312759"/>
                        <a:pt x="134832" y="299471"/>
                      </a:cubicBezTo>
                      <a:cubicBezTo>
                        <a:pt x="139994" y="286833"/>
                        <a:pt x="146036" y="271862"/>
                        <a:pt x="151695" y="256624"/>
                      </a:cubicBezTo>
                      <a:cubicBezTo>
                        <a:pt x="158177" y="239206"/>
                        <a:pt x="162976" y="225592"/>
                        <a:pt x="167240" y="212476"/>
                      </a:cubicBezTo>
                      <a:cubicBezTo>
                        <a:pt x="171828" y="198404"/>
                        <a:pt x="175901" y="182956"/>
                        <a:pt x="179667" y="165289"/>
                      </a:cubicBezTo>
                      <a:cubicBezTo>
                        <a:pt x="182841" y="150357"/>
                        <a:pt x="185747" y="133742"/>
                        <a:pt x="188520" y="114469"/>
                      </a:cubicBezTo>
                      <a:cubicBezTo>
                        <a:pt x="191139" y="96363"/>
                        <a:pt x="192363" y="76651"/>
                        <a:pt x="193319" y="59596"/>
                      </a:cubicBezTo>
                      <a:cubicBezTo>
                        <a:pt x="194351" y="41012"/>
                        <a:pt x="194351" y="21051"/>
                        <a:pt x="194351" y="1740"/>
                      </a:cubicBezTo>
                      <a:lnTo>
                        <a:pt x="194351" y="956"/>
                      </a:lnTo>
                      <a:cubicBezTo>
                        <a:pt x="194351" y="421"/>
                        <a:pt x="194772" y="0"/>
                        <a:pt x="195307" y="0"/>
                      </a:cubicBezTo>
                      <a:cubicBezTo>
                        <a:pt x="195842" y="0"/>
                        <a:pt x="196263" y="421"/>
                        <a:pt x="196263" y="956"/>
                      </a:cubicBezTo>
                      <a:lnTo>
                        <a:pt x="196263" y="1759"/>
                      </a:lnTo>
                      <a:cubicBezTo>
                        <a:pt x="196263" y="21089"/>
                        <a:pt x="196263" y="41088"/>
                        <a:pt x="195231" y="59730"/>
                      </a:cubicBezTo>
                      <a:cubicBezTo>
                        <a:pt x="194275" y="76823"/>
                        <a:pt x="193051" y="96573"/>
                        <a:pt x="190432" y="114756"/>
                      </a:cubicBezTo>
                      <a:cubicBezTo>
                        <a:pt x="187640" y="134067"/>
                        <a:pt x="184734" y="150739"/>
                        <a:pt x="181560" y="165691"/>
                      </a:cubicBezTo>
                      <a:cubicBezTo>
                        <a:pt x="177774" y="183434"/>
                        <a:pt x="173683" y="198940"/>
                        <a:pt x="169075" y="213088"/>
                      </a:cubicBezTo>
                      <a:cubicBezTo>
                        <a:pt x="164792" y="226223"/>
                        <a:pt x="159993" y="239856"/>
                        <a:pt x="153493" y="257312"/>
                      </a:cubicBezTo>
                      <a:cubicBezTo>
                        <a:pt x="147814" y="272569"/>
                        <a:pt x="141772" y="287559"/>
                        <a:pt x="136610" y="300216"/>
                      </a:cubicBezTo>
                      <a:cubicBezTo>
                        <a:pt x="131161" y="313543"/>
                        <a:pt x="125215" y="326659"/>
                        <a:pt x="119459" y="339335"/>
                      </a:cubicBezTo>
                      <a:lnTo>
                        <a:pt x="118370" y="341763"/>
                      </a:lnTo>
                      <a:cubicBezTo>
                        <a:pt x="113246" y="353082"/>
                        <a:pt x="107739" y="364286"/>
                        <a:pt x="102443" y="375127"/>
                      </a:cubicBezTo>
                      <a:lnTo>
                        <a:pt x="95522" y="389256"/>
                      </a:lnTo>
                      <a:cubicBezTo>
                        <a:pt x="90226" y="400078"/>
                        <a:pt x="84738" y="411244"/>
                        <a:pt x="79633" y="422525"/>
                      </a:cubicBezTo>
                      <a:lnTo>
                        <a:pt x="78544" y="424934"/>
                      </a:lnTo>
                      <a:cubicBezTo>
                        <a:pt x="72788" y="437610"/>
                        <a:pt x="66842" y="450707"/>
                        <a:pt x="61412" y="464014"/>
                      </a:cubicBezTo>
                      <a:cubicBezTo>
                        <a:pt x="56250" y="476652"/>
                        <a:pt x="50208" y="491623"/>
                        <a:pt x="44549" y="506861"/>
                      </a:cubicBezTo>
                      <a:cubicBezTo>
                        <a:pt x="38067" y="524279"/>
                        <a:pt x="33268" y="537911"/>
                        <a:pt x="29004" y="551008"/>
                      </a:cubicBezTo>
                      <a:cubicBezTo>
                        <a:pt x="24416" y="565080"/>
                        <a:pt x="20343" y="580529"/>
                        <a:pt x="16577" y="598196"/>
                      </a:cubicBezTo>
                      <a:cubicBezTo>
                        <a:pt x="13403" y="613128"/>
                        <a:pt x="10497" y="629743"/>
                        <a:pt x="7724" y="649016"/>
                      </a:cubicBezTo>
                      <a:cubicBezTo>
                        <a:pt x="5105" y="667122"/>
                        <a:pt x="3881" y="686834"/>
                        <a:pt x="2925" y="703889"/>
                      </a:cubicBezTo>
                      <a:cubicBezTo>
                        <a:pt x="1893" y="722473"/>
                        <a:pt x="1893" y="742434"/>
                        <a:pt x="1893" y="761745"/>
                      </a:cubicBezTo>
                      <a:lnTo>
                        <a:pt x="1893" y="763351"/>
                      </a:lnTo>
                      <a:cubicBezTo>
                        <a:pt x="1893" y="782662"/>
                        <a:pt x="1893" y="802623"/>
                        <a:pt x="2925" y="823291"/>
                      </a:cubicBezTo>
                      <a:cubicBezTo>
                        <a:pt x="3881" y="842258"/>
                        <a:pt x="5105" y="864436"/>
                        <a:pt x="7724" y="887781"/>
                      </a:cubicBezTo>
                      <a:cubicBezTo>
                        <a:pt x="10497" y="912618"/>
                        <a:pt x="13403" y="935064"/>
                        <a:pt x="16596" y="956364"/>
                      </a:cubicBezTo>
                      <a:cubicBezTo>
                        <a:pt x="20362" y="981620"/>
                        <a:pt x="24435" y="1005233"/>
                        <a:pt x="29043" y="1028521"/>
                      </a:cubicBezTo>
                      <a:cubicBezTo>
                        <a:pt x="33326" y="1050203"/>
                        <a:pt x="38125" y="1073414"/>
                        <a:pt x="44606" y="1103814"/>
                      </a:cubicBezTo>
                      <a:cubicBezTo>
                        <a:pt x="50265" y="1130352"/>
                        <a:pt x="56307" y="1157425"/>
                        <a:pt x="61489" y="1180426"/>
                      </a:cubicBezTo>
                      <a:cubicBezTo>
                        <a:pt x="66919" y="1204594"/>
                        <a:pt x="72865" y="1229583"/>
                        <a:pt x="78620" y="1253769"/>
                      </a:cubicBezTo>
                      <a:lnTo>
                        <a:pt x="79729" y="1258396"/>
                      </a:lnTo>
                      <a:cubicBezTo>
                        <a:pt x="84853" y="1279925"/>
                        <a:pt x="90340" y="1302104"/>
                        <a:pt x="95636" y="1323537"/>
                      </a:cubicBezTo>
                      <a:lnTo>
                        <a:pt x="102558" y="1351490"/>
                      </a:lnTo>
                      <a:cubicBezTo>
                        <a:pt x="107854" y="1372923"/>
                        <a:pt x="113341" y="1395101"/>
                        <a:pt x="118465" y="1416630"/>
                      </a:cubicBezTo>
                      <a:lnTo>
                        <a:pt x="119536" y="1421161"/>
                      </a:lnTo>
                      <a:cubicBezTo>
                        <a:pt x="125291" y="1445367"/>
                        <a:pt x="131256" y="1470414"/>
                        <a:pt x="136686" y="1494619"/>
                      </a:cubicBezTo>
                      <a:cubicBezTo>
                        <a:pt x="141849" y="1517620"/>
                        <a:pt x="147910" y="1544712"/>
                        <a:pt x="153569" y="1571251"/>
                      </a:cubicBezTo>
                      <a:cubicBezTo>
                        <a:pt x="160051" y="1601651"/>
                        <a:pt x="164850" y="1624881"/>
                        <a:pt x="169132" y="1646582"/>
                      </a:cubicBezTo>
                      <a:cubicBezTo>
                        <a:pt x="173740" y="1669908"/>
                        <a:pt x="177813" y="1693559"/>
                        <a:pt x="181598" y="1718835"/>
                      </a:cubicBezTo>
                      <a:cubicBezTo>
                        <a:pt x="184791" y="1740172"/>
                        <a:pt x="187697" y="1762619"/>
                        <a:pt x="190470" y="1787493"/>
                      </a:cubicBezTo>
                      <a:cubicBezTo>
                        <a:pt x="193089" y="1810896"/>
                        <a:pt x="194332" y="1833113"/>
                        <a:pt x="195269" y="1852099"/>
                      </a:cubicBezTo>
                      <a:cubicBezTo>
                        <a:pt x="196301" y="1872805"/>
                        <a:pt x="196301" y="1892804"/>
                        <a:pt x="196301" y="1912134"/>
                      </a:cubicBezTo>
                      <a:lnTo>
                        <a:pt x="196301" y="1912937"/>
                      </a:lnTo>
                      <a:cubicBezTo>
                        <a:pt x="196340" y="1913454"/>
                        <a:pt x="195919" y="1913874"/>
                        <a:pt x="195384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6" name="任意多边形: 形状 365">
                  <a:extLst>
                    <a:ext uri="{FF2B5EF4-FFF2-40B4-BE49-F238E27FC236}">
                      <a16:creationId xmlns:a16="http://schemas.microsoft.com/office/drawing/2014/main" id="{4D0D37B4-2F1C-4DE0-A0C3-0B1A5C848024}"/>
                    </a:ext>
                  </a:extLst>
                </p:cNvPr>
                <p:cNvSpPr/>
                <p:nvPr/>
              </p:nvSpPr>
              <p:spPr>
                <a:xfrm>
                  <a:off x="10643371" y="1104717"/>
                  <a:ext cx="153181" cy="1913854"/>
                </a:xfrm>
                <a:custGeom>
                  <a:avLst/>
                  <a:gdLst>
                    <a:gd name="connsiteX0" fmla="*/ 152218 w 153181"/>
                    <a:gd name="connsiteY0" fmla="*/ 1913855 h 1913854"/>
                    <a:gd name="connsiteX1" fmla="*/ 151263 w 153181"/>
                    <a:gd name="connsiteY1" fmla="*/ 1912899 h 1913854"/>
                    <a:gd name="connsiteX2" fmla="*/ 151263 w 153181"/>
                    <a:gd name="connsiteY2" fmla="*/ 1902919 h 1913854"/>
                    <a:gd name="connsiteX3" fmla="*/ 150995 w 153181"/>
                    <a:gd name="connsiteY3" fmla="*/ 1852902 h 1913854"/>
                    <a:gd name="connsiteX4" fmla="*/ 148108 w 153181"/>
                    <a:gd name="connsiteY4" fmla="*/ 1790323 h 1913854"/>
                    <a:gd name="connsiteX5" fmla="*/ 142066 w 153181"/>
                    <a:gd name="connsiteY5" fmla="*/ 1724571 h 1913854"/>
                    <a:gd name="connsiteX6" fmla="*/ 132353 w 153181"/>
                    <a:gd name="connsiteY6" fmla="*/ 1655167 h 1913854"/>
                    <a:gd name="connsiteX7" fmla="*/ 119486 w 153181"/>
                    <a:gd name="connsiteY7" fmla="*/ 1582550 h 1913854"/>
                    <a:gd name="connsiteX8" fmla="*/ 106102 w 153181"/>
                    <a:gd name="connsiteY8" fmla="*/ 1509418 h 1913854"/>
                    <a:gd name="connsiteX9" fmla="*/ 91667 w 153181"/>
                    <a:gd name="connsiteY9" fmla="*/ 1435234 h 1913854"/>
                    <a:gd name="connsiteX10" fmla="*/ 75644 w 153181"/>
                    <a:gd name="connsiteY10" fmla="*/ 1359482 h 1913854"/>
                    <a:gd name="connsiteX11" fmla="*/ 59622 w 153181"/>
                    <a:gd name="connsiteY11" fmla="*/ 1283711 h 1913854"/>
                    <a:gd name="connsiteX12" fmla="*/ 45187 w 153181"/>
                    <a:gd name="connsiteY12" fmla="*/ 1209507 h 1913854"/>
                    <a:gd name="connsiteX13" fmla="*/ 31803 w 153181"/>
                    <a:gd name="connsiteY13" fmla="*/ 1136356 h 1913854"/>
                    <a:gd name="connsiteX14" fmla="*/ 18935 w 153181"/>
                    <a:gd name="connsiteY14" fmla="*/ 1063739 h 1913854"/>
                    <a:gd name="connsiteX15" fmla="*/ 9204 w 153181"/>
                    <a:gd name="connsiteY15" fmla="*/ 994220 h 1913854"/>
                    <a:gd name="connsiteX16" fmla="*/ 3162 w 153181"/>
                    <a:gd name="connsiteY16" fmla="*/ 928411 h 1913854"/>
                    <a:gd name="connsiteX17" fmla="*/ 275 w 153181"/>
                    <a:gd name="connsiteY17" fmla="*/ 865717 h 1913854"/>
                    <a:gd name="connsiteX18" fmla="*/ 7 w 153181"/>
                    <a:gd name="connsiteY18" fmla="*/ 815624 h 1913854"/>
                    <a:gd name="connsiteX19" fmla="*/ 7 w 153181"/>
                    <a:gd name="connsiteY19" fmla="*/ 805682 h 1913854"/>
                    <a:gd name="connsiteX20" fmla="*/ 7 w 153181"/>
                    <a:gd name="connsiteY20" fmla="*/ 795740 h 1913854"/>
                    <a:gd name="connsiteX21" fmla="*/ 275 w 153181"/>
                    <a:gd name="connsiteY21" fmla="*/ 746181 h 1913854"/>
                    <a:gd name="connsiteX22" fmla="*/ 3162 w 153181"/>
                    <a:gd name="connsiteY22" fmla="*/ 689243 h 1913854"/>
                    <a:gd name="connsiteX23" fmla="*/ 9204 w 153181"/>
                    <a:gd name="connsiteY23" fmla="*/ 635498 h 1913854"/>
                    <a:gd name="connsiteX24" fmla="*/ 18935 w 153181"/>
                    <a:gd name="connsiteY24" fmla="*/ 585347 h 1913854"/>
                    <a:gd name="connsiteX25" fmla="*/ 31803 w 153181"/>
                    <a:gd name="connsiteY25" fmla="*/ 538447 h 1913854"/>
                    <a:gd name="connsiteX26" fmla="*/ 45206 w 153181"/>
                    <a:gd name="connsiteY26" fmla="*/ 492082 h 1913854"/>
                    <a:gd name="connsiteX27" fmla="*/ 59660 w 153181"/>
                    <a:gd name="connsiteY27" fmla="*/ 446730 h 1913854"/>
                    <a:gd name="connsiteX28" fmla="*/ 75683 w 153181"/>
                    <a:gd name="connsiteY28" fmla="*/ 402965 h 1913854"/>
                    <a:gd name="connsiteX29" fmla="*/ 91686 w 153181"/>
                    <a:gd name="connsiteY29" fmla="*/ 359277 h 1913854"/>
                    <a:gd name="connsiteX30" fmla="*/ 106121 w 153181"/>
                    <a:gd name="connsiteY30" fmla="*/ 314002 h 1913854"/>
                    <a:gd name="connsiteX31" fmla="*/ 119505 w 153181"/>
                    <a:gd name="connsiteY31" fmla="*/ 267656 h 1913854"/>
                    <a:gd name="connsiteX32" fmla="*/ 132372 w 153181"/>
                    <a:gd name="connsiteY32" fmla="*/ 220793 h 1913854"/>
                    <a:gd name="connsiteX33" fmla="*/ 142066 w 153181"/>
                    <a:gd name="connsiteY33" fmla="*/ 170872 h 1913854"/>
                    <a:gd name="connsiteX34" fmla="*/ 148108 w 153181"/>
                    <a:gd name="connsiteY34" fmla="*/ 117203 h 1913854"/>
                    <a:gd name="connsiteX35" fmla="*/ 150995 w 153181"/>
                    <a:gd name="connsiteY35" fmla="*/ 60418 h 1913854"/>
                    <a:gd name="connsiteX36" fmla="*/ 151263 w 153181"/>
                    <a:gd name="connsiteY36" fmla="*/ 10936 h 1913854"/>
                    <a:gd name="connsiteX37" fmla="*/ 151263 w 153181"/>
                    <a:gd name="connsiteY37" fmla="*/ 956 h 1913854"/>
                    <a:gd name="connsiteX38" fmla="*/ 152218 w 153181"/>
                    <a:gd name="connsiteY38" fmla="*/ 0 h 1913854"/>
                    <a:gd name="connsiteX39" fmla="*/ 153174 w 153181"/>
                    <a:gd name="connsiteY39" fmla="*/ 956 h 1913854"/>
                    <a:gd name="connsiteX40" fmla="*/ 153174 w 153181"/>
                    <a:gd name="connsiteY40" fmla="*/ 10936 h 1913854"/>
                    <a:gd name="connsiteX41" fmla="*/ 152907 w 153181"/>
                    <a:gd name="connsiteY41" fmla="*/ 60456 h 1913854"/>
                    <a:gd name="connsiteX42" fmla="*/ 150020 w 153181"/>
                    <a:gd name="connsiteY42" fmla="*/ 117394 h 1913854"/>
                    <a:gd name="connsiteX43" fmla="*/ 143978 w 153181"/>
                    <a:gd name="connsiteY43" fmla="*/ 171140 h 1913854"/>
                    <a:gd name="connsiteX44" fmla="*/ 134246 w 153181"/>
                    <a:gd name="connsiteY44" fmla="*/ 221291 h 1913854"/>
                    <a:gd name="connsiteX45" fmla="*/ 121378 w 153181"/>
                    <a:gd name="connsiteY45" fmla="*/ 268191 h 1913854"/>
                    <a:gd name="connsiteX46" fmla="*/ 107976 w 153181"/>
                    <a:gd name="connsiteY46" fmla="*/ 314556 h 1913854"/>
                    <a:gd name="connsiteX47" fmla="*/ 93521 w 153181"/>
                    <a:gd name="connsiteY47" fmla="*/ 359908 h 1913854"/>
                    <a:gd name="connsiteX48" fmla="*/ 77499 w 153181"/>
                    <a:gd name="connsiteY48" fmla="*/ 403673 h 1913854"/>
                    <a:gd name="connsiteX49" fmla="*/ 61496 w 153181"/>
                    <a:gd name="connsiteY49" fmla="*/ 447361 h 1913854"/>
                    <a:gd name="connsiteX50" fmla="*/ 47060 w 153181"/>
                    <a:gd name="connsiteY50" fmla="*/ 492636 h 1913854"/>
                    <a:gd name="connsiteX51" fmla="*/ 33677 w 153181"/>
                    <a:gd name="connsiteY51" fmla="*/ 538982 h 1913854"/>
                    <a:gd name="connsiteX52" fmla="*/ 20809 w 153181"/>
                    <a:gd name="connsiteY52" fmla="*/ 585844 h 1913854"/>
                    <a:gd name="connsiteX53" fmla="*/ 11116 w 153181"/>
                    <a:gd name="connsiteY53" fmla="*/ 635766 h 1913854"/>
                    <a:gd name="connsiteX54" fmla="*/ 5074 w 153181"/>
                    <a:gd name="connsiteY54" fmla="*/ 689434 h 1913854"/>
                    <a:gd name="connsiteX55" fmla="*/ 2187 w 153181"/>
                    <a:gd name="connsiteY55" fmla="*/ 746220 h 1913854"/>
                    <a:gd name="connsiteX56" fmla="*/ 1919 w 153181"/>
                    <a:gd name="connsiteY56" fmla="*/ 795740 h 1913854"/>
                    <a:gd name="connsiteX57" fmla="*/ 1919 w 153181"/>
                    <a:gd name="connsiteY57" fmla="*/ 805682 h 1913854"/>
                    <a:gd name="connsiteX58" fmla="*/ 1919 w 153181"/>
                    <a:gd name="connsiteY58" fmla="*/ 815624 h 1913854"/>
                    <a:gd name="connsiteX59" fmla="*/ 2187 w 153181"/>
                    <a:gd name="connsiteY59" fmla="*/ 865679 h 1913854"/>
                    <a:gd name="connsiteX60" fmla="*/ 5074 w 153181"/>
                    <a:gd name="connsiteY60" fmla="*/ 928258 h 1913854"/>
                    <a:gd name="connsiteX61" fmla="*/ 11116 w 153181"/>
                    <a:gd name="connsiteY61" fmla="*/ 994010 h 1913854"/>
                    <a:gd name="connsiteX62" fmla="*/ 20828 w 153181"/>
                    <a:gd name="connsiteY62" fmla="*/ 1063414 h 1913854"/>
                    <a:gd name="connsiteX63" fmla="*/ 33696 w 153181"/>
                    <a:gd name="connsiteY63" fmla="*/ 1136031 h 1913854"/>
                    <a:gd name="connsiteX64" fmla="*/ 47080 w 153181"/>
                    <a:gd name="connsiteY64" fmla="*/ 1209163 h 1913854"/>
                    <a:gd name="connsiteX65" fmla="*/ 61515 w 153181"/>
                    <a:gd name="connsiteY65" fmla="*/ 1283347 h 1913854"/>
                    <a:gd name="connsiteX66" fmla="*/ 77537 w 153181"/>
                    <a:gd name="connsiteY66" fmla="*/ 1359099 h 1913854"/>
                    <a:gd name="connsiteX67" fmla="*/ 93559 w 153181"/>
                    <a:gd name="connsiteY67" fmla="*/ 1434870 h 1913854"/>
                    <a:gd name="connsiteX68" fmla="*/ 107995 w 153181"/>
                    <a:gd name="connsiteY68" fmla="*/ 1509073 h 1913854"/>
                    <a:gd name="connsiteX69" fmla="*/ 121378 w 153181"/>
                    <a:gd name="connsiteY69" fmla="*/ 1582225 h 1913854"/>
                    <a:gd name="connsiteX70" fmla="*/ 134246 w 153181"/>
                    <a:gd name="connsiteY70" fmla="*/ 1654842 h 1913854"/>
                    <a:gd name="connsiteX71" fmla="*/ 143978 w 153181"/>
                    <a:gd name="connsiteY71" fmla="*/ 1724360 h 1913854"/>
                    <a:gd name="connsiteX72" fmla="*/ 150020 w 153181"/>
                    <a:gd name="connsiteY72" fmla="*/ 1790170 h 1913854"/>
                    <a:gd name="connsiteX73" fmla="*/ 152907 w 153181"/>
                    <a:gd name="connsiteY73" fmla="*/ 1852863 h 1913854"/>
                    <a:gd name="connsiteX74" fmla="*/ 153174 w 153181"/>
                    <a:gd name="connsiteY74" fmla="*/ 1902919 h 1913854"/>
                    <a:gd name="connsiteX75" fmla="*/ 153174 w 153181"/>
                    <a:gd name="connsiteY75" fmla="*/ 1912880 h 1913854"/>
                    <a:gd name="connsiteX76" fmla="*/ 152218 w 153181"/>
                    <a:gd name="connsiteY76" fmla="*/ 1913855 h 191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153181" h="1913854">
                      <a:moveTo>
                        <a:pt x="152218" y="1913855"/>
                      </a:moveTo>
                      <a:cubicBezTo>
                        <a:pt x="151683" y="1913855"/>
                        <a:pt x="151263" y="1913434"/>
                        <a:pt x="151263" y="1912899"/>
                      </a:cubicBezTo>
                      <a:lnTo>
                        <a:pt x="151263" y="1902919"/>
                      </a:lnTo>
                      <a:cubicBezTo>
                        <a:pt x="151282" y="1886629"/>
                        <a:pt x="151282" y="1869765"/>
                        <a:pt x="150995" y="1852902"/>
                      </a:cubicBezTo>
                      <a:cubicBezTo>
                        <a:pt x="150593" y="1829595"/>
                        <a:pt x="149676" y="1809710"/>
                        <a:pt x="148108" y="1790323"/>
                      </a:cubicBezTo>
                      <a:cubicBezTo>
                        <a:pt x="146521" y="1770687"/>
                        <a:pt x="144609" y="1747782"/>
                        <a:pt x="142066" y="1724571"/>
                      </a:cubicBezTo>
                      <a:cubicBezTo>
                        <a:pt x="139351" y="1699754"/>
                        <a:pt x="136177" y="1677059"/>
                        <a:pt x="132353" y="1655167"/>
                      </a:cubicBezTo>
                      <a:cubicBezTo>
                        <a:pt x="128166" y="1631171"/>
                        <a:pt x="123845" y="1606737"/>
                        <a:pt x="119486" y="1582550"/>
                      </a:cubicBezTo>
                      <a:cubicBezTo>
                        <a:pt x="115126" y="1558402"/>
                        <a:pt x="110633" y="1533795"/>
                        <a:pt x="106102" y="1509418"/>
                      </a:cubicBezTo>
                      <a:cubicBezTo>
                        <a:pt x="101590" y="1485117"/>
                        <a:pt x="96714" y="1460146"/>
                        <a:pt x="91667" y="1435234"/>
                      </a:cubicBezTo>
                      <a:cubicBezTo>
                        <a:pt x="86619" y="1410378"/>
                        <a:pt x="81227" y="1384892"/>
                        <a:pt x="75644" y="1359482"/>
                      </a:cubicBezTo>
                      <a:cubicBezTo>
                        <a:pt x="70080" y="1334091"/>
                        <a:pt x="64689" y="1308604"/>
                        <a:pt x="59622" y="1283711"/>
                      </a:cubicBezTo>
                      <a:cubicBezTo>
                        <a:pt x="54574" y="1258817"/>
                        <a:pt x="49699" y="1233847"/>
                        <a:pt x="45187" y="1209507"/>
                      </a:cubicBezTo>
                      <a:cubicBezTo>
                        <a:pt x="40655" y="1185187"/>
                        <a:pt x="36162" y="1160561"/>
                        <a:pt x="31803" y="1136356"/>
                      </a:cubicBezTo>
                      <a:cubicBezTo>
                        <a:pt x="27444" y="1112188"/>
                        <a:pt x="23123" y="1087754"/>
                        <a:pt x="18935" y="1063739"/>
                      </a:cubicBezTo>
                      <a:cubicBezTo>
                        <a:pt x="15111" y="1041809"/>
                        <a:pt x="11938" y="1019076"/>
                        <a:pt x="9204" y="994220"/>
                      </a:cubicBezTo>
                      <a:cubicBezTo>
                        <a:pt x="6661" y="970990"/>
                        <a:pt x="4749" y="948066"/>
                        <a:pt x="3162" y="928411"/>
                      </a:cubicBezTo>
                      <a:cubicBezTo>
                        <a:pt x="1594" y="908985"/>
                        <a:pt x="676" y="889062"/>
                        <a:pt x="275" y="865717"/>
                      </a:cubicBezTo>
                      <a:cubicBezTo>
                        <a:pt x="-12" y="848816"/>
                        <a:pt x="-12" y="831933"/>
                        <a:pt x="7" y="815624"/>
                      </a:cubicBezTo>
                      <a:lnTo>
                        <a:pt x="7" y="805682"/>
                      </a:lnTo>
                      <a:lnTo>
                        <a:pt x="7" y="795740"/>
                      </a:lnTo>
                      <a:cubicBezTo>
                        <a:pt x="-12" y="779392"/>
                        <a:pt x="-12" y="762510"/>
                        <a:pt x="275" y="746181"/>
                      </a:cubicBezTo>
                      <a:cubicBezTo>
                        <a:pt x="676" y="723620"/>
                        <a:pt x="1594" y="705533"/>
                        <a:pt x="3162" y="689243"/>
                      </a:cubicBezTo>
                      <a:cubicBezTo>
                        <a:pt x="4749" y="672743"/>
                        <a:pt x="6661" y="653643"/>
                        <a:pt x="9204" y="635498"/>
                      </a:cubicBezTo>
                      <a:cubicBezTo>
                        <a:pt x="11938" y="616072"/>
                        <a:pt x="15111" y="599668"/>
                        <a:pt x="18935" y="585347"/>
                      </a:cubicBezTo>
                      <a:cubicBezTo>
                        <a:pt x="23123" y="569707"/>
                        <a:pt x="27444" y="553934"/>
                        <a:pt x="31803" y="538447"/>
                      </a:cubicBezTo>
                      <a:cubicBezTo>
                        <a:pt x="36162" y="522979"/>
                        <a:pt x="40674" y="507377"/>
                        <a:pt x="45206" y="492082"/>
                      </a:cubicBezTo>
                      <a:cubicBezTo>
                        <a:pt x="49737" y="476786"/>
                        <a:pt x="54594" y="461529"/>
                        <a:pt x="59660" y="446730"/>
                      </a:cubicBezTo>
                      <a:cubicBezTo>
                        <a:pt x="64727" y="431950"/>
                        <a:pt x="70119" y="417209"/>
                        <a:pt x="75683" y="402965"/>
                      </a:cubicBezTo>
                      <a:cubicBezTo>
                        <a:pt x="81246" y="388721"/>
                        <a:pt x="86638" y="374018"/>
                        <a:pt x="91686" y="359277"/>
                      </a:cubicBezTo>
                      <a:cubicBezTo>
                        <a:pt x="96733" y="344516"/>
                        <a:pt x="101590" y="329278"/>
                        <a:pt x="106121" y="314002"/>
                      </a:cubicBezTo>
                      <a:cubicBezTo>
                        <a:pt x="110652" y="298687"/>
                        <a:pt x="115165" y="283085"/>
                        <a:pt x="119505" y="267656"/>
                      </a:cubicBezTo>
                      <a:cubicBezTo>
                        <a:pt x="123864" y="252188"/>
                        <a:pt x="128185" y="236414"/>
                        <a:pt x="132372" y="220793"/>
                      </a:cubicBezTo>
                      <a:cubicBezTo>
                        <a:pt x="136177" y="206549"/>
                        <a:pt x="139351" y="190221"/>
                        <a:pt x="142066" y="170872"/>
                      </a:cubicBezTo>
                      <a:cubicBezTo>
                        <a:pt x="144609" y="152747"/>
                        <a:pt x="146521" y="133665"/>
                        <a:pt x="148108" y="117203"/>
                      </a:cubicBezTo>
                      <a:cubicBezTo>
                        <a:pt x="149676" y="100952"/>
                        <a:pt x="150593" y="82922"/>
                        <a:pt x="150995" y="60418"/>
                      </a:cubicBezTo>
                      <a:cubicBezTo>
                        <a:pt x="151282" y="44128"/>
                        <a:pt x="151282" y="27245"/>
                        <a:pt x="151263" y="10936"/>
                      </a:cubicBezTo>
                      <a:lnTo>
                        <a:pt x="151263" y="956"/>
                      </a:lnTo>
                      <a:cubicBezTo>
                        <a:pt x="151263" y="421"/>
                        <a:pt x="151683" y="0"/>
                        <a:pt x="152218" y="0"/>
                      </a:cubicBezTo>
                      <a:cubicBezTo>
                        <a:pt x="152754" y="0"/>
                        <a:pt x="153174" y="421"/>
                        <a:pt x="153174" y="956"/>
                      </a:cubicBezTo>
                      <a:lnTo>
                        <a:pt x="153174" y="10936"/>
                      </a:lnTo>
                      <a:cubicBezTo>
                        <a:pt x="153194" y="27265"/>
                        <a:pt x="153194" y="44147"/>
                        <a:pt x="152907" y="60456"/>
                      </a:cubicBezTo>
                      <a:cubicBezTo>
                        <a:pt x="152505" y="82998"/>
                        <a:pt x="151588" y="101105"/>
                        <a:pt x="150020" y="117394"/>
                      </a:cubicBezTo>
                      <a:cubicBezTo>
                        <a:pt x="148433" y="133876"/>
                        <a:pt x="146521" y="152995"/>
                        <a:pt x="143978" y="171140"/>
                      </a:cubicBezTo>
                      <a:cubicBezTo>
                        <a:pt x="141244" y="190565"/>
                        <a:pt x="138070" y="206970"/>
                        <a:pt x="134246" y="221291"/>
                      </a:cubicBezTo>
                      <a:cubicBezTo>
                        <a:pt x="130059" y="236930"/>
                        <a:pt x="125738" y="252704"/>
                        <a:pt x="121378" y="268191"/>
                      </a:cubicBezTo>
                      <a:cubicBezTo>
                        <a:pt x="117019" y="283640"/>
                        <a:pt x="112526" y="299241"/>
                        <a:pt x="107976" y="314556"/>
                      </a:cubicBezTo>
                      <a:cubicBezTo>
                        <a:pt x="103444" y="329852"/>
                        <a:pt x="98588" y="345109"/>
                        <a:pt x="93521" y="359908"/>
                      </a:cubicBezTo>
                      <a:cubicBezTo>
                        <a:pt x="88474" y="374687"/>
                        <a:pt x="83082" y="389409"/>
                        <a:pt x="77499" y="403673"/>
                      </a:cubicBezTo>
                      <a:cubicBezTo>
                        <a:pt x="71935" y="417898"/>
                        <a:pt x="66543" y="432601"/>
                        <a:pt x="61496" y="447361"/>
                      </a:cubicBezTo>
                      <a:cubicBezTo>
                        <a:pt x="56448" y="462121"/>
                        <a:pt x="51592" y="477340"/>
                        <a:pt x="47060" y="492636"/>
                      </a:cubicBezTo>
                      <a:cubicBezTo>
                        <a:pt x="42529" y="507932"/>
                        <a:pt x="38036" y="523514"/>
                        <a:pt x="33677" y="538982"/>
                      </a:cubicBezTo>
                      <a:cubicBezTo>
                        <a:pt x="29317" y="554450"/>
                        <a:pt x="24996" y="570224"/>
                        <a:pt x="20809" y="585844"/>
                      </a:cubicBezTo>
                      <a:cubicBezTo>
                        <a:pt x="17004" y="600088"/>
                        <a:pt x="13831" y="616417"/>
                        <a:pt x="11116" y="635766"/>
                      </a:cubicBezTo>
                      <a:cubicBezTo>
                        <a:pt x="8573" y="653872"/>
                        <a:pt x="6661" y="672972"/>
                        <a:pt x="5074" y="689434"/>
                      </a:cubicBezTo>
                      <a:cubicBezTo>
                        <a:pt x="3506" y="705667"/>
                        <a:pt x="2588" y="723716"/>
                        <a:pt x="2187" y="746220"/>
                      </a:cubicBezTo>
                      <a:cubicBezTo>
                        <a:pt x="1900" y="762529"/>
                        <a:pt x="1900" y="779411"/>
                        <a:pt x="1919" y="795740"/>
                      </a:cubicBezTo>
                      <a:lnTo>
                        <a:pt x="1919" y="805682"/>
                      </a:lnTo>
                      <a:lnTo>
                        <a:pt x="1919" y="815624"/>
                      </a:lnTo>
                      <a:cubicBezTo>
                        <a:pt x="1900" y="831933"/>
                        <a:pt x="1900" y="848797"/>
                        <a:pt x="2187" y="865679"/>
                      </a:cubicBezTo>
                      <a:cubicBezTo>
                        <a:pt x="2588" y="888986"/>
                        <a:pt x="3506" y="908870"/>
                        <a:pt x="5074" y="928258"/>
                      </a:cubicBezTo>
                      <a:cubicBezTo>
                        <a:pt x="6661" y="947913"/>
                        <a:pt x="8573" y="970818"/>
                        <a:pt x="11116" y="994010"/>
                      </a:cubicBezTo>
                      <a:cubicBezTo>
                        <a:pt x="13831" y="1018827"/>
                        <a:pt x="17004" y="1041522"/>
                        <a:pt x="20828" y="1063414"/>
                      </a:cubicBezTo>
                      <a:cubicBezTo>
                        <a:pt x="25015" y="1087429"/>
                        <a:pt x="29337" y="1111863"/>
                        <a:pt x="33696" y="1136031"/>
                      </a:cubicBezTo>
                      <a:cubicBezTo>
                        <a:pt x="38055" y="1160236"/>
                        <a:pt x="42567" y="1184843"/>
                        <a:pt x="47080" y="1209163"/>
                      </a:cubicBezTo>
                      <a:cubicBezTo>
                        <a:pt x="51611" y="1233502"/>
                        <a:pt x="56467" y="1258454"/>
                        <a:pt x="61515" y="1283347"/>
                      </a:cubicBezTo>
                      <a:cubicBezTo>
                        <a:pt x="66563" y="1308241"/>
                        <a:pt x="71954" y="1333728"/>
                        <a:pt x="77537" y="1359099"/>
                      </a:cubicBezTo>
                      <a:cubicBezTo>
                        <a:pt x="83120" y="1384509"/>
                        <a:pt x="88512" y="1410015"/>
                        <a:pt x="93559" y="1434870"/>
                      </a:cubicBezTo>
                      <a:cubicBezTo>
                        <a:pt x="98626" y="1459783"/>
                        <a:pt x="103483" y="1484753"/>
                        <a:pt x="107995" y="1509073"/>
                      </a:cubicBezTo>
                      <a:cubicBezTo>
                        <a:pt x="112526" y="1533451"/>
                        <a:pt x="117038" y="1558058"/>
                        <a:pt x="121378" y="1582225"/>
                      </a:cubicBezTo>
                      <a:cubicBezTo>
                        <a:pt x="125738" y="1606412"/>
                        <a:pt x="130059" y="1630846"/>
                        <a:pt x="134246" y="1654842"/>
                      </a:cubicBezTo>
                      <a:cubicBezTo>
                        <a:pt x="138070" y="1676772"/>
                        <a:pt x="141244" y="1699505"/>
                        <a:pt x="143978" y="1724360"/>
                      </a:cubicBezTo>
                      <a:cubicBezTo>
                        <a:pt x="146521" y="1747610"/>
                        <a:pt x="148433" y="1770515"/>
                        <a:pt x="150020" y="1790170"/>
                      </a:cubicBezTo>
                      <a:cubicBezTo>
                        <a:pt x="151588" y="1809596"/>
                        <a:pt x="152505" y="1829518"/>
                        <a:pt x="152907" y="1852863"/>
                      </a:cubicBezTo>
                      <a:cubicBezTo>
                        <a:pt x="153194" y="1869746"/>
                        <a:pt x="153194" y="1886610"/>
                        <a:pt x="153174" y="1902919"/>
                      </a:cubicBezTo>
                      <a:lnTo>
                        <a:pt x="153174" y="1912880"/>
                      </a:lnTo>
                      <a:cubicBezTo>
                        <a:pt x="153174" y="1913434"/>
                        <a:pt x="152754" y="1913855"/>
                        <a:pt x="152218" y="191385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7" name="任意多边形: 形状 366">
                  <a:extLst>
                    <a:ext uri="{FF2B5EF4-FFF2-40B4-BE49-F238E27FC236}">
                      <a16:creationId xmlns:a16="http://schemas.microsoft.com/office/drawing/2014/main" id="{50C4CD70-1568-E1E6-CED2-4E8FB69CBF99}"/>
                    </a:ext>
                  </a:extLst>
                </p:cNvPr>
                <p:cNvSpPr/>
                <p:nvPr/>
              </p:nvSpPr>
              <p:spPr>
                <a:xfrm>
                  <a:off x="10743497" y="1104697"/>
                  <a:ext cx="112979" cy="1913874"/>
                </a:xfrm>
                <a:custGeom>
                  <a:avLst/>
                  <a:gdLst>
                    <a:gd name="connsiteX0" fmla="*/ 111841 w 112979"/>
                    <a:gd name="connsiteY0" fmla="*/ 1913874 h 1913874"/>
                    <a:gd name="connsiteX1" fmla="*/ 110885 w 112979"/>
                    <a:gd name="connsiteY1" fmla="*/ 1912918 h 1913874"/>
                    <a:gd name="connsiteX2" fmla="*/ 110942 w 112979"/>
                    <a:gd name="connsiteY2" fmla="*/ 1889497 h 1913874"/>
                    <a:gd name="connsiteX3" fmla="*/ 110961 w 112979"/>
                    <a:gd name="connsiteY3" fmla="*/ 1853246 h 1913874"/>
                    <a:gd name="connsiteX4" fmla="*/ 109547 w 112979"/>
                    <a:gd name="connsiteY4" fmla="*/ 1792120 h 1913874"/>
                    <a:gd name="connsiteX5" fmla="*/ 109126 w 112979"/>
                    <a:gd name="connsiteY5" fmla="*/ 1782943 h 1913874"/>
                    <a:gd name="connsiteX6" fmla="*/ 105914 w 112979"/>
                    <a:gd name="connsiteY6" fmla="*/ 1728758 h 1913874"/>
                    <a:gd name="connsiteX7" fmla="*/ 98515 w 112979"/>
                    <a:gd name="connsiteY7" fmla="*/ 1661667 h 1913874"/>
                    <a:gd name="connsiteX8" fmla="*/ 88438 w 112979"/>
                    <a:gd name="connsiteY8" fmla="*/ 1591823 h 1913874"/>
                    <a:gd name="connsiteX9" fmla="*/ 85532 w 112979"/>
                    <a:gd name="connsiteY9" fmla="*/ 1571078 h 1913874"/>
                    <a:gd name="connsiteX10" fmla="*/ 78630 w 112979"/>
                    <a:gd name="connsiteY10" fmla="*/ 1522247 h 1913874"/>
                    <a:gd name="connsiteX11" fmla="*/ 68076 w 112979"/>
                    <a:gd name="connsiteY11" fmla="*/ 1451963 h 1913874"/>
                    <a:gd name="connsiteX12" fmla="*/ 55514 w 112979"/>
                    <a:gd name="connsiteY12" fmla="*/ 1379672 h 1913874"/>
                    <a:gd name="connsiteX13" fmla="*/ 42934 w 112979"/>
                    <a:gd name="connsiteY13" fmla="*/ 1307323 h 1913874"/>
                    <a:gd name="connsiteX14" fmla="*/ 32380 w 112979"/>
                    <a:gd name="connsiteY14" fmla="*/ 1237001 h 1913874"/>
                    <a:gd name="connsiteX15" fmla="*/ 25478 w 112979"/>
                    <a:gd name="connsiteY15" fmla="*/ 1188170 h 1913874"/>
                    <a:gd name="connsiteX16" fmla="*/ 22571 w 112979"/>
                    <a:gd name="connsiteY16" fmla="*/ 1167425 h 1913874"/>
                    <a:gd name="connsiteX17" fmla="*/ 12495 w 112979"/>
                    <a:gd name="connsiteY17" fmla="*/ 1097600 h 1913874"/>
                    <a:gd name="connsiteX18" fmla="*/ 5077 w 112979"/>
                    <a:gd name="connsiteY18" fmla="*/ 1030375 h 1913874"/>
                    <a:gd name="connsiteX19" fmla="*/ 1865 w 112979"/>
                    <a:gd name="connsiteY19" fmla="*/ 976114 h 1913874"/>
                    <a:gd name="connsiteX20" fmla="*/ 1444 w 112979"/>
                    <a:gd name="connsiteY20" fmla="*/ 966956 h 1913874"/>
                    <a:gd name="connsiteX21" fmla="*/ 29 w 112979"/>
                    <a:gd name="connsiteY21" fmla="*/ 905754 h 1913874"/>
                    <a:gd name="connsiteX22" fmla="*/ 48 w 112979"/>
                    <a:gd name="connsiteY22" fmla="*/ 869484 h 1913874"/>
                    <a:gd name="connsiteX23" fmla="*/ 106 w 112979"/>
                    <a:gd name="connsiteY23" fmla="*/ 846081 h 1913874"/>
                    <a:gd name="connsiteX24" fmla="*/ 48 w 112979"/>
                    <a:gd name="connsiteY24" fmla="*/ 822564 h 1913874"/>
                    <a:gd name="connsiteX25" fmla="*/ 29 w 112979"/>
                    <a:gd name="connsiteY25" fmla="*/ 786256 h 1913874"/>
                    <a:gd name="connsiteX26" fmla="*/ 1444 w 112979"/>
                    <a:gd name="connsiteY26" fmla="*/ 727884 h 1913874"/>
                    <a:gd name="connsiteX27" fmla="*/ 1865 w 112979"/>
                    <a:gd name="connsiteY27" fmla="*/ 719567 h 1913874"/>
                    <a:gd name="connsiteX28" fmla="*/ 5096 w 112979"/>
                    <a:gd name="connsiteY28" fmla="*/ 671730 h 1913874"/>
                    <a:gd name="connsiteX29" fmla="*/ 12514 w 112979"/>
                    <a:gd name="connsiteY29" fmla="*/ 619285 h 1913874"/>
                    <a:gd name="connsiteX30" fmla="*/ 22590 w 112979"/>
                    <a:gd name="connsiteY30" fmla="*/ 569631 h 1913874"/>
                    <a:gd name="connsiteX31" fmla="*/ 25516 w 112979"/>
                    <a:gd name="connsiteY31" fmla="*/ 554718 h 1913874"/>
                    <a:gd name="connsiteX32" fmla="*/ 32418 w 112979"/>
                    <a:gd name="connsiteY32" fmla="*/ 519690 h 1913874"/>
                    <a:gd name="connsiteX33" fmla="*/ 42991 w 112979"/>
                    <a:gd name="connsiteY33" fmla="*/ 470477 h 1913874"/>
                    <a:gd name="connsiteX34" fmla="*/ 55572 w 112979"/>
                    <a:gd name="connsiteY34" fmla="*/ 423251 h 1913874"/>
                    <a:gd name="connsiteX35" fmla="*/ 68133 w 112979"/>
                    <a:gd name="connsiteY35" fmla="*/ 376140 h 1913874"/>
                    <a:gd name="connsiteX36" fmla="*/ 78687 w 112979"/>
                    <a:gd name="connsiteY36" fmla="*/ 326984 h 1913874"/>
                    <a:gd name="connsiteX37" fmla="*/ 85590 w 112979"/>
                    <a:gd name="connsiteY37" fmla="*/ 291976 h 1913874"/>
                    <a:gd name="connsiteX38" fmla="*/ 88515 w 112979"/>
                    <a:gd name="connsiteY38" fmla="*/ 277062 h 1913874"/>
                    <a:gd name="connsiteX39" fmla="*/ 98591 w 112979"/>
                    <a:gd name="connsiteY39" fmla="*/ 227371 h 1913874"/>
                    <a:gd name="connsiteX40" fmla="*/ 105990 w 112979"/>
                    <a:gd name="connsiteY40" fmla="*/ 175136 h 1913874"/>
                    <a:gd name="connsiteX41" fmla="*/ 109202 w 112979"/>
                    <a:gd name="connsiteY41" fmla="*/ 127394 h 1913874"/>
                    <a:gd name="connsiteX42" fmla="*/ 109623 w 112979"/>
                    <a:gd name="connsiteY42" fmla="*/ 119077 h 1913874"/>
                    <a:gd name="connsiteX43" fmla="*/ 111038 w 112979"/>
                    <a:gd name="connsiteY43" fmla="*/ 60781 h 1913874"/>
                    <a:gd name="connsiteX44" fmla="*/ 111019 w 112979"/>
                    <a:gd name="connsiteY44" fmla="*/ 24473 h 1913874"/>
                    <a:gd name="connsiteX45" fmla="*/ 110961 w 112979"/>
                    <a:gd name="connsiteY45" fmla="*/ 956 h 1913874"/>
                    <a:gd name="connsiteX46" fmla="*/ 111917 w 112979"/>
                    <a:gd name="connsiteY46" fmla="*/ 0 h 1913874"/>
                    <a:gd name="connsiteX47" fmla="*/ 112873 w 112979"/>
                    <a:gd name="connsiteY47" fmla="*/ 956 h 1913874"/>
                    <a:gd name="connsiteX48" fmla="*/ 112931 w 112979"/>
                    <a:gd name="connsiteY48" fmla="*/ 24473 h 1913874"/>
                    <a:gd name="connsiteX49" fmla="*/ 112950 w 112979"/>
                    <a:gd name="connsiteY49" fmla="*/ 60781 h 1913874"/>
                    <a:gd name="connsiteX50" fmla="*/ 111535 w 112979"/>
                    <a:gd name="connsiteY50" fmla="*/ 119153 h 1913874"/>
                    <a:gd name="connsiteX51" fmla="*/ 111114 w 112979"/>
                    <a:gd name="connsiteY51" fmla="*/ 127471 h 1913874"/>
                    <a:gd name="connsiteX52" fmla="*/ 107883 w 112979"/>
                    <a:gd name="connsiteY52" fmla="*/ 175308 h 1913874"/>
                    <a:gd name="connsiteX53" fmla="*/ 100465 w 112979"/>
                    <a:gd name="connsiteY53" fmla="*/ 227753 h 1913874"/>
                    <a:gd name="connsiteX54" fmla="*/ 90389 w 112979"/>
                    <a:gd name="connsiteY54" fmla="*/ 277407 h 1913874"/>
                    <a:gd name="connsiteX55" fmla="*/ 87463 w 112979"/>
                    <a:gd name="connsiteY55" fmla="*/ 292320 h 1913874"/>
                    <a:gd name="connsiteX56" fmla="*/ 80561 w 112979"/>
                    <a:gd name="connsiteY56" fmla="*/ 327347 h 1913874"/>
                    <a:gd name="connsiteX57" fmla="*/ 69988 w 112979"/>
                    <a:gd name="connsiteY57" fmla="*/ 376561 h 1913874"/>
                    <a:gd name="connsiteX58" fmla="*/ 57407 w 112979"/>
                    <a:gd name="connsiteY58" fmla="*/ 423786 h 1913874"/>
                    <a:gd name="connsiteX59" fmla="*/ 44846 w 112979"/>
                    <a:gd name="connsiteY59" fmla="*/ 470897 h 1913874"/>
                    <a:gd name="connsiteX60" fmla="*/ 34292 w 112979"/>
                    <a:gd name="connsiteY60" fmla="*/ 520054 h 1913874"/>
                    <a:gd name="connsiteX61" fmla="*/ 27389 w 112979"/>
                    <a:gd name="connsiteY61" fmla="*/ 555062 h 1913874"/>
                    <a:gd name="connsiteX62" fmla="*/ 24464 w 112979"/>
                    <a:gd name="connsiteY62" fmla="*/ 569975 h 1913874"/>
                    <a:gd name="connsiteX63" fmla="*/ 14388 w 112979"/>
                    <a:gd name="connsiteY63" fmla="*/ 619667 h 1913874"/>
                    <a:gd name="connsiteX64" fmla="*/ 6989 w 112979"/>
                    <a:gd name="connsiteY64" fmla="*/ 671902 h 1913874"/>
                    <a:gd name="connsiteX65" fmla="*/ 3777 w 112979"/>
                    <a:gd name="connsiteY65" fmla="*/ 719643 h 1913874"/>
                    <a:gd name="connsiteX66" fmla="*/ 3356 w 112979"/>
                    <a:gd name="connsiteY66" fmla="*/ 727960 h 1913874"/>
                    <a:gd name="connsiteX67" fmla="*/ 1941 w 112979"/>
                    <a:gd name="connsiteY67" fmla="*/ 786256 h 1913874"/>
                    <a:gd name="connsiteX68" fmla="*/ 1960 w 112979"/>
                    <a:gd name="connsiteY68" fmla="*/ 822564 h 1913874"/>
                    <a:gd name="connsiteX69" fmla="*/ 2018 w 112979"/>
                    <a:gd name="connsiteY69" fmla="*/ 846081 h 1913874"/>
                    <a:gd name="connsiteX70" fmla="*/ 1960 w 112979"/>
                    <a:gd name="connsiteY70" fmla="*/ 869503 h 1913874"/>
                    <a:gd name="connsiteX71" fmla="*/ 1941 w 112979"/>
                    <a:gd name="connsiteY71" fmla="*/ 905754 h 1913874"/>
                    <a:gd name="connsiteX72" fmla="*/ 3356 w 112979"/>
                    <a:gd name="connsiteY72" fmla="*/ 966879 h 1913874"/>
                    <a:gd name="connsiteX73" fmla="*/ 3777 w 112979"/>
                    <a:gd name="connsiteY73" fmla="*/ 976057 h 1913874"/>
                    <a:gd name="connsiteX74" fmla="*/ 6989 w 112979"/>
                    <a:gd name="connsiteY74" fmla="*/ 1030242 h 1913874"/>
                    <a:gd name="connsiteX75" fmla="*/ 14388 w 112979"/>
                    <a:gd name="connsiteY75" fmla="*/ 1097332 h 1913874"/>
                    <a:gd name="connsiteX76" fmla="*/ 24464 w 112979"/>
                    <a:gd name="connsiteY76" fmla="*/ 1167176 h 1913874"/>
                    <a:gd name="connsiteX77" fmla="*/ 27370 w 112979"/>
                    <a:gd name="connsiteY77" fmla="*/ 1187902 h 1913874"/>
                    <a:gd name="connsiteX78" fmla="*/ 34273 w 112979"/>
                    <a:gd name="connsiteY78" fmla="*/ 1236734 h 1913874"/>
                    <a:gd name="connsiteX79" fmla="*/ 44827 w 112979"/>
                    <a:gd name="connsiteY79" fmla="*/ 1307017 h 1913874"/>
                    <a:gd name="connsiteX80" fmla="*/ 57388 w 112979"/>
                    <a:gd name="connsiteY80" fmla="*/ 1379309 h 1913874"/>
                    <a:gd name="connsiteX81" fmla="*/ 69969 w 112979"/>
                    <a:gd name="connsiteY81" fmla="*/ 1451657 h 1913874"/>
                    <a:gd name="connsiteX82" fmla="*/ 80523 w 112979"/>
                    <a:gd name="connsiteY82" fmla="*/ 1521979 h 1913874"/>
                    <a:gd name="connsiteX83" fmla="*/ 87425 w 112979"/>
                    <a:gd name="connsiteY83" fmla="*/ 1570811 h 1913874"/>
                    <a:gd name="connsiteX84" fmla="*/ 90331 w 112979"/>
                    <a:gd name="connsiteY84" fmla="*/ 1591556 h 1913874"/>
                    <a:gd name="connsiteX85" fmla="*/ 100407 w 112979"/>
                    <a:gd name="connsiteY85" fmla="*/ 1661380 h 1913874"/>
                    <a:gd name="connsiteX86" fmla="*/ 107826 w 112979"/>
                    <a:gd name="connsiteY86" fmla="*/ 1728605 h 1913874"/>
                    <a:gd name="connsiteX87" fmla="*/ 111038 w 112979"/>
                    <a:gd name="connsiteY87" fmla="*/ 1782866 h 1913874"/>
                    <a:gd name="connsiteX88" fmla="*/ 111458 w 112979"/>
                    <a:gd name="connsiteY88" fmla="*/ 1792025 h 1913874"/>
                    <a:gd name="connsiteX89" fmla="*/ 112873 w 112979"/>
                    <a:gd name="connsiteY89" fmla="*/ 1853227 h 1913874"/>
                    <a:gd name="connsiteX90" fmla="*/ 112854 w 112979"/>
                    <a:gd name="connsiteY90" fmla="*/ 1889497 h 1913874"/>
                    <a:gd name="connsiteX91" fmla="*/ 112797 w 112979"/>
                    <a:gd name="connsiteY91" fmla="*/ 1912899 h 1913874"/>
                    <a:gd name="connsiteX92" fmla="*/ 111841 w 112979"/>
                    <a:gd name="connsiteY92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</a:cxnLst>
                  <a:rect l="l" t="t" r="r" b="b"/>
                  <a:pathLst>
                    <a:path w="112979" h="1913874">
                      <a:moveTo>
                        <a:pt x="111841" y="1913874"/>
                      </a:moveTo>
                      <a:cubicBezTo>
                        <a:pt x="111305" y="1913874"/>
                        <a:pt x="110885" y="1913454"/>
                        <a:pt x="110885" y="1912918"/>
                      </a:cubicBezTo>
                      <a:cubicBezTo>
                        <a:pt x="110885" y="1905098"/>
                        <a:pt x="110904" y="1897297"/>
                        <a:pt x="110942" y="1889497"/>
                      </a:cubicBezTo>
                      <a:cubicBezTo>
                        <a:pt x="110980" y="1877642"/>
                        <a:pt x="111019" y="1865387"/>
                        <a:pt x="110961" y="1853246"/>
                      </a:cubicBezTo>
                      <a:cubicBezTo>
                        <a:pt x="110866" y="1829710"/>
                        <a:pt x="110407" y="1810284"/>
                        <a:pt x="109547" y="1792120"/>
                      </a:cubicBezTo>
                      <a:lnTo>
                        <a:pt x="109126" y="1782943"/>
                      </a:lnTo>
                      <a:cubicBezTo>
                        <a:pt x="108323" y="1765429"/>
                        <a:pt x="107482" y="1747304"/>
                        <a:pt x="105914" y="1728758"/>
                      </a:cubicBezTo>
                      <a:cubicBezTo>
                        <a:pt x="103868" y="1704495"/>
                        <a:pt x="101822" y="1683789"/>
                        <a:pt x="98515" y="1661667"/>
                      </a:cubicBezTo>
                      <a:cubicBezTo>
                        <a:pt x="94844" y="1637137"/>
                        <a:pt x="91364" y="1612587"/>
                        <a:pt x="88438" y="1591823"/>
                      </a:cubicBezTo>
                      <a:lnTo>
                        <a:pt x="85532" y="1571078"/>
                      </a:lnTo>
                      <a:cubicBezTo>
                        <a:pt x="83257" y="1554827"/>
                        <a:pt x="80963" y="1538556"/>
                        <a:pt x="78630" y="1522247"/>
                      </a:cubicBezTo>
                      <a:cubicBezTo>
                        <a:pt x="75456" y="1500030"/>
                        <a:pt x="72015" y="1476283"/>
                        <a:pt x="68076" y="1451963"/>
                      </a:cubicBezTo>
                      <a:cubicBezTo>
                        <a:pt x="63411" y="1423207"/>
                        <a:pt x="59549" y="1400914"/>
                        <a:pt x="55514" y="1379672"/>
                      </a:cubicBezTo>
                      <a:cubicBezTo>
                        <a:pt x="51480" y="1358392"/>
                        <a:pt x="47599" y="1336098"/>
                        <a:pt x="42934" y="1307323"/>
                      </a:cubicBezTo>
                      <a:cubicBezTo>
                        <a:pt x="38995" y="1282965"/>
                        <a:pt x="35553" y="1259218"/>
                        <a:pt x="32380" y="1237001"/>
                      </a:cubicBezTo>
                      <a:cubicBezTo>
                        <a:pt x="30047" y="1220692"/>
                        <a:pt x="27753" y="1204421"/>
                        <a:pt x="25478" y="1188170"/>
                      </a:cubicBezTo>
                      <a:lnTo>
                        <a:pt x="22571" y="1167425"/>
                      </a:lnTo>
                      <a:cubicBezTo>
                        <a:pt x="19646" y="1146661"/>
                        <a:pt x="16166" y="1122131"/>
                        <a:pt x="12495" y="1097600"/>
                      </a:cubicBezTo>
                      <a:cubicBezTo>
                        <a:pt x="9188" y="1075421"/>
                        <a:pt x="7123" y="1054677"/>
                        <a:pt x="5077" y="1030375"/>
                      </a:cubicBezTo>
                      <a:cubicBezTo>
                        <a:pt x="3509" y="1011791"/>
                        <a:pt x="2668" y="993647"/>
                        <a:pt x="1865" y="976114"/>
                      </a:cubicBezTo>
                      <a:lnTo>
                        <a:pt x="1444" y="966956"/>
                      </a:lnTo>
                      <a:cubicBezTo>
                        <a:pt x="584" y="948754"/>
                        <a:pt x="125" y="929309"/>
                        <a:pt x="29" y="905754"/>
                      </a:cubicBezTo>
                      <a:cubicBezTo>
                        <a:pt x="-28" y="893594"/>
                        <a:pt x="10" y="881338"/>
                        <a:pt x="48" y="869484"/>
                      </a:cubicBezTo>
                      <a:cubicBezTo>
                        <a:pt x="67" y="861683"/>
                        <a:pt x="106" y="853901"/>
                        <a:pt x="106" y="846081"/>
                      </a:cubicBezTo>
                      <a:cubicBezTo>
                        <a:pt x="106" y="838262"/>
                        <a:pt x="87" y="830423"/>
                        <a:pt x="48" y="822564"/>
                      </a:cubicBezTo>
                      <a:cubicBezTo>
                        <a:pt x="10" y="810634"/>
                        <a:pt x="-28" y="798302"/>
                        <a:pt x="29" y="786256"/>
                      </a:cubicBezTo>
                      <a:cubicBezTo>
                        <a:pt x="125" y="762892"/>
                        <a:pt x="584" y="744346"/>
                        <a:pt x="1444" y="727884"/>
                      </a:cubicBezTo>
                      <a:lnTo>
                        <a:pt x="1865" y="719567"/>
                      </a:lnTo>
                      <a:cubicBezTo>
                        <a:pt x="2668" y="703640"/>
                        <a:pt x="3509" y="687178"/>
                        <a:pt x="5096" y="671730"/>
                      </a:cubicBezTo>
                      <a:cubicBezTo>
                        <a:pt x="7142" y="651520"/>
                        <a:pt x="9207" y="634867"/>
                        <a:pt x="12514" y="619285"/>
                      </a:cubicBezTo>
                      <a:cubicBezTo>
                        <a:pt x="16185" y="602096"/>
                        <a:pt x="19665" y="584544"/>
                        <a:pt x="22590" y="569631"/>
                      </a:cubicBezTo>
                      <a:lnTo>
                        <a:pt x="25516" y="554718"/>
                      </a:lnTo>
                      <a:cubicBezTo>
                        <a:pt x="27791" y="543016"/>
                        <a:pt x="30085" y="531334"/>
                        <a:pt x="32418" y="519690"/>
                      </a:cubicBezTo>
                      <a:cubicBezTo>
                        <a:pt x="35592" y="503821"/>
                        <a:pt x="39033" y="486958"/>
                        <a:pt x="42991" y="470477"/>
                      </a:cubicBezTo>
                      <a:cubicBezTo>
                        <a:pt x="47656" y="451013"/>
                        <a:pt x="51538" y="436444"/>
                        <a:pt x="55572" y="423251"/>
                      </a:cubicBezTo>
                      <a:cubicBezTo>
                        <a:pt x="59606" y="410078"/>
                        <a:pt x="63468" y="395547"/>
                        <a:pt x="68133" y="376140"/>
                      </a:cubicBezTo>
                      <a:cubicBezTo>
                        <a:pt x="72072" y="359697"/>
                        <a:pt x="75514" y="342834"/>
                        <a:pt x="78687" y="326984"/>
                      </a:cubicBezTo>
                      <a:cubicBezTo>
                        <a:pt x="81020" y="315340"/>
                        <a:pt x="83295" y="303658"/>
                        <a:pt x="85590" y="291976"/>
                      </a:cubicBezTo>
                      <a:lnTo>
                        <a:pt x="88515" y="277062"/>
                      </a:lnTo>
                      <a:cubicBezTo>
                        <a:pt x="91440" y="262149"/>
                        <a:pt x="94920" y="244578"/>
                        <a:pt x="98591" y="227371"/>
                      </a:cubicBezTo>
                      <a:cubicBezTo>
                        <a:pt x="101899" y="211884"/>
                        <a:pt x="103944" y="195288"/>
                        <a:pt x="105990" y="175136"/>
                      </a:cubicBezTo>
                      <a:cubicBezTo>
                        <a:pt x="107558" y="159725"/>
                        <a:pt x="108399" y="143282"/>
                        <a:pt x="109202" y="127394"/>
                      </a:cubicBezTo>
                      <a:lnTo>
                        <a:pt x="109623" y="119077"/>
                      </a:lnTo>
                      <a:cubicBezTo>
                        <a:pt x="110483" y="102634"/>
                        <a:pt x="110942" y="84107"/>
                        <a:pt x="111038" y="60781"/>
                      </a:cubicBezTo>
                      <a:cubicBezTo>
                        <a:pt x="111095" y="48736"/>
                        <a:pt x="111057" y="36404"/>
                        <a:pt x="111019" y="24473"/>
                      </a:cubicBezTo>
                      <a:cubicBezTo>
                        <a:pt x="111000" y="16634"/>
                        <a:pt x="110961" y="8776"/>
                        <a:pt x="110961" y="956"/>
                      </a:cubicBezTo>
                      <a:cubicBezTo>
                        <a:pt x="110961" y="421"/>
                        <a:pt x="111382" y="0"/>
                        <a:pt x="111917" y="0"/>
                      </a:cubicBezTo>
                      <a:cubicBezTo>
                        <a:pt x="112453" y="0"/>
                        <a:pt x="112873" y="421"/>
                        <a:pt x="112873" y="956"/>
                      </a:cubicBezTo>
                      <a:cubicBezTo>
                        <a:pt x="112873" y="8776"/>
                        <a:pt x="112892" y="16615"/>
                        <a:pt x="112931" y="24473"/>
                      </a:cubicBezTo>
                      <a:cubicBezTo>
                        <a:pt x="112969" y="36404"/>
                        <a:pt x="113007" y="48736"/>
                        <a:pt x="112950" y="60781"/>
                      </a:cubicBezTo>
                      <a:cubicBezTo>
                        <a:pt x="112854" y="84145"/>
                        <a:pt x="112395" y="102691"/>
                        <a:pt x="111535" y="119153"/>
                      </a:cubicBezTo>
                      <a:lnTo>
                        <a:pt x="111114" y="127471"/>
                      </a:lnTo>
                      <a:cubicBezTo>
                        <a:pt x="110311" y="143397"/>
                        <a:pt x="109470" y="159859"/>
                        <a:pt x="107883" y="175308"/>
                      </a:cubicBezTo>
                      <a:cubicBezTo>
                        <a:pt x="105837" y="195517"/>
                        <a:pt x="103772" y="212170"/>
                        <a:pt x="100465" y="227753"/>
                      </a:cubicBezTo>
                      <a:cubicBezTo>
                        <a:pt x="96794" y="244941"/>
                        <a:pt x="93314" y="262493"/>
                        <a:pt x="90389" y="277407"/>
                      </a:cubicBezTo>
                      <a:lnTo>
                        <a:pt x="87463" y="292320"/>
                      </a:lnTo>
                      <a:cubicBezTo>
                        <a:pt x="85188" y="304021"/>
                        <a:pt x="82894" y="315703"/>
                        <a:pt x="80561" y="327347"/>
                      </a:cubicBezTo>
                      <a:cubicBezTo>
                        <a:pt x="77387" y="343216"/>
                        <a:pt x="73946" y="360080"/>
                        <a:pt x="69988" y="376561"/>
                      </a:cubicBezTo>
                      <a:cubicBezTo>
                        <a:pt x="65323" y="396025"/>
                        <a:pt x="61442" y="410594"/>
                        <a:pt x="57407" y="423786"/>
                      </a:cubicBezTo>
                      <a:cubicBezTo>
                        <a:pt x="53373" y="436960"/>
                        <a:pt x="49511" y="451491"/>
                        <a:pt x="44846" y="470897"/>
                      </a:cubicBezTo>
                      <a:cubicBezTo>
                        <a:pt x="40907" y="487340"/>
                        <a:pt x="37465" y="504204"/>
                        <a:pt x="34292" y="520054"/>
                      </a:cubicBezTo>
                      <a:cubicBezTo>
                        <a:pt x="31959" y="531698"/>
                        <a:pt x="29684" y="543380"/>
                        <a:pt x="27389" y="555062"/>
                      </a:cubicBezTo>
                      <a:lnTo>
                        <a:pt x="24464" y="569975"/>
                      </a:lnTo>
                      <a:cubicBezTo>
                        <a:pt x="21539" y="584888"/>
                        <a:pt x="18059" y="602459"/>
                        <a:pt x="14388" y="619667"/>
                      </a:cubicBezTo>
                      <a:cubicBezTo>
                        <a:pt x="11080" y="635154"/>
                        <a:pt x="9035" y="651750"/>
                        <a:pt x="6989" y="671902"/>
                      </a:cubicBezTo>
                      <a:cubicBezTo>
                        <a:pt x="5421" y="687312"/>
                        <a:pt x="4580" y="703755"/>
                        <a:pt x="3777" y="719643"/>
                      </a:cubicBezTo>
                      <a:lnTo>
                        <a:pt x="3356" y="727960"/>
                      </a:lnTo>
                      <a:cubicBezTo>
                        <a:pt x="2496" y="744403"/>
                        <a:pt x="2037" y="762930"/>
                        <a:pt x="1941" y="786256"/>
                      </a:cubicBezTo>
                      <a:cubicBezTo>
                        <a:pt x="1884" y="798302"/>
                        <a:pt x="1922" y="810634"/>
                        <a:pt x="1960" y="822564"/>
                      </a:cubicBezTo>
                      <a:cubicBezTo>
                        <a:pt x="1979" y="830403"/>
                        <a:pt x="2018" y="838262"/>
                        <a:pt x="2018" y="846081"/>
                      </a:cubicBezTo>
                      <a:cubicBezTo>
                        <a:pt x="2018" y="853901"/>
                        <a:pt x="1999" y="861702"/>
                        <a:pt x="1960" y="869503"/>
                      </a:cubicBezTo>
                      <a:cubicBezTo>
                        <a:pt x="1922" y="881357"/>
                        <a:pt x="1884" y="893613"/>
                        <a:pt x="1941" y="905754"/>
                      </a:cubicBezTo>
                      <a:cubicBezTo>
                        <a:pt x="2037" y="929290"/>
                        <a:pt x="2496" y="948716"/>
                        <a:pt x="3356" y="966879"/>
                      </a:cubicBezTo>
                      <a:lnTo>
                        <a:pt x="3777" y="976057"/>
                      </a:lnTo>
                      <a:cubicBezTo>
                        <a:pt x="4580" y="993570"/>
                        <a:pt x="5421" y="1011696"/>
                        <a:pt x="6989" y="1030242"/>
                      </a:cubicBezTo>
                      <a:cubicBezTo>
                        <a:pt x="9035" y="1054505"/>
                        <a:pt x="11080" y="1075211"/>
                        <a:pt x="14388" y="1097332"/>
                      </a:cubicBezTo>
                      <a:cubicBezTo>
                        <a:pt x="18059" y="1121863"/>
                        <a:pt x="21539" y="1146412"/>
                        <a:pt x="24464" y="1167176"/>
                      </a:cubicBezTo>
                      <a:lnTo>
                        <a:pt x="27370" y="1187902"/>
                      </a:lnTo>
                      <a:cubicBezTo>
                        <a:pt x="29646" y="1204154"/>
                        <a:pt x="31940" y="1220425"/>
                        <a:pt x="34273" y="1236734"/>
                      </a:cubicBezTo>
                      <a:cubicBezTo>
                        <a:pt x="37446" y="1258951"/>
                        <a:pt x="40888" y="1282697"/>
                        <a:pt x="44827" y="1307017"/>
                      </a:cubicBezTo>
                      <a:cubicBezTo>
                        <a:pt x="49492" y="1335773"/>
                        <a:pt x="53354" y="1358067"/>
                        <a:pt x="57388" y="1379309"/>
                      </a:cubicBezTo>
                      <a:cubicBezTo>
                        <a:pt x="61422" y="1400589"/>
                        <a:pt x="65304" y="1422901"/>
                        <a:pt x="69969" y="1451657"/>
                      </a:cubicBezTo>
                      <a:cubicBezTo>
                        <a:pt x="73907" y="1476016"/>
                        <a:pt x="77349" y="1499762"/>
                        <a:pt x="80523" y="1521979"/>
                      </a:cubicBezTo>
                      <a:cubicBezTo>
                        <a:pt x="82856" y="1538288"/>
                        <a:pt x="85150" y="1554559"/>
                        <a:pt x="87425" y="1570811"/>
                      </a:cubicBezTo>
                      <a:lnTo>
                        <a:pt x="90331" y="1591556"/>
                      </a:lnTo>
                      <a:cubicBezTo>
                        <a:pt x="93257" y="1612320"/>
                        <a:pt x="96736" y="1636850"/>
                        <a:pt x="100407" y="1661380"/>
                      </a:cubicBezTo>
                      <a:cubicBezTo>
                        <a:pt x="103715" y="1683559"/>
                        <a:pt x="105780" y="1704304"/>
                        <a:pt x="107826" y="1728605"/>
                      </a:cubicBezTo>
                      <a:cubicBezTo>
                        <a:pt x="109394" y="1747189"/>
                        <a:pt x="110235" y="1765334"/>
                        <a:pt x="111038" y="1782866"/>
                      </a:cubicBezTo>
                      <a:lnTo>
                        <a:pt x="111458" y="1792025"/>
                      </a:lnTo>
                      <a:cubicBezTo>
                        <a:pt x="112319" y="1810227"/>
                        <a:pt x="112778" y="1829671"/>
                        <a:pt x="112873" y="1853227"/>
                      </a:cubicBezTo>
                      <a:cubicBezTo>
                        <a:pt x="112931" y="1865387"/>
                        <a:pt x="112892" y="1877642"/>
                        <a:pt x="112854" y="1889497"/>
                      </a:cubicBezTo>
                      <a:cubicBezTo>
                        <a:pt x="112835" y="1897297"/>
                        <a:pt x="112797" y="1905079"/>
                        <a:pt x="112797" y="1912899"/>
                      </a:cubicBezTo>
                      <a:cubicBezTo>
                        <a:pt x="112797" y="1913454"/>
                        <a:pt x="112376" y="1913874"/>
                        <a:pt x="111841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8" name="任意多边形: 形状 367">
                  <a:extLst>
                    <a:ext uri="{FF2B5EF4-FFF2-40B4-BE49-F238E27FC236}">
                      <a16:creationId xmlns:a16="http://schemas.microsoft.com/office/drawing/2014/main" id="{2B46A660-EFA7-C18D-784C-7D9A5BA984BC}"/>
                    </a:ext>
                  </a:extLst>
                </p:cNvPr>
                <p:cNvSpPr/>
                <p:nvPr/>
              </p:nvSpPr>
              <p:spPr>
                <a:xfrm>
                  <a:off x="10838819" y="1104697"/>
                  <a:ext cx="77836" cy="1913874"/>
                </a:xfrm>
                <a:custGeom>
                  <a:avLst/>
                  <a:gdLst>
                    <a:gd name="connsiteX0" fmla="*/ 76269 w 77836"/>
                    <a:gd name="connsiteY0" fmla="*/ 1913874 h 1913874"/>
                    <a:gd name="connsiteX1" fmla="*/ 75313 w 77836"/>
                    <a:gd name="connsiteY1" fmla="*/ 1912918 h 1913874"/>
                    <a:gd name="connsiteX2" fmla="*/ 75618 w 77836"/>
                    <a:gd name="connsiteY2" fmla="*/ 1865406 h 1913874"/>
                    <a:gd name="connsiteX3" fmla="*/ 75733 w 77836"/>
                    <a:gd name="connsiteY3" fmla="*/ 1853571 h 1913874"/>
                    <a:gd name="connsiteX4" fmla="*/ 75791 w 77836"/>
                    <a:gd name="connsiteY4" fmla="*/ 1793899 h 1913874"/>
                    <a:gd name="connsiteX5" fmla="*/ 73745 w 77836"/>
                    <a:gd name="connsiteY5" fmla="*/ 1732161 h 1913874"/>
                    <a:gd name="connsiteX6" fmla="*/ 67856 w 77836"/>
                    <a:gd name="connsiteY6" fmla="*/ 1666581 h 1913874"/>
                    <a:gd name="connsiteX7" fmla="*/ 60552 w 77836"/>
                    <a:gd name="connsiteY7" fmla="*/ 1599509 h 1913874"/>
                    <a:gd name="connsiteX8" fmla="*/ 56786 w 77836"/>
                    <a:gd name="connsiteY8" fmla="*/ 1559893 h 1913874"/>
                    <a:gd name="connsiteX9" fmla="*/ 54300 w 77836"/>
                    <a:gd name="connsiteY9" fmla="*/ 1533528 h 1913874"/>
                    <a:gd name="connsiteX10" fmla="*/ 47360 w 77836"/>
                    <a:gd name="connsiteY10" fmla="*/ 1466857 h 1913874"/>
                    <a:gd name="connsiteX11" fmla="*/ 37972 w 77836"/>
                    <a:gd name="connsiteY11" fmla="*/ 1397759 h 1913874"/>
                    <a:gd name="connsiteX12" fmla="*/ 28565 w 77836"/>
                    <a:gd name="connsiteY12" fmla="*/ 1328584 h 1913874"/>
                    <a:gd name="connsiteX13" fmla="*/ 21625 w 77836"/>
                    <a:gd name="connsiteY13" fmla="*/ 1261876 h 1913874"/>
                    <a:gd name="connsiteX14" fmla="*/ 19139 w 77836"/>
                    <a:gd name="connsiteY14" fmla="*/ 1235491 h 1913874"/>
                    <a:gd name="connsiteX15" fmla="*/ 15373 w 77836"/>
                    <a:gd name="connsiteY15" fmla="*/ 1195875 h 1913874"/>
                    <a:gd name="connsiteX16" fmla="*/ 8088 w 77836"/>
                    <a:gd name="connsiteY16" fmla="*/ 1128861 h 1913874"/>
                    <a:gd name="connsiteX17" fmla="*/ 2180 w 77836"/>
                    <a:gd name="connsiteY17" fmla="*/ 1063166 h 1913874"/>
                    <a:gd name="connsiteX18" fmla="*/ 134 w 77836"/>
                    <a:gd name="connsiteY18" fmla="*/ 1001333 h 1913874"/>
                    <a:gd name="connsiteX19" fmla="*/ 192 w 77836"/>
                    <a:gd name="connsiteY19" fmla="*/ 941622 h 1913874"/>
                    <a:gd name="connsiteX20" fmla="*/ 306 w 77836"/>
                    <a:gd name="connsiteY20" fmla="*/ 929787 h 1913874"/>
                    <a:gd name="connsiteX21" fmla="*/ 612 w 77836"/>
                    <a:gd name="connsiteY21" fmla="*/ 882294 h 1913874"/>
                    <a:gd name="connsiteX22" fmla="*/ 306 w 77836"/>
                    <a:gd name="connsiteY22" fmla="*/ 834208 h 1913874"/>
                    <a:gd name="connsiteX23" fmla="*/ 192 w 77836"/>
                    <a:gd name="connsiteY23" fmla="*/ 822144 h 1913874"/>
                    <a:gd name="connsiteX24" fmla="*/ 134 w 77836"/>
                    <a:gd name="connsiteY24" fmla="*/ 762318 h 1913874"/>
                    <a:gd name="connsiteX25" fmla="*/ 2180 w 77836"/>
                    <a:gd name="connsiteY25" fmla="*/ 704558 h 1913874"/>
                    <a:gd name="connsiteX26" fmla="*/ 8088 w 77836"/>
                    <a:gd name="connsiteY26" fmla="*/ 650602 h 1913874"/>
                    <a:gd name="connsiteX27" fmla="*/ 15373 w 77836"/>
                    <a:gd name="connsiteY27" fmla="*/ 598176 h 1913874"/>
                    <a:gd name="connsiteX28" fmla="*/ 19139 w 77836"/>
                    <a:gd name="connsiteY28" fmla="*/ 566075 h 1913874"/>
                    <a:gd name="connsiteX29" fmla="*/ 21625 w 77836"/>
                    <a:gd name="connsiteY29" fmla="*/ 544661 h 1913874"/>
                    <a:gd name="connsiteX30" fmla="*/ 28565 w 77836"/>
                    <a:gd name="connsiteY30" fmla="*/ 491833 h 1913874"/>
                    <a:gd name="connsiteX31" fmla="*/ 37972 w 77836"/>
                    <a:gd name="connsiteY31" fmla="*/ 441415 h 1913874"/>
                    <a:gd name="connsiteX32" fmla="*/ 47360 w 77836"/>
                    <a:gd name="connsiteY32" fmla="*/ 391130 h 1913874"/>
                    <a:gd name="connsiteX33" fmla="*/ 54300 w 77836"/>
                    <a:gd name="connsiteY33" fmla="*/ 338360 h 1913874"/>
                    <a:gd name="connsiteX34" fmla="*/ 56786 w 77836"/>
                    <a:gd name="connsiteY34" fmla="*/ 316965 h 1913874"/>
                    <a:gd name="connsiteX35" fmla="*/ 60552 w 77836"/>
                    <a:gd name="connsiteY35" fmla="*/ 284863 h 1913874"/>
                    <a:gd name="connsiteX36" fmla="*/ 67856 w 77836"/>
                    <a:gd name="connsiteY36" fmla="*/ 232361 h 1913874"/>
                    <a:gd name="connsiteX37" fmla="*/ 73745 w 77836"/>
                    <a:gd name="connsiteY37" fmla="*/ 178596 h 1913874"/>
                    <a:gd name="connsiteX38" fmla="*/ 75791 w 77836"/>
                    <a:gd name="connsiteY38" fmla="*/ 120932 h 1913874"/>
                    <a:gd name="connsiteX39" fmla="*/ 75733 w 77836"/>
                    <a:gd name="connsiteY39" fmla="*/ 61145 h 1913874"/>
                    <a:gd name="connsiteX40" fmla="*/ 75618 w 77836"/>
                    <a:gd name="connsiteY40" fmla="*/ 49080 h 1913874"/>
                    <a:gd name="connsiteX41" fmla="*/ 75313 w 77836"/>
                    <a:gd name="connsiteY41" fmla="*/ 956 h 1913874"/>
                    <a:gd name="connsiteX42" fmla="*/ 76269 w 77836"/>
                    <a:gd name="connsiteY42" fmla="*/ 0 h 1913874"/>
                    <a:gd name="connsiteX43" fmla="*/ 77225 w 77836"/>
                    <a:gd name="connsiteY43" fmla="*/ 956 h 1913874"/>
                    <a:gd name="connsiteX44" fmla="*/ 77530 w 77836"/>
                    <a:gd name="connsiteY44" fmla="*/ 49042 h 1913874"/>
                    <a:gd name="connsiteX45" fmla="*/ 77645 w 77836"/>
                    <a:gd name="connsiteY45" fmla="*/ 61106 h 1913874"/>
                    <a:gd name="connsiteX46" fmla="*/ 77703 w 77836"/>
                    <a:gd name="connsiteY46" fmla="*/ 120932 h 1913874"/>
                    <a:gd name="connsiteX47" fmla="*/ 75657 w 77836"/>
                    <a:gd name="connsiteY47" fmla="*/ 178692 h 1913874"/>
                    <a:gd name="connsiteX48" fmla="*/ 69749 w 77836"/>
                    <a:gd name="connsiteY48" fmla="*/ 232648 h 1913874"/>
                    <a:gd name="connsiteX49" fmla="*/ 62464 w 77836"/>
                    <a:gd name="connsiteY49" fmla="*/ 285074 h 1913874"/>
                    <a:gd name="connsiteX50" fmla="*/ 58698 w 77836"/>
                    <a:gd name="connsiteY50" fmla="*/ 317175 h 1913874"/>
                    <a:gd name="connsiteX51" fmla="*/ 56212 w 77836"/>
                    <a:gd name="connsiteY51" fmla="*/ 338589 h 1913874"/>
                    <a:gd name="connsiteX52" fmla="*/ 49272 w 77836"/>
                    <a:gd name="connsiteY52" fmla="*/ 391417 h 1913874"/>
                    <a:gd name="connsiteX53" fmla="*/ 39865 w 77836"/>
                    <a:gd name="connsiteY53" fmla="*/ 441835 h 1913874"/>
                    <a:gd name="connsiteX54" fmla="*/ 30477 w 77836"/>
                    <a:gd name="connsiteY54" fmla="*/ 492120 h 1913874"/>
                    <a:gd name="connsiteX55" fmla="*/ 23537 w 77836"/>
                    <a:gd name="connsiteY55" fmla="*/ 544890 h 1913874"/>
                    <a:gd name="connsiteX56" fmla="*/ 21051 w 77836"/>
                    <a:gd name="connsiteY56" fmla="*/ 566285 h 1913874"/>
                    <a:gd name="connsiteX57" fmla="*/ 17284 w 77836"/>
                    <a:gd name="connsiteY57" fmla="*/ 598387 h 1913874"/>
                    <a:gd name="connsiteX58" fmla="*/ 9981 w 77836"/>
                    <a:gd name="connsiteY58" fmla="*/ 650889 h 1913874"/>
                    <a:gd name="connsiteX59" fmla="*/ 4092 w 77836"/>
                    <a:gd name="connsiteY59" fmla="*/ 704654 h 1913874"/>
                    <a:gd name="connsiteX60" fmla="*/ 2046 w 77836"/>
                    <a:gd name="connsiteY60" fmla="*/ 762318 h 1913874"/>
                    <a:gd name="connsiteX61" fmla="*/ 2103 w 77836"/>
                    <a:gd name="connsiteY61" fmla="*/ 822106 h 1913874"/>
                    <a:gd name="connsiteX62" fmla="*/ 2218 w 77836"/>
                    <a:gd name="connsiteY62" fmla="*/ 834170 h 1913874"/>
                    <a:gd name="connsiteX63" fmla="*/ 2524 w 77836"/>
                    <a:gd name="connsiteY63" fmla="*/ 882275 h 1913874"/>
                    <a:gd name="connsiteX64" fmla="*/ 2218 w 77836"/>
                    <a:gd name="connsiteY64" fmla="*/ 929787 h 1913874"/>
                    <a:gd name="connsiteX65" fmla="*/ 2103 w 77836"/>
                    <a:gd name="connsiteY65" fmla="*/ 941622 h 1913874"/>
                    <a:gd name="connsiteX66" fmla="*/ 2046 w 77836"/>
                    <a:gd name="connsiteY66" fmla="*/ 1001295 h 1913874"/>
                    <a:gd name="connsiteX67" fmla="*/ 4092 w 77836"/>
                    <a:gd name="connsiteY67" fmla="*/ 1063032 h 1913874"/>
                    <a:gd name="connsiteX68" fmla="*/ 9981 w 77836"/>
                    <a:gd name="connsiteY68" fmla="*/ 1128612 h 1913874"/>
                    <a:gd name="connsiteX69" fmla="*/ 17284 w 77836"/>
                    <a:gd name="connsiteY69" fmla="*/ 1195684 h 1913874"/>
                    <a:gd name="connsiteX70" fmla="*/ 21051 w 77836"/>
                    <a:gd name="connsiteY70" fmla="*/ 1235300 h 1913874"/>
                    <a:gd name="connsiteX71" fmla="*/ 23537 w 77836"/>
                    <a:gd name="connsiteY71" fmla="*/ 1261666 h 1913874"/>
                    <a:gd name="connsiteX72" fmla="*/ 30477 w 77836"/>
                    <a:gd name="connsiteY72" fmla="*/ 1328336 h 1913874"/>
                    <a:gd name="connsiteX73" fmla="*/ 39865 w 77836"/>
                    <a:gd name="connsiteY73" fmla="*/ 1397434 h 1913874"/>
                    <a:gd name="connsiteX74" fmla="*/ 49272 w 77836"/>
                    <a:gd name="connsiteY74" fmla="*/ 1466609 h 1913874"/>
                    <a:gd name="connsiteX75" fmla="*/ 56212 w 77836"/>
                    <a:gd name="connsiteY75" fmla="*/ 1533317 h 1913874"/>
                    <a:gd name="connsiteX76" fmla="*/ 58698 w 77836"/>
                    <a:gd name="connsiteY76" fmla="*/ 1559702 h 1913874"/>
                    <a:gd name="connsiteX77" fmla="*/ 62464 w 77836"/>
                    <a:gd name="connsiteY77" fmla="*/ 1599318 h 1913874"/>
                    <a:gd name="connsiteX78" fmla="*/ 69749 w 77836"/>
                    <a:gd name="connsiteY78" fmla="*/ 1666332 h 1913874"/>
                    <a:gd name="connsiteX79" fmla="*/ 75657 w 77836"/>
                    <a:gd name="connsiteY79" fmla="*/ 1732027 h 1913874"/>
                    <a:gd name="connsiteX80" fmla="*/ 77703 w 77836"/>
                    <a:gd name="connsiteY80" fmla="*/ 1793860 h 1913874"/>
                    <a:gd name="connsiteX81" fmla="*/ 77645 w 77836"/>
                    <a:gd name="connsiteY81" fmla="*/ 1853571 h 1913874"/>
                    <a:gd name="connsiteX82" fmla="*/ 77530 w 77836"/>
                    <a:gd name="connsiteY82" fmla="*/ 1865406 h 1913874"/>
                    <a:gd name="connsiteX83" fmla="*/ 77225 w 77836"/>
                    <a:gd name="connsiteY83" fmla="*/ 1912899 h 1913874"/>
                    <a:gd name="connsiteX84" fmla="*/ 76269 w 77836"/>
                    <a:gd name="connsiteY84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</a:cxnLst>
                  <a:rect l="l" t="t" r="r" b="b"/>
                  <a:pathLst>
                    <a:path w="77836" h="1913874">
                      <a:moveTo>
                        <a:pt x="76269" y="1913874"/>
                      </a:moveTo>
                      <a:cubicBezTo>
                        <a:pt x="75733" y="1913874"/>
                        <a:pt x="75313" y="1913454"/>
                        <a:pt x="75313" y="1912918"/>
                      </a:cubicBezTo>
                      <a:cubicBezTo>
                        <a:pt x="75313" y="1896972"/>
                        <a:pt x="75466" y="1880931"/>
                        <a:pt x="75618" y="1865406"/>
                      </a:cubicBezTo>
                      <a:lnTo>
                        <a:pt x="75733" y="1853571"/>
                      </a:lnTo>
                      <a:cubicBezTo>
                        <a:pt x="75924" y="1831564"/>
                        <a:pt x="76020" y="1812999"/>
                        <a:pt x="75791" y="1793899"/>
                      </a:cubicBezTo>
                      <a:cubicBezTo>
                        <a:pt x="75523" y="1771586"/>
                        <a:pt x="74873" y="1751376"/>
                        <a:pt x="73745" y="1732161"/>
                      </a:cubicBezTo>
                      <a:cubicBezTo>
                        <a:pt x="72425" y="1709524"/>
                        <a:pt x="70514" y="1688071"/>
                        <a:pt x="67856" y="1666581"/>
                      </a:cubicBezTo>
                      <a:cubicBezTo>
                        <a:pt x="65428" y="1646850"/>
                        <a:pt x="63095" y="1625531"/>
                        <a:pt x="60552" y="1599509"/>
                      </a:cubicBezTo>
                      <a:cubicBezTo>
                        <a:pt x="59252" y="1586259"/>
                        <a:pt x="58028" y="1573067"/>
                        <a:pt x="56786" y="1559893"/>
                      </a:cubicBezTo>
                      <a:cubicBezTo>
                        <a:pt x="55963" y="1551118"/>
                        <a:pt x="55141" y="1542323"/>
                        <a:pt x="54300" y="1533528"/>
                      </a:cubicBezTo>
                      <a:cubicBezTo>
                        <a:pt x="52560" y="1515306"/>
                        <a:pt x="50208" y="1491273"/>
                        <a:pt x="47360" y="1466857"/>
                      </a:cubicBezTo>
                      <a:cubicBezTo>
                        <a:pt x="44473" y="1442136"/>
                        <a:pt x="41413" y="1419517"/>
                        <a:pt x="37972" y="1397759"/>
                      </a:cubicBezTo>
                      <a:cubicBezTo>
                        <a:pt x="34530" y="1375963"/>
                        <a:pt x="31452" y="1353344"/>
                        <a:pt x="28565" y="1328584"/>
                      </a:cubicBezTo>
                      <a:cubicBezTo>
                        <a:pt x="25716" y="1304149"/>
                        <a:pt x="23365" y="1280097"/>
                        <a:pt x="21625" y="1261876"/>
                      </a:cubicBezTo>
                      <a:cubicBezTo>
                        <a:pt x="20783" y="1253062"/>
                        <a:pt x="19961" y="1244286"/>
                        <a:pt x="19139" y="1235491"/>
                      </a:cubicBezTo>
                      <a:cubicBezTo>
                        <a:pt x="17915" y="1222298"/>
                        <a:pt x="16673" y="1209125"/>
                        <a:pt x="15373" y="1195875"/>
                      </a:cubicBezTo>
                      <a:cubicBezTo>
                        <a:pt x="12830" y="1169872"/>
                        <a:pt x="10516" y="1148573"/>
                        <a:pt x="8088" y="1128861"/>
                      </a:cubicBezTo>
                      <a:cubicBezTo>
                        <a:pt x="5430" y="1107332"/>
                        <a:pt x="3499" y="1085842"/>
                        <a:pt x="2180" y="1063166"/>
                      </a:cubicBezTo>
                      <a:cubicBezTo>
                        <a:pt x="1071" y="1043893"/>
                        <a:pt x="402" y="1023684"/>
                        <a:pt x="134" y="1001333"/>
                      </a:cubicBezTo>
                      <a:cubicBezTo>
                        <a:pt x="-95" y="982213"/>
                        <a:pt x="0" y="963629"/>
                        <a:pt x="192" y="941622"/>
                      </a:cubicBezTo>
                      <a:lnTo>
                        <a:pt x="306" y="929787"/>
                      </a:lnTo>
                      <a:cubicBezTo>
                        <a:pt x="459" y="914262"/>
                        <a:pt x="612" y="898221"/>
                        <a:pt x="612" y="882294"/>
                      </a:cubicBezTo>
                      <a:cubicBezTo>
                        <a:pt x="612" y="866367"/>
                        <a:pt x="459" y="850020"/>
                        <a:pt x="306" y="834208"/>
                      </a:cubicBezTo>
                      <a:lnTo>
                        <a:pt x="192" y="822144"/>
                      </a:lnTo>
                      <a:cubicBezTo>
                        <a:pt x="0" y="799736"/>
                        <a:pt x="-95" y="780998"/>
                        <a:pt x="134" y="762318"/>
                      </a:cubicBezTo>
                      <a:cubicBezTo>
                        <a:pt x="402" y="740484"/>
                        <a:pt x="1071" y="721594"/>
                        <a:pt x="2180" y="704558"/>
                      </a:cubicBezTo>
                      <a:cubicBezTo>
                        <a:pt x="3499" y="684502"/>
                        <a:pt x="5430" y="666854"/>
                        <a:pt x="8088" y="650602"/>
                      </a:cubicBezTo>
                      <a:cubicBezTo>
                        <a:pt x="10516" y="635747"/>
                        <a:pt x="12830" y="619093"/>
                        <a:pt x="15373" y="598176"/>
                      </a:cubicBezTo>
                      <a:cubicBezTo>
                        <a:pt x="16673" y="587527"/>
                        <a:pt x="17896" y="576801"/>
                        <a:pt x="19139" y="566075"/>
                      </a:cubicBezTo>
                      <a:cubicBezTo>
                        <a:pt x="19961" y="558924"/>
                        <a:pt x="20783" y="551792"/>
                        <a:pt x="21625" y="544661"/>
                      </a:cubicBezTo>
                      <a:cubicBezTo>
                        <a:pt x="23365" y="529900"/>
                        <a:pt x="25716" y="510570"/>
                        <a:pt x="28565" y="491833"/>
                      </a:cubicBezTo>
                      <a:cubicBezTo>
                        <a:pt x="31452" y="472828"/>
                        <a:pt x="34530" y="456328"/>
                        <a:pt x="37972" y="441415"/>
                      </a:cubicBezTo>
                      <a:cubicBezTo>
                        <a:pt x="41413" y="426540"/>
                        <a:pt x="44473" y="410078"/>
                        <a:pt x="47360" y="391130"/>
                      </a:cubicBezTo>
                      <a:cubicBezTo>
                        <a:pt x="50208" y="372412"/>
                        <a:pt x="52560" y="353101"/>
                        <a:pt x="54300" y="338360"/>
                      </a:cubicBezTo>
                      <a:cubicBezTo>
                        <a:pt x="55141" y="331247"/>
                        <a:pt x="55963" y="324097"/>
                        <a:pt x="56786" y="316965"/>
                      </a:cubicBezTo>
                      <a:cubicBezTo>
                        <a:pt x="58028" y="306239"/>
                        <a:pt x="59252" y="295513"/>
                        <a:pt x="60552" y="284863"/>
                      </a:cubicBezTo>
                      <a:cubicBezTo>
                        <a:pt x="63095" y="263927"/>
                        <a:pt x="65409" y="247255"/>
                        <a:pt x="67856" y="232361"/>
                      </a:cubicBezTo>
                      <a:cubicBezTo>
                        <a:pt x="70494" y="216186"/>
                        <a:pt x="72425" y="198596"/>
                        <a:pt x="73745" y="178596"/>
                      </a:cubicBezTo>
                      <a:cubicBezTo>
                        <a:pt x="74854" y="161599"/>
                        <a:pt x="75523" y="142747"/>
                        <a:pt x="75791" y="120932"/>
                      </a:cubicBezTo>
                      <a:cubicBezTo>
                        <a:pt x="76020" y="102271"/>
                        <a:pt x="75924" y="83534"/>
                        <a:pt x="75733" y="61145"/>
                      </a:cubicBezTo>
                      <a:lnTo>
                        <a:pt x="75618" y="49080"/>
                      </a:lnTo>
                      <a:cubicBezTo>
                        <a:pt x="75466" y="33249"/>
                        <a:pt x="75313" y="16883"/>
                        <a:pt x="75313" y="956"/>
                      </a:cubicBezTo>
                      <a:cubicBezTo>
                        <a:pt x="75313" y="421"/>
                        <a:pt x="75733" y="0"/>
                        <a:pt x="76269" y="0"/>
                      </a:cubicBezTo>
                      <a:cubicBezTo>
                        <a:pt x="76804" y="0"/>
                        <a:pt x="77225" y="421"/>
                        <a:pt x="77225" y="956"/>
                      </a:cubicBezTo>
                      <a:cubicBezTo>
                        <a:pt x="77225" y="16883"/>
                        <a:pt x="77378" y="33230"/>
                        <a:pt x="77530" y="49042"/>
                      </a:cubicBezTo>
                      <a:lnTo>
                        <a:pt x="77645" y="61106"/>
                      </a:lnTo>
                      <a:cubicBezTo>
                        <a:pt x="77836" y="83515"/>
                        <a:pt x="77932" y="102252"/>
                        <a:pt x="77703" y="120932"/>
                      </a:cubicBezTo>
                      <a:cubicBezTo>
                        <a:pt x="77435" y="142766"/>
                        <a:pt x="76766" y="161656"/>
                        <a:pt x="75657" y="178692"/>
                      </a:cubicBezTo>
                      <a:cubicBezTo>
                        <a:pt x="74337" y="198748"/>
                        <a:pt x="72406" y="216396"/>
                        <a:pt x="69749" y="232648"/>
                      </a:cubicBezTo>
                      <a:cubicBezTo>
                        <a:pt x="67321" y="247503"/>
                        <a:pt x="65007" y="264157"/>
                        <a:pt x="62464" y="285074"/>
                      </a:cubicBezTo>
                      <a:cubicBezTo>
                        <a:pt x="61164" y="295723"/>
                        <a:pt x="59940" y="306449"/>
                        <a:pt x="58698" y="317175"/>
                      </a:cubicBezTo>
                      <a:cubicBezTo>
                        <a:pt x="57875" y="324326"/>
                        <a:pt x="57053" y="331458"/>
                        <a:pt x="56212" y="338589"/>
                      </a:cubicBezTo>
                      <a:cubicBezTo>
                        <a:pt x="54472" y="353350"/>
                        <a:pt x="52120" y="372680"/>
                        <a:pt x="49272" y="391417"/>
                      </a:cubicBezTo>
                      <a:cubicBezTo>
                        <a:pt x="46385" y="410422"/>
                        <a:pt x="43306" y="426922"/>
                        <a:pt x="39865" y="441835"/>
                      </a:cubicBezTo>
                      <a:cubicBezTo>
                        <a:pt x="36423" y="456710"/>
                        <a:pt x="33364" y="473172"/>
                        <a:pt x="30477" y="492120"/>
                      </a:cubicBezTo>
                      <a:cubicBezTo>
                        <a:pt x="27628" y="510838"/>
                        <a:pt x="25276" y="530149"/>
                        <a:pt x="23537" y="544890"/>
                      </a:cubicBezTo>
                      <a:cubicBezTo>
                        <a:pt x="22695" y="552003"/>
                        <a:pt x="21873" y="559153"/>
                        <a:pt x="21051" y="566285"/>
                      </a:cubicBezTo>
                      <a:cubicBezTo>
                        <a:pt x="19808" y="577011"/>
                        <a:pt x="18585" y="587737"/>
                        <a:pt x="17284" y="598387"/>
                      </a:cubicBezTo>
                      <a:cubicBezTo>
                        <a:pt x="14742" y="619323"/>
                        <a:pt x="12428" y="635995"/>
                        <a:pt x="9981" y="650889"/>
                      </a:cubicBezTo>
                      <a:cubicBezTo>
                        <a:pt x="7342" y="667065"/>
                        <a:pt x="5411" y="684655"/>
                        <a:pt x="4092" y="704654"/>
                      </a:cubicBezTo>
                      <a:cubicBezTo>
                        <a:pt x="2983" y="721651"/>
                        <a:pt x="2314" y="740503"/>
                        <a:pt x="2046" y="762318"/>
                      </a:cubicBezTo>
                      <a:cubicBezTo>
                        <a:pt x="1817" y="780979"/>
                        <a:pt x="1912" y="799716"/>
                        <a:pt x="2103" y="822106"/>
                      </a:cubicBezTo>
                      <a:lnTo>
                        <a:pt x="2218" y="834170"/>
                      </a:lnTo>
                      <a:cubicBezTo>
                        <a:pt x="2371" y="849982"/>
                        <a:pt x="2524" y="866329"/>
                        <a:pt x="2524" y="882275"/>
                      </a:cubicBezTo>
                      <a:cubicBezTo>
                        <a:pt x="2524" y="898221"/>
                        <a:pt x="2371" y="914262"/>
                        <a:pt x="2218" y="929787"/>
                      </a:cubicBezTo>
                      <a:lnTo>
                        <a:pt x="2103" y="941622"/>
                      </a:lnTo>
                      <a:cubicBezTo>
                        <a:pt x="1912" y="963629"/>
                        <a:pt x="1817" y="982194"/>
                        <a:pt x="2046" y="1001295"/>
                      </a:cubicBezTo>
                      <a:cubicBezTo>
                        <a:pt x="2314" y="1023607"/>
                        <a:pt x="2964" y="1043817"/>
                        <a:pt x="4092" y="1063032"/>
                      </a:cubicBezTo>
                      <a:cubicBezTo>
                        <a:pt x="5411" y="1085670"/>
                        <a:pt x="7323" y="1107122"/>
                        <a:pt x="9981" y="1128612"/>
                      </a:cubicBezTo>
                      <a:cubicBezTo>
                        <a:pt x="12409" y="1148344"/>
                        <a:pt x="14742" y="1169662"/>
                        <a:pt x="17284" y="1195684"/>
                      </a:cubicBezTo>
                      <a:cubicBezTo>
                        <a:pt x="18585" y="1208934"/>
                        <a:pt x="19808" y="1222126"/>
                        <a:pt x="21051" y="1235300"/>
                      </a:cubicBezTo>
                      <a:cubicBezTo>
                        <a:pt x="21873" y="1244076"/>
                        <a:pt x="22695" y="1252871"/>
                        <a:pt x="23537" y="1261666"/>
                      </a:cubicBezTo>
                      <a:cubicBezTo>
                        <a:pt x="25276" y="1279887"/>
                        <a:pt x="27628" y="1303920"/>
                        <a:pt x="30477" y="1328336"/>
                      </a:cubicBezTo>
                      <a:cubicBezTo>
                        <a:pt x="33364" y="1353057"/>
                        <a:pt x="36423" y="1375676"/>
                        <a:pt x="39865" y="1397434"/>
                      </a:cubicBezTo>
                      <a:cubicBezTo>
                        <a:pt x="43306" y="1419230"/>
                        <a:pt x="46385" y="1441849"/>
                        <a:pt x="49272" y="1466609"/>
                      </a:cubicBezTo>
                      <a:cubicBezTo>
                        <a:pt x="52120" y="1491044"/>
                        <a:pt x="54472" y="1515096"/>
                        <a:pt x="56212" y="1533317"/>
                      </a:cubicBezTo>
                      <a:cubicBezTo>
                        <a:pt x="57053" y="1542131"/>
                        <a:pt x="57875" y="1550907"/>
                        <a:pt x="58698" y="1559702"/>
                      </a:cubicBezTo>
                      <a:cubicBezTo>
                        <a:pt x="59921" y="1572895"/>
                        <a:pt x="61164" y="1586068"/>
                        <a:pt x="62464" y="1599318"/>
                      </a:cubicBezTo>
                      <a:cubicBezTo>
                        <a:pt x="65007" y="1625321"/>
                        <a:pt x="67321" y="1646620"/>
                        <a:pt x="69749" y="1666332"/>
                      </a:cubicBezTo>
                      <a:cubicBezTo>
                        <a:pt x="72406" y="1687861"/>
                        <a:pt x="74337" y="1709352"/>
                        <a:pt x="75657" y="1732027"/>
                      </a:cubicBezTo>
                      <a:cubicBezTo>
                        <a:pt x="76766" y="1751300"/>
                        <a:pt x="77435" y="1771509"/>
                        <a:pt x="77703" y="1793860"/>
                      </a:cubicBezTo>
                      <a:cubicBezTo>
                        <a:pt x="77932" y="1812980"/>
                        <a:pt x="77836" y="1831564"/>
                        <a:pt x="77645" y="1853571"/>
                      </a:cubicBezTo>
                      <a:lnTo>
                        <a:pt x="77530" y="1865406"/>
                      </a:lnTo>
                      <a:cubicBezTo>
                        <a:pt x="77378" y="1880931"/>
                        <a:pt x="77225" y="1896972"/>
                        <a:pt x="77225" y="1912899"/>
                      </a:cubicBezTo>
                      <a:cubicBezTo>
                        <a:pt x="77225" y="1913454"/>
                        <a:pt x="76804" y="1913874"/>
                        <a:pt x="76269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9" name="任意多边形: 形状 368">
                  <a:extLst>
                    <a:ext uri="{FF2B5EF4-FFF2-40B4-BE49-F238E27FC236}">
                      <a16:creationId xmlns:a16="http://schemas.microsoft.com/office/drawing/2014/main" id="{93123F8C-4D55-2AC0-7A5D-C22EEF92D534}"/>
                    </a:ext>
                  </a:extLst>
                </p:cNvPr>
                <p:cNvSpPr/>
                <p:nvPr/>
              </p:nvSpPr>
              <p:spPr>
                <a:xfrm>
                  <a:off x="10928136" y="1104697"/>
                  <a:ext cx="49271" cy="1913874"/>
                </a:xfrm>
                <a:custGeom>
                  <a:avLst/>
                  <a:gdLst>
                    <a:gd name="connsiteX0" fmla="*/ 46700 w 49271"/>
                    <a:gd name="connsiteY0" fmla="*/ 1913874 h 1913874"/>
                    <a:gd name="connsiteX1" fmla="*/ 45744 w 49271"/>
                    <a:gd name="connsiteY1" fmla="*/ 1912918 h 1913874"/>
                    <a:gd name="connsiteX2" fmla="*/ 46260 w 49271"/>
                    <a:gd name="connsiteY2" fmla="*/ 1876055 h 1913874"/>
                    <a:gd name="connsiteX3" fmla="*/ 46662 w 49271"/>
                    <a:gd name="connsiteY3" fmla="*/ 1854068 h 1913874"/>
                    <a:gd name="connsiteX4" fmla="*/ 46948 w 49271"/>
                    <a:gd name="connsiteY4" fmla="*/ 1836899 h 1913874"/>
                    <a:gd name="connsiteX5" fmla="*/ 47331 w 49271"/>
                    <a:gd name="connsiteY5" fmla="*/ 1794988 h 1913874"/>
                    <a:gd name="connsiteX6" fmla="*/ 46012 w 49271"/>
                    <a:gd name="connsiteY6" fmla="*/ 1733959 h 1913874"/>
                    <a:gd name="connsiteX7" fmla="*/ 41805 w 49271"/>
                    <a:gd name="connsiteY7" fmla="*/ 1670061 h 1913874"/>
                    <a:gd name="connsiteX8" fmla="*/ 38077 w 49271"/>
                    <a:gd name="connsiteY8" fmla="*/ 1616507 h 1913874"/>
                    <a:gd name="connsiteX9" fmla="*/ 37484 w 49271"/>
                    <a:gd name="connsiteY9" fmla="*/ 1605953 h 1913874"/>
                    <a:gd name="connsiteX10" fmla="*/ 36260 w 49271"/>
                    <a:gd name="connsiteY10" fmla="*/ 1582818 h 1913874"/>
                    <a:gd name="connsiteX11" fmla="*/ 33928 w 49271"/>
                    <a:gd name="connsiteY11" fmla="*/ 1542667 h 1913874"/>
                    <a:gd name="connsiteX12" fmla="*/ 31825 w 49271"/>
                    <a:gd name="connsiteY12" fmla="*/ 1510680 h 1913874"/>
                    <a:gd name="connsiteX13" fmla="*/ 29722 w 49271"/>
                    <a:gd name="connsiteY13" fmla="*/ 1478712 h 1913874"/>
                    <a:gd name="connsiteX14" fmla="*/ 23680 w 49271"/>
                    <a:gd name="connsiteY14" fmla="*/ 1412978 h 1913874"/>
                    <a:gd name="connsiteX15" fmla="*/ 17638 w 49271"/>
                    <a:gd name="connsiteY15" fmla="*/ 1347149 h 1913874"/>
                    <a:gd name="connsiteX16" fmla="*/ 15535 w 49271"/>
                    <a:gd name="connsiteY16" fmla="*/ 1315162 h 1913874"/>
                    <a:gd name="connsiteX17" fmla="*/ 13432 w 49271"/>
                    <a:gd name="connsiteY17" fmla="*/ 1283194 h 1913874"/>
                    <a:gd name="connsiteX18" fmla="*/ 11099 w 49271"/>
                    <a:gd name="connsiteY18" fmla="*/ 1243005 h 1913874"/>
                    <a:gd name="connsiteX19" fmla="*/ 9875 w 49271"/>
                    <a:gd name="connsiteY19" fmla="*/ 1219889 h 1913874"/>
                    <a:gd name="connsiteX20" fmla="*/ 9283 w 49271"/>
                    <a:gd name="connsiteY20" fmla="*/ 1209335 h 1913874"/>
                    <a:gd name="connsiteX21" fmla="*/ 5554 w 49271"/>
                    <a:gd name="connsiteY21" fmla="*/ 1155858 h 1913874"/>
                    <a:gd name="connsiteX22" fmla="*/ 1348 w 49271"/>
                    <a:gd name="connsiteY22" fmla="*/ 1091845 h 1913874"/>
                    <a:gd name="connsiteX23" fmla="*/ 29 w 49271"/>
                    <a:gd name="connsiteY23" fmla="*/ 1030758 h 1913874"/>
                    <a:gd name="connsiteX24" fmla="*/ 411 w 49271"/>
                    <a:gd name="connsiteY24" fmla="*/ 988790 h 1913874"/>
                    <a:gd name="connsiteX25" fmla="*/ 698 w 49271"/>
                    <a:gd name="connsiteY25" fmla="*/ 971640 h 1913874"/>
                    <a:gd name="connsiteX26" fmla="*/ 1100 w 49271"/>
                    <a:gd name="connsiteY26" fmla="*/ 949652 h 1913874"/>
                    <a:gd name="connsiteX27" fmla="*/ 1616 w 49271"/>
                    <a:gd name="connsiteY27" fmla="*/ 912828 h 1913874"/>
                    <a:gd name="connsiteX28" fmla="*/ 1100 w 49271"/>
                    <a:gd name="connsiteY28" fmla="*/ 874990 h 1913874"/>
                    <a:gd name="connsiteX29" fmla="*/ 698 w 49271"/>
                    <a:gd name="connsiteY29" fmla="*/ 852181 h 1913874"/>
                    <a:gd name="connsiteX30" fmla="*/ 411 w 49271"/>
                    <a:gd name="connsiteY30" fmla="*/ 834457 h 1913874"/>
                    <a:gd name="connsiteX31" fmla="*/ 29 w 49271"/>
                    <a:gd name="connsiteY31" fmla="*/ 791744 h 1913874"/>
                    <a:gd name="connsiteX32" fmla="*/ 1348 w 49271"/>
                    <a:gd name="connsiteY32" fmla="*/ 733276 h 1913874"/>
                    <a:gd name="connsiteX33" fmla="*/ 5554 w 49271"/>
                    <a:gd name="connsiteY33" fmla="*/ 677657 h 1913874"/>
                    <a:gd name="connsiteX34" fmla="*/ 9283 w 49271"/>
                    <a:gd name="connsiteY34" fmla="*/ 631655 h 1913874"/>
                    <a:gd name="connsiteX35" fmla="*/ 9875 w 49271"/>
                    <a:gd name="connsiteY35" fmla="*/ 622286 h 1913874"/>
                    <a:gd name="connsiteX36" fmla="*/ 11099 w 49271"/>
                    <a:gd name="connsiteY36" fmla="*/ 601599 h 1913874"/>
                    <a:gd name="connsiteX37" fmla="*/ 13432 w 49271"/>
                    <a:gd name="connsiteY37" fmla="*/ 566056 h 1913874"/>
                    <a:gd name="connsiteX38" fmla="*/ 15535 w 49271"/>
                    <a:gd name="connsiteY38" fmla="*/ 538294 h 1913874"/>
                    <a:gd name="connsiteX39" fmla="*/ 17638 w 49271"/>
                    <a:gd name="connsiteY39" fmla="*/ 510513 h 1913874"/>
                    <a:gd name="connsiteX40" fmla="*/ 23680 w 49271"/>
                    <a:gd name="connsiteY40" fmla="*/ 456730 h 1913874"/>
                    <a:gd name="connsiteX41" fmla="*/ 29702 w 49271"/>
                    <a:gd name="connsiteY41" fmla="*/ 403099 h 1913874"/>
                    <a:gd name="connsiteX42" fmla="*/ 31806 w 49271"/>
                    <a:gd name="connsiteY42" fmla="*/ 375337 h 1913874"/>
                    <a:gd name="connsiteX43" fmla="*/ 33909 w 49271"/>
                    <a:gd name="connsiteY43" fmla="*/ 347556 h 1913874"/>
                    <a:gd name="connsiteX44" fmla="*/ 36241 w 49271"/>
                    <a:gd name="connsiteY44" fmla="*/ 312070 h 1913874"/>
                    <a:gd name="connsiteX45" fmla="*/ 37465 w 49271"/>
                    <a:gd name="connsiteY45" fmla="*/ 291364 h 1913874"/>
                    <a:gd name="connsiteX46" fmla="*/ 38058 w 49271"/>
                    <a:gd name="connsiteY46" fmla="*/ 282014 h 1913874"/>
                    <a:gd name="connsiteX47" fmla="*/ 41786 w 49271"/>
                    <a:gd name="connsiteY47" fmla="*/ 235898 h 1913874"/>
                    <a:gd name="connsiteX48" fmla="*/ 45973 w 49271"/>
                    <a:gd name="connsiteY48" fmla="*/ 180432 h 1913874"/>
                    <a:gd name="connsiteX49" fmla="*/ 47293 w 49271"/>
                    <a:gd name="connsiteY49" fmla="*/ 122021 h 1913874"/>
                    <a:gd name="connsiteX50" fmla="*/ 46910 w 49271"/>
                    <a:gd name="connsiteY50" fmla="*/ 79366 h 1913874"/>
                    <a:gd name="connsiteX51" fmla="*/ 46623 w 49271"/>
                    <a:gd name="connsiteY51" fmla="*/ 61642 h 1913874"/>
                    <a:gd name="connsiteX52" fmla="*/ 46222 w 49271"/>
                    <a:gd name="connsiteY52" fmla="*/ 38851 h 1913874"/>
                    <a:gd name="connsiteX53" fmla="*/ 45706 w 49271"/>
                    <a:gd name="connsiteY53" fmla="*/ 956 h 1913874"/>
                    <a:gd name="connsiteX54" fmla="*/ 46662 w 49271"/>
                    <a:gd name="connsiteY54" fmla="*/ 0 h 1913874"/>
                    <a:gd name="connsiteX55" fmla="*/ 47618 w 49271"/>
                    <a:gd name="connsiteY55" fmla="*/ 956 h 1913874"/>
                    <a:gd name="connsiteX56" fmla="*/ 48134 w 49271"/>
                    <a:gd name="connsiteY56" fmla="*/ 38794 h 1913874"/>
                    <a:gd name="connsiteX57" fmla="*/ 48535 w 49271"/>
                    <a:gd name="connsiteY57" fmla="*/ 61603 h 1913874"/>
                    <a:gd name="connsiteX58" fmla="*/ 48822 w 49271"/>
                    <a:gd name="connsiteY58" fmla="*/ 79327 h 1913874"/>
                    <a:gd name="connsiteX59" fmla="*/ 49204 w 49271"/>
                    <a:gd name="connsiteY59" fmla="*/ 122041 h 1913874"/>
                    <a:gd name="connsiteX60" fmla="*/ 47885 w 49271"/>
                    <a:gd name="connsiteY60" fmla="*/ 180508 h 1913874"/>
                    <a:gd name="connsiteX61" fmla="*/ 43679 w 49271"/>
                    <a:gd name="connsiteY61" fmla="*/ 236127 h 1913874"/>
                    <a:gd name="connsiteX62" fmla="*/ 39951 w 49271"/>
                    <a:gd name="connsiteY62" fmla="*/ 282129 h 1913874"/>
                    <a:gd name="connsiteX63" fmla="*/ 39358 w 49271"/>
                    <a:gd name="connsiteY63" fmla="*/ 291498 h 1913874"/>
                    <a:gd name="connsiteX64" fmla="*/ 38134 w 49271"/>
                    <a:gd name="connsiteY64" fmla="*/ 312185 h 1913874"/>
                    <a:gd name="connsiteX65" fmla="*/ 35802 w 49271"/>
                    <a:gd name="connsiteY65" fmla="*/ 347729 h 1913874"/>
                    <a:gd name="connsiteX66" fmla="*/ 33698 w 49271"/>
                    <a:gd name="connsiteY66" fmla="*/ 375490 h 1913874"/>
                    <a:gd name="connsiteX67" fmla="*/ 31595 w 49271"/>
                    <a:gd name="connsiteY67" fmla="*/ 403271 h 1913874"/>
                    <a:gd name="connsiteX68" fmla="*/ 25553 w 49271"/>
                    <a:gd name="connsiteY68" fmla="*/ 457055 h 1913874"/>
                    <a:gd name="connsiteX69" fmla="*/ 19531 w 49271"/>
                    <a:gd name="connsiteY69" fmla="*/ 510685 h 1913874"/>
                    <a:gd name="connsiteX70" fmla="*/ 17428 w 49271"/>
                    <a:gd name="connsiteY70" fmla="*/ 538447 h 1913874"/>
                    <a:gd name="connsiteX71" fmla="*/ 15325 w 49271"/>
                    <a:gd name="connsiteY71" fmla="*/ 566228 h 1913874"/>
                    <a:gd name="connsiteX72" fmla="*/ 12992 w 49271"/>
                    <a:gd name="connsiteY72" fmla="*/ 601714 h 1913874"/>
                    <a:gd name="connsiteX73" fmla="*/ 11768 w 49271"/>
                    <a:gd name="connsiteY73" fmla="*/ 622420 h 1913874"/>
                    <a:gd name="connsiteX74" fmla="*/ 11175 w 49271"/>
                    <a:gd name="connsiteY74" fmla="*/ 631770 h 1913874"/>
                    <a:gd name="connsiteX75" fmla="*/ 7447 w 49271"/>
                    <a:gd name="connsiteY75" fmla="*/ 677886 h 1913874"/>
                    <a:gd name="connsiteX76" fmla="*/ 3260 w 49271"/>
                    <a:gd name="connsiteY76" fmla="*/ 733352 h 1913874"/>
                    <a:gd name="connsiteX77" fmla="*/ 1941 w 49271"/>
                    <a:gd name="connsiteY77" fmla="*/ 791763 h 1913874"/>
                    <a:gd name="connsiteX78" fmla="*/ 2323 w 49271"/>
                    <a:gd name="connsiteY78" fmla="*/ 834419 h 1913874"/>
                    <a:gd name="connsiteX79" fmla="*/ 2610 w 49271"/>
                    <a:gd name="connsiteY79" fmla="*/ 852142 h 1913874"/>
                    <a:gd name="connsiteX80" fmla="*/ 3011 w 49271"/>
                    <a:gd name="connsiteY80" fmla="*/ 874933 h 1913874"/>
                    <a:gd name="connsiteX81" fmla="*/ 3528 w 49271"/>
                    <a:gd name="connsiteY81" fmla="*/ 912828 h 1913874"/>
                    <a:gd name="connsiteX82" fmla="*/ 3011 w 49271"/>
                    <a:gd name="connsiteY82" fmla="*/ 949691 h 1913874"/>
                    <a:gd name="connsiteX83" fmla="*/ 2610 w 49271"/>
                    <a:gd name="connsiteY83" fmla="*/ 971678 h 1913874"/>
                    <a:gd name="connsiteX84" fmla="*/ 2323 w 49271"/>
                    <a:gd name="connsiteY84" fmla="*/ 988848 h 1913874"/>
                    <a:gd name="connsiteX85" fmla="*/ 1941 w 49271"/>
                    <a:gd name="connsiteY85" fmla="*/ 1030758 h 1913874"/>
                    <a:gd name="connsiteX86" fmla="*/ 3260 w 49271"/>
                    <a:gd name="connsiteY86" fmla="*/ 1091788 h 1913874"/>
                    <a:gd name="connsiteX87" fmla="*/ 7466 w 49271"/>
                    <a:gd name="connsiteY87" fmla="*/ 1155686 h 1913874"/>
                    <a:gd name="connsiteX88" fmla="*/ 11195 w 49271"/>
                    <a:gd name="connsiteY88" fmla="*/ 1209240 h 1913874"/>
                    <a:gd name="connsiteX89" fmla="*/ 11787 w 49271"/>
                    <a:gd name="connsiteY89" fmla="*/ 1219794 h 1913874"/>
                    <a:gd name="connsiteX90" fmla="*/ 13011 w 49271"/>
                    <a:gd name="connsiteY90" fmla="*/ 1242928 h 1913874"/>
                    <a:gd name="connsiteX91" fmla="*/ 15344 w 49271"/>
                    <a:gd name="connsiteY91" fmla="*/ 1283080 h 1913874"/>
                    <a:gd name="connsiteX92" fmla="*/ 17447 w 49271"/>
                    <a:gd name="connsiteY92" fmla="*/ 1315067 h 1913874"/>
                    <a:gd name="connsiteX93" fmla="*/ 19550 w 49271"/>
                    <a:gd name="connsiteY93" fmla="*/ 1347035 h 1913874"/>
                    <a:gd name="connsiteX94" fmla="*/ 25592 w 49271"/>
                    <a:gd name="connsiteY94" fmla="*/ 1412768 h 1913874"/>
                    <a:gd name="connsiteX95" fmla="*/ 31634 w 49271"/>
                    <a:gd name="connsiteY95" fmla="*/ 1478597 h 1913874"/>
                    <a:gd name="connsiteX96" fmla="*/ 33737 w 49271"/>
                    <a:gd name="connsiteY96" fmla="*/ 1510584 h 1913874"/>
                    <a:gd name="connsiteX97" fmla="*/ 35840 w 49271"/>
                    <a:gd name="connsiteY97" fmla="*/ 1542552 h 1913874"/>
                    <a:gd name="connsiteX98" fmla="*/ 38172 w 49271"/>
                    <a:gd name="connsiteY98" fmla="*/ 1582741 h 1913874"/>
                    <a:gd name="connsiteX99" fmla="*/ 39396 w 49271"/>
                    <a:gd name="connsiteY99" fmla="*/ 1605857 h 1913874"/>
                    <a:gd name="connsiteX100" fmla="*/ 39989 w 49271"/>
                    <a:gd name="connsiteY100" fmla="*/ 1616411 h 1913874"/>
                    <a:gd name="connsiteX101" fmla="*/ 43717 w 49271"/>
                    <a:gd name="connsiteY101" fmla="*/ 1669889 h 1913874"/>
                    <a:gd name="connsiteX102" fmla="*/ 47923 w 49271"/>
                    <a:gd name="connsiteY102" fmla="*/ 1733901 h 1913874"/>
                    <a:gd name="connsiteX103" fmla="*/ 49243 w 49271"/>
                    <a:gd name="connsiteY103" fmla="*/ 1794988 h 1913874"/>
                    <a:gd name="connsiteX104" fmla="*/ 48860 w 49271"/>
                    <a:gd name="connsiteY104" fmla="*/ 1836956 h 1913874"/>
                    <a:gd name="connsiteX105" fmla="*/ 48573 w 49271"/>
                    <a:gd name="connsiteY105" fmla="*/ 1854106 h 1913874"/>
                    <a:gd name="connsiteX106" fmla="*/ 48172 w 49271"/>
                    <a:gd name="connsiteY106" fmla="*/ 1876094 h 1913874"/>
                    <a:gd name="connsiteX107" fmla="*/ 47656 w 49271"/>
                    <a:gd name="connsiteY107" fmla="*/ 1912918 h 1913874"/>
                    <a:gd name="connsiteX108" fmla="*/ 46700 w 49271"/>
                    <a:gd name="connsiteY108" fmla="*/ 1913874 h 19138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</a:cxnLst>
                  <a:rect l="l" t="t" r="r" b="b"/>
                  <a:pathLst>
                    <a:path w="49271" h="1913874">
                      <a:moveTo>
                        <a:pt x="46700" y="1913874"/>
                      </a:moveTo>
                      <a:cubicBezTo>
                        <a:pt x="46164" y="1913874"/>
                        <a:pt x="45744" y="1913454"/>
                        <a:pt x="45744" y="1912918"/>
                      </a:cubicBezTo>
                      <a:cubicBezTo>
                        <a:pt x="45744" y="1900452"/>
                        <a:pt x="46012" y="1888063"/>
                        <a:pt x="46260" y="1876055"/>
                      </a:cubicBezTo>
                      <a:cubicBezTo>
                        <a:pt x="46413" y="1868752"/>
                        <a:pt x="46566" y="1861429"/>
                        <a:pt x="46662" y="1854068"/>
                      </a:cubicBezTo>
                      <a:cubicBezTo>
                        <a:pt x="46738" y="1848332"/>
                        <a:pt x="46834" y="1842615"/>
                        <a:pt x="46948" y="1836899"/>
                      </a:cubicBezTo>
                      <a:cubicBezTo>
                        <a:pt x="47197" y="1823285"/>
                        <a:pt x="47445" y="1809194"/>
                        <a:pt x="47331" y="1794988"/>
                      </a:cubicBezTo>
                      <a:cubicBezTo>
                        <a:pt x="47120" y="1771490"/>
                        <a:pt x="46700" y="1752103"/>
                        <a:pt x="46012" y="1733959"/>
                      </a:cubicBezTo>
                      <a:cubicBezTo>
                        <a:pt x="45170" y="1711684"/>
                        <a:pt x="43794" y="1690786"/>
                        <a:pt x="41805" y="1670061"/>
                      </a:cubicBezTo>
                      <a:cubicBezTo>
                        <a:pt x="40046" y="1651687"/>
                        <a:pt x="39052" y="1633810"/>
                        <a:pt x="38077" y="1616507"/>
                      </a:cubicBezTo>
                      <a:lnTo>
                        <a:pt x="37484" y="1605953"/>
                      </a:lnTo>
                      <a:cubicBezTo>
                        <a:pt x="37044" y="1598190"/>
                        <a:pt x="36643" y="1590504"/>
                        <a:pt x="36260" y="1582818"/>
                      </a:cubicBezTo>
                      <a:cubicBezTo>
                        <a:pt x="35610" y="1569759"/>
                        <a:pt x="34941" y="1556280"/>
                        <a:pt x="33928" y="1542667"/>
                      </a:cubicBezTo>
                      <a:cubicBezTo>
                        <a:pt x="33144" y="1531921"/>
                        <a:pt x="32475" y="1521119"/>
                        <a:pt x="31825" y="1510680"/>
                      </a:cubicBezTo>
                      <a:cubicBezTo>
                        <a:pt x="31175" y="1500240"/>
                        <a:pt x="30506" y="1489457"/>
                        <a:pt x="29722" y="1478712"/>
                      </a:cubicBezTo>
                      <a:cubicBezTo>
                        <a:pt x="28116" y="1456877"/>
                        <a:pt x="26452" y="1435425"/>
                        <a:pt x="23680" y="1412978"/>
                      </a:cubicBezTo>
                      <a:cubicBezTo>
                        <a:pt x="20907" y="1390475"/>
                        <a:pt x="19244" y="1369003"/>
                        <a:pt x="17638" y="1347149"/>
                      </a:cubicBezTo>
                      <a:cubicBezTo>
                        <a:pt x="16854" y="1336404"/>
                        <a:pt x="16185" y="1325602"/>
                        <a:pt x="15535" y="1315162"/>
                      </a:cubicBezTo>
                      <a:cubicBezTo>
                        <a:pt x="14885" y="1304723"/>
                        <a:pt x="14216" y="1293940"/>
                        <a:pt x="13432" y="1283194"/>
                      </a:cubicBezTo>
                      <a:cubicBezTo>
                        <a:pt x="12437" y="1269581"/>
                        <a:pt x="11749" y="1256064"/>
                        <a:pt x="11099" y="1243005"/>
                      </a:cubicBezTo>
                      <a:cubicBezTo>
                        <a:pt x="10717" y="1235319"/>
                        <a:pt x="10334" y="1227633"/>
                        <a:pt x="9875" y="1219889"/>
                      </a:cubicBezTo>
                      <a:lnTo>
                        <a:pt x="9283" y="1209335"/>
                      </a:lnTo>
                      <a:cubicBezTo>
                        <a:pt x="8308" y="1192051"/>
                        <a:pt x="7294" y="1174174"/>
                        <a:pt x="5554" y="1155858"/>
                      </a:cubicBezTo>
                      <a:cubicBezTo>
                        <a:pt x="3566" y="1135094"/>
                        <a:pt x="2208" y="1114158"/>
                        <a:pt x="1348" y="1091845"/>
                      </a:cubicBezTo>
                      <a:cubicBezTo>
                        <a:pt x="660" y="1073682"/>
                        <a:pt x="239" y="1054275"/>
                        <a:pt x="29" y="1030758"/>
                      </a:cubicBezTo>
                      <a:cubicBezTo>
                        <a:pt x="-86" y="1016514"/>
                        <a:pt x="163" y="1002423"/>
                        <a:pt x="411" y="988790"/>
                      </a:cubicBezTo>
                      <a:cubicBezTo>
                        <a:pt x="507" y="983074"/>
                        <a:pt x="622" y="977376"/>
                        <a:pt x="698" y="971640"/>
                      </a:cubicBezTo>
                      <a:cubicBezTo>
                        <a:pt x="794" y="964279"/>
                        <a:pt x="947" y="956956"/>
                        <a:pt x="1100" y="949652"/>
                      </a:cubicBezTo>
                      <a:cubicBezTo>
                        <a:pt x="1348" y="937665"/>
                        <a:pt x="1616" y="925275"/>
                        <a:pt x="1616" y="912828"/>
                      </a:cubicBezTo>
                      <a:cubicBezTo>
                        <a:pt x="1616" y="900381"/>
                        <a:pt x="1348" y="887476"/>
                        <a:pt x="1100" y="874990"/>
                      </a:cubicBezTo>
                      <a:cubicBezTo>
                        <a:pt x="947" y="867362"/>
                        <a:pt x="794" y="859752"/>
                        <a:pt x="698" y="852181"/>
                      </a:cubicBezTo>
                      <a:cubicBezTo>
                        <a:pt x="622" y="846292"/>
                        <a:pt x="526" y="840384"/>
                        <a:pt x="411" y="834457"/>
                      </a:cubicBezTo>
                      <a:cubicBezTo>
                        <a:pt x="163" y="820346"/>
                        <a:pt x="-86" y="805739"/>
                        <a:pt x="29" y="791744"/>
                      </a:cubicBezTo>
                      <a:cubicBezTo>
                        <a:pt x="239" y="768647"/>
                        <a:pt x="660" y="750063"/>
                        <a:pt x="1348" y="733276"/>
                      </a:cubicBezTo>
                      <a:cubicBezTo>
                        <a:pt x="2189" y="712665"/>
                        <a:pt x="3566" y="694463"/>
                        <a:pt x="5554" y="677657"/>
                      </a:cubicBezTo>
                      <a:cubicBezTo>
                        <a:pt x="7294" y="662839"/>
                        <a:pt x="8308" y="646989"/>
                        <a:pt x="9283" y="631655"/>
                      </a:cubicBezTo>
                      <a:cubicBezTo>
                        <a:pt x="9474" y="628538"/>
                        <a:pt x="9684" y="625403"/>
                        <a:pt x="9875" y="622286"/>
                      </a:cubicBezTo>
                      <a:cubicBezTo>
                        <a:pt x="10334" y="615442"/>
                        <a:pt x="10717" y="608520"/>
                        <a:pt x="11099" y="601599"/>
                      </a:cubicBezTo>
                      <a:cubicBezTo>
                        <a:pt x="11749" y="589840"/>
                        <a:pt x="12418" y="577680"/>
                        <a:pt x="13432" y="566056"/>
                      </a:cubicBezTo>
                      <a:cubicBezTo>
                        <a:pt x="14216" y="556897"/>
                        <a:pt x="14885" y="547433"/>
                        <a:pt x="15535" y="538294"/>
                      </a:cubicBezTo>
                      <a:cubicBezTo>
                        <a:pt x="16185" y="529136"/>
                        <a:pt x="16854" y="519690"/>
                        <a:pt x="17638" y="510513"/>
                      </a:cubicBezTo>
                      <a:cubicBezTo>
                        <a:pt x="19244" y="491852"/>
                        <a:pt x="20907" y="473689"/>
                        <a:pt x="23680" y="456730"/>
                      </a:cubicBezTo>
                      <a:cubicBezTo>
                        <a:pt x="26452" y="439828"/>
                        <a:pt x="28116" y="421722"/>
                        <a:pt x="29702" y="403099"/>
                      </a:cubicBezTo>
                      <a:cubicBezTo>
                        <a:pt x="30486" y="393941"/>
                        <a:pt x="31156" y="384476"/>
                        <a:pt x="31806" y="375337"/>
                      </a:cubicBezTo>
                      <a:cubicBezTo>
                        <a:pt x="32456" y="366179"/>
                        <a:pt x="33125" y="356734"/>
                        <a:pt x="33909" y="347556"/>
                      </a:cubicBezTo>
                      <a:cubicBezTo>
                        <a:pt x="34903" y="335951"/>
                        <a:pt x="35572" y="323810"/>
                        <a:pt x="36241" y="312070"/>
                      </a:cubicBezTo>
                      <a:cubicBezTo>
                        <a:pt x="36624" y="305149"/>
                        <a:pt x="37006" y="298228"/>
                        <a:pt x="37465" y="291364"/>
                      </a:cubicBezTo>
                      <a:cubicBezTo>
                        <a:pt x="37675" y="288247"/>
                        <a:pt x="37867" y="285131"/>
                        <a:pt x="38058" y="282014"/>
                      </a:cubicBezTo>
                      <a:cubicBezTo>
                        <a:pt x="39033" y="266661"/>
                        <a:pt x="40046" y="250773"/>
                        <a:pt x="41786" y="235898"/>
                      </a:cubicBezTo>
                      <a:cubicBezTo>
                        <a:pt x="43755" y="219149"/>
                        <a:pt x="45132" y="200985"/>
                        <a:pt x="45973" y="180432"/>
                      </a:cubicBezTo>
                      <a:cubicBezTo>
                        <a:pt x="46662" y="163664"/>
                        <a:pt x="47082" y="145099"/>
                        <a:pt x="47293" y="122021"/>
                      </a:cubicBezTo>
                      <a:cubicBezTo>
                        <a:pt x="47407" y="108064"/>
                        <a:pt x="47159" y="93476"/>
                        <a:pt x="46910" y="79366"/>
                      </a:cubicBezTo>
                      <a:cubicBezTo>
                        <a:pt x="46815" y="73458"/>
                        <a:pt x="46700" y="67531"/>
                        <a:pt x="46623" y="61642"/>
                      </a:cubicBezTo>
                      <a:cubicBezTo>
                        <a:pt x="46528" y="54070"/>
                        <a:pt x="46375" y="46461"/>
                        <a:pt x="46222" y="38851"/>
                      </a:cubicBezTo>
                      <a:cubicBezTo>
                        <a:pt x="45973" y="26347"/>
                        <a:pt x="45706" y="13422"/>
                        <a:pt x="45706" y="956"/>
                      </a:cubicBezTo>
                      <a:cubicBezTo>
                        <a:pt x="45706" y="421"/>
                        <a:pt x="46126" y="0"/>
                        <a:pt x="46662" y="0"/>
                      </a:cubicBezTo>
                      <a:cubicBezTo>
                        <a:pt x="47197" y="0"/>
                        <a:pt x="47618" y="421"/>
                        <a:pt x="47618" y="956"/>
                      </a:cubicBezTo>
                      <a:cubicBezTo>
                        <a:pt x="47618" y="13403"/>
                        <a:pt x="47885" y="26309"/>
                        <a:pt x="48134" y="38794"/>
                      </a:cubicBezTo>
                      <a:cubicBezTo>
                        <a:pt x="48287" y="46422"/>
                        <a:pt x="48440" y="54032"/>
                        <a:pt x="48535" y="61603"/>
                      </a:cubicBezTo>
                      <a:cubicBezTo>
                        <a:pt x="48612" y="67492"/>
                        <a:pt x="48707" y="73400"/>
                        <a:pt x="48822" y="79327"/>
                      </a:cubicBezTo>
                      <a:cubicBezTo>
                        <a:pt x="49071" y="93438"/>
                        <a:pt x="49319" y="108045"/>
                        <a:pt x="49204" y="122041"/>
                      </a:cubicBezTo>
                      <a:cubicBezTo>
                        <a:pt x="48994" y="145137"/>
                        <a:pt x="48573" y="163721"/>
                        <a:pt x="47885" y="180508"/>
                      </a:cubicBezTo>
                      <a:cubicBezTo>
                        <a:pt x="47044" y="201138"/>
                        <a:pt x="45667" y="219321"/>
                        <a:pt x="43679" y="236127"/>
                      </a:cubicBezTo>
                      <a:cubicBezTo>
                        <a:pt x="41939" y="250945"/>
                        <a:pt x="40926" y="266795"/>
                        <a:pt x="39951" y="282129"/>
                      </a:cubicBezTo>
                      <a:cubicBezTo>
                        <a:pt x="39759" y="285246"/>
                        <a:pt x="39549" y="288381"/>
                        <a:pt x="39358" y="291498"/>
                      </a:cubicBezTo>
                      <a:cubicBezTo>
                        <a:pt x="38899" y="298343"/>
                        <a:pt x="38517" y="305264"/>
                        <a:pt x="38134" y="312185"/>
                      </a:cubicBezTo>
                      <a:cubicBezTo>
                        <a:pt x="37484" y="323944"/>
                        <a:pt x="36815" y="336104"/>
                        <a:pt x="35802" y="347729"/>
                      </a:cubicBezTo>
                      <a:cubicBezTo>
                        <a:pt x="35018" y="356887"/>
                        <a:pt x="34348" y="366351"/>
                        <a:pt x="33698" y="375490"/>
                      </a:cubicBezTo>
                      <a:cubicBezTo>
                        <a:pt x="33048" y="384649"/>
                        <a:pt x="32379" y="394094"/>
                        <a:pt x="31595" y="403271"/>
                      </a:cubicBezTo>
                      <a:cubicBezTo>
                        <a:pt x="29989" y="421932"/>
                        <a:pt x="28326" y="440076"/>
                        <a:pt x="25553" y="457055"/>
                      </a:cubicBezTo>
                      <a:cubicBezTo>
                        <a:pt x="22781" y="473956"/>
                        <a:pt x="21118" y="492063"/>
                        <a:pt x="19531" y="510685"/>
                      </a:cubicBezTo>
                      <a:cubicBezTo>
                        <a:pt x="18747" y="519843"/>
                        <a:pt x="18078" y="529308"/>
                        <a:pt x="17428" y="538447"/>
                      </a:cubicBezTo>
                      <a:cubicBezTo>
                        <a:pt x="16778" y="547605"/>
                        <a:pt x="16108" y="557050"/>
                        <a:pt x="15325" y="566228"/>
                      </a:cubicBezTo>
                      <a:cubicBezTo>
                        <a:pt x="14330" y="577833"/>
                        <a:pt x="13661" y="589974"/>
                        <a:pt x="12992" y="601714"/>
                      </a:cubicBezTo>
                      <a:cubicBezTo>
                        <a:pt x="12609" y="608635"/>
                        <a:pt x="12227" y="615556"/>
                        <a:pt x="11768" y="622420"/>
                      </a:cubicBezTo>
                      <a:cubicBezTo>
                        <a:pt x="11558" y="625537"/>
                        <a:pt x="11367" y="628653"/>
                        <a:pt x="11175" y="631770"/>
                      </a:cubicBezTo>
                      <a:cubicBezTo>
                        <a:pt x="10200" y="647123"/>
                        <a:pt x="9187" y="663011"/>
                        <a:pt x="7447" y="677886"/>
                      </a:cubicBezTo>
                      <a:cubicBezTo>
                        <a:pt x="5478" y="694635"/>
                        <a:pt x="4101" y="712799"/>
                        <a:pt x="3260" y="733352"/>
                      </a:cubicBezTo>
                      <a:cubicBezTo>
                        <a:pt x="2572" y="750120"/>
                        <a:pt x="2151" y="768685"/>
                        <a:pt x="1941" y="791763"/>
                      </a:cubicBezTo>
                      <a:cubicBezTo>
                        <a:pt x="1826" y="805739"/>
                        <a:pt x="2075" y="820308"/>
                        <a:pt x="2323" y="834419"/>
                      </a:cubicBezTo>
                      <a:cubicBezTo>
                        <a:pt x="2419" y="840327"/>
                        <a:pt x="2533" y="846254"/>
                        <a:pt x="2610" y="852142"/>
                      </a:cubicBezTo>
                      <a:cubicBezTo>
                        <a:pt x="2705" y="859714"/>
                        <a:pt x="2858" y="867323"/>
                        <a:pt x="3011" y="874933"/>
                      </a:cubicBezTo>
                      <a:cubicBezTo>
                        <a:pt x="3260" y="887437"/>
                        <a:pt x="3528" y="900362"/>
                        <a:pt x="3528" y="912828"/>
                      </a:cubicBezTo>
                      <a:cubicBezTo>
                        <a:pt x="3528" y="925294"/>
                        <a:pt x="3260" y="937684"/>
                        <a:pt x="3011" y="949691"/>
                      </a:cubicBezTo>
                      <a:cubicBezTo>
                        <a:pt x="2858" y="956994"/>
                        <a:pt x="2705" y="964317"/>
                        <a:pt x="2610" y="971678"/>
                      </a:cubicBezTo>
                      <a:cubicBezTo>
                        <a:pt x="2533" y="977414"/>
                        <a:pt x="2438" y="983131"/>
                        <a:pt x="2323" y="988848"/>
                      </a:cubicBezTo>
                      <a:cubicBezTo>
                        <a:pt x="2075" y="1002461"/>
                        <a:pt x="1826" y="1016552"/>
                        <a:pt x="1941" y="1030758"/>
                      </a:cubicBezTo>
                      <a:cubicBezTo>
                        <a:pt x="2151" y="1054256"/>
                        <a:pt x="2572" y="1073643"/>
                        <a:pt x="3260" y="1091788"/>
                      </a:cubicBezTo>
                      <a:cubicBezTo>
                        <a:pt x="4101" y="1114062"/>
                        <a:pt x="5478" y="1134960"/>
                        <a:pt x="7466" y="1155686"/>
                      </a:cubicBezTo>
                      <a:cubicBezTo>
                        <a:pt x="9225" y="1174060"/>
                        <a:pt x="10219" y="1191936"/>
                        <a:pt x="11195" y="1209240"/>
                      </a:cubicBezTo>
                      <a:lnTo>
                        <a:pt x="11787" y="1219794"/>
                      </a:lnTo>
                      <a:cubicBezTo>
                        <a:pt x="12227" y="1227556"/>
                        <a:pt x="12629" y="1235242"/>
                        <a:pt x="13011" y="1242928"/>
                      </a:cubicBezTo>
                      <a:cubicBezTo>
                        <a:pt x="13661" y="1255987"/>
                        <a:pt x="14330" y="1269466"/>
                        <a:pt x="15344" y="1283080"/>
                      </a:cubicBezTo>
                      <a:cubicBezTo>
                        <a:pt x="16128" y="1293825"/>
                        <a:pt x="16797" y="1304627"/>
                        <a:pt x="17447" y="1315067"/>
                      </a:cubicBezTo>
                      <a:cubicBezTo>
                        <a:pt x="18097" y="1325506"/>
                        <a:pt x="18766" y="1336289"/>
                        <a:pt x="19550" y="1347035"/>
                      </a:cubicBezTo>
                      <a:cubicBezTo>
                        <a:pt x="21156" y="1368869"/>
                        <a:pt x="22819" y="1390322"/>
                        <a:pt x="25592" y="1412768"/>
                      </a:cubicBezTo>
                      <a:cubicBezTo>
                        <a:pt x="28364" y="1435272"/>
                        <a:pt x="30028" y="1456743"/>
                        <a:pt x="31634" y="1478597"/>
                      </a:cubicBezTo>
                      <a:cubicBezTo>
                        <a:pt x="32417" y="1489342"/>
                        <a:pt x="33087" y="1500145"/>
                        <a:pt x="33737" y="1510584"/>
                      </a:cubicBezTo>
                      <a:cubicBezTo>
                        <a:pt x="34387" y="1521023"/>
                        <a:pt x="35056" y="1531807"/>
                        <a:pt x="35840" y="1542552"/>
                      </a:cubicBezTo>
                      <a:cubicBezTo>
                        <a:pt x="36834" y="1556165"/>
                        <a:pt x="37522" y="1569683"/>
                        <a:pt x="38172" y="1582741"/>
                      </a:cubicBezTo>
                      <a:cubicBezTo>
                        <a:pt x="38555" y="1590428"/>
                        <a:pt x="38937" y="1598114"/>
                        <a:pt x="39396" y="1605857"/>
                      </a:cubicBezTo>
                      <a:lnTo>
                        <a:pt x="39989" y="1616411"/>
                      </a:lnTo>
                      <a:cubicBezTo>
                        <a:pt x="40964" y="1633695"/>
                        <a:pt x="41977" y="1651572"/>
                        <a:pt x="43717" y="1669889"/>
                      </a:cubicBezTo>
                      <a:cubicBezTo>
                        <a:pt x="45706" y="1690653"/>
                        <a:pt x="47063" y="1711589"/>
                        <a:pt x="47923" y="1733901"/>
                      </a:cubicBezTo>
                      <a:cubicBezTo>
                        <a:pt x="48612" y="1752065"/>
                        <a:pt x="49032" y="1771471"/>
                        <a:pt x="49243" y="1794988"/>
                      </a:cubicBezTo>
                      <a:cubicBezTo>
                        <a:pt x="49357" y="1809232"/>
                        <a:pt x="49109" y="1823324"/>
                        <a:pt x="48860" y="1836956"/>
                      </a:cubicBezTo>
                      <a:cubicBezTo>
                        <a:pt x="48765" y="1842673"/>
                        <a:pt x="48650" y="1848370"/>
                        <a:pt x="48573" y="1854106"/>
                      </a:cubicBezTo>
                      <a:cubicBezTo>
                        <a:pt x="48478" y="1861467"/>
                        <a:pt x="48325" y="1868790"/>
                        <a:pt x="48172" y="1876094"/>
                      </a:cubicBezTo>
                      <a:cubicBezTo>
                        <a:pt x="47923" y="1888082"/>
                        <a:pt x="47656" y="1900471"/>
                        <a:pt x="47656" y="1912918"/>
                      </a:cubicBezTo>
                      <a:cubicBezTo>
                        <a:pt x="47656" y="1913454"/>
                        <a:pt x="47235" y="1913874"/>
                        <a:pt x="46700" y="1913874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0" name="任意多边形: 形状 369">
                  <a:extLst>
                    <a:ext uri="{FF2B5EF4-FFF2-40B4-BE49-F238E27FC236}">
                      <a16:creationId xmlns:a16="http://schemas.microsoft.com/office/drawing/2014/main" id="{9B5D0060-B70D-419B-DC0F-7A5467E044EA}"/>
                    </a:ext>
                  </a:extLst>
                </p:cNvPr>
                <p:cNvSpPr/>
                <p:nvPr/>
              </p:nvSpPr>
              <p:spPr>
                <a:xfrm>
                  <a:off x="11011789" y="1104717"/>
                  <a:ext cx="25076" cy="1913854"/>
                </a:xfrm>
                <a:custGeom>
                  <a:avLst/>
                  <a:gdLst>
                    <a:gd name="connsiteX0" fmla="*/ 22796 w 25076"/>
                    <a:gd name="connsiteY0" fmla="*/ 1913855 h 1913854"/>
                    <a:gd name="connsiteX1" fmla="*/ 21840 w 25076"/>
                    <a:gd name="connsiteY1" fmla="*/ 1912899 h 1913854"/>
                    <a:gd name="connsiteX2" fmla="*/ 22490 w 25076"/>
                    <a:gd name="connsiteY2" fmla="*/ 1858083 h 1913854"/>
                    <a:gd name="connsiteX3" fmla="*/ 22566 w 25076"/>
                    <a:gd name="connsiteY3" fmla="*/ 1853858 h 1913854"/>
                    <a:gd name="connsiteX4" fmla="*/ 23121 w 25076"/>
                    <a:gd name="connsiteY4" fmla="*/ 1794682 h 1913854"/>
                    <a:gd name="connsiteX5" fmla="*/ 23044 w 25076"/>
                    <a:gd name="connsiteY5" fmla="*/ 1781796 h 1913854"/>
                    <a:gd name="connsiteX6" fmla="*/ 22624 w 25076"/>
                    <a:gd name="connsiteY6" fmla="*/ 1734456 h 1913854"/>
                    <a:gd name="connsiteX7" fmla="*/ 20196 w 25076"/>
                    <a:gd name="connsiteY7" fmla="*/ 1672336 h 1913854"/>
                    <a:gd name="connsiteX8" fmla="*/ 18131 w 25076"/>
                    <a:gd name="connsiteY8" fmla="*/ 1610465 h 1913854"/>
                    <a:gd name="connsiteX9" fmla="*/ 18054 w 25076"/>
                    <a:gd name="connsiteY9" fmla="*/ 1604767 h 1913854"/>
                    <a:gd name="connsiteX10" fmla="*/ 16582 w 25076"/>
                    <a:gd name="connsiteY10" fmla="*/ 1549206 h 1913854"/>
                    <a:gd name="connsiteX11" fmla="*/ 15014 w 25076"/>
                    <a:gd name="connsiteY11" fmla="*/ 1500929 h 1913854"/>
                    <a:gd name="connsiteX12" fmla="*/ 14689 w 25076"/>
                    <a:gd name="connsiteY12" fmla="*/ 1487526 h 1913854"/>
                    <a:gd name="connsiteX13" fmla="*/ 11573 w 25076"/>
                    <a:gd name="connsiteY13" fmla="*/ 1424718 h 1913854"/>
                    <a:gd name="connsiteX14" fmla="*/ 8456 w 25076"/>
                    <a:gd name="connsiteY14" fmla="*/ 1361795 h 1913854"/>
                    <a:gd name="connsiteX15" fmla="*/ 8131 w 25076"/>
                    <a:gd name="connsiteY15" fmla="*/ 1348431 h 1913854"/>
                    <a:gd name="connsiteX16" fmla="*/ 6563 w 25076"/>
                    <a:gd name="connsiteY16" fmla="*/ 1300173 h 1913854"/>
                    <a:gd name="connsiteX17" fmla="*/ 5091 w 25076"/>
                    <a:gd name="connsiteY17" fmla="*/ 1244534 h 1913854"/>
                    <a:gd name="connsiteX18" fmla="*/ 5015 w 25076"/>
                    <a:gd name="connsiteY18" fmla="*/ 1238837 h 1913854"/>
                    <a:gd name="connsiteX19" fmla="*/ 2950 w 25076"/>
                    <a:gd name="connsiteY19" fmla="*/ 1177061 h 1913854"/>
                    <a:gd name="connsiteX20" fmla="*/ 521 w 25076"/>
                    <a:gd name="connsiteY20" fmla="*/ 1114846 h 1913854"/>
                    <a:gd name="connsiteX21" fmla="*/ 101 w 25076"/>
                    <a:gd name="connsiteY21" fmla="*/ 1067487 h 1913854"/>
                    <a:gd name="connsiteX22" fmla="*/ 24 w 25076"/>
                    <a:gd name="connsiteY22" fmla="*/ 1054600 h 1913854"/>
                    <a:gd name="connsiteX23" fmla="*/ 579 w 25076"/>
                    <a:gd name="connsiteY23" fmla="*/ 995387 h 1913854"/>
                    <a:gd name="connsiteX24" fmla="*/ 655 w 25076"/>
                    <a:gd name="connsiteY24" fmla="*/ 991161 h 1913854"/>
                    <a:gd name="connsiteX25" fmla="*/ 1305 w 25076"/>
                    <a:gd name="connsiteY25" fmla="*/ 936383 h 1913854"/>
                    <a:gd name="connsiteX26" fmla="*/ 655 w 25076"/>
                    <a:gd name="connsiteY26" fmla="*/ 880306 h 1913854"/>
                    <a:gd name="connsiteX27" fmla="*/ 579 w 25076"/>
                    <a:gd name="connsiteY27" fmla="*/ 875927 h 1913854"/>
                    <a:gd name="connsiteX28" fmla="*/ 24 w 25076"/>
                    <a:gd name="connsiteY28" fmla="*/ 815605 h 1913854"/>
                    <a:gd name="connsiteX29" fmla="*/ 101 w 25076"/>
                    <a:gd name="connsiteY29" fmla="*/ 802852 h 1913854"/>
                    <a:gd name="connsiteX30" fmla="*/ 521 w 25076"/>
                    <a:gd name="connsiteY30" fmla="*/ 756334 h 1913854"/>
                    <a:gd name="connsiteX31" fmla="*/ 2950 w 25076"/>
                    <a:gd name="connsiteY31" fmla="*/ 698956 h 1913854"/>
                    <a:gd name="connsiteX32" fmla="*/ 5015 w 25076"/>
                    <a:gd name="connsiteY32" fmla="*/ 641329 h 1913854"/>
                    <a:gd name="connsiteX33" fmla="*/ 5091 w 25076"/>
                    <a:gd name="connsiteY33" fmla="*/ 635804 h 1913854"/>
                    <a:gd name="connsiteX34" fmla="*/ 6563 w 25076"/>
                    <a:gd name="connsiteY34" fmla="*/ 583091 h 1913854"/>
                    <a:gd name="connsiteX35" fmla="*/ 8131 w 25076"/>
                    <a:gd name="connsiteY35" fmla="*/ 537988 h 1913854"/>
                    <a:gd name="connsiteX36" fmla="*/ 8456 w 25076"/>
                    <a:gd name="connsiteY36" fmla="*/ 525273 h 1913854"/>
                    <a:gd name="connsiteX37" fmla="*/ 11592 w 25076"/>
                    <a:gd name="connsiteY37" fmla="*/ 468565 h 1913854"/>
                    <a:gd name="connsiteX38" fmla="*/ 14708 w 25076"/>
                    <a:gd name="connsiteY38" fmla="*/ 412009 h 1913854"/>
                    <a:gd name="connsiteX39" fmla="*/ 15033 w 25076"/>
                    <a:gd name="connsiteY39" fmla="*/ 399256 h 1913854"/>
                    <a:gd name="connsiteX40" fmla="*/ 16601 w 25076"/>
                    <a:gd name="connsiteY40" fmla="*/ 354134 h 1913854"/>
                    <a:gd name="connsiteX41" fmla="*/ 18073 w 25076"/>
                    <a:gd name="connsiteY41" fmla="*/ 301497 h 1913854"/>
                    <a:gd name="connsiteX42" fmla="*/ 18150 w 25076"/>
                    <a:gd name="connsiteY42" fmla="*/ 295972 h 1913854"/>
                    <a:gd name="connsiteX43" fmla="*/ 20215 w 25076"/>
                    <a:gd name="connsiteY43" fmla="*/ 238230 h 1913854"/>
                    <a:gd name="connsiteX44" fmla="*/ 22643 w 25076"/>
                    <a:gd name="connsiteY44" fmla="*/ 180967 h 1913854"/>
                    <a:gd name="connsiteX45" fmla="*/ 23064 w 25076"/>
                    <a:gd name="connsiteY45" fmla="*/ 134487 h 1913854"/>
                    <a:gd name="connsiteX46" fmla="*/ 23140 w 25076"/>
                    <a:gd name="connsiteY46" fmla="*/ 121735 h 1913854"/>
                    <a:gd name="connsiteX47" fmla="*/ 22586 w 25076"/>
                    <a:gd name="connsiteY47" fmla="*/ 61450 h 1913854"/>
                    <a:gd name="connsiteX48" fmla="*/ 22509 w 25076"/>
                    <a:gd name="connsiteY48" fmla="*/ 57072 h 1913854"/>
                    <a:gd name="connsiteX49" fmla="*/ 21859 w 25076"/>
                    <a:gd name="connsiteY49" fmla="*/ 956 h 1913854"/>
                    <a:gd name="connsiteX50" fmla="*/ 22815 w 25076"/>
                    <a:gd name="connsiteY50" fmla="*/ 0 h 1913854"/>
                    <a:gd name="connsiteX51" fmla="*/ 23771 w 25076"/>
                    <a:gd name="connsiteY51" fmla="*/ 956 h 1913854"/>
                    <a:gd name="connsiteX52" fmla="*/ 24421 w 25076"/>
                    <a:gd name="connsiteY52" fmla="*/ 57034 h 1913854"/>
                    <a:gd name="connsiteX53" fmla="*/ 24498 w 25076"/>
                    <a:gd name="connsiteY53" fmla="*/ 61412 h 1913854"/>
                    <a:gd name="connsiteX54" fmla="*/ 25052 w 25076"/>
                    <a:gd name="connsiteY54" fmla="*/ 121735 h 1913854"/>
                    <a:gd name="connsiteX55" fmla="*/ 24976 w 25076"/>
                    <a:gd name="connsiteY55" fmla="*/ 134487 h 1913854"/>
                    <a:gd name="connsiteX56" fmla="*/ 24555 w 25076"/>
                    <a:gd name="connsiteY56" fmla="*/ 181005 h 1913854"/>
                    <a:gd name="connsiteX57" fmla="*/ 22127 w 25076"/>
                    <a:gd name="connsiteY57" fmla="*/ 238383 h 1913854"/>
                    <a:gd name="connsiteX58" fmla="*/ 20062 w 25076"/>
                    <a:gd name="connsiteY58" fmla="*/ 296010 h 1913854"/>
                    <a:gd name="connsiteX59" fmla="*/ 19985 w 25076"/>
                    <a:gd name="connsiteY59" fmla="*/ 301536 h 1913854"/>
                    <a:gd name="connsiteX60" fmla="*/ 18513 w 25076"/>
                    <a:gd name="connsiteY60" fmla="*/ 354248 h 1913854"/>
                    <a:gd name="connsiteX61" fmla="*/ 16945 w 25076"/>
                    <a:gd name="connsiteY61" fmla="*/ 399313 h 1913854"/>
                    <a:gd name="connsiteX62" fmla="*/ 16620 w 25076"/>
                    <a:gd name="connsiteY62" fmla="*/ 412066 h 1913854"/>
                    <a:gd name="connsiteX63" fmla="*/ 13485 w 25076"/>
                    <a:gd name="connsiteY63" fmla="*/ 468775 h 1913854"/>
                    <a:gd name="connsiteX64" fmla="*/ 10368 w 25076"/>
                    <a:gd name="connsiteY64" fmla="*/ 525331 h 1913854"/>
                    <a:gd name="connsiteX65" fmla="*/ 10043 w 25076"/>
                    <a:gd name="connsiteY65" fmla="*/ 538045 h 1913854"/>
                    <a:gd name="connsiteX66" fmla="*/ 8475 w 25076"/>
                    <a:gd name="connsiteY66" fmla="*/ 583225 h 1913854"/>
                    <a:gd name="connsiteX67" fmla="*/ 7003 w 25076"/>
                    <a:gd name="connsiteY67" fmla="*/ 635861 h 1913854"/>
                    <a:gd name="connsiteX68" fmla="*/ 6927 w 25076"/>
                    <a:gd name="connsiteY68" fmla="*/ 641387 h 1913854"/>
                    <a:gd name="connsiteX69" fmla="*/ 4862 w 25076"/>
                    <a:gd name="connsiteY69" fmla="*/ 699128 h 1913854"/>
                    <a:gd name="connsiteX70" fmla="*/ 2433 w 25076"/>
                    <a:gd name="connsiteY70" fmla="*/ 756391 h 1913854"/>
                    <a:gd name="connsiteX71" fmla="*/ 2013 w 25076"/>
                    <a:gd name="connsiteY71" fmla="*/ 802871 h 1913854"/>
                    <a:gd name="connsiteX72" fmla="*/ 1936 w 25076"/>
                    <a:gd name="connsiteY72" fmla="*/ 815624 h 1913854"/>
                    <a:gd name="connsiteX73" fmla="*/ 2491 w 25076"/>
                    <a:gd name="connsiteY73" fmla="*/ 875908 h 1913854"/>
                    <a:gd name="connsiteX74" fmla="*/ 2567 w 25076"/>
                    <a:gd name="connsiteY74" fmla="*/ 880287 h 1913854"/>
                    <a:gd name="connsiteX75" fmla="*/ 3217 w 25076"/>
                    <a:gd name="connsiteY75" fmla="*/ 936403 h 1913854"/>
                    <a:gd name="connsiteX76" fmla="*/ 2567 w 25076"/>
                    <a:gd name="connsiteY76" fmla="*/ 991219 h 1913854"/>
                    <a:gd name="connsiteX77" fmla="*/ 2491 w 25076"/>
                    <a:gd name="connsiteY77" fmla="*/ 995444 h 1913854"/>
                    <a:gd name="connsiteX78" fmla="*/ 1936 w 25076"/>
                    <a:gd name="connsiteY78" fmla="*/ 1054619 h 1913854"/>
                    <a:gd name="connsiteX79" fmla="*/ 2013 w 25076"/>
                    <a:gd name="connsiteY79" fmla="*/ 1067506 h 1913854"/>
                    <a:gd name="connsiteX80" fmla="*/ 2433 w 25076"/>
                    <a:gd name="connsiteY80" fmla="*/ 1114846 h 1913854"/>
                    <a:gd name="connsiteX81" fmla="*/ 4862 w 25076"/>
                    <a:gd name="connsiteY81" fmla="*/ 1176966 h 1913854"/>
                    <a:gd name="connsiteX82" fmla="*/ 6927 w 25076"/>
                    <a:gd name="connsiteY82" fmla="*/ 1238837 h 1913854"/>
                    <a:gd name="connsiteX83" fmla="*/ 7003 w 25076"/>
                    <a:gd name="connsiteY83" fmla="*/ 1244534 h 1913854"/>
                    <a:gd name="connsiteX84" fmla="*/ 8475 w 25076"/>
                    <a:gd name="connsiteY84" fmla="*/ 1300096 h 1913854"/>
                    <a:gd name="connsiteX85" fmla="*/ 10043 w 25076"/>
                    <a:gd name="connsiteY85" fmla="*/ 1348411 h 1913854"/>
                    <a:gd name="connsiteX86" fmla="*/ 10368 w 25076"/>
                    <a:gd name="connsiteY86" fmla="*/ 1361776 h 1913854"/>
                    <a:gd name="connsiteX87" fmla="*/ 13485 w 25076"/>
                    <a:gd name="connsiteY87" fmla="*/ 1424584 h 1913854"/>
                    <a:gd name="connsiteX88" fmla="*/ 16601 w 25076"/>
                    <a:gd name="connsiteY88" fmla="*/ 1487507 h 1913854"/>
                    <a:gd name="connsiteX89" fmla="*/ 16926 w 25076"/>
                    <a:gd name="connsiteY89" fmla="*/ 1500909 h 1913854"/>
                    <a:gd name="connsiteX90" fmla="*/ 18494 w 25076"/>
                    <a:gd name="connsiteY90" fmla="*/ 1549129 h 1913854"/>
                    <a:gd name="connsiteX91" fmla="*/ 19966 w 25076"/>
                    <a:gd name="connsiteY91" fmla="*/ 1604767 h 1913854"/>
                    <a:gd name="connsiteX92" fmla="*/ 20043 w 25076"/>
                    <a:gd name="connsiteY92" fmla="*/ 1610465 h 1913854"/>
                    <a:gd name="connsiteX93" fmla="*/ 22108 w 25076"/>
                    <a:gd name="connsiteY93" fmla="*/ 1672240 h 1913854"/>
                    <a:gd name="connsiteX94" fmla="*/ 24536 w 25076"/>
                    <a:gd name="connsiteY94" fmla="*/ 1734456 h 1913854"/>
                    <a:gd name="connsiteX95" fmla="*/ 24956 w 25076"/>
                    <a:gd name="connsiteY95" fmla="*/ 1781815 h 1913854"/>
                    <a:gd name="connsiteX96" fmla="*/ 25033 w 25076"/>
                    <a:gd name="connsiteY96" fmla="*/ 1794702 h 1913854"/>
                    <a:gd name="connsiteX97" fmla="*/ 24478 w 25076"/>
                    <a:gd name="connsiteY97" fmla="*/ 1853915 h 1913854"/>
                    <a:gd name="connsiteX98" fmla="*/ 24402 w 25076"/>
                    <a:gd name="connsiteY98" fmla="*/ 1858140 h 1913854"/>
                    <a:gd name="connsiteX99" fmla="*/ 23752 w 25076"/>
                    <a:gd name="connsiteY99" fmla="*/ 1912918 h 1913854"/>
                    <a:gd name="connsiteX100" fmla="*/ 22796 w 25076"/>
                    <a:gd name="connsiteY100" fmla="*/ 1913855 h 191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</a:cxnLst>
                  <a:rect l="l" t="t" r="r" b="b"/>
                  <a:pathLst>
                    <a:path w="25076" h="1913854">
                      <a:moveTo>
                        <a:pt x="22796" y="1913855"/>
                      </a:moveTo>
                      <a:cubicBezTo>
                        <a:pt x="22261" y="1913855"/>
                        <a:pt x="21840" y="1913434"/>
                        <a:pt x="21840" y="1912899"/>
                      </a:cubicBezTo>
                      <a:cubicBezTo>
                        <a:pt x="21840" y="1894410"/>
                        <a:pt x="22165" y="1875941"/>
                        <a:pt x="22490" y="1858083"/>
                      </a:cubicBezTo>
                      <a:lnTo>
                        <a:pt x="22566" y="1853858"/>
                      </a:lnTo>
                      <a:cubicBezTo>
                        <a:pt x="22930" y="1833132"/>
                        <a:pt x="23236" y="1814357"/>
                        <a:pt x="23121" y="1794682"/>
                      </a:cubicBezTo>
                      <a:lnTo>
                        <a:pt x="23044" y="1781796"/>
                      </a:lnTo>
                      <a:cubicBezTo>
                        <a:pt x="22968" y="1766347"/>
                        <a:pt x="22891" y="1750363"/>
                        <a:pt x="22624" y="1734456"/>
                      </a:cubicBezTo>
                      <a:cubicBezTo>
                        <a:pt x="22222" y="1711053"/>
                        <a:pt x="21458" y="1691303"/>
                        <a:pt x="20196" y="1672336"/>
                      </a:cubicBezTo>
                      <a:cubicBezTo>
                        <a:pt x="18800" y="1651075"/>
                        <a:pt x="18418" y="1630942"/>
                        <a:pt x="18131" y="1610465"/>
                      </a:cubicBezTo>
                      <a:lnTo>
                        <a:pt x="18054" y="1604767"/>
                      </a:lnTo>
                      <a:cubicBezTo>
                        <a:pt x="17806" y="1586776"/>
                        <a:pt x="17538" y="1568172"/>
                        <a:pt x="16582" y="1549206"/>
                      </a:cubicBezTo>
                      <a:cubicBezTo>
                        <a:pt x="15760" y="1532820"/>
                        <a:pt x="15377" y="1516607"/>
                        <a:pt x="15014" y="1500929"/>
                      </a:cubicBezTo>
                      <a:cubicBezTo>
                        <a:pt x="14919" y="1496474"/>
                        <a:pt x="14804" y="1492000"/>
                        <a:pt x="14689" y="1487526"/>
                      </a:cubicBezTo>
                      <a:cubicBezTo>
                        <a:pt x="14192" y="1467909"/>
                        <a:pt x="13466" y="1446744"/>
                        <a:pt x="11573" y="1424718"/>
                      </a:cubicBezTo>
                      <a:cubicBezTo>
                        <a:pt x="9680" y="1402635"/>
                        <a:pt x="8953" y="1381431"/>
                        <a:pt x="8456" y="1361795"/>
                      </a:cubicBezTo>
                      <a:cubicBezTo>
                        <a:pt x="8341" y="1357340"/>
                        <a:pt x="8246" y="1352885"/>
                        <a:pt x="8131" y="1348431"/>
                      </a:cubicBezTo>
                      <a:cubicBezTo>
                        <a:pt x="7768" y="1332752"/>
                        <a:pt x="7385" y="1316558"/>
                        <a:pt x="6563" y="1300173"/>
                      </a:cubicBezTo>
                      <a:cubicBezTo>
                        <a:pt x="5607" y="1281149"/>
                        <a:pt x="5340" y="1262545"/>
                        <a:pt x="5091" y="1244534"/>
                      </a:cubicBezTo>
                      <a:lnTo>
                        <a:pt x="5015" y="1238837"/>
                      </a:lnTo>
                      <a:cubicBezTo>
                        <a:pt x="4728" y="1218398"/>
                        <a:pt x="4345" y="1198284"/>
                        <a:pt x="2950" y="1177061"/>
                      </a:cubicBezTo>
                      <a:cubicBezTo>
                        <a:pt x="1707" y="1158056"/>
                        <a:pt x="923" y="1138287"/>
                        <a:pt x="521" y="1114846"/>
                      </a:cubicBezTo>
                      <a:cubicBezTo>
                        <a:pt x="254" y="1098919"/>
                        <a:pt x="177" y="1082935"/>
                        <a:pt x="101" y="1067487"/>
                      </a:cubicBezTo>
                      <a:lnTo>
                        <a:pt x="24" y="1054600"/>
                      </a:lnTo>
                      <a:cubicBezTo>
                        <a:pt x="-90" y="1034907"/>
                        <a:pt x="216" y="1016131"/>
                        <a:pt x="579" y="995387"/>
                      </a:cubicBezTo>
                      <a:lnTo>
                        <a:pt x="655" y="991161"/>
                      </a:lnTo>
                      <a:cubicBezTo>
                        <a:pt x="980" y="973323"/>
                        <a:pt x="1305" y="954853"/>
                        <a:pt x="1305" y="936383"/>
                      </a:cubicBezTo>
                      <a:cubicBezTo>
                        <a:pt x="1305" y="917914"/>
                        <a:pt x="980" y="898794"/>
                        <a:pt x="655" y="880306"/>
                      </a:cubicBezTo>
                      <a:lnTo>
                        <a:pt x="579" y="875927"/>
                      </a:lnTo>
                      <a:cubicBezTo>
                        <a:pt x="216" y="854437"/>
                        <a:pt x="-90" y="835069"/>
                        <a:pt x="24" y="815605"/>
                      </a:cubicBezTo>
                      <a:lnTo>
                        <a:pt x="101" y="802852"/>
                      </a:lnTo>
                      <a:cubicBezTo>
                        <a:pt x="177" y="787537"/>
                        <a:pt x="254" y="771706"/>
                        <a:pt x="521" y="756334"/>
                      </a:cubicBezTo>
                      <a:cubicBezTo>
                        <a:pt x="923" y="733696"/>
                        <a:pt x="1688" y="715456"/>
                        <a:pt x="2950" y="698956"/>
                      </a:cubicBezTo>
                      <a:cubicBezTo>
                        <a:pt x="4345" y="680525"/>
                        <a:pt x="4728" y="661195"/>
                        <a:pt x="5015" y="641329"/>
                      </a:cubicBezTo>
                      <a:lnTo>
                        <a:pt x="5091" y="635804"/>
                      </a:lnTo>
                      <a:cubicBezTo>
                        <a:pt x="5340" y="618309"/>
                        <a:pt x="5607" y="600203"/>
                        <a:pt x="6563" y="583091"/>
                      </a:cubicBezTo>
                      <a:cubicBezTo>
                        <a:pt x="7385" y="568350"/>
                        <a:pt x="7768" y="552920"/>
                        <a:pt x="8131" y="537988"/>
                      </a:cubicBezTo>
                      <a:cubicBezTo>
                        <a:pt x="8227" y="533743"/>
                        <a:pt x="8341" y="529499"/>
                        <a:pt x="8456" y="525273"/>
                      </a:cubicBezTo>
                      <a:cubicBezTo>
                        <a:pt x="8953" y="506632"/>
                        <a:pt x="9699" y="486881"/>
                        <a:pt x="11592" y="468565"/>
                      </a:cubicBezTo>
                      <a:cubicBezTo>
                        <a:pt x="13485" y="450324"/>
                        <a:pt x="14211" y="430612"/>
                        <a:pt x="14708" y="412009"/>
                      </a:cubicBezTo>
                      <a:cubicBezTo>
                        <a:pt x="14823" y="407764"/>
                        <a:pt x="14919" y="403520"/>
                        <a:pt x="15033" y="399256"/>
                      </a:cubicBezTo>
                      <a:cubicBezTo>
                        <a:pt x="15397" y="384324"/>
                        <a:pt x="15779" y="368875"/>
                        <a:pt x="16601" y="354134"/>
                      </a:cubicBezTo>
                      <a:cubicBezTo>
                        <a:pt x="17557" y="337060"/>
                        <a:pt x="17806" y="318992"/>
                        <a:pt x="18073" y="301497"/>
                      </a:cubicBezTo>
                      <a:lnTo>
                        <a:pt x="18150" y="295972"/>
                      </a:lnTo>
                      <a:cubicBezTo>
                        <a:pt x="18437" y="276087"/>
                        <a:pt x="18819" y="256719"/>
                        <a:pt x="20215" y="238230"/>
                      </a:cubicBezTo>
                      <a:cubicBezTo>
                        <a:pt x="21458" y="221749"/>
                        <a:pt x="22222" y="203547"/>
                        <a:pt x="22643" y="180967"/>
                      </a:cubicBezTo>
                      <a:cubicBezTo>
                        <a:pt x="22911" y="165614"/>
                        <a:pt x="22987" y="149783"/>
                        <a:pt x="23064" y="134487"/>
                      </a:cubicBezTo>
                      <a:lnTo>
                        <a:pt x="23140" y="121735"/>
                      </a:lnTo>
                      <a:cubicBezTo>
                        <a:pt x="23255" y="102290"/>
                        <a:pt x="22949" y="82922"/>
                        <a:pt x="22586" y="61450"/>
                      </a:cubicBezTo>
                      <a:lnTo>
                        <a:pt x="22509" y="57072"/>
                      </a:lnTo>
                      <a:cubicBezTo>
                        <a:pt x="22184" y="38583"/>
                        <a:pt x="21859" y="19445"/>
                        <a:pt x="21859" y="956"/>
                      </a:cubicBezTo>
                      <a:cubicBezTo>
                        <a:pt x="21859" y="421"/>
                        <a:pt x="22280" y="0"/>
                        <a:pt x="22815" y="0"/>
                      </a:cubicBezTo>
                      <a:cubicBezTo>
                        <a:pt x="23350" y="0"/>
                        <a:pt x="23771" y="421"/>
                        <a:pt x="23771" y="956"/>
                      </a:cubicBezTo>
                      <a:cubicBezTo>
                        <a:pt x="23771" y="19426"/>
                        <a:pt x="24096" y="38545"/>
                        <a:pt x="24421" y="57034"/>
                      </a:cubicBezTo>
                      <a:lnTo>
                        <a:pt x="24498" y="61412"/>
                      </a:lnTo>
                      <a:cubicBezTo>
                        <a:pt x="24861" y="82903"/>
                        <a:pt x="25167" y="102271"/>
                        <a:pt x="25052" y="121735"/>
                      </a:cubicBezTo>
                      <a:lnTo>
                        <a:pt x="24976" y="134487"/>
                      </a:lnTo>
                      <a:cubicBezTo>
                        <a:pt x="24899" y="149802"/>
                        <a:pt x="24823" y="165633"/>
                        <a:pt x="24555" y="181005"/>
                      </a:cubicBezTo>
                      <a:cubicBezTo>
                        <a:pt x="24153" y="203643"/>
                        <a:pt x="23389" y="221883"/>
                        <a:pt x="22127" y="238383"/>
                      </a:cubicBezTo>
                      <a:cubicBezTo>
                        <a:pt x="20731" y="256815"/>
                        <a:pt x="20349" y="276145"/>
                        <a:pt x="20062" y="296010"/>
                      </a:cubicBezTo>
                      <a:lnTo>
                        <a:pt x="19985" y="301536"/>
                      </a:lnTo>
                      <a:cubicBezTo>
                        <a:pt x="19737" y="319030"/>
                        <a:pt x="19469" y="337136"/>
                        <a:pt x="18513" y="354248"/>
                      </a:cubicBezTo>
                      <a:cubicBezTo>
                        <a:pt x="17691" y="368970"/>
                        <a:pt x="17309" y="384400"/>
                        <a:pt x="16945" y="399313"/>
                      </a:cubicBezTo>
                      <a:cubicBezTo>
                        <a:pt x="16850" y="403577"/>
                        <a:pt x="16735" y="407822"/>
                        <a:pt x="16620" y="412066"/>
                      </a:cubicBezTo>
                      <a:cubicBezTo>
                        <a:pt x="16123" y="430708"/>
                        <a:pt x="15377" y="450458"/>
                        <a:pt x="13485" y="468775"/>
                      </a:cubicBezTo>
                      <a:cubicBezTo>
                        <a:pt x="11592" y="487015"/>
                        <a:pt x="10865" y="506727"/>
                        <a:pt x="10368" y="525331"/>
                      </a:cubicBezTo>
                      <a:cubicBezTo>
                        <a:pt x="10253" y="529556"/>
                        <a:pt x="10158" y="533801"/>
                        <a:pt x="10043" y="538045"/>
                      </a:cubicBezTo>
                      <a:cubicBezTo>
                        <a:pt x="9680" y="552997"/>
                        <a:pt x="9297" y="568446"/>
                        <a:pt x="8475" y="583225"/>
                      </a:cubicBezTo>
                      <a:cubicBezTo>
                        <a:pt x="7519" y="600299"/>
                        <a:pt x="7271" y="618367"/>
                        <a:pt x="7003" y="635861"/>
                      </a:cubicBezTo>
                      <a:lnTo>
                        <a:pt x="6927" y="641387"/>
                      </a:lnTo>
                      <a:cubicBezTo>
                        <a:pt x="6640" y="661271"/>
                        <a:pt x="6257" y="680639"/>
                        <a:pt x="4862" y="699128"/>
                      </a:cubicBezTo>
                      <a:cubicBezTo>
                        <a:pt x="3619" y="715609"/>
                        <a:pt x="2854" y="733811"/>
                        <a:pt x="2433" y="756391"/>
                      </a:cubicBezTo>
                      <a:cubicBezTo>
                        <a:pt x="2166" y="771744"/>
                        <a:pt x="2089" y="787575"/>
                        <a:pt x="2013" y="802871"/>
                      </a:cubicBezTo>
                      <a:lnTo>
                        <a:pt x="1936" y="815624"/>
                      </a:lnTo>
                      <a:cubicBezTo>
                        <a:pt x="1822" y="835069"/>
                        <a:pt x="2128" y="854437"/>
                        <a:pt x="2491" y="875908"/>
                      </a:cubicBezTo>
                      <a:lnTo>
                        <a:pt x="2567" y="880287"/>
                      </a:lnTo>
                      <a:cubicBezTo>
                        <a:pt x="2892" y="898775"/>
                        <a:pt x="3217" y="917914"/>
                        <a:pt x="3217" y="936403"/>
                      </a:cubicBezTo>
                      <a:cubicBezTo>
                        <a:pt x="3217" y="954891"/>
                        <a:pt x="2892" y="973361"/>
                        <a:pt x="2567" y="991219"/>
                      </a:cubicBezTo>
                      <a:lnTo>
                        <a:pt x="2491" y="995444"/>
                      </a:lnTo>
                      <a:cubicBezTo>
                        <a:pt x="2128" y="1016170"/>
                        <a:pt x="1822" y="1034945"/>
                        <a:pt x="1936" y="1054619"/>
                      </a:cubicBezTo>
                      <a:lnTo>
                        <a:pt x="2013" y="1067506"/>
                      </a:lnTo>
                      <a:cubicBezTo>
                        <a:pt x="2089" y="1082954"/>
                        <a:pt x="2166" y="1098939"/>
                        <a:pt x="2433" y="1114846"/>
                      </a:cubicBezTo>
                      <a:cubicBezTo>
                        <a:pt x="2835" y="1138249"/>
                        <a:pt x="3600" y="1157999"/>
                        <a:pt x="4862" y="1176966"/>
                      </a:cubicBezTo>
                      <a:cubicBezTo>
                        <a:pt x="6257" y="1198227"/>
                        <a:pt x="6640" y="1218360"/>
                        <a:pt x="6927" y="1238837"/>
                      </a:cubicBezTo>
                      <a:lnTo>
                        <a:pt x="7003" y="1244534"/>
                      </a:lnTo>
                      <a:cubicBezTo>
                        <a:pt x="7252" y="1262526"/>
                        <a:pt x="7519" y="1281129"/>
                        <a:pt x="8475" y="1300096"/>
                      </a:cubicBezTo>
                      <a:cubicBezTo>
                        <a:pt x="9297" y="1316501"/>
                        <a:pt x="9680" y="1332714"/>
                        <a:pt x="10043" y="1348411"/>
                      </a:cubicBezTo>
                      <a:cubicBezTo>
                        <a:pt x="10139" y="1352866"/>
                        <a:pt x="10253" y="1357302"/>
                        <a:pt x="10368" y="1361776"/>
                      </a:cubicBezTo>
                      <a:cubicBezTo>
                        <a:pt x="10865" y="1381374"/>
                        <a:pt x="11592" y="1402558"/>
                        <a:pt x="13485" y="1424584"/>
                      </a:cubicBezTo>
                      <a:cubicBezTo>
                        <a:pt x="15377" y="1446667"/>
                        <a:pt x="16104" y="1467871"/>
                        <a:pt x="16601" y="1487507"/>
                      </a:cubicBezTo>
                      <a:cubicBezTo>
                        <a:pt x="16716" y="1491981"/>
                        <a:pt x="16831" y="1496455"/>
                        <a:pt x="16926" y="1500909"/>
                      </a:cubicBezTo>
                      <a:cubicBezTo>
                        <a:pt x="17289" y="1516568"/>
                        <a:pt x="17672" y="1532763"/>
                        <a:pt x="18494" y="1549129"/>
                      </a:cubicBezTo>
                      <a:cubicBezTo>
                        <a:pt x="19450" y="1568153"/>
                        <a:pt x="19718" y="1586757"/>
                        <a:pt x="19966" y="1604767"/>
                      </a:cubicBezTo>
                      <a:lnTo>
                        <a:pt x="20043" y="1610465"/>
                      </a:lnTo>
                      <a:cubicBezTo>
                        <a:pt x="20330" y="1630904"/>
                        <a:pt x="20712" y="1651018"/>
                        <a:pt x="22108" y="1672240"/>
                      </a:cubicBezTo>
                      <a:cubicBezTo>
                        <a:pt x="23350" y="1691245"/>
                        <a:pt x="24134" y="1711015"/>
                        <a:pt x="24536" y="1734456"/>
                      </a:cubicBezTo>
                      <a:cubicBezTo>
                        <a:pt x="24803" y="1750382"/>
                        <a:pt x="24880" y="1766366"/>
                        <a:pt x="24956" y="1781815"/>
                      </a:cubicBezTo>
                      <a:lnTo>
                        <a:pt x="25033" y="1794702"/>
                      </a:lnTo>
                      <a:cubicBezTo>
                        <a:pt x="25148" y="1814395"/>
                        <a:pt x="24842" y="1833170"/>
                        <a:pt x="24478" y="1853915"/>
                      </a:cubicBezTo>
                      <a:lnTo>
                        <a:pt x="24402" y="1858140"/>
                      </a:lnTo>
                      <a:cubicBezTo>
                        <a:pt x="24077" y="1875979"/>
                        <a:pt x="23752" y="1894449"/>
                        <a:pt x="23752" y="1912918"/>
                      </a:cubicBezTo>
                      <a:cubicBezTo>
                        <a:pt x="23752" y="1913434"/>
                        <a:pt x="23331" y="1913855"/>
                        <a:pt x="22796" y="191385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1" name="任意多边形: 形状 370">
                  <a:extLst>
                    <a:ext uri="{FF2B5EF4-FFF2-40B4-BE49-F238E27FC236}">
                      <a16:creationId xmlns:a16="http://schemas.microsoft.com/office/drawing/2014/main" id="{C64D2171-A3E8-BBFD-EB95-1EC0BEB4C352}"/>
                    </a:ext>
                  </a:extLst>
                </p:cNvPr>
                <p:cNvSpPr/>
                <p:nvPr/>
              </p:nvSpPr>
              <p:spPr>
                <a:xfrm>
                  <a:off x="11087431" y="1104717"/>
                  <a:ext cx="8452" cy="1913854"/>
                </a:xfrm>
                <a:custGeom>
                  <a:avLst/>
                  <a:gdLst>
                    <a:gd name="connsiteX0" fmla="*/ 6903 w 8452"/>
                    <a:gd name="connsiteY0" fmla="*/ 1913855 h 1913854"/>
                    <a:gd name="connsiteX1" fmla="*/ 5947 w 8452"/>
                    <a:gd name="connsiteY1" fmla="*/ 1912899 h 1913854"/>
                    <a:gd name="connsiteX2" fmla="*/ 6234 w 8452"/>
                    <a:gd name="connsiteY2" fmla="*/ 1853418 h 1913854"/>
                    <a:gd name="connsiteX3" fmla="*/ 6425 w 8452"/>
                    <a:gd name="connsiteY3" fmla="*/ 1793879 h 1913854"/>
                    <a:gd name="connsiteX4" fmla="*/ 6482 w 8452"/>
                    <a:gd name="connsiteY4" fmla="*/ 1768316 h 1913854"/>
                    <a:gd name="connsiteX5" fmla="*/ 6482 w 8452"/>
                    <a:gd name="connsiteY5" fmla="*/ 1734188 h 1913854"/>
                    <a:gd name="connsiteX6" fmla="*/ 6406 w 8452"/>
                    <a:gd name="connsiteY6" fmla="*/ 1723443 h 1913854"/>
                    <a:gd name="connsiteX7" fmla="*/ 5584 w 8452"/>
                    <a:gd name="connsiteY7" fmla="*/ 1673560 h 1913854"/>
                    <a:gd name="connsiteX8" fmla="*/ 5049 w 8452"/>
                    <a:gd name="connsiteY8" fmla="*/ 1630789 h 1913854"/>
                    <a:gd name="connsiteX9" fmla="*/ 4991 w 8452"/>
                    <a:gd name="connsiteY9" fmla="*/ 1613180 h 1913854"/>
                    <a:gd name="connsiteX10" fmla="*/ 4953 w 8452"/>
                    <a:gd name="connsiteY10" fmla="*/ 1591709 h 1913854"/>
                    <a:gd name="connsiteX11" fmla="*/ 4647 w 8452"/>
                    <a:gd name="connsiteY11" fmla="*/ 1553106 h 1913854"/>
                    <a:gd name="connsiteX12" fmla="*/ 4360 w 8452"/>
                    <a:gd name="connsiteY12" fmla="*/ 1518021 h 1913854"/>
                    <a:gd name="connsiteX13" fmla="*/ 4265 w 8452"/>
                    <a:gd name="connsiteY13" fmla="*/ 1492956 h 1913854"/>
                    <a:gd name="connsiteX14" fmla="*/ 4112 w 8452"/>
                    <a:gd name="connsiteY14" fmla="*/ 1475423 h 1913854"/>
                    <a:gd name="connsiteX15" fmla="*/ 3270 w 8452"/>
                    <a:gd name="connsiteY15" fmla="*/ 1432251 h 1913854"/>
                    <a:gd name="connsiteX16" fmla="*/ 2429 w 8452"/>
                    <a:gd name="connsiteY16" fmla="*/ 1389002 h 1913854"/>
                    <a:gd name="connsiteX17" fmla="*/ 2276 w 8452"/>
                    <a:gd name="connsiteY17" fmla="*/ 1371489 h 1913854"/>
                    <a:gd name="connsiteX18" fmla="*/ 2181 w 8452"/>
                    <a:gd name="connsiteY18" fmla="*/ 1346404 h 1913854"/>
                    <a:gd name="connsiteX19" fmla="*/ 1894 w 8452"/>
                    <a:gd name="connsiteY19" fmla="*/ 1311377 h 1913854"/>
                    <a:gd name="connsiteX20" fmla="*/ 1588 w 8452"/>
                    <a:gd name="connsiteY20" fmla="*/ 1272736 h 1913854"/>
                    <a:gd name="connsiteX21" fmla="*/ 1550 w 8452"/>
                    <a:gd name="connsiteY21" fmla="*/ 1251284 h 1913854"/>
                    <a:gd name="connsiteX22" fmla="*/ 1492 w 8452"/>
                    <a:gd name="connsiteY22" fmla="*/ 1233674 h 1913854"/>
                    <a:gd name="connsiteX23" fmla="*/ 957 w 8452"/>
                    <a:gd name="connsiteY23" fmla="*/ 1190961 h 1913854"/>
                    <a:gd name="connsiteX24" fmla="*/ 135 w 8452"/>
                    <a:gd name="connsiteY24" fmla="*/ 1141040 h 1913854"/>
                    <a:gd name="connsiteX25" fmla="*/ 58 w 8452"/>
                    <a:gd name="connsiteY25" fmla="*/ 1130276 h 1913854"/>
                    <a:gd name="connsiteX26" fmla="*/ 58 w 8452"/>
                    <a:gd name="connsiteY26" fmla="*/ 1096128 h 1913854"/>
                    <a:gd name="connsiteX27" fmla="*/ 116 w 8452"/>
                    <a:gd name="connsiteY27" fmla="*/ 1070584 h 1913854"/>
                    <a:gd name="connsiteX28" fmla="*/ 307 w 8452"/>
                    <a:gd name="connsiteY28" fmla="*/ 1011007 h 1913854"/>
                    <a:gd name="connsiteX29" fmla="*/ 594 w 8452"/>
                    <a:gd name="connsiteY29" fmla="*/ 951545 h 1913854"/>
                    <a:gd name="connsiteX30" fmla="*/ 307 w 8452"/>
                    <a:gd name="connsiteY30" fmla="*/ 891529 h 1913854"/>
                    <a:gd name="connsiteX31" fmla="*/ 116 w 8452"/>
                    <a:gd name="connsiteY31" fmla="*/ 831570 h 1913854"/>
                    <a:gd name="connsiteX32" fmla="*/ 58 w 8452"/>
                    <a:gd name="connsiteY32" fmla="*/ 805911 h 1913854"/>
                    <a:gd name="connsiteX33" fmla="*/ 58 w 8452"/>
                    <a:gd name="connsiteY33" fmla="*/ 771744 h 1913854"/>
                    <a:gd name="connsiteX34" fmla="*/ 135 w 8452"/>
                    <a:gd name="connsiteY34" fmla="*/ 761152 h 1913854"/>
                    <a:gd name="connsiteX35" fmla="*/ 957 w 8452"/>
                    <a:gd name="connsiteY35" fmla="*/ 712875 h 1913854"/>
                    <a:gd name="connsiteX36" fmla="*/ 1492 w 8452"/>
                    <a:gd name="connsiteY36" fmla="*/ 671233 h 1913854"/>
                    <a:gd name="connsiteX37" fmla="*/ 1550 w 8452"/>
                    <a:gd name="connsiteY37" fmla="*/ 653738 h 1913854"/>
                    <a:gd name="connsiteX38" fmla="*/ 1588 w 8452"/>
                    <a:gd name="connsiteY38" fmla="*/ 632362 h 1913854"/>
                    <a:gd name="connsiteX39" fmla="*/ 1894 w 8452"/>
                    <a:gd name="connsiteY39" fmla="*/ 594314 h 1913854"/>
                    <a:gd name="connsiteX40" fmla="*/ 2181 w 8452"/>
                    <a:gd name="connsiteY40" fmla="*/ 559842 h 1913854"/>
                    <a:gd name="connsiteX41" fmla="*/ 2276 w 8452"/>
                    <a:gd name="connsiteY41" fmla="*/ 534948 h 1913854"/>
                    <a:gd name="connsiteX42" fmla="*/ 2429 w 8452"/>
                    <a:gd name="connsiteY42" fmla="*/ 517740 h 1913854"/>
                    <a:gd name="connsiteX43" fmla="*/ 3270 w 8452"/>
                    <a:gd name="connsiteY43" fmla="*/ 476174 h 1913854"/>
                    <a:gd name="connsiteX44" fmla="*/ 4112 w 8452"/>
                    <a:gd name="connsiteY44" fmla="*/ 434685 h 1913854"/>
                    <a:gd name="connsiteX45" fmla="*/ 4265 w 8452"/>
                    <a:gd name="connsiteY45" fmla="*/ 417458 h 1913854"/>
                    <a:gd name="connsiteX46" fmla="*/ 4360 w 8452"/>
                    <a:gd name="connsiteY46" fmla="*/ 392583 h 1913854"/>
                    <a:gd name="connsiteX47" fmla="*/ 4647 w 8452"/>
                    <a:gd name="connsiteY47" fmla="*/ 358072 h 1913854"/>
                    <a:gd name="connsiteX48" fmla="*/ 4953 w 8452"/>
                    <a:gd name="connsiteY48" fmla="*/ 320082 h 1913854"/>
                    <a:gd name="connsiteX49" fmla="*/ 4991 w 8452"/>
                    <a:gd name="connsiteY49" fmla="*/ 298687 h 1913854"/>
                    <a:gd name="connsiteX50" fmla="*/ 5049 w 8452"/>
                    <a:gd name="connsiteY50" fmla="*/ 281211 h 1913854"/>
                    <a:gd name="connsiteX51" fmla="*/ 5584 w 8452"/>
                    <a:gd name="connsiteY51" fmla="*/ 239511 h 1913854"/>
                    <a:gd name="connsiteX52" fmla="*/ 6406 w 8452"/>
                    <a:gd name="connsiteY52" fmla="*/ 191273 h 1913854"/>
                    <a:gd name="connsiteX53" fmla="*/ 6482 w 8452"/>
                    <a:gd name="connsiteY53" fmla="*/ 180700 h 1913854"/>
                    <a:gd name="connsiteX54" fmla="*/ 6482 w 8452"/>
                    <a:gd name="connsiteY54" fmla="*/ 146571 h 1913854"/>
                    <a:gd name="connsiteX55" fmla="*/ 6425 w 8452"/>
                    <a:gd name="connsiteY55" fmla="*/ 120912 h 1913854"/>
                    <a:gd name="connsiteX56" fmla="*/ 6234 w 8452"/>
                    <a:gd name="connsiteY56" fmla="*/ 60992 h 1913854"/>
                    <a:gd name="connsiteX57" fmla="*/ 5947 w 8452"/>
                    <a:gd name="connsiteY57" fmla="*/ 956 h 1913854"/>
                    <a:gd name="connsiteX58" fmla="*/ 6903 w 8452"/>
                    <a:gd name="connsiteY58" fmla="*/ 0 h 1913854"/>
                    <a:gd name="connsiteX59" fmla="*/ 7859 w 8452"/>
                    <a:gd name="connsiteY59" fmla="*/ 956 h 1913854"/>
                    <a:gd name="connsiteX60" fmla="*/ 8146 w 8452"/>
                    <a:gd name="connsiteY60" fmla="*/ 60972 h 1913854"/>
                    <a:gd name="connsiteX61" fmla="*/ 8337 w 8452"/>
                    <a:gd name="connsiteY61" fmla="*/ 120932 h 1913854"/>
                    <a:gd name="connsiteX62" fmla="*/ 8394 w 8452"/>
                    <a:gd name="connsiteY62" fmla="*/ 146590 h 1913854"/>
                    <a:gd name="connsiteX63" fmla="*/ 8394 w 8452"/>
                    <a:gd name="connsiteY63" fmla="*/ 180757 h 1913854"/>
                    <a:gd name="connsiteX64" fmla="*/ 8318 w 8452"/>
                    <a:gd name="connsiteY64" fmla="*/ 191330 h 1913854"/>
                    <a:gd name="connsiteX65" fmla="*/ 7496 w 8452"/>
                    <a:gd name="connsiteY65" fmla="*/ 239626 h 1913854"/>
                    <a:gd name="connsiteX66" fmla="*/ 6960 w 8452"/>
                    <a:gd name="connsiteY66" fmla="*/ 281250 h 1913854"/>
                    <a:gd name="connsiteX67" fmla="*/ 6903 w 8452"/>
                    <a:gd name="connsiteY67" fmla="*/ 298744 h 1913854"/>
                    <a:gd name="connsiteX68" fmla="*/ 6865 w 8452"/>
                    <a:gd name="connsiteY68" fmla="*/ 320120 h 1913854"/>
                    <a:gd name="connsiteX69" fmla="*/ 6559 w 8452"/>
                    <a:gd name="connsiteY69" fmla="*/ 358168 h 1913854"/>
                    <a:gd name="connsiteX70" fmla="*/ 6272 w 8452"/>
                    <a:gd name="connsiteY70" fmla="*/ 392621 h 1913854"/>
                    <a:gd name="connsiteX71" fmla="*/ 6177 w 8452"/>
                    <a:gd name="connsiteY71" fmla="*/ 417515 h 1913854"/>
                    <a:gd name="connsiteX72" fmla="*/ 6024 w 8452"/>
                    <a:gd name="connsiteY72" fmla="*/ 434723 h 1913854"/>
                    <a:gd name="connsiteX73" fmla="*/ 5182 w 8452"/>
                    <a:gd name="connsiteY73" fmla="*/ 476308 h 1913854"/>
                    <a:gd name="connsiteX74" fmla="*/ 4341 w 8452"/>
                    <a:gd name="connsiteY74" fmla="*/ 517798 h 1913854"/>
                    <a:gd name="connsiteX75" fmla="*/ 4188 w 8452"/>
                    <a:gd name="connsiteY75" fmla="*/ 535024 h 1913854"/>
                    <a:gd name="connsiteX76" fmla="*/ 4093 w 8452"/>
                    <a:gd name="connsiteY76" fmla="*/ 559880 h 1913854"/>
                    <a:gd name="connsiteX77" fmla="*/ 3806 w 8452"/>
                    <a:gd name="connsiteY77" fmla="*/ 594391 h 1913854"/>
                    <a:gd name="connsiteX78" fmla="*/ 3500 w 8452"/>
                    <a:gd name="connsiteY78" fmla="*/ 632382 h 1913854"/>
                    <a:gd name="connsiteX79" fmla="*/ 3462 w 8452"/>
                    <a:gd name="connsiteY79" fmla="*/ 653776 h 1913854"/>
                    <a:gd name="connsiteX80" fmla="*/ 3404 w 8452"/>
                    <a:gd name="connsiteY80" fmla="*/ 671252 h 1913854"/>
                    <a:gd name="connsiteX81" fmla="*/ 2869 w 8452"/>
                    <a:gd name="connsiteY81" fmla="*/ 712952 h 1913854"/>
                    <a:gd name="connsiteX82" fmla="*/ 2047 w 8452"/>
                    <a:gd name="connsiteY82" fmla="*/ 761171 h 1913854"/>
                    <a:gd name="connsiteX83" fmla="*/ 1970 w 8452"/>
                    <a:gd name="connsiteY83" fmla="*/ 771764 h 1913854"/>
                    <a:gd name="connsiteX84" fmla="*/ 1970 w 8452"/>
                    <a:gd name="connsiteY84" fmla="*/ 805892 h 1913854"/>
                    <a:gd name="connsiteX85" fmla="*/ 2028 w 8452"/>
                    <a:gd name="connsiteY85" fmla="*/ 831551 h 1913854"/>
                    <a:gd name="connsiteX86" fmla="*/ 2219 w 8452"/>
                    <a:gd name="connsiteY86" fmla="*/ 891471 h 1913854"/>
                    <a:gd name="connsiteX87" fmla="*/ 2506 w 8452"/>
                    <a:gd name="connsiteY87" fmla="*/ 951507 h 1913854"/>
                    <a:gd name="connsiteX88" fmla="*/ 2219 w 8452"/>
                    <a:gd name="connsiteY88" fmla="*/ 1010988 h 1913854"/>
                    <a:gd name="connsiteX89" fmla="*/ 2028 w 8452"/>
                    <a:gd name="connsiteY89" fmla="*/ 1070527 h 1913854"/>
                    <a:gd name="connsiteX90" fmla="*/ 1970 w 8452"/>
                    <a:gd name="connsiteY90" fmla="*/ 1096090 h 1913854"/>
                    <a:gd name="connsiteX91" fmla="*/ 1970 w 8452"/>
                    <a:gd name="connsiteY91" fmla="*/ 1130218 h 1913854"/>
                    <a:gd name="connsiteX92" fmla="*/ 2047 w 8452"/>
                    <a:gd name="connsiteY92" fmla="*/ 1140983 h 1913854"/>
                    <a:gd name="connsiteX93" fmla="*/ 2869 w 8452"/>
                    <a:gd name="connsiteY93" fmla="*/ 1190846 h 1913854"/>
                    <a:gd name="connsiteX94" fmla="*/ 3404 w 8452"/>
                    <a:gd name="connsiteY94" fmla="*/ 1233617 h 1913854"/>
                    <a:gd name="connsiteX95" fmla="*/ 3462 w 8452"/>
                    <a:gd name="connsiteY95" fmla="*/ 1251207 h 1913854"/>
                    <a:gd name="connsiteX96" fmla="*/ 3500 w 8452"/>
                    <a:gd name="connsiteY96" fmla="*/ 1272679 h 1913854"/>
                    <a:gd name="connsiteX97" fmla="*/ 3806 w 8452"/>
                    <a:gd name="connsiteY97" fmla="*/ 1311281 h 1913854"/>
                    <a:gd name="connsiteX98" fmla="*/ 4093 w 8452"/>
                    <a:gd name="connsiteY98" fmla="*/ 1346366 h 1913854"/>
                    <a:gd name="connsiteX99" fmla="*/ 4188 w 8452"/>
                    <a:gd name="connsiteY99" fmla="*/ 1371412 h 1913854"/>
                    <a:gd name="connsiteX100" fmla="*/ 4341 w 8452"/>
                    <a:gd name="connsiteY100" fmla="*/ 1388945 h 1913854"/>
                    <a:gd name="connsiteX101" fmla="*/ 5182 w 8452"/>
                    <a:gd name="connsiteY101" fmla="*/ 1432136 h 1913854"/>
                    <a:gd name="connsiteX102" fmla="*/ 6024 w 8452"/>
                    <a:gd name="connsiteY102" fmla="*/ 1475385 h 1913854"/>
                    <a:gd name="connsiteX103" fmla="*/ 6177 w 8452"/>
                    <a:gd name="connsiteY103" fmla="*/ 1492898 h 1913854"/>
                    <a:gd name="connsiteX104" fmla="*/ 6272 w 8452"/>
                    <a:gd name="connsiteY104" fmla="*/ 1517983 h 1913854"/>
                    <a:gd name="connsiteX105" fmla="*/ 6559 w 8452"/>
                    <a:gd name="connsiteY105" fmla="*/ 1553010 h 1913854"/>
                    <a:gd name="connsiteX106" fmla="*/ 6865 w 8452"/>
                    <a:gd name="connsiteY106" fmla="*/ 1591651 h 1913854"/>
                    <a:gd name="connsiteX107" fmla="*/ 6903 w 8452"/>
                    <a:gd name="connsiteY107" fmla="*/ 1613103 h 1913854"/>
                    <a:gd name="connsiteX108" fmla="*/ 6960 w 8452"/>
                    <a:gd name="connsiteY108" fmla="*/ 1630712 h 1913854"/>
                    <a:gd name="connsiteX109" fmla="*/ 7496 w 8452"/>
                    <a:gd name="connsiteY109" fmla="*/ 1673426 h 1913854"/>
                    <a:gd name="connsiteX110" fmla="*/ 8318 w 8452"/>
                    <a:gd name="connsiteY110" fmla="*/ 1723366 h 1913854"/>
                    <a:gd name="connsiteX111" fmla="*/ 8394 w 8452"/>
                    <a:gd name="connsiteY111" fmla="*/ 1734111 h 1913854"/>
                    <a:gd name="connsiteX112" fmla="*/ 8394 w 8452"/>
                    <a:gd name="connsiteY112" fmla="*/ 1768259 h 1913854"/>
                    <a:gd name="connsiteX113" fmla="*/ 8337 w 8452"/>
                    <a:gd name="connsiteY113" fmla="*/ 1793803 h 1913854"/>
                    <a:gd name="connsiteX114" fmla="*/ 8146 w 8452"/>
                    <a:gd name="connsiteY114" fmla="*/ 1853380 h 1913854"/>
                    <a:gd name="connsiteX115" fmla="*/ 7859 w 8452"/>
                    <a:gd name="connsiteY115" fmla="*/ 1912842 h 1913854"/>
                    <a:gd name="connsiteX116" fmla="*/ 6903 w 8452"/>
                    <a:gd name="connsiteY116" fmla="*/ 1913855 h 1913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</a:cxnLst>
                  <a:rect l="l" t="t" r="r" b="b"/>
                  <a:pathLst>
                    <a:path w="8452" h="1913854">
                      <a:moveTo>
                        <a:pt x="6903" y="1913855"/>
                      </a:moveTo>
                      <a:cubicBezTo>
                        <a:pt x="6368" y="1913855"/>
                        <a:pt x="5947" y="1913434"/>
                        <a:pt x="5947" y="1912899"/>
                      </a:cubicBezTo>
                      <a:cubicBezTo>
                        <a:pt x="5947" y="1893913"/>
                        <a:pt x="6043" y="1874469"/>
                        <a:pt x="6234" y="1853418"/>
                      </a:cubicBezTo>
                      <a:cubicBezTo>
                        <a:pt x="6406" y="1832960"/>
                        <a:pt x="6482" y="1812923"/>
                        <a:pt x="6425" y="1793879"/>
                      </a:cubicBezTo>
                      <a:cubicBezTo>
                        <a:pt x="6406" y="1785314"/>
                        <a:pt x="6444" y="1776825"/>
                        <a:pt x="6482" y="1768316"/>
                      </a:cubicBezTo>
                      <a:cubicBezTo>
                        <a:pt x="6540" y="1757189"/>
                        <a:pt x="6578" y="1745660"/>
                        <a:pt x="6482" y="1734188"/>
                      </a:cubicBezTo>
                      <a:lnTo>
                        <a:pt x="6406" y="1723443"/>
                      </a:lnTo>
                      <a:cubicBezTo>
                        <a:pt x="6291" y="1707248"/>
                        <a:pt x="6157" y="1690480"/>
                        <a:pt x="5584" y="1673560"/>
                      </a:cubicBezTo>
                      <a:cubicBezTo>
                        <a:pt x="5087" y="1658990"/>
                        <a:pt x="5068" y="1644651"/>
                        <a:pt x="5049" y="1630789"/>
                      </a:cubicBezTo>
                      <a:cubicBezTo>
                        <a:pt x="5049" y="1624938"/>
                        <a:pt x="5029" y="1619069"/>
                        <a:pt x="4991" y="1613180"/>
                      </a:cubicBezTo>
                      <a:cubicBezTo>
                        <a:pt x="4934" y="1605991"/>
                        <a:pt x="4953" y="1598840"/>
                        <a:pt x="4953" y="1591709"/>
                      </a:cubicBezTo>
                      <a:cubicBezTo>
                        <a:pt x="4972" y="1579166"/>
                        <a:pt x="4991" y="1566203"/>
                        <a:pt x="4647" y="1553106"/>
                      </a:cubicBezTo>
                      <a:cubicBezTo>
                        <a:pt x="4341" y="1541195"/>
                        <a:pt x="4360" y="1529417"/>
                        <a:pt x="4360" y="1518021"/>
                      </a:cubicBezTo>
                      <a:cubicBezTo>
                        <a:pt x="4360" y="1509838"/>
                        <a:pt x="4379" y="1501387"/>
                        <a:pt x="4265" y="1492956"/>
                      </a:cubicBezTo>
                      <a:cubicBezTo>
                        <a:pt x="4188" y="1487086"/>
                        <a:pt x="4150" y="1481254"/>
                        <a:pt x="4112" y="1475423"/>
                      </a:cubicBezTo>
                      <a:cubicBezTo>
                        <a:pt x="4016" y="1461447"/>
                        <a:pt x="3940" y="1447011"/>
                        <a:pt x="3270" y="1432251"/>
                      </a:cubicBezTo>
                      <a:cubicBezTo>
                        <a:pt x="2601" y="1417452"/>
                        <a:pt x="2525" y="1402979"/>
                        <a:pt x="2429" y="1389002"/>
                      </a:cubicBezTo>
                      <a:cubicBezTo>
                        <a:pt x="2391" y="1383171"/>
                        <a:pt x="2353" y="1377358"/>
                        <a:pt x="2276" y="1371489"/>
                      </a:cubicBezTo>
                      <a:cubicBezTo>
                        <a:pt x="2161" y="1363038"/>
                        <a:pt x="2181" y="1354587"/>
                        <a:pt x="2181" y="1346404"/>
                      </a:cubicBezTo>
                      <a:cubicBezTo>
                        <a:pt x="2200" y="1335028"/>
                        <a:pt x="2200" y="1323250"/>
                        <a:pt x="1894" y="1311377"/>
                      </a:cubicBezTo>
                      <a:cubicBezTo>
                        <a:pt x="1550" y="1298261"/>
                        <a:pt x="1569" y="1285278"/>
                        <a:pt x="1588" y="1272736"/>
                      </a:cubicBezTo>
                      <a:cubicBezTo>
                        <a:pt x="1588" y="1265604"/>
                        <a:pt x="1607" y="1258473"/>
                        <a:pt x="1550" y="1251284"/>
                      </a:cubicBezTo>
                      <a:cubicBezTo>
                        <a:pt x="1511" y="1245395"/>
                        <a:pt x="1492" y="1239525"/>
                        <a:pt x="1492" y="1233674"/>
                      </a:cubicBezTo>
                      <a:cubicBezTo>
                        <a:pt x="1473" y="1219832"/>
                        <a:pt x="1454" y="1205511"/>
                        <a:pt x="957" y="1190961"/>
                      </a:cubicBezTo>
                      <a:cubicBezTo>
                        <a:pt x="383" y="1174021"/>
                        <a:pt x="249" y="1157253"/>
                        <a:pt x="135" y="1141040"/>
                      </a:cubicBezTo>
                      <a:lnTo>
                        <a:pt x="58" y="1130276"/>
                      </a:lnTo>
                      <a:cubicBezTo>
                        <a:pt x="-37" y="1118785"/>
                        <a:pt x="20" y="1107256"/>
                        <a:pt x="58" y="1096128"/>
                      </a:cubicBezTo>
                      <a:cubicBezTo>
                        <a:pt x="96" y="1087639"/>
                        <a:pt x="135" y="1079150"/>
                        <a:pt x="116" y="1070584"/>
                      </a:cubicBezTo>
                      <a:cubicBezTo>
                        <a:pt x="58" y="1051522"/>
                        <a:pt x="116" y="1031484"/>
                        <a:pt x="307" y="1011007"/>
                      </a:cubicBezTo>
                      <a:cubicBezTo>
                        <a:pt x="498" y="989976"/>
                        <a:pt x="594" y="970512"/>
                        <a:pt x="594" y="951545"/>
                      </a:cubicBezTo>
                      <a:cubicBezTo>
                        <a:pt x="594" y="932579"/>
                        <a:pt x="498" y="912943"/>
                        <a:pt x="307" y="891529"/>
                      </a:cubicBezTo>
                      <a:cubicBezTo>
                        <a:pt x="135" y="870708"/>
                        <a:pt x="58" y="850536"/>
                        <a:pt x="116" y="831570"/>
                      </a:cubicBezTo>
                      <a:cubicBezTo>
                        <a:pt x="135" y="823061"/>
                        <a:pt x="96" y="814496"/>
                        <a:pt x="58" y="805911"/>
                      </a:cubicBezTo>
                      <a:cubicBezTo>
                        <a:pt x="1" y="794669"/>
                        <a:pt x="-37" y="783044"/>
                        <a:pt x="58" y="771744"/>
                      </a:cubicBezTo>
                      <a:lnTo>
                        <a:pt x="135" y="761152"/>
                      </a:lnTo>
                      <a:cubicBezTo>
                        <a:pt x="249" y="745187"/>
                        <a:pt x="383" y="728668"/>
                        <a:pt x="957" y="712875"/>
                      </a:cubicBezTo>
                      <a:cubicBezTo>
                        <a:pt x="1454" y="699319"/>
                        <a:pt x="1473" y="685037"/>
                        <a:pt x="1492" y="671233"/>
                      </a:cubicBezTo>
                      <a:cubicBezTo>
                        <a:pt x="1492" y="665401"/>
                        <a:pt x="1511" y="659550"/>
                        <a:pt x="1550" y="653738"/>
                      </a:cubicBezTo>
                      <a:cubicBezTo>
                        <a:pt x="1607" y="646645"/>
                        <a:pt x="1588" y="639494"/>
                        <a:pt x="1588" y="632362"/>
                      </a:cubicBezTo>
                      <a:cubicBezTo>
                        <a:pt x="1569" y="619782"/>
                        <a:pt x="1550" y="606761"/>
                        <a:pt x="1894" y="594314"/>
                      </a:cubicBezTo>
                      <a:cubicBezTo>
                        <a:pt x="2200" y="583034"/>
                        <a:pt x="2181" y="571256"/>
                        <a:pt x="2181" y="559842"/>
                      </a:cubicBezTo>
                      <a:cubicBezTo>
                        <a:pt x="2181" y="551639"/>
                        <a:pt x="2161" y="543169"/>
                        <a:pt x="2276" y="534948"/>
                      </a:cubicBezTo>
                      <a:cubicBezTo>
                        <a:pt x="2353" y="529231"/>
                        <a:pt x="2391" y="523476"/>
                        <a:pt x="2429" y="517740"/>
                      </a:cubicBezTo>
                      <a:cubicBezTo>
                        <a:pt x="2525" y="503936"/>
                        <a:pt x="2601" y="489653"/>
                        <a:pt x="3270" y="476174"/>
                      </a:cubicBezTo>
                      <a:cubicBezTo>
                        <a:pt x="3940" y="462733"/>
                        <a:pt x="4016" y="448470"/>
                        <a:pt x="4112" y="434685"/>
                      </a:cubicBezTo>
                      <a:cubicBezTo>
                        <a:pt x="4150" y="428930"/>
                        <a:pt x="4188" y="423175"/>
                        <a:pt x="4265" y="417458"/>
                      </a:cubicBezTo>
                      <a:cubicBezTo>
                        <a:pt x="4379" y="409256"/>
                        <a:pt x="4360" y="400786"/>
                        <a:pt x="4360" y="392583"/>
                      </a:cubicBezTo>
                      <a:cubicBezTo>
                        <a:pt x="4341" y="381169"/>
                        <a:pt x="4341" y="369372"/>
                        <a:pt x="4647" y="358072"/>
                      </a:cubicBezTo>
                      <a:cubicBezTo>
                        <a:pt x="4991" y="345645"/>
                        <a:pt x="4972" y="332643"/>
                        <a:pt x="4953" y="320082"/>
                      </a:cubicBezTo>
                      <a:cubicBezTo>
                        <a:pt x="4953" y="312931"/>
                        <a:pt x="4934" y="305780"/>
                        <a:pt x="4991" y="298687"/>
                      </a:cubicBezTo>
                      <a:cubicBezTo>
                        <a:pt x="5029" y="292874"/>
                        <a:pt x="5049" y="287043"/>
                        <a:pt x="5049" y="281211"/>
                      </a:cubicBezTo>
                      <a:cubicBezTo>
                        <a:pt x="5068" y="267388"/>
                        <a:pt x="5087" y="253106"/>
                        <a:pt x="5584" y="239511"/>
                      </a:cubicBezTo>
                      <a:cubicBezTo>
                        <a:pt x="6157" y="223738"/>
                        <a:pt x="6291" y="207238"/>
                        <a:pt x="6406" y="191273"/>
                      </a:cubicBezTo>
                      <a:lnTo>
                        <a:pt x="6482" y="180700"/>
                      </a:lnTo>
                      <a:cubicBezTo>
                        <a:pt x="6578" y="169419"/>
                        <a:pt x="6521" y="157813"/>
                        <a:pt x="6482" y="146571"/>
                      </a:cubicBezTo>
                      <a:cubicBezTo>
                        <a:pt x="6444" y="137986"/>
                        <a:pt x="6406" y="129421"/>
                        <a:pt x="6425" y="120912"/>
                      </a:cubicBezTo>
                      <a:cubicBezTo>
                        <a:pt x="6482" y="101965"/>
                        <a:pt x="6425" y="81813"/>
                        <a:pt x="6234" y="60992"/>
                      </a:cubicBezTo>
                      <a:cubicBezTo>
                        <a:pt x="6043" y="39578"/>
                        <a:pt x="5947" y="19942"/>
                        <a:pt x="5947" y="956"/>
                      </a:cubicBezTo>
                      <a:cubicBezTo>
                        <a:pt x="5947" y="421"/>
                        <a:pt x="6368" y="0"/>
                        <a:pt x="6903" y="0"/>
                      </a:cubicBezTo>
                      <a:cubicBezTo>
                        <a:pt x="7438" y="0"/>
                        <a:pt x="7859" y="421"/>
                        <a:pt x="7859" y="956"/>
                      </a:cubicBezTo>
                      <a:cubicBezTo>
                        <a:pt x="7859" y="19923"/>
                        <a:pt x="7955" y="39558"/>
                        <a:pt x="8146" y="60972"/>
                      </a:cubicBezTo>
                      <a:cubicBezTo>
                        <a:pt x="8318" y="81794"/>
                        <a:pt x="8394" y="101965"/>
                        <a:pt x="8337" y="120932"/>
                      </a:cubicBezTo>
                      <a:cubicBezTo>
                        <a:pt x="8318" y="129440"/>
                        <a:pt x="8356" y="138005"/>
                        <a:pt x="8394" y="146590"/>
                      </a:cubicBezTo>
                      <a:cubicBezTo>
                        <a:pt x="8452" y="157832"/>
                        <a:pt x="8490" y="169457"/>
                        <a:pt x="8394" y="180757"/>
                      </a:cubicBezTo>
                      <a:lnTo>
                        <a:pt x="8318" y="191330"/>
                      </a:lnTo>
                      <a:cubicBezTo>
                        <a:pt x="8203" y="207314"/>
                        <a:pt x="8069" y="223833"/>
                        <a:pt x="7496" y="239626"/>
                      </a:cubicBezTo>
                      <a:cubicBezTo>
                        <a:pt x="6999" y="253182"/>
                        <a:pt x="6980" y="267445"/>
                        <a:pt x="6960" y="281250"/>
                      </a:cubicBezTo>
                      <a:cubicBezTo>
                        <a:pt x="6960" y="287100"/>
                        <a:pt x="6941" y="292932"/>
                        <a:pt x="6903" y="298744"/>
                      </a:cubicBezTo>
                      <a:cubicBezTo>
                        <a:pt x="6846" y="305837"/>
                        <a:pt x="6865" y="312988"/>
                        <a:pt x="6865" y="320120"/>
                      </a:cubicBezTo>
                      <a:cubicBezTo>
                        <a:pt x="6884" y="332701"/>
                        <a:pt x="6903" y="345721"/>
                        <a:pt x="6559" y="358168"/>
                      </a:cubicBezTo>
                      <a:cubicBezTo>
                        <a:pt x="6253" y="369429"/>
                        <a:pt x="6272" y="381226"/>
                        <a:pt x="6272" y="392621"/>
                      </a:cubicBezTo>
                      <a:cubicBezTo>
                        <a:pt x="6272" y="400824"/>
                        <a:pt x="6291" y="409294"/>
                        <a:pt x="6177" y="417515"/>
                      </a:cubicBezTo>
                      <a:cubicBezTo>
                        <a:pt x="6100" y="423232"/>
                        <a:pt x="6062" y="428987"/>
                        <a:pt x="6024" y="434723"/>
                      </a:cubicBezTo>
                      <a:cubicBezTo>
                        <a:pt x="5928" y="448527"/>
                        <a:pt x="5852" y="462810"/>
                        <a:pt x="5182" y="476308"/>
                      </a:cubicBezTo>
                      <a:cubicBezTo>
                        <a:pt x="4513" y="489749"/>
                        <a:pt x="4437" y="504012"/>
                        <a:pt x="4341" y="517798"/>
                      </a:cubicBezTo>
                      <a:cubicBezTo>
                        <a:pt x="4303" y="523553"/>
                        <a:pt x="4265" y="529308"/>
                        <a:pt x="4188" y="535024"/>
                      </a:cubicBezTo>
                      <a:cubicBezTo>
                        <a:pt x="4073" y="543227"/>
                        <a:pt x="4093" y="551697"/>
                        <a:pt x="4093" y="559880"/>
                      </a:cubicBezTo>
                      <a:cubicBezTo>
                        <a:pt x="4112" y="571294"/>
                        <a:pt x="4112" y="583091"/>
                        <a:pt x="3806" y="594391"/>
                      </a:cubicBezTo>
                      <a:cubicBezTo>
                        <a:pt x="3462" y="606819"/>
                        <a:pt x="3481" y="619820"/>
                        <a:pt x="3500" y="632382"/>
                      </a:cubicBezTo>
                      <a:cubicBezTo>
                        <a:pt x="3500" y="639532"/>
                        <a:pt x="3519" y="646683"/>
                        <a:pt x="3462" y="653776"/>
                      </a:cubicBezTo>
                      <a:cubicBezTo>
                        <a:pt x="3423" y="659589"/>
                        <a:pt x="3404" y="665420"/>
                        <a:pt x="3404" y="671252"/>
                      </a:cubicBezTo>
                      <a:cubicBezTo>
                        <a:pt x="3385" y="685075"/>
                        <a:pt x="3366" y="699358"/>
                        <a:pt x="2869" y="712952"/>
                      </a:cubicBezTo>
                      <a:cubicBezTo>
                        <a:pt x="2295" y="728725"/>
                        <a:pt x="2161" y="745226"/>
                        <a:pt x="2047" y="761171"/>
                      </a:cubicBezTo>
                      <a:lnTo>
                        <a:pt x="1970" y="771764"/>
                      </a:lnTo>
                      <a:cubicBezTo>
                        <a:pt x="1875" y="783044"/>
                        <a:pt x="1932" y="794650"/>
                        <a:pt x="1970" y="805892"/>
                      </a:cubicBezTo>
                      <a:cubicBezTo>
                        <a:pt x="2008" y="814477"/>
                        <a:pt x="2047" y="823042"/>
                        <a:pt x="2028" y="831551"/>
                      </a:cubicBezTo>
                      <a:cubicBezTo>
                        <a:pt x="1970" y="850498"/>
                        <a:pt x="2028" y="870650"/>
                        <a:pt x="2219" y="891471"/>
                      </a:cubicBezTo>
                      <a:cubicBezTo>
                        <a:pt x="2410" y="912885"/>
                        <a:pt x="2506" y="932521"/>
                        <a:pt x="2506" y="951507"/>
                      </a:cubicBezTo>
                      <a:cubicBezTo>
                        <a:pt x="2506" y="970493"/>
                        <a:pt x="2410" y="989938"/>
                        <a:pt x="2219" y="1010988"/>
                      </a:cubicBezTo>
                      <a:cubicBezTo>
                        <a:pt x="2047" y="1031446"/>
                        <a:pt x="1970" y="1051484"/>
                        <a:pt x="2028" y="1070527"/>
                      </a:cubicBezTo>
                      <a:cubicBezTo>
                        <a:pt x="2047" y="1079092"/>
                        <a:pt x="2008" y="1087582"/>
                        <a:pt x="1970" y="1096090"/>
                      </a:cubicBezTo>
                      <a:cubicBezTo>
                        <a:pt x="1913" y="1107217"/>
                        <a:pt x="1875" y="1118746"/>
                        <a:pt x="1970" y="1130218"/>
                      </a:cubicBezTo>
                      <a:lnTo>
                        <a:pt x="2047" y="1140983"/>
                      </a:lnTo>
                      <a:cubicBezTo>
                        <a:pt x="2161" y="1157177"/>
                        <a:pt x="2295" y="1173926"/>
                        <a:pt x="2869" y="1190846"/>
                      </a:cubicBezTo>
                      <a:cubicBezTo>
                        <a:pt x="3366" y="1205435"/>
                        <a:pt x="3385" y="1219755"/>
                        <a:pt x="3404" y="1233617"/>
                      </a:cubicBezTo>
                      <a:cubicBezTo>
                        <a:pt x="3404" y="1239468"/>
                        <a:pt x="3423" y="1245318"/>
                        <a:pt x="3462" y="1251207"/>
                      </a:cubicBezTo>
                      <a:cubicBezTo>
                        <a:pt x="3519" y="1258396"/>
                        <a:pt x="3500" y="1265547"/>
                        <a:pt x="3500" y="1272679"/>
                      </a:cubicBezTo>
                      <a:cubicBezTo>
                        <a:pt x="3481" y="1285221"/>
                        <a:pt x="3462" y="1298184"/>
                        <a:pt x="3806" y="1311281"/>
                      </a:cubicBezTo>
                      <a:cubicBezTo>
                        <a:pt x="4112" y="1323193"/>
                        <a:pt x="4093" y="1334970"/>
                        <a:pt x="4093" y="1346366"/>
                      </a:cubicBezTo>
                      <a:cubicBezTo>
                        <a:pt x="4093" y="1354549"/>
                        <a:pt x="4073" y="1363000"/>
                        <a:pt x="4188" y="1371412"/>
                      </a:cubicBezTo>
                      <a:cubicBezTo>
                        <a:pt x="4265" y="1377282"/>
                        <a:pt x="4303" y="1383113"/>
                        <a:pt x="4341" y="1388945"/>
                      </a:cubicBezTo>
                      <a:cubicBezTo>
                        <a:pt x="4437" y="1402921"/>
                        <a:pt x="4513" y="1417357"/>
                        <a:pt x="5182" y="1432136"/>
                      </a:cubicBezTo>
                      <a:cubicBezTo>
                        <a:pt x="5852" y="1446935"/>
                        <a:pt x="5928" y="1461408"/>
                        <a:pt x="6024" y="1475385"/>
                      </a:cubicBezTo>
                      <a:cubicBezTo>
                        <a:pt x="6062" y="1481216"/>
                        <a:pt x="6100" y="1487029"/>
                        <a:pt x="6177" y="1492898"/>
                      </a:cubicBezTo>
                      <a:cubicBezTo>
                        <a:pt x="6291" y="1501349"/>
                        <a:pt x="6272" y="1509800"/>
                        <a:pt x="6272" y="1517983"/>
                      </a:cubicBezTo>
                      <a:cubicBezTo>
                        <a:pt x="6253" y="1529359"/>
                        <a:pt x="6253" y="1541137"/>
                        <a:pt x="6559" y="1553010"/>
                      </a:cubicBezTo>
                      <a:cubicBezTo>
                        <a:pt x="6903" y="1566126"/>
                        <a:pt x="6884" y="1579109"/>
                        <a:pt x="6865" y="1591651"/>
                      </a:cubicBezTo>
                      <a:cubicBezTo>
                        <a:pt x="6865" y="1598783"/>
                        <a:pt x="6846" y="1605914"/>
                        <a:pt x="6903" y="1613103"/>
                      </a:cubicBezTo>
                      <a:cubicBezTo>
                        <a:pt x="6941" y="1618992"/>
                        <a:pt x="6960" y="1624862"/>
                        <a:pt x="6960" y="1630712"/>
                      </a:cubicBezTo>
                      <a:cubicBezTo>
                        <a:pt x="6980" y="1644555"/>
                        <a:pt x="6999" y="1658876"/>
                        <a:pt x="7496" y="1673426"/>
                      </a:cubicBezTo>
                      <a:cubicBezTo>
                        <a:pt x="8069" y="1690385"/>
                        <a:pt x="8203" y="1707153"/>
                        <a:pt x="8318" y="1723366"/>
                      </a:cubicBezTo>
                      <a:lnTo>
                        <a:pt x="8394" y="1734111"/>
                      </a:lnTo>
                      <a:cubicBezTo>
                        <a:pt x="8490" y="1745602"/>
                        <a:pt x="8433" y="1757132"/>
                        <a:pt x="8394" y="1768259"/>
                      </a:cubicBezTo>
                      <a:cubicBezTo>
                        <a:pt x="8356" y="1776748"/>
                        <a:pt x="8318" y="1785237"/>
                        <a:pt x="8337" y="1793803"/>
                      </a:cubicBezTo>
                      <a:cubicBezTo>
                        <a:pt x="8394" y="1812865"/>
                        <a:pt x="8337" y="1832902"/>
                        <a:pt x="8146" y="1853380"/>
                      </a:cubicBezTo>
                      <a:cubicBezTo>
                        <a:pt x="7955" y="1874411"/>
                        <a:pt x="7859" y="1893875"/>
                        <a:pt x="7859" y="1912842"/>
                      </a:cubicBezTo>
                      <a:cubicBezTo>
                        <a:pt x="7859" y="1913434"/>
                        <a:pt x="7438" y="1913855"/>
                        <a:pt x="6903" y="1913855"/>
                      </a:cubicBezTo>
                      <a:close/>
                    </a:path>
                  </a:pathLst>
                </a:custGeom>
                <a:grpFill/>
                <a:ln w="1909" cap="flat">
                  <a:solidFill>
                    <a:schemeClr val="bg1">
                      <a:alpha val="35000"/>
                    </a:schemeClr>
                  </a:solidFill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26B642B8-5263-8B5E-FD05-5C096CADEAC7}"/>
              </a:ext>
            </a:extLst>
          </p:cNvPr>
          <p:cNvGrpSpPr/>
          <p:nvPr/>
        </p:nvGrpSpPr>
        <p:grpSpPr>
          <a:xfrm>
            <a:off x="3905568" y="2287920"/>
            <a:ext cx="2139569" cy="688194"/>
            <a:chOff x="3905568" y="2287920"/>
            <a:chExt cx="2139569" cy="688194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9EA068A2-6FB6-EFE5-7FEC-D40D9B6D05DA}"/>
                </a:ext>
              </a:extLst>
            </p:cNvPr>
            <p:cNvSpPr/>
            <p:nvPr/>
          </p:nvSpPr>
          <p:spPr>
            <a:xfrm>
              <a:off x="3905568" y="2299494"/>
              <a:ext cx="2104845" cy="6766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C1988444-40FC-E990-A9E1-0EA97B632085}"/>
                </a:ext>
              </a:extLst>
            </p:cNvPr>
            <p:cNvSpPr/>
            <p:nvPr/>
          </p:nvSpPr>
          <p:spPr>
            <a:xfrm>
              <a:off x="3940292" y="2287920"/>
              <a:ext cx="2104845" cy="676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084424F0-F80B-2F87-BE14-2141F161B0BF}"/>
              </a:ext>
            </a:extLst>
          </p:cNvPr>
          <p:cNvGrpSpPr/>
          <p:nvPr/>
        </p:nvGrpSpPr>
        <p:grpSpPr>
          <a:xfrm>
            <a:off x="3905568" y="3224513"/>
            <a:ext cx="2139569" cy="688194"/>
            <a:chOff x="3905568" y="3224513"/>
            <a:chExt cx="2139569" cy="688194"/>
          </a:xfrm>
        </p:grpSpPr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2AC0466F-1EBB-4024-F8E6-2C05E34A2BB6}"/>
                </a:ext>
              </a:extLst>
            </p:cNvPr>
            <p:cNvSpPr/>
            <p:nvPr/>
          </p:nvSpPr>
          <p:spPr>
            <a:xfrm>
              <a:off x="3905568" y="3236087"/>
              <a:ext cx="2104845" cy="6766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08E0A11C-2D05-3AD5-F039-AF0CB5877499}"/>
                </a:ext>
              </a:extLst>
            </p:cNvPr>
            <p:cNvSpPr/>
            <p:nvPr/>
          </p:nvSpPr>
          <p:spPr>
            <a:xfrm>
              <a:off x="3940292" y="3224513"/>
              <a:ext cx="2104845" cy="676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CE4BE1D-E553-BF31-67AD-315571031A29}"/>
              </a:ext>
            </a:extLst>
          </p:cNvPr>
          <p:cNvGrpSpPr/>
          <p:nvPr/>
        </p:nvGrpSpPr>
        <p:grpSpPr>
          <a:xfrm>
            <a:off x="3905568" y="4161105"/>
            <a:ext cx="2139569" cy="688194"/>
            <a:chOff x="3905568" y="4161105"/>
            <a:chExt cx="2139569" cy="688194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929540D7-4749-727A-E60B-52DAF8DCA4CF}"/>
                </a:ext>
              </a:extLst>
            </p:cNvPr>
            <p:cNvSpPr/>
            <p:nvPr/>
          </p:nvSpPr>
          <p:spPr>
            <a:xfrm>
              <a:off x="3905568" y="4172679"/>
              <a:ext cx="2104845" cy="6766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AFAE0960-FD06-9DD7-3CE9-70CB3C424652}"/>
                </a:ext>
              </a:extLst>
            </p:cNvPr>
            <p:cNvSpPr/>
            <p:nvPr/>
          </p:nvSpPr>
          <p:spPr>
            <a:xfrm>
              <a:off x="3940292" y="4161105"/>
              <a:ext cx="2104845" cy="676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5541C77F-E681-3AB7-3699-9E943AFB19F2}"/>
              </a:ext>
            </a:extLst>
          </p:cNvPr>
          <p:cNvGrpSpPr/>
          <p:nvPr/>
        </p:nvGrpSpPr>
        <p:grpSpPr>
          <a:xfrm>
            <a:off x="6349722" y="2287920"/>
            <a:ext cx="2139569" cy="688194"/>
            <a:chOff x="6349722" y="2287920"/>
            <a:chExt cx="2139569" cy="688194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52159439-8B3B-7872-9CB4-FBF63D2ED998}"/>
                </a:ext>
              </a:extLst>
            </p:cNvPr>
            <p:cNvSpPr/>
            <p:nvPr/>
          </p:nvSpPr>
          <p:spPr>
            <a:xfrm>
              <a:off x="6349722" y="2299494"/>
              <a:ext cx="2104845" cy="6766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6" name="矩形 65">
              <a:extLst>
                <a:ext uri="{FF2B5EF4-FFF2-40B4-BE49-F238E27FC236}">
                  <a16:creationId xmlns:a16="http://schemas.microsoft.com/office/drawing/2014/main" id="{74F3CD47-322B-95AB-9AA0-FFF9F573C453}"/>
                </a:ext>
              </a:extLst>
            </p:cNvPr>
            <p:cNvSpPr/>
            <p:nvPr/>
          </p:nvSpPr>
          <p:spPr>
            <a:xfrm>
              <a:off x="6384446" y="2287920"/>
              <a:ext cx="2104845" cy="676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C228B1-2F6B-14B1-1EE7-92B4AC74B110}"/>
              </a:ext>
            </a:extLst>
          </p:cNvPr>
          <p:cNvGrpSpPr/>
          <p:nvPr/>
        </p:nvGrpSpPr>
        <p:grpSpPr>
          <a:xfrm>
            <a:off x="6349722" y="3224513"/>
            <a:ext cx="2139569" cy="688194"/>
            <a:chOff x="6349722" y="3224513"/>
            <a:chExt cx="2139569" cy="688194"/>
          </a:xfrm>
        </p:grpSpPr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106601B1-7B95-C1C2-82E5-F80C45AFA291}"/>
                </a:ext>
              </a:extLst>
            </p:cNvPr>
            <p:cNvSpPr/>
            <p:nvPr/>
          </p:nvSpPr>
          <p:spPr>
            <a:xfrm>
              <a:off x="6349722" y="3236087"/>
              <a:ext cx="2104845" cy="6766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7" name="矩形 66">
              <a:extLst>
                <a:ext uri="{FF2B5EF4-FFF2-40B4-BE49-F238E27FC236}">
                  <a16:creationId xmlns:a16="http://schemas.microsoft.com/office/drawing/2014/main" id="{ACEB537F-D9E5-FE6E-47BA-7FEBFF3C2CCB}"/>
                </a:ext>
              </a:extLst>
            </p:cNvPr>
            <p:cNvSpPr/>
            <p:nvPr/>
          </p:nvSpPr>
          <p:spPr>
            <a:xfrm>
              <a:off x="6384446" y="3224513"/>
              <a:ext cx="2104845" cy="676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6D0E71B-373C-D77D-7311-BAA8CF1C2D44}"/>
              </a:ext>
            </a:extLst>
          </p:cNvPr>
          <p:cNvGrpSpPr/>
          <p:nvPr/>
        </p:nvGrpSpPr>
        <p:grpSpPr>
          <a:xfrm>
            <a:off x="6349722" y="4161105"/>
            <a:ext cx="2139569" cy="688194"/>
            <a:chOff x="6349722" y="4161105"/>
            <a:chExt cx="2139569" cy="688194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F891783-0DC2-9587-9A98-E0F1444AECE8}"/>
                </a:ext>
              </a:extLst>
            </p:cNvPr>
            <p:cNvSpPr/>
            <p:nvPr/>
          </p:nvSpPr>
          <p:spPr>
            <a:xfrm>
              <a:off x="6349722" y="4172679"/>
              <a:ext cx="2104845" cy="6766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8" name="矩形 67">
              <a:extLst>
                <a:ext uri="{FF2B5EF4-FFF2-40B4-BE49-F238E27FC236}">
                  <a16:creationId xmlns:a16="http://schemas.microsoft.com/office/drawing/2014/main" id="{1798665B-A757-63C1-A9E0-C9A05954FA5D}"/>
                </a:ext>
              </a:extLst>
            </p:cNvPr>
            <p:cNvSpPr/>
            <p:nvPr/>
          </p:nvSpPr>
          <p:spPr>
            <a:xfrm>
              <a:off x="6384446" y="4161105"/>
              <a:ext cx="2104845" cy="676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pic>
        <p:nvPicPr>
          <p:cNvPr id="76" name="图片 75">
            <a:extLst>
              <a:ext uri="{FF2B5EF4-FFF2-40B4-BE49-F238E27FC236}">
                <a16:creationId xmlns:a16="http://schemas.microsoft.com/office/drawing/2014/main" id="{C6535657-CCED-9A13-4062-D6ADD0DEC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652" y="2420805"/>
            <a:ext cx="1698268" cy="435270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C8AE16E1-CAAD-39E5-EB81-23C4B6E56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652" y="3367092"/>
            <a:ext cx="1698268" cy="435270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DBF9E203-B889-1125-0EFB-5771A63C6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652" y="4296613"/>
            <a:ext cx="1698268" cy="435270"/>
          </a:xfrm>
          <a:prstGeom prst="rect">
            <a:avLst/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75BDD88A-200F-ED3F-370C-156C820345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227" y="2420805"/>
            <a:ext cx="1698268" cy="435270"/>
          </a:xfrm>
          <a:prstGeom prst="rect">
            <a:avLst/>
          </a:prstGeom>
        </p:spPr>
      </p:pic>
      <p:pic>
        <p:nvPicPr>
          <p:cNvPr id="86" name="图片 85">
            <a:extLst>
              <a:ext uri="{FF2B5EF4-FFF2-40B4-BE49-F238E27FC236}">
                <a16:creationId xmlns:a16="http://schemas.microsoft.com/office/drawing/2014/main" id="{45889493-3215-2285-9429-8A3A7A88D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227" y="3367092"/>
            <a:ext cx="1698268" cy="435270"/>
          </a:xfrm>
          <a:prstGeom prst="rect">
            <a:avLst/>
          </a:prstGeom>
        </p:spPr>
      </p:pic>
      <p:pic>
        <p:nvPicPr>
          <p:cNvPr id="87" name="图片 86">
            <a:extLst>
              <a:ext uri="{FF2B5EF4-FFF2-40B4-BE49-F238E27FC236}">
                <a16:creationId xmlns:a16="http://schemas.microsoft.com/office/drawing/2014/main" id="{B2C2972B-9FA5-9873-5D42-5A955DD907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227" y="4296613"/>
            <a:ext cx="1698268" cy="43527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5EDDD40-626F-6FB3-A232-CB59590A98D4}"/>
              </a:ext>
            </a:extLst>
          </p:cNvPr>
          <p:cNvSpPr txBox="1"/>
          <p:nvPr/>
        </p:nvSpPr>
        <p:spPr>
          <a:xfrm>
            <a:off x="861179" y="803292"/>
            <a:ext cx="182614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赞助伙伴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D24F4F12-E7A5-DE44-3625-73E8BBAB4A12}"/>
              </a:ext>
            </a:extLst>
          </p:cNvPr>
          <p:cNvSpPr txBox="1"/>
          <p:nvPr/>
        </p:nvSpPr>
        <p:spPr>
          <a:xfrm>
            <a:off x="3291864" y="82357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1993174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>
            <a:extLst>
              <a:ext uri="{FF2B5EF4-FFF2-40B4-BE49-F238E27FC236}">
                <a16:creationId xmlns:a16="http://schemas.microsoft.com/office/drawing/2014/main" id="{CD69808C-28BF-89E6-0968-49AC894C8E87}"/>
              </a:ext>
            </a:extLst>
          </p:cNvPr>
          <p:cNvGrpSpPr/>
          <p:nvPr/>
        </p:nvGrpSpPr>
        <p:grpSpPr>
          <a:xfrm rot="21313968">
            <a:off x="4303408" y="2230780"/>
            <a:ext cx="3313620" cy="2012024"/>
            <a:chOff x="912763" y="1686418"/>
            <a:chExt cx="2053595" cy="1246940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7C51355A-D6DA-6981-C4DF-4BC6B838A6BA}"/>
                </a:ext>
              </a:extLst>
            </p:cNvPr>
            <p:cNvSpPr/>
            <p:nvPr/>
          </p:nvSpPr>
          <p:spPr>
            <a:xfrm rot="17669691">
              <a:off x="1682225" y="916956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53F5DC39-C448-2601-DA3E-97A991A1B562}"/>
                </a:ext>
              </a:extLst>
            </p:cNvPr>
            <p:cNvSpPr/>
            <p:nvPr/>
          </p:nvSpPr>
          <p:spPr>
            <a:xfrm rot="17669691">
              <a:off x="1682225" y="1649225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816654B8-769A-CDF1-0CEC-CCB4F1E018CA}"/>
                </a:ext>
              </a:extLst>
            </p:cNvPr>
            <p:cNvSpPr/>
            <p:nvPr/>
          </p:nvSpPr>
          <p:spPr>
            <a:xfrm rot="17669691">
              <a:off x="1682225" y="1301252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DC37CCE-2691-D0F4-D4DB-75C92DB442F6}"/>
              </a:ext>
            </a:extLst>
          </p:cNvPr>
          <p:cNvSpPr txBox="1"/>
          <p:nvPr/>
        </p:nvSpPr>
        <p:spPr>
          <a:xfrm>
            <a:off x="3596392" y="2251584"/>
            <a:ext cx="5404043" cy="1569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9600" dirty="0">
                <a:ln>
                  <a:gradFill>
                    <a:gsLst>
                      <a:gs pos="0">
                        <a:schemeClr val="accent2"/>
                      </a:gs>
                      <a:gs pos="9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PART02</a:t>
            </a:r>
            <a:endParaRPr lang="zh-CN" altLang="en-US" sz="9600" dirty="0">
              <a:ln>
                <a:gradFill>
                  <a:gsLst>
                    <a:gs pos="0">
                      <a:schemeClr val="accent2"/>
                    </a:gs>
                    <a:gs pos="9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43ECFF7-76BC-9897-9B4C-4BF20F6DCFDF}"/>
              </a:ext>
            </a:extLst>
          </p:cNvPr>
          <p:cNvSpPr txBox="1"/>
          <p:nvPr/>
        </p:nvSpPr>
        <p:spPr>
          <a:xfrm>
            <a:off x="3524478" y="2823486"/>
            <a:ext cx="5143045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 dirty="0">
                <a:solidFill>
                  <a:schemeClr val="accent1"/>
                </a:solidFill>
                <a:latin typeface="+mj-ea"/>
                <a:ea typeface="+mj-ea"/>
              </a:rPr>
              <a:t>活动流程</a:t>
            </a: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5BA6B9BF-60F3-6BC5-BC22-6E5E89423EAD}"/>
              </a:ext>
            </a:extLst>
          </p:cNvPr>
          <p:cNvSpPr/>
          <p:nvPr/>
        </p:nvSpPr>
        <p:spPr>
          <a:xfrm rot="15214303">
            <a:off x="1423310" y="2247228"/>
            <a:ext cx="742862" cy="405045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7E0AFE9E-63E0-59FF-A4E0-CEFF74732117}"/>
              </a:ext>
            </a:extLst>
          </p:cNvPr>
          <p:cNvSpPr/>
          <p:nvPr/>
        </p:nvSpPr>
        <p:spPr>
          <a:xfrm rot="17495426">
            <a:off x="9935886" y="3323824"/>
            <a:ext cx="984095" cy="536577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3468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46F7DEBF-EFF7-D242-7A2F-0153A6E5BF1E}"/>
              </a:ext>
            </a:extLst>
          </p:cNvPr>
          <p:cNvGrpSpPr/>
          <p:nvPr/>
        </p:nvGrpSpPr>
        <p:grpSpPr>
          <a:xfrm>
            <a:off x="1929114" y="3318314"/>
            <a:ext cx="8964107" cy="1995035"/>
            <a:chOff x="1929114" y="3318314"/>
            <a:chExt cx="8964107" cy="1995035"/>
          </a:xfrm>
        </p:grpSpPr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71AB9D44-8B12-598A-1776-A6E71FDB4F3A}"/>
                </a:ext>
              </a:extLst>
            </p:cNvPr>
            <p:cNvCxnSpPr>
              <a:cxnSpLocks/>
              <a:stCxn id="92" idx="2"/>
            </p:cNvCxnSpPr>
            <p:nvPr/>
          </p:nvCxnSpPr>
          <p:spPr>
            <a:xfrm flipV="1">
              <a:off x="1933184" y="5181600"/>
              <a:ext cx="8158922" cy="2064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DB8C83D0-E664-89BC-77FD-0AC175AAA39C}"/>
                </a:ext>
              </a:extLst>
            </p:cNvPr>
            <p:cNvGrpSpPr/>
            <p:nvPr/>
          </p:nvGrpSpPr>
          <p:grpSpPr>
            <a:xfrm>
              <a:off x="1929114" y="3318314"/>
              <a:ext cx="8964107" cy="1995035"/>
              <a:chOff x="1929114" y="3318314"/>
              <a:chExt cx="8964107" cy="1995035"/>
            </a:xfrm>
          </p:grpSpPr>
          <p:cxnSp>
            <p:nvCxnSpPr>
              <p:cNvPr id="58" name="直接连接符 57">
                <a:extLst>
                  <a:ext uri="{FF2B5EF4-FFF2-40B4-BE49-F238E27FC236}">
                    <a16:creationId xmlns:a16="http://schemas.microsoft.com/office/drawing/2014/main" id="{58FFDEA6-0801-BED3-729A-5BB50AD985A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29114" y="3474721"/>
                <a:ext cx="8162992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弧形 59">
                <a:extLst>
                  <a:ext uri="{FF2B5EF4-FFF2-40B4-BE49-F238E27FC236}">
                    <a16:creationId xmlns:a16="http://schemas.microsoft.com/office/drawing/2014/main" id="{2FD2EECC-E823-7240-6143-D22B19676ED1}"/>
                  </a:ext>
                </a:extLst>
              </p:cNvPr>
              <p:cNvSpPr/>
              <p:nvPr/>
            </p:nvSpPr>
            <p:spPr>
              <a:xfrm>
                <a:off x="9186341" y="3474721"/>
                <a:ext cx="1706880" cy="1706880"/>
              </a:xfrm>
              <a:prstGeom prst="arc">
                <a:avLst>
                  <a:gd name="adj1" fmla="val 16200000"/>
                  <a:gd name="adj2" fmla="val 5313078"/>
                </a:avLst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8DB138EE-EFDC-93CB-B4A5-4D013F41B0BC}"/>
                  </a:ext>
                </a:extLst>
              </p:cNvPr>
              <p:cNvGrpSpPr/>
              <p:nvPr/>
            </p:nvGrpSpPr>
            <p:grpSpPr>
              <a:xfrm>
                <a:off x="4852295" y="3318314"/>
                <a:ext cx="266700" cy="266700"/>
                <a:chOff x="4795965" y="3318314"/>
                <a:chExt cx="266700" cy="266700"/>
              </a:xfrm>
            </p:grpSpPr>
            <p:sp>
              <p:nvSpPr>
                <p:cNvPr id="63" name="弧形 62">
                  <a:extLst>
                    <a:ext uri="{FF2B5EF4-FFF2-40B4-BE49-F238E27FC236}">
                      <a16:creationId xmlns:a16="http://schemas.microsoft.com/office/drawing/2014/main" id="{88D50437-3EFB-D423-E557-3A25E6ED753C}"/>
                    </a:ext>
                  </a:extLst>
                </p:cNvPr>
                <p:cNvSpPr/>
                <p:nvPr/>
              </p:nvSpPr>
              <p:spPr>
                <a:xfrm>
                  <a:off x="4795965" y="3318314"/>
                  <a:ext cx="266700" cy="266700"/>
                </a:xfrm>
                <a:prstGeom prst="arc">
                  <a:avLst>
                    <a:gd name="adj1" fmla="val 18429874"/>
                    <a:gd name="adj2" fmla="val 13902121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椭圆 64">
                  <a:extLst>
                    <a:ext uri="{FF2B5EF4-FFF2-40B4-BE49-F238E27FC236}">
                      <a16:creationId xmlns:a16="http://schemas.microsoft.com/office/drawing/2014/main" id="{13B48197-9EBD-6D43-28AA-2AB026CE6300}"/>
                    </a:ext>
                  </a:extLst>
                </p:cNvPr>
                <p:cNvSpPr/>
                <p:nvPr/>
              </p:nvSpPr>
              <p:spPr>
                <a:xfrm>
                  <a:off x="4852290" y="3377437"/>
                  <a:ext cx="157860" cy="15786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67" name="组合 66">
                <a:extLst>
                  <a:ext uri="{FF2B5EF4-FFF2-40B4-BE49-F238E27FC236}">
                    <a16:creationId xmlns:a16="http://schemas.microsoft.com/office/drawing/2014/main" id="{CB69E9C5-C92D-41B0-105C-14ECBF2C14BF}"/>
                  </a:ext>
                </a:extLst>
              </p:cNvPr>
              <p:cNvGrpSpPr/>
              <p:nvPr/>
            </p:nvGrpSpPr>
            <p:grpSpPr>
              <a:xfrm>
                <a:off x="2694104" y="3318314"/>
                <a:ext cx="266700" cy="266700"/>
                <a:chOff x="4795965" y="3318314"/>
                <a:chExt cx="266700" cy="266700"/>
              </a:xfrm>
            </p:grpSpPr>
            <p:sp>
              <p:nvSpPr>
                <p:cNvPr id="68" name="弧形 67">
                  <a:extLst>
                    <a:ext uri="{FF2B5EF4-FFF2-40B4-BE49-F238E27FC236}">
                      <a16:creationId xmlns:a16="http://schemas.microsoft.com/office/drawing/2014/main" id="{2E9113B2-4144-87B9-6C74-13ED6B38C637}"/>
                    </a:ext>
                  </a:extLst>
                </p:cNvPr>
                <p:cNvSpPr/>
                <p:nvPr/>
              </p:nvSpPr>
              <p:spPr>
                <a:xfrm>
                  <a:off x="4795965" y="3318314"/>
                  <a:ext cx="266700" cy="266700"/>
                </a:xfrm>
                <a:prstGeom prst="arc">
                  <a:avLst>
                    <a:gd name="adj1" fmla="val 18429874"/>
                    <a:gd name="adj2" fmla="val 13902121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9" name="椭圆 68">
                  <a:extLst>
                    <a:ext uri="{FF2B5EF4-FFF2-40B4-BE49-F238E27FC236}">
                      <a16:creationId xmlns:a16="http://schemas.microsoft.com/office/drawing/2014/main" id="{7C72D1BC-032A-5441-7039-53A48476D0CA}"/>
                    </a:ext>
                  </a:extLst>
                </p:cNvPr>
                <p:cNvSpPr/>
                <p:nvPr/>
              </p:nvSpPr>
              <p:spPr>
                <a:xfrm>
                  <a:off x="4852290" y="3377437"/>
                  <a:ext cx="157860" cy="15786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4B28BE87-1FCF-B1D3-7CD0-1291D76239FE}"/>
                  </a:ext>
                </a:extLst>
              </p:cNvPr>
              <p:cNvGrpSpPr/>
              <p:nvPr/>
            </p:nvGrpSpPr>
            <p:grpSpPr>
              <a:xfrm>
                <a:off x="6994576" y="3318314"/>
                <a:ext cx="266700" cy="266700"/>
                <a:chOff x="4795965" y="3318314"/>
                <a:chExt cx="266700" cy="266700"/>
              </a:xfrm>
            </p:grpSpPr>
            <p:sp>
              <p:nvSpPr>
                <p:cNvPr id="71" name="弧形 70">
                  <a:extLst>
                    <a:ext uri="{FF2B5EF4-FFF2-40B4-BE49-F238E27FC236}">
                      <a16:creationId xmlns:a16="http://schemas.microsoft.com/office/drawing/2014/main" id="{582EB1D1-FDB3-5F10-0B9B-76ACAD1F7167}"/>
                    </a:ext>
                  </a:extLst>
                </p:cNvPr>
                <p:cNvSpPr/>
                <p:nvPr/>
              </p:nvSpPr>
              <p:spPr>
                <a:xfrm>
                  <a:off x="4795965" y="3318314"/>
                  <a:ext cx="266700" cy="266700"/>
                </a:xfrm>
                <a:prstGeom prst="arc">
                  <a:avLst>
                    <a:gd name="adj1" fmla="val 18429874"/>
                    <a:gd name="adj2" fmla="val 13902121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椭圆 71">
                  <a:extLst>
                    <a:ext uri="{FF2B5EF4-FFF2-40B4-BE49-F238E27FC236}">
                      <a16:creationId xmlns:a16="http://schemas.microsoft.com/office/drawing/2014/main" id="{FC7B8320-9823-2BBF-97F2-510D803768C2}"/>
                    </a:ext>
                  </a:extLst>
                </p:cNvPr>
                <p:cNvSpPr/>
                <p:nvPr/>
              </p:nvSpPr>
              <p:spPr>
                <a:xfrm>
                  <a:off x="4852290" y="3377437"/>
                  <a:ext cx="157860" cy="15786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3" name="组合 72">
                <a:extLst>
                  <a:ext uri="{FF2B5EF4-FFF2-40B4-BE49-F238E27FC236}">
                    <a16:creationId xmlns:a16="http://schemas.microsoft.com/office/drawing/2014/main" id="{9BCED225-DD5C-B461-953D-5836E9A44F9A}"/>
                  </a:ext>
                </a:extLst>
              </p:cNvPr>
              <p:cNvGrpSpPr/>
              <p:nvPr/>
            </p:nvGrpSpPr>
            <p:grpSpPr>
              <a:xfrm>
                <a:off x="9127024" y="3318314"/>
                <a:ext cx="266700" cy="266700"/>
                <a:chOff x="4795965" y="3318314"/>
                <a:chExt cx="266700" cy="266700"/>
              </a:xfrm>
            </p:grpSpPr>
            <p:sp>
              <p:nvSpPr>
                <p:cNvPr id="74" name="弧形 73">
                  <a:extLst>
                    <a:ext uri="{FF2B5EF4-FFF2-40B4-BE49-F238E27FC236}">
                      <a16:creationId xmlns:a16="http://schemas.microsoft.com/office/drawing/2014/main" id="{4C1CB1D9-3D39-BF53-7486-4B6E74E09CDE}"/>
                    </a:ext>
                  </a:extLst>
                </p:cNvPr>
                <p:cNvSpPr/>
                <p:nvPr/>
              </p:nvSpPr>
              <p:spPr>
                <a:xfrm>
                  <a:off x="4795965" y="3318314"/>
                  <a:ext cx="266700" cy="266700"/>
                </a:xfrm>
                <a:prstGeom prst="arc">
                  <a:avLst>
                    <a:gd name="adj1" fmla="val 18429874"/>
                    <a:gd name="adj2" fmla="val 13902121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5" name="椭圆 74">
                  <a:extLst>
                    <a:ext uri="{FF2B5EF4-FFF2-40B4-BE49-F238E27FC236}">
                      <a16:creationId xmlns:a16="http://schemas.microsoft.com/office/drawing/2014/main" id="{0EC3DDC9-887C-54F3-58BC-A7507304AC40}"/>
                    </a:ext>
                  </a:extLst>
                </p:cNvPr>
                <p:cNvSpPr/>
                <p:nvPr/>
              </p:nvSpPr>
              <p:spPr>
                <a:xfrm>
                  <a:off x="4852290" y="3377437"/>
                  <a:ext cx="157860" cy="15786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6" name="组合 75">
                <a:extLst>
                  <a:ext uri="{FF2B5EF4-FFF2-40B4-BE49-F238E27FC236}">
                    <a16:creationId xmlns:a16="http://schemas.microsoft.com/office/drawing/2014/main" id="{4222DF58-83DB-0335-F733-FA8A718E2A9B}"/>
                  </a:ext>
                </a:extLst>
              </p:cNvPr>
              <p:cNvGrpSpPr/>
              <p:nvPr/>
            </p:nvGrpSpPr>
            <p:grpSpPr>
              <a:xfrm>
                <a:off x="4852295" y="5046649"/>
                <a:ext cx="266700" cy="266700"/>
                <a:chOff x="4795965" y="3318314"/>
                <a:chExt cx="266700" cy="266700"/>
              </a:xfrm>
            </p:grpSpPr>
            <p:sp>
              <p:nvSpPr>
                <p:cNvPr id="77" name="弧形 76">
                  <a:extLst>
                    <a:ext uri="{FF2B5EF4-FFF2-40B4-BE49-F238E27FC236}">
                      <a16:creationId xmlns:a16="http://schemas.microsoft.com/office/drawing/2014/main" id="{43B11E57-A22F-F3F4-01B3-B8CB500C5A43}"/>
                    </a:ext>
                  </a:extLst>
                </p:cNvPr>
                <p:cNvSpPr/>
                <p:nvPr/>
              </p:nvSpPr>
              <p:spPr>
                <a:xfrm>
                  <a:off x="4795965" y="3318314"/>
                  <a:ext cx="266700" cy="266700"/>
                </a:xfrm>
                <a:prstGeom prst="arc">
                  <a:avLst>
                    <a:gd name="adj1" fmla="val 18429874"/>
                    <a:gd name="adj2" fmla="val 13902121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8" name="椭圆 77">
                  <a:extLst>
                    <a:ext uri="{FF2B5EF4-FFF2-40B4-BE49-F238E27FC236}">
                      <a16:creationId xmlns:a16="http://schemas.microsoft.com/office/drawing/2014/main" id="{32130C85-1F18-7DBF-4055-1C83BEFA21BF}"/>
                    </a:ext>
                  </a:extLst>
                </p:cNvPr>
                <p:cNvSpPr/>
                <p:nvPr/>
              </p:nvSpPr>
              <p:spPr>
                <a:xfrm>
                  <a:off x="4852290" y="3377437"/>
                  <a:ext cx="157860" cy="15786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3A913493-581E-6955-9389-45FFDA6F2ED2}"/>
                  </a:ext>
                </a:extLst>
              </p:cNvPr>
              <p:cNvGrpSpPr/>
              <p:nvPr/>
            </p:nvGrpSpPr>
            <p:grpSpPr>
              <a:xfrm>
                <a:off x="2694104" y="5046649"/>
                <a:ext cx="266700" cy="266700"/>
                <a:chOff x="4795965" y="3318314"/>
                <a:chExt cx="266700" cy="266700"/>
              </a:xfrm>
            </p:grpSpPr>
            <p:sp>
              <p:nvSpPr>
                <p:cNvPr id="80" name="弧形 79">
                  <a:extLst>
                    <a:ext uri="{FF2B5EF4-FFF2-40B4-BE49-F238E27FC236}">
                      <a16:creationId xmlns:a16="http://schemas.microsoft.com/office/drawing/2014/main" id="{0813B50E-8284-8994-BAE3-235B757523EB}"/>
                    </a:ext>
                  </a:extLst>
                </p:cNvPr>
                <p:cNvSpPr/>
                <p:nvPr/>
              </p:nvSpPr>
              <p:spPr>
                <a:xfrm>
                  <a:off x="4795965" y="3318314"/>
                  <a:ext cx="266700" cy="266700"/>
                </a:xfrm>
                <a:prstGeom prst="arc">
                  <a:avLst>
                    <a:gd name="adj1" fmla="val 18429874"/>
                    <a:gd name="adj2" fmla="val 13902121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1" name="椭圆 80">
                  <a:extLst>
                    <a:ext uri="{FF2B5EF4-FFF2-40B4-BE49-F238E27FC236}">
                      <a16:creationId xmlns:a16="http://schemas.microsoft.com/office/drawing/2014/main" id="{979DFAB4-CA0A-5BF2-E11E-6E3D082224CF}"/>
                    </a:ext>
                  </a:extLst>
                </p:cNvPr>
                <p:cNvSpPr/>
                <p:nvPr/>
              </p:nvSpPr>
              <p:spPr>
                <a:xfrm>
                  <a:off x="4852290" y="3377437"/>
                  <a:ext cx="157860" cy="15786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CA9D5272-F2B6-A918-44BD-EE569A8752A5}"/>
                  </a:ext>
                </a:extLst>
              </p:cNvPr>
              <p:cNvGrpSpPr/>
              <p:nvPr/>
            </p:nvGrpSpPr>
            <p:grpSpPr>
              <a:xfrm>
                <a:off x="6994576" y="5046649"/>
                <a:ext cx="266700" cy="266700"/>
                <a:chOff x="4795965" y="3318314"/>
                <a:chExt cx="266700" cy="266700"/>
              </a:xfrm>
            </p:grpSpPr>
            <p:sp>
              <p:nvSpPr>
                <p:cNvPr id="83" name="弧形 82">
                  <a:extLst>
                    <a:ext uri="{FF2B5EF4-FFF2-40B4-BE49-F238E27FC236}">
                      <a16:creationId xmlns:a16="http://schemas.microsoft.com/office/drawing/2014/main" id="{96818838-D105-6974-6B5D-4E668B6F7CAB}"/>
                    </a:ext>
                  </a:extLst>
                </p:cNvPr>
                <p:cNvSpPr/>
                <p:nvPr/>
              </p:nvSpPr>
              <p:spPr>
                <a:xfrm>
                  <a:off x="4795965" y="3318314"/>
                  <a:ext cx="266700" cy="266700"/>
                </a:xfrm>
                <a:prstGeom prst="arc">
                  <a:avLst>
                    <a:gd name="adj1" fmla="val 18429874"/>
                    <a:gd name="adj2" fmla="val 13902121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4" name="椭圆 83">
                  <a:extLst>
                    <a:ext uri="{FF2B5EF4-FFF2-40B4-BE49-F238E27FC236}">
                      <a16:creationId xmlns:a16="http://schemas.microsoft.com/office/drawing/2014/main" id="{FF8E229D-33E2-D26C-BD51-CC88CA66995A}"/>
                    </a:ext>
                  </a:extLst>
                </p:cNvPr>
                <p:cNvSpPr/>
                <p:nvPr/>
              </p:nvSpPr>
              <p:spPr>
                <a:xfrm>
                  <a:off x="4852290" y="3377437"/>
                  <a:ext cx="157860" cy="15786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85" name="组合 84">
                <a:extLst>
                  <a:ext uri="{FF2B5EF4-FFF2-40B4-BE49-F238E27FC236}">
                    <a16:creationId xmlns:a16="http://schemas.microsoft.com/office/drawing/2014/main" id="{AD9D152F-7796-42CD-589D-7BEC491BCA40}"/>
                  </a:ext>
                </a:extLst>
              </p:cNvPr>
              <p:cNvGrpSpPr/>
              <p:nvPr/>
            </p:nvGrpSpPr>
            <p:grpSpPr>
              <a:xfrm>
                <a:off x="9127024" y="5046649"/>
                <a:ext cx="266700" cy="266700"/>
                <a:chOff x="4795965" y="3318314"/>
                <a:chExt cx="266700" cy="266700"/>
              </a:xfrm>
            </p:grpSpPr>
            <p:sp>
              <p:nvSpPr>
                <p:cNvPr id="86" name="弧形 85">
                  <a:extLst>
                    <a:ext uri="{FF2B5EF4-FFF2-40B4-BE49-F238E27FC236}">
                      <a16:creationId xmlns:a16="http://schemas.microsoft.com/office/drawing/2014/main" id="{85F68F60-22C4-8DDF-B178-AEB094B0D960}"/>
                    </a:ext>
                  </a:extLst>
                </p:cNvPr>
                <p:cNvSpPr/>
                <p:nvPr/>
              </p:nvSpPr>
              <p:spPr>
                <a:xfrm>
                  <a:off x="4795965" y="3318314"/>
                  <a:ext cx="266700" cy="266700"/>
                </a:xfrm>
                <a:prstGeom prst="arc">
                  <a:avLst>
                    <a:gd name="adj1" fmla="val 18429874"/>
                    <a:gd name="adj2" fmla="val 13902121"/>
                  </a:avLst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7" name="椭圆 86">
                  <a:extLst>
                    <a:ext uri="{FF2B5EF4-FFF2-40B4-BE49-F238E27FC236}">
                      <a16:creationId xmlns:a16="http://schemas.microsoft.com/office/drawing/2014/main" id="{7E5CDD59-BE3B-05C0-7270-58CC147EE2E5}"/>
                    </a:ext>
                  </a:extLst>
                </p:cNvPr>
                <p:cNvSpPr/>
                <p:nvPr/>
              </p:nvSpPr>
              <p:spPr>
                <a:xfrm>
                  <a:off x="4852290" y="3377437"/>
                  <a:ext cx="157860" cy="157860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1" name="椭圆 90">
                <a:extLst>
                  <a:ext uri="{FF2B5EF4-FFF2-40B4-BE49-F238E27FC236}">
                    <a16:creationId xmlns:a16="http://schemas.microsoft.com/office/drawing/2014/main" id="{09AEC860-A31D-A02A-D4A8-456511804B37}"/>
                  </a:ext>
                </a:extLst>
              </p:cNvPr>
              <p:cNvSpPr/>
              <p:nvPr/>
            </p:nvSpPr>
            <p:spPr>
              <a:xfrm>
                <a:off x="1933184" y="3414383"/>
                <a:ext cx="125993" cy="125993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2" name="椭圆 91">
                <a:extLst>
                  <a:ext uri="{FF2B5EF4-FFF2-40B4-BE49-F238E27FC236}">
                    <a16:creationId xmlns:a16="http://schemas.microsoft.com/office/drawing/2014/main" id="{439C26E6-5A49-1251-0529-83DD4B802576}"/>
                  </a:ext>
                </a:extLst>
              </p:cNvPr>
              <p:cNvSpPr/>
              <p:nvPr/>
            </p:nvSpPr>
            <p:spPr>
              <a:xfrm>
                <a:off x="1933184" y="5120667"/>
                <a:ext cx="125993" cy="125993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55BF6E91-602E-6641-C7ED-1977C6D40455}"/>
              </a:ext>
            </a:extLst>
          </p:cNvPr>
          <p:cNvGrpSpPr/>
          <p:nvPr/>
        </p:nvGrpSpPr>
        <p:grpSpPr>
          <a:xfrm>
            <a:off x="4081094" y="2076480"/>
            <a:ext cx="1796681" cy="1154430"/>
            <a:chOff x="8382477" y="3762534"/>
            <a:chExt cx="1796681" cy="1154430"/>
          </a:xfrm>
        </p:grpSpPr>
        <p:sp>
          <p:nvSpPr>
            <p:cNvPr id="203" name="矩形 202">
              <a:extLst>
                <a:ext uri="{FF2B5EF4-FFF2-40B4-BE49-F238E27FC236}">
                  <a16:creationId xmlns:a16="http://schemas.microsoft.com/office/drawing/2014/main" id="{59121E74-BB6B-25FC-DE17-2033811AFB77}"/>
                </a:ext>
              </a:extLst>
            </p:cNvPr>
            <p:cNvSpPr/>
            <p:nvPr/>
          </p:nvSpPr>
          <p:spPr>
            <a:xfrm>
              <a:off x="8382478" y="3762534"/>
              <a:ext cx="1796680" cy="11544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04" name="图片 203">
              <a:extLst>
                <a:ext uri="{FF2B5EF4-FFF2-40B4-BE49-F238E27FC236}">
                  <a16:creationId xmlns:a16="http://schemas.microsoft.com/office/drawing/2014/main" id="{6D21DE1E-150B-C036-013F-DC4E20BCE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53" r="10123"/>
            <a:stretch/>
          </p:blipFill>
          <p:spPr>
            <a:xfrm>
              <a:off x="8382477" y="3789107"/>
              <a:ext cx="1796681" cy="1127857"/>
            </a:xfrm>
            <a:prstGeom prst="rect">
              <a:avLst/>
            </a:prstGeom>
          </p:spPr>
        </p:pic>
      </p:grpSp>
      <p:grpSp>
        <p:nvGrpSpPr>
          <p:cNvPr id="205" name="组合 204">
            <a:extLst>
              <a:ext uri="{FF2B5EF4-FFF2-40B4-BE49-F238E27FC236}">
                <a16:creationId xmlns:a16="http://schemas.microsoft.com/office/drawing/2014/main" id="{12FF4216-6A1F-D2DF-8E82-5F3C61C89759}"/>
              </a:ext>
            </a:extLst>
          </p:cNvPr>
          <p:cNvGrpSpPr/>
          <p:nvPr/>
        </p:nvGrpSpPr>
        <p:grpSpPr>
          <a:xfrm>
            <a:off x="6212119" y="2076480"/>
            <a:ext cx="1796681" cy="1154430"/>
            <a:chOff x="8382477" y="3762534"/>
            <a:chExt cx="1796681" cy="1154430"/>
          </a:xfrm>
        </p:grpSpPr>
        <p:sp>
          <p:nvSpPr>
            <p:cNvPr id="206" name="矩形 205">
              <a:extLst>
                <a:ext uri="{FF2B5EF4-FFF2-40B4-BE49-F238E27FC236}">
                  <a16:creationId xmlns:a16="http://schemas.microsoft.com/office/drawing/2014/main" id="{9038F170-070B-F63E-968F-50D72C34F55D}"/>
                </a:ext>
              </a:extLst>
            </p:cNvPr>
            <p:cNvSpPr/>
            <p:nvPr/>
          </p:nvSpPr>
          <p:spPr>
            <a:xfrm>
              <a:off x="8382478" y="3762534"/>
              <a:ext cx="1796680" cy="11544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07" name="图片 206">
              <a:extLst>
                <a:ext uri="{FF2B5EF4-FFF2-40B4-BE49-F238E27FC236}">
                  <a16:creationId xmlns:a16="http://schemas.microsoft.com/office/drawing/2014/main" id="{5756D755-FB29-20B1-B37A-603FC8378B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53" r="10123"/>
            <a:stretch/>
          </p:blipFill>
          <p:spPr>
            <a:xfrm>
              <a:off x="8382477" y="3789107"/>
              <a:ext cx="1796681" cy="1127857"/>
            </a:xfrm>
            <a:prstGeom prst="rect">
              <a:avLst/>
            </a:prstGeom>
          </p:spPr>
        </p:pic>
      </p:grpSp>
      <p:grpSp>
        <p:nvGrpSpPr>
          <p:cNvPr id="208" name="组合 207">
            <a:extLst>
              <a:ext uri="{FF2B5EF4-FFF2-40B4-BE49-F238E27FC236}">
                <a16:creationId xmlns:a16="http://schemas.microsoft.com/office/drawing/2014/main" id="{E28D6A43-112B-B0BE-28DB-533F0612280D}"/>
              </a:ext>
            </a:extLst>
          </p:cNvPr>
          <p:cNvGrpSpPr/>
          <p:nvPr/>
        </p:nvGrpSpPr>
        <p:grpSpPr>
          <a:xfrm>
            <a:off x="1935967" y="2076480"/>
            <a:ext cx="1796681" cy="1154430"/>
            <a:chOff x="8382477" y="3762534"/>
            <a:chExt cx="1796681" cy="1154430"/>
          </a:xfrm>
        </p:grpSpPr>
        <p:sp>
          <p:nvSpPr>
            <p:cNvPr id="209" name="矩形 208">
              <a:extLst>
                <a:ext uri="{FF2B5EF4-FFF2-40B4-BE49-F238E27FC236}">
                  <a16:creationId xmlns:a16="http://schemas.microsoft.com/office/drawing/2014/main" id="{F2B88B34-967E-94E1-EF4D-6D7579BEA663}"/>
                </a:ext>
              </a:extLst>
            </p:cNvPr>
            <p:cNvSpPr/>
            <p:nvPr/>
          </p:nvSpPr>
          <p:spPr>
            <a:xfrm>
              <a:off x="8382478" y="3762534"/>
              <a:ext cx="1796680" cy="11544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10" name="图片 209">
              <a:extLst>
                <a:ext uri="{FF2B5EF4-FFF2-40B4-BE49-F238E27FC236}">
                  <a16:creationId xmlns:a16="http://schemas.microsoft.com/office/drawing/2014/main" id="{AADF2E9A-AD17-0254-412F-D1616E5D7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53" r="10123"/>
            <a:stretch/>
          </p:blipFill>
          <p:spPr>
            <a:xfrm>
              <a:off x="8382477" y="3789107"/>
              <a:ext cx="1796681" cy="1127857"/>
            </a:xfrm>
            <a:prstGeom prst="rect">
              <a:avLst/>
            </a:prstGeom>
          </p:spPr>
        </p:pic>
      </p:grpSp>
      <p:grpSp>
        <p:nvGrpSpPr>
          <p:cNvPr id="211" name="组合 210">
            <a:extLst>
              <a:ext uri="{FF2B5EF4-FFF2-40B4-BE49-F238E27FC236}">
                <a16:creationId xmlns:a16="http://schemas.microsoft.com/office/drawing/2014/main" id="{260EA0D7-ADCF-8F1C-7166-01FF7C47D9D2}"/>
              </a:ext>
            </a:extLst>
          </p:cNvPr>
          <p:cNvGrpSpPr/>
          <p:nvPr/>
        </p:nvGrpSpPr>
        <p:grpSpPr>
          <a:xfrm>
            <a:off x="8382477" y="2077960"/>
            <a:ext cx="1796681" cy="1154430"/>
            <a:chOff x="8382477" y="3762534"/>
            <a:chExt cx="1796681" cy="1154430"/>
          </a:xfrm>
        </p:grpSpPr>
        <p:sp>
          <p:nvSpPr>
            <p:cNvPr id="212" name="矩形 211">
              <a:extLst>
                <a:ext uri="{FF2B5EF4-FFF2-40B4-BE49-F238E27FC236}">
                  <a16:creationId xmlns:a16="http://schemas.microsoft.com/office/drawing/2014/main" id="{5F92A1CD-022A-E535-42B9-77BC4E945AE3}"/>
                </a:ext>
              </a:extLst>
            </p:cNvPr>
            <p:cNvSpPr/>
            <p:nvPr/>
          </p:nvSpPr>
          <p:spPr>
            <a:xfrm>
              <a:off x="8382478" y="3762534"/>
              <a:ext cx="1796680" cy="11544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13" name="图片 212">
              <a:extLst>
                <a:ext uri="{FF2B5EF4-FFF2-40B4-BE49-F238E27FC236}">
                  <a16:creationId xmlns:a16="http://schemas.microsoft.com/office/drawing/2014/main" id="{61A3E861-407F-B1A1-9A81-330CCE2A9C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53" r="10123"/>
            <a:stretch/>
          </p:blipFill>
          <p:spPr>
            <a:xfrm>
              <a:off x="8382477" y="3789107"/>
              <a:ext cx="1796681" cy="1127857"/>
            </a:xfrm>
            <a:prstGeom prst="rect">
              <a:avLst/>
            </a:prstGeom>
          </p:spPr>
        </p:pic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FA67FAA2-DDA6-34DA-7A27-74395674EE84}"/>
              </a:ext>
            </a:extLst>
          </p:cNvPr>
          <p:cNvGrpSpPr/>
          <p:nvPr/>
        </p:nvGrpSpPr>
        <p:grpSpPr>
          <a:xfrm>
            <a:off x="4081094" y="3748224"/>
            <a:ext cx="1796681" cy="1154430"/>
            <a:chOff x="8382477" y="3762534"/>
            <a:chExt cx="1796681" cy="1154430"/>
          </a:xfrm>
        </p:grpSpPr>
        <p:sp>
          <p:nvSpPr>
            <p:cNvPr id="188" name="矩形 187">
              <a:extLst>
                <a:ext uri="{FF2B5EF4-FFF2-40B4-BE49-F238E27FC236}">
                  <a16:creationId xmlns:a16="http://schemas.microsoft.com/office/drawing/2014/main" id="{A5361017-2E74-5E42-0DD7-BC8D4378D893}"/>
                </a:ext>
              </a:extLst>
            </p:cNvPr>
            <p:cNvSpPr/>
            <p:nvPr/>
          </p:nvSpPr>
          <p:spPr>
            <a:xfrm>
              <a:off x="8382478" y="3762534"/>
              <a:ext cx="1796680" cy="11544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89" name="图片 188">
              <a:extLst>
                <a:ext uri="{FF2B5EF4-FFF2-40B4-BE49-F238E27FC236}">
                  <a16:creationId xmlns:a16="http://schemas.microsoft.com/office/drawing/2014/main" id="{EC4B7D80-6824-9F4F-B27E-EFBCBC8C41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53" r="10123"/>
            <a:stretch/>
          </p:blipFill>
          <p:spPr>
            <a:xfrm>
              <a:off x="8382477" y="3789107"/>
              <a:ext cx="1796681" cy="1127857"/>
            </a:xfrm>
            <a:prstGeom prst="rect">
              <a:avLst/>
            </a:prstGeom>
          </p:spPr>
        </p:pic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494B306E-F75F-786D-9F2C-042471A581E9}"/>
              </a:ext>
            </a:extLst>
          </p:cNvPr>
          <p:cNvGrpSpPr/>
          <p:nvPr/>
        </p:nvGrpSpPr>
        <p:grpSpPr>
          <a:xfrm>
            <a:off x="6212119" y="3748224"/>
            <a:ext cx="1796681" cy="1154430"/>
            <a:chOff x="8382477" y="3762534"/>
            <a:chExt cx="1796681" cy="1154430"/>
          </a:xfrm>
        </p:grpSpPr>
        <p:sp>
          <p:nvSpPr>
            <p:cNvPr id="191" name="矩形 190">
              <a:extLst>
                <a:ext uri="{FF2B5EF4-FFF2-40B4-BE49-F238E27FC236}">
                  <a16:creationId xmlns:a16="http://schemas.microsoft.com/office/drawing/2014/main" id="{871076F7-5701-FA07-96F8-FC88B4EE36AA}"/>
                </a:ext>
              </a:extLst>
            </p:cNvPr>
            <p:cNvSpPr/>
            <p:nvPr/>
          </p:nvSpPr>
          <p:spPr>
            <a:xfrm>
              <a:off x="8382478" y="3762534"/>
              <a:ext cx="1796680" cy="11544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92" name="图片 191">
              <a:extLst>
                <a:ext uri="{FF2B5EF4-FFF2-40B4-BE49-F238E27FC236}">
                  <a16:creationId xmlns:a16="http://schemas.microsoft.com/office/drawing/2014/main" id="{2F9365B9-D180-D282-7C8E-ECCEB9607B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53" r="10123"/>
            <a:stretch/>
          </p:blipFill>
          <p:spPr>
            <a:xfrm>
              <a:off x="8382477" y="3789107"/>
              <a:ext cx="1796681" cy="1127857"/>
            </a:xfrm>
            <a:prstGeom prst="rect">
              <a:avLst/>
            </a:prstGeom>
          </p:spPr>
        </p:pic>
      </p:grp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84E5A14B-7002-EABC-6081-4E935D29AD37}"/>
              </a:ext>
            </a:extLst>
          </p:cNvPr>
          <p:cNvGrpSpPr/>
          <p:nvPr/>
        </p:nvGrpSpPr>
        <p:grpSpPr>
          <a:xfrm>
            <a:off x="1935967" y="3748224"/>
            <a:ext cx="1796681" cy="1154430"/>
            <a:chOff x="8382477" y="3762534"/>
            <a:chExt cx="1796681" cy="1154430"/>
          </a:xfrm>
        </p:grpSpPr>
        <p:sp>
          <p:nvSpPr>
            <p:cNvPr id="194" name="矩形 193">
              <a:extLst>
                <a:ext uri="{FF2B5EF4-FFF2-40B4-BE49-F238E27FC236}">
                  <a16:creationId xmlns:a16="http://schemas.microsoft.com/office/drawing/2014/main" id="{164380D2-31A8-20EC-2A21-3AFB9499D6A2}"/>
                </a:ext>
              </a:extLst>
            </p:cNvPr>
            <p:cNvSpPr/>
            <p:nvPr/>
          </p:nvSpPr>
          <p:spPr>
            <a:xfrm>
              <a:off x="8382478" y="3762534"/>
              <a:ext cx="1796680" cy="11544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95" name="图片 194">
              <a:extLst>
                <a:ext uri="{FF2B5EF4-FFF2-40B4-BE49-F238E27FC236}">
                  <a16:creationId xmlns:a16="http://schemas.microsoft.com/office/drawing/2014/main" id="{BC31E6C6-4613-B011-0FEC-D9A7EFEB0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53" r="10123"/>
            <a:stretch/>
          </p:blipFill>
          <p:spPr>
            <a:xfrm>
              <a:off x="8382477" y="3789107"/>
              <a:ext cx="1796681" cy="1127857"/>
            </a:xfrm>
            <a:prstGeom prst="rect">
              <a:avLst/>
            </a:prstGeom>
          </p:spPr>
        </p:pic>
      </p:grpSp>
      <p:grpSp>
        <p:nvGrpSpPr>
          <p:cNvPr id="183" name="组合 182">
            <a:extLst>
              <a:ext uri="{FF2B5EF4-FFF2-40B4-BE49-F238E27FC236}">
                <a16:creationId xmlns:a16="http://schemas.microsoft.com/office/drawing/2014/main" id="{4F7B54B2-91B5-A394-AF65-B962EAFF8B56}"/>
              </a:ext>
            </a:extLst>
          </p:cNvPr>
          <p:cNvGrpSpPr/>
          <p:nvPr/>
        </p:nvGrpSpPr>
        <p:grpSpPr>
          <a:xfrm>
            <a:off x="8382477" y="3749704"/>
            <a:ext cx="1796681" cy="1154430"/>
            <a:chOff x="8382477" y="3762534"/>
            <a:chExt cx="1796681" cy="1154430"/>
          </a:xfrm>
        </p:grpSpPr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4C50E9E1-3A96-10C5-B466-5F1147B6D9D5}"/>
                </a:ext>
              </a:extLst>
            </p:cNvPr>
            <p:cNvSpPr/>
            <p:nvPr/>
          </p:nvSpPr>
          <p:spPr>
            <a:xfrm>
              <a:off x="8382478" y="3762534"/>
              <a:ext cx="1796680" cy="11544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76" name="图片 175">
              <a:extLst>
                <a:ext uri="{FF2B5EF4-FFF2-40B4-BE49-F238E27FC236}">
                  <a16:creationId xmlns:a16="http://schemas.microsoft.com/office/drawing/2014/main" id="{AA7889E4-C13A-C4C6-1E1D-D7CDFEE22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53" r="10123"/>
            <a:stretch/>
          </p:blipFill>
          <p:spPr>
            <a:xfrm>
              <a:off x="8382477" y="3789107"/>
              <a:ext cx="1796681" cy="1127857"/>
            </a:xfrm>
            <a:prstGeom prst="rect">
              <a:avLst/>
            </a:prstGeom>
          </p:spPr>
        </p:pic>
      </p:grpSp>
      <p:sp>
        <p:nvSpPr>
          <p:cNvPr id="15" name="文本框 14">
            <a:extLst>
              <a:ext uri="{FF2B5EF4-FFF2-40B4-BE49-F238E27FC236}">
                <a16:creationId xmlns:a16="http://schemas.microsoft.com/office/drawing/2014/main" id="{C0B5AC43-760C-FC94-0C59-0FADB44BDC1C}"/>
              </a:ext>
            </a:extLst>
          </p:cNvPr>
          <p:cNvSpPr txBox="1"/>
          <p:nvPr/>
        </p:nvSpPr>
        <p:spPr>
          <a:xfrm>
            <a:off x="2328167" y="2174621"/>
            <a:ext cx="102143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9.20</a:t>
            </a:r>
            <a:endParaRPr lang="zh-CN" altLang="en-US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E603576-AF2A-41EA-0027-1E5AE00CDDE5}"/>
              </a:ext>
            </a:extLst>
          </p:cNvPr>
          <p:cNvSpPr txBox="1"/>
          <p:nvPr/>
        </p:nvSpPr>
        <p:spPr>
          <a:xfrm>
            <a:off x="2256844" y="2697841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活动开始</a:t>
            </a: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1ABC0B52-8038-EB68-62CB-78E91B779947}"/>
              </a:ext>
            </a:extLst>
          </p:cNvPr>
          <p:cNvCxnSpPr>
            <a:cxnSpLocks/>
          </p:cNvCxnSpPr>
          <p:nvPr/>
        </p:nvCxnSpPr>
        <p:spPr>
          <a:xfrm>
            <a:off x="2363719" y="2677541"/>
            <a:ext cx="94869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17B299A4-1734-1ED7-CAAF-CBC9937E09C2}"/>
              </a:ext>
            </a:extLst>
          </p:cNvPr>
          <p:cNvSpPr txBox="1"/>
          <p:nvPr/>
        </p:nvSpPr>
        <p:spPr>
          <a:xfrm>
            <a:off x="4475748" y="2181294"/>
            <a:ext cx="102143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9.20</a:t>
            </a:r>
            <a:endParaRPr lang="zh-CN" altLang="en-US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79FB984-B2A0-0A8A-6FA3-465FEAD5D81C}"/>
              </a:ext>
            </a:extLst>
          </p:cNvPr>
          <p:cNvSpPr txBox="1"/>
          <p:nvPr/>
        </p:nvSpPr>
        <p:spPr>
          <a:xfrm>
            <a:off x="4404425" y="270451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第一阶段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EA973E6B-DE6F-AE88-C6E4-04D560F802C1}"/>
              </a:ext>
            </a:extLst>
          </p:cNvPr>
          <p:cNvCxnSpPr>
            <a:cxnSpLocks/>
          </p:cNvCxnSpPr>
          <p:nvPr/>
        </p:nvCxnSpPr>
        <p:spPr>
          <a:xfrm>
            <a:off x="4511300" y="2684214"/>
            <a:ext cx="94869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803E0B5B-69C2-2532-284E-A67CAAA6BE5A}"/>
              </a:ext>
            </a:extLst>
          </p:cNvPr>
          <p:cNvSpPr txBox="1"/>
          <p:nvPr/>
        </p:nvSpPr>
        <p:spPr>
          <a:xfrm>
            <a:off x="6628639" y="2181294"/>
            <a:ext cx="102143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9.20</a:t>
            </a:r>
            <a:endParaRPr lang="zh-CN" altLang="en-US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42DB1783-F06B-2C98-46D0-BA380A6EE40C}"/>
              </a:ext>
            </a:extLst>
          </p:cNvPr>
          <p:cNvSpPr txBox="1"/>
          <p:nvPr/>
        </p:nvSpPr>
        <p:spPr>
          <a:xfrm>
            <a:off x="6557316" y="270451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第二阶段</a:t>
            </a:r>
          </a:p>
        </p:txBody>
      </p: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61A7A023-B799-A47B-0616-95E9F4CCA05F}"/>
              </a:ext>
            </a:extLst>
          </p:cNvPr>
          <p:cNvCxnSpPr>
            <a:cxnSpLocks/>
          </p:cNvCxnSpPr>
          <p:nvPr/>
        </p:nvCxnSpPr>
        <p:spPr>
          <a:xfrm>
            <a:off x="6664191" y="2684214"/>
            <a:ext cx="94869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>
            <a:extLst>
              <a:ext uri="{FF2B5EF4-FFF2-40B4-BE49-F238E27FC236}">
                <a16:creationId xmlns:a16="http://schemas.microsoft.com/office/drawing/2014/main" id="{70EF5244-58B3-D90F-EAF4-408B2238DA84}"/>
              </a:ext>
            </a:extLst>
          </p:cNvPr>
          <p:cNvSpPr txBox="1"/>
          <p:nvPr/>
        </p:nvSpPr>
        <p:spPr>
          <a:xfrm>
            <a:off x="8761087" y="2181294"/>
            <a:ext cx="102143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9.20</a:t>
            </a:r>
            <a:endParaRPr lang="zh-CN" altLang="en-US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F49BF5FA-B48F-7142-EAD0-52BBC48C3456}"/>
              </a:ext>
            </a:extLst>
          </p:cNvPr>
          <p:cNvSpPr txBox="1"/>
          <p:nvPr/>
        </p:nvSpPr>
        <p:spPr>
          <a:xfrm>
            <a:off x="8689764" y="270451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第三阶段</a:t>
            </a:r>
          </a:p>
        </p:txBody>
      </p: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3D3C5FEB-8DDD-583E-8EEA-22E432744A69}"/>
              </a:ext>
            </a:extLst>
          </p:cNvPr>
          <p:cNvCxnSpPr>
            <a:cxnSpLocks/>
          </p:cNvCxnSpPr>
          <p:nvPr/>
        </p:nvCxnSpPr>
        <p:spPr>
          <a:xfrm>
            <a:off x="8796639" y="2684214"/>
            <a:ext cx="94869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54C50D06-18C7-08D3-D2CA-654718629FEE}"/>
              </a:ext>
            </a:extLst>
          </p:cNvPr>
          <p:cNvSpPr txBox="1"/>
          <p:nvPr/>
        </p:nvSpPr>
        <p:spPr>
          <a:xfrm>
            <a:off x="2328167" y="3836474"/>
            <a:ext cx="102143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9.20</a:t>
            </a:r>
            <a:endParaRPr lang="zh-CN" altLang="en-US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0D11743B-3EB6-BEA5-3C1D-FC59768E9F1D}"/>
              </a:ext>
            </a:extLst>
          </p:cNvPr>
          <p:cNvSpPr txBox="1"/>
          <p:nvPr/>
        </p:nvSpPr>
        <p:spPr>
          <a:xfrm>
            <a:off x="2256844" y="435969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奖品颁发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1F4F1B7A-2634-40D6-D1CE-41554A8667C3}"/>
              </a:ext>
            </a:extLst>
          </p:cNvPr>
          <p:cNvCxnSpPr>
            <a:cxnSpLocks/>
          </p:cNvCxnSpPr>
          <p:nvPr/>
        </p:nvCxnSpPr>
        <p:spPr>
          <a:xfrm>
            <a:off x="2363719" y="4339394"/>
            <a:ext cx="94869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文本框 43">
            <a:extLst>
              <a:ext uri="{FF2B5EF4-FFF2-40B4-BE49-F238E27FC236}">
                <a16:creationId xmlns:a16="http://schemas.microsoft.com/office/drawing/2014/main" id="{AABE813A-E674-E5F8-9B6C-A83247076756}"/>
              </a:ext>
            </a:extLst>
          </p:cNvPr>
          <p:cNvSpPr txBox="1"/>
          <p:nvPr/>
        </p:nvSpPr>
        <p:spPr>
          <a:xfrm>
            <a:off x="4475748" y="3836474"/>
            <a:ext cx="102143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9.20</a:t>
            </a:r>
            <a:endParaRPr lang="zh-CN" altLang="en-US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20AEC97-361F-5100-56C3-A4D5DFD6F9E5}"/>
              </a:ext>
            </a:extLst>
          </p:cNvPr>
          <p:cNvSpPr txBox="1"/>
          <p:nvPr/>
        </p:nvSpPr>
        <p:spPr>
          <a:xfrm>
            <a:off x="4404425" y="435969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公布结果</a:t>
            </a:r>
          </a:p>
        </p:txBody>
      </p: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7D8D99E4-41ED-310D-2AB5-B4406E2093EB}"/>
              </a:ext>
            </a:extLst>
          </p:cNvPr>
          <p:cNvCxnSpPr>
            <a:cxnSpLocks/>
          </p:cNvCxnSpPr>
          <p:nvPr/>
        </p:nvCxnSpPr>
        <p:spPr>
          <a:xfrm>
            <a:off x="4511300" y="4339394"/>
            <a:ext cx="94869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50177D31-8C82-7741-038E-AE2AC34B2793}"/>
              </a:ext>
            </a:extLst>
          </p:cNvPr>
          <p:cNvSpPr txBox="1"/>
          <p:nvPr/>
        </p:nvSpPr>
        <p:spPr>
          <a:xfrm>
            <a:off x="6628639" y="3836474"/>
            <a:ext cx="102143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9.20</a:t>
            </a:r>
            <a:endParaRPr lang="zh-CN" altLang="en-US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067BE095-441C-D793-66B6-8EE7144402CA}"/>
              </a:ext>
            </a:extLst>
          </p:cNvPr>
          <p:cNvSpPr txBox="1"/>
          <p:nvPr/>
        </p:nvSpPr>
        <p:spPr>
          <a:xfrm>
            <a:off x="6557316" y="435969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投稿截止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41BE8A35-ED2A-FC6C-175A-88AB8E4101A9}"/>
              </a:ext>
            </a:extLst>
          </p:cNvPr>
          <p:cNvCxnSpPr>
            <a:cxnSpLocks/>
          </p:cNvCxnSpPr>
          <p:nvPr/>
        </p:nvCxnSpPr>
        <p:spPr>
          <a:xfrm>
            <a:off x="6664191" y="4339394"/>
            <a:ext cx="94869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C52336F2-B533-25EA-BD41-1B0261487DFB}"/>
              </a:ext>
            </a:extLst>
          </p:cNvPr>
          <p:cNvSpPr txBox="1"/>
          <p:nvPr/>
        </p:nvSpPr>
        <p:spPr>
          <a:xfrm>
            <a:off x="8781531" y="3851474"/>
            <a:ext cx="1021433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  <a:latin typeface="+mj-lt"/>
              </a:rPr>
              <a:t>9.20</a:t>
            </a:r>
            <a:endParaRPr lang="zh-CN" altLang="en-US" sz="28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11EAEA61-A495-054F-E800-0B5140713D08}"/>
              </a:ext>
            </a:extLst>
          </p:cNvPr>
          <p:cNvSpPr txBox="1"/>
          <p:nvPr/>
        </p:nvSpPr>
        <p:spPr>
          <a:xfrm>
            <a:off x="8710208" y="4374694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第四阶段</a:t>
            </a: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C1BDF27B-CEBB-A09E-7CC8-564784AAB068}"/>
              </a:ext>
            </a:extLst>
          </p:cNvPr>
          <p:cNvCxnSpPr>
            <a:cxnSpLocks/>
          </p:cNvCxnSpPr>
          <p:nvPr/>
        </p:nvCxnSpPr>
        <p:spPr>
          <a:xfrm>
            <a:off x="8817083" y="4354394"/>
            <a:ext cx="94869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文本框 93">
            <a:extLst>
              <a:ext uri="{FF2B5EF4-FFF2-40B4-BE49-F238E27FC236}">
                <a16:creationId xmlns:a16="http://schemas.microsoft.com/office/drawing/2014/main" id="{FF691B6F-89FF-5156-AA04-94A0538117C8}"/>
              </a:ext>
            </a:extLst>
          </p:cNvPr>
          <p:cNvSpPr txBox="1"/>
          <p:nvPr/>
        </p:nvSpPr>
        <p:spPr>
          <a:xfrm>
            <a:off x="785085" y="812442"/>
            <a:ext cx="1909019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 b="1"/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活动流程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CC32CFD4-0E4B-C57C-F16A-06A58DEDB676}"/>
              </a:ext>
            </a:extLst>
          </p:cNvPr>
          <p:cNvSpPr txBox="1"/>
          <p:nvPr/>
        </p:nvSpPr>
        <p:spPr>
          <a:xfrm>
            <a:off x="3291864" y="81341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2176232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5CB92F65-F2FB-AA3B-9885-02B52036BD6B}"/>
              </a:ext>
            </a:extLst>
          </p:cNvPr>
          <p:cNvGrpSpPr/>
          <p:nvPr/>
        </p:nvGrpSpPr>
        <p:grpSpPr>
          <a:xfrm>
            <a:off x="8854632" y="1904364"/>
            <a:ext cx="2534856" cy="3724275"/>
            <a:chOff x="8854632" y="1904364"/>
            <a:chExt cx="2534856" cy="3724275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A79B221-2A9C-48E2-7726-842F960FF413}"/>
                </a:ext>
              </a:extLst>
            </p:cNvPr>
            <p:cNvSpPr/>
            <p:nvPr/>
          </p:nvSpPr>
          <p:spPr>
            <a:xfrm>
              <a:off x="8854632" y="1904364"/>
              <a:ext cx="2534856" cy="37242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9" name="组合 28">
              <a:extLst>
                <a:ext uri="{FF2B5EF4-FFF2-40B4-BE49-F238E27FC236}">
                  <a16:creationId xmlns:a16="http://schemas.microsoft.com/office/drawing/2014/main" id="{C7156A2B-61C0-1090-27A0-0A6A183C87DC}"/>
                </a:ext>
              </a:extLst>
            </p:cNvPr>
            <p:cNvGrpSpPr/>
            <p:nvPr/>
          </p:nvGrpSpPr>
          <p:grpSpPr>
            <a:xfrm>
              <a:off x="9216390" y="2520163"/>
              <a:ext cx="1951101" cy="193167"/>
              <a:chOff x="1213104" y="2348865"/>
              <a:chExt cx="1951101" cy="193167"/>
            </a:xfrm>
          </p:grpSpPr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258342DE-450E-A203-13D7-CA23AAAA9D7D}"/>
                  </a:ext>
                </a:extLst>
              </p:cNvPr>
              <p:cNvCxnSpPr/>
              <p:nvPr/>
            </p:nvCxnSpPr>
            <p:spPr>
              <a:xfrm>
                <a:off x="1213104" y="2542032"/>
                <a:ext cx="1950720" cy="0"/>
              </a:xfrm>
              <a:prstGeom prst="line">
                <a:avLst/>
              </a:prstGeom>
              <a:ln w="28575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38EDFB81-38AF-D672-9870-1EBEB778DBED}"/>
                  </a:ext>
                </a:extLst>
              </p:cNvPr>
              <p:cNvCxnSpPr/>
              <p:nvPr/>
            </p:nvCxnSpPr>
            <p:spPr>
              <a:xfrm flipH="1" flipV="1">
                <a:off x="2975610" y="2348865"/>
                <a:ext cx="188595" cy="188595"/>
              </a:xfrm>
              <a:prstGeom prst="line">
                <a:avLst/>
              </a:prstGeom>
              <a:ln w="28575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0" name="图片 49">
              <a:extLst>
                <a:ext uri="{FF2B5EF4-FFF2-40B4-BE49-F238E27FC236}">
                  <a16:creationId xmlns:a16="http://schemas.microsoft.com/office/drawing/2014/main" id="{3461189F-76BF-0E01-CE80-D5639BF2B8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301" r="30397" b="14089"/>
            <a:stretch/>
          </p:blipFill>
          <p:spPr>
            <a:xfrm>
              <a:off x="8854632" y="4575884"/>
              <a:ext cx="2534856" cy="1052755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36EA8A0E-FE3E-40B3-0738-E86FE5303CCC}"/>
              </a:ext>
            </a:extLst>
          </p:cNvPr>
          <p:cNvGrpSpPr/>
          <p:nvPr/>
        </p:nvGrpSpPr>
        <p:grpSpPr>
          <a:xfrm>
            <a:off x="6218263" y="1904364"/>
            <a:ext cx="2534856" cy="3724275"/>
            <a:chOff x="6218263" y="1904364"/>
            <a:chExt cx="2534856" cy="3724275"/>
          </a:xfrm>
        </p:grpSpPr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119F565B-8F3A-A8A1-C2EB-87CCD0EA9EF1}"/>
                </a:ext>
              </a:extLst>
            </p:cNvPr>
            <p:cNvSpPr/>
            <p:nvPr/>
          </p:nvSpPr>
          <p:spPr>
            <a:xfrm>
              <a:off x="6218263" y="1904364"/>
              <a:ext cx="2534856" cy="37242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0945172E-96B4-E2F9-8CB7-92F212BBFCD9}"/>
                </a:ext>
              </a:extLst>
            </p:cNvPr>
            <p:cNvGrpSpPr/>
            <p:nvPr/>
          </p:nvGrpSpPr>
          <p:grpSpPr>
            <a:xfrm>
              <a:off x="6552949" y="2520163"/>
              <a:ext cx="1951101" cy="193167"/>
              <a:chOff x="1213104" y="2348865"/>
              <a:chExt cx="1951101" cy="193167"/>
            </a:xfrm>
          </p:grpSpPr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07F96C83-14D1-1366-DEB7-D95D83995973}"/>
                  </a:ext>
                </a:extLst>
              </p:cNvPr>
              <p:cNvCxnSpPr/>
              <p:nvPr/>
            </p:nvCxnSpPr>
            <p:spPr>
              <a:xfrm>
                <a:off x="1213104" y="2542032"/>
                <a:ext cx="1950720" cy="0"/>
              </a:xfrm>
              <a:prstGeom prst="line">
                <a:avLst/>
              </a:prstGeom>
              <a:ln w="28575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32BEAEDD-C13F-C2D0-08F9-7E00BE24AB49}"/>
                  </a:ext>
                </a:extLst>
              </p:cNvPr>
              <p:cNvCxnSpPr/>
              <p:nvPr/>
            </p:nvCxnSpPr>
            <p:spPr>
              <a:xfrm flipH="1" flipV="1">
                <a:off x="2975610" y="2348865"/>
                <a:ext cx="188595" cy="188595"/>
              </a:xfrm>
              <a:prstGeom prst="line">
                <a:avLst/>
              </a:prstGeom>
              <a:ln w="28575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61823CA3-99A7-609F-FD67-84578D183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301" r="30397" b="14089"/>
            <a:stretch/>
          </p:blipFill>
          <p:spPr>
            <a:xfrm>
              <a:off x="6218263" y="4575884"/>
              <a:ext cx="2534856" cy="1052755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EA7E812-A719-7D21-A29B-15246DC5F99C}"/>
              </a:ext>
            </a:extLst>
          </p:cNvPr>
          <p:cNvGrpSpPr/>
          <p:nvPr/>
        </p:nvGrpSpPr>
        <p:grpSpPr>
          <a:xfrm>
            <a:off x="3581893" y="1904364"/>
            <a:ext cx="2534856" cy="3724275"/>
            <a:chOff x="3581893" y="1904364"/>
            <a:chExt cx="2534856" cy="3724275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0CD0D1E6-DDCB-C9CF-BE2A-141EB72CFC40}"/>
                </a:ext>
              </a:extLst>
            </p:cNvPr>
            <p:cNvSpPr/>
            <p:nvPr/>
          </p:nvSpPr>
          <p:spPr>
            <a:xfrm>
              <a:off x="3581893" y="1904364"/>
              <a:ext cx="2534856" cy="37242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C27EDCE-695F-E9EE-A7FB-659F05D169DE}"/>
                </a:ext>
              </a:extLst>
            </p:cNvPr>
            <p:cNvGrpSpPr/>
            <p:nvPr/>
          </p:nvGrpSpPr>
          <p:grpSpPr>
            <a:xfrm>
              <a:off x="3948797" y="2520163"/>
              <a:ext cx="1951101" cy="193167"/>
              <a:chOff x="1213104" y="2348865"/>
              <a:chExt cx="1951101" cy="193167"/>
            </a:xfrm>
          </p:grpSpPr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929D49F3-BD4B-3AD7-110E-840F1492B091}"/>
                  </a:ext>
                </a:extLst>
              </p:cNvPr>
              <p:cNvCxnSpPr/>
              <p:nvPr/>
            </p:nvCxnSpPr>
            <p:spPr>
              <a:xfrm>
                <a:off x="1213104" y="2542032"/>
                <a:ext cx="1950720" cy="0"/>
              </a:xfrm>
              <a:prstGeom prst="line">
                <a:avLst/>
              </a:prstGeom>
              <a:ln w="28575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A1241B45-16AC-CF39-0EE6-D10F2675FA92}"/>
                  </a:ext>
                </a:extLst>
              </p:cNvPr>
              <p:cNvCxnSpPr/>
              <p:nvPr/>
            </p:nvCxnSpPr>
            <p:spPr>
              <a:xfrm flipH="1" flipV="1">
                <a:off x="2975610" y="2348865"/>
                <a:ext cx="188595" cy="188595"/>
              </a:xfrm>
              <a:prstGeom prst="line">
                <a:avLst/>
              </a:prstGeom>
              <a:ln w="28575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C703972F-67CD-B5B9-F268-29D8E73300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301" r="30397" b="14089"/>
            <a:stretch/>
          </p:blipFill>
          <p:spPr>
            <a:xfrm>
              <a:off x="3581893" y="4575884"/>
              <a:ext cx="2534856" cy="1052755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720C0CA-C437-087E-F2AC-94193E39CE6D}"/>
              </a:ext>
            </a:extLst>
          </p:cNvPr>
          <p:cNvGrpSpPr/>
          <p:nvPr/>
        </p:nvGrpSpPr>
        <p:grpSpPr>
          <a:xfrm>
            <a:off x="945523" y="1904364"/>
            <a:ext cx="2534856" cy="3724275"/>
            <a:chOff x="945523" y="1904364"/>
            <a:chExt cx="2534856" cy="3724275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875B81DD-3D65-44F3-DE6D-FB54E34EEE9B}"/>
                </a:ext>
              </a:extLst>
            </p:cNvPr>
            <p:cNvSpPr/>
            <p:nvPr/>
          </p:nvSpPr>
          <p:spPr>
            <a:xfrm>
              <a:off x="945523" y="1904364"/>
              <a:ext cx="2534856" cy="37242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9AE17AF-562C-2AB3-AFC9-AA890A447C3D}"/>
                </a:ext>
              </a:extLst>
            </p:cNvPr>
            <p:cNvGrpSpPr/>
            <p:nvPr/>
          </p:nvGrpSpPr>
          <p:grpSpPr>
            <a:xfrm>
              <a:off x="1213104" y="2520163"/>
              <a:ext cx="1951101" cy="193167"/>
              <a:chOff x="1213104" y="2348865"/>
              <a:chExt cx="1951101" cy="193167"/>
            </a:xfrm>
          </p:grpSpPr>
          <p:cxnSp>
            <p:nvCxnSpPr>
              <p:cNvPr id="12" name="直接连接符 11">
                <a:extLst>
                  <a:ext uri="{FF2B5EF4-FFF2-40B4-BE49-F238E27FC236}">
                    <a16:creationId xmlns:a16="http://schemas.microsoft.com/office/drawing/2014/main" id="{1CB0D37B-5BD4-8F37-BFFC-804611013D6B}"/>
                  </a:ext>
                </a:extLst>
              </p:cNvPr>
              <p:cNvCxnSpPr/>
              <p:nvPr/>
            </p:nvCxnSpPr>
            <p:spPr>
              <a:xfrm>
                <a:off x="1213104" y="2542032"/>
                <a:ext cx="1950720" cy="0"/>
              </a:xfrm>
              <a:prstGeom prst="line">
                <a:avLst/>
              </a:prstGeom>
              <a:ln w="28575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>
                <a:extLst>
                  <a:ext uri="{FF2B5EF4-FFF2-40B4-BE49-F238E27FC236}">
                    <a16:creationId xmlns:a16="http://schemas.microsoft.com/office/drawing/2014/main" id="{38A0A584-2D61-ADE2-8B74-4E0F9A78BC59}"/>
                  </a:ext>
                </a:extLst>
              </p:cNvPr>
              <p:cNvCxnSpPr/>
              <p:nvPr/>
            </p:nvCxnSpPr>
            <p:spPr>
              <a:xfrm flipH="1" flipV="1">
                <a:off x="2975610" y="2348865"/>
                <a:ext cx="188595" cy="188595"/>
              </a:xfrm>
              <a:prstGeom prst="line">
                <a:avLst/>
              </a:prstGeom>
              <a:ln w="28575" cap="rnd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640D5CE3-107E-2CB7-2A26-6107487E68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2301" r="30397" b="14089"/>
            <a:stretch/>
          </p:blipFill>
          <p:spPr>
            <a:xfrm>
              <a:off x="945523" y="4575884"/>
              <a:ext cx="2534856" cy="1052755"/>
            </a:xfrm>
            <a:prstGeom prst="rect">
              <a:avLst/>
            </a:prstGeom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870EAC86-EF45-85A5-0423-F5E3496E9091}"/>
              </a:ext>
            </a:extLst>
          </p:cNvPr>
          <p:cNvSpPr txBox="1"/>
          <p:nvPr/>
        </p:nvSpPr>
        <p:spPr>
          <a:xfrm>
            <a:off x="1106860" y="2889201"/>
            <a:ext cx="2177360" cy="18396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校园活动作为一个已经被认可的朝阳产业，带动的是整个产业链的发展，但是由于至今各类法规、管理、配套措施的不到位</a:t>
            </a:r>
            <a:endParaRPr lang="zh-CN" altLang="en-US" sz="16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0FC2F75-345B-D4F2-7787-400937067E15}"/>
              </a:ext>
            </a:extLst>
          </p:cNvPr>
          <p:cNvSpPr txBox="1"/>
          <p:nvPr/>
        </p:nvSpPr>
        <p:spPr>
          <a:xfrm>
            <a:off x="1111590" y="2199650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入场准备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C6B358D-AE35-10D3-664E-9EAB5ED94340}"/>
              </a:ext>
            </a:extLst>
          </p:cNvPr>
          <p:cNvSpPr txBox="1"/>
          <p:nvPr/>
        </p:nvSpPr>
        <p:spPr>
          <a:xfrm>
            <a:off x="3847283" y="2199650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现场互动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260EB261-FF34-A679-4AA0-B68008DE89BB}"/>
              </a:ext>
            </a:extLst>
          </p:cNvPr>
          <p:cNvSpPr txBox="1"/>
          <p:nvPr/>
        </p:nvSpPr>
        <p:spPr>
          <a:xfrm>
            <a:off x="6451435" y="2199650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抽奖颁奖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5C21CDA-2E5D-BBCC-34CE-D91C6CB38022}"/>
              </a:ext>
            </a:extLst>
          </p:cNvPr>
          <p:cNvSpPr txBox="1"/>
          <p:nvPr/>
        </p:nvSpPr>
        <p:spPr>
          <a:xfrm>
            <a:off x="9114876" y="2199650"/>
            <a:ext cx="1210588" cy="40011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  <a:latin typeface="+mn-ea"/>
              </a:rPr>
              <a:t>复盘总结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FB1B40C-07DD-641C-1322-A2DF5701C03B}"/>
              </a:ext>
            </a:extLst>
          </p:cNvPr>
          <p:cNvSpPr txBox="1"/>
          <p:nvPr/>
        </p:nvSpPr>
        <p:spPr>
          <a:xfrm>
            <a:off x="3760641" y="2889201"/>
            <a:ext cx="2177360" cy="18396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校园活动作为一个已经被认可的朝阳产业，带动的是整个产业链的发展，但是由于至今各类法规、管理、配套措施的不到位</a:t>
            </a:r>
            <a:endParaRPr lang="zh-CN" altLang="en-US" sz="16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D957360-3466-F7D9-12DC-007AD228C186}"/>
              </a:ext>
            </a:extLst>
          </p:cNvPr>
          <p:cNvSpPr txBox="1"/>
          <p:nvPr/>
        </p:nvSpPr>
        <p:spPr>
          <a:xfrm>
            <a:off x="6439629" y="2889201"/>
            <a:ext cx="2177360" cy="18396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校园活动作为一个已经被认可的朝阳产业，带动的是整个产业链的发展，但是由于至今各类法规、管理、配套措施的不到位</a:t>
            </a:r>
            <a:endParaRPr lang="zh-CN" altLang="en-US" sz="1600" dirty="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F8EF5DBF-82D2-109E-1E46-9BDE592066F0}"/>
              </a:ext>
            </a:extLst>
          </p:cNvPr>
          <p:cNvSpPr txBox="1"/>
          <p:nvPr/>
        </p:nvSpPr>
        <p:spPr>
          <a:xfrm>
            <a:off x="9069117" y="2889201"/>
            <a:ext cx="2177360" cy="183967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校园活动作为一个已经被认可的朝阳产业，带动的是整个产业链的发展，但是由于至今各类法规、管理、配套措施的不到位</a:t>
            </a:r>
            <a:endParaRPr lang="zh-CN" altLang="en-US" sz="1600" dirty="0"/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E80616F-B240-B734-66B7-D8A4DA1AD8FD}"/>
              </a:ext>
            </a:extLst>
          </p:cNvPr>
          <p:cNvSpPr txBox="1"/>
          <p:nvPr/>
        </p:nvSpPr>
        <p:spPr>
          <a:xfrm>
            <a:off x="853064" y="792846"/>
            <a:ext cx="186156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 b="1"/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活动规划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32CAD929-978F-8600-35ED-D4CE9CF2224F}"/>
              </a:ext>
            </a:extLst>
          </p:cNvPr>
          <p:cNvSpPr txBox="1"/>
          <p:nvPr/>
        </p:nvSpPr>
        <p:spPr>
          <a:xfrm>
            <a:off x="3291864" y="81341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817116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BEC51DAD-A8F9-4167-ABC7-8426656BCC85}"/>
              </a:ext>
            </a:extLst>
          </p:cNvPr>
          <p:cNvGrpSpPr/>
          <p:nvPr/>
        </p:nvGrpSpPr>
        <p:grpSpPr>
          <a:xfrm>
            <a:off x="-870858" y="3134360"/>
            <a:ext cx="14340115" cy="1241911"/>
            <a:chOff x="-1074057" y="2753380"/>
            <a:chExt cx="14340115" cy="1241911"/>
          </a:xfrm>
          <a:noFill/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7C4BCAE7-7CA1-4D19-8068-E6F99C580D3A}"/>
                </a:ext>
              </a:extLst>
            </p:cNvPr>
            <p:cNvSpPr/>
            <p:nvPr/>
          </p:nvSpPr>
          <p:spPr>
            <a:xfrm>
              <a:off x="-1074057" y="2808044"/>
              <a:ext cx="14224000" cy="1132583"/>
            </a:xfrm>
            <a:custGeom>
              <a:avLst/>
              <a:gdLst>
                <a:gd name="connsiteX0" fmla="*/ 0 w 14224000"/>
                <a:gd name="connsiteY0" fmla="*/ 537498 h 1132583"/>
                <a:gd name="connsiteX1" fmla="*/ 1262743 w 14224000"/>
                <a:gd name="connsiteY1" fmla="*/ 29498 h 1132583"/>
                <a:gd name="connsiteX2" fmla="*/ 3831772 w 14224000"/>
                <a:gd name="connsiteY2" fmla="*/ 726183 h 1132583"/>
                <a:gd name="connsiteX3" fmla="*/ 6357257 w 14224000"/>
                <a:gd name="connsiteY3" fmla="*/ 469 h 1132583"/>
                <a:gd name="connsiteX4" fmla="*/ 8389257 w 14224000"/>
                <a:gd name="connsiteY4" fmla="*/ 856812 h 1132583"/>
                <a:gd name="connsiteX5" fmla="*/ 11727543 w 14224000"/>
                <a:gd name="connsiteY5" fmla="*/ 334298 h 1132583"/>
                <a:gd name="connsiteX6" fmla="*/ 14224000 w 14224000"/>
                <a:gd name="connsiteY6" fmla="*/ 1132583 h 11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24000" h="1132583">
                  <a:moveTo>
                    <a:pt x="0" y="537498"/>
                  </a:moveTo>
                  <a:cubicBezTo>
                    <a:pt x="312057" y="267774"/>
                    <a:pt x="624114" y="-1949"/>
                    <a:pt x="1262743" y="29498"/>
                  </a:cubicBezTo>
                  <a:cubicBezTo>
                    <a:pt x="1901372" y="60945"/>
                    <a:pt x="2982686" y="731021"/>
                    <a:pt x="3831772" y="726183"/>
                  </a:cubicBezTo>
                  <a:cubicBezTo>
                    <a:pt x="4680858" y="721345"/>
                    <a:pt x="5597676" y="-21302"/>
                    <a:pt x="6357257" y="469"/>
                  </a:cubicBezTo>
                  <a:cubicBezTo>
                    <a:pt x="7116838" y="22240"/>
                    <a:pt x="7494209" y="801174"/>
                    <a:pt x="8389257" y="856812"/>
                  </a:cubicBezTo>
                  <a:cubicBezTo>
                    <a:pt x="9284305" y="912450"/>
                    <a:pt x="10755086" y="288336"/>
                    <a:pt x="11727543" y="334298"/>
                  </a:cubicBezTo>
                  <a:cubicBezTo>
                    <a:pt x="12700000" y="380260"/>
                    <a:pt x="13462000" y="756421"/>
                    <a:pt x="14224000" y="1132583"/>
                  </a:cubicBezTo>
                </a:path>
              </a:pathLst>
            </a:custGeom>
            <a:grpFill/>
            <a:ln w="6350">
              <a:gradFill flip="none" rotWithShape="1">
                <a:gsLst>
                  <a:gs pos="12000">
                    <a:schemeClr val="tx1">
                      <a:alpha val="0"/>
                    </a:schemeClr>
                  </a:gs>
                  <a:gs pos="51000">
                    <a:schemeClr val="tx1"/>
                  </a:gs>
                  <a:gs pos="87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37" name="任意多边形: 形状 36">
              <a:extLst>
                <a:ext uri="{FF2B5EF4-FFF2-40B4-BE49-F238E27FC236}">
                  <a16:creationId xmlns:a16="http://schemas.microsoft.com/office/drawing/2014/main" id="{48DB70CF-614B-421C-928C-3DF7A03C4CFB}"/>
                </a:ext>
              </a:extLst>
            </p:cNvPr>
            <p:cNvSpPr/>
            <p:nvPr/>
          </p:nvSpPr>
          <p:spPr>
            <a:xfrm>
              <a:off x="-1074057" y="2753380"/>
              <a:ext cx="14224000" cy="1132583"/>
            </a:xfrm>
            <a:custGeom>
              <a:avLst/>
              <a:gdLst>
                <a:gd name="connsiteX0" fmla="*/ 0 w 14224000"/>
                <a:gd name="connsiteY0" fmla="*/ 537498 h 1132583"/>
                <a:gd name="connsiteX1" fmla="*/ 1262743 w 14224000"/>
                <a:gd name="connsiteY1" fmla="*/ 29498 h 1132583"/>
                <a:gd name="connsiteX2" fmla="*/ 3831772 w 14224000"/>
                <a:gd name="connsiteY2" fmla="*/ 726183 h 1132583"/>
                <a:gd name="connsiteX3" fmla="*/ 6357257 w 14224000"/>
                <a:gd name="connsiteY3" fmla="*/ 469 h 1132583"/>
                <a:gd name="connsiteX4" fmla="*/ 8389257 w 14224000"/>
                <a:gd name="connsiteY4" fmla="*/ 856812 h 1132583"/>
                <a:gd name="connsiteX5" fmla="*/ 11727543 w 14224000"/>
                <a:gd name="connsiteY5" fmla="*/ 334298 h 1132583"/>
                <a:gd name="connsiteX6" fmla="*/ 14224000 w 14224000"/>
                <a:gd name="connsiteY6" fmla="*/ 1132583 h 11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24000" h="1132583">
                  <a:moveTo>
                    <a:pt x="0" y="537498"/>
                  </a:moveTo>
                  <a:cubicBezTo>
                    <a:pt x="312057" y="267774"/>
                    <a:pt x="624114" y="-1949"/>
                    <a:pt x="1262743" y="29498"/>
                  </a:cubicBezTo>
                  <a:cubicBezTo>
                    <a:pt x="1901372" y="60945"/>
                    <a:pt x="2982686" y="731021"/>
                    <a:pt x="3831772" y="726183"/>
                  </a:cubicBezTo>
                  <a:cubicBezTo>
                    <a:pt x="4680858" y="721345"/>
                    <a:pt x="5597676" y="-21302"/>
                    <a:pt x="6357257" y="469"/>
                  </a:cubicBezTo>
                  <a:cubicBezTo>
                    <a:pt x="7116838" y="22240"/>
                    <a:pt x="7494209" y="801174"/>
                    <a:pt x="8389257" y="856812"/>
                  </a:cubicBezTo>
                  <a:cubicBezTo>
                    <a:pt x="9284305" y="912450"/>
                    <a:pt x="10755086" y="288336"/>
                    <a:pt x="11727543" y="334298"/>
                  </a:cubicBezTo>
                  <a:cubicBezTo>
                    <a:pt x="12700000" y="380260"/>
                    <a:pt x="13462000" y="756421"/>
                    <a:pt x="14224000" y="1132583"/>
                  </a:cubicBezTo>
                </a:path>
              </a:pathLst>
            </a:custGeom>
            <a:grpFill/>
            <a:ln w="6350">
              <a:gradFill flip="none" rotWithShape="1">
                <a:gsLst>
                  <a:gs pos="12000">
                    <a:schemeClr val="tx1">
                      <a:alpha val="0"/>
                    </a:schemeClr>
                  </a:gs>
                  <a:gs pos="51000">
                    <a:schemeClr val="tx1"/>
                  </a:gs>
                  <a:gs pos="87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  <p:sp>
          <p:nvSpPr>
            <p:cNvPr id="38" name="任意多边形: 形状 37">
              <a:extLst>
                <a:ext uri="{FF2B5EF4-FFF2-40B4-BE49-F238E27FC236}">
                  <a16:creationId xmlns:a16="http://schemas.microsoft.com/office/drawing/2014/main" id="{D88662CA-E6FB-441F-B50F-A715D431648B}"/>
                </a:ext>
              </a:extLst>
            </p:cNvPr>
            <p:cNvSpPr/>
            <p:nvPr/>
          </p:nvSpPr>
          <p:spPr>
            <a:xfrm>
              <a:off x="-957942" y="2862708"/>
              <a:ext cx="14224000" cy="1132583"/>
            </a:xfrm>
            <a:custGeom>
              <a:avLst/>
              <a:gdLst>
                <a:gd name="connsiteX0" fmla="*/ 0 w 14224000"/>
                <a:gd name="connsiteY0" fmla="*/ 537498 h 1132583"/>
                <a:gd name="connsiteX1" fmla="*/ 1262743 w 14224000"/>
                <a:gd name="connsiteY1" fmla="*/ 29498 h 1132583"/>
                <a:gd name="connsiteX2" fmla="*/ 3831772 w 14224000"/>
                <a:gd name="connsiteY2" fmla="*/ 726183 h 1132583"/>
                <a:gd name="connsiteX3" fmla="*/ 6357257 w 14224000"/>
                <a:gd name="connsiteY3" fmla="*/ 469 h 1132583"/>
                <a:gd name="connsiteX4" fmla="*/ 8389257 w 14224000"/>
                <a:gd name="connsiteY4" fmla="*/ 856812 h 1132583"/>
                <a:gd name="connsiteX5" fmla="*/ 11727543 w 14224000"/>
                <a:gd name="connsiteY5" fmla="*/ 334298 h 1132583"/>
                <a:gd name="connsiteX6" fmla="*/ 14224000 w 14224000"/>
                <a:gd name="connsiteY6" fmla="*/ 1132583 h 11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224000" h="1132583">
                  <a:moveTo>
                    <a:pt x="0" y="537498"/>
                  </a:moveTo>
                  <a:cubicBezTo>
                    <a:pt x="312057" y="267774"/>
                    <a:pt x="624114" y="-1949"/>
                    <a:pt x="1262743" y="29498"/>
                  </a:cubicBezTo>
                  <a:cubicBezTo>
                    <a:pt x="1901372" y="60945"/>
                    <a:pt x="2982686" y="731021"/>
                    <a:pt x="3831772" y="726183"/>
                  </a:cubicBezTo>
                  <a:cubicBezTo>
                    <a:pt x="4680858" y="721345"/>
                    <a:pt x="5597676" y="-21302"/>
                    <a:pt x="6357257" y="469"/>
                  </a:cubicBezTo>
                  <a:cubicBezTo>
                    <a:pt x="7116838" y="22240"/>
                    <a:pt x="7494209" y="801174"/>
                    <a:pt x="8389257" y="856812"/>
                  </a:cubicBezTo>
                  <a:cubicBezTo>
                    <a:pt x="9284305" y="912450"/>
                    <a:pt x="10755086" y="288336"/>
                    <a:pt x="11727543" y="334298"/>
                  </a:cubicBezTo>
                  <a:cubicBezTo>
                    <a:pt x="12700000" y="380260"/>
                    <a:pt x="13462000" y="756421"/>
                    <a:pt x="14224000" y="1132583"/>
                  </a:cubicBezTo>
                </a:path>
              </a:pathLst>
            </a:custGeom>
            <a:grpFill/>
            <a:ln w="6350">
              <a:gradFill flip="none" rotWithShape="1">
                <a:gsLst>
                  <a:gs pos="12000">
                    <a:schemeClr val="tx1">
                      <a:alpha val="0"/>
                    </a:schemeClr>
                  </a:gs>
                  <a:gs pos="51000">
                    <a:schemeClr val="tx1"/>
                  </a:gs>
                  <a:gs pos="87000">
                    <a:schemeClr val="tx1"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 Light"/>
                <a:cs typeface="+mn-cs"/>
              </a:endParaRPr>
            </a:p>
          </p:txBody>
        </p:sp>
      </p:grpSp>
      <p:grpSp>
        <p:nvGrpSpPr>
          <p:cNvPr id="416" name="组合 415">
            <a:extLst>
              <a:ext uri="{FF2B5EF4-FFF2-40B4-BE49-F238E27FC236}">
                <a16:creationId xmlns:a16="http://schemas.microsoft.com/office/drawing/2014/main" id="{3C1824A2-967B-1513-FA78-262D661F9708}"/>
              </a:ext>
            </a:extLst>
          </p:cNvPr>
          <p:cNvGrpSpPr/>
          <p:nvPr/>
        </p:nvGrpSpPr>
        <p:grpSpPr>
          <a:xfrm>
            <a:off x="8759758" y="2792235"/>
            <a:ext cx="1606726" cy="1606726"/>
            <a:chOff x="1994591" y="3118451"/>
            <a:chExt cx="1606726" cy="1606726"/>
          </a:xfrm>
        </p:grpSpPr>
        <p:sp>
          <p:nvSpPr>
            <p:cNvPr id="417" name="椭圆 416">
              <a:extLst>
                <a:ext uri="{FF2B5EF4-FFF2-40B4-BE49-F238E27FC236}">
                  <a16:creationId xmlns:a16="http://schemas.microsoft.com/office/drawing/2014/main" id="{F6B75EEB-E441-5CFB-2D13-A278AC054C92}"/>
                </a:ext>
              </a:extLst>
            </p:cNvPr>
            <p:cNvSpPr/>
            <p:nvPr/>
          </p:nvSpPr>
          <p:spPr>
            <a:xfrm>
              <a:off x="1994591" y="3118451"/>
              <a:ext cx="1606726" cy="1606726"/>
            </a:xfrm>
            <a:prstGeom prst="ellipse">
              <a:avLst/>
            </a:prstGeom>
            <a:gradFill flip="none" rotWithShape="1">
              <a:gsLst>
                <a:gs pos="23000">
                  <a:schemeClr val="tx1">
                    <a:alpha val="0"/>
                  </a:schemeClr>
                </a:gs>
                <a:gs pos="90000">
                  <a:schemeClr val="tx1">
                    <a:alpha val="9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18" name="组合 417">
              <a:extLst>
                <a:ext uri="{FF2B5EF4-FFF2-40B4-BE49-F238E27FC236}">
                  <a16:creationId xmlns:a16="http://schemas.microsoft.com/office/drawing/2014/main" id="{DD151319-AA89-8908-8407-A32A7A73C3F4}"/>
                </a:ext>
              </a:extLst>
            </p:cNvPr>
            <p:cNvGrpSpPr/>
            <p:nvPr/>
          </p:nvGrpSpPr>
          <p:grpSpPr>
            <a:xfrm>
              <a:off x="2193434" y="3317294"/>
              <a:ext cx="1209040" cy="1209040"/>
              <a:chOff x="1992118" y="3526895"/>
              <a:chExt cx="1209040" cy="1209040"/>
            </a:xfrm>
          </p:grpSpPr>
          <p:sp>
            <p:nvSpPr>
              <p:cNvPr id="420" name="椭圆 419">
                <a:extLst>
                  <a:ext uri="{FF2B5EF4-FFF2-40B4-BE49-F238E27FC236}">
                    <a16:creationId xmlns:a16="http://schemas.microsoft.com/office/drawing/2014/main" id="{EABD45A0-3440-2ABE-0933-A561CFEA940E}"/>
                  </a:ext>
                </a:extLst>
              </p:cNvPr>
              <p:cNvSpPr/>
              <p:nvPr/>
            </p:nvSpPr>
            <p:spPr>
              <a:xfrm>
                <a:off x="1992118" y="3526895"/>
                <a:ext cx="1209040" cy="12090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21" name="组合 420">
                <a:extLst>
                  <a:ext uri="{FF2B5EF4-FFF2-40B4-BE49-F238E27FC236}">
                    <a16:creationId xmlns:a16="http://schemas.microsoft.com/office/drawing/2014/main" id="{354ACC87-FD93-1376-BEB9-31CBD6E2E6FA}"/>
                  </a:ext>
                </a:extLst>
              </p:cNvPr>
              <p:cNvGrpSpPr/>
              <p:nvPr/>
            </p:nvGrpSpPr>
            <p:grpSpPr>
              <a:xfrm flipV="1">
                <a:off x="1992118" y="3542091"/>
                <a:ext cx="1209039" cy="1193844"/>
                <a:chOff x="6379682" y="1029203"/>
                <a:chExt cx="2167412" cy="2052631"/>
              </a:xfrm>
            </p:grpSpPr>
            <p:sp>
              <p:nvSpPr>
                <p:cNvPr id="422" name="任意多边形: 形状 421">
                  <a:extLst>
                    <a:ext uri="{FF2B5EF4-FFF2-40B4-BE49-F238E27FC236}">
                      <a16:creationId xmlns:a16="http://schemas.microsoft.com/office/drawing/2014/main" id="{919DD0B4-C2D2-5358-317B-3C93F486FBA5}"/>
                    </a:ext>
                  </a:extLst>
                </p:cNvPr>
                <p:cNvSpPr/>
                <p:nvPr/>
              </p:nvSpPr>
              <p:spPr>
                <a:xfrm>
                  <a:off x="6660873" y="1029203"/>
                  <a:ext cx="1604879" cy="305592"/>
                </a:xfrm>
                <a:custGeom>
                  <a:avLst/>
                  <a:gdLst>
                    <a:gd name="connsiteX0" fmla="*/ 1603858 w 1604879"/>
                    <a:gd name="connsiteY0" fmla="*/ 305593 h 305592"/>
                    <a:gd name="connsiteX1" fmla="*/ 1603121 w 1604879"/>
                    <a:gd name="connsiteY1" fmla="*/ 305311 h 305592"/>
                    <a:gd name="connsiteX2" fmla="*/ 1536715 w 1604879"/>
                    <a:gd name="connsiteY2" fmla="*/ 250380 h 305592"/>
                    <a:gd name="connsiteX3" fmla="*/ 1466215 w 1604879"/>
                    <a:gd name="connsiteY3" fmla="*/ 199953 h 305592"/>
                    <a:gd name="connsiteX4" fmla="*/ 1460694 w 1604879"/>
                    <a:gd name="connsiteY4" fmla="*/ 196207 h 305592"/>
                    <a:gd name="connsiteX5" fmla="*/ 1430641 w 1604879"/>
                    <a:gd name="connsiteY5" fmla="*/ 176005 h 305592"/>
                    <a:gd name="connsiteX6" fmla="*/ 1394742 w 1604879"/>
                    <a:gd name="connsiteY6" fmla="*/ 154613 h 305592"/>
                    <a:gd name="connsiteX7" fmla="*/ 1357089 w 1604879"/>
                    <a:gd name="connsiteY7" fmla="*/ 134390 h 305592"/>
                    <a:gd name="connsiteX8" fmla="*/ 1348169 w 1604879"/>
                    <a:gd name="connsiteY8" fmla="*/ 129692 h 305592"/>
                    <a:gd name="connsiteX9" fmla="*/ 1319631 w 1604879"/>
                    <a:gd name="connsiteY9" fmla="*/ 115206 h 305592"/>
                    <a:gd name="connsiteX10" fmla="*/ 1281112 w 1604879"/>
                    <a:gd name="connsiteY10" fmla="*/ 97690 h 305592"/>
                    <a:gd name="connsiteX11" fmla="*/ 1269030 w 1604879"/>
                    <a:gd name="connsiteY11" fmla="*/ 92472 h 305592"/>
                    <a:gd name="connsiteX12" fmla="*/ 1242637 w 1604879"/>
                    <a:gd name="connsiteY12" fmla="*/ 80823 h 305592"/>
                    <a:gd name="connsiteX13" fmla="*/ 1204074 w 1604879"/>
                    <a:gd name="connsiteY13" fmla="*/ 65775 h 305592"/>
                    <a:gd name="connsiteX14" fmla="*/ 1163931 w 1604879"/>
                    <a:gd name="connsiteY14" fmla="*/ 52870 h 305592"/>
                    <a:gd name="connsiteX15" fmla="*/ 1151113 w 1604879"/>
                    <a:gd name="connsiteY15" fmla="*/ 48995 h 305592"/>
                    <a:gd name="connsiteX16" fmla="*/ 1123312 w 1604879"/>
                    <a:gd name="connsiteY16" fmla="*/ 40918 h 305592"/>
                    <a:gd name="connsiteX17" fmla="*/ 1081632 w 1604879"/>
                    <a:gd name="connsiteY17" fmla="*/ 30958 h 305592"/>
                    <a:gd name="connsiteX18" fmla="*/ 1060023 w 1604879"/>
                    <a:gd name="connsiteY18" fmla="*/ 26346 h 305592"/>
                    <a:gd name="connsiteX19" fmla="*/ 1039216 w 1604879"/>
                    <a:gd name="connsiteY19" fmla="*/ 21908 h 305592"/>
                    <a:gd name="connsiteX20" fmla="*/ 997774 w 1604879"/>
                    <a:gd name="connsiteY20" fmla="*/ 13897 h 305592"/>
                    <a:gd name="connsiteX21" fmla="*/ 912053 w 1604879"/>
                    <a:gd name="connsiteY21" fmla="*/ 4651 h 305592"/>
                    <a:gd name="connsiteX22" fmla="*/ 825532 w 1604879"/>
                    <a:gd name="connsiteY22" fmla="*/ 2204 h 305592"/>
                    <a:gd name="connsiteX23" fmla="*/ 810202 w 1604879"/>
                    <a:gd name="connsiteY23" fmla="*/ 2183 h 305592"/>
                    <a:gd name="connsiteX24" fmla="*/ 738101 w 1604879"/>
                    <a:gd name="connsiteY24" fmla="*/ 2854 h 305592"/>
                    <a:gd name="connsiteX25" fmla="*/ 651536 w 1604879"/>
                    <a:gd name="connsiteY25" fmla="*/ 9176 h 305592"/>
                    <a:gd name="connsiteX26" fmla="*/ 609033 w 1604879"/>
                    <a:gd name="connsiteY26" fmla="*/ 14936 h 305592"/>
                    <a:gd name="connsiteX27" fmla="*/ 571683 w 1604879"/>
                    <a:gd name="connsiteY27" fmla="*/ 22168 h 305592"/>
                    <a:gd name="connsiteX28" fmla="*/ 559601 w 1604879"/>
                    <a:gd name="connsiteY28" fmla="*/ 24701 h 305592"/>
                    <a:gd name="connsiteX29" fmla="*/ 482845 w 1604879"/>
                    <a:gd name="connsiteY29" fmla="*/ 42304 h 305592"/>
                    <a:gd name="connsiteX30" fmla="*/ 401108 w 1604879"/>
                    <a:gd name="connsiteY30" fmla="*/ 67507 h 305592"/>
                    <a:gd name="connsiteX31" fmla="*/ 321862 w 1604879"/>
                    <a:gd name="connsiteY31" fmla="*/ 99725 h 305592"/>
                    <a:gd name="connsiteX32" fmla="*/ 244845 w 1604879"/>
                    <a:gd name="connsiteY32" fmla="*/ 136729 h 305592"/>
                    <a:gd name="connsiteX33" fmla="*/ 171142 w 1604879"/>
                    <a:gd name="connsiteY33" fmla="*/ 178474 h 305592"/>
                    <a:gd name="connsiteX34" fmla="*/ 100145 w 1604879"/>
                    <a:gd name="connsiteY34" fmla="*/ 226130 h 305592"/>
                    <a:gd name="connsiteX35" fmla="*/ 32958 w 1604879"/>
                    <a:gd name="connsiteY35" fmla="*/ 278073 h 305592"/>
                    <a:gd name="connsiteX36" fmla="*/ 1823 w 1604879"/>
                    <a:gd name="connsiteY36" fmla="*/ 305268 h 305592"/>
                    <a:gd name="connsiteX37" fmla="*/ 285 w 1604879"/>
                    <a:gd name="connsiteY37" fmla="*/ 305203 h 305592"/>
                    <a:gd name="connsiteX38" fmla="*/ 350 w 1604879"/>
                    <a:gd name="connsiteY38" fmla="*/ 303666 h 305592"/>
                    <a:gd name="connsiteX39" fmla="*/ 31551 w 1604879"/>
                    <a:gd name="connsiteY39" fmla="*/ 276428 h 305592"/>
                    <a:gd name="connsiteX40" fmla="*/ 98867 w 1604879"/>
                    <a:gd name="connsiteY40" fmla="*/ 224376 h 305592"/>
                    <a:gd name="connsiteX41" fmla="*/ 169973 w 1604879"/>
                    <a:gd name="connsiteY41" fmla="*/ 176655 h 305592"/>
                    <a:gd name="connsiteX42" fmla="*/ 243828 w 1604879"/>
                    <a:gd name="connsiteY42" fmla="*/ 134823 h 305592"/>
                    <a:gd name="connsiteX43" fmla="*/ 320974 w 1604879"/>
                    <a:gd name="connsiteY43" fmla="*/ 97755 h 305592"/>
                    <a:gd name="connsiteX44" fmla="*/ 400394 w 1604879"/>
                    <a:gd name="connsiteY44" fmla="*/ 65472 h 305592"/>
                    <a:gd name="connsiteX45" fmla="*/ 482282 w 1604879"/>
                    <a:gd name="connsiteY45" fmla="*/ 40225 h 305592"/>
                    <a:gd name="connsiteX46" fmla="*/ 559168 w 1604879"/>
                    <a:gd name="connsiteY46" fmla="*/ 22579 h 305592"/>
                    <a:gd name="connsiteX47" fmla="*/ 571250 w 1604879"/>
                    <a:gd name="connsiteY47" fmla="*/ 20046 h 305592"/>
                    <a:gd name="connsiteX48" fmla="*/ 608708 w 1604879"/>
                    <a:gd name="connsiteY48" fmla="*/ 12792 h 305592"/>
                    <a:gd name="connsiteX49" fmla="*/ 651319 w 1604879"/>
                    <a:gd name="connsiteY49" fmla="*/ 7033 h 305592"/>
                    <a:gd name="connsiteX50" fmla="*/ 738036 w 1604879"/>
                    <a:gd name="connsiteY50" fmla="*/ 689 h 305592"/>
                    <a:gd name="connsiteX51" fmla="*/ 810202 w 1604879"/>
                    <a:gd name="connsiteY51" fmla="*/ 18 h 305592"/>
                    <a:gd name="connsiteX52" fmla="*/ 825532 w 1604879"/>
                    <a:gd name="connsiteY52" fmla="*/ 39 h 305592"/>
                    <a:gd name="connsiteX53" fmla="*/ 912205 w 1604879"/>
                    <a:gd name="connsiteY53" fmla="*/ 2486 h 305592"/>
                    <a:gd name="connsiteX54" fmla="*/ 998098 w 1604879"/>
                    <a:gd name="connsiteY54" fmla="*/ 11753 h 305592"/>
                    <a:gd name="connsiteX55" fmla="*/ 1039692 w 1604879"/>
                    <a:gd name="connsiteY55" fmla="*/ 19786 h 305592"/>
                    <a:gd name="connsiteX56" fmla="*/ 1060478 w 1604879"/>
                    <a:gd name="connsiteY56" fmla="*/ 24225 h 305592"/>
                    <a:gd name="connsiteX57" fmla="*/ 1082108 w 1604879"/>
                    <a:gd name="connsiteY57" fmla="*/ 28858 h 305592"/>
                    <a:gd name="connsiteX58" fmla="*/ 1123853 w 1604879"/>
                    <a:gd name="connsiteY58" fmla="*/ 38840 h 305592"/>
                    <a:gd name="connsiteX59" fmla="*/ 1151741 w 1604879"/>
                    <a:gd name="connsiteY59" fmla="*/ 46938 h 305592"/>
                    <a:gd name="connsiteX60" fmla="*/ 1164538 w 1604879"/>
                    <a:gd name="connsiteY60" fmla="*/ 50792 h 305592"/>
                    <a:gd name="connsiteX61" fmla="*/ 1204767 w 1604879"/>
                    <a:gd name="connsiteY61" fmla="*/ 63740 h 305592"/>
                    <a:gd name="connsiteX62" fmla="*/ 1243524 w 1604879"/>
                    <a:gd name="connsiteY62" fmla="*/ 78874 h 305592"/>
                    <a:gd name="connsiteX63" fmla="*/ 1269853 w 1604879"/>
                    <a:gd name="connsiteY63" fmla="*/ 90502 h 305592"/>
                    <a:gd name="connsiteX64" fmla="*/ 1281935 w 1604879"/>
                    <a:gd name="connsiteY64" fmla="*/ 95720 h 305592"/>
                    <a:gd name="connsiteX65" fmla="*/ 1320497 w 1604879"/>
                    <a:gd name="connsiteY65" fmla="*/ 113258 h 305592"/>
                    <a:gd name="connsiteX66" fmla="*/ 1349143 w 1604879"/>
                    <a:gd name="connsiteY66" fmla="*/ 127786 h 305592"/>
                    <a:gd name="connsiteX67" fmla="*/ 1358042 w 1604879"/>
                    <a:gd name="connsiteY67" fmla="*/ 132463 h 305592"/>
                    <a:gd name="connsiteX68" fmla="*/ 1395738 w 1604879"/>
                    <a:gd name="connsiteY68" fmla="*/ 152708 h 305592"/>
                    <a:gd name="connsiteX69" fmla="*/ 1431767 w 1604879"/>
                    <a:gd name="connsiteY69" fmla="*/ 174165 h 305592"/>
                    <a:gd name="connsiteX70" fmla="*/ 1461864 w 1604879"/>
                    <a:gd name="connsiteY70" fmla="*/ 194366 h 305592"/>
                    <a:gd name="connsiteX71" fmla="*/ 1467385 w 1604879"/>
                    <a:gd name="connsiteY71" fmla="*/ 198112 h 305592"/>
                    <a:gd name="connsiteX72" fmla="*/ 1537992 w 1604879"/>
                    <a:gd name="connsiteY72" fmla="*/ 248626 h 305592"/>
                    <a:gd name="connsiteX73" fmla="*/ 1604529 w 1604879"/>
                    <a:gd name="connsiteY73" fmla="*/ 303666 h 305592"/>
                    <a:gd name="connsiteX74" fmla="*/ 1604594 w 1604879"/>
                    <a:gd name="connsiteY74" fmla="*/ 305203 h 305592"/>
                    <a:gd name="connsiteX75" fmla="*/ 1603858 w 1604879"/>
                    <a:gd name="connsiteY75" fmla="*/ 305593 h 305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604879" h="305592">
                      <a:moveTo>
                        <a:pt x="1603858" y="305593"/>
                      </a:moveTo>
                      <a:cubicBezTo>
                        <a:pt x="1603598" y="305593"/>
                        <a:pt x="1603338" y="305506"/>
                        <a:pt x="1603121" y="305311"/>
                      </a:cubicBezTo>
                      <a:cubicBezTo>
                        <a:pt x="1584154" y="288098"/>
                        <a:pt x="1563043" y="270647"/>
                        <a:pt x="1536715" y="250380"/>
                      </a:cubicBezTo>
                      <a:cubicBezTo>
                        <a:pt x="1516686" y="234964"/>
                        <a:pt x="1494926" y="219396"/>
                        <a:pt x="1466215" y="199953"/>
                      </a:cubicBezTo>
                      <a:lnTo>
                        <a:pt x="1460694" y="196207"/>
                      </a:lnTo>
                      <a:cubicBezTo>
                        <a:pt x="1450864" y="189538"/>
                        <a:pt x="1440709" y="182653"/>
                        <a:pt x="1430641" y="176005"/>
                      </a:cubicBezTo>
                      <a:cubicBezTo>
                        <a:pt x="1419036" y="168341"/>
                        <a:pt x="1407041" y="161520"/>
                        <a:pt x="1394742" y="154613"/>
                      </a:cubicBezTo>
                      <a:cubicBezTo>
                        <a:pt x="1382054" y="147490"/>
                        <a:pt x="1369149" y="140691"/>
                        <a:pt x="1357089" y="134390"/>
                      </a:cubicBezTo>
                      <a:cubicBezTo>
                        <a:pt x="1354101" y="132831"/>
                        <a:pt x="1351135" y="131272"/>
                        <a:pt x="1348169" y="129692"/>
                      </a:cubicBezTo>
                      <a:cubicBezTo>
                        <a:pt x="1338880" y="124798"/>
                        <a:pt x="1329288" y="119732"/>
                        <a:pt x="1319631" y="115206"/>
                      </a:cubicBezTo>
                      <a:cubicBezTo>
                        <a:pt x="1309065" y="110270"/>
                        <a:pt x="1295143" y="103839"/>
                        <a:pt x="1281112" y="97690"/>
                      </a:cubicBezTo>
                      <a:cubicBezTo>
                        <a:pt x="1277085" y="95936"/>
                        <a:pt x="1273058" y="94204"/>
                        <a:pt x="1269030" y="92472"/>
                      </a:cubicBezTo>
                      <a:cubicBezTo>
                        <a:pt x="1260348" y="88748"/>
                        <a:pt x="1251362" y="84872"/>
                        <a:pt x="1242637" y="80823"/>
                      </a:cubicBezTo>
                      <a:cubicBezTo>
                        <a:pt x="1229710" y="74804"/>
                        <a:pt x="1215961" y="69910"/>
                        <a:pt x="1204074" y="65775"/>
                      </a:cubicBezTo>
                      <a:cubicBezTo>
                        <a:pt x="1190585" y="61098"/>
                        <a:pt x="1177096" y="56746"/>
                        <a:pt x="1163931" y="52870"/>
                      </a:cubicBezTo>
                      <a:cubicBezTo>
                        <a:pt x="1159644" y="51614"/>
                        <a:pt x="1155379" y="50315"/>
                        <a:pt x="1151113" y="48995"/>
                      </a:cubicBezTo>
                      <a:cubicBezTo>
                        <a:pt x="1142041" y="46223"/>
                        <a:pt x="1132644" y="43365"/>
                        <a:pt x="1123312" y="40918"/>
                      </a:cubicBezTo>
                      <a:cubicBezTo>
                        <a:pt x="1110299" y="37497"/>
                        <a:pt x="1097243" y="34466"/>
                        <a:pt x="1081632" y="30958"/>
                      </a:cubicBezTo>
                      <a:cubicBezTo>
                        <a:pt x="1074443" y="29334"/>
                        <a:pt x="1067125" y="27819"/>
                        <a:pt x="1060023" y="26346"/>
                      </a:cubicBezTo>
                      <a:cubicBezTo>
                        <a:pt x="1053203" y="24917"/>
                        <a:pt x="1046123" y="23467"/>
                        <a:pt x="1039216" y="21908"/>
                      </a:cubicBezTo>
                      <a:cubicBezTo>
                        <a:pt x="1023063" y="18292"/>
                        <a:pt x="1009899" y="15759"/>
                        <a:pt x="997774" y="13897"/>
                      </a:cubicBezTo>
                      <a:cubicBezTo>
                        <a:pt x="972311" y="10021"/>
                        <a:pt x="944271" y="6990"/>
                        <a:pt x="912053" y="4651"/>
                      </a:cubicBezTo>
                      <a:cubicBezTo>
                        <a:pt x="882455" y="2486"/>
                        <a:pt x="852986" y="2204"/>
                        <a:pt x="825532" y="2204"/>
                      </a:cubicBezTo>
                      <a:cubicBezTo>
                        <a:pt x="820422" y="2204"/>
                        <a:pt x="815312" y="2204"/>
                        <a:pt x="810202" y="2183"/>
                      </a:cubicBezTo>
                      <a:cubicBezTo>
                        <a:pt x="786558" y="2140"/>
                        <a:pt x="762113" y="2118"/>
                        <a:pt x="738101" y="2854"/>
                      </a:cubicBezTo>
                      <a:cubicBezTo>
                        <a:pt x="711707" y="3677"/>
                        <a:pt x="683407" y="5734"/>
                        <a:pt x="651536" y="9176"/>
                      </a:cubicBezTo>
                      <a:cubicBezTo>
                        <a:pt x="638241" y="10605"/>
                        <a:pt x="624341" y="12489"/>
                        <a:pt x="609033" y="14936"/>
                      </a:cubicBezTo>
                      <a:cubicBezTo>
                        <a:pt x="596496" y="16928"/>
                        <a:pt x="583873" y="19591"/>
                        <a:pt x="571683" y="22168"/>
                      </a:cubicBezTo>
                      <a:lnTo>
                        <a:pt x="559601" y="24701"/>
                      </a:lnTo>
                      <a:cubicBezTo>
                        <a:pt x="534333" y="30006"/>
                        <a:pt x="508178" y="35484"/>
                        <a:pt x="482845" y="42304"/>
                      </a:cubicBezTo>
                      <a:cubicBezTo>
                        <a:pt x="455217" y="49752"/>
                        <a:pt x="427719" y="58240"/>
                        <a:pt x="401108" y="67507"/>
                      </a:cubicBezTo>
                      <a:cubicBezTo>
                        <a:pt x="374606" y="76731"/>
                        <a:pt x="348494" y="88012"/>
                        <a:pt x="321862" y="99725"/>
                      </a:cubicBezTo>
                      <a:cubicBezTo>
                        <a:pt x="296550" y="110854"/>
                        <a:pt x="271347" y="122958"/>
                        <a:pt x="244845" y="136729"/>
                      </a:cubicBezTo>
                      <a:cubicBezTo>
                        <a:pt x="215225" y="152123"/>
                        <a:pt x="191798" y="165396"/>
                        <a:pt x="171142" y="178474"/>
                      </a:cubicBezTo>
                      <a:cubicBezTo>
                        <a:pt x="145462" y="194734"/>
                        <a:pt x="122251" y="210346"/>
                        <a:pt x="100145" y="226130"/>
                      </a:cubicBezTo>
                      <a:cubicBezTo>
                        <a:pt x="76804" y="242824"/>
                        <a:pt x="54199" y="260297"/>
                        <a:pt x="32958" y="278073"/>
                      </a:cubicBezTo>
                      <a:cubicBezTo>
                        <a:pt x="22782" y="286604"/>
                        <a:pt x="12606" y="295481"/>
                        <a:pt x="1823" y="305268"/>
                      </a:cubicBezTo>
                      <a:cubicBezTo>
                        <a:pt x="1390" y="305680"/>
                        <a:pt x="697" y="305636"/>
                        <a:pt x="285" y="305203"/>
                      </a:cubicBezTo>
                      <a:cubicBezTo>
                        <a:pt x="-126" y="304770"/>
                        <a:pt x="-83" y="304077"/>
                        <a:pt x="350" y="303666"/>
                      </a:cubicBezTo>
                      <a:cubicBezTo>
                        <a:pt x="11155" y="293879"/>
                        <a:pt x="21353" y="284959"/>
                        <a:pt x="31551" y="276428"/>
                      </a:cubicBezTo>
                      <a:cubicBezTo>
                        <a:pt x="52813" y="258608"/>
                        <a:pt x="75461" y="241113"/>
                        <a:pt x="98867" y="224376"/>
                      </a:cubicBezTo>
                      <a:cubicBezTo>
                        <a:pt x="120996" y="208548"/>
                        <a:pt x="144272" y="192937"/>
                        <a:pt x="169973" y="176655"/>
                      </a:cubicBezTo>
                      <a:cubicBezTo>
                        <a:pt x="190672" y="163534"/>
                        <a:pt x="214143" y="150239"/>
                        <a:pt x="243828" y="134823"/>
                      </a:cubicBezTo>
                      <a:cubicBezTo>
                        <a:pt x="270373" y="121031"/>
                        <a:pt x="295619" y="108906"/>
                        <a:pt x="320974" y="97755"/>
                      </a:cubicBezTo>
                      <a:cubicBezTo>
                        <a:pt x="347649" y="86020"/>
                        <a:pt x="373805" y="74739"/>
                        <a:pt x="400394" y="65472"/>
                      </a:cubicBezTo>
                      <a:cubicBezTo>
                        <a:pt x="427047" y="56183"/>
                        <a:pt x="454610" y="47695"/>
                        <a:pt x="482282" y="40225"/>
                      </a:cubicBezTo>
                      <a:cubicBezTo>
                        <a:pt x="507679" y="33362"/>
                        <a:pt x="533857" y="27884"/>
                        <a:pt x="559168" y="22579"/>
                      </a:cubicBezTo>
                      <a:lnTo>
                        <a:pt x="571250" y="20046"/>
                      </a:lnTo>
                      <a:cubicBezTo>
                        <a:pt x="583483" y="17469"/>
                        <a:pt x="596128" y="14806"/>
                        <a:pt x="608708" y="12792"/>
                      </a:cubicBezTo>
                      <a:cubicBezTo>
                        <a:pt x="624038" y="10346"/>
                        <a:pt x="637981" y="8462"/>
                        <a:pt x="651319" y="7033"/>
                      </a:cubicBezTo>
                      <a:cubicBezTo>
                        <a:pt x="683234" y="3590"/>
                        <a:pt x="711598" y="1512"/>
                        <a:pt x="738036" y="689"/>
                      </a:cubicBezTo>
                      <a:cubicBezTo>
                        <a:pt x="762091" y="-47"/>
                        <a:pt x="786558" y="-26"/>
                        <a:pt x="810202" y="18"/>
                      </a:cubicBezTo>
                      <a:cubicBezTo>
                        <a:pt x="815312" y="18"/>
                        <a:pt x="820422" y="39"/>
                        <a:pt x="825532" y="39"/>
                      </a:cubicBezTo>
                      <a:cubicBezTo>
                        <a:pt x="853008" y="39"/>
                        <a:pt x="882541" y="342"/>
                        <a:pt x="912205" y="2486"/>
                      </a:cubicBezTo>
                      <a:cubicBezTo>
                        <a:pt x="944466" y="4846"/>
                        <a:pt x="972571" y="7877"/>
                        <a:pt x="998098" y="11753"/>
                      </a:cubicBezTo>
                      <a:cubicBezTo>
                        <a:pt x="1010267" y="13593"/>
                        <a:pt x="1023474" y="16148"/>
                        <a:pt x="1039692" y="19786"/>
                      </a:cubicBezTo>
                      <a:cubicBezTo>
                        <a:pt x="1046599" y="21323"/>
                        <a:pt x="1053657" y="22796"/>
                        <a:pt x="1060478" y="24225"/>
                      </a:cubicBezTo>
                      <a:cubicBezTo>
                        <a:pt x="1067580" y="25697"/>
                        <a:pt x="1074920" y="27234"/>
                        <a:pt x="1082108" y="28858"/>
                      </a:cubicBezTo>
                      <a:cubicBezTo>
                        <a:pt x="1097741" y="32366"/>
                        <a:pt x="1110819" y="35419"/>
                        <a:pt x="1123853" y="38840"/>
                      </a:cubicBezTo>
                      <a:cubicBezTo>
                        <a:pt x="1133229" y="41286"/>
                        <a:pt x="1142626" y="44166"/>
                        <a:pt x="1151741" y="46938"/>
                      </a:cubicBezTo>
                      <a:cubicBezTo>
                        <a:pt x="1156007" y="48237"/>
                        <a:pt x="1160272" y="49536"/>
                        <a:pt x="1164538" y="50792"/>
                      </a:cubicBezTo>
                      <a:cubicBezTo>
                        <a:pt x="1177724" y="54689"/>
                        <a:pt x="1191256" y="59041"/>
                        <a:pt x="1204767" y="63740"/>
                      </a:cubicBezTo>
                      <a:cubicBezTo>
                        <a:pt x="1216697" y="67875"/>
                        <a:pt x="1230511" y="72812"/>
                        <a:pt x="1243524" y="78874"/>
                      </a:cubicBezTo>
                      <a:cubicBezTo>
                        <a:pt x="1252228" y="82923"/>
                        <a:pt x="1261192" y="86777"/>
                        <a:pt x="1269853" y="90502"/>
                      </a:cubicBezTo>
                      <a:cubicBezTo>
                        <a:pt x="1273880" y="92234"/>
                        <a:pt x="1277908" y="93966"/>
                        <a:pt x="1281935" y="95720"/>
                      </a:cubicBezTo>
                      <a:cubicBezTo>
                        <a:pt x="1295987" y="101869"/>
                        <a:pt x="1309931" y="108321"/>
                        <a:pt x="1320497" y="113258"/>
                      </a:cubicBezTo>
                      <a:cubicBezTo>
                        <a:pt x="1330219" y="117805"/>
                        <a:pt x="1339833" y="122871"/>
                        <a:pt x="1349143" y="127786"/>
                      </a:cubicBezTo>
                      <a:cubicBezTo>
                        <a:pt x="1352109" y="129345"/>
                        <a:pt x="1355076" y="130926"/>
                        <a:pt x="1358042" y="132463"/>
                      </a:cubicBezTo>
                      <a:cubicBezTo>
                        <a:pt x="1370102" y="138764"/>
                        <a:pt x="1383028" y="145584"/>
                        <a:pt x="1395738" y="152708"/>
                      </a:cubicBezTo>
                      <a:cubicBezTo>
                        <a:pt x="1408058" y="159636"/>
                        <a:pt x="1420097" y="166479"/>
                        <a:pt x="1431767" y="174165"/>
                      </a:cubicBezTo>
                      <a:cubicBezTo>
                        <a:pt x="1441857" y="180812"/>
                        <a:pt x="1452012" y="187698"/>
                        <a:pt x="1461864" y="194366"/>
                      </a:cubicBezTo>
                      <a:lnTo>
                        <a:pt x="1467385" y="198112"/>
                      </a:lnTo>
                      <a:cubicBezTo>
                        <a:pt x="1496139" y="217599"/>
                        <a:pt x="1517921" y="233167"/>
                        <a:pt x="1537992" y="248626"/>
                      </a:cubicBezTo>
                      <a:cubicBezTo>
                        <a:pt x="1564386" y="268936"/>
                        <a:pt x="1585518" y="286431"/>
                        <a:pt x="1604529" y="303666"/>
                      </a:cubicBezTo>
                      <a:cubicBezTo>
                        <a:pt x="1604962" y="304077"/>
                        <a:pt x="1605005" y="304748"/>
                        <a:pt x="1604594" y="305203"/>
                      </a:cubicBezTo>
                      <a:cubicBezTo>
                        <a:pt x="1604442" y="305485"/>
                        <a:pt x="1604161" y="305593"/>
                        <a:pt x="1603858" y="305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3" name="任意多边形: 形状 422">
                  <a:extLst>
                    <a:ext uri="{FF2B5EF4-FFF2-40B4-BE49-F238E27FC236}">
                      <a16:creationId xmlns:a16="http://schemas.microsoft.com/office/drawing/2014/main" id="{7F26F95D-2A82-CCA7-1D85-0481E666DA48}"/>
                    </a:ext>
                  </a:extLst>
                </p:cNvPr>
                <p:cNvSpPr/>
                <p:nvPr/>
              </p:nvSpPr>
              <p:spPr>
                <a:xfrm>
                  <a:off x="6626818" y="1070883"/>
                  <a:ext cx="1672944" cy="303254"/>
                </a:xfrm>
                <a:custGeom>
                  <a:avLst/>
                  <a:gdLst>
                    <a:gd name="connsiteX0" fmla="*/ 1671928 w 1672944"/>
                    <a:gd name="connsiteY0" fmla="*/ 303190 h 303254"/>
                    <a:gd name="connsiteX1" fmla="*/ 1671235 w 1672944"/>
                    <a:gd name="connsiteY1" fmla="*/ 302952 h 303254"/>
                    <a:gd name="connsiteX2" fmla="*/ 1600043 w 1672944"/>
                    <a:gd name="connsiteY2" fmla="*/ 251225 h 303254"/>
                    <a:gd name="connsiteX3" fmla="*/ 1537707 w 1672944"/>
                    <a:gd name="connsiteY3" fmla="*/ 210065 h 303254"/>
                    <a:gd name="connsiteX4" fmla="*/ 1525170 w 1672944"/>
                    <a:gd name="connsiteY4" fmla="*/ 201902 h 303254"/>
                    <a:gd name="connsiteX5" fmla="*/ 1508000 w 1672944"/>
                    <a:gd name="connsiteY5" fmla="*/ 190448 h 303254"/>
                    <a:gd name="connsiteX6" fmla="*/ 1488188 w 1672944"/>
                    <a:gd name="connsiteY6" fmla="*/ 177283 h 303254"/>
                    <a:gd name="connsiteX7" fmla="*/ 1451163 w 1672944"/>
                    <a:gd name="connsiteY7" fmla="*/ 156108 h 303254"/>
                    <a:gd name="connsiteX8" fmla="*/ 1429663 w 1672944"/>
                    <a:gd name="connsiteY8" fmla="*/ 145087 h 303254"/>
                    <a:gd name="connsiteX9" fmla="*/ 1411713 w 1672944"/>
                    <a:gd name="connsiteY9" fmla="*/ 135928 h 303254"/>
                    <a:gd name="connsiteX10" fmla="*/ 1402056 w 1672944"/>
                    <a:gd name="connsiteY10" fmla="*/ 130883 h 303254"/>
                    <a:gd name="connsiteX11" fmla="*/ 1372761 w 1672944"/>
                    <a:gd name="connsiteY11" fmla="*/ 116073 h 303254"/>
                    <a:gd name="connsiteX12" fmla="*/ 1345675 w 1672944"/>
                    <a:gd name="connsiteY12" fmla="*/ 103796 h 303254"/>
                    <a:gd name="connsiteX13" fmla="*/ 1332229 w 1672944"/>
                    <a:gd name="connsiteY13" fmla="*/ 97777 h 303254"/>
                    <a:gd name="connsiteX14" fmla="*/ 1307870 w 1672944"/>
                    <a:gd name="connsiteY14" fmla="*/ 86128 h 303254"/>
                    <a:gd name="connsiteX15" fmla="*/ 1293493 w 1672944"/>
                    <a:gd name="connsiteY15" fmla="*/ 79135 h 303254"/>
                    <a:gd name="connsiteX16" fmla="*/ 1221998 w 1672944"/>
                    <a:gd name="connsiteY16" fmla="*/ 53694 h 303254"/>
                    <a:gd name="connsiteX17" fmla="*/ 1211648 w 1672944"/>
                    <a:gd name="connsiteY17" fmla="*/ 50597 h 303254"/>
                    <a:gd name="connsiteX18" fmla="*/ 1204590 w 1672944"/>
                    <a:gd name="connsiteY18" fmla="*/ 48454 h 303254"/>
                    <a:gd name="connsiteX19" fmla="*/ 1169643 w 1672944"/>
                    <a:gd name="connsiteY19" fmla="*/ 38515 h 303254"/>
                    <a:gd name="connsiteX20" fmla="*/ 1132359 w 1672944"/>
                    <a:gd name="connsiteY20" fmla="*/ 30201 h 303254"/>
                    <a:gd name="connsiteX21" fmla="*/ 1126015 w 1672944"/>
                    <a:gd name="connsiteY21" fmla="*/ 28859 h 303254"/>
                    <a:gd name="connsiteX22" fmla="*/ 1083425 w 1672944"/>
                    <a:gd name="connsiteY22" fmla="*/ 18920 h 303254"/>
                    <a:gd name="connsiteX23" fmla="*/ 1040532 w 1672944"/>
                    <a:gd name="connsiteY23" fmla="*/ 10779 h 303254"/>
                    <a:gd name="connsiteX24" fmla="*/ 996210 w 1672944"/>
                    <a:gd name="connsiteY24" fmla="*/ 5994 h 303254"/>
                    <a:gd name="connsiteX25" fmla="*/ 951153 w 1672944"/>
                    <a:gd name="connsiteY25" fmla="*/ 2811 h 303254"/>
                    <a:gd name="connsiteX26" fmla="*/ 882581 w 1672944"/>
                    <a:gd name="connsiteY26" fmla="*/ 2335 h 303254"/>
                    <a:gd name="connsiteX27" fmla="*/ 860820 w 1672944"/>
                    <a:gd name="connsiteY27" fmla="*/ 2530 h 303254"/>
                    <a:gd name="connsiteX28" fmla="*/ 823146 w 1672944"/>
                    <a:gd name="connsiteY28" fmla="*/ 2335 h 303254"/>
                    <a:gd name="connsiteX29" fmla="*/ 770423 w 1672944"/>
                    <a:gd name="connsiteY29" fmla="*/ 2335 h 303254"/>
                    <a:gd name="connsiteX30" fmla="*/ 680610 w 1672944"/>
                    <a:gd name="connsiteY30" fmla="*/ 8809 h 303254"/>
                    <a:gd name="connsiteX31" fmla="*/ 636570 w 1672944"/>
                    <a:gd name="connsiteY31" fmla="*/ 15196 h 303254"/>
                    <a:gd name="connsiteX32" fmla="*/ 608855 w 1672944"/>
                    <a:gd name="connsiteY32" fmla="*/ 21129 h 303254"/>
                    <a:gd name="connsiteX33" fmla="*/ 593006 w 1672944"/>
                    <a:gd name="connsiteY33" fmla="*/ 24680 h 303254"/>
                    <a:gd name="connsiteX34" fmla="*/ 571138 w 1672944"/>
                    <a:gd name="connsiteY34" fmla="*/ 29248 h 303254"/>
                    <a:gd name="connsiteX35" fmla="*/ 507134 w 1672944"/>
                    <a:gd name="connsiteY35" fmla="*/ 43864 h 303254"/>
                    <a:gd name="connsiteX36" fmla="*/ 422799 w 1672944"/>
                    <a:gd name="connsiteY36" fmla="*/ 69088 h 303254"/>
                    <a:gd name="connsiteX37" fmla="*/ 381249 w 1672944"/>
                    <a:gd name="connsiteY37" fmla="*/ 85609 h 303254"/>
                    <a:gd name="connsiteX38" fmla="*/ 351261 w 1672944"/>
                    <a:gd name="connsiteY38" fmla="*/ 98362 h 303254"/>
                    <a:gd name="connsiteX39" fmla="*/ 340976 w 1672944"/>
                    <a:gd name="connsiteY39" fmla="*/ 102692 h 303254"/>
                    <a:gd name="connsiteX40" fmla="*/ 300747 w 1672944"/>
                    <a:gd name="connsiteY40" fmla="*/ 120295 h 303254"/>
                    <a:gd name="connsiteX41" fmla="*/ 270477 w 1672944"/>
                    <a:gd name="connsiteY41" fmla="*/ 134845 h 303254"/>
                    <a:gd name="connsiteX42" fmla="*/ 260885 w 1672944"/>
                    <a:gd name="connsiteY42" fmla="*/ 139544 h 303254"/>
                    <a:gd name="connsiteX43" fmla="*/ 183479 w 1672944"/>
                    <a:gd name="connsiteY43" fmla="*/ 180077 h 303254"/>
                    <a:gd name="connsiteX44" fmla="*/ 108195 w 1672944"/>
                    <a:gd name="connsiteY44" fmla="*/ 226585 h 303254"/>
                    <a:gd name="connsiteX45" fmla="*/ 35379 w 1672944"/>
                    <a:gd name="connsiteY45" fmla="*/ 276753 h 303254"/>
                    <a:gd name="connsiteX46" fmla="*/ 1754 w 1672944"/>
                    <a:gd name="connsiteY46" fmla="*/ 303017 h 303254"/>
                    <a:gd name="connsiteX47" fmla="*/ 238 w 1672944"/>
                    <a:gd name="connsiteY47" fmla="*/ 302865 h 303254"/>
                    <a:gd name="connsiteX48" fmla="*/ 390 w 1672944"/>
                    <a:gd name="connsiteY48" fmla="*/ 301350 h 303254"/>
                    <a:gd name="connsiteX49" fmla="*/ 34080 w 1672944"/>
                    <a:gd name="connsiteY49" fmla="*/ 275042 h 303254"/>
                    <a:gd name="connsiteX50" fmla="*/ 107026 w 1672944"/>
                    <a:gd name="connsiteY50" fmla="*/ 224788 h 303254"/>
                    <a:gd name="connsiteX51" fmla="*/ 182375 w 1672944"/>
                    <a:gd name="connsiteY51" fmla="*/ 178236 h 303254"/>
                    <a:gd name="connsiteX52" fmla="*/ 259933 w 1672944"/>
                    <a:gd name="connsiteY52" fmla="*/ 137639 h 303254"/>
                    <a:gd name="connsiteX53" fmla="*/ 269525 w 1672944"/>
                    <a:gd name="connsiteY53" fmla="*/ 132940 h 303254"/>
                    <a:gd name="connsiteX54" fmla="*/ 299837 w 1672944"/>
                    <a:gd name="connsiteY54" fmla="*/ 118368 h 303254"/>
                    <a:gd name="connsiteX55" fmla="*/ 340132 w 1672944"/>
                    <a:gd name="connsiteY55" fmla="*/ 100743 h 303254"/>
                    <a:gd name="connsiteX56" fmla="*/ 350417 w 1672944"/>
                    <a:gd name="connsiteY56" fmla="*/ 96413 h 303254"/>
                    <a:gd name="connsiteX57" fmla="*/ 380383 w 1672944"/>
                    <a:gd name="connsiteY57" fmla="*/ 83660 h 303254"/>
                    <a:gd name="connsiteX58" fmla="*/ 422085 w 1672944"/>
                    <a:gd name="connsiteY58" fmla="*/ 67075 h 303254"/>
                    <a:gd name="connsiteX59" fmla="*/ 506571 w 1672944"/>
                    <a:gd name="connsiteY59" fmla="*/ 41807 h 303254"/>
                    <a:gd name="connsiteX60" fmla="*/ 570705 w 1672944"/>
                    <a:gd name="connsiteY60" fmla="*/ 27148 h 303254"/>
                    <a:gd name="connsiteX61" fmla="*/ 592551 w 1672944"/>
                    <a:gd name="connsiteY61" fmla="*/ 22580 h 303254"/>
                    <a:gd name="connsiteX62" fmla="*/ 608379 w 1672944"/>
                    <a:gd name="connsiteY62" fmla="*/ 19050 h 303254"/>
                    <a:gd name="connsiteX63" fmla="*/ 636180 w 1672944"/>
                    <a:gd name="connsiteY63" fmla="*/ 13096 h 303254"/>
                    <a:gd name="connsiteX64" fmla="*/ 680372 w 1672944"/>
                    <a:gd name="connsiteY64" fmla="*/ 6687 h 303254"/>
                    <a:gd name="connsiteX65" fmla="*/ 770380 w 1672944"/>
                    <a:gd name="connsiteY65" fmla="*/ 213 h 303254"/>
                    <a:gd name="connsiteX66" fmla="*/ 823167 w 1672944"/>
                    <a:gd name="connsiteY66" fmla="*/ 213 h 303254"/>
                    <a:gd name="connsiteX67" fmla="*/ 860799 w 1672944"/>
                    <a:gd name="connsiteY67" fmla="*/ 408 h 303254"/>
                    <a:gd name="connsiteX68" fmla="*/ 882537 w 1672944"/>
                    <a:gd name="connsiteY68" fmla="*/ 213 h 303254"/>
                    <a:gd name="connsiteX69" fmla="*/ 951218 w 1672944"/>
                    <a:gd name="connsiteY69" fmla="*/ 689 h 303254"/>
                    <a:gd name="connsiteX70" fmla="*/ 996362 w 1672944"/>
                    <a:gd name="connsiteY70" fmla="*/ 3894 h 303254"/>
                    <a:gd name="connsiteX71" fmla="*/ 1040792 w 1672944"/>
                    <a:gd name="connsiteY71" fmla="*/ 8701 h 303254"/>
                    <a:gd name="connsiteX72" fmla="*/ 1083901 w 1672944"/>
                    <a:gd name="connsiteY72" fmla="*/ 16885 h 303254"/>
                    <a:gd name="connsiteX73" fmla="*/ 1126426 w 1672944"/>
                    <a:gd name="connsiteY73" fmla="*/ 26802 h 303254"/>
                    <a:gd name="connsiteX74" fmla="*/ 1132770 w 1672944"/>
                    <a:gd name="connsiteY74" fmla="*/ 28144 h 303254"/>
                    <a:gd name="connsiteX75" fmla="*/ 1170120 w 1672944"/>
                    <a:gd name="connsiteY75" fmla="*/ 36480 h 303254"/>
                    <a:gd name="connsiteX76" fmla="*/ 1205196 w 1672944"/>
                    <a:gd name="connsiteY76" fmla="*/ 46462 h 303254"/>
                    <a:gd name="connsiteX77" fmla="*/ 1212255 w 1672944"/>
                    <a:gd name="connsiteY77" fmla="*/ 48605 h 303254"/>
                    <a:gd name="connsiteX78" fmla="*/ 1222604 w 1672944"/>
                    <a:gd name="connsiteY78" fmla="*/ 51702 h 303254"/>
                    <a:gd name="connsiteX79" fmla="*/ 1294403 w 1672944"/>
                    <a:gd name="connsiteY79" fmla="*/ 77273 h 303254"/>
                    <a:gd name="connsiteX80" fmla="*/ 1308801 w 1672944"/>
                    <a:gd name="connsiteY80" fmla="*/ 84288 h 303254"/>
                    <a:gd name="connsiteX81" fmla="*/ 1333095 w 1672944"/>
                    <a:gd name="connsiteY81" fmla="*/ 95893 h 303254"/>
                    <a:gd name="connsiteX82" fmla="*/ 1346519 w 1672944"/>
                    <a:gd name="connsiteY82" fmla="*/ 101913 h 303254"/>
                    <a:gd name="connsiteX83" fmla="*/ 1373649 w 1672944"/>
                    <a:gd name="connsiteY83" fmla="*/ 114211 h 303254"/>
                    <a:gd name="connsiteX84" fmla="*/ 1403031 w 1672944"/>
                    <a:gd name="connsiteY84" fmla="*/ 129064 h 303254"/>
                    <a:gd name="connsiteX85" fmla="*/ 1412666 w 1672944"/>
                    <a:gd name="connsiteY85" fmla="*/ 134109 h 303254"/>
                    <a:gd name="connsiteX86" fmla="*/ 1430594 w 1672944"/>
                    <a:gd name="connsiteY86" fmla="*/ 143268 h 303254"/>
                    <a:gd name="connsiteX87" fmla="*/ 1452116 w 1672944"/>
                    <a:gd name="connsiteY87" fmla="*/ 154289 h 303254"/>
                    <a:gd name="connsiteX88" fmla="*/ 1489314 w 1672944"/>
                    <a:gd name="connsiteY88" fmla="*/ 175573 h 303254"/>
                    <a:gd name="connsiteX89" fmla="*/ 1509169 w 1672944"/>
                    <a:gd name="connsiteY89" fmla="*/ 188759 h 303254"/>
                    <a:gd name="connsiteX90" fmla="*/ 1526296 w 1672944"/>
                    <a:gd name="connsiteY90" fmla="*/ 200191 h 303254"/>
                    <a:gd name="connsiteX91" fmla="*/ 1538832 w 1672944"/>
                    <a:gd name="connsiteY91" fmla="*/ 208354 h 303254"/>
                    <a:gd name="connsiteX92" fmla="*/ 1601212 w 1672944"/>
                    <a:gd name="connsiteY92" fmla="*/ 249536 h 303254"/>
                    <a:gd name="connsiteX93" fmla="*/ 1672555 w 1672944"/>
                    <a:gd name="connsiteY93" fmla="*/ 301393 h 303254"/>
                    <a:gd name="connsiteX94" fmla="*/ 1672707 w 1672944"/>
                    <a:gd name="connsiteY94" fmla="*/ 302909 h 303254"/>
                    <a:gd name="connsiteX95" fmla="*/ 1671928 w 1672944"/>
                    <a:gd name="connsiteY95" fmla="*/ 303190 h 303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1672944" h="303254">
                      <a:moveTo>
                        <a:pt x="1671928" y="303190"/>
                      </a:moveTo>
                      <a:cubicBezTo>
                        <a:pt x="1671689" y="303190"/>
                        <a:pt x="1671451" y="303103"/>
                        <a:pt x="1671235" y="302952"/>
                      </a:cubicBezTo>
                      <a:cubicBezTo>
                        <a:pt x="1648716" y="284483"/>
                        <a:pt x="1624704" y="267941"/>
                        <a:pt x="1600043" y="251225"/>
                      </a:cubicBezTo>
                      <a:cubicBezTo>
                        <a:pt x="1579430" y="237238"/>
                        <a:pt x="1558211" y="223424"/>
                        <a:pt x="1537707" y="210065"/>
                      </a:cubicBezTo>
                      <a:lnTo>
                        <a:pt x="1525170" y="201902"/>
                      </a:lnTo>
                      <a:cubicBezTo>
                        <a:pt x="1519411" y="198134"/>
                        <a:pt x="1513608" y="194237"/>
                        <a:pt x="1508000" y="190448"/>
                      </a:cubicBezTo>
                      <a:cubicBezTo>
                        <a:pt x="1501526" y="186096"/>
                        <a:pt x="1494857" y="181571"/>
                        <a:pt x="1488188" y="177283"/>
                      </a:cubicBezTo>
                      <a:cubicBezTo>
                        <a:pt x="1477882" y="170636"/>
                        <a:pt x="1466471" y="164097"/>
                        <a:pt x="1451163" y="156108"/>
                      </a:cubicBezTo>
                      <a:cubicBezTo>
                        <a:pt x="1444040" y="152384"/>
                        <a:pt x="1436721" y="148681"/>
                        <a:pt x="1429663" y="145087"/>
                      </a:cubicBezTo>
                      <a:cubicBezTo>
                        <a:pt x="1423665" y="142056"/>
                        <a:pt x="1417668" y="139003"/>
                        <a:pt x="1411713" y="135928"/>
                      </a:cubicBezTo>
                      <a:cubicBezTo>
                        <a:pt x="1408487" y="134261"/>
                        <a:pt x="1405283" y="132572"/>
                        <a:pt x="1402056" y="130883"/>
                      </a:cubicBezTo>
                      <a:cubicBezTo>
                        <a:pt x="1392530" y="125881"/>
                        <a:pt x="1382678" y="120728"/>
                        <a:pt x="1372761" y="116073"/>
                      </a:cubicBezTo>
                      <a:cubicBezTo>
                        <a:pt x="1363797" y="111851"/>
                        <a:pt x="1354573" y="107759"/>
                        <a:pt x="1345675" y="103796"/>
                      </a:cubicBezTo>
                      <a:cubicBezTo>
                        <a:pt x="1341193" y="101804"/>
                        <a:pt x="1336711" y="99812"/>
                        <a:pt x="1332229" y="97777"/>
                      </a:cubicBezTo>
                      <a:cubicBezTo>
                        <a:pt x="1324001" y="94075"/>
                        <a:pt x="1315816" y="90026"/>
                        <a:pt x="1307870" y="86128"/>
                      </a:cubicBezTo>
                      <a:cubicBezTo>
                        <a:pt x="1303085" y="83790"/>
                        <a:pt x="1298322" y="81430"/>
                        <a:pt x="1293493" y="79135"/>
                      </a:cubicBezTo>
                      <a:cubicBezTo>
                        <a:pt x="1270650" y="68222"/>
                        <a:pt x="1245924" y="60839"/>
                        <a:pt x="1221998" y="53694"/>
                      </a:cubicBezTo>
                      <a:cubicBezTo>
                        <a:pt x="1218534" y="52654"/>
                        <a:pt x="1215091" y="51637"/>
                        <a:pt x="1211648" y="50597"/>
                      </a:cubicBezTo>
                      <a:lnTo>
                        <a:pt x="1204590" y="48454"/>
                      </a:lnTo>
                      <a:cubicBezTo>
                        <a:pt x="1193201" y="44989"/>
                        <a:pt x="1181422" y="41395"/>
                        <a:pt x="1169643" y="38515"/>
                      </a:cubicBezTo>
                      <a:cubicBezTo>
                        <a:pt x="1157280" y="35484"/>
                        <a:pt x="1144614" y="32799"/>
                        <a:pt x="1132359" y="30201"/>
                      </a:cubicBezTo>
                      <a:lnTo>
                        <a:pt x="1126015" y="28859"/>
                      </a:lnTo>
                      <a:cubicBezTo>
                        <a:pt x="1111811" y="25827"/>
                        <a:pt x="1097477" y="22471"/>
                        <a:pt x="1083425" y="18920"/>
                      </a:cubicBezTo>
                      <a:cubicBezTo>
                        <a:pt x="1070607" y="15673"/>
                        <a:pt x="1056598" y="13009"/>
                        <a:pt x="1040532" y="10779"/>
                      </a:cubicBezTo>
                      <a:cubicBezTo>
                        <a:pt x="1027823" y="9004"/>
                        <a:pt x="1014160" y="7531"/>
                        <a:pt x="996210" y="5994"/>
                      </a:cubicBezTo>
                      <a:cubicBezTo>
                        <a:pt x="981487" y="4738"/>
                        <a:pt x="966266" y="3418"/>
                        <a:pt x="951153" y="2811"/>
                      </a:cubicBezTo>
                      <a:cubicBezTo>
                        <a:pt x="928310" y="1859"/>
                        <a:pt x="905055" y="2118"/>
                        <a:pt x="882581" y="2335"/>
                      </a:cubicBezTo>
                      <a:cubicBezTo>
                        <a:pt x="875327" y="2422"/>
                        <a:pt x="868074" y="2486"/>
                        <a:pt x="860820" y="2530"/>
                      </a:cubicBezTo>
                      <a:cubicBezTo>
                        <a:pt x="848262" y="2595"/>
                        <a:pt x="835487" y="2465"/>
                        <a:pt x="823146" y="2335"/>
                      </a:cubicBezTo>
                      <a:cubicBezTo>
                        <a:pt x="805867" y="2162"/>
                        <a:pt x="787983" y="1967"/>
                        <a:pt x="770423" y="2335"/>
                      </a:cubicBezTo>
                      <a:cubicBezTo>
                        <a:pt x="743986" y="2876"/>
                        <a:pt x="715448" y="4933"/>
                        <a:pt x="680610" y="8809"/>
                      </a:cubicBezTo>
                      <a:cubicBezTo>
                        <a:pt x="664436" y="10606"/>
                        <a:pt x="650038" y="12706"/>
                        <a:pt x="636570" y="15196"/>
                      </a:cubicBezTo>
                      <a:cubicBezTo>
                        <a:pt x="627281" y="16928"/>
                        <a:pt x="617906" y="19050"/>
                        <a:pt x="608855" y="21129"/>
                      </a:cubicBezTo>
                      <a:cubicBezTo>
                        <a:pt x="603572" y="22341"/>
                        <a:pt x="598289" y="23532"/>
                        <a:pt x="593006" y="24680"/>
                      </a:cubicBezTo>
                      <a:cubicBezTo>
                        <a:pt x="585731" y="26239"/>
                        <a:pt x="578434" y="27754"/>
                        <a:pt x="571138" y="29248"/>
                      </a:cubicBezTo>
                      <a:cubicBezTo>
                        <a:pt x="550048" y="33600"/>
                        <a:pt x="528245" y="38104"/>
                        <a:pt x="507134" y="43864"/>
                      </a:cubicBezTo>
                      <a:cubicBezTo>
                        <a:pt x="478424" y="51702"/>
                        <a:pt x="450384" y="59540"/>
                        <a:pt x="422799" y="69088"/>
                      </a:cubicBezTo>
                      <a:cubicBezTo>
                        <a:pt x="407751" y="74306"/>
                        <a:pt x="393353" y="80369"/>
                        <a:pt x="381249" y="85609"/>
                      </a:cubicBezTo>
                      <a:cubicBezTo>
                        <a:pt x="371289" y="89939"/>
                        <a:pt x="361113" y="94226"/>
                        <a:pt x="351261" y="98362"/>
                      </a:cubicBezTo>
                      <a:lnTo>
                        <a:pt x="340976" y="102692"/>
                      </a:lnTo>
                      <a:cubicBezTo>
                        <a:pt x="328202" y="108105"/>
                        <a:pt x="314496" y="113973"/>
                        <a:pt x="300747" y="120295"/>
                      </a:cubicBezTo>
                      <a:cubicBezTo>
                        <a:pt x="290570" y="124972"/>
                        <a:pt x="280351" y="129995"/>
                        <a:pt x="270477" y="134845"/>
                      </a:cubicBezTo>
                      <a:cubicBezTo>
                        <a:pt x="267273" y="136404"/>
                        <a:pt x="264090" y="137985"/>
                        <a:pt x="260885" y="139544"/>
                      </a:cubicBezTo>
                      <a:cubicBezTo>
                        <a:pt x="233084" y="153120"/>
                        <a:pt x="208054" y="165526"/>
                        <a:pt x="183479" y="180077"/>
                      </a:cubicBezTo>
                      <a:cubicBezTo>
                        <a:pt x="158146" y="195060"/>
                        <a:pt x="132814" y="210714"/>
                        <a:pt x="108195" y="226585"/>
                      </a:cubicBezTo>
                      <a:cubicBezTo>
                        <a:pt x="80675" y="244340"/>
                        <a:pt x="56837" y="260752"/>
                        <a:pt x="35379" y="276753"/>
                      </a:cubicBezTo>
                      <a:cubicBezTo>
                        <a:pt x="23687" y="285479"/>
                        <a:pt x="12385" y="294313"/>
                        <a:pt x="1754" y="303017"/>
                      </a:cubicBezTo>
                      <a:cubicBezTo>
                        <a:pt x="1299" y="303385"/>
                        <a:pt x="606" y="303320"/>
                        <a:pt x="238" y="302865"/>
                      </a:cubicBezTo>
                      <a:cubicBezTo>
                        <a:pt x="-130" y="302411"/>
                        <a:pt x="-65" y="301718"/>
                        <a:pt x="390" y="301350"/>
                      </a:cubicBezTo>
                      <a:cubicBezTo>
                        <a:pt x="11021" y="292624"/>
                        <a:pt x="22366" y="283768"/>
                        <a:pt x="34080" y="275042"/>
                      </a:cubicBezTo>
                      <a:cubicBezTo>
                        <a:pt x="55602" y="258998"/>
                        <a:pt x="79441" y="242564"/>
                        <a:pt x="107026" y="224788"/>
                      </a:cubicBezTo>
                      <a:cubicBezTo>
                        <a:pt x="131666" y="208895"/>
                        <a:pt x="157021" y="193241"/>
                        <a:pt x="182375" y="178236"/>
                      </a:cubicBezTo>
                      <a:cubicBezTo>
                        <a:pt x="207037" y="163664"/>
                        <a:pt x="232088" y="151214"/>
                        <a:pt x="259933" y="137639"/>
                      </a:cubicBezTo>
                      <a:cubicBezTo>
                        <a:pt x="263137" y="136080"/>
                        <a:pt x="266320" y="134499"/>
                        <a:pt x="269525" y="132940"/>
                      </a:cubicBezTo>
                      <a:cubicBezTo>
                        <a:pt x="279420" y="128068"/>
                        <a:pt x="289661" y="123045"/>
                        <a:pt x="299837" y="118368"/>
                      </a:cubicBezTo>
                      <a:cubicBezTo>
                        <a:pt x="313608" y="112024"/>
                        <a:pt x="327336" y="106156"/>
                        <a:pt x="340132" y="100743"/>
                      </a:cubicBezTo>
                      <a:lnTo>
                        <a:pt x="350417" y="96413"/>
                      </a:lnTo>
                      <a:cubicBezTo>
                        <a:pt x="360247" y="92256"/>
                        <a:pt x="370423" y="87990"/>
                        <a:pt x="380383" y="83660"/>
                      </a:cubicBezTo>
                      <a:cubicBezTo>
                        <a:pt x="392508" y="78399"/>
                        <a:pt x="406950" y="72314"/>
                        <a:pt x="422085" y="67075"/>
                      </a:cubicBezTo>
                      <a:cubicBezTo>
                        <a:pt x="449735" y="57504"/>
                        <a:pt x="477817" y="49666"/>
                        <a:pt x="506571" y="41807"/>
                      </a:cubicBezTo>
                      <a:cubicBezTo>
                        <a:pt x="527747" y="36026"/>
                        <a:pt x="549594" y="31522"/>
                        <a:pt x="570705" y="27148"/>
                      </a:cubicBezTo>
                      <a:cubicBezTo>
                        <a:pt x="578001" y="25633"/>
                        <a:pt x="585276" y="24139"/>
                        <a:pt x="592551" y="22580"/>
                      </a:cubicBezTo>
                      <a:cubicBezTo>
                        <a:pt x="597835" y="21454"/>
                        <a:pt x="603096" y="20241"/>
                        <a:pt x="608379" y="19050"/>
                      </a:cubicBezTo>
                      <a:cubicBezTo>
                        <a:pt x="617473" y="16972"/>
                        <a:pt x="626848" y="14828"/>
                        <a:pt x="636180" y="13096"/>
                      </a:cubicBezTo>
                      <a:cubicBezTo>
                        <a:pt x="649691" y="10584"/>
                        <a:pt x="664133" y="8484"/>
                        <a:pt x="680372" y="6687"/>
                      </a:cubicBezTo>
                      <a:cubicBezTo>
                        <a:pt x="715275" y="2811"/>
                        <a:pt x="743878" y="754"/>
                        <a:pt x="770380" y="213"/>
                      </a:cubicBezTo>
                      <a:cubicBezTo>
                        <a:pt x="787983" y="-155"/>
                        <a:pt x="805867" y="40"/>
                        <a:pt x="823167" y="213"/>
                      </a:cubicBezTo>
                      <a:cubicBezTo>
                        <a:pt x="835509" y="343"/>
                        <a:pt x="848262" y="473"/>
                        <a:pt x="860799" y="408"/>
                      </a:cubicBezTo>
                      <a:cubicBezTo>
                        <a:pt x="868052" y="365"/>
                        <a:pt x="875284" y="300"/>
                        <a:pt x="882537" y="213"/>
                      </a:cubicBezTo>
                      <a:cubicBezTo>
                        <a:pt x="905055" y="-25"/>
                        <a:pt x="928331" y="-263"/>
                        <a:pt x="951218" y="689"/>
                      </a:cubicBezTo>
                      <a:cubicBezTo>
                        <a:pt x="966374" y="1317"/>
                        <a:pt x="981617" y="2616"/>
                        <a:pt x="996362" y="3894"/>
                      </a:cubicBezTo>
                      <a:cubicBezTo>
                        <a:pt x="1014355" y="5431"/>
                        <a:pt x="1028061" y="6925"/>
                        <a:pt x="1040792" y="8701"/>
                      </a:cubicBezTo>
                      <a:cubicBezTo>
                        <a:pt x="1056923" y="10952"/>
                        <a:pt x="1071018" y="13616"/>
                        <a:pt x="1083901" y="16885"/>
                      </a:cubicBezTo>
                      <a:cubicBezTo>
                        <a:pt x="1097932" y="20436"/>
                        <a:pt x="1112244" y="23792"/>
                        <a:pt x="1126426" y="26802"/>
                      </a:cubicBezTo>
                      <a:lnTo>
                        <a:pt x="1132770" y="28144"/>
                      </a:lnTo>
                      <a:cubicBezTo>
                        <a:pt x="1145025" y="30742"/>
                        <a:pt x="1157713" y="33449"/>
                        <a:pt x="1170120" y="36480"/>
                      </a:cubicBezTo>
                      <a:cubicBezTo>
                        <a:pt x="1181963" y="39382"/>
                        <a:pt x="1193764" y="42976"/>
                        <a:pt x="1205196" y="46462"/>
                      </a:cubicBezTo>
                      <a:lnTo>
                        <a:pt x="1212255" y="48605"/>
                      </a:lnTo>
                      <a:cubicBezTo>
                        <a:pt x="1215697" y="49645"/>
                        <a:pt x="1219140" y="50684"/>
                        <a:pt x="1222604" y="51702"/>
                      </a:cubicBezTo>
                      <a:cubicBezTo>
                        <a:pt x="1246595" y="58868"/>
                        <a:pt x="1271408" y="66295"/>
                        <a:pt x="1294403" y="77273"/>
                      </a:cubicBezTo>
                      <a:cubicBezTo>
                        <a:pt x="1299231" y="79568"/>
                        <a:pt x="1304016" y="81928"/>
                        <a:pt x="1308801" y="84288"/>
                      </a:cubicBezTo>
                      <a:cubicBezTo>
                        <a:pt x="1316726" y="88185"/>
                        <a:pt x="1324910" y="92213"/>
                        <a:pt x="1333095" y="95893"/>
                      </a:cubicBezTo>
                      <a:cubicBezTo>
                        <a:pt x="1337555" y="97907"/>
                        <a:pt x="1342037" y="99899"/>
                        <a:pt x="1346519" y="101913"/>
                      </a:cubicBezTo>
                      <a:cubicBezTo>
                        <a:pt x="1355440" y="105875"/>
                        <a:pt x="1364663" y="109989"/>
                        <a:pt x="1373649" y="114211"/>
                      </a:cubicBezTo>
                      <a:cubicBezTo>
                        <a:pt x="1383609" y="118888"/>
                        <a:pt x="1393482" y="124063"/>
                        <a:pt x="1403031" y="129064"/>
                      </a:cubicBezTo>
                      <a:cubicBezTo>
                        <a:pt x="1406235" y="130753"/>
                        <a:pt x="1409461" y="132442"/>
                        <a:pt x="1412666" y="134109"/>
                      </a:cubicBezTo>
                      <a:cubicBezTo>
                        <a:pt x="1418620" y="137206"/>
                        <a:pt x="1424618" y="140237"/>
                        <a:pt x="1430594" y="143268"/>
                      </a:cubicBezTo>
                      <a:cubicBezTo>
                        <a:pt x="1437652" y="146841"/>
                        <a:pt x="1444971" y="150565"/>
                        <a:pt x="1452116" y="154289"/>
                      </a:cubicBezTo>
                      <a:cubicBezTo>
                        <a:pt x="1467467" y="162322"/>
                        <a:pt x="1478943" y="168882"/>
                        <a:pt x="1489314" y="175573"/>
                      </a:cubicBezTo>
                      <a:cubicBezTo>
                        <a:pt x="1495983" y="179882"/>
                        <a:pt x="1502695" y="184385"/>
                        <a:pt x="1509169" y="188759"/>
                      </a:cubicBezTo>
                      <a:cubicBezTo>
                        <a:pt x="1514777" y="192526"/>
                        <a:pt x="1520558" y="196445"/>
                        <a:pt x="1526296" y="200191"/>
                      </a:cubicBezTo>
                      <a:lnTo>
                        <a:pt x="1538832" y="208354"/>
                      </a:lnTo>
                      <a:cubicBezTo>
                        <a:pt x="1559359" y="221713"/>
                        <a:pt x="1580578" y="235549"/>
                        <a:pt x="1601212" y="249536"/>
                      </a:cubicBezTo>
                      <a:cubicBezTo>
                        <a:pt x="1625917" y="266295"/>
                        <a:pt x="1649972" y="282859"/>
                        <a:pt x="1672555" y="301393"/>
                      </a:cubicBezTo>
                      <a:cubicBezTo>
                        <a:pt x="1673010" y="301761"/>
                        <a:pt x="1673075" y="302454"/>
                        <a:pt x="1672707" y="302909"/>
                      </a:cubicBezTo>
                      <a:cubicBezTo>
                        <a:pt x="1672555" y="303060"/>
                        <a:pt x="1672252" y="303190"/>
                        <a:pt x="1671928" y="3031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4" name="任意多边形: 形状 423">
                  <a:extLst>
                    <a:ext uri="{FF2B5EF4-FFF2-40B4-BE49-F238E27FC236}">
                      <a16:creationId xmlns:a16="http://schemas.microsoft.com/office/drawing/2014/main" id="{1C0698C2-606B-D45E-88D3-DF0AB41C8CAE}"/>
                    </a:ext>
                  </a:extLst>
                </p:cNvPr>
                <p:cNvSpPr/>
                <p:nvPr/>
              </p:nvSpPr>
              <p:spPr>
                <a:xfrm>
                  <a:off x="6594759" y="1104635"/>
                  <a:ext cx="1737252" cy="310338"/>
                </a:xfrm>
                <a:custGeom>
                  <a:avLst/>
                  <a:gdLst>
                    <a:gd name="connsiteX0" fmla="*/ 1075 w 1737252"/>
                    <a:gd name="connsiteY0" fmla="*/ 310338 h 310338"/>
                    <a:gd name="connsiteX1" fmla="*/ 209 w 1737252"/>
                    <a:gd name="connsiteY1" fmla="*/ 309905 h 310338"/>
                    <a:gd name="connsiteX2" fmla="*/ 447 w 1737252"/>
                    <a:gd name="connsiteY2" fmla="*/ 308390 h 310338"/>
                    <a:gd name="connsiteX3" fmla="*/ 35978 w 1737252"/>
                    <a:gd name="connsiteY3" fmla="*/ 283706 h 310338"/>
                    <a:gd name="connsiteX4" fmla="*/ 113471 w 1737252"/>
                    <a:gd name="connsiteY4" fmla="*/ 236007 h 310338"/>
                    <a:gd name="connsiteX5" fmla="*/ 192956 w 1737252"/>
                    <a:gd name="connsiteY5" fmla="*/ 190364 h 310338"/>
                    <a:gd name="connsiteX6" fmla="*/ 274671 w 1737252"/>
                    <a:gd name="connsiteY6" fmla="*/ 149290 h 310338"/>
                    <a:gd name="connsiteX7" fmla="*/ 358810 w 1737252"/>
                    <a:gd name="connsiteY7" fmla="*/ 111139 h 310338"/>
                    <a:gd name="connsiteX8" fmla="*/ 372689 w 1737252"/>
                    <a:gd name="connsiteY8" fmla="*/ 105142 h 310338"/>
                    <a:gd name="connsiteX9" fmla="*/ 400750 w 1737252"/>
                    <a:gd name="connsiteY9" fmla="*/ 92952 h 310338"/>
                    <a:gd name="connsiteX10" fmla="*/ 443253 w 1737252"/>
                    <a:gd name="connsiteY10" fmla="*/ 75305 h 310338"/>
                    <a:gd name="connsiteX11" fmla="*/ 530230 w 1737252"/>
                    <a:gd name="connsiteY11" fmla="*/ 48348 h 310338"/>
                    <a:gd name="connsiteX12" fmla="*/ 608740 w 1737252"/>
                    <a:gd name="connsiteY12" fmla="*/ 29468 h 310338"/>
                    <a:gd name="connsiteX13" fmla="*/ 619393 w 1737252"/>
                    <a:gd name="connsiteY13" fmla="*/ 27108 h 310338"/>
                    <a:gd name="connsiteX14" fmla="*/ 644141 w 1737252"/>
                    <a:gd name="connsiteY14" fmla="*/ 21348 h 310338"/>
                    <a:gd name="connsiteX15" fmla="*/ 664148 w 1737252"/>
                    <a:gd name="connsiteY15" fmla="*/ 16672 h 310338"/>
                    <a:gd name="connsiteX16" fmla="*/ 709595 w 1737252"/>
                    <a:gd name="connsiteY16" fmla="*/ 8400 h 310338"/>
                    <a:gd name="connsiteX17" fmla="*/ 801963 w 1737252"/>
                    <a:gd name="connsiteY17" fmla="*/ 432 h 310338"/>
                    <a:gd name="connsiteX18" fmla="*/ 871466 w 1737252"/>
                    <a:gd name="connsiteY18" fmla="*/ 303 h 310338"/>
                    <a:gd name="connsiteX19" fmla="*/ 894374 w 1737252"/>
                    <a:gd name="connsiteY19" fmla="*/ 541 h 310338"/>
                    <a:gd name="connsiteX20" fmla="*/ 938912 w 1737252"/>
                    <a:gd name="connsiteY20" fmla="*/ 303 h 310338"/>
                    <a:gd name="connsiteX21" fmla="*/ 987478 w 1737252"/>
                    <a:gd name="connsiteY21" fmla="*/ 108 h 310338"/>
                    <a:gd name="connsiteX22" fmla="*/ 1079910 w 1737252"/>
                    <a:gd name="connsiteY22" fmla="*/ 6408 h 310338"/>
                    <a:gd name="connsiteX23" fmla="*/ 1124946 w 1737252"/>
                    <a:gd name="connsiteY23" fmla="*/ 14182 h 310338"/>
                    <a:gd name="connsiteX24" fmla="*/ 1149586 w 1737252"/>
                    <a:gd name="connsiteY24" fmla="*/ 20591 h 310338"/>
                    <a:gd name="connsiteX25" fmla="*/ 1168272 w 1737252"/>
                    <a:gd name="connsiteY25" fmla="*/ 25592 h 310338"/>
                    <a:gd name="connsiteX26" fmla="*/ 1189361 w 1737252"/>
                    <a:gd name="connsiteY26" fmla="*/ 30724 h 310338"/>
                    <a:gd name="connsiteX27" fmla="*/ 1256613 w 1737252"/>
                    <a:gd name="connsiteY27" fmla="*/ 48630 h 310338"/>
                    <a:gd name="connsiteX28" fmla="*/ 1264819 w 1737252"/>
                    <a:gd name="connsiteY28" fmla="*/ 51228 h 310338"/>
                    <a:gd name="connsiteX29" fmla="*/ 1341792 w 1737252"/>
                    <a:gd name="connsiteY29" fmla="*/ 79333 h 310338"/>
                    <a:gd name="connsiteX30" fmla="*/ 1365197 w 1737252"/>
                    <a:gd name="connsiteY30" fmla="*/ 91566 h 310338"/>
                    <a:gd name="connsiteX31" fmla="*/ 1380744 w 1737252"/>
                    <a:gd name="connsiteY31" fmla="*/ 99924 h 310338"/>
                    <a:gd name="connsiteX32" fmla="*/ 1416426 w 1737252"/>
                    <a:gd name="connsiteY32" fmla="*/ 117743 h 310338"/>
                    <a:gd name="connsiteX33" fmla="*/ 1422099 w 1737252"/>
                    <a:gd name="connsiteY33" fmla="*/ 120536 h 310338"/>
                    <a:gd name="connsiteX34" fmla="*/ 1462588 w 1737252"/>
                    <a:gd name="connsiteY34" fmla="*/ 141344 h 310338"/>
                    <a:gd name="connsiteX35" fmla="*/ 1479390 w 1737252"/>
                    <a:gd name="connsiteY35" fmla="*/ 150048 h 310338"/>
                    <a:gd name="connsiteX36" fmla="*/ 1503034 w 1737252"/>
                    <a:gd name="connsiteY36" fmla="*/ 162411 h 310338"/>
                    <a:gd name="connsiteX37" fmla="*/ 1542376 w 1737252"/>
                    <a:gd name="connsiteY37" fmla="*/ 184886 h 310338"/>
                    <a:gd name="connsiteX38" fmla="*/ 1563855 w 1737252"/>
                    <a:gd name="connsiteY38" fmla="*/ 199025 h 310338"/>
                    <a:gd name="connsiteX39" fmla="*/ 1580765 w 1737252"/>
                    <a:gd name="connsiteY39" fmla="*/ 210284 h 310338"/>
                    <a:gd name="connsiteX40" fmla="*/ 1660098 w 1737252"/>
                    <a:gd name="connsiteY40" fmla="*/ 259131 h 310338"/>
                    <a:gd name="connsiteX41" fmla="*/ 1663151 w 1737252"/>
                    <a:gd name="connsiteY41" fmla="*/ 260950 h 310338"/>
                    <a:gd name="connsiteX42" fmla="*/ 1736811 w 1737252"/>
                    <a:gd name="connsiteY42" fmla="*/ 308368 h 310338"/>
                    <a:gd name="connsiteX43" fmla="*/ 1737050 w 1737252"/>
                    <a:gd name="connsiteY43" fmla="*/ 309884 h 310338"/>
                    <a:gd name="connsiteX44" fmla="*/ 1735534 w 1737252"/>
                    <a:gd name="connsiteY44" fmla="*/ 310122 h 310338"/>
                    <a:gd name="connsiteX45" fmla="*/ 1662047 w 1737252"/>
                    <a:gd name="connsiteY45" fmla="*/ 262834 h 310338"/>
                    <a:gd name="connsiteX46" fmla="*/ 1658994 w 1737252"/>
                    <a:gd name="connsiteY46" fmla="*/ 261015 h 310338"/>
                    <a:gd name="connsiteX47" fmla="*/ 1579618 w 1737252"/>
                    <a:gd name="connsiteY47" fmla="*/ 212125 h 310338"/>
                    <a:gd name="connsiteX48" fmla="*/ 1562664 w 1737252"/>
                    <a:gd name="connsiteY48" fmla="*/ 200844 h 310338"/>
                    <a:gd name="connsiteX49" fmla="*/ 1541250 w 1737252"/>
                    <a:gd name="connsiteY49" fmla="*/ 186748 h 310338"/>
                    <a:gd name="connsiteX50" fmla="*/ 1502038 w 1737252"/>
                    <a:gd name="connsiteY50" fmla="*/ 164338 h 310338"/>
                    <a:gd name="connsiteX51" fmla="*/ 1478438 w 1737252"/>
                    <a:gd name="connsiteY51" fmla="*/ 151997 h 310338"/>
                    <a:gd name="connsiteX52" fmla="*/ 1461614 w 1737252"/>
                    <a:gd name="connsiteY52" fmla="*/ 143271 h 310338"/>
                    <a:gd name="connsiteX53" fmla="*/ 1421190 w 1737252"/>
                    <a:gd name="connsiteY53" fmla="*/ 122485 h 310338"/>
                    <a:gd name="connsiteX54" fmla="*/ 1415517 w 1737252"/>
                    <a:gd name="connsiteY54" fmla="*/ 119692 h 310338"/>
                    <a:gd name="connsiteX55" fmla="*/ 1379813 w 1737252"/>
                    <a:gd name="connsiteY55" fmla="*/ 101851 h 310338"/>
                    <a:gd name="connsiteX56" fmla="*/ 1364202 w 1737252"/>
                    <a:gd name="connsiteY56" fmla="*/ 93471 h 310338"/>
                    <a:gd name="connsiteX57" fmla="*/ 1340904 w 1737252"/>
                    <a:gd name="connsiteY57" fmla="*/ 81303 h 310338"/>
                    <a:gd name="connsiteX58" fmla="*/ 1264191 w 1737252"/>
                    <a:gd name="connsiteY58" fmla="*/ 53285 h 310338"/>
                    <a:gd name="connsiteX59" fmla="*/ 1255985 w 1737252"/>
                    <a:gd name="connsiteY59" fmla="*/ 50687 h 310338"/>
                    <a:gd name="connsiteX60" fmla="*/ 1188885 w 1737252"/>
                    <a:gd name="connsiteY60" fmla="*/ 32824 h 310338"/>
                    <a:gd name="connsiteX61" fmla="*/ 1167796 w 1737252"/>
                    <a:gd name="connsiteY61" fmla="*/ 27692 h 310338"/>
                    <a:gd name="connsiteX62" fmla="*/ 1149045 w 1737252"/>
                    <a:gd name="connsiteY62" fmla="*/ 22691 h 310338"/>
                    <a:gd name="connsiteX63" fmla="*/ 1124492 w 1737252"/>
                    <a:gd name="connsiteY63" fmla="*/ 16303 h 310338"/>
                    <a:gd name="connsiteX64" fmla="*/ 1079672 w 1737252"/>
                    <a:gd name="connsiteY64" fmla="*/ 8552 h 310338"/>
                    <a:gd name="connsiteX65" fmla="*/ 987499 w 1737252"/>
                    <a:gd name="connsiteY65" fmla="*/ 2273 h 310338"/>
                    <a:gd name="connsiteX66" fmla="*/ 938977 w 1737252"/>
                    <a:gd name="connsiteY66" fmla="*/ 2468 h 310338"/>
                    <a:gd name="connsiteX67" fmla="*/ 894417 w 1737252"/>
                    <a:gd name="connsiteY67" fmla="*/ 2706 h 310338"/>
                    <a:gd name="connsiteX68" fmla="*/ 871509 w 1737252"/>
                    <a:gd name="connsiteY68" fmla="*/ 2468 h 310338"/>
                    <a:gd name="connsiteX69" fmla="*/ 802093 w 1737252"/>
                    <a:gd name="connsiteY69" fmla="*/ 2598 h 310338"/>
                    <a:gd name="connsiteX70" fmla="*/ 709963 w 1737252"/>
                    <a:gd name="connsiteY70" fmla="*/ 10544 h 310338"/>
                    <a:gd name="connsiteX71" fmla="*/ 664689 w 1737252"/>
                    <a:gd name="connsiteY71" fmla="*/ 18772 h 310338"/>
                    <a:gd name="connsiteX72" fmla="*/ 644704 w 1737252"/>
                    <a:gd name="connsiteY72" fmla="*/ 23449 h 310338"/>
                    <a:gd name="connsiteX73" fmla="*/ 619912 w 1737252"/>
                    <a:gd name="connsiteY73" fmla="*/ 29208 h 310338"/>
                    <a:gd name="connsiteX74" fmla="*/ 609260 w 1737252"/>
                    <a:gd name="connsiteY74" fmla="*/ 31568 h 310338"/>
                    <a:gd name="connsiteX75" fmla="*/ 530879 w 1737252"/>
                    <a:gd name="connsiteY75" fmla="*/ 50427 h 310338"/>
                    <a:gd name="connsiteX76" fmla="*/ 444076 w 1737252"/>
                    <a:gd name="connsiteY76" fmla="*/ 77319 h 310338"/>
                    <a:gd name="connsiteX77" fmla="*/ 401681 w 1737252"/>
                    <a:gd name="connsiteY77" fmla="*/ 94922 h 310338"/>
                    <a:gd name="connsiteX78" fmla="*/ 373599 w 1737252"/>
                    <a:gd name="connsiteY78" fmla="*/ 107134 h 310338"/>
                    <a:gd name="connsiteX79" fmla="*/ 359720 w 1737252"/>
                    <a:gd name="connsiteY79" fmla="*/ 113131 h 310338"/>
                    <a:gd name="connsiteX80" fmla="*/ 275623 w 1737252"/>
                    <a:gd name="connsiteY80" fmla="*/ 151261 h 310338"/>
                    <a:gd name="connsiteX81" fmla="*/ 194060 w 1737252"/>
                    <a:gd name="connsiteY81" fmla="*/ 192270 h 310338"/>
                    <a:gd name="connsiteX82" fmla="*/ 114597 w 1737252"/>
                    <a:gd name="connsiteY82" fmla="*/ 237890 h 310338"/>
                    <a:gd name="connsiteX83" fmla="*/ 37191 w 1737252"/>
                    <a:gd name="connsiteY83" fmla="*/ 285525 h 310338"/>
                    <a:gd name="connsiteX84" fmla="*/ 1747 w 1737252"/>
                    <a:gd name="connsiteY84" fmla="*/ 310143 h 310338"/>
                    <a:gd name="connsiteX85" fmla="*/ 1075 w 1737252"/>
                    <a:gd name="connsiteY85" fmla="*/ 310338 h 3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737252" h="310338">
                      <a:moveTo>
                        <a:pt x="1075" y="310338"/>
                      </a:moveTo>
                      <a:cubicBezTo>
                        <a:pt x="751" y="310338"/>
                        <a:pt x="426" y="310187"/>
                        <a:pt x="209" y="309905"/>
                      </a:cubicBezTo>
                      <a:cubicBezTo>
                        <a:pt x="-137" y="309429"/>
                        <a:pt x="-51" y="308736"/>
                        <a:pt x="447" y="308390"/>
                      </a:cubicBezTo>
                      <a:cubicBezTo>
                        <a:pt x="10949" y="300638"/>
                        <a:pt x="22251" y="292800"/>
                        <a:pt x="35978" y="283706"/>
                      </a:cubicBezTo>
                      <a:cubicBezTo>
                        <a:pt x="61766" y="266644"/>
                        <a:pt x="88463" y="250708"/>
                        <a:pt x="113471" y="236007"/>
                      </a:cubicBezTo>
                      <a:cubicBezTo>
                        <a:pt x="141727" y="219421"/>
                        <a:pt x="167731" y="204481"/>
                        <a:pt x="192956" y="190364"/>
                      </a:cubicBezTo>
                      <a:cubicBezTo>
                        <a:pt x="220844" y="174753"/>
                        <a:pt x="249901" y="160852"/>
                        <a:pt x="274671" y="149290"/>
                      </a:cubicBezTo>
                      <a:cubicBezTo>
                        <a:pt x="297687" y="138551"/>
                        <a:pt x="328065" y="124499"/>
                        <a:pt x="358810" y="111139"/>
                      </a:cubicBezTo>
                      <a:cubicBezTo>
                        <a:pt x="363444" y="109126"/>
                        <a:pt x="368056" y="107134"/>
                        <a:pt x="372689" y="105142"/>
                      </a:cubicBezTo>
                      <a:cubicBezTo>
                        <a:pt x="382065" y="101093"/>
                        <a:pt x="391418" y="97044"/>
                        <a:pt x="400750" y="92952"/>
                      </a:cubicBezTo>
                      <a:cubicBezTo>
                        <a:pt x="414521" y="86911"/>
                        <a:pt x="428747" y="80653"/>
                        <a:pt x="443253" y="75305"/>
                      </a:cubicBezTo>
                      <a:cubicBezTo>
                        <a:pt x="472116" y="64696"/>
                        <a:pt x="501649" y="56381"/>
                        <a:pt x="530230" y="48348"/>
                      </a:cubicBezTo>
                      <a:cubicBezTo>
                        <a:pt x="556147" y="41073"/>
                        <a:pt x="582866" y="35162"/>
                        <a:pt x="608740" y="29468"/>
                      </a:cubicBezTo>
                      <a:lnTo>
                        <a:pt x="619393" y="27108"/>
                      </a:lnTo>
                      <a:cubicBezTo>
                        <a:pt x="627664" y="25267"/>
                        <a:pt x="636043" y="23275"/>
                        <a:pt x="644141" y="21348"/>
                      </a:cubicBezTo>
                      <a:cubicBezTo>
                        <a:pt x="650810" y="19768"/>
                        <a:pt x="657457" y="18187"/>
                        <a:pt x="664148" y="16672"/>
                      </a:cubicBezTo>
                      <a:cubicBezTo>
                        <a:pt x="678265" y="13467"/>
                        <a:pt x="693140" y="10761"/>
                        <a:pt x="709595" y="8400"/>
                      </a:cubicBezTo>
                      <a:cubicBezTo>
                        <a:pt x="740190" y="4027"/>
                        <a:pt x="771282" y="1342"/>
                        <a:pt x="801963" y="432"/>
                      </a:cubicBezTo>
                      <a:cubicBezTo>
                        <a:pt x="825131" y="-260"/>
                        <a:pt x="848688" y="21"/>
                        <a:pt x="871466" y="303"/>
                      </a:cubicBezTo>
                      <a:cubicBezTo>
                        <a:pt x="879087" y="389"/>
                        <a:pt x="886731" y="497"/>
                        <a:pt x="894374" y="541"/>
                      </a:cubicBezTo>
                      <a:cubicBezTo>
                        <a:pt x="909205" y="649"/>
                        <a:pt x="924297" y="476"/>
                        <a:pt x="938912" y="303"/>
                      </a:cubicBezTo>
                      <a:cubicBezTo>
                        <a:pt x="954826" y="108"/>
                        <a:pt x="971282" y="-87"/>
                        <a:pt x="987478" y="108"/>
                      </a:cubicBezTo>
                      <a:cubicBezTo>
                        <a:pt x="1018830" y="476"/>
                        <a:pt x="1049922" y="2598"/>
                        <a:pt x="1079910" y="6408"/>
                      </a:cubicBezTo>
                      <a:cubicBezTo>
                        <a:pt x="1096604" y="8530"/>
                        <a:pt x="1111327" y="11085"/>
                        <a:pt x="1124946" y="14182"/>
                      </a:cubicBezTo>
                      <a:cubicBezTo>
                        <a:pt x="1133239" y="16065"/>
                        <a:pt x="1141554" y="18382"/>
                        <a:pt x="1149586" y="20591"/>
                      </a:cubicBezTo>
                      <a:cubicBezTo>
                        <a:pt x="1155692" y="22279"/>
                        <a:pt x="1162015" y="24033"/>
                        <a:pt x="1168272" y="25592"/>
                      </a:cubicBezTo>
                      <a:cubicBezTo>
                        <a:pt x="1175287" y="27324"/>
                        <a:pt x="1182324" y="29035"/>
                        <a:pt x="1189361" y="30724"/>
                      </a:cubicBezTo>
                      <a:cubicBezTo>
                        <a:pt x="1211555" y="36072"/>
                        <a:pt x="1234506" y="41615"/>
                        <a:pt x="1256613" y="48630"/>
                      </a:cubicBezTo>
                      <a:lnTo>
                        <a:pt x="1264819" y="51228"/>
                      </a:lnTo>
                      <a:cubicBezTo>
                        <a:pt x="1290455" y="59326"/>
                        <a:pt x="1316957" y="67705"/>
                        <a:pt x="1341792" y="79333"/>
                      </a:cubicBezTo>
                      <a:cubicBezTo>
                        <a:pt x="1349781" y="83078"/>
                        <a:pt x="1357619" y="87387"/>
                        <a:pt x="1365197" y="91566"/>
                      </a:cubicBezTo>
                      <a:cubicBezTo>
                        <a:pt x="1370264" y="94359"/>
                        <a:pt x="1375525" y="97239"/>
                        <a:pt x="1380744" y="99924"/>
                      </a:cubicBezTo>
                      <a:cubicBezTo>
                        <a:pt x="1392566" y="105986"/>
                        <a:pt x="1404691" y="111962"/>
                        <a:pt x="1416426" y="117743"/>
                      </a:cubicBezTo>
                      <a:lnTo>
                        <a:pt x="1422099" y="120536"/>
                      </a:lnTo>
                      <a:cubicBezTo>
                        <a:pt x="1436346" y="127573"/>
                        <a:pt x="1450550" y="135000"/>
                        <a:pt x="1462588" y="141344"/>
                      </a:cubicBezTo>
                      <a:cubicBezTo>
                        <a:pt x="1468175" y="144289"/>
                        <a:pt x="1473782" y="147168"/>
                        <a:pt x="1479390" y="150048"/>
                      </a:cubicBezTo>
                      <a:cubicBezTo>
                        <a:pt x="1487163" y="154032"/>
                        <a:pt x="1495218" y="158168"/>
                        <a:pt x="1503034" y="162411"/>
                      </a:cubicBezTo>
                      <a:cubicBezTo>
                        <a:pt x="1515831" y="169362"/>
                        <a:pt x="1529407" y="176810"/>
                        <a:pt x="1542376" y="184886"/>
                      </a:cubicBezTo>
                      <a:cubicBezTo>
                        <a:pt x="1549651" y="189433"/>
                        <a:pt x="1556883" y="194305"/>
                        <a:pt x="1563855" y="199025"/>
                      </a:cubicBezTo>
                      <a:cubicBezTo>
                        <a:pt x="1569376" y="202749"/>
                        <a:pt x="1575071" y="206625"/>
                        <a:pt x="1580765" y="210284"/>
                      </a:cubicBezTo>
                      <a:cubicBezTo>
                        <a:pt x="1607830" y="227692"/>
                        <a:pt x="1635913" y="244624"/>
                        <a:pt x="1660098" y="259131"/>
                      </a:cubicBezTo>
                      <a:lnTo>
                        <a:pt x="1663151" y="260950"/>
                      </a:lnTo>
                      <a:cubicBezTo>
                        <a:pt x="1687813" y="275738"/>
                        <a:pt x="1713319" y="291025"/>
                        <a:pt x="1736811" y="308368"/>
                      </a:cubicBezTo>
                      <a:cubicBezTo>
                        <a:pt x="1737288" y="308714"/>
                        <a:pt x="1737396" y="309407"/>
                        <a:pt x="1737050" y="309884"/>
                      </a:cubicBezTo>
                      <a:cubicBezTo>
                        <a:pt x="1736703" y="310360"/>
                        <a:pt x="1736010" y="310468"/>
                        <a:pt x="1735534" y="310122"/>
                      </a:cubicBezTo>
                      <a:cubicBezTo>
                        <a:pt x="1712128" y="292843"/>
                        <a:pt x="1686665" y="277579"/>
                        <a:pt x="1662047" y="262834"/>
                      </a:cubicBezTo>
                      <a:lnTo>
                        <a:pt x="1658994" y="261015"/>
                      </a:lnTo>
                      <a:cubicBezTo>
                        <a:pt x="1634787" y="246508"/>
                        <a:pt x="1606704" y="229554"/>
                        <a:pt x="1579618" y="212125"/>
                      </a:cubicBezTo>
                      <a:cubicBezTo>
                        <a:pt x="1573902" y="208444"/>
                        <a:pt x="1568185" y="204590"/>
                        <a:pt x="1562664" y="200844"/>
                      </a:cubicBezTo>
                      <a:cubicBezTo>
                        <a:pt x="1555692" y="196124"/>
                        <a:pt x="1548504" y="191252"/>
                        <a:pt x="1541250" y="186748"/>
                      </a:cubicBezTo>
                      <a:cubicBezTo>
                        <a:pt x="1528346" y="178715"/>
                        <a:pt x="1514791" y="171267"/>
                        <a:pt x="1502038" y="164338"/>
                      </a:cubicBezTo>
                      <a:cubicBezTo>
                        <a:pt x="1494244" y="160116"/>
                        <a:pt x="1486211" y="155981"/>
                        <a:pt x="1478438" y="151997"/>
                      </a:cubicBezTo>
                      <a:cubicBezTo>
                        <a:pt x="1472808" y="149117"/>
                        <a:pt x="1467200" y="146216"/>
                        <a:pt x="1461614" y="143271"/>
                      </a:cubicBezTo>
                      <a:cubicBezTo>
                        <a:pt x="1449597" y="136927"/>
                        <a:pt x="1435393" y="129500"/>
                        <a:pt x="1421190" y="122485"/>
                      </a:cubicBezTo>
                      <a:lnTo>
                        <a:pt x="1415517" y="119692"/>
                      </a:lnTo>
                      <a:cubicBezTo>
                        <a:pt x="1403781" y="113911"/>
                        <a:pt x="1391656" y="107935"/>
                        <a:pt x="1379813" y="101851"/>
                      </a:cubicBezTo>
                      <a:cubicBezTo>
                        <a:pt x="1374551" y="99144"/>
                        <a:pt x="1369290" y="96264"/>
                        <a:pt x="1364202" y="93471"/>
                      </a:cubicBezTo>
                      <a:cubicBezTo>
                        <a:pt x="1356645" y="89314"/>
                        <a:pt x="1348828" y="85027"/>
                        <a:pt x="1340904" y="81303"/>
                      </a:cubicBezTo>
                      <a:cubicBezTo>
                        <a:pt x="1316199" y="69719"/>
                        <a:pt x="1289762" y="61361"/>
                        <a:pt x="1264191" y="53285"/>
                      </a:cubicBezTo>
                      <a:lnTo>
                        <a:pt x="1255985" y="50687"/>
                      </a:lnTo>
                      <a:cubicBezTo>
                        <a:pt x="1233943" y="43693"/>
                        <a:pt x="1211035" y="38172"/>
                        <a:pt x="1188885" y="32824"/>
                      </a:cubicBezTo>
                      <a:cubicBezTo>
                        <a:pt x="1181848" y="31135"/>
                        <a:pt x="1174811" y="29425"/>
                        <a:pt x="1167796" y="27692"/>
                      </a:cubicBezTo>
                      <a:cubicBezTo>
                        <a:pt x="1161517" y="26133"/>
                        <a:pt x="1155173" y="24380"/>
                        <a:pt x="1149045" y="22691"/>
                      </a:cubicBezTo>
                      <a:cubicBezTo>
                        <a:pt x="1141034" y="20482"/>
                        <a:pt x="1132741" y="18187"/>
                        <a:pt x="1124492" y="16303"/>
                      </a:cubicBezTo>
                      <a:cubicBezTo>
                        <a:pt x="1110937" y="13207"/>
                        <a:pt x="1096279" y="10674"/>
                        <a:pt x="1079672" y="8552"/>
                      </a:cubicBezTo>
                      <a:cubicBezTo>
                        <a:pt x="1049770" y="4741"/>
                        <a:pt x="1018765" y="2619"/>
                        <a:pt x="987499" y="2273"/>
                      </a:cubicBezTo>
                      <a:cubicBezTo>
                        <a:pt x="971325" y="2078"/>
                        <a:pt x="954891" y="2295"/>
                        <a:pt x="938977" y="2468"/>
                      </a:cubicBezTo>
                      <a:cubicBezTo>
                        <a:pt x="924362" y="2641"/>
                        <a:pt x="909270" y="2814"/>
                        <a:pt x="894417" y="2706"/>
                      </a:cubicBezTo>
                      <a:cubicBezTo>
                        <a:pt x="886774" y="2641"/>
                        <a:pt x="879152" y="2554"/>
                        <a:pt x="871509" y="2468"/>
                      </a:cubicBezTo>
                      <a:cubicBezTo>
                        <a:pt x="848753" y="2186"/>
                        <a:pt x="825239" y="1905"/>
                        <a:pt x="802093" y="2598"/>
                      </a:cubicBezTo>
                      <a:cubicBezTo>
                        <a:pt x="771477" y="3507"/>
                        <a:pt x="740493" y="6192"/>
                        <a:pt x="709963" y="10544"/>
                      </a:cubicBezTo>
                      <a:cubicBezTo>
                        <a:pt x="693551" y="12882"/>
                        <a:pt x="678763" y="15589"/>
                        <a:pt x="664689" y="18772"/>
                      </a:cubicBezTo>
                      <a:cubicBezTo>
                        <a:pt x="658020" y="20287"/>
                        <a:pt x="651373" y="21868"/>
                        <a:pt x="644704" y="23449"/>
                      </a:cubicBezTo>
                      <a:cubicBezTo>
                        <a:pt x="636585" y="25376"/>
                        <a:pt x="628205" y="27368"/>
                        <a:pt x="619912" y="29208"/>
                      </a:cubicBezTo>
                      <a:lnTo>
                        <a:pt x="609260" y="31568"/>
                      </a:lnTo>
                      <a:cubicBezTo>
                        <a:pt x="583429" y="37263"/>
                        <a:pt x="556732" y="43152"/>
                        <a:pt x="530879" y="50427"/>
                      </a:cubicBezTo>
                      <a:cubicBezTo>
                        <a:pt x="502342" y="58460"/>
                        <a:pt x="472852" y="66753"/>
                        <a:pt x="444076" y="77319"/>
                      </a:cubicBezTo>
                      <a:cubicBezTo>
                        <a:pt x="429634" y="82624"/>
                        <a:pt x="415431" y="88881"/>
                        <a:pt x="401681" y="94922"/>
                      </a:cubicBezTo>
                      <a:cubicBezTo>
                        <a:pt x="392328" y="99036"/>
                        <a:pt x="382974" y="103085"/>
                        <a:pt x="373599" y="107134"/>
                      </a:cubicBezTo>
                      <a:cubicBezTo>
                        <a:pt x="368965" y="109126"/>
                        <a:pt x="364353" y="111139"/>
                        <a:pt x="359720" y="113131"/>
                      </a:cubicBezTo>
                      <a:cubicBezTo>
                        <a:pt x="328996" y="126469"/>
                        <a:pt x="298639" y="140500"/>
                        <a:pt x="275623" y="151261"/>
                      </a:cubicBezTo>
                      <a:cubicBezTo>
                        <a:pt x="250897" y="162801"/>
                        <a:pt x="221883" y="176702"/>
                        <a:pt x="194060" y="192270"/>
                      </a:cubicBezTo>
                      <a:cubicBezTo>
                        <a:pt x="168835" y="206387"/>
                        <a:pt x="142853" y="221305"/>
                        <a:pt x="114597" y="237890"/>
                      </a:cubicBezTo>
                      <a:cubicBezTo>
                        <a:pt x="89611" y="252571"/>
                        <a:pt x="62957" y="268485"/>
                        <a:pt x="37191" y="285525"/>
                      </a:cubicBezTo>
                      <a:cubicBezTo>
                        <a:pt x="23485" y="294597"/>
                        <a:pt x="12226" y="302414"/>
                        <a:pt x="1747" y="310143"/>
                      </a:cubicBezTo>
                      <a:cubicBezTo>
                        <a:pt x="1530" y="310273"/>
                        <a:pt x="1314" y="310338"/>
                        <a:pt x="1075" y="310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5" name="任意多边形: 形状 424">
                  <a:extLst>
                    <a:ext uri="{FF2B5EF4-FFF2-40B4-BE49-F238E27FC236}">
                      <a16:creationId xmlns:a16="http://schemas.microsoft.com/office/drawing/2014/main" id="{9C1FE212-F0AC-C1DE-5323-519833385D8F}"/>
                    </a:ext>
                  </a:extLst>
                </p:cNvPr>
                <p:cNvSpPr/>
                <p:nvPr/>
              </p:nvSpPr>
              <p:spPr>
                <a:xfrm>
                  <a:off x="6564564" y="1132859"/>
                  <a:ext cx="1797584" cy="324600"/>
                </a:xfrm>
                <a:custGeom>
                  <a:avLst/>
                  <a:gdLst>
                    <a:gd name="connsiteX0" fmla="*/ 1796518 w 1797584"/>
                    <a:gd name="connsiteY0" fmla="*/ 324574 h 324600"/>
                    <a:gd name="connsiteX1" fmla="*/ 1795912 w 1797584"/>
                    <a:gd name="connsiteY1" fmla="*/ 324401 h 324600"/>
                    <a:gd name="connsiteX2" fmla="*/ 1717337 w 1797584"/>
                    <a:gd name="connsiteY2" fmla="*/ 278239 h 324600"/>
                    <a:gd name="connsiteX3" fmla="*/ 1712227 w 1797584"/>
                    <a:gd name="connsiteY3" fmla="*/ 275424 h 324600"/>
                    <a:gd name="connsiteX4" fmla="*/ 1632461 w 1797584"/>
                    <a:gd name="connsiteY4" fmla="*/ 229327 h 324600"/>
                    <a:gd name="connsiteX5" fmla="*/ 1610419 w 1797584"/>
                    <a:gd name="connsiteY5" fmla="*/ 214755 h 324600"/>
                    <a:gd name="connsiteX6" fmla="*/ 1594072 w 1797584"/>
                    <a:gd name="connsiteY6" fmla="*/ 203842 h 324600"/>
                    <a:gd name="connsiteX7" fmla="*/ 1553972 w 1797584"/>
                    <a:gd name="connsiteY7" fmla="*/ 179462 h 324600"/>
                    <a:gd name="connsiteX8" fmla="*/ 1496269 w 1797584"/>
                    <a:gd name="connsiteY8" fmla="*/ 147742 h 324600"/>
                    <a:gd name="connsiteX9" fmla="*/ 1469638 w 1797584"/>
                    <a:gd name="connsiteY9" fmla="*/ 133365 h 324600"/>
                    <a:gd name="connsiteX10" fmla="*/ 1428520 w 1797584"/>
                    <a:gd name="connsiteY10" fmla="*/ 110132 h 324600"/>
                    <a:gd name="connsiteX11" fmla="*/ 1418950 w 1797584"/>
                    <a:gd name="connsiteY11" fmla="*/ 104394 h 324600"/>
                    <a:gd name="connsiteX12" fmla="*/ 1389482 w 1797584"/>
                    <a:gd name="connsiteY12" fmla="*/ 87636 h 324600"/>
                    <a:gd name="connsiteX13" fmla="*/ 1303393 w 1797584"/>
                    <a:gd name="connsiteY13" fmla="*/ 54487 h 324600"/>
                    <a:gd name="connsiteX14" fmla="*/ 1256257 w 1797584"/>
                    <a:gd name="connsiteY14" fmla="*/ 40434 h 324600"/>
                    <a:gd name="connsiteX15" fmla="*/ 1211632 w 1797584"/>
                    <a:gd name="connsiteY15" fmla="*/ 27183 h 324600"/>
                    <a:gd name="connsiteX16" fmla="*/ 1167505 w 1797584"/>
                    <a:gd name="connsiteY16" fmla="*/ 14950 h 324600"/>
                    <a:gd name="connsiteX17" fmla="*/ 1121386 w 1797584"/>
                    <a:gd name="connsiteY17" fmla="*/ 7545 h 324600"/>
                    <a:gd name="connsiteX18" fmla="*/ 1025251 w 1797584"/>
                    <a:gd name="connsiteY18" fmla="*/ 2327 h 324600"/>
                    <a:gd name="connsiteX19" fmla="*/ 961248 w 1797584"/>
                    <a:gd name="connsiteY19" fmla="*/ 2132 h 324600"/>
                    <a:gd name="connsiteX20" fmla="*/ 930372 w 1797584"/>
                    <a:gd name="connsiteY20" fmla="*/ 2154 h 324600"/>
                    <a:gd name="connsiteX21" fmla="*/ 834778 w 1797584"/>
                    <a:gd name="connsiteY21" fmla="*/ 3864 h 324600"/>
                    <a:gd name="connsiteX22" fmla="*/ 740288 w 1797584"/>
                    <a:gd name="connsiteY22" fmla="*/ 14430 h 324600"/>
                    <a:gd name="connsiteX23" fmla="*/ 671868 w 1797584"/>
                    <a:gd name="connsiteY23" fmla="*/ 30344 h 324600"/>
                    <a:gd name="connsiteX24" fmla="*/ 646860 w 1797584"/>
                    <a:gd name="connsiteY24" fmla="*/ 36710 h 324600"/>
                    <a:gd name="connsiteX25" fmla="*/ 641425 w 1797584"/>
                    <a:gd name="connsiteY25" fmla="*/ 38053 h 324600"/>
                    <a:gd name="connsiteX26" fmla="*/ 554947 w 1797584"/>
                    <a:gd name="connsiteY26" fmla="*/ 60462 h 324600"/>
                    <a:gd name="connsiteX27" fmla="*/ 464788 w 1797584"/>
                    <a:gd name="connsiteY27" fmla="*/ 90689 h 324600"/>
                    <a:gd name="connsiteX28" fmla="*/ 429083 w 1797584"/>
                    <a:gd name="connsiteY28" fmla="*/ 106213 h 324600"/>
                    <a:gd name="connsiteX29" fmla="*/ 420769 w 1797584"/>
                    <a:gd name="connsiteY29" fmla="*/ 109959 h 324600"/>
                    <a:gd name="connsiteX30" fmla="*/ 379760 w 1797584"/>
                    <a:gd name="connsiteY30" fmla="*/ 128212 h 324600"/>
                    <a:gd name="connsiteX31" fmla="*/ 376924 w 1797584"/>
                    <a:gd name="connsiteY31" fmla="*/ 129468 h 324600"/>
                    <a:gd name="connsiteX32" fmla="*/ 288778 w 1797584"/>
                    <a:gd name="connsiteY32" fmla="*/ 169264 h 324600"/>
                    <a:gd name="connsiteX33" fmla="*/ 203859 w 1797584"/>
                    <a:gd name="connsiteY33" fmla="*/ 211615 h 324600"/>
                    <a:gd name="connsiteX34" fmla="*/ 134226 w 1797584"/>
                    <a:gd name="connsiteY34" fmla="*/ 248792 h 324600"/>
                    <a:gd name="connsiteX35" fmla="*/ 121191 w 1797584"/>
                    <a:gd name="connsiteY35" fmla="*/ 255721 h 324600"/>
                    <a:gd name="connsiteX36" fmla="*/ 39801 w 1797584"/>
                    <a:gd name="connsiteY36" fmla="*/ 300714 h 324600"/>
                    <a:gd name="connsiteX37" fmla="*/ 1672 w 1797584"/>
                    <a:gd name="connsiteY37" fmla="*/ 324423 h 324600"/>
                    <a:gd name="connsiteX38" fmla="*/ 178 w 1797584"/>
                    <a:gd name="connsiteY38" fmla="*/ 324119 h 324600"/>
                    <a:gd name="connsiteX39" fmla="*/ 481 w 1797584"/>
                    <a:gd name="connsiteY39" fmla="*/ 322625 h 324600"/>
                    <a:gd name="connsiteX40" fmla="*/ 38697 w 1797584"/>
                    <a:gd name="connsiteY40" fmla="*/ 298852 h 324600"/>
                    <a:gd name="connsiteX41" fmla="*/ 120174 w 1797584"/>
                    <a:gd name="connsiteY41" fmla="*/ 253815 h 324600"/>
                    <a:gd name="connsiteX42" fmla="*/ 133208 w 1797584"/>
                    <a:gd name="connsiteY42" fmla="*/ 246887 h 324600"/>
                    <a:gd name="connsiteX43" fmla="*/ 202820 w 1797584"/>
                    <a:gd name="connsiteY43" fmla="*/ 209710 h 324600"/>
                    <a:gd name="connsiteX44" fmla="*/ 287847 w 1797584"/>
                    <a:gd name="connsiteY44" fmla="*/ 167315 h 324600"/>
                    <a:gd name="connsiteX45" fmla="*/ 376036 w 1797584"/>
                    <a:gd name="connsiteY45" fmla="*/ 127497 h 324600"/>
                    <a:gd name="connsiteX46" fmla="*/ 378872 w 1797584"/>
                    <a:gd name="connsiteY46" fmla="*/ 126241 h 324600"/>
                    <a:gd name="connsiteX47" fmla="*/ 419881 w 1797584"/>
                    <a:gd name="connsiteY47" fmla="*/ 107989 h 324600"/>
                    <a:gd name="connsiteX48" fmla="*/ 428196 w 1797584"/>
                    <a:gd name="connsiteY48" fmla="*/ 104243 h 324600"/>
                    <a:gd name="connsiteX49" fmla="*/ 463987 w 1797584"/>
                    <a:gd name="connsiteY49" fmla="*/ 88697 h 324600"/>
                    <a:gd name="connsiteX50" fmla="*/ 554362 w 1797584"/>
                    <a:gd name="connsiteY50" fmla="*/ 58406 h 324600"/>
                    <a:gd name="connsiteX51" fmla="*/ 640905 w 1797584"/>
                    <a:gd name="connsiteY51" fmla="*/ 35996 h 324600"/>
                    <a:gd name="connsiteX52" fmla="*/ 646340 w 1797584"/>
                    <a:gd name="connsiteY52" fmla="*/ 34653 h 324600"/>
                    <a:gd name="connsiteX53" fmla="*/ 671327 w 1797584"/>
                    <a:gd name="connsiteY53" fmla="*/ 28309 h 324600"/>
                    <a:gd name="connsiteX54" fmla="*/ 739899 w 1797584"/>
                    <a:gd name="connsiteY54" fmla="*/ 12373 h 324600"/>
                    <a:gd name="connsiteX55" fmla="*/ 834670 w 1797584"/>
                    <a:gd name="connsiteY55" fmla="*/ 1764 h 324600"/>
                    <a:gd name="connsiteX56" fmla="*/ 930393 w 1797584"/>
                    <a:gd name="connsiteY56" fmla="*/ 53 h 324600"/>
                    <a:gd name="connsiteX57" fmla="*/ 961269 w 1797584"/>
                    <a:gd name="connsiteY57" fmla="*/ 32 h 324600"/>
                    <a:gd name="connsiteX58" fmla="*/ 1025294 w 1797584"/>
                    <a:gd name="connsiteY58" fmla="*/ 226 h 324600"/>
                    <a:gd name="connsiteX59" fmla="*/ 1121646 w 1797584"/>
                    <a:gd name="connsiteY59" fmla="*/ 5466 h 324600"/>
                    <a:gd name="connsiteX60" fmla="*/ 1167981 w 1797584"/>
                    <a:gd name="connsiteY60" fmla="*/ 12915 h 324600"/>
                    <a:gd name="connsiteX61" fmla="*/ 1212281 w 1797584"/>
                    <a:gd name="connsiteY61" fmla="*/ 25191 h 324600"/>
                    <a:gd name="connsiteX62" fmla="*/ 1256863 w 1797584"/>
                    <a:gd name="connsiteY62" fmla="*/ 38442 h 324600"/>
                    <a:gd name="connsiteX63" fmla="*/ 1304043 w 1797584"/>
                    <a:gd name="connsiteY63" fmla="*/ 52495 h 324600"/>
                    <a:gd name="connsiteX64" fmla="*/ 1390456 w 1797584"/>
                    <a:gd name="connsiteY64" fmla="*/ 85774 h 324600"/>
                    <a:gd name="connsiteX65" fmla="*/ 1420076 w 1797584"/>
                    <a:gd name="connsiteY65" fmla="*/ 102597 h 324600"/>
                    <a:gd name="connsiteX66" fmla="*/ 1429624 w 1797584"/>
                    <a:gd name="connsiteY66" fmla="*/ 108335 h 324600"/>
                    <a:gd name="connsiteX67" fmla="*/ 1470677 w 1797584"/>
                    <a:gd name="connsiteY67" fmla="*/ 131524 h 324600"/>
                    <a:gd name="connsiteX68" fmla="*/ 1497287 w 1797584"/>
                    <a:gd name="connsiteY68" fmla="*/ 145901 h 324600"/>
                    <a:gd name="connsiteX69" fmla="*/ 1555055 w 1797584"/>
                    <a:gd name="connsiteY69" fmla="*/ 177643 h 324600"/>
                    <a:gd name="connsiteX70" fmla="*/ 1595263 w 1797584"/>
                    <a:gd name="connsiteY70" fmla="*/ 202089 h 324600"/>
                    <a:gd name="connsiteX71" fmla="*/ 1611632 w 1797584"/>
                    <a:gd name="connsiteY71" fmla="*/ 213023 h 324600"/>
                    <a:gd name="connsiteX72" fmla="*/ 1633608 w 1797584"/>
                    <a:gd name="connsiteY72" fmla="*/ 227573 h 324600"/>
                    <a:gd name="connsiteX73" fmla="*/ 1713266 w 1797584"/>
                    <a:gd name="connsiteY73" fmla="*/ 273605 h 324600"/>
                    <a:gd name="connsiteX74" fmla="*/ 1718376 w 1797584"/>
                    <a:gd name="connsiteY74" fmla="*/ 276420 h 324600"/>
                    <a:gd name="connsiteX75" fmla="*/ 1797103 w 1797584"/>
                    <a:gd name="connsiteY75" fmla="*/ 322669 h 324600"/>
                    <a:gd name="connsiteX76" fmla="*/ 1797406 w 1797584"/>
                    <a:gd name="connsiteY76" fmla="*/ 324163 h 324600"/>
                    <a:gd name="connsiteX77" fmla="*/ 1796518 w 1797584"/>
                    <a:gd name="connsiteY77" fmla="*/ 324574 h 32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1797584" h="324600">
                      <a:moveTo>
                        <a:pt x="1796518" y="324574"/>
                      </a:moveTo>
                      <a:cubicBezTo>
                        <a:pt x="1796324" y="324574"/>
                        <a:pt x="1796107" y="324509"/>
                        <a:pt x="1795912" y="324401"/>
                      </a:cubicBezTo>
                      <a:cubicBezTo>
                        <a:pt x="1770579" y="307664"/>
                        <a:pt x="1743514" y="292702"/>
                        <a:pt x="1717337" y="278239"/>
                      </a:cubicBezTo>
                      <a:lnTo>
                        <a:pt x="1712227" y="275424"/>
                      </a:lnTo>
                      <a:cubicBezTo>
                        <a:pt x="1685790" y="260809"/>
                        <a:pt x="1658443" y="245717"/>
                        <a:pt x="1632461" y="229327"/>
                      </a:cubicBezTo>
                      <a:cubicBezTo>
                        <a:pt x="1624991" y="224628"/>
                        <a:pt x="1617586" y="219605"/>
                        <a:pt x="1610419" y="214755"/>
                      </a:cubicBezTo>
                      <a:cubicBezTo>
                        <a:pt x="1605093" y="211139"/>
                        <a:pt x="1599571" y="207415"/>
                        <a:pt x="1594072" y="203842"/>
                      </a:cubicBezTo>
                      <a:cubicBezTo>
                        <a:pt x="1582185" y="196091"/>
                        <a:pt x="1569064" y="188123"/>
                        <a:pt x="1553972" y="179462"/>
                      </a:cubicBezTo>
                      <a:cubicBezTo>
                        <a:pt x="1534940" y="168528"/>
                        <a:pt x="1515280" y="157962"/>
                        <a:pt x="1496269" y="147742"/>
                      </a:cubicBezTo>
                      <a:cubicBezTo>
                        <a:pt x="1487392" y="142957"/>
                        <a:pt x="1478493" y="138193"/>
                        <a:pt x="1469638" y="133365"/>
                      </a:cubicBezTo>
                      <a:cubicBezTo>
                        <a:pt x="1452922" y="124249"/>
                        <a:pt x="1440234" y="117083"/>
                        <a:pt x="1428520" y="110132"/>
                      </a:cubicBezTo>
                      <a:cubicBezTo>
                        <a:pt x="1425316" y="108227"/>
                        <a:pt x="1422133" y="106322"/>
                        <a:pt x="1418950" y="104394"/>
                      </a:cubicBezTo>
                      <a:cubicBezTo>
                        <a:pt x="1409445" y="98657"/>
                        <a:pt x="1399615" y="92702"/>
                        <a:pt x="1389482" y="87636"/>
                      </a:cubicBezTo>
                      <a:cubicBezTo>
                        <a:pt x="1360208" y="72977"/>
                        <a:pt x="1329527" y="62649"/>
                        <a:pt x="1303393" y="54487"/>
                      </a:cubicBezTo>
                      <a:cubicBezTo>
                        <a:pt x="1287739" y="49593"/>
                        <a:pt x="1271738" y="44938"/>
                        <a:pt x="1256257" y="40434"/>
                      </a:cubicBezTo>
                      <a:cubicBezTo>
                        <a:pt x="1241598" y="36169"/>
                        <a:pt x="1226463" y="31774"/>
                        <a:pt x="1211632" y="27183"/>
                      </a:cubicBezTo>
                      <a:cubicBezTo>
                        <a:pt x="1197320" y="22745"/>
                        <a:pt x="1182510" y="18176"/>
                        <a:pt x="1167505" y="14950"/>
                      </a:cubicBezTo>
                      <a:cubicBezTo>
                        <a:pt x="1153149" y="11875"/>
                        <a:pt x="1138058" y="9450"/>
                        <a:pt x="1121386" y="7545"/>
                      </a:cubicBezTo>
                      <a:cubicBezTo>
                        <a:pt x="1086461" y="3539"/>
                        <a:pt x="1051666" y="2652"/>
                        <a:pt x="1025251" y="2327"/>
                      </a:cubicBezTo>
                      <a:cubicBezTo>
                        <a:pt x="1003924" y="2067"/>
                        <a:pt x="982228" y="2110"/>
                        <a:pt x="961248" y="2132"/>
                      </a:cubicBezTo>
                      <a:cubicBezTo>
                        <a:pt x="950963" y="2154"/>
                        <a:pt x="940656" y="2175"/>
                        <a:pt x="930372" y="2154"/>
                      </a:cubicBezTo>
                      <a:cubicBezTo>
                        <a:pt x="898218" y="2089"/>
                        <a:pt x="866715" y="2197"/>
                        <a:pt x="834778" y="3864"/>
                      </a:cubicBezTo>
                      <a:cubicBezTo>
                        <a:pt x="800221" y="5661"/>
                        <a:pt x="769324" y="9125"/>
                        <a:pt x="740288" y="14430"/>
                      </a:cubicBezTo>
                      <a:cubicBezTo>
                        <a:pt x="717272" y="18652"/>
                        <a:pt x="694191" y="24585"/>
                        <a:pt x="671868" y="30344"/>
                      </a:cubicBezTo>
                      <a:cubicBezTo>
                        <a:pt x="663532" y="32488"/>
                        <a:pt x="655196" y="34632"/>
                        <a:pt x="646860" y="36710"/>
                      </a:cubicBezTo>
                      <a:lnTo>
                        <a:pt x="641425" y="38053"/>
                      </a:lnTo>
                      <a:cubicBezTo>
                        <a:pt x="612996" y="45090"/>
                        <a:pt x="583593" y="52343"/>
                        <a:pt x="554947" y="60462"/>
                      </a:cubicBezTo>
                      <a:cubicBezTo>
                        <a:pt x="520715" y="70141"/>
                        <a:pt x="491225" y="80014"/>
                        <a:pt x="464788" y="90689"/>
                      </a:cubicBezTo>
                      <a:cubicBezTo>
                        <a:pt x="452749" y="95539"/>
                        <a:pt x="440711" y="100973"/>
                        <a:pt x="429083" y="106213"/>
                      </a:cubicBezTo>
                      <a:lnTo>
                        <a:pt x="420769" y="109959"/>
                      </a:lnTo>
                      <a:cubicBezTo>
                        <a:pt x="407107" y="116087"/>
                        <a:pt x="393444" y="122149"/>
                        <a:pt x="379760" y="128212"/>
                      </a:cubicBezTo>
                      <a:lnTo>
                        <a:pt x="376924" y="129468"/>
                      </a:lnTo>
                      <a:cubicBezTo>
                        <a:pt x="348191" y="142221"/>
                        <a:pt x="318463" y="155385"/>
                        <a:pt x="288778" y="169264"/>
                      </a:cubicBezTo>
                      <a:cubicBezTo>
                        <a:pt x="256841" y="184182"/>
                        <a:pt x="229062" y="198040"/>
                        <a:pt x="203859" y="211615"/>
                      </a:cubicBezTo>
                      <a:cubicBezTo>
                        <a:pt x="180691" y="224087"/>
                        <a:pt x="157069" y="236645"/>
                        <a:pt x="134226" y="248792"/>
                      </a:cubicBezTo>
                      <a:lnTo>
                        <a:pt x="121191" y="255721"/>
                      </a:lnTo>
                      <a:cubicBezTo>
                        <a:pt x="94863" y="269729"/>
                        <a:pt x="66866" y="284734"/>
                        <a:pt x="39801" y="300714"/>
                      </a:cubicBezTo>
                      <a:cubicBezTo>
                        <a:pt x="25793" y="308963"/>
                        <a:pt x="13321" y="316736"/>
                        <a:pt x="1672" y="324423"/>
                      </a:cubicBezTo>
                      <a:cubicBezTo>
                        <a:pt x="1174" y="324747"/>
                        <a:pt x="503" y="324617"/>
                        <a:pt x="178" y="324119"/>
                      </a:cubicBezTo>
                      <a:cubicBezTo>
                        <a:pt x="-147" y="323621"/>
                        <a:pt x="-17" y="322950"/>
                        <a:pt x="481" y="322625"/>
                      </a:cubicBezTo>
                      <a:cubicBezTo>
                        <a:pt x="12173" y="314896"/>
                        <a:pt x="24667" y="307123"/>
                        <a:pt x="38697" y="298852"/>
                      </a:cubicBezTo>
                      <a:cubicBezTo>
                        <a:pt x="65805" y="282872"/>
                        <a:pt x="93802" y="267846"/>
                        <a:pt x="120174" y="253815"/>
                      </a:cubicBezTo>
                      <a:lnTo>
                        <a:pt x="133208" y="246887"/>
                      </a:lnTo>
                      <a:cubicBezTo>
                        <a:pt x="156051" y="234740"/>
                        <a:pt x="179652" y="222182"/>
                        <a:pt x="202820" y="209710"/>
                      </a:cubicBezTo>
                      <a:cubicBezTo>
                        <a:pt x="228066" y="196113"/>
                        <a:pt x="255889" y="182255"/>
                        <a:pt x="287847" y="167315"/>
                      </a:cubicBezTo>
                      <a:cubicBezTo>
                        <a:pt x="317554" y="153415"/>
                        <a:pt x="347282" y="140250"/>
                        <a:pt x="376036" y="127497"/>
                      </a:cubicBezTo>
                      <a:lnTo>
                        <a:pt x="378872" y="126241"/>
                      </a:lnTo>
                      <a:cubicBezTo>
                        <a:pt x="392557" y="120179"/>
                        <a:pt x="406219" y="114116"/>
                        <a:pt x="419881" y="107989"/>
                      </a:cubicBezTo>
                      <a:lnTo>
                        <a:pt x="428196" y="104243"/>
                      </a:lnTo>
                      <a:cubicBezTo>
                        <a:pt x="439845" y="98981"/>
                        <a:pt x="451905" y="93547"/>
                        <a:pt x="463987" y="88697"/>
                      </a:cubicBezTo>
                      <a:cubicBezTo>
                        <a:pt x="490510" y="78001"/>
                        <a:pt x="520065" y="68106"/>
                        <a:pt x="554362" y="58406"/>
                      </a:cubicBezTo>
                      <a:cubicBezTo>
                        <a:pt x="583051" y="50286"/>
                        <a:pt x="612455" y="43033"/>
                        <a:pt x="640905" y="35996"/>
                      </a:cubicBezTo>
                      <a:lnTo>
                        <a:pt x="646340" y="34653"/>
                      </a:lnTo>
                      <a:cubicBezTo>
                        <a:pt x="654676" y="32596"/>
                        <a:pt x="663012" y="30453"/>
                        <a:pt x="671327" y="28309"/>
                      </a:cubicBezTo>
                      <a:cubicBezTo>
                        <a:pt x="693693" y="22550"/>
                        <a:pt x="716818" y="16595"/>
                        <a:pt x="739899" y="12373"/>
                      </a:cubicBezTo>
                      <a:cubicBezTo>
                        <a:pt x="769021" y="7047"/>
                        <a:pt x="800026" y="3583"/>
                        <a:pt x="834670" y="1764"/>
                      </a:cubicBezTo>
                      <a:cubicBezTo>
                        <a:pt x="866671" y="97"/>
                        <a:pt x="898197" y="-12"/>
                        <a:pt x="930393" y="53"/>
                      </a:cubicBezTo>
                      <a:cubicBezTo>
                        <a:pt x="940678" y="75"/>
                        <a:pt x="950963" y="53"/>
                        <a:pt x="961269" y="32"/>
                      </a:cubicBezTo>
                      <a:cubicBezTo>
                        <a:pt x="982250" y="-12"/>
                        <a:pt x="1003945" y="-55"/>
                        <a:pt x="1025294" y="226"/>
                      </a:cubicBezTo>
                      <a:cubicBezTo>
                        <a:pt x="1051753" y="551"/>
                        <a:pt x="1086613" y="1439"/>
                        <a:pt x="1121646" y="5466"/>
                      </a:cubicBezTo>
                      <a:cubicBezTo>
                        <a:pt x="1138404" y="7393"/>
                        <a:pt x="1153561" y="9818"/>
                        <a:pt x="1167981" y="12915"/>
                      </a:cubicBezTo>
                      <a:cubicBezTo>
                        <a:pt x="1183073" y="16141"/>
                        <a:pt x="1197926" y="20753"/>
                        <a:pt x="1212281" y="25191"/>
                      </a:cubicBezTo>
                      <a:cubicBezTo>
                        <a:pt x="1227091" y="29782"/>
                        <a:pt x="1242226" y="34177"/>
                        <a:pt x="1256863" y="38442"/>
                      </a:cubicBezTo>
                      <a:cubicBezTo>
                        <a:pt x="1272366" y="42946"/>
                        <a:pt x="1288367" y="47601"/>
                        <a:pt x="1304043" y="52495"/>
                      </a:cubicBezTo>
                      <a:cubicBezTo>
                        <a:pt x="1330263" y="60679"/>
                        <a:pt x="1361031" y="71029"/>
                        <a:pt x="1390456" y="85774"/>
                      </a:cubicBezTo>
                      <a:cubicBezTo>
                        <a:pt x="1400654" y="90884"/>
                        <a:pt x="1410527" y="96838"/>
                        <a:pt x="1420076" y="102597"/>
                      </a:cubicBezTo>
                      <a:cubicBezTo>
                        <a:pt x="1423259" y="104524"/>
                        <a:pt x="1426420" y="106430"/>
                        <a:pt x="1429624" y="108335"/>
                      </a:cubicBezTo>
                      <a:cubicBezTo>
                        <a:pt x="1441338" y="115264"/>
                        <a:pt x="1454005" y="122431"/>
                        <a:pt x="1470677" y="131524"/>
                      </a:cubicBezTo>
                      <a:cubicBezTo>
                        <a:pt x="1479533" y="136353"/>
                        <a:pt x="1488410" y="141116"/>
                        <a:pt x="1497287" y="145901"/>
                      </a:cubicBezTo>
                      <a:cubicBezTo>
                        <a:pt x="1516319" y="156143"/>
                        <a:pt x="1535979" y="166709"/>
                        <a:pt x="1555055" y="177643"/>
                      </a:cubicBezTo>
                      <a:cubicBezTo>
                        <a:pt x="1570190" y="186326"/>
                        <a:pt x="1583332" y="194337"/>
                        <a:pt x="1595263" y="202089"/>
                      </a:cubicBezTo>
                      <a:cubicBezTo>
                        <a:pt x="1600762" y="205683"/>
                        <a:pt x="1606284" y="209407"/>
                        <a:pt x="1611632" y="213023"/>
                      </a:cubicBezTo>
                      <a:cubicBezTo>
                        <a:pt x="1618777" y="217873"/>
                        <a:pt x="1626182" y="222874"/>
                        <a:pt x="1633608" y="227573"/>
                      </a:cubicBezTo>
                      <a:cubicBezTo>
                        <a:pt x="1659547" y="243942"/>
                        <a:pt x="1686851" y="259012"/>
                        <a:pt x="1713266" y="273605"/>
                      </a:cubicBezTo>
                      <a:lnTo>
                        <a:pt x="1718376" y="276420"/>
                      </a:lnTo>
                      <a:cubicBezTo>
                        <a:pt x="1744597" y="290905"/>
                        <a:pt x="1771684" y="305867"/>
                        <a:pt x="1797103" y="322669"/>
                      </a:cubicBezTo>
                      <a:cubicBezTo>
                        <a:pt x="1797601" y="322994"/>
                        <a:pt x="1797731" y="323665"/>
                        <a:pt x="1797406" y="324163"/>
                      </a:cubicBezTo>
                      <a:cubicBezTo>
                        <a:pt x="1797211" y="324401"/>
                        <a:pt x="1796865" y="324574"/>
                        <a:pt x="1796518" y="324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6" name="任意多边形: 形状 425">
                  <a:extLst>
                    <a:ext uri="{FF2B5EF4-FFF2-40B4-BE49-F238E27FC236}">
                      <a16:creationId xmlns:a16="http://schemas.microsoft.com/office/drawing/2014/main" id="{CDD04FE3-37BE-93A8-0879-A4F4CB87781B}"/>
                    </a:ext>
                  </a:extLst>
                </p:cNvPr>
                <p:cNvSpPr/>
                <p:nvPr/>
              </p:nvSpPr>
              <p:spPr>
                <a:xfrm>
                  <a:off x="6536445" y="1155492"/>
                  <a:ext cx="1853908" cy="345851"/>
                </a:xfrm>
                <a:custGeom>
                  <a:avLst/>
                  <a:gdLst>
                    <a:gd name="connsiteX0" fmla="*/ 1852785 w 1853908"/>
                    <a:gd name="connsiteY0" fmla="*/ 345851 h 345851"/>
                    <a:gd name="connsiteX1" fmla="*/ 1852243 w 1853908"/>
                    <a:gd name="connsiteY1" fmla="*/ 345700 h 345851"/>
                    <a:gd name="connsiteX2" fmla="*/ 1798958 w 1853908"/>
                    <a:gd name="connsiteY2" fmla="*/ 316621 h 345851"/>
                    <a:gd name="connsiteX3" fmla="*/ 1766198 w 1853908"/>
                    <a:gd name="connsiteY3" fmla="*/ 299169 h 345851"/>
                    <a:gd name="connsiteX4" fmla="*/ 1750544 w 1853908"/>
                    <a:gd name="connsiteY4" fmla="*/ 290617 h 345851"/>
                    <a:gd name="connsiteX5" fmla="*/ 1680954 w 1853908"/>
                    <a:gd name="connsiteY5" fmla="*/ 251102 h 345851"/>
                    <a:gd name="connsiteX6" fmla="*/ 1654041 w 1853908"/>
                    <a:gd name="connsiteY6" fmla="*/ 233282 h 345851"/>
                    <a:gd name="connsiteX7" fmla="*/ 1641071 w 1853908"/>
                    <a:gd name="connsiteY7" fmla="*/ 224470 h 345851"/>
                    <a:gd name="connsiteX8" fmla="*/ 1599629 w 1853908"/>
                    <a:gd name="connsiteY8" fmla="*/ 197838 h 345851"/>
                    <a:gd name="connsiteX9" fmla="*/ 1556996 w 1853908"/>
                    <a:gd name="connsiteY9" fmla="*/ 171942 h 345851"/>
                    <a:gd name="connsiteX10" fmla="*/ 1515099 w 1853908"/>
                    <a:gd name="connsiteY10" fmla="*/ 146523 h 345851"/>
                    <a:gd name="connsiteX11" fmla="*/ 1473809 w 1853908"/>
                    <a:gd name="connsiteY11" fmla="*/ 120194 h 345851"/>
                    <a:gd name="connsiteX12" fmla="*/ 1433969 w 1853908"/>
                    <a:gd name="connsiteY12" fmla="*/ 96463 h 345851"/>
                    <a:gd name="connsiteX13" fmla="*/ 1344698 w 1853908"/>
                    <a:gd name="connsiteY13" fmla="*/ 58550 h 345851"/>
                    <a:gd name="connsiteX14" fmla="*/ 1297994 w 1853908"/>
                    <a:gd name="connsiteY14" fmla="*/ 42290 h 345851"/>
                    <a:gd name="connsiteX15" fmla="*/ 1282383 w 1853908"/>
                    <a:gd name="connsiteY15" fmla="*/ 36898 h 345851"/>
                    <a:gd name="connsiteX16" fmla="*/ 1251291 w 1853908"/>
                    <a:gd name="connsiteY16" fmla="*/ 26440 h 345851"/>
                    <a:gd name="connsiteX17" fmla="*/ 1156758 w 1853908"/>
                    <a:gd name="connsiteY17" fmla="*/ 8274 h 345851"/>
                    <a:gd name="connsiteX18" fmla="*/ 1058479 w 1853908"/>
                    <a:gd name="connsiteY18" fmla="*/ 2493 h 345851"/>
                    <a:gd name="connsiteX19" fmla="*/ 959551 w 1853908"/>
                    <a:gd name="connsiteY19" fmla="*/ 2536 h 345851"/>
                    <a:gd name="connsiteX20" fmla="*/ 861857 w 1853908"/>
                    <a:gd name="connsiteY20" fmla="*/ 8209 h 345851"/>
                    <a:gd name="connsiteX21" fmla="*/ 765874 w 1853908"/>
                    <a:gd name="connsiteY21" fmla="*/ 23474 h 345851"/>
                    <a:gd name="connsiteX22" fmla="*/ 729130 w 1853908"/>
                    <a:gd name="connsiteY22" fmla="*/ 32871 h 345851"/>
                    <a:gd name="connsiteX23" fmla="*/ 717633 w 1853908"/>
                    <a:gd name="connsiteY23" fmla="*/ 35967 h 345851"/>
                    <a:gd name="connsiteX24" fmla="*/ 712177 w 1853908"/>
                    <a:gd name="connsiteY24" fmla="*/ 37418 h 345851"/>
                    <a:gd name="connsiteX25" fmla="*/ 669847 w 1853908"/>
                    <a:gd name="connsiteY25" fmla="*/ 48785 h 345851"/>
                    <a:gd name="connsiteX26" fmla="*/ 575033 w 1853908"/>
                    <a:gd name="connsiteY26" fmla="*/ 76695 h 345851"/>
                    <a:gd name="connsiteX27" fmla="*/ 483315 w 1853908"/>
                    <a:gd name="connsiteY27" fmla="*/ 110623 h 345851"/>
                    <a:gd name="connsiteX28" fmla="*/ 420913 w 1853908"/>
                    <a:gd name="connsiteY28" fmla="*/ 138706 h 345851"/>
                    <a:gd name="connsiteX29" fmla="*/ 392874 w 1853908"/>
                    <a:gd name="connsiteY29" fmla="*/ 151546 h 345851"/>
                    <a:gd name="connsiteX30" fmla="*/ 379753 w 1853908"/>
                    <a:gd name="connsiteY30" fmla="*/ 157500 h 345851"/>
                    <a:gd name="connsiteX31" fmla="*/ 302477 w 1853908"/>
                    <a:gd name="connsiteY31" fmla="*/ 193096 h 345851"/>
                    <a:gd name="connsiteX32" fmla="*/ 213508 w 1853908"/>
                    <a:gd name="connsiteY32" fmla="*/ 237136 h 345851"/>
                    <a:gd name="connsiteX33" fmla="*/ 136492 w 1853908"/>
                    <a:gd name="connsiteY33" fmla="*/ 275525 h 345851"/>
                    <a:gd name="connsiteX34" fmla="*/ 127268 w 1853908"/>
                    <a:gd name="connsiteY34" fmla="*/ 280029 h 345851"/>
                    <a:gd name="connsiteX35" fmla="*/ 42154 w 1853908"/>
                    <a:gd name="connsiteY35" fmla="*/ 323311 h 345851"/>
                    <a:gd name="connsiteX36" fmla="*/ 1621 w 1853908"/>
                    <a:gd name="connsiteY36" fmla="*/ 345700 h 345851"/>
                    <a:gd name="connsiteX37" fmla="*/ 149 w 1853908"/>
                    <a:gd name="connsiteY37" fmla="*/ 345310 h 345851"/>
                    <a:gd name="connsiteX38" fmla="*/ 539 w 1853908"/>
                    <a:gd name="connsiteY38" fmla="*/ 343838 h 345851"/>
                    <a:gd name="connsiteX39" fmla="*/ 41158 w 1853908"/>
                    <a:gd name="connsiteY39" fmla="*/ 321406 h 345851"/>
                    <a:gd name="connsiteX40" fmla="*/ 126337 w 1853908"/>
                    <a:gd name="connsiteY40" fmla="*/ 278102 h 345851"/>
                    <a:gd name="connsiteX41" fmla="*/ 135561 w 1853908"/>
                    <a:gd name="connsiteY41" fmla="*/ 273598 h 345851"/>
                    <a:gd name="connsiteX42" fmla="*/ 212534 w 1853908"/>
                    <a:gd name="connsiteY42" fmla="*/ 235231 h 345851"/>
                    <a:gd name="connsiteX43" fmla="*/ 301567 w 1853908"/>
                    <a:gd name="connsiteY43" fmla="*/ 191147 h 345851"/>
                    <a:gd name="connsiteX44" fmla="*/ 378865 w 1853908"/>
                    <a:gd name="connsiteY44" fmla="*/ 155530 h 345851"/>
                    <a:gd name="connsiteX45" fmla="*/ 391986 w 1853908"/>
                    <a:gd name="connsiteY45" fmla="*/ 149575 h 345851"/>
                    <a:gd name="connsiteX46" fmla="*/ 420004 w 1853908"/>
                    <a:gd name="connsiteY46" fmla="*/ 136736 h 345851"/>
                    <a:gd name="connsiteX47" fmla="*/ 482448 w 1853908"/>
                    <a:gd name="connsiteY47" fmla="*/ 108631 h 345851"/>
                    <a:gd name="connsiteX48" fmla="*/ 574361 w 1853908"/>
                    <a:gd name="connsiteY48" fmla="*/ 74616 h 345851"/>
                    <a:gd name="connsiteX49" fmla="*/ 669284 w 1853908"/>
                    <a:gd name="connsiteY49" fmla="*/ 46685 h 345851"/>
                    <a:gd name="connsiteX50" fmla="*/ 711635 w 1853908"/>
                    <a:gd name="connsiteY50" fmla="*/ 35318 h 345851"/>
                    <a:gd name="connsiteX51" fmla="*/ 717092 w 1853908"/>
                    <a:gd name="connsiteY51" fmla="*/ 33867 h 345851"/>
                    <a:gd name="connsiteX52" fmla="*/ 728567 w 1853908"/>
                    <a:gd name="connsiteY52" fmla="*/ 30771 h 345851"/>
                    <a:gd name="connsiteX53" fmla="*/ 765397 w 1853908"/>
                    <a:gd name="connsiteY53" fmla="*/ 21352 h 345851"/>
                    <a:gd name="connsiteX54" fmla="*/ 861641 w 1853908"/>
                    <a:gd name="connsiteY54" fmla="*/ 6044 h 345851"/>
                    <a:gd name="connsiteX55" fmla="*/ 959508 w 1853908"/>
                    <a:gd name="connsiteY55" fmla="*/ 371 h 345851"/>
                    <a:gd name="connsiteX56" fmla="*/ 1058501 w 1853908"/>
                    <a:gd name="connsiteY56" fmla="*/ 328 h 345851"/>
                    <a:gd name="connsiteX57" fmla="*/ 1156975 w 1853908"/>
                    <a:gd name="connsiteY57" fmla="*/ 6109 h 345851"/>
                    <a:gd name="connsiteX58" fmla="*/ 1251919 w 1853908"/>
                    <a:gd name="connsiteY58" fmla="*/ 24362 h 345851"/>
                    <a:gd name="connsiteX59" fmla="*/ 1283076 w 1853908"/>
                    <a:gd name="connsiteY59" fmla="*/ 34841 h 345851"/>
                    <a:gd name="connsiteX60" fmla="*/ 1298666 w 1853908"/>
                    <a:gd name="connsiteY60" fmla="*/ 40211 h 345851"/>
                    <a:gd name="connsiteX61" fmla="*/ 1345412 w 1853908"/>
                    <a:gd name="connsiteY61" fmla="*/ 56493 h 345851"/>
                    <a:gd name="connsiteX62" fmla="*/ 1434944 w 1853908"/>
                    <a:gd name="connsiteY62" fmla="*/ 94536 h 345851"/>
                    <a:gd name="connsiteX63" fmla="*/ 1475000 w 1853908"/>
                    <a:gd name="connsiteY63" fmla="*/ 118396 h 345851"/>
                    <a:gd name="connsiteX64" fmla="*/ 1516247 w 1853908"/>
                    <a:gd name="connsiteY64" fmla="*/ 144682 h 345851"/>
                    <a:gd name="connsiteX65" fmla="*/ 1558122 w 1853908"/>
                    <a:gd name="connsiteY65" fmla="*/ 170080 h 345851"/>
                    <a:gd name="connsiteX66" fmla="*/ 1600798 w 1853908"/>
                    <a:gd name="connsiteY66" fmla="*/ 195997 h 345851"/>
                    <a:gd name="connsiteX67" fmla="*/ 1642284 w 1853908"/>
                    <a:gd name="connsiteY67" fmla="*/ 222673 h 345851"/>
                    <a:gd name="connsiteX68" fmla="*/ 1655275 w 1853908"/>
                    <a:gd name="connsiteY68" fmla="*/ 231507 h 345851"/>
                    <a:gd name="connsiteX69" fmla="*/ 1682102 w 1853908"/>
                    <a:gd name="connsiteY69" fmla="*/ 249261 h 345851"/>
                    <a:gd name="connsiteX70" fmla="*/ 1751583 w 1853908"/>
                    <a:gd name="connsiteY70" fmla="*/ 288711 h 345851"/>
                    <a:gd name="connsiteX71" fmla="*/ 1767259 w 1853908"/>
                    <a:gd name="connsiteY71" fmla="*/ 297264 h 345851"/>
                    <a:gd name="connsiteX72" fmla="*/ 1799975 w 1853908"/>
                    <a:gd name="connsiteY72" fmla="*/ 314694 h 345851"/>
                    <a:gd name="connsiteX73" fmla="*/ 1853369 w 1853908"/>
                    <a:gd name="connsiteY73" fmla="*/ 343838 h 345851"/>
                    <a:gd name="connsiteX74" fmla="*/ 1853759 w 1853908"/>
                    <a:gd name="connsiteY74" fmla="*/ 345310 h 345851"/>
                    <a:gd name="connsiteX75" fmla="*/ 1852785 w 1853908"/>
                    <a:gd name="connsiteY75" fmla="*/ 345851 h 345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853908" h="345851">
                      <a:moveTo>
                        <a:pt x="1852785" y="345851"/>
                      </a:moveTo>
                      <a:cubicBezTo>
                        <a:pt x="1852590" y="345851"/>
                        <a:pt x="1852417" y="345808"/>
                        <a:pt x="1852243" y="345700"/>
                      </a:cubicBezTo>
                      <a:cubicBezTo>
                        <a:pt x="1834813" y="335437"/>
                        <a:pt x="1816583" y="325866"/>
                        <a:pt x="1798958" y="316621"/>
                      </a:cubicBezTo>
                      <a:cubicBezTo>
                        <a:pt x="1788197" y="310970"/>
                        <a:pt x="1777046" y="305124"/>
                        <a:pt x="1766198" y="299169"/>
                      </a:cubicBezTo>
                      <a:cubicBezTo>
                        <a:pt x="1760980" y="296311"/>
                        <a:pt x="1755762" y="293475"/>
                        <a:pt x="1750544" y="290617"/>
                      </a:cubicBezTo>
                      <a:cubicBezTo>
                        <a:pt x="1727506" y="278080"/>
                        <a:pt x="1703689" y="265089"/>
                        <a:pt x="1680954" y="251102"/>
                      </a:cubicBezTo>
                      <a:cubicBezTo>
                        <a:pt x="1671774" y="245451"/>
                        <a:pt x="1662766" y="239258"/>
                        <a:pt x="1654041" y="233282"/>
                      </a:cubicBezTo>
                      <a:cubicBezTo>
                        <a:pt x="1649732" y="230338"/>
                        <a:pt x="1645423" y="227371"/>
                        <a:pt x="1641071" y="224470"/>
                      </a:cubicBezTo>
                      <a:cubicBezTo>
                        <a:pt x="1629033" y="216415"/>
                        <a:pt x="1615868" y="207949"/>
                        <a:pt x="1599629" y="197838"/>
                      </a:cubicBezTo>
                      <a:cubicBezTo>
                        <a:pt x="1585512" y="189047"/>
                        <a:pt x="1571027" y="180343"/>
                        <a:pt x="1556996" y="171942"/>
                      </a:cubicBezTo>
                      <a:cubicBezTo>
                        <a:pt x="1543225" y="163693"/>
                        <a:pt x="1528978" y="155162"/>
                        <a:pt x="1515099" y="146523"/>
                      </a:cubicBezTo>
                      <a:cubicBezTo>
                        <a:pt x="1501524" y="138078"/>
                        <a:pt x="1487471" y="129331"/>
                        <a:pt x="1473809" y="120194"/>
                      </a:cubicBezTo>
                      <a:cubicBezTo>
                        <a:pt x="1459995" y="110970"/>
                        <a:pt x="1446960" y="103197"/>
                        <a:pt x="1433969" y="96463"/>
                      </a:cubicBezTo>
                      <a:cubicBezTo>
                        <a:pt x="1409113" y="83558"/>
                        <a:pt x="1381571" y="71866"/>
                        <a:pt x="1344698" y="58550"/>
                      </a:cubicBezTo>
                      <a:cubicBezTo>
                        <a:pt x="1327679" y="52401"/>
                        <a:pt x="1310812" y="46620"/>
                        <a:pt x="1297994" y="42290"/>
                      </a:cubicBezTo>
                      <a:cubicBezTo>
                        <a:pt x="1292776" y="40514"/>
                        <a:pt x="1287580" y="38717"/>
                        <a:pt x="1282383" y="36898"/>
                      </a:cubicBezTo>
                      <a:cubicBezTo>
                        <a:pt x="1272228" y="33369"/>
                        <a:pt x="1261706" y="29710"/>
                        <a:pt x="1251291" y="26440"/>
                      </a:cubicBezTo>
                      <a:cubicBezTo>
                        <a:pt x="1224702" y="18126"/>
                        <a:pt x="1195537" y="12518"/>
                        <a:pt x="1156758" y="8274"/>
                      </a:cubicBezTo>
                      <a:cubicBezTo>
                        <a:pt x="1125406" y="4853"/>
                        <a:pt x="1093253" y="2948"/>
                        <a:pt x="1058479" y="2493"/>
                      </a:cubicBezTo>
                      <a:cubicBezTo>
                        <a:pt x="1024204" y="2038"/>
                        <a:pt x="990925" y="2060"/>
                        <a:pt x="959551" y="2536"/>
                      </a:cubicBezTo>
                      <a:cubicBezTo>
                        <a:pt x="926748" y="3034"/>
                        <a:pt x="893881" y="4940"/>
                        <a:pt x="861857" y="8209"/>
                      </a:cubicBezTo>
                      <a:cubicBezTo>
                        <a:pt x="826911" y="11760"/>
                        <a:pt x="795515" y="16762"/>
                        <a:pt x="765874" y="23474"/>
                      </a:cubicBezTo>
                      <a:cubicBezTo>
                        <a:pt x="753554" y="26267"/>
                        <a:pt x="741147" y="29623"/>
                        <a:pt x="729130" y="32871"/>
                      </a:cubicBezTo>
                      <a:cubicBezTo>
                        <a:pt x="725298" y="33910"/>
                        <a:pt x="721465" y="34950"/>
                        <a:pt x="717633" y="35967"/>
                      </a:cubicBezTo>
                      <a:lnTo>
                        <a:pt x="712177" y="37418"/>
                      </a:lnTo>
                      <a:cubicBezTo>
                        <a:pt x="698298" y="41120"/>
                        <a:pt x="683942" y="44931"/>
                        <a:pt x="669847" y="48785"/>
                      </a:cubicBezTo>
                      <a:cubicBezTo>
                        <a:pt x="632692" y="58940"/>
                        <a:pt x="602574" y="67817"/>
                        <a:pt x="575033" y="76695"/>
                      </a:cubicBezTo>
                      <a:cubicBezTo>
                        <a:pt x="540801" y="87737"/>
                        <a:pt x="510791" y="98823"/>
                        <a:pt x="483315" y="110623"/>
                      </a:cubicBezTo>
                      <a:cubicBezTo>
                        <a:pt x="462377" y="119609"/>
                        <a:pt x="441288" y="129331"/>
                        <a:pt x="420913" y="138706"/>
                      </a:cubicBezTo>
                      <a:cubicBezTo>
                        <a:pt x="411581" y="143015"/>
                        <a:pt x="402228" y="147302"/>
                        <a:pt x="392874" y="151546"/>
                      </a:cubicBezTo>
                      <a:lnTo>
                        <a:pt x="379753" y="157500"/>
                      </a:lnTo>
                      <a:cubicBezTo>
                        <a:pt x="354355" y="169019"/>
                        <a:pt x="328091" y="180928"/>
                        <a:pt x="302477" y="193096"/>
                      </a:cubicBezTo>
                      <a:cubicBezTo>
                        <a:pt x="270735" y="208188"/>
                        <a:pt x="241634" y="222586"/>
                        <a:pt x="213508" y="237136"/>
                      </a:cubicBezTo>
                      <a:cubicBezTo>
                        <a:pt x="188024" y="250322"/>
                        <a:pt x="161825" y="263140"/>
                        <a:pt x="136492" y="275525"/>
                      </a:cubicBezTo>
                      <a:lnTo>
                        <a:pt x="127268" y="280029"/>
                      </a:lnTo>
                      <a:cubicBezTo>
                        <a:pt x="99640" y="293540"/>
                        <a:pt x="71016" y="308112"/>
                        <a:pt x="42154" y="323311"/>
                      </a:cubicBezTo>
                      <a:cubicBezTo>
                        <a:pt x="26023" y="331799"/>
                        <a:pt x="13140" y="338923"/>
                        <a:pt x="1621" y="345700"/>
                      </a:cubicBezTo>
                      <a:cubicBezTo>
                        <a:pt x="1102" y="346003"/>
                        <a:pt x="452" y="345830"/>
                        <a:pt x="149" y="345310"/>
                      </a:cubicBezTo>
                      <a:cubicBezTo>
                        <a:pt x="-154" y="344790"/>
                        <a:pt x="19" y="344141"/>
                        <a:pt x="539" y="343838"/>
                      </a:cubicBezTo>
                      <a:cubicBezTo>
                        <a:pt x="12079" y="337039"/>
                        <a:pt x="24984" y="329915"/>
                        <a:pt x="41158" y="321406"/>
                      </a:cubicBezTo>
                      <a:cubicBezTo>
                        <a:pt x="70042" y="306185"/>
                        <a:pt x="98688" y="291635"/>
                        <a:pt x="126337" y="278102"/>
                      </a:cubicBezTo>
                      <a:lnTo>
                        <a:pt x="135561" y="273598"/>
                      </a:lnTo>
                      <a:cubicBezTo>
                        <a:pt x="160894" y="261213"/>
                        <a:pt x="187093" y="248417"/>
                        <a:pt x="212534" y="235231"/>
                      </a:cubicBezTo>
                      <a:cubicBezTo>
                        <a:pt x="240660" y="220681"/>
                        <a:pt x="269782" y="206260"/>
                        <a:pt x="301567" y="191147"/>
                      </a:cubicBezTo>
                      <a:cubicBezTo>
                        <a:pt x="327203" y="178957"/>
                        <a:pt x="353467" y="167049"/>
                        <a:pt x="378865" y="155530"/>
                      </a:cubicBezTo>
                      <a:lnTo>
                        <a:pt x="391986" y="149575"/>
                      </a:lnTo>
                      <a:cubicBezTo>
                        <a:pt x="401340" y="145332"/>
                        <a:pt x="410672" y="141023"/>
                        <a:pt x="420004" y="136736"/>
                      </a:cubicBezTo>
                      <a:cubicBezTo>
                        <a:pt x="440400" y="127339"/>
                        <a:pt x="461489" y="117639"/>
                        <a:pt x="482448" y="108631"/>
                      </a:cubicBezTo>
                      <a:cubicBezTo>
                        <a:pt x="509990" y="96809"/>
                        <a:pt x="540065" y="85680"/>
                        <a:pt x="574361" y="74616"/>
                      </a:cubicBezTo>
                      <a:cubicBezTo>
                        <a:pt x="601946" y="65717"/>
                        <a:pt x="632107" y="56840"/>
                        <a:pt x="669284" y="46685"/>
                      </a:cubicBezTo>
                      <a:cubicBezTo>
                        <a:pt x="683379" y="42831"/>
                        <a:pt x="697735" y="39020"/>
                        <a:pt x="711635" y="35318"/>
                      </a:cubicBezTo>
                      <a:lnTo>
                        <a:pt x="717092" y="33867"/>
                      </a:lnTo>
                      <a:cubicBezTo>
                        <a:pt x="720924" y="32849"/>
                        <a:pt x="724756" y="31810"/>
                        <a:pt x="728567" y="30771"/>
                      </a:cubicBezTo>
                      <a:cubicBezTo>
                        <a:pt x="740584" y="27523"/>
                        <a:pt x="753034" y="24167"/>
                        <a:pt x="765397" y="21352"/>
                      </a:cubicBezTo>
                      <a:cubicBezTo>
                        <a:pt x="795126" y="14618"/>
                        <a:pt x="826629" y="9595"/>
                        <a:pt x="861641" y="6044"/>
                      </a:cubicBezTo>
                      <a:cubicBezTo>
                        <a:pt x="893729" y="2775"/>
                        <a:pt x="926662" y="869"/>
                        <a:pt x="959508" y="371"/>
                      </a:cubicBezTo>
                      <a:cubicBezTo>
                        <a:pt x="990903" y="-105"/>
                        <a:pt x="1024204" y="-127"/>
                        <a:pt x="1058501" y="328"/>
                      </a:cubicBezTo>
                      <a:cubicBezTo>
                        <a:pt x="1093339" y="783"/>
                        <a:pt x="1125557" y="2688"/>
                        <a:pt x="1156975" y="6109"/>
                      </a:cubicBezTo>
                      <a:cubicBezTo>
                        <a:pt x="1195905" y="10374"/>
                        <a:pt x="1225200" y="16004"/>
                        <a:pt x="1251919" y="24362"/>
                      </a:cubicBezTo>
                      <a:cubicBezTo>
                        <a:pt x="1262377" y="27631"/>
                        <a:pt x="1272900" y="31290"/>
                        <a:pt x="1283076" y="34841"/>
                      </a:cubicBezTo>
                      <a:cubicBezTo>
                        <a:pt x="1288273" y="36638"/>
                        <a:pt x="1293469" y="38457"/>
                        <a:pt x="1298666" y="40211"/>
                      </a:cubicBezTo>
                      <a:cubicBezTo>
                        <a:pt x="1311484" y="44563"/>
                        <a:pt x="1328394" y="50322"/>
                        <a:pt x="1345412" y="56493"/>
                      </a:cubicBezTo>
                      <a:cubicBezTo>
                        <a:pt x="1382394" y="69853"/>
                        <a:pt x="1410000" y="81588"/>
                        <a:pt x="1434944" y="94536"/>
                      </a:cubicBezTo>
                      <a:cubicBezTo>
                        <a:pt x="1448021" y="101313"/>
                        <a:pt x="1461121" y="109129"/>
                        <a:pt x="1475000" y="118396"/>
                      </a:cubicBezTo>
                      <a:cubicBezTo>
                        <a:pt x="1488662" y="127512"/>
                        <a:pt x="1502671" y="136259"/>
                        <a:pt x="1516247" y="144682"/>
                      </a:cubicBezTo>
                      <a:cubicBezTo>
                        <a:pt x="1530104" y="153300"/>
                        <a:pt x="1544351" y="161831"/>
                        <a:pt x="1558122" y="170080"/>
                      </a:cubicBezTo>
                      <a:cubicBezTo>
                        <a:pt x="1572153" y="178481"/>
                        <a:pt x="1586659" y="187185"/>
                        <a:pt x="1600798" y="195997"/>
                      </a:cubicBezTo>
                      <a:cubicBezTo>
                        <a:pt x="1617037" y="206109"/>
                        <a:pt x="1630223" y="214597"/>
                        <a:pt x="1642284" y="222673"/>
                      </a:cubicBezTo>
                      <a:cubicBezTo>
                        <a:pt x="1646636" y="225574"/>
                        <a:pt x="1650944" y="228540"/>
                        <a:pt x="1655275" y="231507"/>
                      </a:cubicBezTo>
                      <a:cubicBezTo>
                        <a:pt x="1663979" y="237483"/>
                        <a:pt x="1672964" y="243654"/>
                        <a:pt x="1682102" y="249261"/>
                      </a:cubicBezTo>
                      <a:cubicBezTo>
                        <a:pt x="1704793" y="263227"/>
                        <a:pt x="1728589" y="276175"/>
                        <a:pt x="1751583" y="288711"/>
                      </a:cubicBezTo>
                      <a:cubicBezTo>
                        <a:pt x="1756801" y="291548"/>
                        <a:pt x="1762041" y="294406"/>
                        <a:pt x="1767259" y="297264"/>
                      </a:cubicBezTo>
                      <a:cubicBezTo>
                        <a:pt x="1778085" y="303197"/>
                        <a:pt x="1789214" y="309043"/>
                        <a:pt x="1799975" y="314694"/>
                      </a:cubicBezTo>
                      <a:cubicBezTo>
                        <a:pt x="1817622" y="323961"/>
                        <a:pt x="1835874" y="333553"/>
                        <a:pt x="1853369" y="343838"/>
                      </a:cubicBezTo>
                      <a:cubicBezTo>
                        <a:pt x="1853889" y="344141"/>
                        <a:pt x="1854062" y="344812"/>
                        <a:pt x="1853759" y="345310"/>
                      </a:cubicBezTo>
                      <a:cubicBezTo>
                        <a:pt x="1853521" y="345656"/>
                        <a:pt x="1853153" y="345851"/>
                        <a:pt x="1852785" y="3458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7" name="任意多边形: 形状 426">
                  <a:extLst>
                    <a:ext uri="{FF2B5EF4-FFF2-40B4-BE49-F238E27FC236}">
                      <a16:creationId xmlns:a16="http://schemas.microsoft.com/office/drawing/2014/main" id="{F9379E84-F0B5-135D-2947-C791E4EAF6A4}"/>
                    </a:ext>
                  </a:extLst>
                </p:cNvPr>
                <p:cNvSpPr/>
                <p:nvPr/>
              </p:nvSpPr>
              <p:spPr>
                <a:xfrm>
                  <a:off x="6510314" y="1175062"/>
                  <a:ext cx="1905996" cy="371658"/>
                </a:xfrm>
                <a:custGeom>
                  <a:avLst/>
                  <a:gdLst>
                    <a:gd name="connsiteX0" fmla="*/ 1904984 w 1905996"/>
                    <a:gd name="connsiteY0" fmla="*/ 371621 h 371658"/>
                    <a:gd name="connsiteX1" fmla="*/ 1904486 w 1905996"/>
                    <a:gd name="connsiteY1" fmla="*/ 371491 h 371658"/>
                    <a:gd name="connsiteX2" fmla="*/ 1866032 w 1905996"/>
                    <a:gd name="connsiteY2" fmla="*/ 352481 h 371658"/>
                    <a:gd name="connsiteX3" fmla="*/ 1814739 w 1905996"/>
                    <a:gd name="connsiteY3" fmla="*/ 326607 h 371658"/>
                    <a:gd name="connsiteX4" fmla="*/ 1802224 w 1905996"/>
                    <a:gd name="connsiteY4" fmla="*/ 319743 h 371658"/>
                    <a:gd name="connsiteX5" fmla="*/ 1727546 w 1905996"/>
                    <a:gd name="connsiteY5" fmla="*/ 276547 h 371658"/>
                    <a:gd name="connsiteX6" fmla="*/ 1698467 w 1905996"/>
                    <a:gd name="connsiteY6" fmla="*/ 256714 h 371658"/>
                    <a:gd name="connsiteX7" fmla="*/ 1686299 w 1905996"/>
                    <a:gd name="connsiteY7" fmla="*/ 248204 h 371658"/>
                    <a:gd name="connsiteX8" fmla="*/ 1643687 w 1905996"/>
                    <a:gd name="connsiteY8" fmla="*/ 219104 h 371658"/>
                    <a:gd name="connsiteX9" fmla="*/ 1622035 w 1905996"/>
                    <a:gd name="connsiteY9" fmla="*/ 204554 h 371658"/>
                    <a:gd name="connsiteX10" fmla="*/ 1558682 w 1905996"/>
                    <a:gd name="connsiteY10" fmla="*/ 161336 h 371658"/>
                    <a:gd name="connsiteX11" fmla="*/ 1538112 w 1905996"/>
                    <a:gd name="connsiteY11" fmla="*/ 146526 h 371658"/>
                    <a:gd name="connsiteX12" fmla="*/ 1518344 w 1905996"/>
                    <a:gd name="connsiteY12" fmla="*/ 132279 h 371658"/>
                    <a:gd name="connsiteX13" fmla="*/ 1476902 w 1905996"/>
                    <a:gd name="connsiteY13" fmla="*/ 106275 h 371658"/>
                    <a:gd name="connsiteX14" fmla="*/ 1386440 w 1905996"/>
                    <a:gd name="connsiteY14" fmla="*/ 62993 h 371658"/>
                    <a:gd name="connsiteX15" fmla="*/ 1338957 w 1905996"/>
                    <a:gd name="connsiteY15" fmla="*/ 44221 h 371658"/>
                    <a:gd name="connsiteX16" fmla="*/ 1336488 w 1905996"/>
                    <a:gd name="connsiteY16" fmla="*/ 43290 h 371658"/>
                    <a:gd name="connsiteX17" fmla="*/ 1291777 w 1905996"/>
                    <a:gd name="connsiteY17" fmla="*/ 27613 h 371658"/>
                    <a:gd name="connsiteX18" fmla="*/ 1192827 w 1905996"/>
                    <a:gd name="connsiteY18" fmla="*/ 8192 h 371658"/>
                    <a:gd name="connsiteX19" fmla="*/ 1090435 w 1905996"/>
                    <a:gd name="connsiteY19" fmla="*/ 2281 h 371658"/>
                    <a:gd name="connsiteX20" fmla="*/ 990056 w 1905996"/>
                    <a:gd name="connsiteY20" fmla="*/ 3796 h 371658"/>
                    <a:gd name="connsiteX21" fmla="*/ 890175 w 1905996"/>
                    <a:gd name="connsiteY21" fmla="*/ 14644 h 371658"/>
                    <a:gd name="connsiteX22" fmla="*/ 790965 w 1905996"/>
                    <a:gd name="connsiteY22" fmla="*/ 35430 h 371658"/>
                    <a:gd name="connsiteX23" fmla="*/ 691755 w 1905996"/>
                    <a:gd name="connsiteY23" fmla="*/ 64097 h 371658"/>
                    <a:gd name="connsiteX24" fmla="*/ 594971 w 1905996"/>
                    <a:gd name="connsiteY24" fmla="*/ 96337 h 371658"/>
                    <a:gd name="connsiteX25" fmla="*/ 501282 w 1905996"/>
                    <a:gd name="connsiteY25" fmla="*/ 134163 h 371658"/>
                    <a:gd name="connsiteX26" fmla="*/ 435352 w 1905996"/>
                    <a:gd name="connsiteY26" fmla="*/ 164801 h 371658"/>
                    <a:gd name="connsiteX27" fmla="*/ 407226 w 1905996"/>
                    <a:gd name="connsiteY27" fmla="*/ 177965 h 371658"/>
                    <a:gd name="connsiteX28" fmla="*/ 381806 w 1905996"/>
                    <a:gd name="connsiteY28" fmla="*/ 189787 h 371658"/>
                    <a:gd name="connsiteX29" fmla="*/ 314122 w 1905996"/>
                    <a:gd name="connsiteY29" fmla="*/ 221507 h 371658"/>
                    <a:gd name="connsiteX30" fmla="*/ 221906 w 1905996"/>
                    <a:gd name="connsiteY30" fmla="*/ 266500 h 371658"/>
                    <a:gd name="connsiteX31" fmla="*/ 150692 w 1905996"/>
                    <a:gd name="connsiteY31" fmla="*/ 300408 h 371658"/>
                    <a:gd name="connsiteX32" fmla="*/ 132353 w 1905996"/>
                    <a:gd name="connsiteY32" fmla="*/ 308960 h 371658"/>
                    <a:gd name="connsiteX33" fmla="*/ 84762 w 1905996"/>
                    <a:gd name="connsiteY33" fmla="*/ 331478 h 371658"/>
                    <a:gd name="connsiteX34" fmla="*/ 44273 w 1905996"/>
                    <a:gd name="connsiteY34" fmla="*/ 350662 h 371658"/>
                    <a:gd name="connsiteX35" fmla="*/ 1575 w 1905996"/>
                    <a:gd name="connsiteY35" fmla="*/ 371535 h 371658"/>
                    <a:gd name="connsiteX36" fmla="*/ 124 w 1905996"/>
                    <a:gd name="connsiteY36" fmla="*/ 371080 h 371658"/>
                    <a:gd name="connsiteX37" fmla="*/ 579 w 1905996"/>
                    <a:gd name="connsiteY37" fmla="*/ 369629 h 371658"/>
                    <a:gd name="connsiteX38" fmla="*/ 43342 w 1905996"/>
                    <a:gd name="connsiteY38" fmla="*/ 348735 h 371658"/>
                    <a:gd name="connsiteX39" fmla="*/ 83831 w 1905996"/>
                    <a:gd name="connsiteY39" fmla="*/ 329551 h 371658"/>
                    <a:gd name="connsiteX40" fmla="*/ 131422 w 1905996"/>
                    <a:gd name="connsiteY40" fmla="*/ 307033 h 371658"/>
                    <a:gd name="connsiteX41" fmla="*/ 149761 w 1905996"/>
                    <a:gd name="connsiteY41" fmla="*/ 298481 h 371658"/>
                    <a:gd name="connsiteX42" fmla="*/ 220932 w 1905996"/>
                    <a:gd name="connsiteY42" fmla="*/ 264595 h 371658"/>
                    <a:gd name="connsiteX43" fmla="*/ 313169 w 1905996"/>
                    <a:gd name="connsiteY43" fmla="*/ 219602 h 371658"/>
                    <a:gd name="connsiteX44" fmla="*/ 380875 w 1905996"/>
                    <a:gd name="connsiteY44" fmla="*/ 187860 h 371658"/>
                    <a:gd name="connsiteX45" fmla="*/ 406295 w 1905996"/>
                    <a:gd name="connsiteY45" fmla="*/ 176038 h 371658"/>
                    <a:gd name="connsiteX46" fmla="*/ 434399 w 1905996"/>
                    <a:gd name="connsiteY46" fmla="*/ 162874 h 371658"/>
                    <a:gd name="connsiteX47" fmla="*/ 500351 w 1905996"/>
                    <a:gd name="connsiteY47" fmla="*/ 132236 h 371658"/>
                    <a:gd name="connsiteX48" fmla="*/ 594191 w 1905996"/>
                    <a:gd name="connsiteY48" fmla="*/ 94345 h 371658"/>
                    <a:gd name="connsiteX49" fmla="*/ 691084 w 1905996"/>
                    <a:gd name="connsiteY49" fmla="*/ 62062 h 371658"/>
                    <a:gd name="connsiteX50" fmla="*/ 790337 w 1905996"/>
                    <a:gd name="connsiteY50" fmla="*/ 33373 h 371658"/>
                    <a:gd name="connsiteX51" fmla="*/ 889785 w 1905996"/>
                    <a:gd name="connsiteY51" fmla="*/ 12522 h 371658"/>
                    <a:gd name="connsiteX52" fmla="*/ 989882 w 1905996"/>
                    <a:gd name="connsiteY52" fmla="*/ 1653 h 371658"/>
                    <a:gd name="connsiteX53" fmla="*/ 1090391 w 1905996"/>
                    <a:gd name="connsiteY53" fmla="*/ 137 h 371658"/>
                    <a:gd name="connsiteX54" fmla="*/ 1193065 w 1905996"/>
                    <a:gd name="connsiteY54" fmla="*/ 6070 h 371658"/>
                    <a:gd name="connsiteX55" fmla="*/ 1292318 w 1905996"/>
                    <a:gd name="connsiteY55" fmla="*/ 25556 h 371658"/>
                    <a:gd name="connsiteX56" fmla="*/ 1337203 w 1905996"/>
                    <a:gd name="connsiteY56" fmla="*/ 41298 h 371658"/>
                    <a:gd name="connsiteX57" fmla="*/ 1339671 w 1905996"/>
                    <a:gd name="connsiteY57" fmla="*/ 42229 h 371658"/>
                    <a:gd name="connsiteX58" fmla="*/ 1387219 w 1905996"/>
                    <a:gd name="connsiteY58" fmla="*/ 61023 h 371658"/>
                    <a:gd name="connsiteX59" fmla="*/ 1477898 w 1905996"/>
                    <a:gd name="connsiteY59" fmla="*/ 104413 h 371658"/>
                    <a:gd name="connsiteX60" fmla="*/ 1519535 w 1905996"/>
                    <a:gd name="connsiteY60" fmla="*/ 130526 h 371658"/>
                    <a:gd name="connsiteX61" fmla="*/ 1539325 w 1905996"/>
                    <a:gd name="connsiteY61" fmla="*/ 144794 h 371658"/>
                    <a:gd name="connsiteX62" fmla="*/ 1559873 w 1905996"/>
                    <a:gd name="connsiteY62" fmla="*/ 159583 h 371658"/>
                    <a:gd name="connsiteX63" fmla="*/ 1623183 w 1905996"/>
                    <a:gd name="connsiteY63" fmla="*/ 202778 h 371658"/>
                    <a:gd name="connsiteX64" fmla="*/ 1644835 w 1905996"/>
                    <a:gd name="connsiteY64" fmla="*/ 217329 h 371658"/>
                    <a:gd name="connsiteX65" fmla="*/ 1687468 w 1905996"/>
                    <a:gd name="connsiteY65" fmla="*/ 246429 h 371658"/>
                    <a:gd name="connsiteX66" fmla="*/ 1699658 w 1905996"/>
                    <a:gd name="connsiteY66" fmla="*/ 254938 h 371658"/>
                    <a:gd name="connsiteX67" fmla="*/ 1728650 w 1905996"/>
                    <a:gd name="connsiteY67" fmla="*/ 274707 h 371658"/>
                    <a:gd name="connsiteX68" fmla="*/ 1803198 w 1905996"/>
                    <a:gd name="connsiteY68" fmla="*/ 317837 h 371658"/>
                    <a:gd name="connsiteX69" fmla="*/ 1815713 w 1905996"/>
                    <a:gd name="connsiteY69" fmla="*/ 324701 h 371658"/>
                    <a:gd name="connsiteX70" fmla="*/ 1866898 w 1905996"/>
                    <a:gd name="connsiteY70" fmla="*/ 350510 h 371658"/>
                    <a:gd name="connsiteX71" fmla="*/ 1905417 w 1905996"/>
                    <a:gd name="connsiteY71" fmla="*/ 369543 h 371658"/>
                    <a:gd name="connsiteX72" fmla="*/ 1905872 w 1905996"/>
                    <a:gd name="connsiteY72" fmla="*/ 370993 h 371658"/>
                    <a:gd name="connsiteX73" fmla="*/ 1904984 w 1905996"/>
                    <a:gd name="connsiteY73" fmla="*/ 371621 h 371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05996" h="371658">
                      <a:moveTo>
                        <a:pt x="1904984" y="371621"/>
                      </a:moveTo>
                      <a:cubicBezTo>
                        <a:pt x="1904811" y="371621"/>
                        <a:pt x="1904638" y="371578"/>
                        <a:pt x="1904486" y="371491"/>
                      </a:cubicBezTo>
                      <a:cubicBezTo>
                        <a:pt x="1891798" y="364909"/>
                        <a:pt x="1878699" y="358587"/>
                        <a:pt x="1866032" y="352481"/>
                      </a:cubicBezTo>
                      <a:cubicBezTo>
                        <a:pt x="1849079" y="344318"/>
                        <a:pt x="1831541" y="335852"/>
                        <a:pt x="1814739" y="326607"/>
                      </a:cubicBezTo>
                      <a:cubicBezTo>
                        <a:pt x="1810581" y="324311"/>
                        <a:pt x="1806403" y="322016"/>
                        <a:pt x="1802224" y="319743"/>
                      </a:cubicBezTo>
                      <a:cubicBezTo>
                        <a:pt x="1777389" y="306145"/>
                        <a:pt x="1751731" y="292071"/>
                        <a:pt x="1727546" y="276547"/>
                      </a:cubicBezTo>
                      <a:cubicBezTo>
                        <a:pt x="1717673" y="270203"/>
                        <a:pt x="1707908" y="263361"/>
                        <a:pt x="1698467" y="256714"/>
                      </a:cubicBezTo>
                      <a:cubicBezTo>
                        <a:pt x="1694418" y="253877"/>
                        <a:pt x="1690369" y="251019"/>
                        <a:pt x="1686299" y="248204"/>
                      </a:cubicBezTo>
                      <a:cubicBezTo>
                        <a:pt x="1672398" y="238591"/>
                        <a:pt x="1658064" y="228804"/>
                        <a:pt x="1643687" y="219104"/>
                      </a:cubicBezTo>
                      <a:cubicBezTo>
                        <a:pt x="1636477" y="214232"/>
                        <a:pt x="1629267" y="209404"/>
                        <a:pt x="1622035" y="204554"/>
                      </a:cubicBezTo>
                      <a:cubicBezTo>
                        <a:pt x="1601163" y="190567"/>
                        <a:pt x="1579576" y="176082"/>
                        <a:pt x="1558682" y="161336"/>
                      </a:cubicBezTo>
                      <a:cubicBezTo>
                        <a:pt x="1551775" y="156465"/>
                        <a:pt x="1544824" y="151420"/>
                        <a:pt x="1538112" y="146526"/>
                      </a:cubicBezTo>
                      <a:cubicBezTo>
                        <a:pt x="1531660" y="141828"/>
                        <a:pt x="1524969" y="136978"/>
                        <a:pt x="1518344" y="132279"/>
                      </a:cubicBezTo>
                      <a:cubicBezTo>
                        <a:pt x="1505807" y="123424"/>
                        <a:pt x="1492253" y="114914"/>
                        <a:pt x="1476902" y="106275"/>
                      </a:cubicBezTo>
                      <a:cubicBezTo>
                        <a:pt x="1450421" y="91400"/>
                        <a:pt x="1420845" y="77240"/>
                        <a:pt x="1386440" y="62993"/>
                      </a:cubicBezTo>
                      <a:cubicBezTo>
                        <a:pt x="1372647" y="57277"/>
                        <a:pt x="1357556" y="51301"/>
                        <a:pt x="1338957" y="44221"/>
                      </a:cubicBezTo>
                      <a:lnTo>
                        <a:pt x="1336488" y="43290"/>
                      </a:lnTo>
                      <a:cubicBezTo>
                        <a:pt x="1321960" y="37747"/>
                        <a:pt x="1306955" y="32009"/>
                        <a:pt x="1291777" y="27613"/>
                      </a:cubicBezTo>
                      <a:cubicBezTo>
                        <a:pt x="1256354" y="17329"/>
                        <a:pt x="1220282" y="11829"/>
                        <a:pt x="1192827" y="8192"/>
                      </a:cubicBezTo>
                      <a:cubicBezTo>
                        <a:pt x="1157166" y="3450"/>
                        <a:pt x="1121051" y="2540"/>
                        <a:pt x="1090435" y="2281"/>
                      </a:cubicBezTo>
                      <a:cubicBezTo>
                        <a:pt x="1058693" y="1999"/>
                        <a:pt x="1024569" y="1999"/>
                        <a:pt x="990056" y="3796"/>
                      </a:cubicBezTo>
                      <a:cubicBezTo>
                        <a:pt x="960111" y="5355"/>
                        <a:pt x="927438" y="8906"/>
                        <a:pt x="890175" y="14644"/>
                      </a:cubicBezTo>
                      <a:cubicBezTo>
                        <a:pt x="853713" y="20252"/>
                        <a:pt x="821256" y="27050"/>
                        <a:pt x="790965" y="35430"/>
                      </a:cubicBezTo>
                      <a:cubicBezTo>
                        <a:pt x="752771" y="45996"/>
                        <a:pt x="721245" y="55112"/>
                        <a:pt x="691755" y="64097"/>
                      </a:cubicBezTo>
                      <a:cubicBezTo>
                        <a:pt x="659147" y="74035"/>
                        <a:pt x="626583" y="84883"/>
                        <a:pt x="594971" y="96337"/>
                      </a:cubicBezTo>
                      <a:cubicBezTo>
                        <a:pt x="559786" y="109068"/>
                        <a:pt x="529149" y="121453"/>
                        <a:pt x="501282" y="134163"/>
                      </a:cubicBezTo>
                      <a:cubicBezTo>
                        <a:pt x="479241" y="144231"/>
                        <a:pt x="456939" y="154689"/>
                        <a:pt x="435352" y="164801"/>
                      </a:cubicBezTo>
                      <a:cubicBezTo>
                        <a:pt x="425977" y="169196"/>
                        <a:pt x="416601" y="173592"/>
                        <a:pt x="407226" y="177965"/>
                      </a:cubicBezTo>
                      <a:cubicBezTo>
                        <a:pt x="398760" y="181906"/>
                        <a:pt x="390294" y="185847"/>
                        <a:pt x="381806" y="189787"/>
                      </a:cubicBezTo>
                      <a:cubicBezTo>
                        <a:pt x="359591" y="200115"/>
                        <a:pt x="336619" y="210790"/>
                        <a:pt x="314122" y="221507"/>
                      </a:cubicBezTo>
                      <a:cubicBezTo>
                        <a:pt x="285996" y="234910"/>
                        <a:pt x="255835" y="249634"/>
                        <a:pt x="221906" y="266500"/>
                      </a:cubicBezTo>
                      <a:cubicBezTo>
                        <a:pt x="198349" y="278214"/>
                        <a:pt x="174120" y="289495"/>
                        <a:pt x="150692" y="300408"/>
                      </a:cubicBezTo>
                      <a:cubicBezTo>
                        <a:pt x="144587" y="303266"/>
                        <a:pt x="138459" y="306102"/>
                        <a:pt x="132353" y="308960"/>
                      </a:cubicBezTo>
                      <a:cubicBezTo>
                        <a:pt x="116461" y="316387"/>
                        <a:pt x="100351" y="324073"/>
                        <a:pt x="84762" y="331478"/>
                      </a:cubicBezTo>
                      <a:cubicBezTo>
                        <a:pt x="71273" y="337887"/>
                        <a:pt x="57784" y="344318"/>
                        <a:pt x="44273" y="350662"/>
                      </a:cubicBezTo>
                      <a:cubicBezTo>
                        <a:pt x="28272" y="358197"/>
                        <a:pt x="14869" y="364628"/>
                        <a:pt x="1575" y="371535"/>
                      </a:cubicBezTo>
                      <a:cubicBezTo>
                        <a:pt x="1055" y="371816"/>
                        <a:pt x="384" y="371599"/>
                        <a:pt x="124" y="371080"/>
                      </a:cubicBezTo>
                      <a:cubicBezTo>
                        <a:pt x="-157" y="370539"/>
                        <a:pt x="59" y="369889"/>
                        <a:pt x="579" y="369629"/>
                      </a:cubicBezTo>
                      <a:cubicBezTo>
                        <a:pt x="13916" y="362700"/>
                        <a:pt x="27319" y="356270"/>
                        <a:pt x="43342" y="348735"/>
                      </a:cubicBezTo>
                      <a:cubicBezTo>
                        <a:pt x="56852" y="342391"/>
                        <a:pt x="70342" y="335960"/>
                        <a:pt x="83831" y="329551"/>
                      </a:cubicBezTo>
                      <a:cubicBezTo>
                        <a:pt x="99420" y="322146"/>
                        <a:pt x="115530" y="314460"/>
                        <a:pt x="131422" y="307033"/>
                      </a:cubicBezTo>
                      <a:cubicBezTo>
                        <a:pt x="137528" y="304175"/>
                        <a:pt x="143634" y="301339"/>
                        <a:pt x="149761" y="298481"/>
                      </a:cubicBezTo>
                      <a:cubicBezTo>
                        <a:pt x="173189" y="287568"/>
                        <a:pt x="197396" y="276287"/>
                        <a:pt x="220932" y="264595"/>
                      </a:cubicBezTo>
                      <a:cubicBezTo>
                        <a:pt x="254860" y="247728"/>
                        <a:pt x="285022" y="233005"/>
                        <a:pt x="313169" y="219602"/>
                      </a:cubicBezTo>
                      <a:cubicBezTo>
                        <a:pt x="335666" y="208884"/>
                        <a:pt x="358660" y="198188"/>
                        <a:pt x="380875" y="187860"/>
                      </a:cubicBezTo>
                      <a:cubicBezTo>
                        <a:pt x="389341" y="183920"/>
                        <a:pt x="397829" y="179979"/>
                        <a:pt x="406295" y="176038"/>
                      </a:cubicBezTo>
                      <a:cubicBezTo>
                        <a:pt x="415670" y="171665"/>
                        <a:pt x="425046" y="167269"/>
                        <a:pt x="434399" y="162874"/>
                      </a:cubicBezTo>
                      <a:cubicBezTo>
                        <a:pt x="455986" y="152762"/>
                        <a:pt x="478288" y="142304"/>
                        <a:pt x="500351" y="132236"/>
                      </a:cubicBezTo>
                      <a:cubicBezTo>
                        <a:pt x="528261" y="119505"/>
                        <a:pt x="558963" y="107098"/>
                        <a:pt x="594191" y="94345"/>
                      </a:cubicBezTo>
                      <a:cubicBezTo>
                        <a:pt x="625825" y="82891"/>
                        <a:pt x="658433" y="72022"/>
                        <a:pt x="691084" y="62062"/>
                      </a:cubicBezTo>
                      <a:cubicBezTo>
                        <a:pt x="720596" y="53055"/>
                        <a:pt x="752121" y="43939"/>
                        <a:pt x="790337" y="33373"/>
                      </a:cubicBezTo>
                      <a:cubicBezTo>
                        <a:pt x="820715" y="24972"/>
                        <a:pt x="853236" y="18151"/>
                        <a:pt x="889785" y="12522"/>
                      </a:cubicBezTo>
                      <a:cubicBezTo>
                        <a:pt x="927113" y="6763"/>
                        <a:pt x="959873" y="3212"/>
                        <a:pt x="989882" y="1653"/>
                      </a:cubicBezTo>
                      <a:cubicBezTo>
                        <a:pt x="1024439" y="-144"/>
                        <a:pt x="1058606" y="-144"/>
                        <a:pt x="1090391" y="137"/>
                      </a:cubicBezTo>
                      <a:cubicBezTo>
                        <a:pt x="1121072" y="397"/>
                        <a:pt x="1157274" y="1328"/>
                        <a:pt x="1193065" y="6070"/>
                      </a:cubicBezTo>
                      <a:cubicBezTo>
                        <a:pt x="1220607" y="9729"/>
                        <a:pt x="1256766" y="15250"/>
                        <a:pt x="1292318" y="25556"/>
                      </a:cubicBezTo>
                      <a:cubicBezTo>
                        <a:pt x="1307583" y="29995"/>
                        <a:pt x="1322631" y="35733"/>
                        <a:pt x="1337203" y="41298"/>
                      </a:cubicBezTo>
                      <a:lnTo>
                        <a:pt x="1339671" y="42229"/>
                      </a:lnTo>
                      <a:cubicBezTo>
                        <a:pt x="1358292" y="49330"/>
                        <a:pt x="1373405" y="55306"/>
                        <a:pt x="1387219" y="61023"/>
                      </a:cubicBezTo>
                      <a:cubicBezTo>
                        <a:pt x="1421689" y="75313"/>
                        <a:pt x="1451352" y="89495"/>
                        <a:pt x="1477898" y="104413"/>
                      </a:cubicBezTo>
                      <a:cubicBezTo>
                        <a:pt x="1493336" y="113096"/>
                        <a:pt x="1506955" y="121627"/>
                        <a:pt x="1519535" y="130526"/>
                      </a:cubicBezTo>
                      <a:cubicBezTo>
                        <a:pt x="1526182" y="135224"/>
                        <a:pt x="1532872" y="140096"/>
                        <a:pt x="1539325" y="144794"/>
                      </a:cubicBezTo>
                      <a:cubicBezTo>
                        <a:pt x="1546037" y="149666"/>
                        <a:pt x="1552987" y="154733"/>
                        <a:pt x="1559873" y="159583"/>
                      </a:cubicBezTo>
                      <a:cubicBezTo>
                        <a:pt x="1580745" y="174306"/>
                        <a:pt x="1602310" y="188770"/>
                        <a:pt x="1623183" y="202778"/>
                      </a:cubicBezTo>
                      <a:cubicBezTo>
                        <a:pt x="1630393" y="207629"/>
                        <a:pt x="1637625" y="212457"/>
                        <a:pt x="1644835" y="217329"/>
                      </a:cubicBezTo>
                      <a:cubicBezTo>
                        <a:pt x="1659212" y="227029"/>
                        <a:pt x="1673567" y="236815"/>
                        <a:pt x="1687468" y="246429"/>
                      </a:cubicBezTo>
                      <a:cubicBezTo>
                        <a:pt x="1691539" y="249244"/>
                        <a:pt x="1695587" y="252102"/>
                        <a:pt x="1699658" y="254938"/>
                      </a:cubicBezTo>
                      <a:cubicBezTo>
                        <a:pt x="1709077" y="261564"/>
                        <a:pt x="1718820" y="268406"/>
                        <a:pt x="1728650" y="274707"/>
                      </a:cubicBezTo>
                      <a:cubicBezTo>
                        <a:pt x="1752770" y="290188"/>
                        <a:pt x="1778407" y="304240"/>
                        <a:pt x="1803198" y="317837"/>
                      </a:cubicBezTo>
                      <a:cubicBezTo>
                        <a:pt x="1807377" y="320133"/>
                        <a:pt x="1811556" y="322406"/>
                        <a:pt x="1815713" y="324701"/>
                      </a:cubicBezTo>
                      <a:cubicBezTo>
                        <a:pt x="1832450" y="333925"/>
                        <a:pt x="1849967" y="342369"/>
                        <a:pt x="1866898" y="350510"/>
                      </a:cubicBezTo>
                      <a:cubicBezTo>
                        <a:pt x="1879587" y="356616"/>
                        <a:pt x="1892708" y="362939"/>
                        <a:pt x="1905417" y="369543"/>
                      </a:cubicBezTo>
                      <a:cubicBezTo>
                        <a:pt x="1905937" y="369824"/>
                        <a:pt x="1906154" y="370474"/>
                        <a:pt x="1905872" y="370993"/>
                      </a:cubicBezTo>
                      <a:cubicBezTo>
                        <a:pt x="1905764" y="371405"/>
                        <a:pt x="1905374" y="371621"/>
                        <a:pt x="1904984" y="3716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8" name="任意多边形: 形状 427">
                  <a:extLst>
                    <a:ext uri="{FF2B5EF4-FFF2-40B4-BE49-F238E27FC236}">
                      <a16:creationId xmlns:a16="http://schemas.microsoft.com/office/drawing/2014/main" id="{DE3E1F47-8554-4258-8F76-D63E9E1AEEF7}"/>
                    </a:ext>
                  </a:extLst>
                </p:cNvPr>
                <p:cNvSpPr/>
                <p:nvPr/>
              </p:nvSpPr>
              <p:spPr>
                <a:xfrm>
                  <a:off x="6486464" y="1192670"/>
                  <a:ext cx="1953826" cy="400694"/>
                </a:xfrm>
                <a:custGeom>
                  <a:avLst/>
                  <a:gdLst>
                    <a:gd name="connsiteX0" fmla="*/ 1952739 w 1953826"/>
                    <a:gd name="connsiteY0" fmla="*/ 400694 h 400694"/>
                    <a:gd name="connsiteX1" fmla="*/ 1952284 w 1953826"/>
                    <a:gd name="connsiteY1" fmla="*/ 400608 h 400694"/>
                    <a:gd name="connsiteX2" fmla="*/ 1934919 w 1953826"/>
                    <a:gd name="connsiteY2" fmla="*/ 392770 h 400694"/>
                    <a:gd name="connsiteX3" fmla="*/ 1858812 w 1953826"/>
                    <a:gd name="connsiteY3" fmla="*/ 355745 h 400694"/>
                    <a:gd name="connsiteX4" fmla="*/ 1770104 w 1953826"/>
                    <a:gd name="connsiteY4" fmla="*/ 302004 h 400694"/>
                    <a:gd name="connsiteX5" fmla="*/ 1698219 w 1953826"/>
                    <a:gd name="connsiteY5" fmla="*/ 250732 h 400694"/>
                    <a:gd name="connsiteX6" fmla="*/ 1683474 w 1953826"/>
                    <a:gd name="connsiteY6" fmla="*/ 239928 h 400694"/>
                    <a:gd name="connsiteX7" fmla="*/ 1599637 w 1953826"/>
                    <a:gd name="connsiteY7" fmla="*/ 176357 h 400694"/>
                    <a:gd name="connsiteX8" fmla="*/ 1589807 w 1953826"/>
                    <a:gd name="connsiteY8" fmla="*/ 168498 h 400694"/>
                    <a:gd name="connsiteX9" fmla="*/ 1559646 w 1953826"/>
                    <a:gd name="connsiteY9" fmla="*/ 144919 h 400694"/>
                    <a:gd name="connsiteX10" fmla="*/ 1517706 w 1953826"/>
                    <a:gd name="connsiteY10" fmla="*/ 116598 h 400694"/>
                    <a:gd name="connsiteX11" fmla="*/ 1426464 w 1953826"/>
                    <a:gd name="connsiteY11" fmla="*/ 67751 h 400694"/>
                    <a:gd name="connsiteX12" fmla="*/ 1329982 w 1953826"/>
                    <a:gd name="connsiteY12" fmla="*/ 29881 h 400694"/>
                    <a:gd name="connsiteX13" fmla="*/ 1227417 w 1953826"/>
                    <a:gd name="connsiteY13" fmla="*/ 8013 h 400694"/>
                    <a:gd name="connsiteX14" fmla="*/ 1122469 w 1953826"/>
                    <a:gd name="connsiteY14" fmla="*/ 2167 h 400694"/>
                    <a:gd name="connsiteX15" fmla="*/ 1020575 w 1953826"/>
                    <a:gd name="connsiteY15" fmla="*/ 7385 h 400694"/>
                    <a:gd name="connsiteX16" fmla="*/ 917489 w 1953826"/>
                    <a:gd name="connsiteY16" fmla="*/ 24079 h 400694"/>
                    <a:gd name="connsiteX17" fmla="*/ 815638 w 1953826"/>
                    <a:gd name="connsiteY17" fmla="*/ 49953 h 400694"/>
                    <a:gd name="connsiteX18" fmla="*/ 714566 w 1953826"/>
                    <a:gd name="connsiteY18" fmla="*/ 81933 h 400694"/>
                    <a:gd name="connsiteX19" fmla="*/ 615487 w 1953826"/>
                    <a:gd name="connsiteY19" fmla="*/ 118460 h 400694"/>
                    <a:gd name="connsiteX20" fmla="*/ 518875 w 1953826"/>
                    <a:gd name="connsiteY20" fmla="*/ 160227 h 400694"/>
                    <a:gd name="connsiteX21" fmla="*/ 424884 w 1953826"/>
                    <a:gd name="connsiteY21" fmla="*/ 204787 h 400694"/>
                    <a:gd name="connsiteX22" fmla="*/ 423108 w 1953826"/>
                    <a:gd name="connsiteY22" fmla="*/ 205631 h 400694"/>
                    <a:gd name="connsiteX23" fmla="*/ 369260 w 1953826"/>
                    <a:gd name="connsiteY23" fmla="*/ 231094 h 400694"/>
                    <a:gd name="connsiteX24" fmla="*/ 327016 w 1953826"/>
                    <a:gd name="connsiteY24" fmla="*/ 251035 h 400694"/>
                    <a:gd name="connsiteX25" fmla="*/ 262125 w 1953826"/>
                    <a:gd name="connsiteY25" fmla="*/ 281976 h 400694"/>
                    <a:gd name="connsiteX26" fmla="*/ 231358 w 1953826"/>
                    <a:gd name="connsiteY26" fmla="*/ 296678 h 400694"/>
                    <a:gd name="connsiteX27" fmla="*/ 137063 w 1953826"/>
                    <a:gd name="connsiteY27" fmla="*/ 340285 h 400694"/>
                    <a:gd name="connsiteX28" fmla="*/ 44760 w 1953826"/>
                    <a:gd name="connsiteY28" fmla="*/ 381684 h 400694"/>
                    <a:gd name="connsiteX29" fmla="*/ 28651 w 1953826"/>
                    <a:gd name="connsiteY29" fmla="*/ 388677 h 400694"/>
                    <a:gd name="connsiteX30" fmla="*/ 1521 w 1953826"/>
                    <a:gd name="connsiteY30" fmla="*/ 400586 h 400694"/>
                    <a:gd name="connsiteX31" fmla="*/ 92 w 1953826"/>
                    <a:gd name="connsiteY31" fmla="*/ 400045 h 400694"/>
                    <a:gd name="connsiteX32" fmla="*/ 634 w 1953826"/>
                    <a:gd name="connsiteY32" fmla="*/ 398616 h 400694"/>
                    <a:gd name="connsiteX33" fmla="*/ 27807 w 1953826"/>
                    <a:gd name="connsiteY33" fmla="*/ 386685 h 400694"/>
                    <a:gd name="connsiteX34" fmla="*/ 43916 w 1953826"/>
                    <a:gd name="connsiteY34" fmla="*/ 379692 h 400694"/>
                    <a:gd name="connsiteX35" fmla="*/ 136197 w 1953826"/>
                    <a:gd name="connsiteY35" fmla="*/ 338293 h 400694"/>
                    <a:gd name="connsiteX36" fmla="*/ 230448 w 1953826"/>
                    <a:gd name="connsiteY36" fmla="*/ 294708 h 400694"/>
                    <a:gd name="connsiteX37" fmla="*/ 261194 w 1953826"/>
                    <a:gd name="connsiteY37" fmla="*/ 280006 h 400694"/>
                    <a:gd name="connsiteX38" fmla="*/ 326085 w 1953826"/>
                    <a:gd name="connsiteY38" fmla="*/ 249065 h 400694"/>
                    <a:gd name="connsiteX39" fmla="*/ 368350 w 1953826"/>
                    <a:gd name="connsiteY39" fmla="*/ 229124 h 400694"/>
                    <a:gd name="connsiteX40" fmla="*/ 422199 w 1953826"/>
                    <a:gd name="connsiteY40" fmla="*/ 203682 h 400694"/>
                    <a:gd name="connsiteX41" fmla="*/ 423974 w 1953826"/>
                    <a:gd name="connsiteY41" fmla="*/ 202838 h 400694"/>
                    <a:gd name="connsiteX42" fmla="*/ 517987 w 1953826"/>
                    <a:gd name="connsiteY42" fmla="*/ 158278 h 400694"/>
                    <a:gd name="connsiteX43" fmla="*/ 614729 w 1953826"/>
                    <a:gd name="connsiteY43" fmla="*/ 116446 h 400694"/>
                    <a:gd name="connsiteX44" fmla="*/ 713895 w 1953826"/>
                    <a:gd name="connsiteY44" fmla="*/ 79876 h 400694"/>
                    <a:gd name="connsiteX45" fmla="*/ 815054 w 1953826"/>
                    <a:gd name="connsiteY45" fmla="*/ 47874 h 400694"/>
                    <a:gd name="connsiteX46" fmla="*/ 917078 w 1953826"/>
                    <a:gd name="connsiteY46" fmla="*/ 21957 h 400694"/>
                    <a:gd name="connsiteX47" fmla="*/ 1020380 w 1953826"/>
                    <a:gd name="connsiteY47" fmla="*/ 5241 h 400694"/>
                    <a:gd name="connsiteX48" fmla="*/ 1122513 w 1953826"/>
                    <a:gd name="connsiteY48" fmla="*/ 2 h 400694"/>
                    <a:gd name="connsiteX49" fmla="*/ 1227720 w 1953826"/>
                    <a:gd name="connsiteY49" fmla="*/ 5869 h 400694"/>
                    <a:gd name="connsiteX50" fmla="*/ 1330632 w 1953826"/>
                    <a:gd name="connsiteY50" fmla="*/ 27824 h 400694"/>
                    <a:gd name="connsiteX51" fmla="*/ 1427395 w 1953826"/>
                    <a:gd name="connsiteY51" fmla="*/ 65802 h 400694"/>
                    <a:gd name="connsiteX52" fmla="*/ 1518853 w 1953826"/>
                    <a:gd name="connsiteY52" fmla="*/ 114779 h 400694"/>
                    <a:gd name="connsiteX53" fmla="*/ 1560923 w 1953826"/>
                    <a:gd name="connsiteY53" fmla="*/ 143208 h 400694"/>
                    <a:gd name="connsiteX54" fmla="*/ 1591171 w 1953826"/>
                    <a:gd name="connsiteY54" fmla="*/ 166831 h 400694"/>
                    <a:gd name="connsiteX55" fmla="*/ 1601001 w 1953826"/>
                    <a:gd name="connsiteY55" fmla="*/ 174690 h 400694"/>
                    <a:gd name="connsiteX56" fmla="*/ 1684751 w 1953826"/>
                    <a:gd name="connsiteY56" fmla="*/ 238217 h 400694"/>
                    <a:gd name="connsiteX57" fmla="*/ 1699496 w 1953826"/>
                    <a:gd name="connsiteY57" fmla="*/ 249022 h 400694"/>
                    <a:gd name="connsiteX58" fmla="*/ 1771316 w 1953826"/>
                    <a:gd name="connsiteY58" fmla="*/ 300250 h 400694"/>
                    <a:gd name="connsiteX59" fmla="*/ 1859873 w 1953826"/>
                    <a:gd name="connsiteY59" fmla="*/ 353883 h 400694"/>
                    <a:gd name="connsiteX60" fmla="*/ 1935807 w 1953826"/>
                    <a:gd name="connsiteY60" fmla="*/ 390799 h 400694"/>
                    <a:gd name="connsiteX61" fmla="*/ 1953193 w 1953826"/>
                    <a:gd name="connsiteY61" fmla="*/ 398637 h 400694"/>
                    <a:gd name="connsiteX62" fmla="*/ 1953735 w 1953826"/>
                    <a:gd name="connsiteY62" fmla="*/ 400066 h 400694"/>
                    <a:gd name="connsiteX63" fmla="*/ 1952739 w 1953826"/>
                    <a:gd name="connsiteY63" fmla="*/ 400694 h 400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953826" h="400694">
                      <a:moveTo>
                        <a:pt x="1952739" y="400694"/>
                      </a:moveTo>
                      <a:cubicBezTo>
                        <a:pt x="1952587" y="400694"/>
                        <a:pt x="1952435" y="400673"/>
                        <a:pt x="1952284" y="400608"/>
                      </a:cubicBezTo>
                      <a:cubicBezTo>
                        <a:pt x="1946503" y="397988"/>
                        <a:pt x="1940700" y="395368"/>
                        <a:pt x="1934919" y="392770"/>
                      </a:cubicBezTo>
                      <a:cubicBezTo>
                        <a:pt x="1909608" y="381402"/>
                        <a:pt x="1883430" y="369624"/>
                        <a:pt x="1858812" y="355745"/>
                      </a:cubicBezTo>
                      <a:cubicBezTo>
                        <a:pt x="1830145" y="339614"/>
                        <a:pt x="1799572" y="321924"/>
                        <a:pt x="1770104" y="302004"/>
                      </a:cubicBezTo>
                      <a:cubicBezTo>
                        <a:pt x="1745723" y="285527"/>
                        <a:pt x="1721581" y="267837"/>
                        <a:pt x="1698219" y="250732"/>
                      </a:cubicBezTo>
                      <a:cubicBezTo>
                        <a:pt x="1693304" y="247138"/>
                        <a:pt x="1688389" y="243522"/>
                        <a:pt x="1683474" y="239928"/>
                      </a:cubicBezTo>
                      <a:cubicBezTo>
                        <a:pt x="1650996" y="216219"/>
                        <a:pt x="1624364" y="196018"/>
                        <a:pt x="1599637" y="176357"/>
                      </a:cubicBezTo>
                      <a:cubicBezTo>
                        <a:pt x="1596346" y="173738"/>
                        <a:pt x="1593076" y="171118"/>
                        <a:pt x="1589807" y="168498"/>
                      </a:cubicBezTo>
                      <a:cubicBezTo>
                        <a:pt x="1580020" y="160638"/>
                        <a:pt x="1569887" y="152497"/>
                        <a:pt x="1559646" y="144919"/>
                      </a:cubicBezTo>
                      <a:cubicBezTo>
                        <a:pt x="1546936" y="135500"/>
                        <a:pt x="1533209" y="126233"/>
                        <a:pt x="1517706" y="116598"/>
                      </a:cubicBezTo>
                      <a:cubicBezTo>
                        <a:pt x="1489623" y="99125"/>
                        <a:pt x="1459787" y="83145"/>
                        <a:pt x="1426464" y="67751"/>
                      </a:cubicBezTo>
                      <a:cubicBezTo>
                        <a:pt x="1400438" y="55734"/>
                        <a:pt x="1365947" y="40556"/>
                        <a:pt x="1329982" y="29881"/>
                      </a:cubicBezTo>
                      <a:cubicBezTo>
                        <a:pt x="1295318" y="19597"/>
                        <a:pt x="1260804" y="12235"/>
                        <a:pt x="1227417" y="8013"/>
                      </a:cubicBezTo>
                      <a:cubicBezTo>
                        <a:pt x="1196086" y="4051"/>
                        <a:pt x="1161746" y="2145"/>
                        <a:pt x="1122469" y="2167"/>
                      </a:cubicBezTo>
                      <a:cubicBezTo>
                        <a:pt x="1087263" y="2188"/>
                        <a:pt x="1052988" y="3942"/>
                        <a:pt x="1020575" y="7385"/>
                      </a:cubicBezTo>
                      <a:cubicBezTo>
                        <a:pt x="989396" y="10698"/>
                        <a:pt x="955684" y="16154"/>
                        <a:pt x="917489" y="24079"/>
                      </a:cubicBezTo>
                      <a:cubicBezTo>
                        <a:pt x="885423" y="30726"/>
                        <a:pt x="852100" y="39192"/>
                        <a:pt x="815638" y="49953"/>
                      </a:cubicBezTo>
                      <a:cubicBezTo>
                        <a:pt x="779566" y="60606"/>
                        <a:pt x="746503" y="71064"/>
                        <a:pt x="714566" y="81933"/>
                      </a:cubicBezTo>
                      <a:cubicBezTo>
                        <a:pt x="681677" y="93127"/>
                        <a:pt x="648333" y="105425"/>
                        <a:pt x="615487" y="118460"/>
                      </a:cubicBezTo>
                      <a:cubicBezTo>
                        <a:pt x="582207" y="131668"/>
                        <a:pt x="549708" y="145741"/>
                        <a:pt x="518875" y="160227"/>
                      </a:cubicBezTo>
                      <a:cubicBezTo>
                        <a:pt x="487501" y="174993"/>
                        <a:pt x="455673" y="190128"/>
                        <a:pt x="424884" y="204787"/>
                      </a:cubicBezTo>
                      <a:lnTo>
                        <a:pt x="423108" y="205631"/>
                      </a:lnTo>
                      <a:cubicBezTo>
                        <a:pt x="405180" y="214162"/>
                        <a:pt x="387209" y="222628"/>
                        <a:pt x="369260" y="231094"/>
                      </a:cubicBezTo>
                      <a:cubicBezTo>
                        <a:pt x="355164" y="237741"/>
                        <a:pt x="341090" y="244367"/>
                        <a:pt x="327016" y="251035"/>
                      </a:cubicBezTo>
                      <a:cubicBezTo>
                        <a:pt x="305364" y="261298"/>
                        <a:pt x="283756" y="271626"/>
                        <a:pt x="262125" y="281976"/>
                      </a:cubicBezTo>
                      <a:cubicBezTo>
                        <a:pt x="251884" y="286870"/>
                        <a:pt x="241621" y="291785"/>
                        <a:pt x="231358" y="296678"/>
                      </a:cubicBezTo>
                      <a:cubicBezTo>
                        <a:pt x="200049" y="311618"/>
                        <a:pt x="168025" y="326190"/>
                        <a:pt x="137063" y="340285"/>
                      </a:cubicBezTo>
                      <a:cubicBezTo>
                        <a:pt x="100190" y="357065"/>
                        <a:pt x="71717" y="369840"/>
                        <a:pt x="44760" y="381684"/>
                      </a:cubicBezTo>
                      <a:cubicBezTo>
                        <a:pt x="39391" y="384044"/>
                        <a:pt x="34021" y="386361"/>
                        <a:pt x="28651" y="388677"/>
                      </a:cubicBezTo>
                      <a:cubicBezTo>
                        <a:pt x="19731" y="392531"/>
                        <a:pt x="10507" y="396494"/>
                        <a:pt x="1521" y="400586"/>
                      </a:cubicBezTo>
                      <a:cubicBezTo>
                        <a:pt x="980" y="400824"/>
                        <a:pt x="330" y="400586"/>
                        <a:pt x="92" y="400045"/>
                      </a:cubicBezTo>
                      <a:cubicBezTo>
                        <a:pt x="-146" y="399503"/>
                        <a:pt x="92" y="398854"/>
                        <a:pt x="634" y="398616"/>
                      </a:cubicBezTo>
                      <a:cubicBezTo>
                        <a:pt x="9641" y="394523"/>
                        <a:pt x="18865" y="390540"/>
                        <a:pt x="27807" y="386685"/>
                      </a:cubicBezTo>
                      <a:cubicBezTo>
                        <a:pt x="33177" y="384369"/>
                        <a:pt x="38546" y="382052"/>
                        <a:pt x="43916" y="379692"/>
                      </a:cubicBezTo>
                      <a:cubicBezTo>
                        <a:pt x="70873" y="367848"/>
                        <a:pt x="99324" y="355073"/>
                        <a:pt x="136197" y="338293"/>
                      </a:cubicBezTo>
                      <a:cubicBezTo>
                        <a:pt x="167159" y="324198"/>
                        <a:pt x="199183" y="309626"/>
                        <a:pt x="230448" y="294708"/>
                      </a:cubicBezTo>
                      <a:cubicBezTo>
                        <a:pt x="240711" y="289814"/>
                        <a:pt x="250953" y="284921"/>
                        <a:pt x="261194" y="280006"/>
                      </a:cubicBezTo>
                      <a:cubicBezTo>
                        <a:pt x="282803" y="269678"/>
                        <a:pt x="304433" y="259328"/>
                        <a:pt x="326085" y="249065"/>
                      </a:cubicBezTo>
                      <a:cubicBezTo>
                        <a:pt x="340159" y="242396"/>
                        <a:pt x="354255" y="235749"/>
                        <a:pt x="368350" y="229124"/>
                      </a:cubicBezTo>
                      <a:cubicBezTo>
                        <a:pt x="386300" y="220658"/>
                        <a:pt x="404271" y="212192"/>
                        <a:pt x="422199" y="203682"/>
                      </a:cubicBezTo>
                      <a:lnTo>
                        <a:pt x="423974" y="202838"/>
                      </a:lnTo>
                      <a:cubicBezTo>
                        <a:pt x="454764" y="188201"/>
                        <a:pt x="486614" y="173045"/>
                        <a:pt x="517987" y="158278"/>
                      </a:cubicBezTo>
                      <a:cubicBezTo>
                        <a:pt x="548863" y="143749"/>
                        <a:pt x="581406" y="129676"/>
                        <a:pt x="614729" y="116446"/>
                      </a:cubicBezTo>
                      <a:cubicBezTo>
                        <a:pt x="647618" y="103390"/>
                        <a:pt x="680984" y="91092"/>
                        <a:pt x="713895" y="79876"/>
                      </a:cubicBezTo>
                      <a:cubicBezTo>
                        <a:pt x="745854" y="69007"/>
                        <a:pt x="778960" y="58527"/>
                        <a:pt x="815054" y="47874"/>
                      </a:cubicBezTo>
                      <a:cubicBezTo>
                        <a:pt x="851581" y="37092"/>
                        <a:pt x="884968" y="28626"/>
                        <a:pt x="917078" y="21957"/>
                      </a:cubicBezTo>
                      <a:cubicBezTo>
                        <a:pt x="955337" y="14032"/>
                        <a:pt x="989114" y="8554"/>
                        <a:pt x="1020380" y="5241"/>
                      </a:cubicBezTo>
                      <a:cubicBezTo>
                        <a:pt x="1052880" y="1799"/>
                        <a:pt x="1087220" y="23"/>
                        <a:pt x="1122513" y="2"/>
                      </a:cubicBezTo>
                      <a:cubicBezTo>
                        <a:pt x="1161854" y="-63"/>
                        <a:pt x="1196303" y="1885"/>
                        <a:pt x="1227720" y="5869"/>
                      </a:cubicBezTo>
                      <a:cubicBezTo>
                        <a:pt x="1261237" y="10113"/>
                        <a:pt x="1295859" y="17496"/>
                        <a:pt x="1330632" y="27824"/>
                      </a:cubicBezTo>
                      <a:cubicBezTo>
                        <a:pt x="1366726" y="38542"/>
                        <a:pt x="1401304" y="53742"/>
                        <a:pt x="1427395" y="65802"/>
                      </a:cubicBezTo>
                      <a:cubicBezTo>
                        <a:pt x="1460782" y="81218"/>
                        <a:pt x="1490706" y="97241"/>
                        <a:pt x="1518853" y="114779"/>
                      </a:cubicBezTo>
                      <a:cubicBezTo>
                        <a:pt x="1534399" y="124458"/>
                        <a:pt x="1548170" y="133746"/>
                        <a:pt x="1560923" y="143208"/>
                      </a:cubicBezTo>
                      <a:cubicBezTo>
                        <a:pt x="1571208" y="150830"/>
                        <a:pt x="1581363" y="158971"/>
                        <a:pt x="1591171" y="166831"/>
                      </a:cubicBezTo>
                      <a:cubicBezTo>
                        <a:pt x="1594441" y="169450"/>
                        <a:pt x="1597710" y="172070"/>
                        <a:pt x="1601001" y="174690"/>
                      </a:cubicBezTo>
                      <a:cubicBezTo>
                        <a:pt x="1625684" y="194350"/>
                        <a:pt x="1652316" y="214530"/>
                        <a:pt x="1684751" y="238217"/>
                      </a:cubicBezTo>
                      <a:cubicBezTo>
                        <a:pt x="1689666" y="241812"/>
                        <a:pt x="1694581" y="245406"/>
                        <a:pt x="1699496" y="249022"/>
                      </a:cubicBezTo>
                      <a:cubicBezTo>
                        <a:pt x="1722837" y="266127"/>
                        <a:pt x="1746979" y="283795"/>
                        <a:pt x="1771316" y="300250"/>
                      </a:cubicBezTo>
                      <a:cubicBezTo>
                        <a:pt x="1800720" y="320127"/>
                        <a:pt x="1831249" y="337774"/>
                        <a:pt x="1859873" y="353883"/>
                      </a:cubicBezTo>
                      <a:cubicBezTo>
                        <a:pt x="1884426" y="367697"/>
                        <a:pt x="1910539" y="379454"/>
                        <a:pt x="1935807" y="390799"/>
                      </a:cubicBezTo>
                      <a:cubicBezTo>
                        <a:pt x="1941609" y="393398"/>
                        <a:pt x="1947412" y="396017"/>
                        <a:pt x="1953193" y="398637"/>
                      </a:cubicBezTo>
                      <a:cubicBezTo>
                        <a:pt x="1953735" y="398876"/>
                        <a:pt x="1953973" y="399525"/>
                        <a:pt x="1953735" y="400066"/>
                      </a:cubicBezTo>
                      <a:cubicBezTo>
                        <a:pt x="1953561" y="400456"/>
                        <a:pt x="1953150" y="400694"/>
                        <a:pt x="1952739" y="4006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9" name="任意多边形: 形状 428">
                  <a:extLst>
                    <a:ext uri="{FF2B5EF4-FFF2-40B4-BE49-F238E27FC236}">
                      <a16:creationId xmlns:a16="http://schemas.microsoft.com/office/drawing/2014/main" id="{134CB1F8-20C2-06F3-5374-C895EA5E5BD5}"/>
                    </a:ext>
                  </a:extLst>
                </p:cNvPr>
                <p:cNvSpPr/>
                <p:nvPr/>
              </p:nvSpPr>
              <p:spPr>
                <a:xfrm>
                  <a:off x="6464788" y="1209989"/>
                  <a:ext cx="1997225" cy="431335"/>
                </a:xfrm>
                <a:custGeom>
                  <a:avLst/>
                  <a:gdLst>
                    <a:gd name="connsiteX0" fmla="*/ 1996110 w 1997225"/>
                    <a:gd name="connsiteY0" fmla="*/ 431335 h 431335"/>
                    <a:gd name="connsiteX1" fmla="*/ 1995721 w 1997225"/>
                    <a:gd name="connsiteY1" fmla="*/ 431249 h 431335"/>
                    <a:gd name="connsiteX2" fmla="*/ 1899434 w 1997225"/>
                    <a:gd name="connsiteY2" fmla="*/ 383766 h 431335"/>
                    <a:gd name="connsiteX3" fmla="*/ 1807889 w 1997225"/>
                    <a:gd name="connsiteY3" fmla="*/ 324461 h 431335"/>
                    <a:gd name="connsiteX4" fmla="*/ 1721476 w 1997225"/>
                    <a:gd name="connsiteY4" fmla="*/ 259331 h 431335"/>
                    <a:gd name="connsiteX5" fmla="*/ 1637877 w 1997225"/>
                    <a:gd name="connsiteY5" fmla="*/ 190305 h 431335"/>
                    <a:gd name="connsiteX6" fmla="*/ 1635171 w 1997225"/>
                    <a:gd name="connsiteY6" fmla="*/ 187988 h 431335"/>
                    <a:gd name="connsiteX7" fmla="*/ 1597366 w 1997225"/>
                    <a:gd name="connsiteY7" fmla="*/ 156701 h 431335"/>
                    <a:gd name="connsiteX8" fmla="*/ 1554452 w 1997225"/>
                    <a:gd name="connsiteY8" fmla="*/ 125478 h 431335"/>
                    <a:gd name="connsiteX9" fmla="*/ 1462820 w 1997225"/>
                    <a:gd name="connsiteY9" fmla="*/ 72020 h 431335"/>
                    <a:gd name="connsiteX10" fmla="*/ 1364304 w 1997225"/>
                    <a:gd name="connsiteY10" fmla="*/ 31985 h 431335"/>
                    <a:gd name="connsiteX11" fmla="*/ 1260049 w 1997225"/>
                    <a:gd name="connsiteY11" fmla="*/ 7886 h 431335"/>
                    <a:gd name="connsiteX12" fmla="*/ 1153434 w 1997225"/>
                    <a:gd name="connsiteY12" fmla="*/ 2646 h 431335"/>
                    <a:gd name="connsiteX13" fmla="*/ 1047837 w 1997225"/>
                    <a:gd name="connsiteY13" fmla="*/ 14295 h 431335"/>
                    <a:gd name="connsiteX14" fmla="*/ 942695 w 1997225"/>
                    <a:gd name="connsiteY14" fmla="*/ 36662 h 431335"/>
                    <a:gd name="connsiteX15" fmla="*/ 838549 w 1997225"/>
                    <a:gd name="connsiteY15" fmla="*/ 66520 h 431335"/>
                    <a:gd name="connsiteX16" fmla="*/ 735009 w 1997225"/>
                    <a:gd name="connsiteY16" fmla="*/ 102419 h 431335"/>
                    <a:gd name="connsiteX17" fmla="*/ 634305 w 1997225"/>
                    <a:gd name="connsiteY17" fmla="*/ 142778 h 431335"/>
                    <a:gd name="connsiteX18" fmla="*/ 536200 w 1997225"/>
                    <a:gd name="connsiteY18" fmla="*/ 187252 h 431335"/>
                    <a:gd name="connsiteX19" fmla="*/ 502899 w 1997225"/>
                    <a:gd name="connsiteY19" fmla="*/ 203014 h 431335"/>
                    <a:gd name="connsiteX20" fmla="*/ 437076 w 1997225"/>
                    <a:gd name="connsiteY20" fmla="*/ 234150 h 431335"/>
                    <a:gd name="connsiteX21" fmla="*/ 337477 w 1997225"/>
                    <a:gd name="connsiteY21" fmla="*/ 281070 h 431335"/>
                    <a:gd name="connsiteX22" fmla="*/ 239372 w 1997225"/>
                    <a:gd name="connsiteY22" fmla="*/ 326778 h 431335"/>
                    <a:gd name="connsiteX23" fmla="*/ 141894 w 1997225"/>
                    <a:gd name="connsiteY23" fmla="*/ 371208 h 431335"/>
                    <a:gd name="connsiteX24" fmla="*/ 46344 w 1997225"/>
                    <a:gd name="connsiteY24" fmla="*/ 412909 h 431335"/>
                    <a:gd name="connsiteX25" fmla="*/ 1481 w 1997225"/>
                    <a:gd name="connsiteY25" fmla="*/ 431227 h 431335"/>
                    <a:gd name="connsiteX26" fmla="*/ 73 w 1997225"/>
                    <a:gd name="connsiteY26" fmla="*/ 430621 h 431335"/>
                    <a:gd name="connsiteX27" fmla="*/ 680 w 1997225"/>
                    <a:gd name="connsiteY27" fmla="*/ 429213 h 431335"/>
                    <a:gd name="connsiteX28" fmla="*/ 45499 w 1997225"/>
                    <a:gd name="connsiteY28" fmla="*/ 410896 h 431335"/>
                    <a:gd name="connsiteX29" fmla="*/ 141006 w 1997225"/>
                    <a:gd name="connsiteY29" fmla="*/ 369216 h 431335"/>
                    <a:gd name="connsiteX30" fmla="*/ 238462 w 1997225"/>
                    <a:gd name="connsiteY30" fmla="*/ 324807 h 431335"/>
                    <a:gd name="connsiteX31" fmla="*/ 336568 w 1997225"/>
                    <a:gd name="connsiteY31" fmla="*/ 279121 h 431335"/>
                    <a:gd name="connsiteX32" fmla="*/ 436167 w 1997225"/>
                    <a:gd name="connsiteY32" fmla="*/ 232201 h 431335"/>
                    <a:gd name="connsiteX33" fmla="*/ 501989 w 1997225"/>
                    <a:gd name="connsiteY33" fmla="*/ 201066 h 431335"/>
                    <a:gd name="connsiteX34" fmla="*/ 535290 w 1997225"/>
                    <a:gd name="connsiteY34" fmla="*/ 185303 h 431335"/>
                    <a:gd name="connsiteX35" fmla="*/ 633482 w 1997225"/>
                    <a:gd name="connsiteY35" fmla="*/ 140808 h 431335"/>
                    <a:gd name="connsiteX36" fmla="*/ 734272 w 1997225"/>
                    <a:gd name="connsiteY36" fmla="*/ 100427 h 431335"/>
                    <a:gd name="connsiteX37" fmla="*/ 837921 w 1997225"/>
                    <a:gd name="connsiteY37" fmla="*/ 64485 h 431335"/>
                    <a:gd name="connsiteX38" fmla="*/ 942197 w 1997225"/>
                    <a:gd name="connsiteY38" fmla="*/ 34605 h 431335"/>
                    <a:gd name="connsiteX39" fmla="*/ 1047513 w 1997225"/>
                    <a:gd name="connsiteY39" fmla="*/ 12195 h 431335"/>
                    <a:gd name="connsiteX40" fmla="*/ 1153369 w 1997225"/>
                    <a:gd name="connsiteY40" fmla="*/ 525 h 431335"/>
                    <a:gd name="connsiteX41" fmla="*/ 1260374 w 1997225"/>
                    <a:gd name="connsiteY41" fmla="*/ 5764 h 431335"/>
                    <a:gd name="connsiteX42" fmla="*/ 1364996 w 1997225"/>
                    <a:gd name="connsiteY42" fmla="*/ 29950 h 431335"/>
                    <a:gd name="connsiteX43" fmla="*/ 1463795 w 1997225"/>
                    <a:gd name="connsiteY43" fmla="*/ 70114 h 431335"/>
                    <a:gd name="connsiteX44" fmla="*/ 1555686 w 1997225"/>
                    <a:gd name="connsiteY44" fmla="*/ 123725 h 431335"/>
                    <a:gd name="connsiteX45" fmla="*/ 1598709 w 1997225"/>
                    <a:gd name="connsiteY45" fmla="*/ 155012 h 431335"/>
                    <a:gd name="connsiteX46" fmla="*/ 1636600 w 1997225"/>
                    <a:gd name="connsiteY46" fmla="*/ 186364 h 431335"/>
                    <a:gd name="connsiteX47" fmla="*/ 1639306 w 1997225"/>
                    <a:gd name="connsiteY47" fmla="*/ 188659 h 431335"/>
                    <a:gd name="connsiteX48" fmla="*/ 1722840 w 1997225"/>
                    <a:gd name="connsiteY48" fmla="*/ 257621 h 431335"/>
                    <a:gd name="connsiteX49" fmla="*/ 1809167 w 1997225"/>
                    <a:gd name="connsiteY49" fmla="*/ 322685 h 431335"/>
                    <a:gd name="connsiteX50" fmla="*/ 1900560 w 1997225"/>
                    <a:gd name="connsiteY50" fmla="*/ 381882 h 431335"/>
                    <a:gd name="connsiteX51" fmla="*/ 1996543 w 1997225"/>
                    <a:gd name="connsiteY51" fmla="*/ 429213 h 431335"/>
                    <a:gd name="connsiteX52" fmla="*/ 1997150 w 1997225"/>
                    <a:gd name="connsiteY52" fmla="*/ 430621 h 431335"/>
                    <a:gd name="connsiteX53" fmla="*/ 1996110 w 1997225"/>
                    <a:gd name="connsiteY53" fmla="*/ 431335 h 431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997225" h="431335">
                      <a:moveTo>
                        <a:pt x="1996110" y="431335"/>
                      </a:moveTo>
                      <a:cubicBezTo>
                        <a:pt x="1995980" y="431335"/>
                        <a:pt x="1995851" y="431314"/>
                        <a:pt x="1995721" y="431249"/>
                      </a:cubicBezTo>
                      <a:cubicBezTo>
                        <a:pt x="1965299" y="419275"/>
                        <a:pt x="1933796" y="403729"/>
                        <a:pt x="1899434" y="383766"/>
                      </a:cubicBezTo>
                      <a:cubicBezTo>
                        <a:pt x="1870269" y="366812"/>
                        <a:pt x="1840324" y="347412"/>
                        <a:pt x="1807889" y="324461"/>
                      </a:cubicBezTo>
                      <a:cubicBezTo>
                        <a:pt x="1780391" y="304996"/>
                        <a:pt x="1752135" y="283690"/>
                        <a:pt x="1721476" y="259331"/>
                      </a:cubicBezTo>
                      <a:cubicBezTo>
                        <a:pt x="1695645" y="238784"/>
                        <a:pt x="1668298" y="216222"/>
                        <a:pt x="1637877" y="190305"/>
                      </a:cubicBezTo>
                      <a:lnTo>
                        <a:pt x="1635171" y="187988"/>
                      </a:lnTo>
                      <a:cubicBezTo>
                        <a:pt x="1622916" y="177552"/>
                        <a:pt x="1610271" y="166769"/>
                        <a:pt x="1597366" y="156701"/>
                      </a:cubicBezTo>
                      <a:cubicBezTo>
                        <a:pt x="1583509" y="145896"/>
                        <a:pt x="1569067" y="135395"/>
                        <a:pt x="1554452" y="125478"/>
                      </a:cubicBezTo>
                      <a:cubicBezTo>
                        <a:pt x="1524962" y="105494"/>
                        <a:pt x="1494129" y="87501"/>
                        <a:pt x="1462820" y="72020"/>
                      </a:cubicBezTo>
                      <a:cubicBezTo>
                        <a:pt x="1430537" y="56040"/>
                        <a:pt x="1397388" y="42573"/>
                        <a:pt x="1364304" y="31985"/>
                      </a:cubicBezTo>
                      <a:cubicBezTo>
                        <a:pt x="1329725" y="20899"/>
                        <a:pt x="1294649" y="12801"/>
                        <a:pt x="1260049" y="7886"/>
                      </a:cubicBezTo>
                      <a:cubicBezTo>
                        <a:pt x="1224973" y="2906"/>
                        <a:pt x="1189095" y="1131"/>
                        <a:pt x="1153434" y="2646"/>
                      </a:cubicBezTo>
                      <a:cubicBezTo>
                        <a:pt x="1120740" y="4032"/>
                        <a:pt x="1086205" y="7843"/>
                        <a:pt x="1047837" y="14295"/>
                      </a:cubicBezTo>
                      <a:cubicBezTo>
                        <a:pt x="1014277" y="19946"/>
                        <a:pt x="979893" y="27265"/>
                        <a:pt x="942695" y="36662"/>
                      </a:cubicBezTo>
                      <a:cubicBezTo>
                        <a:pt x="909221" y="45128"/>
                        <a:pt x="874188" y="55174"/>
                        <a:pt x="838549" y="66520"/>
                      </a:cubicBezTo>
                      <a:cubicBezTo>
                        <a:pt x="804707" y="77281"/>
                        <a:pt x="769868" y="89363"/>
                        <a:pt x="735009" y="102419"/>
                      </a:cubicBezTo>
                      <a:cubicBezTo>
                        <a:pt x="701513" y="114956"/>
                        <a:pt x="667649" y="128531"/>
                        <a:pt x="634305" y="142778"/>
                      </a:cubicBezTo>
                      <a:cubicBezTo>
                        <a:pt x="605573" y="155055"/>
                        <a:pt x="574394" y="169172"/>
                        <a:pt x="536200" y="187252"/>
                      </a:cubicBezTo>
                      <a:lnTo>
                        <a:pt x="502899" y="203014"/>
                      </a:lnTo>
                      <a:cubicBezTo>
                        <a:pt x="480965" y="213386"/>
                        <a:pt x="459010" y="223779"/>
                        <a:pt x="437076" y="234150"/>
                      </a:cubicBezTo>
                      <a:cubicBezTo>
                        <a:pt x="397302" y="252944"/>
                        <a:pt x="366599" y="267408"/>
                        <a:pt x="337477" y="281070"/>
                      </a:cubicBezTo>
                      <a:cubicBezTo>
                        <a:pt x="301145" y="298110"/>
                        <a:pt x="269057" y="313050"/>
                        <a:pt x="239372" y="326778"/>
                      </a:cubicBezTo>
                      <a:cubicBezTo>
                        <a:pt x="203018" y="343558"/>
                        <a:pt x="171124" y="358086"/>
                        <a:pt x="141894" y="371208"/>
                      </a:cubicBezTo>
                      <a:cubicBezTo>
                        <a:pt x="104718" y="387880"/>
                        <a:pt x="74361" y="401131"/>
                        <a:pt x="46344" y="412909"/>
                      </a:cubicBezTo>
                      <a:cubicBezTo>
                        <a:pt x="29715" y="419903"/>
                        <a:pt x="15035" y="425901"/>
                        <a:pt x="1481" y="431227"/>
                      </a:cubicBezTo>
                      <a:cubicBezTo>
                        <a:pt x="918" y="431444"/>
                        <a:pt x="290" y="431162"/>
                        <a:pt x="73" y="430621"/>
                      </a:cubicBezTo>
                      <a:cubicBezTo>
                        <a:pt x="-143" y="430058"/>
                        <a:pt x="138" y="429430"/>
                        <a:pt x="680" y="429213"/>
                      </a:cubicBezTo>
                      <a:cubicBezTo>
                        <a:pt x="14234" y="423887"/>
                        <a:pt x="28892" y="417889"/>
                        <a:pt x="45499" y="410896"/>
                      </a:cubicBezTo>
                      <a:cubicBezTo>
                        <a:pt x="73495" y="399117"/>
                        <a:pt x="103852" y="385866"/>
                        <a:pt x="141006" y="369216"/>
                      </a:cubicBezTo>
                      <a:cubicBezTo>
                        <a:pt x="170237" y="356116"/>
                        <a:pt x="202130" y="341588"/>
                        <a:pt x="238462" y="324807"/>
                      </a:cubicBezTo>
                      <a:cubicBezTo>
                        <a:pt x="268147" y="311102"/>
                        <a:pt x="300236" y="296162"/>
                        <a:pt x="336568" y="279121"/>
                      </a:cubicBezTo>
                      <a:cubicBezTo>
                        <a:pt x="365690" y="265459"/>
                        <a:pt x="396392" y="250995"/>
                        <a:pt x="436167" y="232201"/>
                      </a:cubicBezTo>
                      <a:cubicBezTo>
                        <a:pt x="458122" y="221830"/>
                        <a:pt x="480056" y="211459"/>
                        <a:pt x="501989" y="201066"/>
                      </a:cubicBezTo>
                      <a:lnTo>
                        <a:pt x="535290" y="185303"/>
                      </a:lnTo>
                      <a:cubicBezTo>
                        <a:pt x="573506" y="167224"/>
                        <a:pt x="604707" y="153085"/>
                        <a:pt x="633482" y="140808"/>
                      </a:cubicBezTo>
                      <a:cubicBezTo>
                        <a:pt x="666848" y="126561"/>
                        <a:pt x="700755" y="112964"/>
                        <a:pt x="734272" y="100427"/>
                      </a:cubicBezTo>
                      <a:cubicBezTo>
                        <a:pt x="769154" y="87349"/>
                        <a:pt x="804035" y="75267"/>
                        <a:pt x="837921" y="64485"/>
                      </a:cubicBezTo>
                      <a:cubicBezTo>
                        <a:pt x="873603" y="53139"/>
                        <a:pt x="908701" y="43071"/>
                        <a:pt x="942197" y="34605"/>
                      </a:cubicBezTo>
                      <a:cubicBezTo>
                        <a:pt x="979439" y="25186"/>
                        <a:pt x="1013887" y="17846"/>
                        <a:pt x="1047513" y="12195"/>
                      </a:cubicBezTo>
                      <a:cubicBezTo>
                        <a:pt x="1085967" y="5721"/>
                        <a:pt x="1120588" y="1910"/>
                        <a:pt x="1153369" y="525"/>
                      </a:cubicBezTo>
                      <a:cubicBezTo>
                        <a:pt x="1189182" y="-991"/>
                        <a:pt x="1225189" y="784"/>
                        <a:pt x="1260374" y="5764"/>
                      </a:cubicBezTo>
                      <a:cubicBezTo>
                        <a:pt x="1295104" y="10701"/>
                        <a:pt x="1330288" y="18821"/>
                        <a:pt x="1364996" y="29950"/>
                      </a:cubicBezTo>
                      <a:cubicBezTo>
                        <a:pt x="1398167" y="40581"/>
                        <a:pt x="1431425" y="54092"/>
                        <a:pt x="1463795" y="70114"/>
                      </a:cubicBezTo>
                      <a:cubicBezTo>
                        <a:pt x="1495190" y="85639"/>
                        <a:pt x="1526109" y="103675"/>
                        <a:pt x="1555686" y="123725"/>
                      </a:cubicBezTo>
                      <a:cubicBezTo>
                        <a:pt x="1570323" y="133641"/>
                        <a:pt x="1584808" y="144186"/>
                        <a:pt x="1598709" y="155012"/>
                      </a:cubicBezTo>
                      <a:cubicBezTo>
                        <a:pt x="1611657" y="165102"/>
                        <a:pt x="1624323" y="175906"/>
                        <a:pt x="1636600" y="186364"/>
                      </a:cubicBezTo>
                      <a:lnTo>
                        <a:pt x="1639306" y="188659"/>
                      </a:lnTo>
                      <a:cubicBezTo>
                        <a:pt x="1669706" y="214555"/>
                        <a:pt x="1697031" y="237116"/>
                        <a:pt x="1722840" y="257621"/>
                      </a:cubicBezTo>
                      <a:cubicBezTo>
                        <a:pt x="1753456" y="281958"/>
                        <a:pt x="1781690" y="303242"/>
                        <a:pt x="1809167" y="322685"/>
                      </a:cubicBezTo>
                      <a:cubicBezTo>
                        <a:pt x="1841558" y="345615"/>
                        <a:pt x="1871438" y="364972"/>
                        <a:pt x="1900560" y="381882"/>
                      </a:cubicBezTo>
                      <a:cubicBezTo>
                        <a:pt x="1934813" y="401802"/>
                        <a:pt x="1966209" y="417283"/>
                        <a:pt x="1996543" y="429213"/>
                      </a:cubicBezTo>
                      <a:cubicBezTo>
                        <a:pt x="1997106" y="429430"/>
                        <a:pt x="1997366" y="430058"/>
                        <a:pt x="1997150" y="430621"/>
                      </a:cubicBezTo>
                      <a:cubicBezTo>
                        <a:pt x="1996955" y="431075"/>
                        <a:pt x="1996543" y="431335"/>
                        <a:pt x="1996110" y="431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0" name="任意多边形: 形状 429">
                  <a:extLst>
                    <a:ext uri="{FF2B5EF4-FFF2-40B4-BE49-F238E27FC236}">
                      <a16:creationId xmlns:a16="http://schemas.microsoft.com/office/drawing/2014/main" id="{93C8B6A4-3586-F578-EAFB-EF5ABDB20C11}"/>
                    </a:ext>
                  </a:extLst>
                </p:cNvPr>
                <p:cNvSpPr/>
                <p:nvPr/>
              </p:nvSpPr>
              <p:spPr>
                <a:xfrm>
                  <a:off x="6445380" y="1228466"/>
                  <a:ext cx="2035929" cy="462023"/>
                </a:xfrm>
                <a:custGeom>
                  <a:avLst/>
                  <a:gdLst>
                    <a:gd name="connsiteX0" fmla="*/ 2034897 w 2035929"/>
                    <a:gd name="connsiteY0" fmla="*/ 462008 h 462023"/>
                    <a:gd name="connsiteX1" fmla="*/ 2034550 w 2035929"/>
                    <a:gd name="connsiteY1" fmla="*/ 461943 h 462023"/>
                    <a:gd name="connsiteX2" fmla="*/ 1984253 w 2035929"/>
                    <a:gd name="connsiteY2" fmla="*/ 439793 h 462023"/>
                    <a:gd name="connsiteX3" fmla="*/ 1937722 w 2035929"/>
                    <a:gd name="connsiteY3" fmla="*/ 413226 h 462023"/>
                    <a:gd name="connsiteX4" fmla="*/ 1936098 w 2035929"/>
                    <a:gd name="connsiteY4" fmla="*/ 412251 h 462023"/>
                    <a:gd name="connsiteX5" fmla="*/ 1844727 w 2035929"/>
                    <a:gd name="connsiteY5" fmla="*/ 348854 h 462023"/>
                    <a:gd name="connsiteX6" fmla="*/ 1758335 w 2035929"/>
                    <a:gd name="connsiteY6" fmla="*/ 279330 h 462023"/>
                    <a:gd name="connsiteX7" fmla="*/ 1746145 w 2035929"/>
                    <a:gd name="connsiteY7" fmla="*/ 268612 h 462023"/>
                    <a:gd name="connsiteX8" fmla="*/ 1675061 w 2035929"/>
                    <a:gd name="connsiteY8" fmla="*/ 205258 h 462023"/>
                    <a:gd name="connsiteX9" fmla="*/ 1590445 w 2035929"/>
                    <a:gd name="connsiteY9" fmla="*/ 134629 h 462023"/>
                    <a:gd name="connsiteX10" fmla="*/ 1498489 w 2035929"/>
                    <a:gd name="connsiteY10" fmla="*/ 76472 h 462023"/>
                    <a:gd name="connsiteX11" fmla="*/ 1397894 w 2035929"/>
                    <a:gd name="connsiteY11" fmla="*/ 33016 h 462023"/>
                    <a:gd name="connsiteX12" fmla="*/ 1291539 w 2035929"/>
                    <a:gd name="connsiteY12" fmla="*/ 6730 h 462023"/>
                    <a:gd name="connsiteX13" fmla="*/ 1237560 w 2035929"/>
                    <a:gd name="connsiteY13" fmla="*/ 2162 h 462023"/>
                    <a:gd name="connsiteX14" fmla="*/ 1184426 w 2035929"/>
                    <a:gd name="connsiteY14" fmla="*/ 4782 h 462023"/>
                    <a:gd name="connsiteX15" fmla="*/ 1075906 w 2035929"/>
                    <a:gd name="connsiteY15" fmla="*/ 22536 h 462023"/>
                    <a:gd name="connsiteX16" fmla="*/ 968382 w 2035929"/>
                    <a:gd name="connsiteY16" fmla="*/ 49926 h 462023"/>
                    <a:gd name="connsiteX17" fmla="*/ 862070 w 2035929"/>
                    <a:gd name="connsiteY17" fmla="*/ 83335 h 462023"/>
                    <a:gd name="connsiteX18" fmla="*/ 756885 w 2035929"/>
                    <a:gd name="connsiteY18" fmla="*/ 122980 h 462023"/>
                    <a:gd name="connsiteX19" fmla="*/ 653929 w 2035929"/>
                    <a:gd name="connsiteY19" fmla="*/ 167042 h 462023"/>
                    <a:gd name="connsiteX20" fmla="*/ 574726 w 2035929"/>
                    <a:gd name="connsiteY20" fmla="*/ 203829 h 462023"/>
                    <a:gd name="connsiteX21" fmla="*/ 553269 w 2035929"/>
                    <a:gd name="connsiteY21" fmla="*/ 213940 h 462023"/>
                    <a:gd name="connsiteX22" fmla="*/ 517370 w 2035929"/>
                    <a:gd name="connsiteY22" fmla="*/ 230829 h 462023"/>
                    <a:gd name="connsiteX23" fmla="*/ 451439 w 2035929"/>
                    <a:gd name="connsiteY23" fmla="*/ 261835 h 462023"/>
                    <a:gd name="connsiteX24" fmla="*/ 413873 w 2035929"/>
                    <a:gd name="connsiteY24" fmla="*/ 279546 h 462023"/>
                    <a:gd name="connsiteX25" fmla="*/ 349675 w 2035929"/>
                    <a:gd name="connsiteY25" fmla="*/ 309707 h 462023"/>
                    <a:gd name="connsiteX26" fmla="*/ 271143 w 2035929"/>
                    <a:gd name="connsiteY26" fmla="*/ 345823 h 462023"/>
                    <a:gd name="connsiteX27" fmla="*/ 240094 w 2035929"/>
                    <a:gd name="connsiteY27" fmla="*/ 360070 h 462023"/>
                    <a:gd name="connsiteX28" fmla="*/ 146925 w 2035929"/>
                    <a:gd name="connsiteY28" fmla="*/ 402205 h 462023"/>
                    <a:gd name="connsiteX29" fmla="*/ 48083 w 2035929"/>
                    <a:gd name="connsiteY29" fmla="*/ 444210 h 462023"/>
                    <a:gd name="connsiteX30" fmla="*/ 45745 w 2035929"/>
                    <a:gd name="connsiteY30" fmla="*/ 445163 h 462023"/>
                    <a:gd name="connsiteX31" fmla="*/ 1423 w 2035929"/>
                    <a:gd name="connsiteY31" fmla="*/ 461965 h 462023"/>
                    <a:gd name="connsiteX32" fmla="*/ 59 w 2035929"/>
                    <a:gd name="connsiteY32" fmla="*/ 461293 h 462023"/>
                    <a:gd name="connsiteX33" fmla="*/ 730 w 2035929"/>
                    <a:gd name="connsiteY33" fmla="*/ 459929 h 462023"/>
                    <a:gd name="connsiteX34" fmla="*/ 44922 w 2035929"/>
                    <a:gd name="connsiteY34" fmla="*/ 443171 h 462023"/>
                    <a:gd name="connsiteX35" fmla="*/ 47261 w 2035929"/>
                    <a:gd name="connsiteY35" fmla="*/ 442218 h 462023"/>
                    <a:gd name="connsiteX36" fmla="*/ 146016 w 2035929"/>
                    <a:gd name="connsiteY36" fmla="*/ 400235 h 462023"/>
                    <a:gd name="connsiteX37" fmla="*/ 239163 w 2035929"/>
                    <a:gd name="connsiteY37" fmla="*/ 358121 h 462023"/>
                    <a:gd name="connsiteX38" fmla="*/ 270255 w 2035929"/>
                    <a:gd name="connsiteY38" fmla="*/ 343896 h 462023"/>
                    <a:gd name="connsiteX39" fmla="*/ 348765 w 2035929"/>
                    <a:gd name="connsiteY39" fmla="*/ 307780 h 462023"/>
                    <a:gd name="connsiteX40" fmla="*/ 412942 w 2035929"/>
                    <a:gd name="connsiteY40" fmla="*/ 277619 h 462023"/>
                    <a:gd name="connsiteX41" fmla="*/ 450508 w 2035929"/>
                    <a:gd name="connsiteY41" fmla="*/ 259908 h 462023"/>
                    <a:gd name="connsiteX42" fmla="*/ 516439 w 2035929"/>
                    <a:gd name="connsiteY42" fmla="*/ 228902 h 462023"/>
                    <a:gd name="connsiteX43" fmla="*/ 552338 w 2035929"/>
                    <a:gd name="connsiteY43" fmla="*/ 212013 h 462023"/>
                    <a:gd name="connsiteX44" fmla="*/ 573795 w 2035929"/>
                    <a:gd name="connsiteY44" fmla="*/ 201902 h 462023"/>
                    <a:gd name="connsiteX45" fmla="*/ 653042 w 2035929"/>
                    <a:gd name="connsiteY45" fmla="*/ 165093 h 462023"/>
                    <a:gd name="connsiteX46" fmla="*/ 756062 w 2035929"/>
                    <a:gd name="connsiteY46" fmla="*/ 120988 h 462023"/>
                    <a:gd name="connsiteX47" fmla="*/ 861334 w 2035929"/>
                    <a:gd name="connsiteY47" fmla="*/ 81322 h 462023"/>
                    <a:gd name="connsiteX48" fmla="*/ 967754 w 2035929"/>
                    <a:gd name="connsiteY48" fmla="*/ 47891 h 462023"/>
                    <a:gd name="connsiteX49" fmla="*/ 1075430 w 2035929"/>
                    <a:gd name="connsiteY49" fmla="*/ 20458 h 462023"/>
                    <a:gd name="connsiteX50" fmla="*/ 1184188 w 2035929"/>
                    <a:gd name="connsiteY50" fmla="*/ 2681 h 462023"/>
                    <a:gd name="connsiteX51" fmla="*/ 1237582 w 2035929"/>
                    <a:gd name="connsiteY51" fmla="*/ 40 h 462023"/>
                    <a:gd name="connsiteX52" fmla="*/ 1291820 w 2035929"/>
                    <a:gd name="connsiteY52" fmla="*/ 4630 h 462023"/>
                    <a:gd name="connsiteX53" fmla="*/ 1398586 w 2035929"/>
                    <a:gd name="connsiteY53" fmla="*/ 31024 h 462023"/>
                    <a:gd name="connsiteX54" fmla="*/ 1499463 w 2035929"/>
                    <a:gd name="connsiteY54" fmla="*/ 74610 h 462023"/>
                    <a:gd name="connsiteX55" fmla="*/ 1591701 w 2035929"/>
                    <a:gd name="connsiteY55" fmla="*/ 132940 h 462023"/>
                    <a:gd name="connsiteX56" fmla="*/ 1676469 w 2035929"/>
                    <a:gd name="connsiteY56" fmla="*/ 203699 h 462023"/>
                    <a:gd name="connsiteX57" fmla="*/ 1747531 w 2035929"/>
                    <a:gd name="connsiteY57" fmla="*/ 267010 h 462023"/>
                    <a:gd name="connsiteX58" fmla="*/ 1759721 w 2035929"/>
                    <a:gd name="connsiteY58" fmla="*/ 277727 h 462023"/>
                    <a:gd name="connsiteX59" fmla="*/ 1845982 w 2035929"/>
                    <a:gd name="connsiteY59" fmla="*/ 347144 h 462023"/>
                    <a:gd name="connsiteX60" fmla="*/ 1937181 w 2035929"/>
                    <a:gd name="connsiteY60" fmla="*/ 410411 h 462023"/>
                    <a:gd name="connsiteX61" fmla="*/ 1938805 w 2035929"/>
                    <a:gd name="connsiteY61" fmla="*/ 411385 h 462023"/>
                    <a:gd name="connsiteX62" fmla="*/ 1985205 w 2035929"/>
                    <a:gd name="connsiteY62" fmla="*/ 437888 h 462023"/>
                    <a:gd name="connsiteX63" fmla="*/ 2035200 w 2035929"/>
                    <a:gd name="connsiteY63" fmla="*/ 459908 h 462023"/>
                    <a:gd name="connsiteX64" fmla="*/ 2035871 w 2035929"/>
                    <a:gd name="connsiteY64" fmla="*/ 461272 h 462023"/>
                    <a:gd name="connsiteX65" fmla="*/ 2034897 w 2035929"/>
                    <a:gd name="connsiteY65" fmla="*/ 462008 h 46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035929" h="462023">
                      <a:moveTo>
                        <a:pt x="2034897" y="462008"/>
                      </a:moveTo>
                      <a:cubicBezTo>
                        <a:pt x="2034788" y="462008"/>
                        <a:pt x="2034658" y="461986"/>
                        <a:pt x="2034550" y="461943"/>
                      </a:cubicBezTo>
                      <a:cubicBezTo>
                        <a:pt x="2016969" y="456032"/>
                        <a:pt x="1999972" y="447804"/>
                        <a:pt x="1984253" y="439793"/>
                      </a:cubicBezTo>
                      <a:cubicBezTo>
                        <a:pt x="1968338" y="431695"/>
                        <a:pt x="1952770" y="422298"/>
                        <a:pt x="1937722" y="413226"/>
                      </a:cubicBezTo>
                      <a:lnTo>
                        <a:pt x="1936098" y="412251"/>
                      </a:lnTo>
                      <a:cubicBezTo>
                        <a:pt x="1903967" y="392895"/>
                        <a:pt x="1873849" y="370506"/>
                        <a:pt x="1844727" y="348854"/>
                      </a:cubicBezTo>
                      <a:cubicBezTo>
                        <a:pt x="1812660" y="325015"/>
                        <a:pt x="1784404" y="302281"/>
                        <a:pt x="1758335" y="279330"/>
                      </a:cubicBezTo>
                      <a:lnTo>
                        <a:pt x="1746145" y="268612"/>
                      </a:lnTo>
                      <a:cubicBezTo>
                        <a:pt x="1722717" y="247999"/>
                        <a:pt x="1698489" y="226693"/>
                        <a:pt x="1675061" y="205258"/>
                      </a:cubicBezTo>
                      <a:cubicBezTo>
                        <a:pt x="1644705" y="177500"/>
                        <a:pt x="1617034" y="154397"/>
                        <a:pt x="1590445" y="134629"/>
                      </a:cubicBezTo>
                      <a:cubicBezTo>
                        <a:pt x="1559180" y="111375"/>
                        <a:pt x="1529105" y="92343"/>
                        <a:pt x="1498489" y="76472"/>
                      </a:cubicBezTo>
                      <a:cubicBezTo>
                        <a:pt x="1465729" y="59475"/>
                        <a:pt x="1431887" y="44860"/>
                        <a:pt x="1397894" y="33016"/>
                      </a:cubicBezTo>
                      <a:cubicBezTo>
                        <a:pt x="1361994" y="20501"/>
                        <a:pt x="1326204" y="11667"/>
                        <a:pt x="1291539" y="6730"/>
                      </a:cubicBezTo>
                      <a:cubicBezTo>
                        <a:pt x="1271814" y="3937"/>
                        <a:pt x="1254167" y="2443"/>
                        <a:pt x="1237560" y="2162"/>
                      </a:cubicBezTo>
                      <a:cubicBezTo>
                        <a:pt x="1221732" y="1902"/>
                        <a:pt x="1204844" y="2746"/>
                        <a:pt x="1184426" y="4782"/>
                      </a:cubicBezTo>
                      <a:cubicBezTo>
                        <a:pt x="1152338" y="7986"/>
                        <a:pt x="1117868" y="13637"/>
                        <a:pt x="1075906" y="22536"/>
                      </a:cubicBezTo>
                      <a:cubicBezTo>
                        <a:pt x="1043536" y="29400"/>
                        <a:pt x="1009369" y="38104"/>
                        <a:pt x="968382" y="49926"/>
                      </a:cubicBezTo>
                      <a:cubicBezTo>
                        <a:pt x="928715" y="61380"/>
                        <a:pt x="893942" y="72293"/>
                        <a:pt x="862070" y="83335"/>
                      </a:cubicBezTo>
                      <a:cubicBezTo>
                        <a:pt x="828640" y="94919"/>
                        <a:pt x="794234" y="107867"/>
                        <a:pt x="756885" y="122980"/>
                      </a:cubicBezTo>
                      <a:cubicBezTo>
                        <a:pt x="723800" y="136361"/>
                        <a:pt x="690131" y="150760"/>
                        <a:pt x="653929" y="167042"/>
                      </a:cubicBezTo>
                      <a:cubicBezTo>
                        <a:pt x="627384" y="178994"/>
                        <a:pt x="600622" y="191617"/>
                        <a:pt x="574726" y="203829"/>
                      </a:cubicBezTo>
                      <a:cubicBezTo>
                        <a:pt x="567581" y="207207"/>
                        <a:pt x="560414" y="210584"/>
                        <a:pt x="553269" y="213940"/>
                      </a:cubicBezTo>
                      <a:lnTo>
                        <a:pt x="517370" y="230829"/>
                      </a:lnTo>
                      <a:cubicBezTo>
                        <a:pt x="495393" y="241157"/>
                        <a:pt x="473416" y="251507"/>
                        <a:pt x="451439" y="261835"/>
                      </a:cubicBezTo>
                      <a:cubicBezTo>
                        <a:pt x="438903" y="267724"/>
                        <a:pt x="426388" y="273635"/>
                        <a:pt x="413873" y="279546"/>
                      </a:cubicBezTo>
                      <a:cubicBezTo>
                        <a:pt x="392849" y="289463"/>
                        <a:pt x="371110" y="299747"/>
                        <a:pt x="349675" y="309707"/>
                      </a:cubicBezTo>
                      <a:cubicBezTo>
                        <a:pt x="323541" y="321854"/>
                        <a:pt x="296909" y="334044"/>
                        <a:pt x="271143" y="345823"/>
                      </a:cubicBezTo>
                      <a:lnTo>
                        <a:pt x="240094" y="360070"/>
                      </a:lnTo>
                      <a:cubicBezTo>
                        <a:pt x="209629" y="374036"/>
                        <a:pt x="178126" y="388478"/>
                        <a:pt x="146925" y="402205"/>
                      </a:cubicBezTo>
                      <a:cubicBezTo>
                        <a:pt x="115746" y="415932"/>
                        <a:pt x="82207" y="430526"/>
                        <a:pt x="48083" y="444210"/>
                      </a:cubicBezTo>
                      <a:lnTo>
                        <a:pt x="45745" y="445163"/>
                      </a:lnTo>
                      <a:cubicBezTo>
                        <a:pt x="31325" y="450944"/>
                        <a:pt x="16428" y="456941"/>
                        <a:pt x="1423" y="461965"/>
                      </a:cubicBezTo>
                      <a:cubicBezTo>
                        <a:pt x="860" y="462159"/>
                        <a:pt x="232" y="461856"/>
                        <a:pt x="59" y="461293"/>
                      </a:cubicBezTo>
                      <a:cubicBezTo>
                        <a:pt x="-136" y="460730"/>
                        <a:pt x="167" y="460124"/>
                        <a:pt x="730" y="459929"/>
                      </a:cubicBezTo>
                      <a:cubicBezTo>
                        <a:pt x="15649" y="454928"/>
                        <a:pt x="30545" y="448952"/>
                        <a:pt x="44922" y="443171"/>
                      </a:cubicBezTo>
                      <a:lnTo>
                        <a:pt x="47261" y="442218"/>
                      </a:lnTo>
                      <a:cubicBezTo>
                        <a:pt x="81341" y="428534"/>
                        <a:pt x="114880" y="413962"/>
                        <a:pt x="146016" y="400235"/>
                      </a:cubicBezTo>
                      <a:cubicBezTo>
                        <a:pt x="177194" y="386507"/>
                        <a:pt x="208698" y="372065"/>
                        <a:pt x="239163" y="358121"/>
                      </a:cubicBezTo>
                      <a:lnTo>
                        <a:pt x="270255" y="343896"/>
                      </a:lnTo>
                      <a:cubicBezTo>
                        <a:pt x="296021" y="332117"/>
                        <a:pt x="322653" y="319927"/>
                        <a:pt x="348765" y="307780"/>
                      </a:cubicBezTo>
                      <a:cubicBezTo>
                        <a:pt x="370201" y="297820"/>
                        <a:pt x="391939" y="287557"/>
                        <a:pt x="412942" y="277619"/>
                      </a:cubicBezTo>
                      <a:cubicBezTo>
                        <a:pt x="425457" y="271708"/>
                        <a:pt x="437972" y="265797"/>
                        <a:pt x="450508" y="259908"/>
                      </a:cubicBezTo>
                      <a:cubicBezTo>
                        <a:pt x="472485" y="249580"/>
                        <a:pt x="494462" y="239252"/>
                        <a:pt x="516439" y="228902"/>
                      </a:cubicBezTo>
                      <a:lnTo>
                        <a:pt x="552338" y="212013"/>
                      </a:lnTo>
                      <a:cubicBezTo>
                        <a:pt x="559483" y="208657"/>
                        <a:pt x="566650" y="205280"/>
                        <a:pt x="573795" y="201902"/>
                      </a:cubicBezTo>
                      <a:cubicBezTo>
                        <a:pt x="599691" y="189690"/>
                        <a:pt x="626474" y="177045"/>
                        <a:pt x="653042" y="165093"/>
                      </a:cubicBezTo>
                      <a:cubicBezTo>
                        <a:pt x="689265" y="148811"/>
                        <a:pt x="722956" y="134369"/>
                        <a:pt x="756062" y="120988"/>
                      </a:cubicBezTo>
                      <a:cubicBezTo>
                        <a:pt x="793433" y="105875"/>
                        <a:pt x="827860" y="92905"/>
                        <a:pt x="861334" y="81322"/>
                      </a:cubicBezTo>
                      <a:cubicBezTo>
                        <a:pt x="893228" y="70279"/>
                        <a:pt x="928044" y="59345"/>
                        <a:pt x="967754" y="47891"/>
                      </a:cubicBezTo>
                      <a:cubicBezTo>
                        <a:pt x="1008785" y="36047"/>
                        <a:pt x="1042995" y="27343"/>
                        <a:pt x="1075430" y="20458"/>
                      </a:cubicBezTo>
                      <a:cubicBezTo>
                        <a:pt x="1117478" y="11537"/>
                        <a:pt x="1152034" y="5886"/>
                        <a:pt x="1184188" y="2681"/>
                      </a:cubicBezTo>
                      <a:cubicBezTo>
                        <a:pt x="1204692" y="624"/>
                        <a:pt x="1221646" y="-198"/>
                        <a:pt x="1237582" y="40"/>
                      </a:cubicBezTo>
                      <a:cubicBezTo>
                        <a:pt x="1254275" y="300"/>
                        <a:pt x="1272030" y="1815"/>
                        <a:pt x="1291820" y="4630"/>
                      </a:cubicBezTo>
                      <a:cubicBezTo>
                        <a:pt x="1326637" y="9588"/>
                        <a:pt x="1362557" y="18444"/>
                        <a:pt x="1398586" y="31024"/>
                      </a:cubicBezTo>
                      <a:cubicBezTo>
                        <a:pt x="1432667" y="42911"/>
                        <a:pt x="1466617" y="57569"/>
                        <a:pt x="1499463" y="74610"/>
                      </a:cubicBezTo>
                      <a:cubicBezTo>
                        <a:pt x="1530166" y="90545"/>
                        <a:pt x="1560349" y="109621"/>
                        <a:pt x="1591701" y="132940"/>
                      </a:cubicBezTo>
                      <a:cubicBezTo>
                        <a:pt x="1618333" y="152752"/>
                        <a:pt x="1646069" y="175898"/>
                        <a:pt x="1676469" y="203699"/>
                      </a:cubicBezTo>
                      <a:cubicBezTo>
                        <a:pt x="1699875" y="225113"/>
                        <a:pt x="1724103" y="246418"/>
                        <a:pt x="1747531" y="267010"/>
                      </a:cubicBezTo>
                      <a:lnTo>
                        <a:pt x="1759721" y="277727"/>
                      </a:lnTo>
                      <a:cubicBezTo>
                        <a:pt x="1785747" y="300635"/>
                        <a:pt x="1813959" y="323348"/>
                        <a:pt x="1845982" y="347144"/>
                      </a:cubicBezTo>
                      <a:cubicBezTo>
                        <a:pt x="1875061" y="368753"/>
                        <a:pt x="1905136" y="391097"/>
                        <a:pt x="1937181" y="410411"/>
                      </a:cubicBezTo>
                      <a:lnTo>
                        <a:pt x="1938805" y="411385"/>
                      </a:lnTo>
                      <a:cubicBezTo>
                        <a:pt x="1953831" y="420436"/>
                        <a:pt x="1969356" y="429811"/>
                        <a:pt x="1985205" y="437888"/>
                      </a:cubicBezTo>
                      <a:cubicBezTo>
                        <a:pt x="2000860" y="445855"/>
                        <a:pt x="2017748" y="454040"/>
                        <a:pt x="2035200" y="459908"/>
                      </a:cubicBezTo>
                      <a:cubicBezTo>
                        <a:pt x="2035763" y="460103"/>
                        <a:pt x="2036066" y="460709"/>
                        <a:pt x="2035871" y="461272"/>
                      </a:cubicBezTo>
                      <a:cubicBezTo>
                        <a:pt x="2035763" y="461726"/>
                        <a:pt x="2035351" y="462008"/>
                        <a:pt x="2034897" y="4620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1" name="任意多边形: 形状 430">
                  <a:extLst>
                    <a:ext uri="{FF2B5EF4-FFF2-40B4-BE49-F238E27FC236}">
                      <a16:creationId xmlns:a16="http://schemas.microsoft.com/office/drawing/2014/main" id="{088B771E-8ECA-8BC0-FBD2-8ED0E95B550A}"/>
                    </a:ext>
                  </a:extLst>
                </p:cNvPr>
                <p:cNvSpPr/>
                <p:nvPr/>
              </p:nvSpPr>
              <p:spPr>
                <a:xfrm>
                  <a:off x="6428311" y="1249759"/>
                  <a:ext cx="2070082" cy="491034"/>
                </a:xfrm>
                <a:custGeom>
                  <a:avLst/>
                  <a:gdLst>
                    <a:gd name="connsiteX0" fmla="*/ 2068984 w 2070082"/>
                    <a:gd name="connsiteY0" fmla="*/ 491035 h 491034"/>
                    <a:gd name="connsiteX1" fmla="*/ 2068681 w 2070082"/>
                    <a:gd name="connsiteY1" fmla="*/ 490991 h 491034"/>
                    <a:gd name="connsiteX2" fmla="*/ 2016781 w 2070082"/>
                    <a:gd name="connsiteY2" fmla="*/ 470032 h 491034"/>
                    <a:gd name="connsiteX3" fmla="*/ 1967436 w 2070082"/>
                    <a:gd name="connsiteY3" fmla="*/ 441841 h 491034"/>
                    <a:gd name="connsiteX4" fmla="*/ 1888666 w 2070082"/>
                    <a:gd name="connsiteY4" fmla="*/ 383944 h 491034"/>
                    <a:gd name="connsiteX5" fmla="*/ 1876151 w 2070082"/>
                    <a:gd name="connsiteY5" fmla="*/ 374070 h 491034"/>
                    <a:gd name="connsiteX6" fmla="*/ 1790647 w 2070082"/>
                    <a:gd name="connsiteY6" fmla="*/ 298764 h 491034"/>
                    <a:gd name="connsiteX7" fmla="*/ 1708066 w 2070082"/>
                    <a:gd name="connsiteY7" fmla="*/ 217937 h 491034"/>
                    <a:gd name="connsiteX8" fmla="*/ 1624251 w 2070082"/>
                    <a:gd name="connsiteY8" fmla="*/ 141441 h 491034"/>
                    <a:gd name="connsiteX9" fmla="*/ 1532706 w 2070082"/>
                    <a:gd name="connsiteY9" fmla="*/ 78953 h 491034"/>
                    <a:gd name="connsiteX10" fmla="*/ 1482517 w 2070082"/>
                    <a:gd name="connsiteY10" fmla="*/ 53707 h 491034"/>
                    <a:gd name="connsiteX11" fmla="*/ 1430985 w 2070082"/>
                    <a:gd name="connsiteY11" fmla="*/ 31622 h 491034"/>
                    <a:gd name="connsiteX12" fmla="*/ 1322920 w 2070082"/>
                    <a:gd name="connsiteY12" fmla="*/ 4665 h 491034"/>
                    <a:gd name="connsiteX13" fmla="*/ 1213555 w 2070082"/>
                    <a:gd name="connsiteY13" fmla="*/ 7696 h 491034"/>
                    <a:gd name="connsiteX14" fmla="*/ 1102740 w 2070082"/>
                    <a:gd name="connsiteY14" fmla="*/ 30366 h 491034"/>
                    <a:gd name="connsiteX15" fmla="*/ 992011 w 2070082"/>
                    <a:gd name="connsiteY15" fmla="*/ 62671 h 491034"/>
                    <a:gd name="connsiteX16" fmla="*/ 883470 w 2070082"/>
                    <a:gd name="connsiteY16" fmla="*/ 99696 h 491034"/>
                    <a:gd name="connsiteX17" fmla="*/ 776509 w 2070082"/>
                    <a:gd name="connsiteY17" fmla="*/ 143281 h 491034"/>
                    <a:gd name="connsiteX18" fmla="*/ 671150 w 2070082"/>
                    <a:gd name="connsiteY18" fmla="*/ 190937 h 491034"/>
                    <a:gd name="connsiteX19" fmla="*/ 601777 w 2070082"/>
                    <a:gd name="connsiteY19" fmla="*/ 223913 h 491034"/>
                    <a:gd name="connsiteX20" fmla="*/ 568238 w 2070082"/>
                    <a:gd name="connsiteY20" fmla="*/ 239936 h 491034"/>
                    <a:gd name="connsiteX21" fmla="*/ 527424 w 2070082"/>
                    <a:gd name="connsiteY21" fmla="*/ 259336 h 491034"/>
                    <a:gd name="connsiteX22" fmla="*/ 463333 w 2070082"/>
                    <a:gd name="connsiteY22" fmla="*/ 289844 h 491034"/>
                    <a:gd name="connsiteX23" fmla="*/ 447224 w 2070082"/>
                    <a:gd name="connsiteY23" fmla="*/ 297552 h 491034"/>
                    <a:gd name="connsiteX24" fmla="*/ 358992 w 2070082"/>
                    <a:gd name="connsiteY24" fmla="*/ 339340 h 491034"/>
                    <a:gd name="connsiteX25" fmla="*/ 282236 w 2070082"/>
                    <a:gd name="connsiteY25" fmla="*/ 374460 h 491034"/>
                    <a:gd name="connsiteX26" fmla="*/ 255496 w 2070082"/>
                    <a:gd name="connsiteY26" fmla="*/ 386628 h 491034"/>
                    <a:gd name="connsiteX27" fmla="*/ 235792 w 2070082"/>
                    <a:gd name="connsiteY27" fmla="*/ 395614 h 491034"/>
                    <a:gd name="connsiteX28" fmla="*/ 151306 w 2070082"/>
                    <a:gd name="connsiteY28" fmla="*/ 433548 h 491034"/>
                    <a:gd name="connsiteX29" fmla="*/ 48805 w 2070082"/>
                    <a:gd name="connsiteY29" fmla="*/ 475077 h 491034"/>
                    <a:gd name="connsiteX30" fmla="*/ 1387 w 2070082"/>
                    <a:gd name="connsiteY30" fmla="*/ 490970 h 491034"/>
                    <a:gd name="connsiteX31" fmla="*/ 45 w 2070082"/>
                    <a:gd name="connsiteY31" fmla="*/ 490212 h 491034"/>
                    <a:gd name="connsiteX32" fmla="*/ 803 w 2070082"/>
                    <a:gd name="connsiteY32" fmla="*/ 488869 h 491034"/>
                    <a:gd name="connsiteX33" fmla="*/ 48047 w 2070082"/>
                    <a:gd name="connsiteY33" fmla="*/ 473020 h 491034"/>
                    <a:gd name="connsiteX34" fmla="*/ 150440 w 2070082"/>
                    <a:gd name="connsiteY34" fmla="*/ 431535 h 491034"/>
                    <a:gd name="connsiteX35" fmla="*/ 234883 w 2070082"/>
                    <a:gd name="connsiteY35" fmla="*/ 393622 h 491034"/>
                    <a:gd name="connsiteX36" fmla="*/ 254586 w 2070082"/>
                    <a:gd name="connsiteY36" fmla="*/ 384615 h 491034"/>
                    <a:gd name="connsiteX37" fmla="*/ 281326 w 2070082"/>
                    <a:gd name="connsiteY37" fmla="*/ 372446 h 491034"/>
                    <a:gd name="connsiteX38" fmla="*/ 358061 w 2070082"/>
                    <a:gd name="connsiteY38" fmla="*/ 337327 h 491034"/>
                    <a:gd name="connsiteX39" fmla="*/ 446250 w 2070082"/>
                    <a:gd name="connsiteY39" fmla="*/ 295538 h 491034"/>
                    <a:gd name="connsiteX40" fmla="*/ 462359 w 2070082"/>
                    <a:gd name="connsiteY40" fmla="*/ 287830 h 491034"/>
                    <a:gd name="connsiteX41" fmla="*/ 526471 w 2070082"/>
                    <a:gd name="connsiteY41" fmla="*/ 257322 h 491034"/>
                    <a:gd name="connsiteX42" fmla="*/ 567285 w 2070082"/>
                    <a:gd name="connsiteY42" fmla="*/ 237922 h 491034"/>
                    <a:gd name="connsiteX43" fmla="*/ 600824 w 2070082"/>
                    <a:gd name="connsiteY43" fmla="*/ 221900 h 491034"/>
                    <a:gd name="connsiteX44" fmla="*/ 670219 w 2070082"/>
                    <a:gd name="connsiteY44" fmla="*/ 188924 h 491034"/>
                    <a:gd name="connsiteX45" fmla="*/ 775643 w 2070082"/>
                    <a:gd name="connsiteY45" fmla="*/ 141246 h 491034"/>
                    <a:gd name="connsiteX46" fmla="*/ 882712 w 2070082"/>
                    <a:gd name="connsiteY46" fmla="*/ 97617 h 491034"/>
                    <a:gd name="connsiteX47" fmla="*/ 991362 w 2070082"/>
                    <a:gd name="connsiteY47" fmla="*/ 60549 h 491034"/>
                    <a:gd name="connsiteX48" fmla="*/ 1102220 w 2070082"/>
                    <a:gd name="connsiteY48" fmla="*/ 28201 h 491034"/>
                    <a:gd name="connsiteX49" fmla="*/ 1213252 w 2070082"/>
                    <a:gd name="connsiteY49" fmla="*/ 5488 h 491034"/>
                    <a:gd name="connsiteX50" fmla="*/ 1323201 w 2070082"/>
                    <a:gd name="connsiteY50" fmla="*/ 2456 h 491034"/>
                    <a:gd name="connsiteX51" fmla="*/ 1431764 w 2070082"/>
                    <a:gd name="connsiteY51" fmla="*/ 29521 h 491034"/>
                    <a:gd name="connsiteX52" fmla="*/ 1483470 w 2070082"/>
                    <a:gd name="connsiteY52" fmla="*/ 51693 h 491034"/>
                    <a:gd name="connsiteX53" fmla="*/ 1533767 w 2070082"/>
                    <a:gd name="connsiteY53" fmla="*/ 76983 h 491034"/>
                    <a:gd name="connsiteX54" fmla="*/ 1625659 w 2070082"/>
                    <a:gd name="connsiteY54" fmla="*/ 139709 h 491034"/>
                    <a:gd name="connsiteX55" fmla="*/ 1709625 w 2070082"/>
                    <a:gd name="connsiteY55" fmla="*/ 216335 h 491034"/>
                    <a:gd name="connsiteX56" fmla="*/ 1792206 w 2070082"/>
                    <a:gd name="connsiteY56" fmla="*/ 297141 h 491034"/>
                    <a:gd name="connsiteX57" fmla="*/ 1877537 w 2070082"/>
                    <a:gd name="connsiteY57" fmla="*/ 372295 h 491034"/>
                    <a:gd name="connsiteX58" fmla="*/ 1890052 w 2070082"/>
                    <a:gd name="connsiteY58" fmla="*/ 382190 h 491034"/>
                    <a:gd name="connsiteX59" fmla="*/ 1968627 w 2070082"/>
                    <a:gd name="connsiteY59" fmla="*/ 439957 h 491034"/>
                    <a:gd name="connsiteX60" fmla="*/ 2017799 w 2070082"/>
                    <a:gd name="connsiteY60" fmla="*/ 468062 h 491034"/>
                    <a:gd name="connsiteX61" fmla="*/ 2069287 w 2070082"/>
                    <a:gd name="connsiteY61" fmla="*/ 488869 h 491034"/>
                    <a:gd name="connsiteX62" fmla="*/ 2070045 w 2070082"/>
                    <a:gd name="connsiteY62" fmla="*/ 490212 h 491034"/>
                    <a:gd name="connsiteX63" fmla="*/ 2068984 w 2070082"/>
                    <a:gd name="connsiteY63" fmla="*/ 491035 h 491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2070082" h="491034">
                      <a:moveTo>
                        <a:pt x="2068984" y="491035"/>
                      </a:moveTo>
                      <a:cubicBezTo>
                        <a:pt x="2068898" y="491035"/>
                        <a:pt x="2068789" y="491013"/>
                        <a:pt x="2068681" y="490991"/>
                      </a:cubicBezTo>
                      <a:cubicBezTo>
                        <a:pt x="2052572" y="486466"/>
                        <a:pt x="2035597" y="479602"/>
                        <a:pt x="2016781" y="470032"/>
                      </a:cubicBezTo>
                      <a:cubicBezTo>
                        <a:pt x="2000845" y="461913"/>
                        <a:pt x="1984238" y="452407"/>
                        <a:pt x="1967436" y="441841"/>
                      </a:cubicBezTo>
                      <a:cubicBezTo>
                        <a:pt x="1939873" y="424476"/>
                        <a:pt x="1913847" y="403864"/>
                        <a:pt x="1888666" y="383944"/>
                      </a:cubicBezTo>
                      <a:cubicBezTo>
                        <a:pt x="1884487" y="380653"/>
                        <a:pt x="1880330" y="377340"/>
                        <a:pt x="1876151" y="374070"/>
                      </a:cubicBezTo>
                      <a:cubicBezTo>
                        <a:pt x="1847246" y="351336"/>
                        <a:pt x="1819271" y="326696"/>
                        <a:pt x="1790647" y="298764"/>
                      </a:cubicBezTo>
                      <a:cubicBezTo>
                        <a:pt x="1764318" y="273085"/>
                        <a:pt x="1736257" y="245695"/>
                        <a:pt x="1708066" y="217937"/>
                      </a:cubicBezTo>
                      <a:cubicBezTo>
                        <a:pt x="1676346" y="186737"/>
                        <a:pt x="1649714" y="162422"/>
                        <a:pt x="1624251" y="141441"/>
                      </a:cubicBezTo>
                      <a:cubicBezTo>
                        <a:pt x="1593029" y="115740"/>
                        <a:pt x="1563084" y="95300"/>
                        <a:pt x="1532706" y="78953"/>
                      </a:cubicBezTo>
                      <a:cubicBezTo>
                        <a:pt x="1518264" y="71180"/>
                        <a:pt x="1502307" y="63169"/>
                        <a:pt x="1482517" y="53707"/>
                      </a:cubicBezTo>
                      <a:cubicBezTo>
                        <a:pt x="1463506" y="44634"/>
                        <a:pt x="1446661" y="37424"/>
                        <a:pt x="1430985" y="31622"/>
                      </a:cubicBezTo>
                      <a:cubicBezTo>
                        <a:pt x="1394242" y="18024"/>
                        <a:pt x="1357888" y="8974"/>
                        <a:pt x="1322920" y="4665"/>
                      </a:cubicBezTo>
                      <a:cubicBezTo>
                        <a:pt x="1290074" y="637"/>
                        <a:pt x="1255322" y="1590"/>
                        <a:pt x="1213555" y="7696"/>
                      </a:cubicBezTo>
                      <a:cubicBezTo>
                        <a:pt x="1179150" y="12719"/>
                        <a:pt x="1142905" y="20146"/>
                        <a:pt x="1102740" y="30366"/>
                      </a:cubicBezTo>
                      <a:cubicBezTo>
                        <a:pt x="1063485" y="40369"/>
                        <a:pt x="1024749" y="52299"/>
                        <a:pt x="992011" y="62671"/>
                      </a:cubicBezTo>
                      <a:cubicBezTo>
                        <a:pt x="959728" y="72890"/>
                        <a:pt x="921599" y="85275"/>
                        <a:pt x="883470" y="99696"/>
                      </a:cubicBezTo>
                      <a:cubicBezTo>
                        <a:pt x="850494" y="112167"/>
                        <a:pt x="815504" y="126414"/>
                        <a:pt x="776509" y="143281"/>
                      </a:cubicBezTo>
                      <a:cubicBezTo>
                        <a:pt x="744550" y="157117"/>
                        <a:pt x="710080" y="172685"/>
                        <a:pt x="671150" y="190937"/>
                      </a:cubicBezTo>
                      <a:cubicBezTo>
                        <a:pt x="647960" y="201807"/>
                        <a:pt x="624490" y="213044"/>
                        <a:pt x="601777" y="223913"/>
                      </a:cubicBezTo>
                      <a:cubicBezTo>
                        <a:pt x="590604" y="229261"/>
                        <a:pt x="579432" y="234609"/>
                        <a:pt x="568238" y="239936"/>
                      </a:cubicBezTo>
                      <a:cubicBezTo>
                        <a:pt x="554640" y="246410"/>
                        <a:pt x="541043" y="252862"/>
                        <a:pt x="527424" y="259336"/>
                      </a:cubicBezTo>
                      <a:cubicBezTo>
                        <a:pt x="506053" y="269491"/>
                        <a:pt x="484682" y="279624"/>
                        <a:pt x="463333" y="289844"/>
                      </a:cubicBezTo>
                      <a:lnTo>
                        <a:pt x="447224" y="297552"/>
                      </a:lnTo>
                      <a:cubicBezTo>
                        <a:pt x="418362" y="311366"/>
                        <a:pt x="388526" y="325656"/>
                        <a:pt x="358992" y="339340"/>
                      </a:cubicBezTo>
                      <a:cubicBezTo>
                        <a:pt x="333465" y="351162"/>
                        <a:pt x="307417" y="363006"/>
                        <a:pt x="282236" y="374460"/>
                      </a:cubicBezTo>
                      <a:cubicBezTo>
                        <a:pt x="273315" y="378509"/>
                        <a:pt x="264395" y="382558"/>
                        <a:pt x="255496" y="386628"/>
                      </a:cubicBezTo>
                      <a:cubicBezTo>
                        <a:pt x="248935" y="389616"/>
                        <a:pt x="242353" y="392626"/>
                        <a:pt x="235792" y="395614"/>
                      </a:cubicBezTo>
                      <a:cubicBezTo>
                        <a:pt x="208186" y="408237"/>
                        <a:pt x="179648" y="421272"/>
                        <a:pt x="151306" y="433548"/>
                      </a:cubicBezTo>
                      <a:cubicBezTo>
                        <a:pt x="114606" y="449441"/>
                        <a:pt x="81067" y="463039"/>
                        <a:pt x="48805" y="475077"/>
                      </a:cubicBezTo>
                      <a:cubicBezTo>
                        <a:pt x="34991" y="480230"/>
                        <a:pt x="18536" y="486163"/>
                        <a:pt x="1387" y="490970"/>
                      </a:cubicBezTo>
                      <a:cubicBezTo>
                        <a:pt x="803" y="491121"/>
                        <a:pt x="218" y="490796"/>
                        <a:pt x="45" y="490212"/>
                      </a:cubicBezTo>
                      <a:cubicBezTo>
                        <a:pt x="-129" y="489627"/>
                        <a:pt x="218" y="489043"/>
                        <a:pt x="803" y="488869"/>
                      </a:cubicBezTo>
                      <a:cubicBezTo>
                        <a:pt x="17886" y="484084"/>
                        <a:pt x="34277" y="478173"/>
                        <a:pt x="48047" y="473020"/>
                      </a:cubicBezTo>
                      <a:cubicBezTo>
                        <a:pt x="80287" y="460982"/>
                        <a:pt x="113783" y="447406"/>
                        <a:pt x="150440" y="431535"/>
                      </a:cubicBezTo>
                      <a:cubicBezTo>
                        <a:pt x="178739" y="419280"/>
                        <a:pt x="207276" y="406224"/>
                        <a:pt x="234883" y="393622"/>
                      </a:cubicBezTo>
                      <a:cubicBezTo>
                        <a:pt x="241443" y="390612"/>
                        <a:pt x="248026" y="387624"/>
                        <a:pt x="254586" y="384615"/>
                      </a:cubicBezTo>
                      <a:cubicBezTo>
                        <a:pt x="263507" y="380544"/>
                        <a:pt x="272406" y="376495"/>
                        <a:pt x="281326" y="372446"/>
                      </a:cubicBezTo>
                      <a:cubicBezTo>
                        <a:pt x="306508" y="360992"/>
                        <a:pt x="332533" y="349170"/>
                        <a:pt x="358061" y="337327"/>
                      </a:cubicBezTo>
                      <a:cubicBezTo>
                        <a:pt x="387573" y="323643"/>
                        <a:pt x="417410" y="309352"/>
                        <a:pt x="446250" y="295538"/>
                      </a:cubicBezTo>
                      <a:lnTo>
                        <a:pt x="462359" y="287830"/>
                      </a:lnTo>
                      <a:cubicBezTo>
                        <a:pt x="483708" y="277610"/>
                        <a:pt x="505079" y="267477"/>
                        <a:pt x="526471" y="257322"/>
                      </a:cubicBezTo>
                      <a:cubicBezTo>
                        <a:pt x="540068" y="250870"/>
                        <a:pt x="553687" y="244418"/>
                        <a:pt x="567285" y="237922"/>
                      </a:cubicBezTo>
                      <a:cubicBezTo>
                        <a:pt x="578479" y="232596"/>
                        <a:pt x="589652" y="227248"/>
                        <a:pt x="600824" y="221900"/>
                      </a:cubicBezTo>
                      <a:cubicBezTo>
                        <a:pt x="623537" y="211030"/>
                        <a:pt x="647029" y="199793"/>
                        <a:pt x="670219" y="188924"/>
                      </a:cubicBezTo>
                      <a:cubicBezTo>
                        <a:pt x="709171" y="170671"/>
                        <a:pt x="743641" y="155082"/>
                        <a:pt x="775643" y="141246"/>
                      </a:cubicBezTo>
                      <a:cubicBezTo>
                        <a:pt x="814681" y="124357"/>
                        <a:pt x="849693" y="110089"/>
                        <a:pt x="882712" y="97617"/>
                      </a:cubicBezTo>
                      <a:cubicBezTo>
                        <a:pt x="920884" y="83197"/>
                        <a:pt x="959057" y="70790"/>
                        <a:pt x="991362" y="60549"/>
                      </a:cubicBezTo>
                      <a:cubicBezTo>
                        <a:pt x="1024121" y="50177"/>
                        <a:pt x="1062922" y="38225"/>
                        <a:pt x="1102220" y="28201"/>
                      </a:cubicBezTo>
                      <a:cubicBezTo>
                        <a:pt x="1142450" y="17937"/>
                        <a:pt x="1178782" y="10511"/>
                        <a:pt x="1213252" y="5488"/>
                      </a:cubicBezTo>
                      <a:cubicBezTo>
                        <a:pt x="1255235" y="-640"/>
                        <a:pt x="1290160" y="-1614"/>
                        <a:pt x="1323201" y="2456"/>
                      </a:cubicBezTo>
                      <a:cubicBezTo>
                        <a:pt x="1358342" y="6765"/>
                        <a:pt x="1394869" y="15881"/>
                        <a:pt x="1431764" y="29521"/>
                      </a:cubicBezTo>
                      <a:cubicBezTo>
                        <a:pt x="1447484" y="35346"/>
                        <a:pt x="1464394" y="42599"/>
                        <a:pt x="1483470" y="51693"/>
                      </a:cubicBezTo>
                      <a:cubicBezTo>
                        <a:pt x="1503303" y="61155"/>
                        <a:pt x="1519282" y="69188"/>
                        <a:pt x="1533767" y="76983"/>
                      </a:cubicBezTo>
                      <a:cubicBezTo>
                        <a:pt x="1564275" y="93395"/>
                        <a:pt x="1594328" y="113899"/>
                        <a:pt x="1625659" y="139709"/>
                      </a:cubicBezTo>
                      <a:cubicBezTo>
                        <a:pt x="1651186" y="160733"/>
                        <a:pt x="1677862" y="185070"/>
                        <a:pt x="1709625" y="216335"/>
                      </a:cubicBezTo>
                      <a:cubicBezTo>
                        <a:pt x="1737816" y="244071"/>
                        <a:pt x="1765877" y="271461"/>
                        <a:pt x="1792206" y="297141"/>
                      </a:cubicBezTo>
                      <a:cubicBezTo>
                        <a:pt x="1820787" y="325028"/>
                        <a:pt x="1848696" y="349603"/>
                        <a:pt x="1877537" y="372295"/>
                      </a:cubicBezTo>
                      <a:cubicBezTo>
                        <a:pt x="1881716" y="375586"/>
                        <a:pt x="1885873" y="378877"/>
                        <a:pt x="1890052" y="382190"/>
                      </a:cubicBezTo>
                      <a:cubicBezTo>
                        <a:pt x="1915190" y="402088"/>
                        <a:pt x="1941172" y="422657"/>
                        <a:pt x="1968627" y="439957"/>
                      </a:cubicBezTo>
                      <a:cubicBezTo>
                        <a:pt x="1985364" y="450502"/>
                        <a:pt x="2001906" y="459942"/>
                        <a:pt x="2017799" y="468062"/>
                      </a:cubicBezTo>
                      <a:cubicBezTo>
                        <a:pt x="2036463" y="477589"/>
                        <a:pt x="2053308" y="484387"/>
                        <a:pt x="2069287" y="488869"/>
                      </a:cubicBezTo>
                      <a:cubicBezTo>
                        <a:pt x="2069872" y="489021"/>
                        <a:pt x="2070197" y="489627"/>
                        <a:pt x="2070045" y="490212"/>
                      </a:cubicBezTo>
                      <a:cubicBezTo>
                        <a:pt x="2069894" y="490710"/>
                        <a:pt x="2069460" y="491035"/>
                        <a:pt x="2068984" y="4910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2" name="任意多边形: 形状 431">
                  <a:extLst>
                    <a:ext uri="{FF2B5EF4-FFF2-40B4-BE49-F238E27FC236}">
                      <a16:creationId xmlns:a16="http://schemas.microsoft.com/office/drawing/2014/main" id="{3CDDE3E3-77EA-0967-901F-93BD9DE10395}"/>
                    </a:ext>
                  </a:extLst>
                </p:cNvPr>
                <p:cNvSpPr/>
                <p:nvPr/>
              </p:nvSpPr>
              <p:spPr>
                <a:xfrm>
                  <a:off x="6413801" y="1275111"/>
                  <a:ext cx="2099196" cy="517041"/>
                </a:xfrm>
                <a:custGeom>
                  <a:avLst/>
                  <a:gdLst>
                    <a:gd name="connsiteX0" fmla="*/ 2098088 w 2099196"/>
                    <a:gd name="connsiteY0" fmla="*/ 517041 h 517041"/>
                    <a:gd name="connsiteX1" fmla="*/ 2097849 w 2099196"/>
                    <a:gd name="connsiteY1" fmla="*/ 517020 h 517041"/>
                    <a:gd name="connsiteX2" fmla="*/ 2044152 w 2099196"/>
                    <a:gd name="connsiteY2" fmla="*/ 497922 h 517041"/>
                    <a:gd name="connsiteX3" fmla="*/ 1993790 w 2099196"/>
                    <a:gd name="connsiteY3" fmla="*/ 469558 h 517041"/>
                    <a:gd name="connsiteX4" fmla="*/ 1947173 w 2099196"/>
                    <a:gd name="connsiteY4" fmla="*/ 435067 h 517041"/>
                    <a:gd name="connsiteX5" fmla="*/ 1902418 w 2099196"/>
                    <a:gd name="connsiteY5" fmla="*/ 398301 h 517041"/>
                    <a:gd name="connsiteX6" fmla="*/ 1819036 w 2099196"/>
                    <a:gd name="connsiteY6" fmla="*/ 316738 h 517041"/>
                    <a:gd name="connsiteX7" fmla="*/ 1798791 w 2099196"/>
                    <a:gd name="connsiteY7" fmla="*/ 294783 h 517041"/>
                    <a:gd name="connsiteX8" fmla="*/ 1739162 w 2099196"/>
                    <a:gd name="connsiteY8" fmla="*/ 230411 h 517041"/>
                    <a:gd name="connsiteX9" fmla="*/ 1657187 w 2099196"/>
                    <a:gd name="connsiteY9" fmla="*/ 147679 h 517041"/>
                    <a:gd name="connsiteX10" fmla="*/ 1565642 w 2099196"/>
                    <a:gd name="connsiteY10" fmla="*/ 80449 h 517041"/>
                    <a:gd name="connsiteX11" fmla="*/ 1564516 w 2099196"/>
                    <a:gd name="connsiteY11" fmla="*/ 79822 h 517041"/>
                    <a:gd name="connsiteX12" fmla="*/ 1462968 w 2099196"/>
                    <a:gd name="connsiteY12" fmla="*/ 29502 h 517041"/>
                    <a:gd name="connsiteX13" fmla="*/ 1352673 w 2099196"/>
                    <a:gd name="connsiteY13" fmla="*/ 3282 h 517041"/>
                    <a:gd name="connsiteX14" fmla="*/ 1240580 w 2099196"/>
                    <a:gd name="connsiteY14" fmla="*/ 11098 h 517041"/>
                    <a:gd name="connsiteX15" fmla="*/ 1127405 w 2099196"/>
                    <a:gd name="connsiteY15" fmla="*/ 38185 h 517041"/>
                    <a:gd name="connsiteX16" fmla="*/ 1014359 w 2099196"/>
                    <a:gd name="connsiteY16" fmla="*/ 74105 h 517041"/>
                    <a:gd name="connsiteX17" fmla="*/ 905341 w 2099196"/>
                    <a:gd name="connsiteY17" fmla="*/ 113967 h 517041"/>
                    <a:gd name="connsiteX18" fmla="*/ 796497 w 2099196"/>
                    <a:gd name="connsiteY18" fmla="*/ 161190 h 517041"/>
                    <a:gd name="connsiteX19" fmla="*/ 689037 w 2099196"/>
                    <a:gd name="connsiteY19" fmla="*/ 211856 h 517041"/>
                    <a:gd name="connsiteX20" fmla="*/ 604876 w 2099196"/>
                    <a:gd name="connsiteY20" fmla="*/ 252562 h 517041"/>
                    <a:gd name="connsiteX21" fmla="*/ 583527 w 2099196"/>
                    <a:gd name="connsiteY21" fmla="*/ 262911 h 517041"/>
                    <a:gd name="connsiteX22" fmla="*/ 475808 w 2099196"/>
                    <a:gd name="connsiteY22" fmla="*/ 315201 h 517041"/>
                    <a:gd name="connsiteX23" fmla="*/ 369280 w 2099196"/>
                    <a:gd name="connsiteY23" fmla="*/ 366343 h 517041"/>
                    <a:gd name="connsiteX24" fmla="*/ 272950 w 2099196"/>
                    <a:gd name="connsiteY24" fmla="*/ 410513 h 517041"/>
                    <a:gd name="connsiteX25" fmla="*/ 264094 w 2099196"/>
                    <a:gd name="connsiteY25" fmla="*/ 414519 h 517041"/>
                    <a:gd name="connsiteX26" fmla="*/ 156376 w 2099196"/>
                    <a:gd name="connsiteY26" fmla="*/ 462240 h 517041"/>
                    <a:gd name="connsiteX27" fmla="*/ 50562 w 2099196"/>
                    <a:gd name="connsiteY27" fmla="*/ 502773 h 517041"/>
                    <a:gd name="connsiteX28" fmla="*/ 1325 w 2099196"/>
                    <a:gd name="connsiteY28" fmla="*/ 516976 h 517041"/>
                    <a:gd name="connsiteX29" fmla="*/ 26 w 2099196"/>
                    <a:gd name="connsiteY29" fmla="*/ 516154 h 517041"/>
                    <a:gd name="connsiteX30" fmla="*/ 849 w 2099196"/>
                    <a:gd name="connsiteY30" fmla="*/ 514854 h 517041"/>
                    <a:gd name="connsiteX31" fmla="*/ 49869 w 2099196"/>
                    <a:gd name="connsiteY31" fmla="*/ 500716 h 517041"/>
                    <a:gd name="connsiteX32" fmla="*/ 155531 w 2099196"/>
                    <a:gd name="connsiteY32" fmla="*/ 460248 h 517041"/>
                    <a:gd name="connsiteX33" fmla="*/ 263207 w 2099196"/>
                    <a:gd name="connsiteY33" fmla="*/ 412548 h 517041"/>
                    <a:gd name="connsiteX34" fmla="*/ 272062 w 2099196"/>
                    <a:gd name="connsiteY34" fmla="*/ 408543 h 517041"/>
                    <a:gd name="connsiteX35" fmla="*/ 368371 w 2099196"/>
                    <a:gd name="connsiteY35" fmla="*/ 364373 h 517041"/>
                    <a:gd name="connsiteX36" fmla="*/ 474877 w 2099196"/>
                    <a:gd name="connsiteY36" fmla="*/ 313231 h 517041"/>
                    <a:gd name="connsiteX37" fmla="*/ 582596 w 2099196"/>
                    <a:gd name="connsiteY37" fmla="*/ 260941 h 517041"/>
                    <a:gd name="connsiteX38" fmla="*/ 603945 w 2099196"/>
                    <a:gd name="connsiteY38" fmla="*/ 250591 h 517041"/>
                    <a:gd name="connsiteX39" fmla="*/ 688106 w 2099196"/>
                    <a:gd name="connsiteY39" fmla="*/ 209885 h 517041"/>
                    <a:gd name="connsiteX40" fmla="*/ 795609 w 2099196"/>
                    <a:gd name="connsiteY40" fmla="*/ 159198 h 517041"/>
                    <a:gd name="connsiteX41" fmla="*/ 904540 w 2099196"/>
                    <a:gd name="connsiteY41" fmla="*/ 111931 h 517041"/>
                    <a:gd name="connsiteX42" fmla="*/ 1013688 w 2099196"/>
                    <a:gd name="connsiteY42" fmla="*/ 72027 h 517041"/>
                    <a:gd name="connsiteX43" fmla="*/ 1126820 w 2099196"/>
                    <a:gd name="connsiteY43" fmla="*/ 36063 h 517041"/>
                    <a:gd name="connsiteX44" fmla="*/ 1240212 w 2099196"/>
                    <a:gd name="connsiteY44" fmla="*/ 8911 h 517041"/>
                    <a:gd name="connsiteX45" fmla="*/ 1352868 w 2099196"/>
                    <a:gd name="connsiteY45" fmla="*/ 1073 h 517041"/>
                    <a:gd name="connsiteX46" fmla="*/ 1463769 w 2099196"/>
                    <a:gd name="connsiteY46" fmla="*/ 27445 h 517041"/>
                    <a:gd name="connsiteX47" fmla="*/ 1565599 w 2099196"/>
                    <a:gd name="connsiteY47" fmla="*/ 77894 h 517041"/>
                    <a:gd name="connsiteX48" fmla="*/ 1566725 w 2099196"/>
                    <a:gd name="connsiteY48" fmla="*/ 78522 h 517041"/>
                    <a:gd name="connsiteX49" fmla="*/ 1658681 w 2099196"/>
                    <a:gd name="connsiteY49" fmla="*/ 146055 h 517041"/>
                    <a:gd name="connsiteX50" fmla="*/ 1740785 w 2099196"/>
                    <a:gd name="connsiteY50" fmla="*/ 228917 h 517041"/>
                    <a:gd name="connsiteX51" fmla="*/ 1800437 w 2099196"/>
                    <a:gd name="connsiteY51" fmla="*/ 293289 h 517041"/>
                    <a:gd name="connsiteX52" fmla="*/ 1820660 w 2099196"/>
                    <a:gd name="connsiteY52" fmla="*/ 315244 h 517041"/>
                    <a:gd name="connsiteX53" fmla="*/ 1903847 w 2099196"/>
                    <a:gd name="connsiteY53" fmla="*/ 396634 h 517041"/>
                    <a:gd name="connsiteX54" fmla="*/ 1948559 w 2099196"/>
                    <a:gd name="connsiteY54" fmla="*/ 433356 h 517041"/>
                    <a:gd name="connsiteX55" fmla="*/ 1995002 w 2099196"/>
                    <a:gd name="connsiteY55" fmla="*/ 467718 h 517041"/>
                    <a:gd name="connsiteX56" fmla="*/ 2045105 w 2099196"/>
                    <a:gd name="connsiteY56" fmla="*/ 495931 h 517041"/>
                    <a:gd name="connsiteX57" fmla="*/ 2098347 w 2099196"/>
                    <a:gd name="connsiteY57" fmla="*/ 514876 h 517041"/>
                    <a:gd name="connsiteX58" fmla="*/ 2099170 w 2099196"/>
                    <a:gd name="connsiteY58" fmla="*/ 516175 h 517041"/>
                    <a:gd name="connsiteX59" fmla="*/ 2098088 w 2099196"/>
                    <a:gd name="connsiteY59" fmla="*/ 517041 h 517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2099196" h="517041">
                      <a:moveTo>
                        <a:pt x="2098088" y="517041"/>
                      </a:moveTo>
                      <a:cubicBezTo>
                        <a:pt x="2098001" y="517041"/>
                        <a:pt x="2097936" y="517041"/>
                        <a:pt x="2097849" y="517020"/>
                      </a:cubicBezTo>
                      <a:cubicBezTo>
                        <a:pt x="2080311" y="513014"/>
                        <a:pt x="2062751" y="506778"/>
                        <a:pt x="2044152" y="497922"/>
                      </a:cubicBezTo>
                      <a:cubicBezTo>
                        <a:pt x="2026463" y="489500"/>
                        <a:pt x="2009509" y="479951"/>
                        <a:pt x="1993790" y="469558"/>
                      </a:cubicBezTo>
                      <a:cubicBezTo>
                        <a:pt x="1979867" y="460356"/>
                        <a:pt x="1965490" y="449725"/>
                        <a:pt x="1947173" y="435067"/>
                      </a:cubicBezTo>
                      <a:cubicBezTo>
                        <a:pt x="1931583" y="422595"/>
                        <a:pt x="1916535" y="410232"/>
                        <a:pt x="1902418" y="398301"/>
                      </a:cubicBezTo>
                      <a:cubicBezTo>
                        <a:pt x="1869788" y="370760"/>
                        <a:pt x="1840710" y="340231"/>
                        <a:pt x="1819036" y="316738"/>
                      </a:cubicBezTo>
                      <a:cubicBezTo>
                        <a:pt x="1812281" y="309420"/>
                        <a:pt x="1805547" y="302101"/>
                        <a:pt x="1798791" y="294783"/>
                      </a:cubicBezTo>
                      <a:cubicBezTo>
                        <a:pt x="1779305" y="273629"/>
                        <a:pt x="1759168" y="251739"/>
                        <a:pt x="1739162" y="230411"/>
                      </a:cubicBezTo>
                      <a:cubicBezTo>
                        <a:pt x="1709585" y="198886"/>
                        <a:pt x="1684772" y="172774"/>
                        <a:pt x="1657187" y="147679"/>
                      </a:cubicBezTo>
                      <a:cubicBezTo>
                        <a:pt x="1626160" y="119423"/>
                        <a:pt x="1596193" y="97446"/>
                        <a:pt x="1565642" y="80449"/>
                      </a:cubicBezTo>
                      <a:lnTo>
                        <a:pt x="1564516" y="79822"/>
                      </a:lnTo>
                      <a:cubicBezTo>
                        <a:pt x="1531973" y="61720"/>
                        <a:pt x="1498326" y="43013"/>
                        <a:pt x="1462968" y="29502"/>
                      </a:cubicBezTo>
                      <a:cubicBezTo>
                        <a:pt x="1425012" y="15017"/>
                        <a:pt x="1387901" y="6183"/>
                        <a:pt x="1352673" y="3282"/>
                      </a:cubicBezTo>
                      <a:cubicBezTo>
                        <a:pt x="1320130" y="597"/>
                        <a:pt x="1285551" y="3000"/>
                        <a:pt x="1240580" y="11098"/>
                      </a:cubicBezTo>
                      <a:cubicBezTo>
                        <a:pt x="1205092" y="17485"/>
                        <a:pt x="1168089" y="26341"/>
                        <a:pt x="1127405" y="38185"/>
                      </a:cubicBezTo>
                      <a:cubicBezTo>
                        <a:pt x="1086699" y="50050"/>
                        <a:pt x="1047400" y="62998"/>
                        <a:pt x="1014359" y="74105"/>
                      </a:cubicBezTo>
                      <a:cubicBezTo>
                        <a:pt x="972051" y="88331"/>
                        <a:pt x="937408" y="100997"/>
                        <a:pt x="905341" y="113967"/>
                      </a:cubicBezTo>
                      <a:cubicBezTo>
                        <a:pt x="873101" y="127001"/>
                        <a:pt x="838501" y="142006"/>
                        <a:pt x="796497" y="161190"/>
                      </a:cubicBezTo>
                      <a:cubicBezTo>
                        <a:pt x="757176" y="179139"/>
                        <a:pt x="718419" y="197695"/>
                        <a:pt x="689037" y="211856"/>
                      </a:cubicBezTo>
                      <a:cubicBezTo>
                        <a:pt x="660955" y="225388"/>
                        <a:pt x="632915" y="238986"/>
                        <a:pt x="604876" y="252562"/>
                      </a:cubicBezTo>
                      <a:lnTo>
                        <a:pt x="583527" y="262911"/>
                      </a:lnTo>
                      <a:cubicBezTo>
                        <a:pt x="547606" y="280319"/>
                        <a:pt x="511707" y="297728"/>
                        <a:pt x="475808" y="315201"/>
                      </a:cubicBezTo>
                      <a:cubicBezTo>
                        <a:pt x="444304" y="330531"/>
                        <a:pt x="407020" y="348588"/>
                        <a:pt x="369280" y="366343"/>
                      </a:cubicBezTo>
                      <a:cubicBezTo>
                        <a:pt x="337300" y="381391"/>
                        <a:pt x="304584" y="396201"/>
                        <a:pt x="272950" y="410513"/>
                      </a:cubicBezTo>
                      <a:lnTo>
                        <a:pt x="264094" y="414519"/>
                      </a:lnTo>
                      <a:cubicBezTo>
                        <a:pt x="226052" y="431754"/>
                        <a:pt x="191690" y="447235"/>
                        <a:pt x="156376" y="462240"/>
                      </a:cubicBezTo>
                      <a:cubicBezTo>
                        <a:pt x="118528" y="478327"/>
                        <a:pt x="83928" y="491578"/>
                        <a:pt x="50562" y="502773"/>
                      </a:cubicBezTo>
                      <a:cubicBezTo>
                        <a:pt x="31595" y="509138"/>
                        <a:pt x="15940" y="513642"/>
                        <a:pt x="1325" y="516976"/>
                      </a:cubicBezTo>
                      <a:cubicBezTo>
                        <a:pt x="741" y="517128"/>
                        <a:pt x="156" y="516738"/>
                        <a:pt x="26" y="516154"/>
                      </a:cubicBezTo>
                      <a:cubicBezTo>
                        <a:pt x="-104" y="515569"/>
                        <a:pt x="264" y="514984"/>
                        <a:pt x="849" y="514854"/>
                      </a:cubicBezTo>
                      <a:cubicBezTo>
                        <a:pt x="15399" y="511542"/>
                        <a:pt x="30967" y="507038"/>
                        <a:pt x="49869" y="500716"/>
                      </a:cubicBezTo>
                      <a:cubicBezTo>
                        <a:pt x="83170" y="489543"/>
                        <a:pt x="117727" y="476314"/>
                        <a:pt x="155531" y="460248"/>
                      </a:cubicBezTo>
                      <a:cubicBezTo>
                        <a:pt x="190824" y="445243"/>
                        <a:pt x="225164" y="429762"/>
                        <a:pt x="263207" y="412548"/>
                      </a:cubicBezTo>
                      <a:lnTo>
                        <a:pt x="272062" y="408543"/>
                      </a:lnTo>
                      <a:cubicBezTo>
                        <a:pt x="303696" y="394231"/>
                        <a:pt x="336412" y="379421"/>
                        <a:pt x="368371" y="364373"/>
                      </a:cubicBezTo>
                      <a:cubicBezTo>
                        <a:pt x="406089" y="346618"/>
                        <a:pt x="443373" y="328560"/>
                        <a:pt x="474877" y="313231"/>
                      </a:cubicBezTo>
                      <a:cubicBezTo>
                        <a:pt x="510776" y="295757"/>
                        <a:pt x="546675" y="278327"/>
                        <a:pt x="582596" y="260941"/>
                      </a:cubicBezTo>
                      <a:lnTo>
                        <a:pt x="603945" y="250591"/>
                      </a:lnTo>
                      <a:cubicBezTo>
                        <a:pt x="631984" y="236994"/>
                        <a:pt x="660045" y="223418"/>
                        <a:pt x="688106" y="209885"/>
                      </a:cubicBezTo>
                      <a:cubicBezTo>
                        <a:pt x="717488" y="195725"/>
                        <a:pt x="756267" y="177169"/>
                        <a:pt x="795609" y="159198"/>
                      </a:cubicBezTo>
                      <a:cubicBezTo>
                        <a:pt x="837657" y="140014"/>
                        <a:pt x="872279" y="124988"/>
                        <a:pt x="904540" y="111931"/>
                      </a:cubicBezTo>
                      <a:cubicBezTo>
                        <a:pt x="936672" y="98940"/>
                        <a:pt x="971337" y="86252"/>
                        <a:pt x="1013688" y="72027"/>
                      </a:cubicBezTo>
                      <a:cubicBezTo>
                        <a:pt x="1046773" y="60898"/>
                        <a:pt x="1086071" y="47928"/>
                        <a:pt x="1126820" y="36063"/>
                      </a:cubicBezTo>
                      <a:cubicBezTo>
                        <a:pt x="1167569" y="24197"/>
                        <a:pt x="1204659" y="15320"/>
                        <a:pt x="1240212" y="8911"/>
                      </a:cubicBezTo>
                      <a:cubicBezTo>
                        <a:pt x="1285378" y="770"/>
                        <a:pt x="1320130" y="-1655"/>
                        <a:pt x="1352868" y="1073"/>
                      </a:cubicBezTo>
                      <a:cubicBezTo>
                        <a:pt x="1388312" y="3996"/>
                        <a:pt x="1425618" y="12873"/>
                        <a:pt x="1463769" y="27445"/>
                      </a:cubicBezTo>
                      <a:cubicBezTo>
                        <a:pt x="1499279" y="40999"/>
                        <a:pt x="1532991" y="59750"/>
                        <a:pt x="1565599" y="77894"/>
                      </a:cubicBezTo>
                      <a:lnTo>
                        <a:pt x="1566725" y="78522"/>
                      </a:lnTo>
                      <a:cubicBezTo>
                        <a:pt x="1597449" y="95606"/>
                        <a:pt x="1627524" y="117691"/>
                        <a:pt x="1658681" y="146055"/>
                      </a:cubicBezTo>
                      <a:cubicBezTo>
                        <a:pt x="1686331" y="171215"/>
                        <a:pt x="1711166" y="197370"/>
                        <a:pt x="1740785" y="228917"/>
                      </a:cubicBezTo>
                      <a:cubicBezTo>
                        <a:pt x="1760814" y="250245"/>
                        <a:pt x="1780950" y="272135"/>
                        <a:pt x="1800437" y="293289"/>
                      </a:cubicBezTo>
                      <a:cubicBezTo>
                        <a:pt x="1807171" y="300607"/>
                        <a:pt x="1813926" y="307926"/>
                        <a:pt x="1820660" y="315244"/>
                      </a:cubicBezTo>
                      <a:cubicBezTo>
                        <a:pt x="1842312" y="338693"/>
                        <a:pt x="1871326" y="369158"/>
                        <a:pt x="1903847" y="396634"/>
                      </a:cubicBezTo>
                      <a:cubicBezTo>
                        <a:pt x="1917943" y="408543"/>
                        <a:pt x="1932991" y="420906"/>
                        <a:pt x="1948559" y="433356"/>
                      </a:cubicBezTo>
                      <a:cubicBezTo>
                        <a:pt x="1966811" y="447971"/>
                        <a:pt x="1981145" y="458559"/>
                        <a:pt x="1995002" y="467718"/>
                      </a:cubicBezTo>
                      <a:cubicBezTo>
                        <a:pt x="2010657" y="478046"/>
                        <a:pt x="2027502" y="487551"/>
                        <a:pt x="2045105" y="495931"/>
                      </a:cubicBezTo>
                      <a:cubicBezTo>
                        <a:pt x="2063553" y="504721"/>
                        <a:pt x="2080961" y="510914"/>
                        <a:pt x="2098347" y="514876"/>
                      </a:cubicBezTo>
                      <a:cubicBezTo>
                        <a:pt x="2098932" y="515006"/>
                        <a:pt x="2099300" y="515591"/>
                        <a:pt x="2099170" y="516175"/>
                      </a:cubicBezTo>
                      <a:cubicBezTo>
                        <a:pt x="2099019" y="516695"/>
                        <a:pt x="2098586" y="517041"/>
                        <a:pt x="2098088" y="5170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3" name="任意多边形: 形状 432">
                  <a:extLst>
                    <a:ext uri="{FF2B5EF4-FFF2-40B4-BE49-F238E27FC236}">
                      <a16:creationId xmlns:a16="http://schemas.microsoft.com/office/drawing/2014/main" id="{C6D409ED-B459-06FD-22CE-346ECF53D74A}"/>
                    </a:ext>
                  </a:extLst>
                </p:cNvPr>
                <p:cNvSpPr/>
                <p:nvPr/>
              </p:nvSpPr>
              <p:spPr>
                <a:xfrm>
                  <a:off x="6401619" y="1306349"/>
                  <a:ext cx="2123365" cy="538179"/>
                </a:xfrm>
                <a:custGeom>
                  <a:avLst/>
                  <a:gdLst>
                    <a:gd name="connsiteX0" fmla="*/ 2122352 w 2123365"/>
                    <a:gd name="connsiteY0" fmla="*/ 538180 h 538179"/>
                    <a:gd name="connsiteX1" fmla="*/ 2122157 w 2123365"/>
                    <a:gd name="connsiteY1" fmla="*/ 538158 h 538179"/>
                    <a:gd name="connsiteX2" fmla="*/ 2016711 w 2123365"/>
                    <a:gd name="connsiteY2" fmla="*/ 492754 h 538179"/>
                    <a:gd name="connsiteX3" fmla="*/ 1969315 w 2123365"/>
                    <a:gd name="connsiteY3" fmla="*/ 457742 h 538179"/>
                    <a:gd name="connsiteX4" fmla="*/ 1923672 w 2123365"/>
                    <a:gd name="connsiteY4" fmla="*/ 419180 h 538179"/>
                    <a:gd name="connsiteX5" fmla="*/ 1843213 w 2123365"/>
                    <a:gd name="connsiteY5" fmla="*/ 331251 h 538179"/>
                    <a:gd name="connsiteX6" fmla="*/ 1828187 w 2123365"/>
                    <a:gd name="connsiteY6" fmla="*/ 313042 h 538179"/>
                    <a:gd name="connsiteX7" fmla="*/ 1804608 w 2123365"/>
                    <a:gd name="connsiteY7" fmla="*/ 284591 h 538179"/>
                    <a:gd name="connsiteX8" fmla="*/ 1779383 w 2123365"/>
                    <a:gd name="connsiteY8" fmla="*/ 255231 h 538179"/>
                    <a:gd name="connsiteX9" fmla="*/ 1765807 w 2123365"/>
                    <a:gd name="connsiteY9" fmla="*/ 239576 h 538179"/>
                    <a:gd name="connsiteX10" fmla="*/ 1756605 w 2123365"/>
                    <a:gd name="connsiteY10" fmla="*/ 228859 h 538179"/>
                    <a:gd name="connsiteX11" fmla="*/ 1685846 w 2123365"/>
                    <a:gd name="connsiteY11" fmla="*/ 150673 h 538179"/>
                    <a:gd name="connsiteX12" fmla="*/ 1642369 w 2123365"/>
                    <a:gd name="connsiteY12" fmla="*/ 111743 h 538179"/>
                    <a:gd name="connsiteX13" fmla="*/ 1594821 w 2123365"/>
                    <a:gd name="connsiteY13" fmla="*/ 79893 h 538179"/>
                    <a:gd name="connsiteX14" fmla="*/ 1490198 w 2123365"/>
                    <a:gd name="connsiteY14" fmla="*/ 26780 h 538179"/>
                    <a:gd name="connsiteX15" fmla="*/ 1377889 w 2123365"/>
                    <a:gd name="connsiteY15" fmla="*/ 2400 h 538179"/>
                    <a:gd name="connsiteX16" fmla="*/ 1264519 w 2123365"/>
                    <a:gd name="connsiteY16" fmla="*/ 14482 h 538179"/>
                    <a:gd name="connsiteX17" fmla="*/ 1149179 w 2123365"/>
                    <a:gd name="connsiteY17" fmla="*/ 45358 h 538179"/>
                    <a:gd name="connsiteX18" fmla="*/ 1032712 w 2123365"/>
                    <a:gd name="connsiteY18" fmla="*/ 84115 h 538179"/>
                    <a:gd name="connsiteX19" fmla="*/ 922265 w 2123365"/>
                    <a:gd name="connsiteY19" fmla="*/ 127029 h 538179"/>
                    <a:gd name="connsiteX20" fmla="*/ 811493 w 2123365"/>
                    <a:gd name="connsiteY20" fmla="*/ 177565 h 538179"/>
                    <a:gd name="connsiteX21" fmla="*/ 703558 w 2123365"/>
                    <a:gd name="connsiteY21" fmla="*/ 230115 h 538179"/>
                    <a:gd name="connsiteX22" fmla="*/ 702107 w 2123365"/>
                    <a:gd name="connsiteY22" fmla="*/ 230829 h 538179"/>
                    <a:gd name="connsiteX23" fmla="*/ 651030 w 2123365"/>
                    <a:gd name="connsiteY23" fmla="*/ 255837 h 538179"/>
                    <a:gd name="connsiteX24" fmla="*/ 595882 w 2123365"/>
                    <a:gd name="connsiteY24" fmla="*/ 282859 h 538179"/>
                    <a:gd name="connsiteX25" fmla="*/ 534087 w 2123365"/>
                    <a:gd name="connsiteY25" fmla="*/ 313388 h 538179"/>
                    <a:gd name="connsiteX26" fmla="*/ 486236 w 2123365"/>
                    <a:gd name="connsiteY26" fmla="*/ 337054 h 538179"/>
                    <a:gd name="connsiteX27" fmla="*/ 377760 w 2123365"/>
                    <a:gd name="connsiteY27" fmla="*/ 389907 h 538179"/>
                    <a:gd name="connsiteX28" fmla="*/ 270625 w 2123365"/>
                    <a:gd name="connsiteY28" fmla="*/ 439273 h 538179"/>
                    <a:gd name="connsiteX29" fmla="*/ 159810 w 2123365"/>
                    <a:gd name="connsiteY29" fmla="*/ 486518 h 538179"/>
                    <a:gd name="connsiteX30" fmla="*/ 51723 w 2123365"/>
                    <a:gd name="connsiteY30" fmla="*/ 525622 h 538179"/>
                    <a:gd name="connsiteX31" fmla="*/ 1274 w 2123365"/>
                    <a:gd name="connsiteY31" fmla="*/ 538137 h 538179"/>
                    <a:gd name="connsiteX32" fmla="*/ 18 w 2123365"/>
                    <a:gd name="connsiteY32" fmla="*/ 537270 h 538179"/>
                    <a:gd name="connsiteX33" fmla="*/ 884 w 2123365"/>
                    <a:gd name="connsiteY33" fmla="*/ 536015 h 538179"/>
                    <a:gd name="connsiteX34" fmla="*/ 51095 w 2123365"/>
                    <a:gd name="connsiteY34" fmla="*/ 523565 h 538179"/>
                    <a:gd name="connsiteX35" fmla="*/ 158987 w 2123365"/>
                    <a:gd name="connsiteY35" fmla="*/ 484526 h 538179"/>
                    <a:gd name="connsiteX36" fmla="*/ 269738 w 2123365"/>
                    <a:gd name="connsiteY36" fmla="*/ 437303 h 538179"/>
                    <a:gd name="connsiteX37" fmla="*/ 376807 w 2123365"/>
                    <a:gd name="connsiteY37" fmla="*/ 387958 h 538179"/>
                    <a:gd name="connsiteX38" fmla="*/ 485262 w 2123365"/>
                    <a:gd name="connsiteY38" fmla="*/ 335105 h 538179"/>
                    <a:gd name="connsiteX39" fmla="*/ 533113 w 2123365"/>
                    <a:gd name="connsiteY39" fmla="*/ 311440 h 538179"/>
                    <a:gd name="connsiteX40" fmla="*/ 594908 w 2123365"/>
                    <a:gd name="connsiteY40" fmla="*/ 280910 h 538179"/>
                    <a:gd name="connsiteX41" fmla="*/ 650056 w 2123365"/>
                    <a:gd name="connsiteY41" fmla="*/ 253888 h 538179"/>
                    <a:gd name="connsiteX42" fmla="*/ 701133 w 2123365"/>
                    <a:gd name="connsiteY42" fmla="*/ 228880 h 538179"/>
                    <a:gd name="connsiteX43" fmla="*/ 702584 w 2123365"/>
                    <a:gd name="connsiteY43" fmla="*/ 228166 h 538179"/>
                    <a:gd name="connsiteX44" fmla="*/ 810541 w 2123365"/>
                    <a:gd name="connsiteY44" fmla="*/ 175595 h 538179"/>
                    <a:gd name="connsiteX45" fmla="*/ 921399 w 2123365"/>
                    <a:gd name="connsiteY45" fmla="*/ 125016 h 538179"/>
                    <a:gd name="connsiteX46" fmla="*/ 1031998 w 2123365"/>
                    <a:gd name="connsiteY46" fmla="*/ 82058 h 538179"/>
                    <a:gd name="connsiteX47" fmla="*/ 1148529 w 2123365"/>
                    <a:gd name="connsiteY47" fmla="*/ 43279 h 538179"/>
                    <a:gd name="connsiteX48" fmla="*/ 1264064 w 2123365"/>
                    <a:gd name="connsiteY48" fmla="*/ 12360 h 538179"/>
                    <a:gd name="connsiteX49" fmla="*/ 1377954 w 2123365"/>
                    <a:gd name="connsiteY49" fmla="*/ 235 h 538179"/>
                    <a:gd name="connsiteX50" fmla="*/ 1490956 w 2123365"/>
                    <a:gd name="connsiteY50" fmla="*/ 24767 h 538179"/>
                    <a:gd name="connsiteX51" fmla="*/ 1595882 w 2123365"/>
                    <a:gd name="connsiteY51" fmla="*/ 78031 h 538179"/>
                    <a:gd name="connsiteX52" fmla="*/ 1643668 w 2123365"/>
                    <a:gd name="connsiteY52" fmla="*/ 110032 h 538179"/>
                    <a:gd name="connsiteX53" fmla="*/ 1687340 w 2123365"/>
                    <a:gd name="connsiteY53" fmla="*/ 149114 h 538179"/>
                    <a:gd name="connsiteX54" fmla="*/ 1758207 w 2123365"/>
                    <a:gd name="connsiteY54" fmla="*/ 227430 h 538179"/>
                    <a:gd name="connsiteX55" fmla="*/ 1767409 w 2123365"/>
                    <a:gd name="connsiteY55" fmla="*/ 238147 h 538179"/>
                    <a:gd name="connsiteX56" fmla="*/ 1780964 w 2123365"/>
                    <a:gd name="connsiteY56" fmla="*/ 253780 h 538179"/>
                    <a:gd name="connsiteX57" fmla="*/ 1806210 w 2123365"/>
                    <a:gd name="connsiteY57" fmla="*/ 283162 h 538179"/>
                    <a:gd name="connsiteX58" fmla="*/ 1829789 w 2123365"/>
                    <a:gd name="connsiteY58" fmla="*/ 311634 h 538179"/>
                    <a:gd name="connsiteX59" fmla="*/ 1844816 w 2123365"/>
                    <a:gd name="connsiteY59" fmla="*/ 329822 h 538179"/>
                    <a:gd name="connsiteX60" fmla="*/ 1925080 w 2123365"/>
                    <a:gd name="connsiteY60" fmla="*/ 417535 h 538179"/>
                    <a:gd name="connsiteX61" fmla="*/ 1970592 w 2123365"/>
                    <a:gd name="connsiteY61" fmla="*/ 456010 h 538179"/>
                    <a:gd name="connsiteX62" fmla="*/ 2017837 w 2123365"/>
                    <a:gd name="connsiteY62" fmla="*/ 490892 h 538179"/>
                    <a:gd name="connsiteX63" fmla="*/ 2122481 w 2123365"/>
                    <a:gd name="connsiteY63" fmla="*/ 535971 h 538179"/>
                    <a:gd name="connsiteX64" fmla="*/ 2123347 w 2123365"/>
                    <a:gd name="connsiteY64" fmla="*/ 537227 h 538179"/>
                    <a:gd name="connsiteX65" fmla="*/ 2122352 w 2123365"/>
                    <a:gd name="connsiteY65" fmla="*/ 538180 h 538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23365" h="538179">
                      <a:moveTo>
                        <a:pt x="2122352" y="538180"/>
                      </a:moveTo>
                      <a:cubicBezTo>
                        <a:pt x="2122287" y="538180"/>
                        <a:pt x="2122222" y="538180"/>
                        <a:pt x="2122157" y="538158"/>
                      </a:cubicBezTo>
                      <a:cubicBezTo>
                        <a:pt x="2088228" y="532117"/>
                        <a:pt x="2053736" y="517264"/>
                        <a:pt x="2016711" y="492754"/>
                      </a:cubicBezTo>
                      <a:cubicBezTo>
                        <a:pt x="2002096" y="483075"/>
                        <a:pt x="1987026" y="471946"/>
                        <a:pt x="1969315" y="457742"/>
                      </a:cubicBezTo>
                      <a:cubicBezTo>
                        <a:pt x="1954397" y="445769"/>
                        <a:pt x="1938569" y="432929"/>
                        <a:pt x="1923672" y="419180"/>
                      </a:cubicBezTo>
                      <a:cubicBezTo>
                        <a:pt x="1893987" y="391747"/>
                        <a:pt x="1867659" y="360698"/>
                        <a:pt x="1843213" y="331251"/>
                      </a:cubicBezTo>
                      <a:cubicBezTo>
                        <a:pt x="1838190" y="325189"/>
                        <a:pt x="1833188" y="319126"/>
                        <a:pt x="1828187" y="313042"/>
                      </a:cubicBezTo>
                      <a:cubicBezTo>
                        <a:pt x="1820479" y="303688"/>
                        <a:pt x="1812511" y="294031"/>
                        <a:pt x="1804608" y="284591"/>
                      </a:cubicBezTo>
                      <a:cubicBezTo>
                        <a:pt x="1796315" y="274696"/>
                        <a:pt x="1787719" y="264801"/>
                        <a:pt x="1779383" y="255231"/>
                      </a:cubicBezTo>
                      <a:cubicBezTo>
                        <a:pt x="1774858" y="250013"/>
                        <a:pt x="1770311" y="244816"/>
                        <a:pt x="1765807" y="239576"/>
                      </a:cubicBezTo>
                      <a:lnTo>
                        <a:pt x="1756605" y="228859"/>
                      </a:lnTo>
                      <a:cubicBezTo>
                        <a:pt x="1734065" y="202616"/>
                        <a:pt x="1710768" y="175465"/>
                        <a:pt x="1685846" y="150673"/>
                      </a:cubicBezTo>
                      <a:cubicBezTo>
                        <a:pt x="1670711" y="135625"/>
                        <a:pt x="1656508" y="122894"/>
                        <a:pt x="1642369" y="111743"/>
                      </a:cubicBezTo>
                      <a:cubicBezTo>
                        <a:pt x="1625740" y="98643"/>
                        <a:pt x="1608224" y="87839"/>
                        <a:pt x="1594821" y="79893"/>
                      </a:cubicBezTo>
                      <a:cubicBezTo>
                        <a:pt x="1564530" y="61943"/>
                        <a:pt x="1528414" y="41612"/>
                        <a:pt x="1490198" y="26780"/>
                      </a:cubicBezTo>
                      <a:cubicBezTo>
                        <a:pt x="1452048" y="11970"/>
                        <a:pt x="1414265" y="3764"/>
                        <a:pt x="1377889" y="2400"/>
                      </a:cubicBezTo>
                      <a:cubicBezTo>
                        <a:pt x="1345130" y="1144"/>
                        <a:pt x="1310162" y="4868"/>
                        <a:pt x="1264519" y="14482"/>
                      </a:cubicBezTo>
                      <a:cubicBezTo>
                        <a:pt x="1230764" y="21584"/>
                        <a:pt x="1194128" y="31392"/>
                        <a:pt x="1149179" y="45358"/>
                      </a:cubicBezTo>
                      <a:cubicBezTo>
                        <a:pt x="1109101" y="57808"/>
                        <a:pt x="1069672" y="71340"/>
                        <a:pt x="1032712" y="84115"/>
                      </a:cubicBezTo>
                      <a:cubicBezTo>
                        <a:pt x="996727" y="96565"/>
                        <a:pt x="959550" y="111007"/>
                        <a:pt x="922265" y="127029"/>
                      </a:cubicBezTo>
                      <a:cubicBezTo>
                        <a:pt x="889181" y="141233"/>
                        <a:pt x="853975" y="157299"/>
                        <a:pt x="811493" y="177565"/>
                      </a:cubicBezTo>
                      <a:cubicBezTo>
                        <a:pt x="775378" y="194800"/>
                        <a:pt x="738872" y="212750"/>
                        <a:pt x="703558" y="230115"/>
                      </a:cubicBezTo>
                      <a:lnTo>
                        <a:pt x="702107" y="230829"/>
                      </a:lnTo>
                      <a:cubicBezTo>
                        <a:pt x="685089" y="239208"/>
                        <a:pt x="668070" y="247523"/>
                        <a:pt x="651030" y="255837"/>
                      </a:cubicBezTo>
                      <a:cubicBezTo>
                        <a:pt x="632648" y="264823"/>
                        <a:pt x="614243" y="273808"/>
                        <a:pt x="595882" y="282859"/>
                      </a:cubicBezTo>
                      <a:cubicBezTo>
                        <a:pt x="575270" y="293014"/>
                        <a:pt x="554678" y="303212"/>
                        <a:pt x="534087" y="313388"/>
                      </a:cubicBezTo>
                      <a:cubicBezTo>
                        <a:pt x="518130" y="321291"/>
                        <a:pt x="502194" y="329173"/>
                        <a:pt x="486236" y="337054"/>
                      </a:cubicBezTo>
                      <a:cubicBezTo>
                        <a:pt x="454018" y="352947"/>
                        <a:pt x="415911" y="371676"/>
                        <a:pt x="377760" y="389907"/>
                      </a:cubicBezTo>
                      <a:cubicBezTo>
                        <a:pt x="341146" y="407401"/>
                        <a:pt x="305095" y="424009"/>
                        <a:pt x="270625" y="439273"/>
                      </a:cubicBezTo>
                      <a:cubicBezTo>
                        <a:pt x="240486" y="452611"/>
                        <a:pt x="200646" y="470019"/>
                        <a:pt x="159810" y="486518"/>
                      </a:cubicBezTo>
                      <a:cubicBezTo>
                        <a:pt x="128306" y="499249"/>
                        <a:pt x="90805" y="513843"/>
                        <a:pt x="51723" y="525622"/>
                      </a:cubicBezTo>
                      <a:cubicBezTo>
                        <a:pt x="32171" y="531511"/>
                        <a:pt x="16149" y="535473"/>
                        <a:pt x="1274" y="538137"/>
                      </a:cubicBezTo>
                      <a:cubicBezTo>
                        <a:pt x="689" y="538223"/>
                        <a:pt x="126" y="537855"/>
                        <a:pt x="18" y="537270"/>
                      </a:cubicBezTo>
                      <a:cubicBezTo>
                        <a:pt x="-90" y="536686"/>
                        <a:pt x="300" y="536123"/>
                        <a:pt x="884" y="536015"/>
                      </a:cubicBezTo>
                      <a:cubicBezTo>
                        <a:pt x="15672" y="533373"/>
                        <a:pt x="31630" y="529432"/>
                        <a:pt x="51095" y="523565"/>
                      </a:cubicBezTo>
                      <a:cubicBezTo>
                        <a:pt x="90112" y="511829"/>
                        <a:pt x="127527" y="497236"/>
                        <a:pt x="158987" y="484526"/>
                      </a:cubicBezTo>
                      <a:cubicBezTo>
                        <a:pt x="199780" y="468049"/>
                        <a:pt x="239598" y="450641"/>
                        <a:pt x="269738" y="437303"/>
                      </a:cubicBezTo>
                      <a:cubicBezTo>
                        <a:pt x="304186" y="422060"/>
                        <a:pt x="340215" y="405453"/>
                        <a:pt x="376807" y="387958"/>
                      </a:cubicBezTo>
                      <a:cubicBezTo>
                        <a:pt x="414958" y="369727"/>
                        <a:pt x="453044" y="351020"/>
                        <a:pt x="485262" y="335105"/>
                      </a:cubicBezTo>
                      <a:cubicBezTo>
                        <a:pt x="501220" y="327224"/>
                        <a:pt x="517177" y="319343"/>
                        <a:pt x="533113" y="311440"/>
                      </a:cubicBezTo>
                      <a:cubicBezTo>
                        <a:pt x="553704" y="301241"/>
                        <a:pt x="574295" y="291043"/>
                        <a:pt x="594908" y="280910"/>
                      </a:cubicBezTo>
                      <a:cubicBezTo>
                        <a:pt x="613269" y="271860"/>
                        <a:pt x="631673" y="262874"/>
                        <a:pt x="650056" y="253888"/>
                      </a:cubicBezTo>
                      <a:cubicBezTo>
                        <a:pt x="667096" y="245574"/>
                        <a:pt x="684114" y="237238"/>
                        <a:pt x="701133" y="228880"/>
                      </a:cubicBezTo>
                      <a:lnTo>
                        <a:pt x="702584" y="228166"/>
                      </a:lnTo>
                      <a:cubicBezTo>
                        <a:pt x="737898" y="210801"/>
                        <a:pt x="774403" y="192830"/>
                        <a:pt x="810541" y="175595"/>
                      </a:cubicBezTo>
                      <a:cubicBezTo>
                        <a:pt x="853065" y="155307"/>
                        <a:pt x="888293" y="139241"/>
                        <a:pt x="921399" y="125016"/>
                      </a:cubicBezTo>
                      <a:cubicBezTo>
                        <a:pt x="958749" y="108971"/>
                        <a:pt x="995947" y="94529"/>
                        <a:pt x="1031998" y="82058"/>
                      </a:cubicBezTo>
                      <a:cubicBezTo>
                        <a:pt x="1068980" y="69261"/>
                        <a:pt x="1108430" y="55729"/>
                        <a:pt x="1148529" y="43279"/>
                      </a:cubicBezTo>
                      <a:cubicBezTo>
                        <a:pt x="1193522" y="29292"/>
                        <a:pt x="1230244" y="19462"/>
                        <a:pt x="1264064" y="12360"/>
                      </a:cubicBezTo>
                      <a:cubicBezTo>
                        <a:pt x="1309880" y="2725"/>
                        <a:pt x="1345021" y="-1021"/>
                        <a:pt x="1377954" y="235"/>
                      </a:cubicBezTo>
                      <a:cubicBezTo>
                        <a:pt x="1414568" y="1620"/>
                        <a:pt x="1452589" y="9892"/>
                        <a:pt x="1490956" y="24767"/>
                      </a:cubicBezTo>
                      <a:cubicBezTo>
                        <a:pt x="1529302" y="39641"/>
                        <a:pt x="1565526" y="60038"/>
                        <a:pt x="1595882" y="78031"/>
                      </a:cubicBezTo>
                      <a:cubicBezTo>
                        <a:pt x="1609350" y="85999"/>
                        <a:pt x="1626953" y="96846"/>
                        <a:pt x="1643668" y="110032"/>
                      </a:cubicBezTo>
                      <a:cubicBezTo>
                        <a:pt x="1657872" y="121226"/>
                        <a:pt x="1672140" y="134001"/>
                        <a:pt x="1687340" y="149114"/>
                      </a:cubicBezTo>
                      <a:cubicBezTo>
                        <a:pt x="1712327" y="173971"/>
                        <a:pt x="1735646" y="201144"/>
                        <a:pt x="1758207" y="227430"/>
                      </a:cubicBezTo>
                      <a:lnTo>
                        <a:pt x="1767409" y="238147"/>
                      </a:lnTo>
                      <a:cubicBezTo>
                        <a:pt x="1771913" y="243387"/>
                        <a:pt x="1776438" y="248584"/>
                        <a:pt x="1780964" y="253780"/>
                      </a:cubicBezTo>
                      <a:cubicBezTo>
                        <a:pt x="1789300" y="263350"/>
                        <a:pt x="1797917" y="273267"/>
                        <a:pt x="1806210" y="283162"/>
                      </a:cubicBezTo>
                      <a:cubicBezTo>
                        <a:pt x="1814135" y="292602"/>
                        <a:pt x="1822103" y="302281"/>
                        <a:pt x="1829789" y="311634"/>
                      </a:cubicBezTo>
                      <a:cubicBezTo>
                        <a:pt x="1834791" y="317697"/>
                        <a:pt x="1839792" y="323781"/>
                        <a:pt x="1844816" y="329822"/>
                      </a:cubicBezTo>
                      <a:cubicBezTo>
                        <a:pt x="1869196" y="359204"/>
                        <a:pt x="1895481" y="390188"/>
                        <a:pt x="1925080" y="417535"/>
                      </a:cubicBezTo>
                      <a:cubicBezTo>
                        <a:pt x="1939911" y="431240"/>
                        <a:pt x="1955696" y="444058"/>
                        <a:pt x="1970592" y="456010"/>
                      </a:cubicBezTo>
                      <a:cubicBezTo>
                        <a:pt x="1988260" y="470171"/>
                        <a:pt x="2003265" y="481257"/>
                        <a:pt x="2017837" y="490892"/>
                      </a:cubicBezTo>
                      <a:cubicBezTo>
                        <a:pt x="2054624" y="515250"/>
                        <a:pt x="2088856" y="529995"/>
                        <a:pt x="2122481" y="535971"/>
                      </a:cubicBezTo>
                      <a:cubicBezTo>
                        <a:pt x="2123066" y="536080"/>
                        <a:pt x="2123456" y="536643"/>
                        <a:pt x="2123347" y="537227"/>
                      </a:cubicBezTo>
                      <a:cubicBezTo>
                        <a:pt x="2123326" y="537812"/>
                        <a:pt x="2122871" y="538180"/>
                        <a:pt x="2122352" y="538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4" name="任意多边形: 形状 433">
                  <a:extLst>
                    <a:ext uri="{FF2B5EF4-FFF2-40B4-BE49-F238E27FC236}">
                      <a16:creationId xmlns:a16="http://schemas.microsoft.com/office/drawing/2014/main" id="{792545FA-3696-DE63-23A1-3515D9295719}"/>
                    </a:ext>
                  </a:extLst>
                </p:cNvPr>
                <p:cNvSpPr/>
                <p:nvPr/>
              </p:nvSpPr>
              <p:spPr>
                <a:xfrm>
                  <a:off x="6392142" y="1344933"/>
                  <a:ext cx="2142383" cy="552952"/>
                </a:xfrm>
                <a:custGeom>
                  <a:avLst/>
                  <a:gdLst>
                    <a:gd name="connsiteX0" fmla="*/ 2141355 w 2142383"/>
                    <a:gd name="connsiteY0" fmla="*/ 552903 h 552952"/>
                    <a:gd name="connsiteX1" fmla="*/ 2141203 w 2142383"/>
                    <a:gd name="connsiteY1" fmla="*/ 552903 h 552952"/>
                    <a:gd name="connsiteX2" fmla="*/ 2033571 w 2142383"/>
                    <a:gd name="connsiteY2" fmla="*/ 510140 h 552952"/>
                    <a:gd name="connsiteX3" fmla="*/ 1984724 w 2142383"/>
                    <a:gd name="connsiteY3" fmla="*/ 474587 h 552952"/>
                    <a:gd name="connsiteX4" fmla="*/ 1940294 w 2142383"/>
                    <a:gd name="connsiteY4" fmla="*/ 435072 h 552952"/>
                    <a:gd name="connsiteX5" fmla="*/ 1900541 w 2142383"/>
                    <a:gd name="connsiteY5" fmla="*/ 389798 h 552952"/>
                    <a:gd name="connsiteX6" fmla="*/ 1900108 w 2142383"/>
                    <a:gd name="connsiteY6" fmla="*/ 389257 h 552952"/>
                    <a:gd name="connsiteX7" fmla="*/ 1862975 w 2142383"/>
                    <a:gd name="connsiteY7" fmla="*/ 342532 h 552952"/>
                    <a:gd name="connsiteX8" fmla="*/ 1845999 w 2142383"/>
                    <a:gd name="connsiteY8" fmla="*/ 319949 h 552952"/>
                    <a:gd name="connsiteX9" fmla="*/ 1825863 w 2142383"/>
                    <a:gd name="connsiteY9" fmla="*/ 293187 h 552952"/>
                    <a:gd name="connsiteX10" fmla="*/ 1805878 w 2142383"/>
                    <a:gd name="connsiteY10" fmla="*/ 267875 h 552952"/>
                    <a:gd name="connsiteX11" fmla="*/ 1788968 w 2142383"/>
                    <a:gd name="connsiteY11" fmla="*/ 246548 h 552952"/>
                    <a:gd name="connsiteX12" fmla="*/ 1788535 w 2142383"/>
                    <a:gd name="connsiteY12" fmla="*/ 245985 h 552952"/>
                    <a:gd name="connsiteX13" fmla="*/ 1751272 w 2142383"/>
                    <a:gd name="connsiteY13" fmla="*/ 198654 h 552952"/>
                    <a:gd name="connsiteX14" fmla="*/ 1711540 w 2142383"/>
                    <a:gd name="connsiteY14" fmla="*/ 153834 h 552952"/>
                    <a:gd name="connsiteX15" fmla="*/ 1668864 w 2142383"/>
                    <a:gd name="connsiteY15" fmla="*/ 112739 h 552952"/>
                    <a:gd name="connsiteX16" fmla="*/ 1621554 w 2142383"/>
                    <a:gd name="connsiteY16" fmla="*/ 79048 h 552952"/>
                    <a:gd name="connsiteX17" fmla="*/ 1516022 w 2142383"/>
                    <a:gd name="connsiteY17" fmla="*/ 25069 h 552952"/>
                    <a:gd name="connsiteX18" fmla="*/ 1401721 w 2142383"/>
                    <a:gd name="connsiteY18" fmla="*/ 2140 h 552952"/>
                    <a:gd name="connsiteX19" fmla="*/ 1344495 w 2142383"/>
                    <a:gd name="connsiteY19" fmla="*/ 6470 h 552952"/>
                    <a:gd name="connsiteX20" fmla="*/ 1285709 w 2142383"/>
                    <a:gd name="connsiteY20" fmla="*/ 17405 h 552952"/>
                    <a:gd name="connsiteX21" fmla="*/ 1168225 w 2142383"/>
                    <a:gd name="connsiteY21" fmla="*/ 49991 h 552952"/>
                    <a:gd name="connsiteX22" fmla="*/ 1051781 w 2142383"/>
                    <a:gd name="connsiteY22" fmla="*/ 90264 h 552952"/>
                    <a:gd name="connsiteX23" fmla="*/ 939840 w 2142383"/>
                    <a:gd name="connsiteY23" fmla="*/ 136036 h 552952"/>
                    <a:gd name="connsiteX24" fmla="*/ 828245 w 2142383"/>
                    <a:gd name="connsiteY24" fmla="*/ 187893 h 552952"/>
                    <a:gd name="connsiteX25" fmla="*/ 717625 w 2142383"/>
                    <a:gd name="connsiteY25" fmla="*/ 242802 h 552952"/>
                    <a:gd name="connsiteX26" fmla="*/ 659467 w 2142383"/>
                    <a:gd name="connsiteY26" fmla="*/ 271751 h 552952"/>
                    <a:gd name="connsiteX27" fmla="*/ 608845 w 2142383"/>
                    <a:gd name="connsiteY27" fmla="*/ 296911 h 552952"/>
                    <a:gd name="connsiteX28" fmla="*/ 566927 w 2142383"/>
                    <a:gd name="connsiteY28" fmla="*/ 317978 h 552952"/>
                    <a:gd name="connsiteX29" fmla="*/ 497662 w 2142383"/>
                    <a:gd name="connsiteY29" fmla="*/ 352686 h 552952"/>
                    <a:gd name="connsiteX30" fmla="*/ 387778 w 2142383"/>
                    <a:gd name="connsiteY30" fmla="*/ 406730 h 552952"/>
                    <a:gd name="connsiteX31" fmla="*/ 278738 w 2142383"/>
                    <a:gd name="connsiteY31" fmla="*/ 457439 h 552952"/>
                    <a:gd name="connsiteX32" fmla="*/ 165476 w 2142383"/>
                    <a:gd name="connsiteY32" fmla="*/ 504056 h 552952"/>
                    <a:gd name="connsiteX33" fmla="*/ 53773 w 2142383"/>
                    <a:gd name="connsiteY33" fmla="*/ 541817 h 552952"/>
                    <a:gd name="connsiteX34" fmla="*/ 1224 w 2142383"/>
                    <a:gd name="connsiteY34" fmla="*/ 552946 h 552952"/>
                    <a:gd name="connsiteX35" fmla="*/ 11 w 2142383"/>
                    <a:gd name="connsiteY35" fmla="*/ 552015 h 552952"/>
                    <a:gd name="connsiteX36" fmla="*/ 942 w 2142383"/>
                    <a:gd name="connsiteY36" fmla="*/ 550803 h 552952"/>
                    <a:gd name="connsiteX37" fmla="*/ 53210 w 2142383"/>
                    <a:gd name="connsiteY37" fmla="*/ 539717 h 552952"/>
                    <a:gd name="connsiteX38" fmla="*/ 164697 w 2142383"/>
                    <a:gd name="connsiteY38" fmla="*/ 502021 h 552952"/>
                    <a:gd name="connsiteX39" fmla="*/ 277872 w 2142383"/>
                    <a:gd name="connsiteY39" fmla="*/ 455447 h 552952"/>
                    <a:gd name="connsiteX40" fmla="*/ 386825 w 2142383"/>
                    <a:gd name="connsiteY40" fmla="*/ 404781 h 552952"/>
                    <a:gd name="connsiteX41" fmla="*/ 496687 w 2142383"/>
                    <a:gd name="connsiteY41" fmla="*/ 350759 h 552952"/>
                    <a:gd name="connsiteX42" fmla="*/ 565931 w 2142383"/>
                    <a:gd name="connsiteY42" fmla="*/ 316051 h 552952"/>
                    <a:gd name="connsiteX43" fmla="*/ 607849 w 2142383"/>
                    <a:gd name="connsiteY43" fmla="*/ 294984 h 552952"/>
                    <a:gd name="connsiteX44" fmla="*/ 658493 w 2142383"/>
                    <a:gd name="connsiteY44" fmla="*/ 269824 h 552952"/>
                    <a:gd name="connsiteX45" fmla="*/ 716650 w 2142383"/>
                    <a:gd name="connsiteY45" fmla="*/ 240897 h 552952"/>
                    <a:gd name="connsiteX46" fmla="*/ 827292 w 2142383"/>
                    <a:gd name="connsiteY46" fmla="*/ 185966 h 552952"/>
                    <a:gd name="connsiteX47" fmla="*/ 938952 w 2142383"/>
                    <a:gd name="connsiteY47" fmla="*/ 134087 h 552952"/>
                    <a:gd name="connsiteX48" fmla="*/ 1051045 w 2142383"/>
                    <a:gd name="connsiteY48" fmla="*/ 88272 h 552952"/>
                    <a:gd name="connsiteX49" fmla="*/ 1167554 w 2142383"/>
                    <a:gd name="connsiteY49" fmla="*/ 47977 h 552952"/>
                    <a:gd name="connsiteX50" fmla="*/ 1285212 w 2142383"/>
                    <a:gd name="connsiteY50" fmla="*/ 15348 h 552952"/>
                    <a:gd name="connsiteX51" fmla="*/ 1344170 w 2142383"/>
                    <a:gd name="connsiteY51" fmla="*/ 4370 h 552952"/>
                    <a:gd name="connsiteX52" fmla="*/ 1401721 w 2142383"/>
                    <a:gd name="connsiteY52" fmla="*/ 18 h 552952"/>
                    <a:gd name="connsiteX53" fmla="*/ 1516758 w 2142383"/>
                    <a:gd name="connsiteY53" fmla="*/ 23099 h 552952"/>
                    <a:gd name="connsiteX54" fmla="*/ 1622680 w 2142383"/>
                    <a:gd name="connsiteY54" fmla="*/ 77294 h 552952"/>
                    <a:gd name="connsiteX55" fmla="*/ 1670250 w 2142383"/>
                    <a:gd name="connsiteY55" fmla="*/ 111158 h 552952"/>
                    <a:gd name="connsiteX56" fmla="*/ 1713099 w 2142383"/>
                    <a:gd name="connsiteY56" fmla="*/ 152427 h 552952"/>
                    <a:gd name="connsiteX57" fmla="*/ 1752939 w 2142383"/>
                    <a:gd name="connsiteY57" fmla="*/ 197355 h 552952"/>
                    <a:gd name="connsiteX58" fmla="*/ 1790245 w 2142383"/>
                    <a:gd name="connsiteY58" fmla="*/ 244729 h 552952"/>
                    <a:gd name="connsiteX59" fmla="*/ 1790679 w 2142383"/>
                    <a:gd name="connsiteY59" fmla="*/ 245292 h 552952"/>
                    <a:gd name="connsiteX60" fmla="*/ 1807567 w 2142383"/>
                    <a:gd name="connsiteY60" fmla="*/ 266576 h 552952"/>
                    <a:gd name="connsiteX61" fmla="*/ 1827574 w 2142383"/>
                    <a:gd name="connsiteY61" fmla="*/ 291931 h 552952"/>
                    <a:gd name="connsiteX62" fmla="*/ 1847732 w 2142383"/>
                    <a:gd name="connsiteY62" fmla="*/ 318693 h 552952"/>
                    <a:gd name="connsiteX63" fmla="*/ 1864685 w 2142383"/>
                    <a:gd name="connsiteY63" fmla="*/ 341276 h 552952"/>
                    <a:gd name="connsiteX64" fmla="*/ 1901775 w 2142383"/>
                    <a:gd name="connsiteY64" fmla="*/ 387936 h 552952"/>
                    <a:gd name="connsiteX65" fmla="*/ 1902208 w 2142383"/>
                    <a:gd name="connsiteY65" fmla="*/ 388477 h 552952"/>
                    <a:gd name="connsiteX66" fmla="*/ 1941831 w 2142383"/>
                    <a:gd name="connsiteY66" fmla="*/ 433622 h 552952"/>
                    <a:gd name="connsiteX67" fmla="*/ 1986067 w 2142383"/>
                    <a:gd name="connsiteY67" fmla="*/ 472964 h 552952"/>
                    <a:gd name="connsiteX68" fmla="*/ 2034697 w 2142383"/>
                    <a:gd name="connsiteY68" fmla="*/ 508386 h 552952"/>
                    <a:gd name="connsiteX69" fmla="*/ 2141442 w 2142383"/>
                    <a:gd name="connsiteY69" fmla="*/ 550846 h 552952"/>
                    <a:gd name="connsiteX70" fmla="*/ 2142373 w 2142383"/>
                    <a:gd name="connsiteY70" fmla="*/ 552058 h 552952"/>
                    <a:gd name="connsiteX71" fmla="*/ 2141355 w 2142383"/>
                    <a:gd name="connsiteY71" fmla="*/ 552903 h 55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142383" h="552952">
                      <a:moveTo>
                        <a:pt x="2141355" y="552903"/>
                      </a:moveTo>
                      <a:cubicBezTo>
                        <a:pt x="2141312" y="552903"/>
                        <a:pt x="2141268" y="552903"/>
                        <a:pt x="2141203" y="552903"/>
                      </a:cubicBezTo>
                      <a:cubicBezTo>
                        <a:pt x="2107275" y="548486"/>
                        <a:pt x="2072068" y="534499"/>
                        <a:pt x="2033571" y="510140"/>
                      </a:cubicBezTo>
                      <a:cubicBezTo>
                        <a:pt x="2018328" y="500483"/>
                        <a:pt x="2002804" y="489181"/>
                        <a:pt x="1984724" y="474587"/>
                      </a:cubicBezTo>
                      <a:cubicBezTo>
                        <a:pt x="1970044" y="462722"/>
                        <a:pt x="1954498" y="449709"/>
                        <a:pt x="1940294" y="435072"/>
                      </a:cubicBezTo>
                      <a:cubicBezTo>
                        <a:pt x="1927909" y="422298"/>
                        <a:pt x="1915264" y="407921"/>
                        <a:pt x="1900541" y="389798"/>
                      </a:cubicBezTo>
                      <a:lnTo>
                        <a:pt x="1900108" y="389257"/>
                      </a:lnTo>
                      <a:cubicBezTo>
                        <a:pt x="1887766" y="374079"/>
                        <a:pt x="1875013" y="358381"/>
                        <a:pt x="1862975" y="342532"/>
                      </a:cubicBezTo>
                      <a:cubicBezTo>
                        <a:pt x="1857280" y="335040"/>
                        <a:pt x="1851651" y="327483"/>
                        <a:pt x="1845999" y="319949"/>
                      </a:cubicBezTo>
                      <a:cubicBezTo>
                        <a:pt x="1839417" y="311158"/>
                        <a:pt x="1832619" y="302064"/>
                        <a:pt x="1825863" y="293187"/>
                      </a:cubicBezTo>
                      <a:cubicBezTo>
                        <a:pt x="1819346" y="284634"/>
                        <a:pt x="1812504" y="276125"/>
                        <a:pt x="1805878" y="267875"/>
                      </a:cubicBezTo>
                      <a:cubicBezTo>
                        <a:pt x="1800292" y="260925"/>
                        <a:pt x="1794533" y="253737"/>
                        <a:pt x="1788968" y="246548"/>
                      </a:cubicBezTo>
                      <a:lnTo>
                        <a:pt x="1788535" y="245985"/>
                      </a:lnTo>
                      <a:cubicBezTo>
                        <a:pt x="1776453" y="230374"/>
                        <a:pt x="1763960" y="214222"/>
                        <a:pt x="1751272" y="198654"/>
                      </a:cubicBezTo>
                      <a:cubicBezTo>
                        <a:pt x="1737501" y="181765"/>
                        <a:pt x="1722799" y="165829"/>
                        <a:pt x="1711540" y="153834"/>
                      </a:cubicBezTo>
                      <a:cubicBezTo>
                        <a:pt x="1696579" y="137898"/>
                        <a:pt x="1682613" y="124474"/>
                        <a:pt x="1668864" y="112739"/>
                      </a:cubicBezTo>
                      <a:cubicBezTo>
                        <a:pt x="1653599" y="99726"/>
                        <a:pt x="1637100" y="88856"/>
                        <a:pt x="1621554" y="79048"/>
                      </a:cubicBezTo>
                      <a:cubicBezTo>
                        <a:pt x="1582602" y="54516"/>
                        <a:pt x="1549085" y="37346"/>
                        <a:pt x="1516022" y="25069"/>
                      </a:cubicBezTo>
                      <a:cubicBezTo>
                        <a:pt x="1476183" y="10259"/>
                        <a:pt x="1437729" y="2530"/>
                        <a:pt x="1401721" y="2140"/>
                      </a:cubicBezTo>
                      <a:cubicBezTo>
                        <a:pt x="1384854" y="1988"/>
                        <a:pt x="1366688" y="3331"/>
                        <a:pt x="1344495" y="6470"/>
                      </a:cubicBezTo>
                      <a:cubicBezTo>
                        <a:pt x="1325571" y="9155"/>
                        <a:pt x="1305803" y="12836"/>
                        <a:pt x="1285709" y="17405"/>
                      </a:cubicBezTo>
                      <a:cubicBezTo>
                        <a:pt x="1247948" y="26022"/>
                        <a:pt x="1209516" y="36675"/>
                        <a:pt x="1168225" y="49991"/>
                      </a:cubicBezTo>
                      <a:cubicBezTo>
                        <a:pt x="1128732" y="62722"/>
                        <a:pt x="1089629" y="76731"/>
                        <a:pt x="1051781" y="90264"/>
                      </a:cubicBezTo>
                      <a:cubicBezTo>
                        <a:pt x="1010317" y="105095"/>
                        <a:pt x="970174" y="122504"/>
                        <a:pt x="939840" y="136036"/>
                      </a:cubicBezTo>
                      <a:cubicBezTo>
                        <a:pt x="902858" y="152513"/>
                        <a:pt x="865313" y="169943"/>
                        <a:pt x="828245" y="187893"/>
                      </a:cubicBezTo>
                      <a:cubicBezTo>
                        <a:pt x="790895" y="205972"/>
                        <a:pt x="753654" y="224701"/>
                        <a:pt x="717625" y="242802"/>
                      </a:cubicBezTo>
                      <a:cubicBezTo>
                        <a:pt x="698268" y="252524"/>
                        <a:pt x="678543" y="262289"/>
                        <a:pt x="659467" y="271751"/>
                      </a:cubicBezTo>
                      <a:cubicBezTo>
                        <a:pt x="642579" y="280109"/>
                        <a:pt x="625690" y="288467"/>
                        <a:pt x="608845" y="296911"/>
                      </a:cubicBezTo>
                      <a:cubicBezTo>
                        <a:pt x="594858" y="303904"/>
                        <a:pt x="580892" y="310941"/>
                        <a:pt x="566927" y="317978"/>
                      </a:cubicBezTo>
                      <a:cubicBezTo>
                        <a:pt x="544235" y="329389"/>
                        <a:pt x="520786" y="341189"/>
                        <a:pt x="497662" y="352686"/>
                      </a:cubicBezTo>
                      <a:cubicBezTo>
                        <a:pt x="455050" y="373884"/>
                        <a:pt x="420126" y="391054"/>
                        <a:pt x="387778" y="406730"/>
                      </a:cubicBezTo>
                      <a:cubicBezTo>
                        <a:pt x="353546" y="423315"/>
                        <a:pt x="316651" y="440940"/>
                        <a:pt x="278738" y="457439"/>
                      </a:cubicBezTo>
                      <a:cubicBezTo>
                        <a:pt x="235802" y="476125"/>
                        <a:pt x="199816" y="490935"/>
                        <a:pt x="165476" y="504056"/>
                      </a:cubicBezTo>
                      <a:cubicBezTo>
                        <a:pt x="124402" y="519754"/>
                        <a:pt x="89694" y="532182"/>
                        <a:pt x="53773" y="541817"/>
                      </a:cubicBezTo>
                      <a:cubicBezTo>
                        <a:pt x="38378" y="545953"/>
                        <a:pt x="20104" y="550500"/>
                        <a:pt x="1224" y="552946"/>
                      </a:cubicBezTo>
                      <a:cubicBezTo>
                        <a:pt x="639" y="553011"/>
                        <a:pt x="98" y="552600"/>
                        <a:pt x="11" y="552015"/>
                      </a:cubicBezTo>
                      <a:cubicBezTo>
                        <a:pt x="-76" y="551431"/>
                        <a:pt x="357" y="550889"/>
                        <a:pt x="942" y="550803"/>
                      </a:cubicBezTo>
                      <a:cubicBezTo>
                        <a:pt x="19671" y="548356"/>
                        <a:pt x="37880" y="543831"/>
                        <a:pt x="53210" y="539717"/>
                      </a:cubicBezTo>
                      <a:cubicBezTo>
                        <a:pt x="89044" y="530103"/>
                        <a:pt x="123688" y="517697"/>
                        <a:pt x="164697" y="502021"/>
                      </a:cubicBezTo>
                      <a:cubicBezTo>
                        <a:pt x="198993" y="488921"/>
                        <a:pt x="234957" y="474111"/>
                        <a:pt x="277872" y="455447"/>
                      </a:cubicBezTo>
                      <a:cubicBezTo>
                        <a:pt x="315763" y="438970"/>
                        <a:pt x="352636" y="421367"/>
                        <a:pt x="386825" y="404781"/>
                      </a:cubicBezTo>
                      <a:cubicBezTo>
                        <a:pt x="419173" y="389105"/>
                        <a:pt x="454076" y="371935"/>
                        <a:pt x="496687" y="350759"/>
                      </a:cubicBezTo>
                      <a:cubicBezTo>
                        <a:pt x="519812" y="339262"/>
                        <a:pt x="543261" y="327462"/>
                        <a:pt x="565931" y="316051"/>
                      </a:cubicBezTo>
                      <a:cubicBezTo>
                        <a:pt x="579896" y="309014"/>
                        <a:pt x="593862" y="301999"/>
                        <a:pt x="607849" y="294984"/>
                      </a:cubicBezTo>
                      <a:cubicBezTo>
                        <a:pt x="624694" y="286539"/>
                        <a:pt x="641604" y="278182"/>
                        <a:pt x="658493" y="269824"/>
                      </a:cubicBezTo>
                      <a:cubicBezTo>
                        <a:pt x="677568" y="260384"/>
                        <a:pt x="697293" y="250619"/>
                        <a:pt x="716650" y="240897"/>
                      </a:cubicBezTo>
                      <a:cubicBezTo>
                        <a:pt x="752679" y="222774"/>
                        <a:pt x="789921" y="204045"/>
                        <a:pt x="827292" y="185966"/>
                      </a:cubicBezTo>
                      <a:cubicBezTo>
                        <a:pt x="864382" y="168016"/>
                        <a:pt x="901949" y="150565"/>
                        <a:pt x="938952" y="134087"/>
                      </a:cubicBezTo>
                      <a:cubicBezTo>
                        <a:pt x="969330" y="120555"/>
                        <a:pt x="1009538" y="103125"/>
                        <a:pt x="1051045" y="88272"/>
                      </a:cubicBezTo>
                      <a:cubicBezTo>
                        <a:pt x="1088892" y="74739"/>
                        <a:pt x="1128039" y="60730"/>
                        <a:pt x="1167554" y="47977"/>
                      </a:cubicBezTo>
                      <a:cubicBezTo>
                        <a:pt x="1208888" y="34640"/>
                        <a:pt x="1247385" y="23965"/>
                        <a:pt x="1285212" y="15348"/>
                      </a:cubicBezTo>
                      <a:cubicBezTo>
                        <a:pt x="1305370" y="10757"/>
                        <a:pt x="1325203" y="7055"/>
                        <a:pt x="1344170" y="4370"/>
                      </a:cubicBezTo>
                      <a:cubicBezTo>
                        <a:pt x="1366472" y="1209"/>
                        <a:pt x="1384746" y="-177"/>
                        <a:pt x="1401721" y="18"/>
                      </a:cubicBezTo>
                      <a:cubicBezTo>
                        <a:pt x="1437988" y="429"/>
                        <a:pt x="1476681" y="8181"/>
                        <a:pt x="1516758" y="23099"/>
                      </a:cubicBezTo>
                      <a:cubicBezTo>
                        <a:pt x="1549951" y="35441"/>
                        <a:pt x="1583598" y="52654"/>
                        <a:pt x="1622680" y="77294"/>
                      </a:cubicBezTo>
                      <a:cubicBezTo>
                        <a:pt x="1638291" y="87146"/>
                        <a:pt x="1654877" y="98058"/>
                        <a:pt x="1670250" y="111158"/>
                      </a:cubicBezTo>
                      <a:cubicBezTo>
                        <a:pt x="1684064" y="122937"/>
                        <a:pt x="1698073" y="136447"/>
                        <a:pt x="1713099" y="152427"/>
                      </a:cubicBezTo>
                      <a:cubicBezTo>
                        <a:pt x="1724380" y="164444"/>
                        <a:pt x="1739125" y="180401"/>
                        <a:pt x="1752939" y="197355"/>
                      </a:cubicBezTo>
                      <a:cubicBezTo>
                        <a:pt x="1765649" y="212944"/>
                        <a:pt x="1778142" y="229097"/>
                        <a:pt x="1790245" y="244729"/>
                      </a:cubicBezTo>
                      <a:lnTo>
                        <a:pt x="1790679" y="245292"/>
                      </a:lnTo>
                      <a:cubicBezTo>
                        <a:pt x="1796221" y="252459"/>
                        <a:pt x="1801981" y="259626"/>
                        <a:pt x="1807567" y="266576"/>
                      </a:cubicBezTo>
                      <a:cubicBezTo>
                        <a:pt x="1814193" y="274826"/>
                        <a:pt x="1821035" y="283357"/>
                        <a:pt x="1827574" y="291931"/>
                      </a:cubicBezTo>
                      <a:cubicBezTo>
                        <a:pt x="1834351" y="300808"/>
                        <a:pt x="1841149" y="309902"/>
                        <a:pt x="1847732" y="318693"/>
                      </a:cubicBezTo>
                      <a:cubicBezTo>
                        <a:pt x="1853361" y="326228"/>
                        <a:pt x="1859012" y="333763"/>
                        <a:pt x="1864685" y="341276"/>
                      </a:cubicBezTo>
                      <a:cubicBezTo>
                        <a:pt x="1876680" y="357104"/>
                        <a:pt x="1889433" y="372780"/>
                        <a:pt x="1901775" y="387936"/>
                      </a:cubicBezTo>
                      <a:lnTo>
                        <a:pt x="1902208" y="388477"/>
                      </a:lnTo>
                      <a:cubicBezTo>
                        <a:pt x="1916910" y="406557"/>
                        <a:pt x="1929490" y="420890"/>
                        <a:pt x="1941831" y="433622"/>
                      </a:cubicBezTo>
                      <a:cubicBezTo>
                        <a:pt x="1955948" y="448172"/>
                        <a:pt x="1971430" y="461142"/>
                        <a:pt x="1986067" y="472964"/>
                      </a:cubicBezTo>
                      <a:cubicBezTo>
                        <a:pt x="2004059" y="487514"/>
                        <a:pt x="2019519" y="498773"/>
                        <a:pt x="2034697" y="508386"/>
                      </a:cubicBezTo>
                      <a:cubicBezTo>
                        <a:pt x="2072913" y="532572"/>
                        <a:pt x="2107838" y="546451"/>
                        <a:pt x="2141442" y="550846"/>
                      </a:cubicBezTo>
                      <a:cubicBezTo>
                        <a:pt x="2142026" y="550933"/>
                        <a:pt x="2142459" y="551474"/>
                        <a:pt x="2142373" y="552058"/>
                      </a:cubicBezTo>
                      <a:cubicBezTo>
                        <a:pt x="2142351" y="552513"/>
                        <a:pt x="2141896" y="552903"/>
                        <a:pt x="2141355" y="55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5" name="任意多边形: 形状 434">
                  <a:extLst>
                    <a:ext uri="{FF2B5EF4-FFF2-40B4-BE49-F238E27FC236}">
                      <a16:creationId xmlns:a16="http://schemas.microsoft.com/office/drawing/2014/main" id="{EC4AA894-F73B-C1D6-EB65-2BB59C6F7449}"/>
                    </a:ext>
                  </a:extLst>
                </p:cNvPr>
                <p:cNvSpPr/>
                <p:nvPr/>
              </p:nvSpPr>
              <p:spPr>
                <a:xfrm>
                  <a:off x="6385265" y="1392177"/>
                  <a:ext cx="2156246" cy="559876"/>
                </a:xfrm>
                <a:custGeom>
                  <a:avLst/>
                  <a:gdLst>
                    <a:gd name="connsiteX0" fmla="*/ 1086 w 2156246"/>
                    <a:gd name="connsiteY0" fmla="*/ 559854 h 559876"/>
                    <a:gd name="connsiteX1" fmla="*/ 3 w 2156246"/>
                    <a:gd name="connsiteY1" fmla="*/ 558858 h 559876"/>
                    <a:gd name="connsiteX2" fmla="*/ 999 w 2156246"/>
                    <a:gd name="connsiteY2" fmla="*/ 557689 h 559876"/>
                    <a:gd name="connsiteX3" fmla="*/ 54111 w 2156246"/>
                    <a:gd name="connsiteY3" fmla="*/ 548855 h 559876"/>
                    <a:gd name="connsiteX4" fmla="*/ 167330 w 2156246"/>
                    <a:gd name="connsiteY4" fmla="*/ 513692 h 559876"/>
                    <a:gd name="connsiteX5" fmla="*/ 282086 w 2156246"/>
                    <a:gd name="connsiteY5" fmla="*/ 467443 h 559876"/>
                    <a:gd name="connsiteX6" fmla="*/ 391992 w 2156246"/>
                    <a:gd name="connsiteY6" fmla="*/ 416366 h 559876"/>
                    <a:gd name="connsiteX7" fmla="*/ 503456 w 2156246"/>
                    <a:gd name="connsiteY7" fmla="*/ 361500 h 559876"/>
                    <a:gd name="connsiteX8" fmla="*/ 578372 w 2156246"/>
                    <a:gd name="connsiteY8" fmla="*/ 323587 h 559876"/>
                    <a:gd name="connsiteX9" fmla="*/ 615960 w 2156246"/>
                    <a:gd name="connsiteY9" fmla="*/ 304468 h 559876"/>
                    <a:gd name="connsiteX10" fmla="*/ 673880 w 2156246"/>
                    <a:gd name="connsiteY10" fmla="*/ 275476 h 559876"/>
                    <a:gd name="connsiteX11" fmla="*/ 726104 w 2156246"/>
                    <a:gd name="connsiteY11" fmla="*/ 249364 h 559876"/>
                    <a:gd name="connsiteX12" fmla="*/ 746890 w 2156246"/>
                    <a:gd name="connsiteY12" fmla="*/ 238841 h 559876"/>
                    <a:gd name="connsiteX13" fmla="*/ 838933 w 2156246"/>
                    <a:gd name="connsiteY13" fmla="*/ 192874 h 559876"/>
                    <a:gd name="connsiteX14" fmla="*/ 951632 w 2156246"/>
                    <a:gd name="connsiteY14" fmla="*/ 140108 h 559876"/>
                    <a:gd name="connsiteX15" fmla="*/ 1064136 w 2156246"/>
                    <a:gd name="connsiteY15" fmla="*/ 92408 h 559876"/>
                    <a:gd name="connsiteX16" fmla="*/ 1181317 w 2156246"/>
                    <a:gd name="connsiteY16" fmla="*/ 50512 h 559876"/>
                    <a:gd name="connsiteX17" fmla="*/ 1299450 w 2156246"/>
                    <a:gd name="connsiteY17" fmla="*/ 17189 h 559876"/>
                    <a:gd name="connsiteX18" fmla="*/ 1418212 w 2156246"/>
                    <a:gd name="connsiteY18" fmla="*/ 41 h 559876"/>
                    <a:gd name="connsiteX19" fmla="*/ 1535176 w 2156246"/>
                    <a:gd name="connsiteY19" fmla="*/ 19809 h 559876"/>
                    <a:gd name="connsiteX20" fmla="*/ 1589328 w 2156246"/>
                    <a:gd name="connsiteY20" fmla="*/ 42479 h 559876"/>
                    <a:gd name="connsiteX21" fmla="*/ 1641380 w 2156246"/>
                    <a:gd name="connsiteY21" fmla="*/ 73506 h 559876"/>
                    <a:gd name="connsiteX22" fmla="*/ 1688494 w 2156246"/>
                    <a:gd name="connsiteY22" fmla="*/ 108171 h 559876"/>
                    <a:gd name="connsiteX23" fmla="*/ 1730737 w 2156246"/>
                    <a:gd name="connsiteY23" fmla="*/ 150826 h 559876"/>
                    <a:gd name="connsiteX24" fmla="*/ 1770577 w 2156246"/>
                    <a:gd name="connsiteY24" fmla="*/ 197118 h 559876"/>
                    <a:gd name="connsiteX25" fmla="*/ 1802059 w 2156246"/>
                    <a:gd name="connsiteY25" fmla="*/ 239664 h 559876"/>
                    <a:gd name="connsiteX26" fmla="*/ 1807299 w 2156246"/>
                    <a:gd name="connsiteY26" fmla="*/ 246961 h 559876"/>
                    <a:gd name="connsiteX27" fmla="*/ 1824751 w 2156246"/>
                    <a:gd name="connsiteY27" fmla="*/ 270540 h 559876"/>
                    <a:gd name="connsiteX28" fmla="*/ 1843718 w 2156246"/>
                    <a:gd name="connsiteY28" fmla="*/ 296241 h 559876"/>
                    <a:gd name="connsiteX29" fmla="*/ 1863400 w 2156246"/>
                    <a:gd name="connsiteY29" fmla="*/ 324540 h 559876"/>
                    <a:gd name="connsiteX30" fmla="*/ 1878902 w 2156246"/>
                    <a:gd name="connsiteY30" fmla="*/ 346971 h 559876"/>
                    <a:gd name="connsiteX31" fmla="*/ 1909389 w 2156246"/>
                    <a:gd name="connsiteY31" fmla="*/ 387785 h 559876"/>
                    <a:gd name="connsiteX32" fmla="*/ 1916057 w 2156246"/>
                    <a:gd name="connsiteY32" fmla="*/ 396468 h 559876"/>
                    <a:gd name="connsiteX33" fmla="*/ 1954122 w 2156246"/>
                    <a:gd name="connsiteY33" fmla="*/ 443366 h 559876"/>
                    <a:gd name="connsiteX34" fmla="*/ 1997556 w 2156246"/>
                    <a:gd name="connsiteY34" fmla="*/ 484224 h 559876"/>
                    <a:gd name="connsiteX35" fmla="*/ 2045558 w 2156246"/>
                    <a:gd name="connsiteY35" fmla="*/ 519408 h 559876"/>
                    <a:gd name="connsiteX36" fmla="*/ 2155248 w 2156246"/>
                    <a:gd name="connsiteY36" fmla="*/ 557711 h 559876"/>
                    <a:gd name="connsiteX37" fmla="*/ 2156244 w 2156246"/>
                    <a:gd name="connsiteY37" fmla="*/ 558880 h 559876"/>
                    <a:gd name="connsiteX38" fmla="*/ 2155074 w 2156246"/>
                    <a:gd name="connsiteY38" fmla="*/ 559876 h 559876"/>
                    <a:gd name="connsiteX39" fmla="*/ 2044432 w 2156246"/>
                    <a:gd name="connsiteY39" fmla="*/ 521270 h 559876"/>
                    <a:gd name="connsiteX40" fmla="*/ 1996170 w 2156246"/>
                    <a:gd name="connsiteY40" fmla="*/ 485891 h 559876"/>
                    <a:gd name="connsiteX41" fmla="*/ 1952519 w 2156246"/>
                    <a:gd name="connsiteY41" fmla="*/ 444817 h 559876"/>
                    <a:gd name="connsiteX42" fmla="*/ 1914347 w 2156246"/>
                    <a:gd name="connsiteY42" fmla="*/ 397789 h 559876"/>
                    <a:gd name="connsiteX43" fmla="*/ 1907678 w 2156246"/>
                    <a:gd name="connsiteY43" fmla="*/ 389128 h 559876"/>
                    <a:gd name="connsiteX44" fmla="*/ 1877127 w 2156246"/>
                    <a:gd name="connsiteY44" fmla="*/ 348249 h 559876"/>
                    <a:gd name="connsiteX45" fmla="*/ 1861602 w 2156246"/>
                    <a:gd name="connsiteY45" fmla="*/ 325796 h 559876"/>
                    <a:gd name="connsiteX46" fmla="*/ 1841942 w 2156246"/>
                    <a:gd name="connsiteY46" fmla="*/ 297518 h 559876"/>
                    <a:gd name="connsiteX47" fmla="*/ 1822997 w 2156246"/>
                    <a:gd name="connsiteY47" fmla="*/ 271860 h 559876"/>
                    <a:gd name="connsiteX48" fmla="*/ 1805524 w 2156246"/>
                    <a:gd name="connsiteY48" fmla="*/ 248260 h 559876"/>
                    <a:gd name="connsiteX49" fmla="*/ 1800284 w 2156246"/>
                    <a:gd name="connsiteY49" fmla="*/ 240963 h 559876"/>
                    <a:gd name="connsiteX50" fmla="*/ 1768867 w 2156246"/>
                    <a:gd name="connsiteY50" fmla="*/ 198482 h 559876"/>
                    <a:gd name="connsiteX51" fmla="*/ 1729114 w 2156246"/>
                    <a:gd name="connsiteY51" fmla="*/ 152298 h 559876"/>
                    <a:gd name="connsiteX52" fmla="*/ 1687044 w 2156246"/>
                    <a:gd name="connsiteY52" fmla="*/ 109817 h 559876"/>
                    <a:gd name="connsiteX53" fmla="*/ 1640167 w 2156246"/>
                    <a:gd name="connsiteY53" fmla="*/ 75325 h 559876"/>
                    <a:gd name="connsiteX54" fmla="*/ 1588310 w 2156246"/>
                    <a:gd name="connsiteY54" fmla="*/ 44427 h 559876"/>
                    <a:gd name="connsiteX55" fmla="*/ 1534462 w 2156246"/>
                    <a:gd name="connsiteY55" fmla="*/ 21888 h 559876"/>
                    <a:gd name="connsiteX56" fmla="*/ 1418234 w 2156246"/>
                    <a:gd name="connsiteY56" fmla="*/ 2228 h 559876"/>
                    <a:gd name="connsiteX57" fmla="*/ 1299927 w 2156246"/>
                    <a:gd name="connsiteY57" fmla="*/ 19333 h 559876"/>
                    <a:gd name="connsiteX58" fmla="*/ 1182010 w 2156246"/>
                    <a:gd name="connsiteY58" fmla="*/ 52590 h 559876"/>
                    <a:gd name="connsiteX59" fmla="*/ 1064916 w 2156246"/>
                    <a:gd name="connsiteY59" fmla="*/ 94444 h 559876"/>
                    <a:gd name="connsiteX60" fmla="*/ 952541 w 2156246"/>
                    <a:gd name="connsiteY60" fmla="*/ 142078 h 559876"/>
                    <a:gd name="connsiteX61" fmla="*/ 839886 w 2156246"/>
                    <a:gd name="connsiteY61" fmla="*/ 194822 h 559876"/>
                    <a:gd name="connsiteX62" fmla="*/ 747865 w 2156246"/>
                    <a:gd name="connsiteY62" fmla="*/ 240768 h 559876"/>
                    <a:gd name="connsiteX63" fmla="*/ 727079 w 2156246"/>
                    <a:gd name="connsiteY63" fmla="*/ 251291 h 559876"/>
                    <a:gd name="connsiteX64" fmla="*/ 674854 w 2156246"/>
                    <a:gd name="connsiteY64" fmla="*/ 277403 h 559876"/>
                    <a:gd name="connsiteX65" fmla="*/ 616956 w 2156246"/>
                    <a:gd name="connsiteY65" fmla="*/ 306395 h 559876"/>
                    <a:gd name="connsiteX66" fmla="*/ 579390 w 2156246"/>
                    <a:gd name="connsiteY66" fmla="*/ 325514 h 559876"/>
                    <a:gd name="connsiteX67" fmla="*/ 504452 w 2156246"/>
                    <a:gd name="connsiteY67" fmla="*/ 363449 h 559876"/>
                    <a:gd name="connsiteX68" fmla="*/ 392966 w 2156246"/>
                    <a:gd name="connsiteY68" fmla="*/ 418336 h 559876"/>
                    <a:gd name="connsiteX69" fmla="*/ 282974 w 2156246"/>
                    <a:gd name="connsiteY69" fmla="*/ 469457 h 559876"/>
                    <a:gd name="connsiteX70" fmla="*/ 168109 w 2156246"/>
                    <a:gd name="connsiteY70" fmla="*/ 515749 h 559876"/>
                    <a:gd name="connsiteX71" fmla="*/ 54631 w 2156246"/>
                    <a:gd name="connsiteY71" fmla="*/ 550999 h 559876"/>
                    <a:gd name="connsiteX72" fmla="*/ 1215 w 2156246"/>
                    <a:gd name="connsiteY72" fmla="*/ 559876 h 559876"/>
                    <a:gd name="connsiteX73" fmla="*/ 1086 w 2156246"/>
                    <a:gd name="connsiteY73" fmla="*/ 559854 h 559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2156246" h="559876">
                      <a:moveTo>
                        <a:pt x="1086" y="559854"/>
                      </a:moveTo>
                      <a:cubicBezTo>
                        <a:pt x="523" y="559854"/>
                        <a:pt x="46" y="559421"/>
                        <a:pt x="3" y="558858"/>
                      </a:cubicBezTo>
                      <a:cubicBezTo>
                        <a:pt x="-40" y="558274"/>
                        <a:pt x="393" y="557732"/>
                        <a:pt x="999" y="557689"/>
                      </a:cubicBezTo>
                      <a:cubicBezTo>
                        <a:pt x="16935" y="556325"/>
                        <a:pt x="33802" y="553532"/>
                        <a:pt x="54111" y="548855"/>
                      </a:cubicBezTo>
                      <a:cubicBezTo>
                        <a:pt x="96138" y="539198"/>
                        <a:pt x="136692" y="524973"/>
                        <a:pt x="167330" y="513692"/>
                      </a:cubicBezTo>
                      <a:cubicBezTo>
                        <a:pt x="202991" y="500528"/>
                        <a:pt x="240536" y="485393"/>
                        <a:pt x="282086" y="467443"/>
                      </a:cubicBezTo>
                      <a:cubicBezTo>
                        <a:pt x="322640" y="449927"/>
                        <a:pt x="362112" y="430938"/>
                        <a:pt x="391992" y="416366"/>
                      </a:cubicBezTo>
                      <a:cubicBezTo>
                        <a:pt x="427717" y="398936"/>
                        <a:pt x="465933" y="380207"/>
                        <a:pt x="503456" y="361500"/>
                      </a:cubicBezTo>
                      <a:cubicBezTo>
                        <a:pt x="528508" y="349007"/>
                        <a:pt x="553862" y="336080"/>
                        <a:pt x="578372" y="323587"/>
                      </a:cubicBezTo>
                      <a:cubicBezTo>
                        <a:pt x="590887" y="317200"/>
                        <a:pt x="603424" y="310812"/>
                        <a:pt x="615960" y="304468"/>
                      </a:cubicBezTo>
                      <a:cubicBezTo>
                        <a:pt x="635209" y="294703"/>
                        <a:pt x="654869" y="284938"/>
                        <a:pt x="673880" y="275476"/>
                      </a:cubicBezTo>
                      <a:cubicBezTo>
                        <a:pt x="691006" y="266945"/>
                        <a:pt x="708739" y="258155"/>
                        <a:pt x="726104" y="249364"/>
                      </a:cubicBezTo>
                      <a:lnTo>
                        <a:pt x="746890" y="238841"/>
                      </a:lnTo>
                      <a:cubicBezTo>
                        <a:pt x="776987" y="223620"/>
                        <a:pt x="808079" y="207857"/>
                        <a:pt x="838933" y="192874"/>
                      </a:cubicBezTo>
                      <a:cubicBezTo>
                        <a:pt x="879769" y="173041"/>
                        <a:pt x="920605" y="154268"/>
                        <a:pt x="951632" y="140108"/>
                      </a:cubicBezTo>
                      <a:cubicBezTo>
                        <a:pt x="984630" y="125060"/>
                        <a:pt x="1023820" y="107630"/>
                        <a:pt x="1064136" y="92408"/>
                      </a:cubicBezTo>
                      <a:cubicBezTo>
                        <a:pt x="1107548" y="76018"/>
                        <a:pt x="1145872" y="62312"/>
                        <a:pt x="1181317" y="50512"/>
                      </a:cubicBezTo>
                      <a:cubicBezTo>
                        <a:pt x="1220767" y="37369"/>
                        <a:pt x="1260498" y="26153"/>
                        <a:pt x="1299450" y="17189"/>
                      </a:cubicBezTo>
                      <a:cubicBezTo>
                        <a:pt x="1334527" y="9113"/>
                        <a:pt x="1376077" y="755"/>
                        <a:pt x="1418212" y="41"/>
                      </a:cubicBezTo>
                      <a:cubicBezTo>
                        <a:pt x="1455367" y="-587"/>
                        <a:pt x="1494709" y="6060"/>
                        <a:pt x="1535176" y="19809"/>
                      </a:cubicBezTo>
                      <a:cubicBezTo>
                        <a:pt x="1555204" y="26608"/>
                        <a:pt x="1572916" y="34034"/>
                        <a:pt x="1589328" y="42479"/>
                      </a:cubicBezTo>
                      <a:cubicBezTo>
                        <a:pt x="1605459" y="50771"/>
                        <a:pt x="1621979" y="60645"/>
                        <a:pt x="1641380" y="73506"/>
                      </a:cubicBezTo>
                      <a:cubicBezTo>
                        <a:pt x="1657878" y="84462"/>
                        <a:pt x="1673901" y="95331"/>
                        <a:pt x="1688494" y="108171"/>
                      </a:cubicBezTo>
                      <a:cubicBezTo>
                        <a:pt x="1704668" y="122396"/>
                        <a:pt x="1718937" y="137704"/>
                        <a:pt x="1730737" y="150826"/>
                      </a:cubicBezTo>
                      <a:cubicBezTo>
                        <a:pt x="1744054" y="165614"/>
                        <a:pt x="1757824" y="180879"/>
                        <a:pt x="1770577" y="197118"/>
                      </a:cubicBezTo>
                      <a:cubicBezTo>
                        <a:pt x="1781490" y="210997"/>
                        <a:pt x="1791948" y="225568"/>
                        <a:pt x="1802059" y="239664"/>
                      </a:cubicBezTo>
                      <a:lnTo>
                        <a:pt x="1807299" y="246961"/>
                      </a:lnTo>
                      <a:cubicBezTo>
                        <a:pt x="1813015" y="254885"/>
                        <a:pt x="1818970" y="262832"/>
                        <a:pt x="1824751" y="270540"/>
                      </a:cubicBezTo>
                      <a:cubicBezTo>
                        <a:pt x="1831030" y="278919"/>
                        <a:pt x="1837547" y="287558"/>
                        <a:pt x="1843718" y="296241"/>
                      </a:cubicBezTo>
                      <a:cubicBezTo>
                        <a:pt x="1850387" y="305594"/>
                        <a:pt x="1857012" y="315229"/>
                        <a:pt x="1863400" y="324540"/>
                      </a:cubicBezTo>
                      <a:cubicBezTo>
                        <a:pt x="1868466" y="331902"/>
                        <a:pt x="1873684" y="339523"/>
                        <a:pt x="1878902" y="346971"/>
                      </a:cubicBezTo>
                      <a:cubicBezTo>
                        <a:pt x="1888667" y="360872"/>
                        <a:pt x="1899212" y="374556"/>
                        <a:pt x="1909389" y="387785"/>
                      </a:cubicBezTo>
                      <a:cubicBezTo>
                        <a:pt x="1911619" y="390665"/>
                        <a:pt x="1913849" y="393567"/>
                        <a:pt x="1916057" y="396468"/>
                      </a:cubicBezTo>
                      <a:cubicBezTo>
                        <a:pt x="1926753" y="410434"/>
                        <a:pt x="1940091" y="427820"/>
                        <a:pt x="1954122" y="443366"/>
                      </a:cubicBezTo>
                      <a:cubicBezTo>
                        <a:pt x="1965597" y="456076"/>
                        <a:pt x="1979000" y="468677"/>
                        <a:pt x="1997556" y="484224"/>
                      </a:cubicBezTo>
                      <a:cubicBezTo>
                        <a:pt x="2014358" y="498298"/>
                        <a:pt x="2030055" y="509816"/>
                        <a:pt x="2045558" y="519408"/>
                      </a:cubicBezTo>
                      <a:cubicBezTo>
                        <a:pt x="2081544" y="541688"/>
                        <a:pt x="2118461" y="554571"/>
                        <a:pt x="2155248" y="557711"/>
                      </a:cubicBezTo>
                      <a:cubicBezTo>
                        <a:pt x="2155854" y="557754"/>
                        <a:pt x="2156287" y="558295"/>
                        <a:pt x="2156244" y="558880"/>
                      </a:cubicBezTo>
                      <a:cubicBezTo>
                        <a:pt x="2156200" y="559465"/>
                        <a:pt x="2155659" y="559898"/>
                        <a:pt x="2155074" y="559876"/>
                      </a:cubicBezTo>
                      <a:cubicBezTo>
                        <a:pt x="2117941" y="556715"/>
                        <a:pt x="2080721" y="543723"/>
                        <a:pt x="2044432" y="521270"/>
                      </a:cubicBezTo>
                      <a:cubicBezTo>
                        <a:pt x="2028843" y="511614"/>
                        <a:pt x="2013059" y="500051"/>
                        <a:pt x="1996170" y="485891"/>
                      </a:cubicBezTo>
                      <a:cubicBezTo>
                        <a:pt x="1977528" y="470280"/>
                        <a:pt x="1964082" y="457613"/>
                        <a:pt x="1952519" y="444817"/>
                      </a:cubicBezTo>
                      <a:cubicBezTo>
                        <a:pt x="1938424" y="429206"/>
                        <a:pt x="1925065" y="411776"/>
                        <a:pt x="1914347" y="397789"/>
                      </a:cubicBezTo>
                      <a:cubicBezTo>
                        <a:pt x="1912138" y="394887"/>
                        <a:pt x="1909908" y="392008"/>
                        <a:pt x="1907678" y="389128"/>
                      </a:cubicBezTo>
                      <a:cubicBezTo>
                        <a:pt x="1897480" y="375877"/>
                        <a:pt x="1886935" y="362171"/>
                        <a:pt x="1877127" y="348249"/>
                      </a:cubicBezTo>
                      <a:cubicBezTo>
                        <a:pt x="1871887" y="340801"/>
                        <a:pt x="1866669" y="333179"/>
                        <a:pt x="1861602" y="325796"/>
                      </a:cubicBezTo>
                      <a:cubicBezTo>
                        <a:pt x="1855215" y="316485"/>
                        <a:pt x="1848611" y="306872"/>
                        <a:pt x="1841942" y="297518"/>
                      </a:cubicBezTo>
                      <a:cubicBezTo>
                        <a:pt x="1835772" y="288857"/>
                        <a:pt x="1829276" y="280218"/>
                        <a:pt x="1822997" y="271860"/>
                      </a:cubicBezTo>
                      <a:cubicBezTo>
                        <a:pt x="1817216" y="264174"/>
                        <a:pt x="1811240" y="256206"/>
                        <a:pt x="1805524" y="248260"/>
                      </a:cubicBezTo>
                      <a:lnTo>
                        <a:pt x="1800284" y="240963"/>
                      </a:lnTo>
                      <a:cubicBezTo>
                        <a:pt x="1790194" y="226889"/>
                        <a:pt x="1779736" y="212339"/>
                        <a:pt x="1768867" y="198482"/>
                      </a:cubicBezTo>
                      <a:cubicBezTo>
                        <a:pt x="1756157" y="182308"/>
                        <a:pt x="1742408" y="167043"/>
                        <a:pt x="1729114" y="152298"/>
                      </a:cubicBezTo>
                      <a:cubicBezTo>
                        <a:pt x="1717335" y="139220"/>
                        <a:pt x="1703131" y="123955"/>
                        <a:pt x="1687044" y="109817"/>
                      </a:cubicBezTo>
                      <a:cubicBezTo>
                        <a:pt x="1672558" y="97085"/>
                        <a:pt x="1656601" y="86237"/>
                        <a:pt x="1640167" y="75325"/>
                      </a:cubicBezTo>
                      <a:cubicBezTo>
                        <a:pt x="1620832" y="62507"/>
                        <a:pt x="1604355" y="52677"/>
                        <a:pt x="1588310" y="44427"/>
                      </a:cubicBezTo>
                      <a:cubicBezTo>
                        <a:pt x="1572006" y="36026"/>
                        <a:pt x="1554403" y="28665"/>
                        <a:pt x="1534462" y="21888"/>
                      </a:cubicBezTo>
                      <a:cubicBezTo>
                        <a:pt x="1494232" y="8225"/>
                        <a:pt x="1455150" y="1621"/>
                        <a:pt x="1418234" y="2228"/>
                      </a:cubicBezTo>
                      <a:cubicBezTo>
                        <a:pt x="1376315" y="2942"/>
                        <a:pt x="1334895" y="11278"/>
                        <a:pt x="1299927" y="19333"/>
                      </a:cubicBezTo>
                      <a:cubicBezTo>
                        <a:pt x="1261061" y="28275"/>
                        <a:pt x="1221373" y="39469"/>
                        <a:pt x="1182010" y="52590"/>
                      </a:cubicBezTo>
                      <a:cubicBezTo>
                        <a:pt x="1146609" y="64391"/>
                        <a:pt x="1108306" y="78075"/>
                        <a:pt x="1064916" y="94444"/>
                      </a:cubicBezTo>
                      <a:cubicBezTo>
                        <a:pt x="1024664" y="109643"/>
                        <a:pt x="985517" y="127052"/>
                        <a:pt x="952541" y="142078"/>
                      </a:cubicBezTo>
                      <a:cubicBezTo>
                        <a:pt x="921536" y="156217"/>
                        <a:pt x="880700" y="174989"/>
                        <a:pt x="839886" y="194822"/>
                      </a:cubicBezTo>
                      <a:cubicBezTo>
                        <a:pt x="809053" y="209806"/>
                        <a:pt x="777939" y="225547"/>
                        <a:pt x="747865" y="240768"/>
                      </a:cubicBezTo>
                      <a:lnTo>
                        <a:pt x="727079" y="251291"/>
                      </a:lnTo>
                      <a:cubicBezTo>
                        <a:pt x="709714" y="260060"/>
                        <a:pt x="691981" y="268872"/>
                        <a:pt x="674854" y="277403"/>
                      </a:cubicBezTo>
                      <a:cubicBezTo>
                        <a:pt x="655843" y="286844"/>
                        <a:pt x="636205" y="296630"/>
                        <a:pt x="616956" y="306395"/>
                      </a:cubicBezTo>
                      <a:cubicBezTo>
                        <a:pt x="604420" y="312739"/>
                        <a:pt x="591905" y="319127"/>
                        <a:pt x="579390" y="325514"/>
                      </a:cubicBezTo>
                      <a:cubicBezTo>
                        <a:pt x="554858" y="338007"/>
                        <a:pt x="529504" y="350934"/>
                        <a:pt x="504452" y="363449"/>
                      </a:cubicBezTo>
                      <a:cubicBezTo>
                        <a:pt x="466929" y="382178"/>
                        <a:pt x="428692" y="400885"/>
                        <a:pt x="392966" y="418336"/>
                      </a:cubicBezTo>
                      <a:cubicBezTo>
                        <a:pt x="363086" y="432930"/>
                        <a:pt x="323571" y="451919"/>
                        <a:pt x="282974" y="469457"/>
                      </a:cubicBezTo>
                      <a:cubicBezTo>
                        <a:pt x="241380" y="487428"/>
                        <a:pt x="203814" y="502585"/>
                        <a:pt x="168109" y="515749"/>
                      </a:cubicBezTo>
                      <a:cubicBezTo>
                        <a:pt x="137429" y="527073"/>
                        <a:pt x="96788" y="541320"/>
                        <a:pt x="54631" y="550999"/>
                      </a:cubicBezTo>
                      <a:cubicBezTo>
                        <a:pt x="34235" y="555697"/>
                        <a:pt x="17260" y="558512"/>
                        <a:pt x="1215" y="559876"/>
                      </a:cubicBezTo>
                      <a:cubicBezTo>
                        <a:pt x="1151" y="559854"/>
                        <a:pt x="1129" y="559854"/>
                        <a:pt x="1086" y="5598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6" name="任意多边形: 形状 435">
                  <a:extLst>
                    <a:ext uri="{FF2B5EF4-FFF2-40B4-BE49-F238E27FC236}">
                      <a16:creationId xmlns:a16="http://schemas.microsoft.com/office/drawing/2014/main" id="{81CD8FA7-A493-987F-605A-75528CE973E8}"/>
                    </a:ext>
                  </a:extLst>
                </p:cNvPr>
                <p:cNvSpPr/>
                <p:nvPr/>
              </p:nvSpPr>
              <p:spPr>
                <a:xfrm>
                  <a:off x="6381110" y="1449803"/>
                  <a:ext cx="2164556" cy="557201"/>
                </a:xfrm>
                <a:custGeom>
                  <a:avLst/>
                  <a:gdLst>
                    <a:gd name="connsiteX0" fmla="*/ 2163451 w 2164556"/>
                    <a:gd name="connsiteY0" fmla="*/ 557202 h 557201"/>
                    <a:gd name="connsiteX1" fmla="*/ 2163408 w 2164556"/>
                    <a:gd name="connsiteY1" fmla="*/ 557202 h 557201"/>
                    <a:gd name="connsiteX2" fmla="*/ 2050189 w 2164556"/>
                    <a:gd name="connsiteY2" fmla="*/ 523187 h 557201"/>
                    <a:gd name="connsiteX3" fmla="*/ 2002035 w 2164556"/>
                    <a:gd name="connsiteY3" fmla="*/ 487721 h 557201"/>
                    <a:gd name="connsiteX4" fmla="*/ 1959446 w 2164556"/>
                    <a:gd name="connsiteY4" fmla="*/ 445413 h 557201"/>
                    <a:gd name="connsiteX5" fmla="*/ 1921576 w 2164556"/>
                    <a:gd name="connsiteY5" fmla="*/ 397475 h 557201"/>
                    <a:gd name="connsiteX6" fmla="*/ 1885915 w 2164556"/>
                    <a:gd name="connsiteY6" fmla="*/ 347589 h 557201"/>
                    <a:gd name="connsiteX7" fmla="*/ 1872470 w 2164556"/>
                    <a:gd name="connsiteY7" fmla="*/ 327539 h 557201"/>
                    <a:gd name="connsiteX8" fmla="*/ 1851684 w 2164556"/>
                    <a:gd name="connsiteY8" fmla="*/ 296620 h 557201"/>
                    <a:gd name="connsiteX9" fmla="*/ 1831006 w 2164556"/>
                    <a:gd name="connsiteY9" fmla="*/ 266913 h 557201"/>
                    <a:gd name="connsiteX10" fmla="*/ 1816867 w 2164556"/>
                    <a:gd name="connsiteY10" fmla="*/ 246755 h 557201"/>
                    <a:gd name="connsiteX11" fmla="*/ 1781206 w 2164556"/>
                    <a:gd name="connsiteY11" fmla="*/ 197453 h 557201"/>
                    <a:gd name="connsiteX12" fmla="*/ 1742514 w 2164556"/>
                    <a:gd name="connsiteY12" fmla="*/ 150880 h 557201"/>
                    <a:gd name="connsiteX13" fmla="*/ 1700574 w 2164556"/>
                    <a:gd name="connsiteY13" fmla="*/ 107857 h 557201"/>
                    <a:gd name="connsiteX14" fmla="*/ 1653373 w 2164556"/>
                    <a:gd name="connsiteY14" fmla="*/ 71308 h 557201"/>
                    <a:gd name="connsiteX15" fmla="*/ 1547386 w 2164556"/>
                    <a:gd name="connsiteY15" fmla="*/ 18954 h 557201"/>
                    <a:gd name="connsiteX16" fmla="*/ 1429880 w 2164556"/>
                    <a:gd name="connsiteY16" fmla="*/ 2282 h 557201"/>
                    <a:gd name="connsiteX17" fmla="*/ 1310599 w 2164556"/>
                    <a:gd name="connsiteY17" fmla="*/ 18867 h 557201"/>
                    <a:gd name="connsiteX18" fmla="*/ 1191513 w 2164556"/>
                    <a:gd name="connsiteY18" fmla="*/ 52363 h 557201"/>
                    <a:gd name="connsiteX19" fmla="*/ 1074094 w 2164556"/>
                    <a:gd name="connsiteY19" fmla="*/ 95017 h 557201"/>
                    <a:gd name="connsiteX20" fmla="*/ 959316 w 2164556"/>
                    <a:gd name="connsiteY20" fmla="*/ 144124 h 557201"/>
                    <a:gd name="connsiteX21" fmla="*/ 846076 w 2164556"/>
                    <a:gd name="connsiteY21" fmla="*/ 197150 h 557201"/>
                    <a:gd name="connsiteX22" fmla="*/ 733724 w 2164556"/>
                    <a:gd name="connsiteY22" fmla="*/ 252839 h 557201"/>
                    <a:gd name="connsiteX23" fmla="*/ 691329 w 2164556"/>
                    <a:gd name="connsiteY23" fmla="*/ 274058 h 557201"/>
                    <a:gd name="connsiteX24" fmla="*/ 622454 w 2164556"/>
                    <a:gd name="connsiteY24" fmla="*/ 308658 h 557201"/>
                    <a:gd name="connsiteX25" fmla="*/ 617799 w 2164556"/>
                    <a:gd name="connsiteY25" fmla="*/ 311018 h 557201"/>
                    <a:gd name="connsiteX26" fmla="*/ 510361 w 2164556"/>
                    <a:gd name="connsiteY26" fmla="*/ 365300 h 557201"/>
                    <a:gd name="connsiteX27" fmla="*/ 397857 w 2164556"/>
                    <a:gd name="connsiteY27" fmla="*/ 420426 h 557201"/>
                    <a:gd name="connsiteX28" fmla="*/ 285656 w 2164556"/>
                    <a:gd name="connsiteY28" fmla="*/ 472023 h 557201"/>
                    <a:gd name="connsiteX29" fmla="*/ 170229 w 2164556"/>
                    <a:gd name="connsiteY29" fmla="*/ 517817 h 557201"/>
                    <a:gd name="connsiteX30" fmla="*/ 56209 w 2164556"/>
                    <a:gd name="connsiteY30" fmla="*/ 550403 h 557201"/>
                    <a:gd name="connsiteX31" fmla="*/ 1127 w 2164556"/>
                    <a:gd name="connsiteY31" fmla="*/ 557180 h 557201"/>
                    <a:gd name="connsiteX32" fmla="*/ 1 w 2164556"/>
                    <a:gd name="connsiteY32" fmla="*/ 556141 h 557201"/>
                    <a:gd name="connsiteX33" fmla="*/ 1040 w 2164556"/>
                    <a:gd name="connsiteY33" fmla="*/ 555015 h 557201"/>
                    <a:gd name="connsiteX34" fmla="*/ 55798 w 2164556"/>
                    <a:gd name="connsiteY34" fmla="*/ 548281 h 557201"/>
                    <a:gd name="connsiteX35" fmla="*/ 169515 w 2164556"/>
                    <a:gd name="connsiteY35" fmla="*/ 515782 h 557201"/>
                    <a:gd name="connsiteX36" fmla="*/ 284812 w 2164556"/>
                    <a:gd name="connsiteY36" fmla="*/ 470031 h 557201"/>
                    <a:gd name="connsiteX37" fmla="*/ 396948 w 2164556"/>
                    <a:gd name="connsiteY37" fmla="*/ 418456 h 557201"/>
                    <a:gd name="connsiteX38" fmla="*/ 509430 w 2164556"/>
                    <a:gd name="connsiteY38" fmla="*/ 363330 h 557201"/>
                    <a:gd name="connsiteX39" fmla="*/ 616846 w 2164556"/>
                    <a:gd name="connsiteY39" fmla="*/ 309048 h 557201"/>
                    <a:gd name="connsiteX40" fmla="*/ 621501 w 2164556"/>
                    <a:gd name="connsiteY40" fmla="*/ 306688 h 557201"/>
                    <a:gd name="connsiteX41" fmla="*/ 690398 w 2164556"/>
                    <a:gd name="connsiteY41" fmla="*/ 272088 h 557201"/>
                    <a:gd name="connsiteX42" fmla="*/ 732793 w 2164556"/>
                    <a:gd name="connsiteY42" fmla="*/ 250869 h 557201"/>
                    <a:gd name="connsiteX43" fmla="*/ 845167 w 2164556"/>
                    <a:gd name="connsiteY43" fmla="*/ 195180 h 557201"/>
                    <a:gd name="connsiteX44" fmla="*/ 958450 w 2164556"/>
                    <a:gd name="connsiteY44" fmla="*/ 142132 h 557201"/>
                    <a:gd name="connsiteX45" fmla="*/ 1073336 w 2164556"/>
                    <a:gd name="connsiteY45" fmla="*/ 92982 h 557201"/>
                    <a:gd name="connsiteX46" fmla="*/ 1190863 w 2164556"/>
                    <a:gd name="connsiteY46" fmla="*/ 50284 h 557201"/>
                    <a:gd name="connsiteX47" fmla="*/ 1310166 w 2164556"/>
                    <a:gd name="connsiteY47" fmla="*/ 16745 h 557201"/>
                    <a:gd name="connsiteX48" fmla="*/ 1429858 w 2164556"/>
                    <a:gd name="connsiteY48" fmla="*/ 117 h 557201"/>
                    <a:gd name="connsiteX49" fmla="*/ 1548079 w 2164556"/>
                    <a:gd name="connsiteY49" fmla="*/ 16897 h 557201"/>
                    <a:gd name="connsiteX50" fmla="*/ 1654650 w 2164556"/>
                    <a:gd name="connsiteY50" fmla="*/ 69533 h 557201"/>
                    <a:gd name="connsiteX51" fmla="*/ 1702090 w 2164556"/>
                    <a:gd name="connsiteY51" fmla="*/ 106277 h 557201"/>
                    <a:gd name="connsiteX52" fmla="*/ 1744203 w 2164556"/>
                    <a:gd name="connsiteY52" fmla="*/ 149472 h 557201"/>
                    <a:gd name="connsiteX53" fmla="*/ 1782982 w 2164556"/>
                    <a:gd name="connsiteY53" fmla="*/ 196154 h 557201"/>
                    <a:gd name="connsiteX54" fmla="*/ 1818686 w 2164556"/>
                    <a:gd name="connsiteY54" fmla="*/ 245521 h 557201"/>
                    <a:gd name="connsiteX55" fmla="*/ 1832825 w 2164556"/>
                    <a:gd name="connsiteY55" fmla="*/ 265657 h 557201"/>
                    <a:gd name="connsiteX56" fmla="*/ 1853524 w 2164556"/>
                    <a:gd name="connsiteY56" fmla="*/ 295386 h 557201"/>
                    <a:gd name="connsiteX57" fmla="*/ 1874310 w 2164556"/>
                    <a:gd name="connsiteY57" fmla="*/ 326326 h 557201"/>
                    <a:gd name="connsiteX58" fmla="*/ 1887756 w 2164556"/>
                    <a:gd name="connsiteY58" fmla="*/ 346354 h 557201"/>
                    <a:gd name="connsiteX59" fmla="*/ 1923352 w 2164556"/>
                    <a:gd name="connsiteY59" fmla="*/ 396176 h 557201"/>
                    <a:gd name="connsiteX60" fmla="*/ 1961113 w 2164556"/>
                    <a:gd name="connsiteY60" fmla="*/ 443983 h 557201"/>
                    <a:gd name="connsiteX61" fmla="*/ 2003486 w 2164556"/>
                    <a:gd name="connsiteY61" fmla="*/ 486053 h 557201"/>
                    <a:gd name="connsiteX62" fmla="*/ 2051337 w 2164556"/>
                    <a:gd name="connsiteY62" fmla="*/ 521303 h 557201"/>
                    <a:gd name="connsiteX63" fmla="*/ 2163516 w 2164556"/>
                    <a:gd name="connsiteY63" fmla="*/ 555015 h 557201"/>
                    <a:gd name="connsiteX64" fmla="*/ 2164556 w 2164556"/>
                    <a:gd name="connsiteY64" fmla="*/ 556141 h 557201"/>
                    <a:gd name="connsiteX65" fmla="*/ 2163451 w 2164556"/>
                    <a:gd name="connsiteY65" fmla="*/ 557202 h 557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64556" h="557201">
                      <a:moveTo>
                        <a:pt x="2163451" y="557202"/>
                      </a:moveTo>
                      <a:cubicBezTo>
                        <a:pt x="2163430" y="557202"/>
                        <a:pt x="2163430" y="557202"/>
                        <a:pt x="2163408" y="557202"/>
                      </a:cubicBezTo>
                      <a:cubicBezTo>
                        <a:pt x="2123374" y="555535"/>
                        <a:pt x="2084227" y="543778"/>
                        <a:pt x="2050189" y="523187"/>
                      </a:cubicBezTo>
                      <a:cubicBezTo>
                        <a:pt x="2034037" y="513422"/>
                        <a:pt x="2017841" y="501491"/>
                        <a:pt x="2002035" y="487721"/>
                      </a:cubicBezTo>
                      <a:cubicBezTo>
                        <a:pt x="1985407" y="473235"/>
                        <a:pt x="1971484" y="459400"/>
                        <a:pt x="1959446" y="445413"/>
                      </a:cubicBezTo>
                      <a:cubicBezTo>
                        <a:pt x="1947407" y="431425"/>
                        <a:pt x="1935369" y="416182"/>
                        <a:pt x="1921576" y="397475"/>
                      </a:cubicBezTo>
                      <a:cubicBezTo>
                        <a:pt x="1910361" y="382253"/>
                        <a:pt x="1897629" y="364997"/>
                        <a:pt x="1885915" y="347589"/>
                      </a:cubicBezTo>
                      <a:cubicBezTo>
                        <a:pt x="1881433" y="340920"/>
                        <a:pt x="1876952" y="334229"/>
                        <a:pt x="1872470" y="327539"/>
                      </a:cubicBezTo>
                      <a:cubicBezTo>
                        <a:pt x="1865563" y="317211"/>
                        <a:pt x="1858656" y="306904"/>
                        <a:pt x="1851684" y="296620"/>
                      </a:cubicBezTo>
                      <a:cubicBezTo>
                        <a:pt x="1844928" y="286638"/>
                        <a:pt x="1837848" y="276613"/>
                        <a:pt x="1831006" y="266913"/>
                      </a:cubicBezTo>
                      <a:cubicBezTo>
                        <a:pt x="1826264" y="260201"/>
                        <a:pt x="1821522" y="253510"/>
                        <a:pt x="1816867" y="246755"/>
                      </a:cubicBezTo>
                      <a:cubicBezTo>
                        <a:pt x="1804114" y="228351"/>
                        <a:pt x="1792465" y="212220"/>
                        <a:pt x="1781206" y="197453"/>
                      </a:cubicBezTo>
                      <a:cubicBezTo>
                        <a:pt x="1768475" y="180738"/>
                        <a:pt x="1754553" y="164650"/>
                        <a:pt x="1742514" y="150880"/>
                      </a:cubicBezTo>
                      <a:cubicBezTo>
                        <a:pt x="1728873" y="135290"/>
                        <a:pt x="1714756" y="120827"/>
                        <a:pt x="1700574" y="107857"/>
                      </a:cubicBezTo>
                      <a:cubicBezTo>
                        <a:pt x="1684941" y="93567"/>
                        <a:pt x="1667923" y="81355"/>
                        <a:pt x="1653373" y="71308"/>
                      </a:cubicBezTo>
                      <a:cubicBezTo>
                        <a:pt x="1619444" y="47881"/>
                        <a:pt x="1583783" y="30278"/>
                        <a:pt x="1547386" y="18954"/>
                      </a:cubicBezTo>
                      <a:cubicBezTo>
                        <a:pt x="1508542" y="6872"/>
                        <a:pt x="1469005" y="1264"/>
                        <a:pt x="1429880" y="2282"/>
                      </a:cubicBezTo>
                      <a:cubicBezTo>
                        <a:pt x="1395215" y="3169"/>
                        <a:pt x="1357324" y="8431"/>
                        <a:pt x="1310599" y="18867"/>
                      </a:cubicBezTo>
                      <a:cubicBezTo>
                        <a:pt x="1273509" y="27160"/>
                        <a:pt x="1234535" y="38116"/>
                        <a:pt x="1191513" y="52363"/>
                      </a:cubicBezTo>
                      <a:cubicBezTo>
                        <a:pt x="1154791" y="64531"/>
                        <a:pt x="1116380" y="78475"/>
                        <a:pt x="1074094" y="95017"/>
                      </a:cubicBezTo>
                      <a:cubicBezTo>
                        <a:pt x="1040187" y="108290"/>
                        <a:pt x="1004786" y="123425"/>
                        <a:pt x="959316" y="144124"/>
                      </a:cubicBezTo>
                      <a:cubicBezTo>
                        <a:pt x="916727" y="163503"/>
                        <a:pt x="879702" y="180846"/>
                        <a:pt x="846076" y="197150"/>
                      </a:cubicBezTo>
                      <a:cubicBezTo>
                        <a:pt x="806171" y="216507"/>
                        <a:pt x="766895" y="236167"/>
                        <a:pt x="733724" y="252839"/>
                      </a:cubicBezTo>
                      <a:cubicBezTo>
                        <a:pt x="719606" y="259941"/>
                        <a:pt x="705468" y="267000"/>
                        <a:pt x="691329" y="274058"/>
                      </a:cubicBezTo>
                      <a:cubicBezTo>
                        <a:pt x="668724" y="285339"/>
                        <a:pt x="645362" y="297031"/>
                        <a:pt x="622454" y="308658"/>
                      </a:cubicBezTo>
                      <a:lnTo>
                        <a:pt x="617799" y="311018"/>
                      </a:lnTo>
                      <a:cubicBezTo>
                        <a:pt x="582614" y="328881"/>
                        <a:pt x="546239" y="347350"/>
                        <a:pt x="510361" y="365300"/>
                      </a:cubicBezTo>
                      <a:cubicBezTo>
                        <a:pt x="474159" y="383401"/>
                        <a:pt x="436311" y="401957"/>
                        <a:pt x="397857" y="420426"/>
                      </a:cubicBezTo>
                      <a:cubicBezTo>
                        <a:pt x="364881" y="436275"/>
                        <a:pt x="325756" y="454810"/>
                        <a:pt x="285656" y="472023"/>
                      </a:cubicBezTo>
                      <a:cubicBezTo>
                        <a:pt x="243240" y="490254"/>
                        <a:pt x="205479" y="505237"/>
                        <a:pt x="170229" y="517817"/>
                      </a:cubicBezTo>
                      <a:cubicBezTo>
                        <a:pt x="127012" y="533255"/>
                        <a:pt x="90788" y="543605"/>
                        <a:pt x="56209" y="550403"/>
                      </a:cubicBezTo>
                      <a:cubicBezTo>
                        <a:pt x="36723" y="554236"/>
                        <a:pt x="18708" y="556444"/>
                        <a:pt x="1127" y="557180"/>
                      </a:cubicBezTo>
                      <a:cubicBezTo>
                        <a:pt x="520" y="557180"/>
                        <a:pt x="22" y="556747"/>
                        <a:pt x="1" y="556141"/>
                      </a:cubicBezTo>
                      <a:cubicBezTo>
                        <a:pt x="-21" y="555535"/>
                        <a:pt x="434" y="555037"/>
                        <a:pt x="1040" y="555015"/>
                      </a:cubicBezTo>
                      <a:cubicBezTo>
                        <a:pt x="18492" y="554301"/>
                        <a:pt x="36398" y="552092"/>
                        <a:pt x="55798" y="548281"/>
                      </a:cubicBezTo>
                      <a:cubicBezTo>
                        <a:pt x="90268" y="541504"/>
                        <a:pt x="126405" y="531176"/>
                        <a:pt x="169515" y="515782"/>
                      </a:cubicBezTo>
                      <a:cubicBezTo>
                        <a:pt x="204721" y="503202"/>
                        <a:pt x="242439" y="488240"/>
                        <a:pt x="284812" y="470031"/>
                      </a:cubicBezTo>
                      <a:cubicBezTo>
                        <a:pt x="324890" y="452817"/>
                        <a:pt x="363972" y="434305"/>
                        <a:pt x="396948" y="418456"/>
                      </a:cubicBezTo>
                      <a:cubicBezTo>
                        <a:pt x="435402" y="399987"/>
                        <a:pt x="473228" y="381431"/>
                        <a:pt x="509430" y="363330"/>
                      </a:cubicBezTo>
                      <a:cubicBezTo>
                        <a:pt x="545307" y="345380"/>
                        <a:pt x="581683" y="326911"/>
                        <a:pt x="616846" y="309048"/>
                      </a:cubicBezTo>
                      <a:lnTo>
                        <a:pt x="621501" y="306688"/>
                      </a:lnTo>
                      <a:cubicBezTo>
                        <a:pt x="644409" y="295061"/>
                        <a:pt x="667793" y="283369"/>
                        <a:pt x="690398" y="272088"/>
                      </a:cubicBezTo>
                      <a:cubicBezTo>
                        <a:pt x="704537" y="265029"/>
                        <a:pt x="718675" y="257971"/>
                        <a:pt x="732793" y="250869"/>
                      </a:cubicBezTo>
                      <a:cubicBezTo>
                        <a:pt x="765964" y="234197"/>
                        <a:pt x="805240" y="214537"/>
                        <a:pt x="845167" y="195180"/>
                      </a:cubicBezTo>
                      <a:cubicBezTo>
                        <a:pt x="878792" y="178876"/>
                        <a:pt x="915861" y="161511"/>
                        <a:pt x="958450" y="142132"/>
                      </a:cubicBezTo>
                      <a:cubicBezTo>
                        <a:pt x="1003963" y="121433"/>
                        <a:pt x="1039386" y="106277"/>
                        <a:pt x="1073336" y="92982"/>
                      </a:cubicBezTo>
                      <a:cubicBezTo>
                        <a:pt x="1115666" y="76418"/>
                        <a:pt x="1154098" y="62453"/>
                        <a:pt x="1190863" y="50284"/>
                      </a:cubicBezTo>
                      <a:cubicBezTo>
                        <a:pt x="1233972" y="36016"/>
                        <a:pt x="1272989" y="25038"/>
                        <a:pt x="1310166" y="16745"/>
                      </a:cubicBezTo>
                      <a:cubicBezTo>
                        <a:pt x="1357021" y="6287"/>
                        <a:pt x="1395042" y="1004"/>
                        <a:pt x="1429858" y="117"/>
                      </a:cubicBezTo>
                      <a:cubicBezTo>
                        <a:pt x="1469244" y="-901"/>
                        <a:pt x="1509018" y="4750"/>
                        <a:pt x="1548079" y="16897"/>
                      </a:cubicBezTo>
                      <a:cubicBezTo>
                        <a:pt x="1584692" y="28286"/>
                        <a:pt x="1620548" y="45976"/>
                        <a:pt x="1654650" y="69533"/>
                      </a:cubicBezTo>
                      <a:cubicBezTo>
                        <a:pt x="1669265" y="79623"/>
                        <a:pt x="1686349" y="91900"/>
                        <a:pt x="1702090" y="106277"/>
                      </a:cubicBezTo>
                      <a:cubicBezTo>
                        <a:pt x="1716337" y="119289"/>
                        <a:pt x="1730519" y="133840"/>
                        <a:pt x="1744203" y="149472"/>
                      </a:cubicBezTo>
                      <a:cubicBezTo>
                        <a:pt x="1756263" y="163265"/>
                        <a:pt x="1770229" y="179374"/>
                        <a:pt x="1782982" y="196154"/>
                      </a:cubicBezTo>
                      <a:cubicBezTo>
                        <a:pt x="1794241" y="210943"/>
                        <a:pt x="1805933" y="227095"/>
                        <a:pt x="1818686" y="245521"/>
                      </a:cubicBezTo>
                      <a:cubicBezTo>
                        <a:pt x="1823363" y="252255"/>
                        <a:pt x="1828083" y="258967"/>
                        <a:pt x="1832825" y="265657"/>
                      </a:cubicBezTo>
                      <a:cubicBezTo>
                        <a:pt x="1839667" y="275357"/>
                        <a:pt x="1846769" y="285382"/>
                        <a:pt x="1853524" y="295386"/>
                      </a:cubicBezTo>
                      <a:cubicBezTo>
                        <a:pt x="1860496" y="305670"/>
                        <a:pt x="1867403" y="315998"/>
                        <a:pt x="1874310" y="326326"/>
                      </a:cubicBezTo>
                      <a:cubicBezTo>
                        <a:pt x="1878792" y="333017"/>
                        <a:pt x="1883252" y="339686"/>
                        <a:pt x="1887756" y="346354"/>
                      </a:cubicBezTo>
                      <a:cubicBezTo>
                        <a:pt x="1899448" y="363719"/>
                        <a:pt x="1912136" y="380976"/>
                        <a:pt x="1923352" y="396176"/>
                      </a:cubicBezTo>
                      <a:cubicBezTo>
                        <a:pt x="1937123" y="414861"/>
                        <a:pt x="1949118" y="430040"/>
                        <a:pt x="1961113" y="443983"/>
                      </a:cubicBezTo>
                      <a:cubicBezTo>
                        <a:pt x="1973065" y="457884"/>
                        <a:pt x="1986922" y="471633"/>
                        <a:pt x="2003486" y="486053"/>
                      </a:cubicBezTo>
                      <a:cubicBezTo>
                        <a:pt x="2019184" y="499738"/>
                        <a:pt x="2035293" y="511603"/>
                        <a:pt x="2051337" y="521303"/>
                      </a:cubicBezTo>
                      <a:cubicBezTo>
                        <a:pt x="2085071" y="541699"/>
                        <a:pt x="2123872" y="553370"/>
                        <a:pt x="2163516" y="555015"/>
                      </a:cubicBezTo>
                      <a:cubicBezTo>
                        <a:pt x="2164123" y="555037"/>
                        <a:pt x="2164577" y="555556"/>
                        <a:pt x="2164556" y="556141"/>
                      </a:cubicBezTo>
                      <a:cubicBezTo>
                        <a:pt x="2164512" y="556747"/>
                        <a:pt x="2164036" y="557202"/>
                        <a:pt x="2163451" y="5572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7" name="任意多边形: 形状 436">
                  <a:extLst>
                    <a:ext uri="{FF2B5EF4-FFF2-40B4-BE49-F238E27FC236}">
                      <a16:creationId xmlns:a16="http://schemas.microsoft.com/office/drawing/2014/main" id="{AD0D02F6-B2BD-AD53-FD94-159971178007}"/>
                    </a:ext>
                  </a:extLst>
                </p:cNvPr>
                <p:cNvSpPr/>
                <p:nvPr/>
              </p:nvSpPr>
              <p:spPr>
                <a:xfrm>
                  <a:off x="6379682" y="1519276"/>
                  <a:ext cx="2167412" cy="543439"/>
                </a:xfrm>
                <a:custGeom>
                  <a:avLst/>
                  <a:gdLst>
                    <a:gd name="connsiteX0" fmla="*/ 2166287 w 2167412"/>
                    <a:gd name="connsiteY0" fmla="*/ 543440 h 543439"/>
                    <a:gd name="connsiteX1" fmla="*/ 2053610 w 2167412"/>
                    <a:gd name="connsiteY1" fmla="*/ 514210 h 543439"/>
                    <a:gd name="connsiteX2" fmla="*/ 1963321 w 2167412"/>
                    <a:gd name="connsiteY2" fmla="*/ 438103 h 543439"/>
                    <a:gd name="connsiteX3" fmla="*/ 1889119 w 2167412"/>
                    <a:gd name="connsiteY3" fmla="*/ 340192 h 543439"/>
                    <a:gd name="connsiteX4" fmla="*/ 1862747 w 2167412"/>
                    <a:gd name="connsiteY4" fmla="*/ 301284 h 543439"/>
                    <a:gd name="connsiteX5" fmla="*/ 1818187 w 2167412"/>
                    <a:gd name="connsiteY5" fmla="*/ 236284 h 543439"/>
                    <a:gd name="connsiteX6" fmla="*/ 1742188 w 2167412"/>
                    <a:gd name="connsiteY6" fmla="*/ 140517 h 543439"/>
                    <a:gd name="connsiteX7" fmla="*/ 1652722 w 2167412"/>
                    <a:gd name="connsiteY7" fmla="*/ 62959 h 543439"/>
                    <a:gd name="connsiteX8" fmla="*/ 1546800 w 2167412"/>
                    <a:gd name="connsiteY8" fmla="*/ 15087 h 543439"/>
                    <a:gd name="connsiteX9" fmla="*/ 1429555 w 2167412"/>
                    <a:gd name="connsiteY9" fmla="*/ 2399 h 543439"/>
                    <a:gd name="connsiteX10" fmla="*/ 1309840 w 2167412"/>
                    <a:gd name="connsiteY10" fmla="*/ 18205 h 543439"/>
                    <a:gd name="connsiteX11" fmla="*/ 1191729 w 2167412"/>
                    <a:gd name="connsiteY11" fmla="*/ 50596 h 543439"/>
                    <a:gd name="connsiteX12" fmla="*/ 1075609 w 2167412"/>
                    <a:gd name="connsiteY12" fmla="*/ 92731 h 543439"/>
                    <a:gd name="connsiteX13" fmla="*/ 960745 w 2167412"/>
                    <a:gd name="connsiteY13" fmla="*/ 141145 h 543439"/>
                    <a:gd name="connsiteX14" fmla="*/ 846768 w 2167412"/>
                    <a:gd name="connsiteY14" fmla="*/ 193630 h 543439"/>
                    <a:gd name="connsiteX15" fmla="*/ 733160 w 2167412"/>
                    <a:gd name="connsiteY15" fmla="*/ 248691 h 543439"/>
                    <a:gd name="connsiteX16" fmla="*/ 625809 w 2167412"/>
                    <a:gd name="connsiteY16" fmla="*/ 301976 h 543439"/>
                    <a:gd name="connsiteX17" fmla="*/ 619876 w 2167412"/>
                    <a:gd name="connsiteY17" fmla="*/ 304921 h 543439"/>
                    <a:gd name="connsiteX18" fmla="*/ 507459 w 2167412"/>
                    <a:gd name="connsiteY18" fmla="*/ 360653 h 543439"/>
                    <a:gd name="connsiteX19" fmla="*/ 395518 w 2167412"/>
                    <a:gd name="connsiteY19" fmla="*/ 414524 h 543439"/>
                    <a:gd name="connsiteX20" fmla="*/ 283642 w 2167412"/>
                    <a:gd name="connsiteY20" fmla="*/ 464648 h 543439"/>
                    <a:gd name="connsiteX21" fmla="*/ 170250 w 2167412"/>
                    <a:gd name="connsiteY21" fmla="*/ 508407 h 543439"/>
                    <a:gd name="connsiteX22" fmla="*/ 56837 w 2167412"/>
                    <a:gd name="connsiteY22" fmla="*/ 538395 h 543439"/>
                    <a:gd name="connsiteX23" fmla="*/ 1083 w 2167412"/>
                    <a:gd name="connsiteY23" fmla="*/ 543440 h 543439"/>
                    <a:gd name="connsiteX24" fmla="*/ 0 w 2167412"/>
                    <a:gd name="connsiteY24" fmla="*/ 542357 h 543439"/>
                    <a:gd name="connsiteX25" fmla="*/ 1083 w 2167412"/>
                    <a:gd name="connsiteY25" fmla="*/ 541275 h 543439"/>
                    <a:gd name="connsiteX26" fmla="*/ 56469 w 2167412"/>
                    <a:gd name="connsiteY26" fmla="*/ 536230 h 543439"/>
                    <a:gd name="connsiteX27" fmla="*/ 169557 w 2167412"/>
                    <a:gd name="connsiteY27" fmla="*/ 506328 h 543439"/>
                    <a:gd name="connsiteX28" fmla="*/ 282797 w 2167412"/>
                    <a:gd name="connsiteY28" fmla="*/ 462635 h 543439"/>
                    <a:gd name="connsiteX29" fmla="*/ 394630 w 2167412"/>
                    <a:gd name="connsiteY29" fmla="*/ 412510 h 543439"/>
                    <a:gd name="connsiteX30" fmla="*/ 506550 w 2167412"/>
                    <a:gd name="connsiteY30" fmla="*/ 358661 h 543439"/>
                    <a:gd name="connsiteX31" fmla="*/ 618945 w 2167412"/>
                    <a:gd name="connsiteY31" fmla="*/ 302951 h 543439"/>
                    <a:gd name="connsiteX32" fmla="*/ 624878 w 2167412"/>
                    <a:gd name="connsiteY32" fmla="*/ 300006 h 543439"/>
                    <a:gd name="connsiteX33" fmla="*/ 732251 w 2167412"/>
                    <a:gd name="connsiteY33" fmla="*/ 246720 h 543439"/>
                    <a:gd name="connsiteX34" fmla="*/ 845902 w 2167412"/>
                    <a:gd name="connsiteY34" fmla="*/ 191638 h 543439"/>
                    <a:gd name="connsiteX35" fmla="*/ 959922 w 2167412"/>
                    <a:gd name="connsiteY35" fmla="*/ 139131 h 543439"/>
                    <a:gd name="connsiteX36" fmla="*/ 1074851 w 2167412"/>
                    <a:gd name="connsiteY36" fmla="*/ 90696 h 543439"/>
                    <a:gd name="connsiteX37" fmla="*/ 1191101 w 2167412"/>
                    <a:gd name="connsiteY37" fmla="*/ 48518 h 543439"/>
                    <a:gd name="connsiteX38" fmla="*/ 1309429 w 2167412"/>
                    <a:gd name="connsiteY38" fmla="*/ 16083 h 543439"/>
                    <a:gd name="connsiteX39" fmla="*/ 1429533 w 2167412"/>
                    <a:gd name="connsiteY39" fmla="*/ 233 h 543439"/>
                    <a:gd name="connsiteX40" fmla="*/ 1547407 w 2167412"/>
                    <a:gd name="connsiteY40" fmla="*/ 12987 h 543439"/>
                    <a:gd name="connsiteX41" fmla="*/ 1653956 w 2167412"/>
                    <a:gd name="connsiteY41" fmla="*/ 61162 h 543439"/>
                    <a:gd name="connsiteX42" fmla="*/ 1743812 w 2167412"/>
                    <a:gd name="connsiteY42" fmla="*/ 139066 h 543439"/>
                    <a:gd name="connsiteX43" fmla="*/ 1819984 w 2167412"/>
                    <a:gd name="connsiteY43" fmla="*/ 235050 h 543439"/>
                    <a:gd name="connsiteX44" fmla="*/ 1864566 w 2167412"/>
                    <a:gd name="connsiteY44" fmla="*/ 300093 h 543439"/>
                    <a:gd name="connsiteX45" fmla="*/ 1890938 w 2167412"/>
                    <a:gd name="connsiteY45" fmla="*/ 338980 h 543439"/>
                    <a:gd name="connsiteX46" fmla="*/ 1964988 w 2167412"/>
                    <a:gd name="connsiteY46" fmla="*/ 436695 h 543439"/>
                    <a:gd name="connsiteX47" fmla="*/ 2054714 w 2167412"/>
                    <a:gd name="connsiteY47" fmla="*/ 512348 h 543439"/>
                    <a:gd name="connsiteX48" fmla="*/ 2166330 w 2167412"/>
                    <a:gd name="connsiteY48" fmla="*/ 541318 h 543439"/>
                    <a:gd name="connsiteX49" fmla="*/ 2167413 w 2167412"/>
                    <a:gd name="connsiteY49" fmla="*/ 542401 h 543439"/>
                    <a:gd name="connsiteX50" fmla="*/ 2166287 w 2167412"/>
                    <a:gd name="connsiteY50" fmla="*/ 543440 h 543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167412" h="543439">
                      <a:moveTo>
                        <a:pt x="2166287" y="543440"/>
                      </a:moveTo>
                      <a:cubicBezTo>
                        <a:pt x="2126859" y="543440"/>
                        <a:pt x="2087907" y="533328"/>
                        <a:pt x="2053610" y="514210"/>
                      </a:cubicBezTo>
                      <a:cubicBezTo>
                        <a:pt x="2023080" y="497170"/>
                        <a:pt x="1993547" y="472270"/>
                        <a:pt x="1963321" y="438103"/>
                      </a:cubicBezTo>
                      <a:cubicBezTo>
                        <a:pt x="1935779" y="406967"/>
                        <a:pt x="1911378" y="372627"/>
                        <a:pt x="1889119" y="340192"/>
                      </a:cubicBezTo>
                      <a:cubicBezTo>
                        <a:pt x="1880264" y="327266"/>
                        <a:pt x="1871343" y="314058"/>
                        <a:pt x="1862747" y="301284"/>
                      </a:cubicBezTo>
                      <a:cubicBezTo>
                        <a:pt x="1848305" y="279870"/>
                        <a:pt x="1833387" y="257720"/>
                        <a:pt x="1818187" y="236284"/>
                      </a:cubicBezTo>
                      <a:cubicBezTo>
                        <a:pt x="1790343" y="196986"/>
                        <a:pt x="1766201" y="166565"/>
                        <a:pt x="1742188" y="140517"/>
                      </a:cubicBezTo>
                      <a:cubicBezTo>
                        <a:pt x="1712807" y="108624"/>
                        <a:pt x="1683533" y="83269"/>
                        <a:pt x="1652722" y="62959"/>
                      </a:cubicBezTo>
                      <a:cubicBezTo>
                        <a:pt x="1619573" y="41113"/>
                        <a:pt x="1583934" y="25003"/>
                        <a:pt x="1546800" y="15087"/>
                      </a:cubicBezTo>
                      <a:cubicBezTo>
                        <a:pt x="1510425" y="5343"/>
                        <a:pt x="1470997" y="1100"/>
                        <a:pt x="1429555" y="2399"/>
                      </a:cubicBezTo>
                      <a:cubicBezTo>
                        <a:pt x="1393028" y="3568"/>
                        <a:pt x="1353881" y="8721"/>
                        <a:pt x="1309840" y="18205"/>
                      </a:cubicBezTo>
                      <a:cubicBezTo>
                        <a:pt x="1273032" y="26129"/>
                        <a:pt x="1234405" y="36717"/>
                        <a:pt x="1191729" y="50596"/>
                      </a:cubicBezTo>
                      <a:cubicBezTo>
                        <a:pt x="1155202" y="62461"/>
                        <a:pt x="1117224" y="76254"/>
                        <a:pt x="1075609" y="92731"/>
                      </a:cubicBezTo>
                      <a:cubicBezTo>
                        <a:pt x="1039515" y="107021"/>
                        <a:pt x="1001948" y="122871"/>
                        <a:pt x="960745" y="141145"/>
                      </a:cubicBezTo>
                      <a:cubicBezTo>
                        <a:pt x="925322" y="156864"/>
                        <a:pt x="888037" y="174034"/>
                        <a:pt x="846768" y="193630"/>
                      </a:cubicBezTo>
                      <a:cubicBezTo>
                        <a:pt x="812536" y="209890"/>
                        <a:pt x="776421" y="227385"/>
                        <a:pt x="733160" y="248691"/>
                      </a:cubicBezTo>
                      <a:cubicBezTo>
                        <a:pt x="697326" y="266337"/>
                        <a:pt x="660972" y="284460"/>
                        <a:pt x="625809" y="301976"/>
                      </a:cubicBezTo>
                      <a:lnTo>
                        <a:pt x="619876" y="304921"/>
                      </a:lnTo>
                      <a:cubicBezTo>
                        <a:pt x="585276" y="322156"/>
                        <a:pt x="546065" y="341708"/>
                        <a:pt x="507459" y="360653"/>
                      </a:cubicBezTo>
                      <a:cubicBezTo>
                        <a:pt x="464306" y="381851"/>
                        <a:pt x="428732" y="398956"/>
                        <a:pt x="395518" y="414524"/>
                      </a:cubicBezTo>
                      <a:cubicBezTo>
                        <a:pt x="354033" y="433924"/>
                        <a:pt x="317419" y="450336"/>
                        <a:pt x="283642" y="464648"/>
                      </a:cubicBezTo>
                      <a:cubicBezTo>
                        <a:pt x="240879" y="482771"/>
                        <a:pt x="204850" y="496672"/>
                        <a:pt x="170250" y="508407"/>
                      </a:cubicBezTo>
                      <a:cubicBezTo>
                        <a:pt x="126426" y="523260"/>
                        <a:pt x="90376" y="532787"/>
                        <a:pt x="56837" y="538395"/>
                      </a:cubicBezTo>
                      <a:cubicBezTo>
                        <a:pt x="36354" y="541773"/>
                        <a:pt x="18123" y="543440"/>
                        <a:pt x="1083" y="543440"/>
                      </a:cubicBezTo>
                      <a:cubicBezTo>
                        <a:pt x="476" y="543440"/>
                        <a:pt x="0" y="542964"/>
                        <a:pt x="0" y="542357"/>
                      </a:cubicBezTo>
                      <a:cubicBezTo>
                        <a:pt x="0" y="541751"/>
                        <a:pt x="476" y="541275"/>
                        <a:pt x="1083" y="541275"/>
                      </a:cubicBezTo>
                      <a:cubicBezTo>
                        <a:pt x="17993" y="541275"/>
                        <a:pt x="36116" y="539629"/>
                        <a:pt x="56469" y="536230"/>
                      </a:cubicBezTo>
                      <a:cubicBezTo>
                        <a:pt x="89899" y="530665"/>
                        <a:pt x="125842" y="521160"/>
                        <a:pt x="169557" y="506328"/>
                      </a:cubicBezTo>
                      <a:cubicBezTo>
                        <a:pt x="204114" y="494615"/>
                        <a:pt x="240100" y="480736"/>
                        <a:pt x="282797" y="462635"/>
                      </a:cubicBezTo>
                      <a:cubicBezTo>
                        <a:pt x="316553" y="448344"/>
                        <a:pt x="353123" y="431954"/>
                        <a:pt x="394630" y="412510"/>
                      </a:cubicBezTo>
                      <a:cubicBezTo>
                        <a:pt x="427844" y="396964"/>
                        <a:pt x="463397" y="379859"/>
                        <a:pt x="506550" y="358661"/>
                      </a:cubicBezTo>
                      <a:cubicBezTo>
                        <a:pt x="545134" y="339716"/>
                        <a:pt x="584345" y="320186"/>
                        <a:pt x="618945" y="302951"/>
                      </a:cubicBezTo>
                      <a:lnTo>
                        <a:pt x="624878" y="300006"/>
                      </a:lnTo>
                      <a:cubicBezTo>
                        <a:pt x="660041" y="282490"/>
                        <a:pt x="696395" y="264367"/>
                        <a:pt x="732251" y="246720"/>
                      </a:cubicBezTo>
                      <a:cubicBezTo>
                        <a:pt x="775533" y="225393"/>
                        <a:pt x="811649" y="207898"/>
                        <a:pt x="845902" y="191638"/>
                      </a:cubicBezTo>
                      <a:cubicBezTo>
                        <a:pt x="887193" y="172042"/>
                        <a:pt x="924477" y="154872"/>
                        <a:pt x="959922" y="139131"/>
                      </a:cubicBezTo>
                      <a:cubicBezTo>
                        <a:pt x="1001147" y="120835"/>
                        <a:pt x="1038735" y="105008"/>
                        <a:pt x="1074851" y="90696"/>
                      </a:cubicBezTo>
                      <a:cubicBezTo>
                        <a:pt x="1116509" y="74197"/>
                        <a:pt x="1154552" y="60383"/>
                        <a:pt x="1191101" y="48518"/>
                      </a:cubicBezTo>
                      <a:cubicBezTo>
                        <a:pt x="1233842" y="34617"/>
                        <a:pt x="1272534" y="24007"/>
                        <a:pt x="1309429" y="16083"/>
                      </a:cubicBezTo>
                      <a:cubicBezTo>
                        <a:pt x="1353599" y="6578"/>
                        <a:pt x="1392876" y="1381"/>
                        <a:pt x="1429533" y="233"/>
                      </a:cubicBezTo>
                      <a:cubicBezTo>
                        <a:pt x="1471170" y="-1087"/>
                        <a:pt x="1510836" y="3200"/>
                        <a:pt x="1547407" y="12987"/>
                      </a:cubicBezTo>
                      <a:cubicBezTo>
                        <a:pt x="1584756" y="22990"/>
                        <a:pt x="1620612" y="39185"/>
                        <a:pt x="1653956" y="61162"/>
                      </a:cubicBezTo>
                      <a:cubicBezTo>
                        <a:pt x="1684919" y="81559"/>
                        <a:pt x="1714301" y="107043"/>
                        <a:pt x="1743812" y="139066"/>
                      </a:cubicBezTo>
                      <a:cubicBezTo>
                        <a:pt x="1767889" y="165179"/>
                        <a:pt x="1792096" y="195687"/>
                        <a:pt x="1819984" y="235050"/>
                      </a:cubicBezTo>
                      <a:cubicBezTo>
                        <a:pt x="1835184" y="256507"/>
                        <a:pt x="1850124" y="278657"/>
                        <a:pt x="1864566" y="300093"/>
                      </a:cubicBezTo>
                      <a:cubicBezTo>
                        <a:pt x="1873183" y="312867"/>
                        <a:pt x="1882082" y="326075"/>
                        <a:pt x="1890938" y="338980"/>
                      </a:cubicBezTo>
                      <a:cubicBezTo>
                        <a:pt x="1913175" y="371371"/>
                        <a:pt x="1937512" y="405625"/>
                        <a:pt x="1964988" y="436695"/>
                      </a:cubicBezTo>
                      <a:cubicBezTo>
                        <a:pt x="1995041" y="470689"/>
                        <a:pt x="2024401" y="495437"/>
                        <a:pt x="2054714" y="512348"/>
                      </a:cubicBezTo>
                      <a:cubicBezTo>
                        <a:pt x="2088686" y="531293"/>
                        <a:pt x="2127270" y="541318"/>
                        <a:pt x="2166330" y="541318"/>
                      </a:cubicBezTo>
                      <a:cubicBezTo>
                        <a:pt x="2166937" y="541318"/>
                        <a:pt x="2167413" y="541794"/>
                        <a:pt x="2167413" y="542401"/>
                      </a:cubicBezTo>
                      <a:cubicBezTo>
                        <a:pt x="2167413" y="543007"/>
                        <a:pt x="2166893" y="543440"/>
                        <a:pt x="2166287" y="5434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8" name="任意多边形: 形状 437">
                  <a:extLst>
                    <a:ext uri="{FF2B5EF4-FFF2-40B4-BE49-F238E27FC236}">
                      <a16:creationId xmlns:a16="http://schemas.microsoft.com/office/drawing/2014/main" id="{A2663D29-DDFF-431E-6CA1-2AD6FD0F88D8}"/>
                    </a:ext>
                  </a:extLst>
                </p:cNvPr>
                <p:cNvSpPr/>
                <p:nvPr/>
              </p:nvSpPr>
              <p:spPr>
                <a:xfrm>
                  <a:off x="6381088" y="1600845"/>
                  <a:ext cx="2164577" cy="517754"/>
                </a:xfrm>
                <a:custGeom>
                  <a:avLst/>
                  <a:gdLst>
                    <a:gd name="connsiteX0" fmla="*/ 9787 w 2164577"/>
                    <a:gd name="connsiteY0" fmla="*/ 517755 h 517754"/>
                    <a:gd name="connsiteX1" fmla="*/ 1040 w 2164577"/>
                    <a:gd name="connsiteY1" fmla="*/ 517582 h 517754"/>
                    <a:gd name="connsiteX2" fmla="*/ 1 w 2164577"/>
                    <a:gd name="connsiteY2" fmla="*/ 516456 h 517754"/>
                    <a:gd name="connsiteX3" fmla="*/ 1127 w 2164577"/>
                    <a:gd name="connsiteY3" fmla="*/ 515417 h 517754"/>
                    <a:gd name="connsiteX4" fmla="*/ 55755 w 2164577"/>
                    <a:gd name="connsiteY4" fmla="*/ 511671 h 517754"/>
                    <a:gd name="connsiteX5" fmla="*/ 169125 w 2164577"/>
                    <a:gd name="connsiteY5" fmla="*/ 483696 h 517754"/>
                    <a:gd name="connsiteX6" fmla="*/ 283946 w 2164577"/>
                    <a:gd name="connsiteY6" fmla="*/ 441735 h 517754"/>
                    <a:gd name="connsiteX7" fmla="*/ 395151 w 2164577"/>
                    <a:gd name="connsiteY7" fmla="*/ 394338 h 517754"/>
                    <a:gd name="connsiteX8" fmla="*/ 506637 w 2164577"/>
                    <a:gd name="connsiteY8" fmla="*/ 342525 h 517754"/>
                    <a:gd name="connsiteX9" fmla="*/ 599438 w 2164577"/>
                    <a:gd name="connsiteY9" fmla="*/ 297814 h 517754"/>
                    <a:gd name="connsiteX10" fmla="*/ 618015 w 2164577"/>
                    <a:gd name="connsiteY10" fmla="*/ 288785 h 517754"/>
                    <a:gd name="connsiteX11" fmla="*/ 691957 w 2164577"/>
                    <a:gd name="connsiteY11" fmla="*/ 253470 h 517754"/>
                    <a:gd name="connsiteX12" fmla="*/ 728592 w 2164577"/>
                    <a:gd name="connsiteY12" fmla="*/ 236062 h 517754"/>
                    <a:gd name="connsiteX13" fmla="*/ 840252 w 2164577"/>
                    <a:gd name="connsiteY13" fmla="*/ 183621 h 517754"/>
                    <a:gd name="connsiteX14" fmla="*/ 952929 w 2164577"/>
                    <a:gd name="connsiteY14" fmla="*/ 133648 h 517754"/>
                    <a:gd name="connsiteX15" fmla="*/ 1067815 w 2164577"/>
                    <a:gd name="connsiteY15" fmla="*/ 86684 h 517754"/>
                    <a:gd name="connsiteX16" fmla="*/ 1183956 w 2164577"/>
                    <a:gd name="connsiteY16" fmla="*/ 46715 h 517754"/>
                    <a:gd name="connsiteX17" fmla="*/ 1302285 w 2164577"/>
                    <a:gd name="connsiteY17" fmla="*/ 15471 h 517754"/>
                    <a:gd name="connsiteX18" fmla="*/ 1421263 w 2164577"/>
                    <a:gd name="connsiteY18" fmla="*/ 271 h 517754"/>
                    <a:gd name="connsiteX19" fmla="*/ 1538314 w 2164577"/>
                    <a:gd name="connsiteY19" fmla="*/ 11509 h 517754"/>
                    <a:gd name="connsiteX20" fmla="*/ 1645946 w 2164577"/>
                    <a:gd name="connsiteY20" fmla="*/ 56935 h 517754"/>
                    <a:gd name="connsiteX21" fmla="*/ 1694078 w 2164577"/>
                    <a:gd name="connsiteY21" fmla="*/ 90495 h 517754"/>
                    <a:gd name="connsiteX22" fmla="*/ 1737253 w 2164577"/>
                    <a:gd name="connsiteY22" fmla="*/ 130790 h 517754"/>
                    <a:gd name="connsiteX23" fmla="*/ 1777439 w 2164577"/>
                    <a:gd name="connsiteY23" fmla="*/ 175436 h 517754"/>
                    <a:gd name="connsiteX24" fmla="*/ 1814291 w 2164577"/>
                    <a:gd name="connsiteY24" fmla="*/ 222941 h 517754"/>
                    <a:gd name="connsiteX25" fmla="*/ 1825896 w 2164577"/>
                    <a:gd name="connsiteY25" fmla="*/ 238574 h 517754"/>
                    <a:gd name="connsiteX26" fmla="*/ 1850060 w 2164577"/>
                    <a:gd name="connsiteY26" fmla="*/ 271398 h 517754"/>
                    <a:gd name="connsiteX27" fmla="*/ 1874093 w 2164577"/>
                    <a:gd name="connsiteY27" fmla="*/ 305457 h 517754"/>
                    <a:gd name="connsiteX28" fmla="*/ 1884530 w 2164577"/>
                    <a:gd name="connsiteY28" fmla="*/ 320375 h 517754"/>
                    <a:gd name="connsiteX29" fmla="*/ 1920450 w 2164577"/>
                    <a:gd name="connsiteY29" fmla="*/ 368594 h 517754"/>
                    <a:gd name="connsiteX30" fmla="*/ 1958580 w 2164577"/>
                    <a:gd name="connsiteY30" fmla="*/ 414670 h 517754"/>
                    <a:gd name="connsiteX31" fmla="*/ 2002014 w 2164577"/>
                    <a:gd name="connsiteY31" fmla="*/ 454942 h 517754"/>
                    <a:gd name="connsiteX32" fmla="*/ 2050926 w 2164577"/>
                    <a:gd name="connsiteY32" fmla="*/ 488308 h 517754"/>
                    <a:gd name="connsiteX33" fmla="*/ 2163451 w 2164577"/>
                    <a:gd name="connsiteY33" fmla="*/ 515373 h 517754"/>
                    <a:gd name="connsiteX34" fmla="*/ 2164577 w 2164577"/>
                    <a:gd name="connsiteY34" fmla="*/ 516413 h 517754"/>
                    <a:gd name="connsiteX35" fmla="*/ 2163538 w 2164577"/>
                    <a:gd name="connsiteY35" fmla="*/ 517539 h 517754"/>
                    <a:gd name="connsiteX36" fmla="*/ 2049886 w 2164577"/>
                    <a:gd name="connsiteY36" fmla="*/ 490214 h 517754"/>
                    <a:gd name="connsiteX37" fmla="*/ 2000650 w 2164577"/>
                    <a:gd name="connsiteY37" fmla="*/ 456631 h 517754"/>
                    <a:gd name="connsiteX38" fmla="*/ 1956999 w 2164577"/>
                    <a:gd name="connsiteY38" fmla="*/ 416120 h 517754"/>
                    <a:gd name="connsiteX39" fmla="*/ 1918762 w 2164577"/>
                    <a:gd name="connsiteY39" fmla="*/ 369915 h 517754"/>
                    <a:gd name="connsiteX40" fmla="*/ 1882798 w 2164577"/>
                    <a:gd name="connsiteY40" fmla="*/ 321631 h 517754"/>
                    <a:gd name="connsiteX41" fmla="*/ 1872361 w 2164577"/>
                    <a:gd name="connsiteY41" fmla="*/ 306713 h 517754"/>
                    <a:gd name="connsiteX42" fmla="*/ 1848328 w 2164577"/>
                    <a:gd name="connsiteY42" fmla="*/ 272675 h 517754"/>
                    <a:gd name="connsiteX43" fmla="*/ 1824186 w 2164577"/>
                    <a:gd name="connsiteY43" fmla="*/ 239873 h 517754"/>
                    <a:gd name="connsiteX44" fmla="*/ 1812580 w 2164577"/>
                    <a:gd name="connsiteY44" fmla="*/ 224240 h 517754"/>
                    <a:gd name="connsiteX45" fmla="*/ 1775793 w 2164577"/>
                    <a:gd name="connsiteY45" fmla="*/ 176844 h 517754"/>
                    <a:gd name="connsiteX46" fmla="*/ 1735715 w 2164577"/>
                    <a:gd name="connsiteY46" fmla="*/ 132305 h 517754"/>
                    <a:gd name="connsiteX47" fmla="*/ 1692736 w 2164577"/>
                    <a:gd name="connsiteY47" fmla="*/ 92184 h 517754"/>
                    <a:gd name="connsiteX48" fmla="*/ 1644842 w 2164577"/>
                    <a:gd name="connsiteY48" fmla="*/ 58797 h 517754"/>
                    <a:gd name="connsiteX49" fmla="*/ 1537816 w 2164577"/>
                    <a:gd name="connsiteY49" fmla="*/ 13630 h 517754"/>
                    <a:gd name="connsiteX50" fmla="*/ 1421349 w 2164577"/>
                    <a:gd name="connsiteY50" fmla="*/ 2458 h 517754"/>
                    <a:gd name="connsiteX51" fmla="*/ 1302739 w 2164577"/>
                    <a:gd name="connsiteY51" fmla="*/ 17614 h 517754"/>
                    <a:gd name="connsiteX52" fmla="*/ 1184627 w 2164577"/>
                    <a:gd name="connsiteY52" fmla="*/ 48793 h 517754"/>
                    <a:gd name="connsiteX53" fmla="*/ 1068616 w 2164577"/>
                    <a:gd name="connsiteY53" fmla="*/ 88720 h 517754"/>
                    <a:gd name="connsiteX54" fmla="*/ 953817 w 2164577"/>
                    <a:gd name="connsiteY54" fmla="*/ 135640 h 517754"/>
                    <a:gd name="connsiteX55" fmla="*/ 841183 w 2164577"/>
                    <a:gd name="connsiteY55" fmla="*/ 185591 h 517754"/>
                    <a:gd name="connsiteX56" fmla="*/ 729545 w 2164577"/>
                    <a:gd name="connsiteY56" fmla="*/ 238011 h 517754"/>
                    <a:gd name="connsiteX57" fmla="*/ 692888 w 2164577"/>
                    <a:gd name="connsiteY57" fmla="*/ 255419 h 517754"/>
                    <a:gd name="connsiteX58" fmla="*/ 618968 w 2164577"/>
                    <a:gd name="connsiteY58" fmla="*/ 290733 h 517754"/>
                    <a:gd name="connsiteX59" fmla="*/ 600390 w 2164577"/>
                    <a:gd name="connsiteY59" fmla="*/ 299762 h 517754"/>
                    <a:gd name="connsiteX60" fmla="*/ 507568 w 2164577"/>
                    <a:gd name="connsiteY60" fmla="*/ 344495 h 517754"/>
                    <a:gd name="connsiteX61" fmla="*/ 396060 w 2164577"/>
                    <a:gd name="connsiteY61" fmla="*/ 396330 h 517754"/>
                    <a:gd name="connsiteX62" fmla="*/ 284747 w 2164577"/>
                    <a:gd name="connsiteY62" fmla="*/ 443770 h 517754"/>
                    <a:gd name="connsiteX63" fmla="*/ 169818 w 2164577"/>
                    <a:gd name="connsiteY63" fmla="*/ 485753 h 517754"/>
                    <a:gd name="connsiteX64" fmla="*/ 56101 w 2164577"/>
                    <a:gd name="connsiteY64" fmla="*/ 513814 h 517754"/>
                    <a:gd name="connsiteX65" fmla="*/ 9787 w 2164577"/>
                    <a:gd name="connsiteY65" fmla="*/ 517755 h 51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64577" h="517754">
                      <a:moveTo>
                        <a:pt x="9787" y="517755"/>
                      </a:moveTo>
                      <a:cubicBezTo>
                        <a:pt x="6821" y="517755"/>
                        <a:pt x="3898" y="517690"/>
                        <a:pt x="1040" y="517582"/>
                      </a:cubicBezTo>
                      <a:cubicBezTo>
                        <a:pt x="434" y="517560"/>
                        <a:pt x="-21" y="517040"/>
                        <a:pt x="1" y="516456"/>
                      </a:cubicBezTo>
                      <a:cubicBezTo>
                        <a:pt x="22" y="515850"/>
                        <a:pt x="520" y="515417"/>
                        <a:pt x="1127" y="515417"/>
                      </a:cubicBezTo>
                      <a:cubicBezTo>
                        <a:pt x="17106" y="516088"/>
                        <a:pt x="34449" y="514897"/>
                        <a:pt x="55755" y="511671"/>
                      </a:cubicBezTo>
                      <a:cubicBezTo>
                        <a:pt x="90138" y="506474"/>
                        <a:pt x="127228" y="497337"/>
                        <a:pt x="169125" y="483696"/>
                      </a:cubicBezTo>
                      <a:cubicBezTo>
                        <a:pt x="209224" y="470662"/>
                        <a:pt x="248003" y="455830"/>
                        <a:pt x="283946" y="441735"/>
                      </a:cubicBezTo>
                      <a:cubicBezTo>
                        <a:pt x="316857" y="428830"/>
                        <a:pt x="352193" y="413782"/>
                        <a:pt x="395151" y="394338"/>
                      </a:cubicBezTo>
                      <a:cubicBezTo>
                        <a:pt x="428819" y="379117"/>
                        <a:pt x="464242" y="362640"/>
                        <a:pt x="506637" y="342525"/>
                      </a:cubicBezTo>
                      <a:cubicBezTo>
                        <a:pt x="537643" y="327802"/>
                        <a:pt x="569060" y="312559"/>
                        <a:pt x="599438" y="297814"/>
                      </a:cubicBezTo>
                      <a:lnTo>
                        <a:pt x="618015" y="288785"/>
                      </a:lnTo>
                      <a:cubicBezTo>
                        <a:pt x="642590" y="276876"/>
                        <a:pt x="667685" y="264967"/>
                        <a:pt x="691957" y="253470"/>
                      </a:cubicBezTo>
                      <a:cubicBezTo>
                        <a:pt x="704169" y="247667"/>
                        <a:pt x="716402" y="241886"/>
                        <a:pt x="728592" y="236062"/>
                      </a:cubicBezTo>
                      <a:cubicBezTo>
                        <a:pt x="769016" y="216792"/>
                        <a:pt x="805543" y="199643"/>
                        <a:pt x="840252" y="183621"/>
                      </a:cubicBezTo>
                      <a:cubicBezTo>
                        <a:pt x="880828" y="164913"/>
                        <a:pt x="921772" y="147094"/>
                        <a:pt x="952929" y="133648"/>
                      </a:cubicBezTo>
                      <a:cubicBezTo>
                        <a:pt x="997142" y="114572"/>
                        <a:pt x="1033648" y="99632"/>
                        <a:pt x="1067815" y="86684"/>
                      </a:cubicBezTo>
                      <a:cubicBezTo>
                        <a:pt x="1106399" y="72048"/>
                        <a:pt x="1145459" y="58602"/>
                        <a:pt x="1183956" y="46715"/>
                      </a:cubicBezTo>
                      <a:cubicBezTo>
                        <a:pt x="1230118" y="32468"/>
                        <a:pt x="1267728" y="22551"/>
                        <a:pt x="1302285" y="15471"/>
                      </a:cubicBezTo>
                      <a:cubicBezTo>
                        <a:pt x="1346585" y="6420"/>
                        <a:pt x="1385493" y="1440"/>
                        <a:pt x="1421263" y="271"/>
                      </a:cubicBezTo>
                      <a:cubicBezTo>
                        <a:pt x="1462748" y="-1093"/>
                        <a:pt x="1502133" y="2696"/>
                        <a:pt x="1538314" y="11509"/>
                      </a:cubicBezTo>
                      <a:cubicBezTo>
                        <a:pt x="1574884" y="20429"/>
                        <a:pt x="1611086" y="35716"/>
                        <a:pt x="1645946" y="56935"/>
                      </a:cubicBezTo>
                      <a:cubicBezTo>
                        <a:pt x="1664610" y="68302"/>
                        <a:pt x="1680373" y="79279"/>
                        <a:pt x="1694078" y="90495"/>
                      </a:cubicBezTo>
                      <a:cubicBezTo>
                        <a:pt x="1708239" y="102079"/>
                        <a:pt x="1722356" y="115243"/>
                        <a:pt x="1737253" y="130790"/>
                      </a:cubicBezTo>
                      <a:cubicBezTo>
                        <a:pt x="1752885" y="147094"/>
                        <a:pt x="1766028" y="161709"/>
                        <a:pt x="1777439" y="175436"/>
                      </a:cubicBezTo>
                      <a:cubicBezTo>
                        <a:pt x="1788525" y="188774"/>
                        <a:pt x="1799892" y="203432"/>
                        <a:pt x="1814291" y="222941"/>
                      </a:cubicBezTo>
                      <a:cubicBezTo>
                        <a:pt x="1818145" y="228159"/>
                        <a:pt x="1822020" y="233355"/>
                        <a:pt x="1825896" y="238574"/>
                      </a:cubicBezTo>
                      <a:cubicBezTo>
                        <a:pt x="1833864" y="249291"/>
                        <a:pt x="1842113" y="260377"/>
                        <a:pt x="1850060" y="271398"/>
                      </a:cubicBezTo>
                      <a:cubicBezTo>
                        <a:pt x="1858179" y="282679"/>
                        <a:pt x="1866277" y="294263"/>
                        <a:pt x="1874093" y="305457"/>
                      </a:cubicBezTo>
                      <a:cubicBezTo>
                        <a:pt x="1877579" y="310437"/>
                        <a:pt x="1881044" y="315417"/>
                        <a:pt x="1884530" y="320375"/>
                      </a:cubicBezTo>
                      <a:cubicBezTo>
                        <a:pt x="1896460" y="337350"/>
                        <a:pt x="1908845" y="353568"/>
                        <a:pt x="1920450" y="368594"/>
                      </a:cubicBezTo>
                      <a:cubicBezTo>
                        <a:pt x="1935044" y="387475"/>
                        <a:pt x="1946823" y="401700"/>
                        <a:pt x="1958580" y="414670"/>
                      </a:cubicBezTo>
                      <a:cubicBezTo>
                        <a:pt x="1970250" y="427553"/>
                        <a:pt x="1983653" y="439959"/>
                        <a:pt x="2002014" y="454942"/>
                      </a:cubicBezTo>
                      <a:cubicBezTo>
                        <a:pt x="2018469" y="468367"/>
                        <a:pt x="2034925" y="479604"/>
                        <a:pt x="2050926" y="488308"/>
                      </a:cubicBezTo>
                      <a:cubicBezTo>
                        <a:pt x="2085872" y="507319"/>
                        <a:pt x="2125820" y="516932"/>
                        <a:pt x="2163451" y="515373"/>
                      </a:cubicBezTo>
                      <a:cubicBezTo>
                        <a:pt x="2164036" y="515395"/>
                        <a:pt x="2164556" y="515806"/>
                        <a:pt x="2164577" y="516413"/>
                      </a:cubicBezTo>
                      <a:cubicBezTo>
                        <a:pt x="2164599" y="517019"/>
                        <a:pt x="2164144" y="517517"/>
                        <a:pt x="2163538" y="517539"/>
                      </a:cubicBezTo>
                      <a:cubicBezTo>
                        <a:pt x="2125517" y="519119"/>
                        <a:pt x="2085158" y="509419"/>
                        <a:pt x="2049886" y="490214"/>
                      </a:cubicBezTo>
                      <a:cubicBezTo>
                        <a:pt x="2033777" y="481445"/>
                        <a:pt x="2017213" y="470142"/>
                        <a:pt x="2000650" y="456631"/>
                      </a:cubicBezTo>
                      <a:cubicBezTo>
                        <a:pt x="1982202" y="441583"/>
                        <a:pt x="1968734" y="429090"/>
                        <a:pt x="1956999" y="416120"/>
                      </a:cubicBezTo>
                      <a:cubicBezTo>
                        <a:pt x="1945177" y="403086"/>
                        <a:pt x="1933398" y="388839"/>
                        <a:pt x="1918762" y="369915"/>
                      </a:cubicBezTo>
                      <a:cubicBezTo>
                        <a:pt x="1907135" y="354888"/>
                        <a:pt x="1894749" y="338628"/>
                        <a:pt x="1882798" y="321631"/>
                      </a:cubicBezTo>
                      <a:cubicBezTo>
                        <a:pt x="1879312" y="316672"/>
                        <a:pt x="1875826" y="311693"/>
                        <a:pt x="1872361" y="306713"/>
                      </a:cubicBezTo>
                      <a:cubicBezTo>
                        <a:pt x="1864545" y="295518"/>
                        <a:pt x="1856447" y="283935"/>
                        <a:pt x="1848328" y="272675"/>
                      </a:cubicBezTo>
                      <a:cubicBezTo>
                        <a:pt x="1840381" y="261676"/>
                        <a:pt x="1832153" y="250590"/>
                        <a:pt x="1824186" y="239873"/>
                      </a:cubicBezTo>
                      <a:cubicBezTo>
                        <a:pt x="1820310" y="234654"/>
                        <a:pt x="1816434" y="229458"/>
                        <a:pt x="1812580" y="224240"/>
                      </a:cubicBezTo>
                      <a:cubicBezTo>
                        <a:pt x="1798203" y="204775"/>
                        <a:pt x="1786857" y="190160"/>
                        <a:pt x="1775793" y="176844"/>
                      </a:cubicBezTo>
                      <a:cubicBezTo>
                        <a:pt x="1764426" y="163138"/>
                        <a:pt x="1751305" y="148588"/>
                        <a:pt x="1735715" y="132305"/>
                      </a:cubicBezTo>
                      <a:cubicBezTo>
                        <a:pt x="1720884" y="116824"/>
                        <a:pt x="1706810" y="103703"/>
                        <a:pt x="1692736" y="92184"/>
                      </a:cubicBezTo>
                      <a:cubicBezTo>
                        <a:pt x="1679095" y="81033"/>
                        <a:pt x="1663441" y="70121"/>
                        <a:pt x="1644842" y="58797"/>
                      </a:cubicBezTo>
                      <a:cubicBezTo>
                        <a:pt x="1610177" y="37686"/>
                        <a:pt x="1574169" y="22486"/>
                        <a:pt x="1537816" y="13630"/>
                      </a:cubicBezTo>
                      <a:cubicBezTo>
                        <a:pt x="1501830" y="4861"/>
                        <a:pt x="1462640" y="1094"/>
                        <a:pt x="1421349" y="2458"/>
                      </a:cubicBezTo>
                      <a:cubicBezTo>
                        <a:pt x="1385710" y="3627"/>
                        <a:pt x="1346909" y="8585"/>
                        <a:pt x="1302739" y="17614"/>
                      </a:cubicBezTo>
                      <a:cubicBezTo>
                        <a:pt x="1268269" y="24651"/>
                        <a:pt x="1230725" y="34568"/>
                        <a:pt x="1184627" y="48793"/>
                      </a:cubicBezTo>
                      <a:cubicBezTo>
                        <a:pt x="1146195" y="60659"/>
                        <a:pt x="1107156" y="74083"/>
                        <a:pt x="1068616" y="88720"/>
                      </a:cubicBezTo>
                      <a:cubicBezTo>
                        <a:pt x="1034492" y="101668"/>
                        <a:pt x="998008" y="116586"/>
                        <a:pt x="953817" y="135640"/>
                      </a:cubicBezTo>
                      <a:cubicBezTo>
                        <a:pt x="922681" y="149086"/>
                        <a:pt x="881737" y="166905"/>
                        <a:pt x="841183" y="185591"/>
                      </a:cubicBezTo>
                      <a:cubicBezTo>
                        <a:pt x="806474" y="201592"/>
                        <a:pt x="769969" y="218740"/>
                        <a:pt x="729545" y="238011"/>
                      </a:cubicBezTo>
                      <a:cubicBezTo>
                        <a:pt x="717333" y="243835"/>
                        <a:pt x="705121" y="249638"/>
                        <a:pt x="692888" y="255419"/>
                      </a:cubicBezTo>
                      <a:cubicBezTo>
                        <a:pt x="668616" y="266916"/>
                        <a:pt x="643543" y="278825"/>
                        <a:pt x="618968" y="290733"/>
                      </a:cubicBezTo>
                      <a:lnTo>
                        <a:pt x="600390" y="299762"/>
                      </a:lnTo>
                      <a:cubicBezTo>
                        <a:pt x="570012" y="314507"/>
                        <a:pt x="538595" y="329750"/>
                        <a:pt x="507568" y="344495"/>
                      </a:cubicBezTo>
                      <a:cubicBezTo>
                        <a:pt x="465173" y="364632"/>
                        <a:pt x="429729" y="381087"/>
                        <a:pt x="396060" y="396330"/>
                      </a:cubicBezTo>
                      <a:cubicBezTo>
                        <a:pt x="353081" y="415774"/>
                        <a:pt x="317701" y="430844"/>
                        <a:pt x="284747" y="443770"/>
                      </a:cubicBezTo>
                      <a:cubicBezTo>
                        <a:pt x="248783" y="457865"/>
                        <a:pt x="209961" y="472697"/>
                        <a:pt x="169818" y="485753"/>
                      </a:cubicBezTo>
                      <a:cubicBezTo>
                        <a:pt x="127791" y="499416"/>
                        <a:pt x="90593" y="508596"/>
                        <a:pt x="56101" y="513814"/>
                      </a:cubicBezTo>
                      <a:cubicBezTo>
                        <a:pt x="38455" y="516477"/>
                        <a:pt x="23515" y="517755"/>
                        <a:pt x="9787" y="5177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9" name="任意多边形: 形状 438">
                  <a:extLst>
                    <a:ext uri="{FF2B5EF4-FFF2-40B4-BE49-F238E27FC236}">
                      <a16:creationId xmlns:a16="http://schemas.microsoft.com/office/drawing/2014/main" id="{A748F991-88FA-E415-1D09-53C22B38A293}"/>
                    </a:ext>
                  </a:extLst>
                </p:cNvPr>
                <p:cNvSpPr/>
                <p:nvPr/>
              </p:nvSpPr>
              <p:spPr>
                <a:xfrm>
                  <a:off x="6385265" y="1692874"/>
                  <a:ext cx="2156159" cy="481176"/>
                </a:xfrm>
                <a:custGeom>
                  <a:avLst/>
                  <a:gdLst>
                    <a:gd name="connsiteX0" fmla="*/ 16632 w 2156159"/>
                    <a:gd name="connsiteY0" fmla="*/ 481176 h 481176"/>
                    <a:gd name="connsiteX1" fmla="*/ 999 w 2156159"/>
                    <a:gd name="connsiteY1" fmla="*/ 480527 h 481176"/>
                    <a:gd name="connsiteX2" fmla="*/ 3 w 2156159"/>
                    <a:gd name="connsiteY2" fmla="*/ 479358 h 481176"/>
                    <a:gd name="connsiteX3" fmla="*/ 1172 w 2156159"/>
                    <a:gd name="connsiteY3" fmla="*/ 478362 h 481176"/>
                    <a:gd name="connsiteX4" fmla="*/ 54003 w 2156159"/>
                    <a:gd name="connsiteY4" fmla="*/ 476240 h 481176"/>
                    <a:gd name="connsiteX5" fmla="*/ 166139 w 2156159"/>
                    <a:gd name="connsiteY5" fmla="*/ 451318 h 481176"/>
                    <a:gd name="connsiteX6" fmla="*/ 274941 w 2156159"/>
                    <a:gd name="connsiteY6" fmla="*/ 415138 h 481176"/>
                    <a:gd name="connsiteX7" fmla="*/ 280159 w 2156159"/>
                    <a:gd name="connsiteY7" fmla="*/ 413297 h 481176"/>
                    <a:gd name="connsiteX8" fmla="*/ 389458 w 2156159"/>
                    <a:gd name="connsiteY8" fmla="*/ 370340 h 481176"/>
                    <a:gd name="connsiteX9" fmla="*/ 499277 w 2156159"/>
                    <a:gd name="connsiteY9" fmla="*/ 322099 h 481176"/>
                    <a:gd name="connsiteX10" fmla="*/ 576207 w 2156159"/>
                    <a:gd name="connsiteY10" fmla="*/ 286698 h 481176"/>
                    <a:gd name="connsiteX11" fmla="*/ 610699 w 2156159"/>
                    <a:gd name="connsiteY11" fmla="*/ 270675 h 481176"/>
                    <a:gd name="connsiteX12" fmla="*/ 685334 w 2156159"/>
                    <a:gd name="connsiteY12" fmla="*/ 237071 h 481176"/>
                    <a:gd name="connsiteX13" fmla="*/ 719652 w 2156159"/>
                    <a:gd name="connsiteY13" fmla="*/ 221785 h 481176"/>
                    <a:gd name="connsiteX14" fmla="*/ 743816 w 2156159"/>
                    <a:gd name="connsiteY14" fmla="*/ 210937 h 481176"/>
                    <a:gd name="connsiteX15" fmla="*/ 830662 w 2156159"/>
                    <a:gd name="connsiteY15" fmla="*/ 172375 h 481176"/>
                    <a:gd name="connsiteX16" fmla="*/ 942473 w 2156159"/>
                    <a:gd name="connsiteY16" fmla="*/ 125607 h 481176"/>
                    <a:gd name="connsiteX17" fmla="*/ 1053808 w 2156159"/>
                    <a:gd name="connsiteY17" fmla="*/ 82324 h 481176"/>
                    <a:gd name="connsiteX18" fmla="*/ 1168780 w 2156159"/>
                    <a:gd name="connsiteY18" fmla="*/ 45429 h 481176"/>
                    <a:gd name="connsiteX19" fmla="*/ 1285052 w 2156159"/>
                    <a:gd name="connsiteY19" fmla="*/ 16112 h 481176"/>
                    <a:gd name="connsiteX20" fmla="*/ 1401172 w 2156159"/>
                    <a:gd name="connsiteY20" fmla="*/ 501 h 481176"/>
                    <a:gd name="connsiteX21" fmla="*/ 1515559 w 2156159"/>
                    <a:gd name="connsiteY21" fmla="*/ 10396 h 481176"/>
                    <a:gd name="connsiteX22" fmla="*/ 1623343 w 2156159"/>
                    <a:gd name="connsiteY22" fmla="*/ 51600 h 481176"/>
                    <a:gd name="connsiteX23" fmla="*/ 1673273 w 2156159"/>
                    <a:gd name="connsiteY23" fmla="*/ 81740 h 481176"/>
                    <a:gd name="connsiteX24" fmla="*/ 1717616 w 2156159"/>
                    <a:gd name="connsiteY24" fmla="*/ 118765 h 481176"/>
                    <a:gd name="connsiteX25" fmla="*/ 1759362 w 2156159"/>
                    <a:gd name="connsiteY25" fmla="*/ 160445 h 481176"/>
                    <a:gd name="connsiteX26" fmla="*/ 1798097 w 2156159"/>
                    <a:gd name="connsiteY26" fmla="*/ 205546 h 481176"/>
                    <a:gd name="connsiteX27" fmla="*/ 1820139 w 2156159"/>
                    <a:gd name="connsiteY27" fmla="*/ 232200 h 481176"/>
                    <a:gd name="connsiteX28" fmla="*/ 1836161 w 2156159"/>
                    <a:gd name="connsiteY28" fmla="*/ 251492 h 481176"/>
                    <a:gd name="connsiteX29" fmla="*/ 1863486 w 2156159"/>
                    <a:gd name="connsiteY29" fmla="*/ 286828 h 481176"/>
                    <a:gd name="connsiteX30" fmla="*/ 1872537 w 2156159"/>
                    <a:gd name="connsiteY30" fmla="*/ 298866 h 481176"/>
                    <a:gd name="connsiteX31" fmla="*/ 1910081 w 2156159"/>
                    <a:gd name="connsiteY31" fmla="*/ 344704 h 481176"/>
                    <a:gd name="connsiteX32" fmla="*/ 1912874 w 2156159"/>
                    <a:gd name="connsiteY32" fmla="*/ 347973 h 481176"/>
                    <a:gd name="connsiteX33" fmla="*/ 1949770 w 2156159"/>
                    <a:gd name="connsiteY33" fmla="*/ 388657 h 481176"/>
                    <a:gd name="connsiteX34" fmla="*/ 1994373 w 2156159"/>
                    <a:gd name="connsiteY34" fmla="*/ 424340 h 481176"/>
                    <a:gd name="connsiteX35" fmla="*/ 2043913 w 2156159"/>
                    <a:gd name="connsiteY35" fmla="*/ 454739 h 481176"/>
                    <a:gd name="connsiteX36" fmla="*/ 2154988 w 2156159"/>
                    <a:gd name="connsiteY36" fmla="*/ 478383 h 481176"/>
                    <a:gd name="connsiteX37" fmla="*/ 2156157 w 2156159"/>
                    <a:gd name="connsiteY37" fmla="*/ 479379 h 481176"/>
                    <a:gd name="connsiteX38" fmla="*/ 2155161 w 2156159"/>
                    <a:gd name="connsiteY38" fmla="*/ 480549 h 481176"/>
                    <a:gd name="connsiteX39" fmla="*/ 2042938 w 2156159"/>
                    <a:gd name="connsiteY39" fmla="*/ 456688 h 481176"/>
                    <a:gd name="connsiteX40" fmla="*/ 1993095 w 2156159"/>
                    <a:gd name="connsiteY40" fmla="*/ 426115 h 481176"/>
                    <a:gd name="connsiteX41" fmla="*/ 1948232 w 2156159"/>
                    <a:gd name="connsiteY41" fmla="*/ 390216 h 481176"/>
                    <a:gd name="connsiteX42" fmla="*/ 1911207 w 2156159"/>
                    <a:gd name="connsiteY42" fmla="*/ 349380 h 481176"/>
                    <a:gd name="connsiteX43" fmla="*/ 1908414 w 2156159"/>
                    <a:gd name="connsiteY43" fmla="*/ 346111 h 481176"/>
                    <a:gd name="connsiteX44" fmla="*/ 1870805 w 2156159"/>
                    <a:gd name="connsiteY44" fmla="*/ 300187 h 481176"/>
                    <a:gd name="connsiteX45" fmla="*/ 1861732 w 2156159"/>
                    <a:gd name="connsiteY45" fmla="*/ 288148 h 481176"/>
                    <a:gd name="connsiteX46" fmla="*/ 1834451 w 2156159"/>
                    <a:gd name="connsiteY46" fmla="*/ 252899 h 481176"/>
                    <a:gd name="connsiteX47" fmla="*/ 1818428 w 2156159"/>
                    <a:gd name="connsiteY47" fmla="*/ 233607 h 481176"/>
                    <a:gd name="connsiteX48" fmla="*/ 1796365 w 2156159"/>
                    <a:gd name="connsiteY48" fmla="*/ 206910 h 481176"/>
                    <a:gd name="connsiteX49" fmla="*/ 1757738 w 2156159"/>
                    <a:gd name="connsiteY49" fmla="*/ 161939 h 481176"/>
                    <a:gd name="connsiteX50" fmla="*/ 1716057 w 2156159"/>
                    <a:gd name="connsiteY50" fmla="*/ 120323 h 481176"/>
                    <a:gd name="connsiteX51" fmla="*/ 1671974 w 2156159"/>
                    <a:gd name="connsiteY51" fmla="*/ 83515 h 481176"/>
                    <a:gd name="connsiteX52" fmla="*/ 1622261 w 2156159"/>
                    <a:gd name="connsiteY52" fmla="*/ 53505 h 481176"/>
                    <a:gd name="connsiteX53" fmla="*/ 1515018 w 2156159"/>
                    <a:gd name="connsiteY53" fmla="*/ 12518 h 481176"/>
                    <a:gd name="connsiteX54" fmla="*/ 1401215 w 2156159"/>
                    <a:gd name="connsiteY54" fmla="*/ 2688 h 481176"/>
                    <a:gd name="connsiteX55" fmla="*/ 1285420 w 2156159"/>
                    <a:gd name="connsiteY55" fmla="*/ 18256 h 481176"/>
                    <a:gd name="connsiteX56" fmla="*/ 1169322 w 2156159"/>
                    <a:gd name="connsiteY56" fmla="*/ 47529 h 481176"/>
                    <a:gd name="connsiteX57" fmla="*/ 1054458 w 2156159"/>
                    <a:gd name="connsiteY57" fmla="*/ 84381 h 481176"/>
                    <a:gd name="connsiteX58" fmla="*/ 943209 w 2156159"/>
                    <a:gd name="connsiteY58" fmla="*/ 127620 h 481176"/>
                    <a:gd name="connsiteX59" fmla="*/ 831441 w 2156159"/>
                    <a:gd name="connsiteY59" fmla="*/ 174389 h 481176"/>
                    <a:gd name="connsiteX60" fmla="*/ 744617 w 2156159"/>
                    <a:gd name="connsiteY60" fmla="*/ 212951 h 481176"/>
                    <a:gd name="connsiteX61" fmla="*/ 720453 w 2156159"/>
                    <a:gd name="connsiteY61" fmla="*/ 223799 h 481176"/>
                    <a:gd name="connsiteX62" fmla="*/ 686135 w 2156159"/>
                    <a:gd name="connsiteY62" fmla="*/ 239085 h 481176"/>
                    <a:gd name="connsiteX63" fmla="*/ 611522 w 2156159"/>
                    <a:gd name="connsiteY63" fmla="*/ 272667 h 481176"/>
                    <a:gd name="connsiteX64" fmla="*/ 577052 w 2156159"/>
                    <a:gd name="connsiteY64" fmla="*/ 288690 h 481176"/>
                    <a:gd name="connsiteX65" fmla="*/ 500100 w 2156159"/>
                    <a:gd name="connsiteY65" fmla="*/ 324091 h 481176"/>
                    <a:gd name="connsiteX66" fmla="*/ 390259 w 2156159"/>
                    <a:gd name="connsiteY66" fmla="*/ 372332 h 481176"/>
                    <a:gd name="connsiteX67" fmla="*/ 280830 w 2156159"/>
                    <a:gd name="connsiteY67" fmla="*/ 415354 h 481176"/>
                    <a:gd name="connsiteX68" fmla="*/ 275612 w 2156159"/>
                    <a:gd name="connsiteY68" fmla="*/ 417195 h 481176"/>
                    <a:gd name="connsiteX69" fmla="*/ 166702 w 2156159"/>
                    <a:gd name="connsiteY69" fmla="*/ 453397 h 481176"/>
                    <a:gd name="connsiteX70" fmla="*/ 54241 w 2156159"/>
                    <a:gd name="connsiteY70" fmla="*/ 478405 h 481176"/>
                    <a:gd name="connsiteX71" fmla="*/ 16632 w 2156159"/>
                    <a:gd name="connsiteY71" fmla="*/ 481176 h 481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156159" h="481176">
                      <a:moveTo>
                        <a:pt x="16632" y="481176"/>
                      </a:moveTo>
                      <a:cubicBezTo>
                        <a:pt x="11197" y="481176"/>
                        <a:pt x="6022" y="480960"/>
                        <a:pt x="999" y="480527"/>
                      </a:cubicBezTo>
                      <a:cubicBezTo>
                        <a:pt x="393" y="480484"/>
                        <a:pt x="-40" y="479942"/>
                        <a:pt x="3" y="479358"/>
                      </a:cubicBezTo>
                      <a:cubicBezTo>
                        <a:pt x="46" y="478773"/>
                        <a:pt x="588" y="478362"/>
                        <a:pt x="1172" y="478362"/>
                      </a:cubicBezTo>
                      <a:cubicBezTo>
                        <a:pt x="16394" y="479661"/>
                        <a:pt x="33174" y="478968"/>
                        <a:pt x="54003" y="476240"/>
                      </a:cubicBezTo>
                      <a:cubicBezTo>
                        <a:pt x="87824" y="471779"/>
                        <a:pt x="123463" y="463855"/>
                        <a:pt x="166139" y="451318"/>
                      </a:cubicBezTo>
                      <a:cubicBezTo>
                        <a:pt x="202796" y="440536"/>
                        <a:pt x="239475" y="427631"/>
                        <a:pt x="274941" y="415138"/>
                      </a:cubicBezTo>
                      <a:lnTo>
                        <a:pt x="280159" y="413297"/>
                      </a:lnTo>
                      <a:cubicBezTo>
                        <a:pt x="315149" y="400999"/>
                        <a:pt x="350896" y="386947"/>
                        <a:pt x="389458" y="370340"/>
                      </a:cubicBezTo>
                      <a:cubicBezTo>
                        <a:pt x="427566" y="353927"/>
                        <a:pt x="464526" y="337710"/>
                        <a:pt x="499277" y="322099"/>
                      </a:cubicBezTo>
                      <a:cubicBezTo>
                        <a:pt x="525022" y="310537"/>
                        <a:pt x="551048" y="298433"/>
                        <a:pt x="576207" y="286698"/>
                      </a:cubicBezTo>
                      <a:cubicBezTo>
                        <a:pt x="587704" y="281350"/>
                        <a:pt x="599180" y="276002"/>
                        <a:pt x="610699" y="270675"/>
                      </a:cubicBezTo>
                      <a:cubicBezTo>
                        <a:pt x="635469" y="259221"/>
                        <a:pt x="660823" y="247962"/>
                        <a:pt x="685334" y="237071"/>
                      </a:cubicBezTo>
                      <a:cubicBezTo>
                        <a:pt x="696766" y="231983"/>
                        <a:pt x="708220" y="226895"/>
                        <a:pt x="719652" y="221785"/>
                      </a:cubicBezTo>
                      <a:cubicBezTo>
                        <a:pt x="727707" y="218169"/>
                        <a:pt x="735761" y="214553"/>
                        <a:pt x="743816" y="210937"/>
                      </a:cubicBezTo>
                      <a:cubicBezTo>
                        <a:pt x="772223" y="198184"/>
                        <a:pt x="801605" y="184976"/>
                        <a:pt x="830662" y="172375"/>
                      </a:cubicBezTo>
                      <a:cubicBezTo>
                        <a:pt x="868661" y="155898"/>
                        <a:pt x="907873" y="139789"/>
                        <a:pt x="942473" y="125607"/>
                      </a:cubicBezTo>
                      <a:cubicBezTo>
                        <a:pt x="977376" y="111295"/>
                        <a:pt x="1015007" y="96138"/>
                        <a:pt x="1053808" y="82324"/>
                      </a:cubicBezTo>
                      <a:cubicBezTo>
                        <a:pt x="1089750" y="69528"/>
                        <a:pt x="1127360" y="57468"/>
                        <a:pt x="1168780" y="45429"/>
                      </a:cubicBezTo>
                      <a:cubicBezTo>
                        <a:pt x="1211868" y="32914"/>
                        <a:pt x="1249889" y="23322"/>
                        <a:pt x="1285052" y="16112"/>
                      </a:cubicBezTo>
                      <a:cubicBezTo>
                        <a:pt x="1328356" y="7256"/>
                        <a:pt x="1366334" y="2147"/>
                        <a:pt x="1401172" y="501"/>
                      </a:cubicBezTo>
                      <a:cubicBezTo>
                        <a:pt x="1440773" y="-1361"/>
                        <a:pt x="1479271" y="1973"/>
                        <a:pt x="1515559" y="10396"/>
                      </a:cubicBezTo>
                      <a:cubicBezTo>
                        <a:pt x="1551610" y="18775"/>
                        <a:pt x="1587877" y="32633"/>
                        <a:pt x="1623343" y="51600"/>
                      </a:cubicBezTo>
                      <a:cubicBezTo>
                        <a:pt x="1643155" y="62188"/>
                        <a:pt x="1659026" y="71780"/>
                        <a:pt x="1673273" y="81740"/>
                      </a:cubicBezTo>
                      <a:cubicBezTo>
                        <a:pt x="1687152" y="91440"/>
                        <a:pt x="1701247" y="103218"/>
                        <a:pt x="1717616" y="118765"/>
                      </a:cubicBezTo>
                      <a:cubicBezTo>
                        <a:pt x="1732080" y="132492"/>
                        <a:pt x="1746111" y="146522"/>
                        <a:pt x="1759362" y="160445"/>
                      </a:cubicBezTo>
                      <a:cubicBezTo>
                        <a:pt x="1773154" y="174952"/>
                        <a:pt x="1786058" y="190671"/>
                        <a:pt x="1798097" y="205546"/>
                      </a:cubicBezTo>
                      <a:cubicBezTo>
                        <a:pt x="1805350" y="214510"/>
                        <a:pt x="1812864" y="223495"/>
                        <a:pt x="1820139" y="232200"/>
                      </a:cubicBezTo>
                      <a:cubicBezTo>
                        <a:pt x="1825487" y="238609"/>
                        <a:pt x="1830857" y="245039"/>
                        <a:pt x="1836161" y="251492"/>
                      </a:cubicBezTo>
                      <a:cubicBezTo>
                        <a:pt x="1845623" y="263010"/>
                        <a:pt x="1854717" y="275114"/>
                        <a:pt x="1863486" y="286828"/>
                      </a:cubicBezTo>
                      <a:cubicBezTo>
                        <a:pt x="1866496" y="290833"/>
                        <a:pt x="1869505" y="294861"/>
                        <a:pt x="1872537" y="298866"/>
                      </a:cubicBezTo>
                      <a:cubicBezTo>
                        <a:pt x="1884814" y="315062"/>
                        <a:pt x="1897805" y="330392"/>
                        <a:pt x="1910081" y="344704"/>
                      </a:cubicBezTo>
                      <a:lnTo>
                        <a:pt x="1912874" y="347973"/>
                      </a:lnTo>
                      <a:cubicBezTo>
                        <a:pt x="1924588" y="361679"/>
                        <a:pt x="1936713" y="375839"/>
                        <a:pt x="1949770" y="388657"/>
                      </a:cubicBezTo>
                      <a:cubicBezTo>
                        <a:pt x="1963410" y="402082"/>
                        <a:pt x="1978653" y="413189"/>
                        <a:pt x="1994373" y="424340"/>
                      </a:cubicBezTo>
                      <a:cubicBezTo>
                        <a:pt x="2007429" y="433607"/>
                        <a:pt x="2024859" y="445429"/>
                        <a:pt x="2043913" y="454739"/>
                      </a:cubicBezTo>
                      <a:cubicBezTo>
                        <a:pt x="2070242" y="467601"/>
                        <a:pt x="2110904" y="482151"/>
                        <a:pt x="2154988" y="478383"/>
                      </a:cubicBezTo>
                      <a:cubicBezTo>
                        <a:pt x="2155572" y="478362"/>
                        <a:pt x="2156114" y="478773"/>
                        <a:pt x="2156157" y="479379"/>
                      </a:cubicBezTo>
                      <a:cubicBezTo>
                        <a:pt x="2156200" y="479964"/>
                        <a:pt x="2155767" y="480505"/>
                        <a:pt x="2155161" y="480549"/>
                      </a:cubicBezTo>
                      <a:cubicBezTo>
                        <a:pt x="2119868" y="483537"/>
                        <a:pt x="2081068" y="475287"/>
                        <a:pt x="2042938" y="456688"/>
                      </a:cubicBezTo>
                      <a:cubicBezTo>
                        <a:pt x="2023733" y="447313"/>
                        <a:pt x="2006217" y="435426"/>
                        <a:pt x="1993095" y="426115"/>
                      </a:cubicBezTo>
                      <a:cubicBezTo>
                        <a:pt x="1977311" y="414921"/>
                        <a:pt x="1962003" y="403749"/>
                        <a:pt x="1948232" y="390216"/>
                      </a:cubicBezTo>
                      <a:cubicBezTo>
                        <a:pt x="1935111" y="377312"/>
                        <a:pt x="1922964" y="363108"/>
                        <a:pt x="1911207" y="349380"/>
                      </a:cubicBezTo>
                      <a:lnTo>
                        <a:pt x="1908414" y="346111"/>
                      </a:lnTo>
                      <a:cubicBezTo>
                        <a:pt x="1896137" y="331777"/>
                        <a:pt x="1883103" y="316426"/>
                        <a:pt x="1870805" y="300187"/>
                      </a:cubicBezTo>
                      <a:cubicBezTo>
                        <a:pt x="1867773" y="296181"/>
                        <a:pt x="1864764" y="292176"/>
                        <a:pt x="1861732" y="288148"/>
                      </a:cubicBezTo>
                      <a:cubicBezTo>
                        <a:pt x="1852963" y="276456"/>
                        <a:pt x="1843891" y="264375"/>
                        <a:pt x="1834451" y="252899"/>
                      </a:cubicBezTo>
                      <a:cubicBezTo>
                        <a:pt x="1829146" y="246447"/>
                        <a:pt x="1823798" y="240038"/>
                        <a:pt x="1818428" y="233607"/>
                      </a:cubicBezTo>
                      <a:cubicBezTo>
                        <a:pt x="1811153" y="224903"/>
                        <a:pt x="1803640" y="215896"/>
                        <a:pt x="1796365" y="206910"/>
                      </a:cubicBezTo>
                      <a:cubicBezTo>
                        <a:pt x="1784348" y="192078"/>
                        <a:pt x="1771465" y="176381"/>
                        <a:pt x="1757738" y="161939"/>
                      </a:cubicBezTo>
                      <a:cubicBezTo>
                        <a:pt x="1744508" y="148038"/>
                        <a:pt x="1730499" y="134029"/>
                        <a:pt x="1716057" y="120323"/>
                      </a:cubicBezTo>
                      <a:cubicBezTo>
                        <a:pt x="1699775" y="104842"/>
                        <a:pt x="1685766" y="93150"/>
                        <a:pt x="1671974" y="83515"/>
                      </a:cubicBezTo>
                      <a:cubicBezTo>
                        <a:pt x="1657792" y="73598"/>
                        <a:pt x="1642007" y="64071"/>
                        <a:pt x="1622261" y="53505"/>
                      </a:cubicBezTo>
                      <a:cubicBezTo>
                        <a:pt x="1586968" y="34625"/>
                        <a:pt x="1550874" y="20832"/>
                        <a:pt x="1515018" y="12518"/>
                      </a:cubicBezTo>
                      <a:cubicBezTo>
                        <a:pt x="1478924" y="4139"/>
                        <a:pt x="1440622" y="847"/>
                        <a:pt x="1401215" y="2688"/>
                      </a:cubicBezTo>
                      <a:cubicBezTo>
                        <a:pt x="1366485" y="4333"/>
                        <a:pt x="1328594" y="9422"/>
                        <a:pt x="1285420" y="18256"/>
                      </a:cubicBezTo>
                      <a:cubicBezTo>
                        <a:pt x="1250322" y="25444"/>
                        <a:pt x="1212344" y="35014"/>
                        <a:pt x="1169322" y="47529"/>
                      </a:cubicBezTo>
                      <a:cubicBezTo>
                        <a:pt x="1127945" y="59546"/>
                        <a:pt x="1090378" y="71606"/>
                        <a:pt x="1054458" y="84381"/>
                      </a:cubicBezTo>
                      <a:cubicBezTo>
                        <a:pt x="1015700" y="98173"/>
                        <a:pt x="978091" y="113308"/>
                        <a:pt x="943209" y="127620"/>
                      </a:cubicBezTo>
                      <a:cubicBezTo>
                        <a:pt x="908631" y="141824"/>
                        <a:pt x="869419" y="157911"/>
                        <a:pt x="831441" y="174389"/>
                      </a:cubicBezTo>
                      <a:cubicBezTo>
                        <a:pt x="802406" y="186990"/>
                        <a:pt x="773024" y="200198"/>
                        <a:pt x="744617" y="212951"/>
                      </a:cubicBezTo>
                      <a:cubicBezTo>
                        <a:pt x="736562" y="216567"/>
                        <a:pt x="728508" y="220183"/>
                        <a:pt x="720453" y="223799"/>
                      </a:cubicBezTo>
                      <a:cubicBezTo>
                        <a:pt x="709021" y="228930"/>
                        <a:pt x="697589" y="233997"/>
                        <a:pt x="686135" y="239085"/>
                      </a:cubicBezTo>
                      <a:cubicBezTo>
                        <a:pt x="661625" y="249976"/>
                        <a:pt x="636270" y="261235"/>
                        <a:pt x="611522" y="272667"/>
                      </a:cubicBezTo>
                      <a:cubicBezTo>
                        <a:pt x="600024" y="277994"/>
                        <a:pt x="588527" y="283342"/>
                        <a:pt x="577052" y="288690"/>
                      </a:cubicBezTo>
                      <a:cubicBezTo>
                        <a:pt x="551892" y="300404"/>
                        <a:pt x="525866" y="312529"/>
                        <a:pt x="500100" y="324091"/>
                      </a:cubicBezTo>
                      <a:cubicBezTo>
                        <a:pt x="465327" y="339702"/>
                        <a:pt x="428367" y="355919"/>
                        <a:pt x="390259" y="372332"/>
                      </a:cubicBezTo>
                      <a:cubicBezTo>
                        <a:pt x="351654" y="388960"/>
                        <a:pt x="315863" y="403013"/>
                        <a:pt x="280830" y="415354"/>
                      </a:cubicBezTo>
                      <a:lnTo>
                        <a:pt x="275612" y="417195"/>
                      </a:lnTo>
                      <a:cubicBezTo>
                        <a:pt x="240124" y="429688"/>
                        <a:pt x="203402" y="442592"/>
                        <a:pt x="166702" y="453397"/>
                      </a:cubicBezTo>
                      <a:cubicBezTo>
                        <a:pt x="123918" y="465977"/>
                        <a:pt x="88192" y="473923"/>
                        <a:pt x="54241" y="478405"/>
                      </a:cubicBezTo>
                      <a:cubicBezTo>
                        <a:pt x="40168" y="480245"/>
                        <a:pt x="27848" y="481176"/>
                        <a:pt x="16632" y="481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0" name="任意多边形: 形状 439">
                  <a:extLst>
                    <a:ext uri="{FF2B5EF4-FFF2-40B4-BE49-F238E27FC236}">
                      <a16:creationId xmlns:a16="http://schemas.microsoft.com/office/drawing/2014/main" id="{80444F41-709F-AA04-0677-955AAEBDA2F4}"/>
                    </a:ext>
                  </a:extLst>
                </p:cNvPr>
                <p:cNvSpPr/>
                <p:nvPr/>
              </p:nvSpPr>
              <p:spPr>
                <a:xfrm>
                  <a:off x="6392164" y="1793553"/>
                  <a:ext cx="2142383" cy="435364"/>
                </a:xfrm>
                <a:custGeom>
                  <a:avLst/>
                  <a:gdLst>
                    <a:gd name="connsiteX0" fmla="*/ 23374 w 2142383"/>
                    <a:gd name="connsiteY0" fmla="*/ 435364 h 435364"/>
                    <a:gd name="connsiteX1" fmla="*/ 942 w 2142383"/>
                    <a:gd name="connsiteY1" fmla="*/ 434022 h 435364"/>
                    <a:gd name="connsiteX2" fmla="*/ 11 w 2142383"/>
                    <a:gd name="connsiteY2" fmla="*/ 432809 h 435364"/>
                    <a:gd name="connsiteX3" fmla="*/ 1224 w 2142383"/>
                    <a:gd name="connsiteY3" fmla="*/ 431878 h 435364"/>
                    <a:gd name="connsiteX4" fmla="*/ 52366 w 2142383"/>
                    <a:gd name="connsiteY4" fmla="*/ 431640 h 435364"/>
                    <a:gd name="connsiteX5" fmla="*/ 163051 w 2142383"/>
                    <a:gd name="connsiteY5" fmla="*/ 410313 h 435364"/>
                    <a:gd name="connsiteX6" fmla="*/ 271333 w 2142383"/>
                    <a:gd name="connsiteY6" fmla="*/ 378571 h 435364"/>
                    <a:gd name="connsiteX7" fmla="*/ 275836 w 2142383"/>
                    <a:gd name="connsiteY7" fmla="*/ 377163 h 435364"/>
                    <a:gd name="connsiteX8" fmla="*/ 383750 w 2142383"/>
                    <a:gd name="connsiteY8" fmla="*/ 339164 h 435364"/>
                    <a:gd name="connsiteX9" fmla="*/ 492335 w 2142383"/>
                    <a:gd name="connsiteY9" fmla="*/ 294777 h 435364"/>
                    <a:gd name="connsiteX10" fmla="*/ 564545 w 2142383"/>
                    <a:gd name="connsiteY10" fmla="*/ 263750 h 435364"/>
                    <a:gd name="connsiteX11" fmla="*/ 601072 w 2142383"/>
                    <a:gd name="connsiteY11" fmla="*/ 247966 h 435364"/>
                    <a:gd name="connsiteX12" fmla="*/ 679885 w 2142383"/>
                    <a:gd name="connsiteY12" fmla="*/ 215033 h 435364"/>
                    <a:gd name="connsiteX13" fmla="*/ 708401 w 2142383"/>
                    <a:gd name="connsiteY13" fmla="*/ 203276 h 435364"/>
                    <a:gd name="connsiteX14" fmla="*/ 722648 w 2142383"/>
                    <a:gd name="connsiteY14" fmla="*/ 197365 h 435364"/>
                    <a:gd name="connsiteX15" fmla="*/ 818307 w 2142383"/>
                    <a:gd name="connsiteY15" fmla="*/ 158110 h 435364"/>
                    <a:gd name="connsiteX16" fmla="*/ 928039 w 2142383"/>
                    <a:gd name="connsiteY16" fmla="*/ 115282 h 435364"/>
                    <a:gd name="connsiteX17" fmla="*/ 1038032 w 2142383"/>
                    <a:gd name="connsiteY17" fmla="*/ 75962 h 435364"/>
                    <a:gd name="connsiteX18" fmla="*/ 1150622 w 2142383"/>
                    <a:gd name="connsiteY18" fmla="*/ 42726 h 435364"/>
                    <a:gd name="connsiteX19" fmla="*/ 1264707 w 2142383"/>
                    <a:gd name="connsiteY19" fmla="*/ 15683 h 435364"/>
                    <a:gd name="connsiteX20" fmla="*/ 1378120 w 2142383"/>
                    <a:gd name="connsiteY20" fmla="*/ 505 h 435364"/>
                    <a:gd name="connsiteX21" fmla="*/ 1489369 w 2142383"/>
                    <a:gd name="connsiteY21" fmla="*/ 10573 h 435364"/>
                    <a:gd name="connsiteX22" fmla="*/ 1596286 w 2142383"/>
                    <a:gd name="connsiteY22" fmla="*/ 49027 h 435364"/>
                    <a:gd name="connsiteX23" fmla="*/ 1646476 w 2142383"/>
                    <a:gd name="connsiteY23" fmla="*/ 75659 h 435364"/>
                    <a:gd name="connsiteX24" fmla="*/ 1691837 w 2142383"/>
                    <a:gd name="connsiteY24" fmla="*/ 108332 h 435364"/>
                    <a:gd name="connsiteX25" fmla="*/ 1775782 w 2142383"/>
                    <a:gd name="connsiteY25" fmla="*/ 187600 h 435364"/>
                    <a:gd name="connsiteX26" fmla="*/ 1796286 w 2142383"/>
                    <a:gd name="connsiteY26" fmla="*/ 209100 h 435364"/>
                    <a:gd name="connsiteX27" fmla="*/ 1815730 w 2142383"/>
                    <a:gd name="connsiteY27" fmla="*/ 229475 h 435364"/>
                    <a:gd name="connsiteX28" fmla="*/ 1847472 w 2142383"/>
                    <a:gd name="connsiteY28" fmla="*/ 265049 h 435364"/>
                    <a:gd name="connsiteX29" fmla="*/ 1854032 w 2142383"/>
                    <a:gd name="connsiteY29" fmla="*/ 272606 h 435364"/>
                    <a:gd name="connsiteX30" fmla="*/ 1893266 w 2142383"/>
                    <a:gd name="connsiteY30" fmla="*/ 315347 h 435364"/>
                    <a:gd name="connsiteX31" fmla="*/ 1934296 w 2142383"/>
                    <a:gd name="connsiteY31" fmla="*/ 354559 h 435364"/>
                    <a:gd name="connsiteX32" fmla="*/ 1980870 w 2142383"/>
                    <a:gd name="connsiteY32" fmla="*/ 386106 h 435364"/>
                    <a:gd name="connsiteX33" fmla="*/ 2031990 w 2142383"/>
                    <a:gd name="connsiteY33" fmla="*/ 412998 h 435364"/>
                    <a:gd name="connsiteX34" fmla="*/ 2141160 w 2142383"/>
                    <a:gd name="connsiteY34" fmla="*/ 431878 h 435364"/>
                    <a:gd name="connsiteX35" fmla="*/ 2142373 w 2142383"/>
                    <a:gd name="connsiteY35" fmla="*/ 432809 h 435364"/>
                    <a:gd name="connsiteX36" fmla="*/ 2141442 w 2142383"/>
                    <a:gd name="connsiteY36" fmla="*/ 434022 h 435364"/>
                    <a:gd name="connsiteX37" fmla="*/ 2031124 w 2142383"/>
                    <a:gd name="connsiteY37" fmla="*/ 414990 h 435364"/>
                    <a:gd name="connsiteX38" fmla="*/ 1979744 w 2142383"/>
                    <a:gd name="connsiteY38" fmla="*/ 387968 h 435364"/>
                    <a:gd name="connsiteX39" fmla="*/ 1932867 w 2142383"/>
                    <a:gd name="connsiteY39" fmla="*/ 356226 h 435364"/>
                    <a:gd name="connsiteX40" fmla="*/ 1891664 w 2142383"/>
                    <a:gd name="connsiteY40" fmla="*/ 316863 h 435364"/>
                    <a:gd name="connsiteX41" fmla="*/ 1852344 w 2142383"/>
                    <a:gd name="connsiteY41" fmla="*/ 274035 h 435364"/>
                    <a:gd name="connsiteX42" fmla="*/ 1845783 w 2142383"/>
                    <a:gd name="connsiteY42" fmla="*/ 266478 h 435364"/>
                    <a:gd name="connsiteX43" fmla="*/ 1814106 w 2142383"/>
                    <a:gd name="connsiteY43" fmla="*/ 230990 h 435364"/>
                    <a:gd name="connsiteX44" fmla="*/ 1794684 w 2142383"/>
                    <a:gd name="connsiteY44" fmla="*/ 210616 h 435364"/>
                    <a:gd name="connsiteX45" fmla="*/ 1774180 w 2142383"/>
                    <a:gd name="connsiteY45" fmla="*/ 189115 h 435364"/>
                    <a:gd name="connsiteX46" fmla="*/ 1690429 w 2142383"/>
                    <a:gd name="connsiteY46" fmla="*/ 110042 h 435364"/>
                    <a:gd name="connsiteX47" fmla="*/ 1645328 w 2142383"/>
                    <a:gd name="connsiteY47" fmla="*/ 77542 h 435364"/>
                    <a:gd name="connsiteX48" fmla="*/ 1595312 w 2142383"/>
                    <a:gd name="connsiteY48" fmla="*/ 51019 h 435364"/>
                    <a:gd name="connsiteX49" fmla="*/ 1488849 w 2142383"/>
                    <a:gd name="connsiteY49" fmla="*/ 12716 h 435364"/>
                    <a:gd name="connsiteX50" fmla="*/ 1378185 w 2142383"/>
                    <a:gd name="connsiteY50" fmla="*/ 2691 h 435364"/>
                    <a:gd name="connsiteX51" fmla="*/ 1265097 w 2142383"/>
                    <a:gd name="connsiteY51" fmla="*/ 17826 h 435364"/>
                    <a:gd name="connsiteX52" fmla="*/ 1151142 w 2142383"/>
                    <a:gd name="connsiteY52" fmla="*/ 44826 h 435364"/>
                    <a:gd name="connsiteX53" fmla="*/ 1038660 w 2142383"/>
                    <a:gd name="connsiteY53" fmla="*/ 78040 h 435364"/>
                    <a:gd name="connsiteX54" fmla="*/ 928754 w 2142383"/>
                    <a:gd name="connsiteY54" fmla="*/ 117317 h 435364"/>
                    <a:gd name="connsiteX55" fmla="*/ 819065 w 2142383"/>
                    <a:gd name="connsiteY55" fmla="*/ 160123 h 435364"/>
                    <a:gd name="connsiteX56" fmla="*/ 723428 w 2142383"/>
                    <a:gd name="connsiteY56" fmla="*/ 199357 h 435364"/>
                    <a:gd name="connsiteX57" fmla="*/ 709180 w 2142383"/>
                    <a:gd name="connsiteY57" fmla="*/ 205268 h 435364"/>
                    <a:gd name="connsiteX58" fmla="*/ 680665 w 2142383"/>
                    <a:gd name="connsiteY58" fmla="*/ 217025 h 435364"/>
                    <a:gd name="connsiteX59" fmla="*/ 601895 w 2142383"/>
                    <a:gd name="connsiteY59" fmla="*/ 249936 h 435364"/>
                    <a:gd name="connsiteX60" fmla="*/ 565368 w 2142383"/>
                    <a:gd name="connsiteY60" fmla="*/ 265720 h 435364"/>
                    <a:gd name="connsiteX61" fmla="*/ 493136 w 2142383"/>
                    <a:gd name="connsiteY61" fmla="*/ 296748 h 435364"/>
                    <a:gd name="connsiteX62" fmla="*/ 384508 w 2142383"/>
                    <a:gd name="connsiteY62" fmla="*/ 341156 h 435364"/>
                    <a:gd name="connsiteX63" fmla="*/ 276464 w 2142383"/>
                    <a:gd name="connsiteY63" fmla="*/ 379220 h 435364"/>
                    <a:gd name="connsiteX64" fmla="*/ 271961 w 2142383"/>
                    <a:gd name="connsiteY64" fmla="*/ 380628 h 435364"/>
                    <a:gd name="connsiteX65" fmla="*/ 163571 w 2142383"/>
                    <a:gd name="connsiteY65" fmla="*/ 412391 h 435364"/>
                    <a:gd name="connsiteX66" fmla="*/ 52539 w 2142383"/>
                    <a:gd name="connsiteY66" fmla="*/ 433784 h 435364"/>
                    <a:gd name="connsiteX67" fmla="*/ 23374 w 2142383"/>
                    <a:gd name="connsiteY67" fmla="*/ 435364 h 435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2142383" h="435364">
                      <a:moveTo>
                        <a:pt x="23374" y="435364"/>
                      </a:moveTo>
                      <a:cubicBezTo>
                        <a:pt x="16034" y="435364"/>
                        <a:pt x="8434" y="434996"/>
                        <a:pt x="942" y="434022"/>
                      </a:cubicBezTo>
                      <a:cubicBezTo>
                        <a:pt x="357" y="433935"/>
                        <a:pt x="-76" y="433394"/>
                        <a:pt x="11" y="432809"/>
                      </a:cubicBezTo>
                      <a:cubicBezTo>
                        <a:pt x="98" y="432225"/>
                        <a:pt x="639" y="431813"/>
                        <a:pt x="1224" y="431878"/>
                      </a:cubicBezTo>
                      <a:cubicBezTo>
                        <a:pt x="19368" y="434238"/>
                        <a:pt x="38097" y="433004"/>
                        <a:pt x="52366" y="431640"/>
                      </a:cubicBezTo>
                      <a:cubicBezTo>
                        <a:pt x="92162" y="427873"/>
                        <a:pt x="130659" y="418735"/>
                        <a:pt x="163051" y="410313"/>
                      </a:cubicBezTo>
                      <a:cubicBezTo>
                        <a:pt x="199448" y="400829"/>
                        <a:pt x="235997" y="389505"/>
                        <a:pt x="271333" y="378571"/>
                      </a:cubicBezTo>
                      <a:lnTo>
                        <a:pt x="275836" y="377163"/>
                      </a:lnTo>
                      <a:cubicBezTo>
                        <a:pt x="310653" y="366381"/>
                        <a:pt x="345946" y="353952"/>
                        <a:pt x="383750" y="339164"/>
                      </a:cubicBezTo>
                      <a:cubicBezTo>
                        <a:pt x="416228" y="326454"/>
                        <a:pt x="450720" y="312359"/>
                        <a:pt x="492335" y="294777"/>
                      </a:cubicBezTo>
                      <a:cubicBezTo>
                        <a:pt x="516477" y="284579"/>
                        <a:pt x="540901" y="273991"/>
                        <a:pt x="564545" y="263750"/>
                      </a:cubicBezTo>
                      <a:cubicBezTo>
                        <a:pt x="576713" y="258467"/>
                        <a:pt x="588903" y="253205"/>
                        <a:pt x="601072" y="247966"/>
                      </a:cubicBezTo>
                      <a:cubicBezTo>
                        <a:pt x="627228" y="236707"/>
                        <a:pt x="653989" y="225686"/>
                        <a:pt x="679885" y="215033"/>
                      </a:cubicBezTo>
                      <a:cubicBezTo>
                        <a:pt x="689391" y="211114"/>
                        <a:pt x="698896" y="207195"/>
                        <a:pt x="708401" y="203276"/>
                      </a:cubicBezTo>
                      <a:lnTo>
                        <a:pt x="722648" y="197365"/>
                      </a:lnTo>
                      <a:cubicBezTo>
                        <a:pt x="753957" y="184395"/>
                        <a:pt x="786327" y="170993"/>
                        <a:pt x="818307" y="158110"/>
                      </a:cubicBezTo>
                      <a:cubicBezTo>
                        <a:pt x="851651" y="144685"/>
                        <a:pt x="887550" y="130698"/>
                        <a:pt x="928039" y="115282"/>
                      </a:cubicBezTo>
                      <a:cubicBezTo>
                        <a:pt x="957854" y="103936"/>
                        <a:pt x="997304" y="89235"/>
                        <a:pt x="1038032" y="75962"/>
                      </a:cubicBezTo>
                      <a:cubicBezTo>
                        <a:pt x="1071441" y="65093"/>
                        <a:pt x="1107210" y="54526"/>
                        <a:pt x="1150622" y="42726"/>
                      </a:cubicBezTo>
                      <a:cubicBezTo>
                        <a:pt x="1189466" y="32160"/>
                        <a:pt x="1227855" y="23066"/>
                        <a:pt x="1264707" y="15683"/>
                      </a:cubicBezTo>
                      <a:cubicBezTo>
                        <a:pt x="1307838" y="7043"/>
                        <a:pt x="1343889" y="2215"/>
                        <a:pt x="1378120" y="505"/>
                      </a:cubicBezTo>
                      <a:cubicBezTo>
                        <a:pt x="1415535" y="-1379"/>
                        <a:pt x="1452972" y="2020"/>
                        <a:pt x="1489369" y="10573"/>
                      </a:cubicBezTo>
                      <a:cubicBezTo>
                        <a:pt x="1524423" y="18800"/>
                        <a:pt x="1560387" y="31748"/>
                        <a:pt x="1596286" y="49027"/>
                      </a:cubicBezTo>
                      <a:cubicBezTo>
                        <a:pt x="1610468" y="55869"/>
                        <a:pt x="1629003" y="65071"/>
                        <a:pt x="1646476" y="75659"/>
                      </a:cubicBezTo>
                      <a:cubicBezTo>
                        <a:pt x="1660441" y="84125"/>
                        <a:pt x="1674840" y="94496"/>
                        <a:pt x="1691837" y="108332"/>
                      </a:cubicBezTo>
                      <a:cubicBezTo>
                        <a:pt x="1718361" y="129940"/>
                        <a:pt x="1745036" y="155122"/>
                        <a:pt x="1775782" y="187600"/>
                      </a:cubicBezTo>
                      <a:cubicBezTo>
                        <a:pt x="1782581" y="194788"/>
                        <a:pt x="1789444" y="201955"/>
                        <a:pt x="1796286" y="209100"/>
                      </a:cubicBezTo>
                      <a:cubicBezTo>
                        <a:pt x="1802782" y="215877"/>
                        <a:pt x="1809278" y="222654"/>
                        <a:pt x="1815730" y="229475"/>
                      </a:cubicBezTo>
                      <a:cubicBezTo>
                        <a:pt x="1826664" y="241015"/>
                        <a:pt x="1837252" y="253227"/>
                        <a:pt x="1847472" y="265049"/>
                      </a:cubicBezTo>
                      <a:lnTo>
                        <a:pt x="1854032" y="272606"/>
                      </a:lnTo>
                      <a:cubicBezTo>
                        <a:pt x="1866136" y="286528"/>
                        <a:pt x="1878975" y="300515"/>
                        <a:pt x="1893266" y="315347"/>
                      </a:cubicBezTo>
                      <a:cubicBezTo>
                        <a:pt x="1905045" y="327580"/>
                        <a:pt x="1919140" y="341806"/>
                        <a:pt x="1934296" y="354559"/>
                      </a:cubicBezTo>
                      <a:cubicBezTo>
                        <a:pt x="1948370" y="366402"/>
                        <a:pt x="1963722" y="375843"/>
                        <a:pt x="1980870" y="386106"/>
                      </a:cubicBezTo>
                      <a:cubicBezTo>
                        <a:pt x="1995485" y="394853"/>
                        <a:pt x="2013002" y="404878"/>
                        <a:pt x="2031990" y="412998"/>
                      </a:cubicBezTo>
                      <a:cubicBezTo>
                        <a:pt x="2071376" y="429843"/>
                        <a:pt x="2108119" y="436187"/>
                        <a:pt x="2141160" y="431878"/>
                      </a:cubicBezTo>
                      <a:cubicBezTo>
                        <a:pt x="2141745" y="431813"/>
                        <a:pt x="2142286" y="432225"/>
                        <a:pt x="2142373" y="432809"/>
                      </a:cubicBezTo>
                      <a:cubicBezTo>
                        <a:pt x="2142459" y="433394"/>
                        <a:pt x="2142026" y="433935"/>
                        <a:pt x="2141442" y="434022"/>
                      </a:cubicBezTo>
                      <a:cubicBezTo>
                        <a:pt x="2107989" y="438374"/>
                        <a:pt x="2070878" y="431986"/>
                        <a:pt x="2031124" y="414990"/>
                      </a:cubicBezTo>
                      <a:cubicBezTo>
                        <a:pt x="2012006" y="406827"/>
                        <a:pt x="1994424" y="396759"/>
                        <a:pt x="1979744" y="387968"/>
                      </a:cubicBezTo>
                      <a:cubicBezTo>
                        <a:pt x="1962509" y="377661"/>
                        <a:pt x="1947071" y="368178"/>
                        <a:pt x="1932867" y="356226"/>
                      </a:cubicBezTo>
                      <a:cubicBezTo>
                        <a:pt x="1917646" y="343408"/>
                        <a:pt x="1903507" y="329139"/>
                        <a:pt x="1891664" y="316863"/>
                      </a:cubicBezTo>
                      <a:cubicBezTo>
                        <a:pt x="1877352" y="302009"/>
                        <a:pt x="1864490" y="288000"/>
                        <a:pt x="1852344" y="274035"/>
                      </a:cubicBezTo>
                      <a:lnTo>
                        <a:pt x="1845783" y="266478"/>
                      </a:lnTo>
                      <a:cubicBezTo>
                        <a:pt x="1835563" y="254678"/>
                        <a:pt x="1824997" y="242488"/>
                        <a:pt x="1814106" y="230990"/>
                      </a:cubicBezTo>
                      <a:cubicBezTo>
                        <a:pt x="1807654" y="224192"/>
                        <a:pt x="1801158" y="217415"/>
                        <a:pt x="1794684" y="210616"/>
                      </a:cubicBezTo>
                      <a:cubicBezTo>
                        <a:pt x="1787842" y="203449"/>
                        <a:pt x="1780978" y="196304"/>
                        <a:pt x="1774180" y="189115"/>
                      </a:cubicBezTo>
                      <a:cubicBezTo>
                        <a:pt x="1743499" y="156702"/>
                        <a:pt x="1716888" y="131586"/>
                        <a:pt x="1690429" y="110042"/>
                      </a:cubicBezTo>
                      <a:cubicBezTo>
                        <a:pt x="1673519" y="96293"/>
                        <a:pt x="1659186" y="85965"/>
                        <a:pt x="1645328" y="77542"/>
                      </a:cubicBezTo>
                      <a:cubicBezTo>
                        <a:pt x="1627920" y="66998"/>
                        <a:pt x="1609451" y="57817"/>
                        <a:pt x="1595312" y="51019"/>
                      </a:cubicBezTo>
                      <a:cubicBezTo>
                        <a:pt x="1559565" y="33805"/>
                        <a:pt x="1523730" y="20922"/>
                        <a:pt x="1488849" y="12716"/>
                      </a:cubicBezTo>
                      <a:cubicBezTo>
                        <a:pt x="1452625" y="4207"/>
                        <a:pt x="1415405" y="829"/>
                        <a:pt x="1378185" y="2691"/>
                      </a:cubicBezTo>
                      <a:cubicBezTo>
                        <a:pt x="1344062" y="4402"/>
                        <a:pt x="1308119" y="9209"/>
                        <a:pt x="1265097" y="17826"/>
                      </a:cubicBezTo>
                      <a:cubicBezTo>
                        <a:pt x="1228288" y="25209"/>
                        <a:pt x="1189943" y="34282"/>
                        <a:pt x="1151142" y="44826"/>
                      </a:cubicBezTo>
                      <a:cubicBezTo>
                        <a:pt x="1107773" y="56627"/>
                        <a:pt x="1072025" y="67171"/>
                        <a:pt x="1038660" y="78040"/>
                      </a:cubicBezTo>
                      <a:cubicBezTo>
                        <a:pt x="997975" y="91292"/>
                        <a:pt x="958547" y="105993"/>
                        <a:pt x="928754" y="117317"/>
                      </a:cubicBezTo>
                      <a:cubicBezTo>
                        <a:pt x="888286" y="132712"/>
                        <a:pt x="852409" y="146721"/>
                        <a:pt x="819065" y="160123"/>
                      </a:cubicBezTo>
                      <a:cubicBezTo>
                        <a:pt x="787106" y="172985"/>
                        <a:pt x="754736" y="186387"/>
                        <a:pt x="723428" y="199357"/>
                      </a:cubicBezTo>
                      <a:lnTo>
                        <a:pt x="709180" y="205268"/>
                      </a:lnTo>
                      <a:cubicBezTo>
                        <a:pt x="699675" y="209209"/>
                        <a:pt x="690170" y="213128"/>
                        <a:pt x="680665" y="217025"/>
                      </a:cubicBezTo>
                      <a:cubicBezTo>
                        <a:pt x="654791" y="227678"/>
                        <a:pt x="628029" y="238699"/>
                        <a:pt x="601895" y="249936"/>
                      </a:cubicBezTo>
                      <a:cubicBezTo>
                        <a:pt x="589704" y="255176"/>
                        <a:pt x="577536" y="260459"/>
                        <a:pt x="565368" y="265720"/>
                      </a:cubicBezTo>
                      <a:cubicBezTo>
                        <a:pt x="541724" y="275962"/>
                        <a:pt x="517278" y="286550"/>
                        <a:pt x="493136" y="296748"/>
                      </a:cubicBezTo>
                      <a:cubicBezTo>
                        <a:pt x="451499" y="314329"/>
                        <a:pt x="416986" y="328446"/>
                        <a:pt x="384508" y="341156"/>
                      </a:cubicBezTo>
                      <a:cubicBezTo>
                        <a:pt x="346660" y="355966"/>
                        <a:pt x="311324" y="368416"/>
                        <a:pt x="276464" y="379220"/>
                      </a:cubicBezTo>
                      <a:lnTo>
                        <a:pt x="271961" y="380628"/>
                      </a:lnTo>
                      <a:cubicBezTo>
                        <a:pt x="236603" y="391584"/>
                        <a:pt x="200033" y="402908"/>
                        <a:pt x="163571" y="412391"/>
                      </a:cubicBezTo>
                      <a:cubicBezTo>
                        <a:pt x="131093" y="420857"/>
                        <a:pt x="92487" y="429994"/>
                        <a:pt x="52539" y="433784"/>
                      </a:cubicBezTo>
                      <a:cubicBezTo>
                        <a:pt x="44051" y="434606"/>
                        <a:pt x="33983" y="435364"/>
                        <a:pt x="23374" y="4353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1" name="任意多边形: 形状 440">
                  <a:extLst>
                    <a:ext uri="{FF2B5EF4-FFF2-40B4-BE49-F238E27FC236}">
                      <a16:creationId xmlns:a16="http://schemas.microsoft.com/office/drawing/2014/main" id="{AACA4F64-6737-8245-96E2-B51D6661054B}"/>
                    </a:ext>
                  </a:extLst>
                </p:cNvPr>
                <p:cNvSpPr/>
                <p:nvPr/>
              </p:nvSpPr>
              <p:spPr>
                <a:xfrm>
                  <a:off x="6401684" y="1901283"/>
                  <a:ext cx="2123387" cy="382414"/>
                </a:xfrm>
                <a:custGeom>
                  <a:avLst/>
                  <a:gdLst>
                    <a:gd name="connsiteX0" fmla="*/ 35636 w 2123387"/>
                    <a:gd name="connsiteY0" fmla="*/ 382414 h 382414"/>
                    <a:gd name="connsiteX1" fmla="*/ 884 w 2123387"/>
                    <a:gd name="connsiteY1" fmla="*/ 379599 h 382414"/>
                    <a:gd name="connsiteX2" fmla="*/ 18 w 2123387"/>
                    <a:gd name="connsiteY2" fmla="*/ 378343 h 382414"/>
                    <a:gd name="connsiteX3" fmla="*/ 1274 w 2123387"/>
                    <a:gd name="connsiteY3" fmla="*/ 377477 h 382414"/>
                    <a:gd name="connsiteX4" fmla="*/ 50207 w 2123387"/>
                    <a:gd name="connsiteY4" fmla="*/ 379902 h 382414"/>
                    <a:gd name="connsiteX5" fmla="*/ 157970 w 2123387"/>
                    <a:gd name="connsiteY5" fmla="*/ 363295 h 382414"/>
                    <a:gd name="connsiteX6" fmla="*/ 264346 w 2123387"/>
                    <a:gd name="connsiteY6" fmla="*/ 336598 h 382414"/>
                    <a:gd name="connsiteX7" fmla="*/ 268114 w 2123387"/>
                    <a:gd name="connsiteY7" fmla="*/ 335602 h 382414"/>
                    <a:gd name="connsiteX8" fmla="*/ 374858 w 2123387"/>
                    <a:gd name="connsiteY8" fmla="*/ 303211 h 382414"/>
                    <a:gd name="connsiteX9" fmla="*/ 481235 w 2123387"/>
                    <a:gd name="connsiteY9" fmla="*/ 263631 h 382414"/>
                    <a:gd name="connsiteX10" fmla="*/ 533200 w 2123387"/>
                    <a:gd name="connsiteY10" fmla="*/ 243278 h 382414"/>
                    <a:gd name="connsiteX11" fmla="*/ 588867 w 2123387"/>
                    <a:gd name="connsiteY11" fmla="*/ 221496 h 382414"/>
                    <a:gd name="connsiteX12" fmla="*/ 668460 w 2123387"/>
                    <a:gd name="connsiteY12" fmla="*/ 191400 h 382414"/>
                    <a:gd name="connsiteX13" fmla="*/ 693468 w 2123387"/>
                    <a:gd name="connsiteY13" fmla="*/ 182046 h 382414"/>
                    <a:gd name="connsiteX14" fmla="*/ 708062 w 2123387"/>
                    <a:gd name="connsiteY14" fmla="*/ 176568 h 382414"/>
                    <a:gd name="connsiteX15" fmla="*/ 800819 w 2123387"/>
                    <a:gd name="connsiteY15" fmla="*/ 142011 h 382414"/>
                    <a:gd name="connsiteX16" fmla="*/ 909924 w 2123387"/>
                    <a:gd name="connsiteY16" fmla="*/ 103124 h 382414"/>
                    <a:gd name="connsiteX17" fmla="*/ 1017383 w 2123387"/>
                    <a:gd name="connsiteY17" fmla="*/ 68871 h 382414"/>
                    <a:gd name="connsiteX18" fmla="*/ 1128393 w 2123387"/>
                    <a:gd name="connsiteY18" fmla="*/ 38493 h 382414"/>
                    <a:gd name="connsiteX19" fmla="*/ 1239554 w 2123387"/>
                    <a:gd name="connsiteY19" fmla="*/ 13636 h 382414"/>
                    <a:gd name="connsiteX20" fmla="*/ 1348616 w 2123387"/>
                    <a:gd name="connsiteY20" fmla="*/ 320 h 382414"/>
                    <a:gd name="connsiteX21" fmla="*/ 1457959 w 2123387"/>
                    <a:gd name="connsiteY21" fmla="*/ 10280 h 382414"/>
                    <a:gd name="connsiteX22" fmla="*/ 1561888 w 2123387"/>
                    <a:gd name="connsiteY22" fmla="*/ 45573 h 382414"/>
                    <a:gd name="connsiteX23" fmla="*/ 1659669 w 2123387"/>
                    <a:gd name="connsiteY23" fmla="*/ 97863 h 382414"/>
                    <a:gd name="connsiteX24" fmla="*/ 1746169 w 2123387"/>
                    <a:gd name="connsiteY24" fmla="*/ 167409 h 382414"/>
                    <a:gd name="connsiteX25" fmla="*/ 1766803 w 2123387"/>
                    <a:gd name="connsiteY25" fmla="*/ 185597 h 382414"/>
                    <a:gd name="connsiteX26" fmla="*/ 1788607 w 2123387"/>
                    <a:gd name="connsiteY26" fmla="*/ 204802 h 382414"/>
                    <a:gd name="connsiteX27" fmla="*/ 1828750 w 2123387"/>
                    <a:gd name="connsiteY27" fmla="*/ 242412 h 382414"/>
                    <a:gd name="connsiteX28" fmla="*/ 1833210 w 2123387"/>
                    <a:gd name="connsiteY28" fmla="*/ 246721 h 382414"/>
                    <a:gd name="connsiteX29" fmla="*/ 1914752 w 2123387"/>
                    <a:gd name="connsiteY29" fmla="*/ 316505 h 382414"/>
                    <a:gd name="connsiteX30" fmla="*/ 1960351 w 2123387"/>
                    <a:gd name="connsiteY30" fmla="*/ 341405 h 382414"/>
                    <a:gd name="connsiteX31" fmla="*/ 1963144 w 2123387"/>
                    <a:gd name="connsiteY31" fmla="*/ 342769 h 382414"/>
                    <a:gd name="connsiteX32" fmla="*/ 2014113 w 2123387"/>
                    <a:gd name="connsiteY32" fmla="*/ 365179 h 382414"/>
                    <a:gd name="connsiteX33" fmla="*/ 2122113 w 2123387"/>
                    <a:gd name="connsiteY33" fmla="*/ 377434 h 382414"/>
                    <a:gd name="connsiteX34" fmla="*/ 2123369 w 2123387"/>
                    <a:gd name="connsiteY34" fmla="*/ 378300 h 382414"/>
                    <a:gd name="connsiteX35" fmla="*/ 2122503 w 2123387"/>
                    <a:gd name="connsiteY35" fmla="*/ 379556 h 382414"/>
                    <a:gd name="connsiteX36" fmla="*/ 2013377 w 2123387"/>
                    <a:gd name="connsiteY36" fmla="*/ 367214 h 382414"/>
                    <a:gd name="connsiteX37" fmla="*/ 1962191 w 2123387"/>
                    <a:gd name="connsiteY37" fmla="*/ 344718 h 382414"/>
                    <a:gd name="connsiteX38" fmla="*/ 1959398 w 2123387"/>
                    <a:gd name="connsiteY38" fmla="*/ 343354 h 382414"/>
                    <a:gd name="connsiteX39" fmla="*/ 1913539 w 2123387"/>
                    <a:gd name="connsiteY39" fmla="*/ 318302 h 382414"/>
                    <a:gd name="connsiteX40" fmla="*/ 1831694 w 2123387"/>
                    <a:gd name="connsiteY40" fmla="*/ 248280 h 382414"/>
                    <a:gd name="connsiteX41" fmla="*/ 1827234 w 2123387"/>
                    <a:gd name="connsiteY41" fmla="*/ 243993 h 382414"/>
                    <a:gd name="connsiteX42" fmla="*/ 1787156 w 2123387"/>
                    <a:gd name="connsiteY42" fmla="*/ 206448 h 382414"/>
                    <a:gd name="connsiteX43" fmla="*/ 1765374 w 2123387"/>
                    <a:gd name="connsiteY43" fmla="*/ 187243 h 382414"/>
                    <a:gd name="connsiteX44" fmla="*/ 1744740 w 2123387"/>
                    <a:gd name="connsiteY44" fmla="*/ 169055 h 382414"/>
                    <a:gd name="connsiteX45" fmla="*/ 1658456 w 2123387"/>
                    <a:gd name="connsiteY45" fmla="*/ 99682 h 382414"/>
                    <a:gd name="connsiteX46" fmla="*/ 1561022 w 2123387"/>
                    <a:gd name="connsiteY46" fmla="*/ 47587 h 382414"/>
                    <a:gd name="connsiteX47" fmla="*/ 1457482 w 2123387"/>
                    <a:gd name="connsiteY47" fmla="*/ 12424 h 382414"/>
                    <a:gd name="connsiteX48" fmla="*/ 1348702 w 2123387"/>
                    <a:gd name="connsiteY48" fmla="*/ 2507 h 382414"/>
                    <a:gd name="connsiteX49" fmla="*/ 1239944 w 2123387"/>
                    <a:gd name="connsiteY49" fmla="*/ 15780 h 382414"/>
                    <a:gd name="connsiteX50" fmla="*/ 1128934 w 2123387"/>
                    <a:gd name="connsiteY50" fmla="*/ 40615 h 382414"/>
                    <a:gd name="connsiteX51" fmla="*/ 1017989 w 2123387"/>
                    <a:gd name="connsiteY51" fmla="*/ 70971 h 382414"/>
                    <a:gd name="connsiteX52" fmla="*/ 910616 w 2123387"/>
                    <a:gd name="connsiteY52" fmla="*/ 105181 h 382414"/>
                    <a:gd name="connsiteX53" fmla="*/ 801555 w 2123387"/>
                    <a:gd name="connsiteY53" fmla="*/ 144047 h 382414"/>
                    <a:gd name="connsiteX54" fmla="*/ 708819 w 2123387"/>
                    <a:gd name="connsiteY54" fmla="*/ 178582 h 382414"/>
                    <a:gd name="connsiteX55" fmla="*/ 694226 w 2123387"/>
                    <a:gd name="connsiteY55" fmla="*/ 184060 h 382414"/>
                    <a:gd name="connsiteX56" fmla="*/ 669196 w 2123387"/>
                    <a:gd name="connsiteY56" fmla="*/ 193413 h 382414"/>
                    <a:gd name="connsiteX57" fmla="*/ 589625 w 2123387"/>
                    <a:gd name="connsiteY57" fmla="*/ 223488 h 382414"/>
                    <a:gd name="connsiteX58" fmla="*/ 533957 w 2123387"/>
                    <a:gd name="connsiteY58" fmla="*/ 245270 h 382414"/>
                    <a:gd name="connsiteX59" fmla="*/ 481993 w 2123387"/>
                    <a:gd name="connsiteY59" fmla="*/ 265623 h 382414"/>
                    <a:gd name="connsiteX60" fmla="*/ 375551 w 2123387"/>
                    <a:gd name="connsiteY60" fmla="*/ 305224 h 382414"/>
                    <a:gd name="connsiteX61" fmla="*/ 268655 w 2123387"/>
                    <a:gd name="connsiteY61" fmla="*/ 337659 h 382414"/>
                    <a:gd name="connsiteX62" fmla="*/ 264888 w 2123387"/>
                    <a:gd name="connsiteY62" fmla="*/ 338655 h 382414"/>
                    <a:gd name="connsiteX63" fmla="*/ 158446 w 2123387"/>
                    <a:gd name="connsiteY63" fmla="*/ 365374 h 382414"/>
                    <a:gd name="connsiteX64" fmla="*/ 50316 w 2123387"/>
                    <a:gd name="connsiteY64" fmla="*/ 382024 h 382414"/>
                    <a:gd name="connsiteX65" fmla="*/ 35636 w 2123387"/>
                    <a:gd name="connsiteY65" fmla="*/ 382414 h 382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23387" h="382414">
                      <a:moveTo>
                        <a:pt x="35636" y="382414"/>
                      </a:moveTo>
                      <a:cubicBezTo>
                        <a:pt x="22796" y="382414"/>
                        <a:pt x="11515" y="381483"/>
                        <a:pt x="884" y="379599"/>
                      </a:cubicBezTo>
                      <a:cubicBezTo>
                        <a:pt x="300" y="379491"/>
                        <a:pt x="-90" y="378928"/>
                        <a:pt x="18" y="378343"/>
                      </a:cubicBezTo>
                      <a:cubicBezTo>
                        <a:pt x="126" y="377759"/>
                        <a:pt x="689" y="377347"/>
                        <a:pt x="1274" y="377477"/>
                      </a:cubicBezTo>
                      <a:cubicBezTo>
                        <a:pt x="15629" y="380032"/>
                        <a:pt x="31175" y="380790"/>
                        <a:pt x="50207" y="379902"/>
                      </a:cubicBezTo>
                      <a:cubicBezTo>
                        <a:pt x="87579" y="378149"/>
                        <a:pt x="124084" y="370874"/>
                        <a:pt x="157970" y="363295"/>
                      </a:cubicBezTo>
                      <a:cubicBezTo>
                        <a:pt x="193631" y="355306"/>
                        <a:pt x="229573" y="345801"/>
                        <a:pt x="264346" y="336598"/>
                      </a:cubicBezTo>
                      <a:lnTo>
                        <a:pt x="268114" y="335602"/>
                      </a:lnTo>
                      <a:cubicBezTo>
                        <a:pt x="306416" y="325469"/>
                        <a:pt x="341341" y="314860"/>
                        <a:pt x="374858" y="303211"/>
                      </a:cubicBezTo>
                      <a:cubicBezTo>
                        <a:pt x="412684" y="290047"/>
                        <a:pt x="449861" y="275821"/>
                        <a:pt x="481235" y="263631"/>
                      </a:cubicBezTo>
                      <a:cubicBezTo>
                        <a:pt x="498578" y="256897"/>
                        <a:pt x="515878" y="250098"/>
                        <a:pt x="533200" y="243278"/>
                      </a:cubicBezTo>
                      <a:cubicBezTo>
                        <a:pt x="551734" y="235981"/>
                        <a:pt x="570290" y="228706"/>
                        <a:pt x="588867" y="221496"/>
                      </a:cubicBezTo>
                      <a:cubicBezTo>
                        <a:pt x="615326" y="211233"/>
                        <a:pt x="642326" y="201165"/>
                        <a:pt x="668460" y="191400"/>
                      </a:cubicBezTo>
                      <a:cubicBezTo>
                        <a:pt x="676796" y="188282"/>
                        <a:pt x="685132" y="185164"/>
                        <a:pt x="693468" y="182046"/>
                      </a:cubicBezTo>
                      <a:lnTo>
                        <a:pt x="708062" y="176568"/>
                      </a:lnTo>
                      <a:cubicBezTo>
                        <a:pt x="738439" y="165179"/>
                        <a:pt x="769857" y="153400"/>
                        <a:pt x="800819" y="142011"/>
                      </a:cubicBezTo>
                      <a:cubicBezTo>
                        <a:pt x="842867" y="126552"/>
                        <a:pt x="877532" y="114189"/>
                        <a:pt x="909924" y="103124"/>
                      </a:cubicBezTo>
                      <a:cubicBezTo>
                        <a:pt x="949893" y="89462"/>
                        <a:pt x="985035" y="78268"/>
                        <a:pt x="1017383" y="68871"/>
                      </a:cubicBezTo>
                      <a:cubicBezTo>
                        <a:pt x="1057093" y="57330"/>
                        <a:pt x="1093403" y="47414"/>
                        <a:pt x="1128393" y="38493"/>
                      </a:cubicBezTo>
                      <a:cubicBezTo>
                        <a:pt x="1170636" y="27732"/>
                        <a:pt x="1205950" y="19851"/>
                        <a:pt x="1239554" y="13636"/>
                      </a:cubicBezTo>
                      <a:cubicBezTo>
                        <a:pt x="1281971" y="5798"/>
                        <a:pt x="1316614" y="1576"/>
                        <a:pt x="1348616" y="320"/>
                      </a:cubicBezTo>
                      <a:cubicBezTo>
                        <a:pt x="1385316" y="-1109"/>
                        <a:pt x="1422103" y="2248"/>
                        <a:pt x="1457959" y="10280"/>
                      </a:cubicBezTo>
                      <a:cubicBezTo>
                        <a:pt x="1490675" y="17620"/>
                        <a:pt x="1524668" y="29161"/>
                        <a:pt x="1561888" y="45573"/>
                      </a:cubicBezTo>
                      <a:cubicBezTo>
                        <a:pt x="1589798" y="57872"/>
                        <a:pt x="1626130" y="74933"/>
                        <a:pt x="1659669" y="97863"/>
                      </a:cubicBezTo>
                      <a:cubicBezTo>
                        <a:pt x="1691692" y="119753"/>
                        <a:pt x="1721117" y="145238"/>
                        <a:pt x="1746169" y="167409"/>
                      </a:cubicBezTo>
                      <a:cubicBezTo>
                        <a:pt x="1753033" y="173472"/>
                        <a:pt x="1759918" y="179534"/>
                        <a:pt x="1766803" y="185597"/>
                      </a:cubicBezTo>
                      <a:cubicBezTo>
                        <a:pt x="1774078" y="192006"/>
                        <a:pt x="1781353" y="198393"/>
                        <a:pt x="1788607" y="204802"/>
                      </a:cubicBezTo>
                      <a:cubicBezTo>
                        <a:pt x="1802356" y="216971"/>
                        <a:pt x="1815780" y="229897"/>
                        <a:pt x="1828750" y="242412"/>
                      </a:cubicBezTo>
                      <a:lnTo>
                        <a:pt x="1833210" y="246721"/>
                      </a:lnTo>
                      <a:cubicBezTo>
                        <a:pt x="1858651" y="271252"/>
                        <a:pt x="1884958" y="296629"/>
                        <a:pt x="1914752" y="316505"/>
                      </a:cubicBezTo>
                      <a:cubicBezTo>
                        <a:pt x="1929194" y="326140"/>
                        <a:pt x="1945043" y="333913"/>
                        <a:pt x="1960351" y="341405"/>
                      </a:cubicBezTo>
                      <a:lnTo>
                        <a:pt x="1963144" y="342769"/>
                      </a:lnTo>
                      <a:cubicBezTo>
                        <a:pt x="1977954" y="350044"/>
                        <a:pt x="1995600" y="358380"/>
                        <a:pt x="2014113" y="365179"/>
                      </a:cubicBezTo>
                      <a:cubicBezTo>
                        <a:pt x="2052437" y="379253"/>
                        <a:pt x="2088791" y="383367"/>
                        <a:pt x="2122113" y="377434"/>
                      </a:cubicBezTo>
                      <a:cubicBezTo>
                        <a:pt x="2122698" y="377326"/>
                        <a:pt x="2123261" y="377716"/>
                        <a:pt x="2123369" y="378300"/>
                      </a:cubicBezTo>
                      <a:cubicBezTo>
                        <a:pt x="2123477" y="378885"/>
                        <a:pt x="2123088" y="379448"/>
                        <a:pt x="2122503" y="379556"/>
                      </a:cubicBezTo>
                      <a:cubicBezTo>
                        <a:pt x="2088791" y="385554"/>
                        <a:pt x="2052069" y="381396"/>
                        <a:pt x="2013377" y="367214"/>
                      </a:cubicBezTo>
                      <a:cubicBezTo>
                        <a:pt x="1994756" y="360394"/>
                        <a:pt x="1977066" y="352015"/>
                        <a:pt x="1962191" y="344718"/>
                      </a:cubicBezTo>
                      <a:lnTo>
                        <a:pt x="1959398" y="343354"/>
                      </a:lnTo>
                      <a:cubicBezTo>
                        <a:pt x="1944025" y="335819"/>
                        <a:pt x="1928111" y="328002"/>
                        <a:pt x="1913539" y="318302"/>
                      </a:cubicBezTo>
                      <a:cubicBezTo>
                        <a:pt x="1883573" y="298317"/>
                        <a:pt x="1857200" y="272876"/>
                        <a:pt x="1831694" y="248280"/>
                      </a:cubicBezTo>
                      <a:lnTo>
                        <a:pt x="1827234" y="243993"/>
                      </a:lnTo>
                      <a:cubicBezTo>
                        <a:pt x="1814265" y="231499"/>
                        <a:pt x="1800862" y="218573"/>
                        <a:pt x="1787156" y="206448"/>
                      </a:cubicBezTo>
                      <a:cubicBezTo>
                        <a:pt x="1779903" y="200039"/>
                        <a:pt x="1772628" y="193630"/>
                        <a:pt x="1765374" y="187243"/>
                      </a:cubicBezTo>
                      <a:cubicBezTo>
                        <a:pt x="1758489" y="181180"/>
                        <a:pt x="1751604" y="175139"/>
                        <a:pt x="1744740" y="169055"/>
                      </a:cubicBezTo>
                      <a:cubicBezTo>
                        <a:pt x="1719732" y="146926"/>
                        <a:pt x="1690372" y="121507"/>
                        <a:pt x="1658456" y="99682"/>
                      </a:cubicBezTo>
                      <a:cubicBezTo>
                        <a:pt x="1625069" y="76839"/>
                        <a:pt x="1588845" y="59842"/>
                        <a:pt x="1561022" y="47587"/>
                      </a:cubicBezTo>
                      <a:cubicBezTo>
                        <a:pt x="1523932" y="31240"/>
                        <a:pt x="1490068" y="19742"/>
                        <a:pt x="1457482" y="12424"/>
                      </a:cubicBezTo>
                      <a:cubicBezTo>
                        <a:pt x="1421800" y="4413"/>
                        <a:pt x="1385208" y="1078"/>
                        <a:pt x="1348702" y="2507"/>
                      </a:cubicBezTo>
                      <a:cubicBezTo>
                        <a:pt x="1316809" y="3742"/>
                        <a:pt x="1282252" y="7964"/>
                        <a:pt x="1239944" y="15780"/>
                      </a:cubicBezTo>
                      <a:cubicBezTo>
                        <a:pt x="1206383" y="21972"/>
                        <a:pt x="1171112" y="29875"/>
                        <a:pt x="1128934" y="40615"/>
                      </a:cubicBezTo>
                      <a:cubicBezTo>
                        <a:pt x="1093966" y="49514"/>
                        <a:pt x="1057677" y="59452"/>
                        <a:pt x="1017989" y="70971"/>
                      </a:cubicBezTo>
                      <a:cubicBezTo>
                        <a:pt x="985684" y="80346"/>
                        <a:pt x="950564" y="91541"/>
                        <a:pt x="910616" y="105181"/>
                      </a:cubicBezTo>
                      <a:cubicBezTo>
                        <a:pt x="878247" y="116246"/>
                        <a:pt x="843582" y="128587"/>
                        <a:pt x="801555" y="144047"/>
                      </a:cubicBezTo>
                      <a:cubicBezTo>
                        <a:pt x="770593" y="155436"/>
                        <a:pt x="739197" y="167214"/>
                        <a:pt x="708819" y="178582"/>
                      </a:cubicBezTo>
                      <a:lnTo>
                        <a:pt x="694226" y="184060"/>
                      </a:lnTo>
                      <a:cubicBezTo>
                        <a:pt x="685890" y="187178"/>
                        <a:pt x="677554" y="190296"/>
                        <a:pt x="669196" y="193413"/>
                      </a:cubicBezTo>
                      <a:cubicBezTo>
                        <a:pt x="643084" y="203157"/>
                        <a:pt x="616062" y="213247"/>
                        <a:pt x="589625" y="223488"/>
                      </a:cubicBezTo>
                      <a:cubicBezTo>
                        <a:pt x="571047" y="230698"/>
                        <a:pt x="552513" y="237973"/>
                        <a:pt x="533957" y="245270"/>
                      </a:cubicBezTo>
                      <a:cubicBezTo>
                        <a:pt x="516636" y="252069"/>
                        <a:pt x="499336" y="258889"/>
                        <a:pt x="481993" y="265623"/>
                      </a:cubicBezTo>
                      <a:cubicBezTo>
                        <a:pt x="450619" y="277813"/>
                        <a:pt x="413421" y="292060"/>
                        <a:pt x="375551" y="305224"/>
                      </a:cubicBezTo>
                      <a:cubicBezTo>
                        <a:pt x="341969" y="316895"/>
                        <a:pt x="307001" y="327505"/>
                        <a:pt x="268655" y="337659"/>
                      </a:cubicBezTo>
                      <a:lnTo>
                        <a:pt x="264888" y="338655"/>
                      </a:lnTo>
                      <a:cubicBezTo>
                        <a:pt x="230114" y="347857"/>
                        <a:pt x="194150" y="357384"/>
                        <a:pt x="158446" y="365374"/>
                      </a:cubicBezTo>
                      <a:cubicBezTo>
                        <a:pt x="124474" y="372974"/>
                        <a:pt x="87839" y="380271"/>
                        <a:pt x="50316" y="382024"/>
                      </a:cubicBezTo>
                      <a:cubicBezTo>
                        <a:pt x="45184" y="382284"/>
                        <a:pt x="40313" y="382414"/>
                        <a:pt x="35636" y="3824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2" name="任意多边形: 形状 441">
                  <a:extLst>
                    <a:ext uri="{FF2B5EF4-FFF2-40B4-BE49-F238E27FC236}">
                      <a16:creationId xmlns:a16="http://schemas.microsoft.com/office/drawing/2014/main" id="{161F5671-A5E2-DE47-3581-68A9F6C22F80}"/>
                    </a:ext>
                  </a:extLst>
                </p:cNvPr>
                <p:cNvSpPr/>
                <p:nvPr/>
              </p:nvSpPr>
              <p:spPr>
                <a:xfrm>
                  <a:off x="6413779" y="2014457"/>
                  <a:ext cx="2099239" cy="323548"/>
                </a:xfrm>
                <a:custGeom>
                  <a:avLst/>
                  <a:gdLst>
                    <a:gd name="connsiteX0" fmla="*/ 50584 w 2099239"/>
                    <a:gd name="connsiteY0" fmla="*/ 323522 h 323548"/>
                    <a:gd name="connsiteX1" fmla="*/ 49046 w 2099239"/>
                    <a:gd name="connsiteY1" fmla="*/ 323522 h 323548"/>
                    <a:gd name="connsiteX2" fmla="*/ 849 w 2099239"/>
                    <a:gd name="connsiteY2" fmla="*/ 318802 h 323548"/>
                    <a:gd name="connsiteX3" fmla="*/ 26 w 2099239"/>
                    <a:gd name="connsiteY3" fmla="*/ 317503 h 323548"/>
                    <a:gd name="connsiteX4" fmla="*/ 1325 w 2099239"/>
                    <a:gd name="connsiteY4" fmla="*/ 316680 h 323548"/>
                    <a:gd name="connsiteX5" fmla="*/ 49068 w 2099239"/>
                    <a:gd name="connsiteY5" fmla="*/ 321357 h 323548"/>
                    <a:gd name="connsiteX6" fmla="*/ 154448 w 2099239"/>
                    <a:gd name="connsiteY6" fmla="*/ 310942 h 323548"/>
                    <a:gd name="connsiteX7" fmla="*/ 260045 w 2099239"/>
                    <a:gd name="connsiteY7" fmla="*/ 289117 h 323548"/>
                    <a:gd name="connsiteX8" fmla="*/ 267321 w 2099239"/>
                    <a:gd name="connsiteY8" fmla="*/ 287493 h 323548"/>
                    <a:gd name="connsiteX9" fmla="*/ 313916 w 2099239"/>
                    <a:gd name="connsiteY9" fmla="*/ 276602 h 323548"/>
                    <a:gd name="connsiteX10" fmla="*/ 366552 w 2099239"/>
                    <a:gd name="connsiteY10" fmla="*/ 261922 h 323548"/>
                    <a:gd name="connsiteX11" fmla="*/ 471781 w 2099239"/>
                    <a:gd name="connsiteY11" fmla="*/ 228015 h 323548"/>
                    <a:gd name="connsiteX12" fmla="*/ 540743 w 2099239"/>
                    <a:gd name="connsiteY12" fmla="*/ 204262 h 323548"/>
                    <a:gd name="connsiteX13" fmla="*/ 576707 w 2099239"/>
                    <a:gd name="connsiteY13" fmla="*/ 191812 h 323548"/>
                    <a:gd name="connsiteX14" fmla="*/ 669377 w 2099239"/>
                    <a:gd name="connsiteY14" fmla="*/ 160590 h 323548"/>
                    <a:gd name="connsiteX15" fmla="*/ 679987 w 2099239"/>
                    <a:gd name="connsiteY15" fmla="*/ 157061 h 323548"/>
                    <a:gd name="connsiteX16" fmla="*/ 785108 w 2099239"/>
                    <a:gd name="connsiteY16" fmla="*/ 122288 h 323548"/>
                    <a:gd name="connsiteX17" fmla="*/ 891744 w 2099239"/>
                    <a:gd name="connsiteY17" fmla="*/ 88814 h 323548"/>
                    <a:gd name="connsiteX18" fmla="*/ 997059 w 2099239"/>
                    <a:gd name="connsiteY18" fmla="*/ 59648 h 323548"/>
                    <a:gd name="connsiteX19" fmla="*/ 1005590 w 2099239"/>
                    <a:gd name="connsiteY19" fmla="*/ 57418 h 323548"/>
                    <a:gd name="connsiteX20" fmla="*/ 1104150 w 2099239"/>
                    <a:gd name="connsiteY20" fmla="*/ 32562 h 323548"/>
                    <a:gd name="connsiteX21" fmla="*/ 1211610 w 2099239"/>
                    <a:gd name="connsiteY21" fmla="*/ 11040 h 323548"/>
                    <a:gd name="connsiteX22" fmla="*/ 1317683 w 2099239"/>
                    <a:gd name="connsiteY22" fmla="*/ 84 h 323548"/>
                    <a:gd name="connsiteX23" fmla="*/ 1423865 w 2099239"/>
                    <a:gd name="connsiteY23" fmla="*/ 10823 h 323548"/>
                    <a:gd name="connsiteX24" fmla="*/ 1475981 w 2099239"/>
                    <a:gd name="connsiteY24" fmla="*/ 24442 h 323548"/>
                    <a:gd name="connsiteX25" fmla="*/ 1526495 w 2099239"/>
                    <a:gd name="connsiteY25" fmla="*/ 43063 h 323548"/>
                    <a:gd name="connsiteX26" fmla="*/ 1576360 w 2099239"/>
                    <a:gd name="connsiteY26" fmla="*/ 64520 h 323548"/>
                    <a:gd name="connsiteX27" fmla="*/ 1623821 w 2099239"/>
                    <a:gd name="connsiteY27" fmla="*/ 88337 h 323548"/>
                    <a:gd name="connsiteX28" fmla="*/ 1713699 w 2099239"/>
                    <a:gd name="connsiteY28" fmla="*/ 147729 h 323548"/>
                    <a:gd name="connsiteX29" fmla="*/ 1801541 w 2099239"/>
                    <a:gd name="connsiteY29" fmla="*/ 213724 h 323548"/>
                    <a:gd name="connsiteX30" fmla="*/ 1890921 w 2099239"/>
                    <a:gd name="connsiteY30" fmla="*/ 274242 h 323548"/>
                    <a:gd name="connsiteX31" fmla="*/ 1931908 w 2099239"/>
                    <a:gd name="connsiteY31" fmla="*/ 292040 h 323548"/>
                    <a:gd name="connsiteX32" fmla="*/ 1940201 w 2099239"/>
                    <a:gd name="connsiteY32" fmla="*/ 295331 h 323548"/>
                    <a:gd name="connsiteX33" fmla="*/ 1991321 w 2099239"/>
                    <a:gd name="connsiteY33" fmla="*/ 312782 h 323548"/>
                    <a:gd name="connsiteX34" fmla="*/ 2097914 w 2099239"/>
                    <a:gd name="connsiteY34" fmla="*/ 316701 h 323548"/>
                    <a:gd name="connsiteX35" fmla="*/ 2099214 w 2099239"/>
                    <a:gd name="connsiteY35" fmla="*/ 317524 h 323548"/>
                    <a:gd name="connsiteX36" fmla="*/ 2098391 w 2099239"/>
                    <a:gd name="connsiteY36" fmla="*/ 318823 h 323548"/>
                    <a:gd name="connsiteX37" fmla="*/ 1990758 w 2099239"/>
                    <a:gd name="connsiteY37" fmla="*/ 314904 h 323548"/>
                    <a:gd name="connsiteX38" fmla="*/ 1939378 w 2099239"/>
                    <a:gd name="connsiteY38" fmla="*/ 297366 h 323548"/>
                    <a:gd name="connsiteX39" fmla="*/ 1931085 w 2099239"/>
                    <a:gd name="connsiteY39" fmla="*/ 294075 h 323548"/>
                    <a:gd name="connsiteX40" fmla="*/ 1889903 w 2099239"/>
                    <a:gd name="connsiteY40" fmla="*/ 276191 h 323548"/>
                    <a:gd name="connsiteX41" fmla="*/ 1800199 w 2099239"/>
                    <a:gd name="connsiteY41" fmla="*/ 215456 h 323548"/>
                    <a:gd name="connsiteX42" fmla="*/ 1712400 w 2099239"/>
                    <a:gd name="connsiteY42" fmla="*/ 149504 h 323548"/>
                    <a:gd name="connsiteX43" fmla="*/ 1622739 w 2099239"/>
                    <a:gd name="connsiteY43" fmla="*/ 90243 h 323548"/>
                    <a:gd name="connsiteX44" fmla="*/ 1575472 w 2099239"/>
                    <a:gd name="connsiteY44" fmla="*/ 66512 h 323548"/>
                    <a:gd name="connsiteX45" fmla="*/ 1525672 w 2099239"/>
                    <a:gd name="connsiteY45" fmla="*/ 45077 h 323548"/>
                    <a:gd name="connsiteX46" fmla="*/ 1475310 w 2099239"/>
                    <a:gd name="connsiteY46" fmla="*/ 26521 h 323548"/>
                    <a:gd name="connsiteX47" fmla="*/ 1423410 w 2099239"/>
                    <a:gd name="connsiteY47" fmla="*/ 12945 h 323548"/>
                    <a:gd name="connsiteX48" fmla="*/ 1317726 w 2099239"/>
                    <a:gd name="connsiteY48" fmla="*/ 2249 h 323548"/>
                    <a:gd name="connsiteX49" fmla="*/ 1211956 w 2099239"/>
                    <a:gd name="connsiteY49" fmla="*/ 13183 h 323548"/>
                    <a:gd name="connsiteX50" fmla="*/ 1104648 w 2099239"/>
                    <a:gd name="connsiteY50" fmla="*/ 34684 h 323548"/>
                    <a:gd name="connsiteX51" fmla="*/ 1006153 w 2099239"/>
                    <a:gd name="connsiteY51" fmla="*/ 59519 h 323548"/>
                    <a:gd name="connsiteX52" fmla="*/ 997622 w 2099239"/>
                    <a:gd name="connsiteY52" fmla="*/ 61749 h 323548"/>
                    <a:gd name="connsiteX53" fmla="*/ 892372 w 2099239"/>
                    <a:gd name="connsiteY53" fmla="*/ 90892 h 323548"/>
                    <a:gd name="connsiteX54" fmla="*/ 785779 w 2099239"/>
                    <a:gd name="connsiteY54" fmla="*/ 124366 h 323548"/>
                    <a:gd name="connsiteX55" fmla="*/ 680658 w 2099239"/>
                    <a:gd name="connsiteY55" fmla="*/ 159140 h 323548"/>
                    <a:gd name="connsiteX56" fmla="*/ 670049 w 2099239"/>
                    <a:gd name="connsiteY56" fmla="*/ 162669 h 323548"/>
                    <a:gd name="connsiteX57" fmla="*/ 577400 w 2099239"/>
                    <a:gd name="connsiteY57" fmla="*/ 193891 h 323548"/>
                    <a:gd name="connsiteX58" fmla="*/ 541457 w 2099239"/>
                    <a:gd name="connsiteY58" fmla="*/ 206341 h 323548"/>
                    <a:gd name="connsiteX59" fmla="*/ 472474 w 2099239"/>
                    <a:gd name="connsiteY59" fmla="*/ 230093 h 323548"/>
                    <a:gd name="connsiteX60" fmla="*/ 367158 w 2099239"/>
                    <a:gd name="connsiteY60" fmla="*/ 264022 h 323548"/>
                    <a:gd name="connsiteX61" fmla="*/ 314457 w 2099239"/>
                    <a:gd name="connsiteY61" fmla="*/ 278724 h 323548"/>
                    <a:gd name="connsiteX62" fmla="*/ 267775 w 2099239"/>
                    <a:gd name="connsiteY62" fmla="*/ 289636 h 323548"/>
                    <a:gd name="connsiteX63" fmla="*/ 260500 w 2099239"/>
                    <a:gd name="connsiteY63" fmla="*/ 291260 h 323548"/>
                    <a:gd name="connsiteX64" fmla="*/ 154817 w 2099239"/>
                    <a:gd name="connsiteY64" fmla="*/ 313107 h 323548"/>
                    <a:gd name="connsiteX65" fmla="*/ 50584 w 2099239"/>
                    <a:gd name="connsiteY65" fmla="*/ 323522 h 32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099239" h="323548">
                      <a:moveTo>
                        <a:pt x="50584" y="323522"/>
                      </a:moveTo>
                      <a:cubicBezTo>
                        <a:pt x="50064" y="323522"/>
                        <a:pt x="49544" y="323522"/>
                        <a:pt x="49046" y="323522"/>
                      </a:cubicBezTo>
                      <a:cubicBezTo>
                        <a:pt x="29993" y="323457"/>
                        <a:pt x="14685" y="321941"/>
                        <a:pt x="849" y="318802"/>
                      </a:cubicBezTo>
                      <a:cubicBezTo>
                        <a:pt x="264" y="318672"/>
                        <a:pt x="-104" y="318087"/>
                        <a:pt x="26" y="317503"/>
                      </a:cubicBezTo>
                      <a:cubicBezTo>
                        <a:pt x="156" y="316918"/>
                        <a:pt x="741" y="316572"/>
                        <a:pt x="1325" y="316680"/>
                      </a:cubicBezTo>
                      <a:cubicBezTo>
                        <a:pt x="15009" y="319798"/>
                        <a:pt x="30187" y="321292"/>
                        <a:pt x="49068" y="321357"/>
                      </a:cubicBezTo>
                      <a:cubicBezTo>
                        <a:pt x="79814" y="321508"/>
                        <a:pt x="113288" y="318152"/>
                        <a:pt x="154448" y="310942"/>
                      </a:cubicBezTo>
                      <a:cubicBezTo>
                        <a:pt x="189850" y="304728"/>
                        <a:pt x="225532" y="296803"/>
                        <a:pt x="260045" y="289117"/>
                      </a:cubicBezTo>
                      <a:lnTo>
                        <a:pt x="267321" y="287493"/>
                      </a:lnTo>
                      <a:cubicBezTo>
                        <a:pt x="282629" y="284093"/>
                        <a:pt x="298478" y="280586"/>
                        <a:pt x="313916" y="276602"/>
                      </a:cubicBezTo>
                      <a:cubicBezTo>
                        <a:pt x="330328" y="272380"/>
                        <a:pt x="347541" y="267573"/>
                        <a:pt x="366552" y="261922"/>
                      </a:cubicBezTo>
                      <a:cubicBezTo>
                        <a:pt x="404291" y="250706"/>
                        <a:pt x="440927" y="238494"/>
                        <a:pt x="471781" y="228015"/>
                      </a:cubicBezTo>
                      <a:cubicBezTo>
                        <a:pt x="494797" y="220198"/>
                        <a:pt x="518159" y="212100"/>
                        <a:pt x="540743" y="204262"/>
                      </a:cubicBezTo>
                      <a:cubicBezTo>
                        <a:pt x="552716" y="200105"/>
                        <a:pt x="564711" y="195948"/>
                        <a:pt x="576707" y="191812"/>
                      </a:cubicBezTo>
                      <a:cubicBezTo>
                        <a:pt x="607517" y="181181"/>
                        <a:pt x="638956" y="170723"/>
                        <a:pt x="669377" y="160590"/>
                      </a:cubicBezTo>
                      <a:lnTo>
                        <a:pt x="679987" y="157061"/>
                      </a:lnTo>
                      <a:cubicBezTo>
                        <a:pt x="718874" y="144113"/>
                        <a:pt x="753257" y="132724"/>
                        <a:pt x="785108" y="122288"/>
                      </a:cubicBezTo>
                      <a:cubicBezTo>
                        <a:pt x="824016" y="109535"/>
                        <a:pt x="858898" y="98579"/>
                        <a:pt x="891744" y="88814"/>
                      </a:cubicBezTo>
                      <a:cubicBezTo>
                        <a:pt x="923594" y="79330"/>
                        <a:pt x="958042" y="69782"/>
                        <a:pt x="997059" y="59648"/>
                      </a:cubicBezTo>
                      <a:lnTo>
                        <a:pt x="1005590" y="57418"/>
                      </a:lnTo>
                      <a:cubicBezTo>
                        <a:pt x="1037830" y="49039"/>
                        <a:pt x="1071153" y="40356"/>
                        <a:pt x="1104150" y="32562"/>
                      </a:cubicBezTo>
                      <a:cubicBezTo>
                        <a:pt x="1141977" y="23619"/>
                        <a:pt x="1177118" y="16582"/>
                        <a:pt x="1211610" y="11040"/>
                      </a:cubicBezTo>
                      <a:cubicBezTo>
                        <a:pt x="1240732" y="6363"/>
                        <a:pt x="1279099" y="885"/>
                        <a:pt x="1317683" y="84"/>
                      </a:cubicBezTo>
                      <a:cubicBezTo>
                        <a:pt x="1351352" y="-609"/>
                        <a:pt x="1387099" y="3007"/>
                        <a:pt x="1423865" y="10823"/>
                      </a:cubicBezTo>
                      <a:cubicBezTo>
                        <a:pt x="1443568" y="15002"/>
                        <a:pt x="1460608" y="19462"/>
                        <a:pt x="1475981" y="24442"/>
                      </a:cubicBezTo>
                      <a:cubicBezTo>
                        <a:pt x="1492177" y="29704"/>
                        <a:pt x="1508697" y="35788"/>
                        <a:pt x="1526495" y="43063"/>
                      </a:cubicBezTo>
                      <a:cubicBezTo>
                        <a:pt x="1542323" y="49537"/>
                        <a:pt x="1557869" y="56314"/>
                        <a:pt x="1576360" y="64520"/>
                      </a:cubicBezTo>
                      <a:cubicBezTo>
                        <a:pt x="1592447" y="71665"/>
                        <a:pt x="1608427" y="79677"/>
                        <a:pt x="1623821" y="88337"/>
                      </a:cubicBezTo>
                      <a:cubicBezTo>
                        <a:pt x="1655671" y="106287"/>
                        <a:pt x="1685681" y="127506"/>
                        <a:pt x="1713699" y="147729"/>
                      </a:cubicBezTo>
                      <a:cubicBezTo>
                        <a:pt x="1740850" y="167324"/>
                        <a:pt x="1769604" y="188911"/>
                        <a:pt x="1801541" y="213724"/>
                      </a:cubicBezTo>
                      <a:cubicBezTo>
                        <a:pt x="1831854" y="237260"/>
                        <a:pt x="1859525" y="258046"/>
                        <a:pt x="1890921" y="274242"/>
                      </a:cubicBezTo>
                      <a:cubicBezTo>
                        <a:pt x="1904150" y="281062"/>
                        <a:pt x="1918267" y="286648"/>
                        <a:pt x="1931908" y="292040"/>
                      </a:cubicBezTo>
                      <a:cubicBezTo>
                        <a:pt x="1934680" y="293144"/>
                        <a:pt x="1937451" y="294227"/>
                        <a:pt x="1940201" y="295331"/>
                      </a:cubicBezTo>
                      <a:cubicBezTo>
                        <a:pt x="1959904" y="303212"/>
                        <a:pt x="1976143" y="308755"/>
                        <a:pt x="1991321" y="312782"/>
                      </a:cubicBezTo>
                      <a:cubicBezTo>
                        <a:pt x="2028779" y="322699"/>
                        <a:pt x="2065631" y="324042"/>
                        <a:pt x="2097914" y="316701"/>
                      </a:cubicBezTo>
                      <a:cubicBezTo>
                        <a:pt x="2098499" y="316550"/>
                        <a:pt x="2099084" y="316940"/>
                        <a:pt x="2099214" y="317524"/>
                      </a:cubicBezTo>
                      <a:cubicBezTo>
                        <a:pt x="2099343" y="318109"/>
                        <a:pt x="2098975" y="318694"/>
                        <a:pt x="2098391" y="318823"/>
                      </a:cubicBezTo>
                      <a:cubicBezTo>
                        <a:pt x="2065761" y="326250"/>
                        <a:pt x="2028541" y="324908"/>
                        <a:pt x="1990758" y="314904"/>
                      </a:cubicBezTo>
                      <a:cubicBezTo>
                        <a:pt x="1975494" y="310855"/>
                        <a:pt x="1959168" y="305291"/>
                        <a:pt x="1939378" y="297366"/>
                      </a:cubicBezTo>
                      <a:cubicBezTo>
                        <a:pt x="1936628" y="296262"/>
                        <a:pt x="1933857" y="295179"/>
                        <a:pt x="1931085" y="294075"/>
                      </a:cubicBezTo>
                      <a:cubicBezTo>
                        <a:pt x="1917380" y="288662"/>
                        <a:pt x="1903219" y="283054"/>
                        <a:pt x="1889903" y="276191"/>
                      </a:cubicBezTo>
                      <a:cubicBezTo>
                        <a:pt x="1858335" y="259930"/>
                        <a:pt x="1830598" y="239057"/>
                        <a:pt x="1800199" y="215456"/>
                      </a:cubicBezTo>
                      <a:cubicBezTo>
                        <a:pt x="1768262" y="190665"/>
                        <a:pt x="1739551" y="169099"/>
                        <a:pt x="1712400" y="149504"/>
                      </a:cubicBezTo>
                      <a:cubicBezTo>
                        <a:pt x="1684447" y="129325"/>
                        <a:pt x="1654480" y="108149"/>
                        <a:pt x="1622739" y="90243"/>
                      </a:cubicBezTo>
                      <a:cubicBezTo>
                        <a:pt x="1607409" y="81604"/>
                        <a:pt x="1591516" y="73614"/>
                        <a:pt x="1575472" y="66512"/>
                      </a:cubicBezTo>
                      <a:cubicBezTo>
                        <a:pt x="1557003" y="58328"/>
                        <a:pt x="1541457" y="51529"/>
                        <a:pt x="1525672" y="45077"/>
                      </a:cubicBezTo>
                      <a:cubicBezTo>
                        <a:pt x="1507939" y="37823"/>
                        <a:pt x="1491462" y="31739"/>
                        <a:pt x="1475310" y="26521"/>
                      </a:cubicBezTo>
                      <a:cubicBezTo>
                        <a:pt x="1460002" y="21562"/>
                        <a:pt x="1443048" y="17124"/>
                        <a:pt x="1423410" y="12945"/>
                      </a:cubicBezTo>
                      <a:cubicBezTo>
                        <a:pt x="1386796" y="5150"/>
                        <a:pt x="1351222" y="1578"/>
                        <a:pt x="1317726" y="2249"/>
                      </a:cubicBezTo>
                      <a:cubicBezTo>
                        <a:pt x="1279294" y="3050"/>
                        <a:pt x="1241013" y="8506"/>
                        <a:pt x="1211956" y="13183"/>
                      </a:cubicBezTo>
                      <a:cubicBezTo>
                        <a:pt x="1177508" y="18726"/>
                        <a:pt x="1142410" y="25763"/>
                        <a:pt x="1104648" y="34684"/>
                      </a:cubicBezTo>
                      <a:cubicBezTo>
                        <a:pt x="1071694" y="42478"/>
                        <a:pt x="1038372" y="51139"/>
                        <a:pt x="1006153" y="59519"/>
                      </a:cubicBezTo>
                      <a:lnTo>
                        <a:pt x="997622" y="61749"/>
                      </a:lnTo>
                      <a:cubicBezTo>
                        <a:pt x="958627" y="71882"/>
                        <a:pt x="924200" y="81430"/>
                        <a:pt x="892372" y="90892"/>
                      </a:cubicBezTo>
                      <a:cubicBezTo>
                        <a:pt x="859526" y="100679"/>
                        <a:pt x="824666" y="111613"/>
                        <a:pt x="785779" y="124366"/>
                      </a:cubicBezTo>
                      <a:cubicBezTo>
                        <a:pt x="753929" y="134803"/>
                        <a:pt x="719545" y="146170"/>
                        <a:pt x="680658" y="159140"/>
                      </a:cubicBezTo>
                      <a:lnTo>
                        <a:pt x="670049" y="162669"/>
                      </a:lnTo>
                      <a:cubicBezTo>
                        <a:pt x="639649" y="172802"/>
                        <a:pt x="608210" y="183260"/>
                        <a:pt x="577400" y="193891"/>
                      </a:cubicBezTo>
                      <a:cubicBezTo>
                        <a:pt x="565404" y="198027"/>
                        <a:pt x="553431" y="202184"/>
                        <a:pt x="541457" y="206341"/>
                      </a:cubicBezTo>
                      <a:cubicBezTo>
                        <a:pt x="518874" y="214179"/>
                        <a:pt x="495511" y="222277"/>
                        <a:pt x="472474" y="230093"/>
                      </a:cubicBezTo>
                      <a:cubicBezTo>
                        <a:pt x="441598" y="240573"/>
                        <a:pt x="404941" y="252806"/>
                        <a:pt x="367158" y="264022"/>
                      </a:cubicBezTo>
                      <a:cubicBezTo>
                        <a:pt x="348126" y="269673"/>
                        <a:pt x="330891" y="274480"/>
                        <a:pt x="314457" y="278724"/>
                      </a:cubicBezTo>
                      <a:cubicBezTo>
                        <a:pt x="298976" y="282708"/>
                        <a:pt x="283127" y="286237"/>
                        <a:pt x="267775" y="289636"/>
                      </a:cubicBezTo>
                      <a:lnTo>
                        <a:pt x="260500" y="291260"/>
                      </a:lnTo>
                      <a:cubicBezTo>
                        <a:pt x="225965" y="298947"/>
                        <a:pt x="190261" y="306871"/>
                        <a:pt x="154817" y="313107"/>
                      </a:cubicBezTo>
                      <a:cubicBezTo>
                        <a:pt x="114197" y="320188"/>
                        <a:pt x="81026" y="323522"/>
                        <a:pt x="50584" y="3235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3" name="任意多边形: 形状 442">
                  <a:extLst>
                    <a:ext uri="{FF2B5EF4-FFF2-40B4-BE49-F238E27FC236}">
                      <a16:creationId xmlns:a16="http://schemas.microsoft.com/office/drawing/2014/main" id="{8C56DE8C-5273-0291-5F66-7DAC8568DDD1}"/>
                    </a:ext>
                  </a:extLst>
                </p:cNvPr>
                <p:cNvSpPr/>
                <p:nvPr/>
              </p:nvSpPr>
              <p:spPr>
                <a:xfrm>
                  <a:off x="6428362" y="2131337"/>
                  <a:ext cx="2070031" cy="261161"/>
                </a:xfrm>
                <a:custGeom>
                  <a:avLst/>
                  <a:gdLst>
                    <a:gd name="connsiteX0" fmla="*/ 75321 w 2070031"/>
                    <a:gd name="connsiteY0" fmla="*/ 261161 h 261161"/>
                    <a:gd name="connsiteX1" fmla="*/ 46784 w 2070031"/>
                    <a:gd name="connsiteY1" fmla="*/ 260317 h 261161"/>
                    <a:gd name="connsiteX2" fmla="*/ 795 w 2070031"/>
                    <a:gd name="connsiteY2" fmla="*/ 253258 h 261161"/>
                    <a:gd name="connsiteX3" fmla="*/ 37 w 2070031"/>
                    <a:gd name="connsiteY3" fmla="*/ 251916 h 261161"/>
                    <a:gd name="connsiteX4" fmla="*/ 1380 w 2070031"/>
                    <a:gd name="connsiteY4" fmla="*/ 251158 h 261161"/>
                    <a:gd name="connsiteX5" fmla="*/ 46914 w 2070031"/>
                    <a:gd name="connsiteY5" fmla="*/ 258130 h 261161"/>
                    <a:gd name="connsiteX6" fmla="*/ 149350 w 2070031"/>
                    <a:gd name="connsiteY6" fmla="*/ 254514 h 261161"/>
                    <a:gd name="connsiteX7" fmla="*/ 250681 w 2070031"/>
                    <a:gd name="connsiteY7" fmla="*/ 239466 h 261161"/>
                    <a:gd name="connsiteX8" fmla="*/ 254319 w 2070031"/>
                    <a:gd name="connsiteY8" fmla="*/ 238860 h 261161"/>
                    <a:gd name="connsiteX9" fmla="*/ 357209 w 2070031"/>
                    <a:gd name="connsiteY9" fmla="*/ 218031 h 261161"/>
                    <a:gd name="connsiteX10" fmla="*/ 460381 w 2070031"/>
                    <a:gd name="connsiteY10" fmla="*/ 190597 h 261161"/>
                    <a:gd name="connsiteX11" fmla="*/ 550497 w 2070031"/>
                    <a:gd name="connsiteY11" fmla="*/ 164204 h 261161"/>
                    <a:gd name="connsiteX12" fmla="*/ 563748 w 2070031"/>
                    <a:gd name="connsiteY12" fmla="*/ 160263 h 261161"/>
                    <a:gd name="connsiteX13" fmla="*/ 665123 w 2070031"/>
                    <a:gd name="connsiteY13" fmla="*/ 130751 h 261161"/>
                    <a:gd name="connsiteX14" fmla="*/ 723432 w 2070031"/>
                    <a:gd name="connsiteY14" fmla="*/ 114166 h 261161"/>
                    <a:gd name="connsiteX15" fmla="*/ 768295 w 2070031"/>
                    <a:gd name="connsiteY15" fmla="*/ 101413 h 261161"/>
                    <a:gd name="connsiteX16" fmla="*/ 871770 w 2070031"/>
                    <a:gd name="connsiteY16" fmla="*/ 73525 h 261161"/>
                    <a:gd name="connsiteX17" fmla="*/ 975527 w 2070031"/>
                    <a:gd name="connsiteY17" fmla="*/ 48820 h 261161"/>
                    <a:gd name="connsiteX18" fmla="*/ 982802 w 2070031"/>
                    <a:gd name="connsiteY18" fmla="*/ 47131 h 261161"/>
                    <a:gd name="connsiteX19" fmla="*/ 1080041 w 2070031"/>
                    <a:gd name="connsiteY19" fmla="*/ 25609 h 261161"/>
                    <a:gd name="connsiteX20" fmla="*/ 1184014 w 2070031"/>
                    <a:gd name="connsiteY20" fmla="*/ 8200 h 261161"/>
                    <a:gd name="connsiteX21" fmla="*/ 1285562 w 2070031"/>
                    <a:gd name="connsiteY21" fmla="*/ 16 h 261161"/>
                    <a:gd name="connsiteX22" fmla="*/ 1389449 w 2070031"/>
                    <a:gd name="connsiteY22" fmla="*/ 12509 h 261161"/>
                    <a:gd name="connsiteX23" fmla="*/ 1440483 w 2070031"/>
                    <a:gd name="connsiteY23" fmla="*/ 24721 h 261161"/>
                    <a:gd name="connsiteX24" fmla="*/ 1490239 w 2070031"/>
                    <a:gd name="connsiteY24" fmla="*/ 41068 h 261161"/>
                    <a:gd name="connsiteX25" fmla="*/ 1587110 w 2070031"/>
                    <a:gd name="connsiteY25" fmla="*/ 79068 h 261161"/>
                    <a:gd name="connsiteX26" fmla="*/ 1679261 w 2070031"/>
                    <a:gd name="connsiteY26" fmla="*/ 128261 h 261161"/>
                    <a:gd name="connsiteX27" fmla="*/ 1736206 w 2070031"/>
                    <a:gd name="connsiteY27" fmla="*/ 162211 h 261161"/>
                    <a:gd name="connsiteX28" fmla="*/ 1769745 w 2070031"/>
                    <a:gd name="connsiteY28" fmla="*/ 182478 h 261161"/>
                    <a:gd name="connsiteX29" fmla="*/ 1863304 w 2070031"/>
                    <a:gd name="connsiteY29" fmla="*/ 229376 h 261161"/>
                    <a:gd name="connsiteX30" fmla="*/ 1909747 w 2070031"/>
                    <a:gd name="connsiteY30" fmla="*/ 243537 h 261161"/>
                    <a:gd name="connsiteX31" fmla="*/ 1913753 w 2070031"/>
                    <a:gd name="connsiteY31" fmla="*/ 244641 h 261161"/>
                    <a:gd name="connsiteX32" fmla="*/ 1964462 w 2070031"/>
                    <a:gd name="connsiteY32" fmla="*/ 255748 h 261161"/>
                    <a:gd name="connsiteX33" fmla="*/ 2068652 w 2070031"/>
                    <a:gd name="connsiteY33" fmla="*/ 251136 h 261161"/>
                    <a:gd name="connsiteX34" fmla="*/ 2069994 w 2070031"/>
                    <a:gd name="connsiteY34" fmla="*/ 251894 h 261161"/>
                    <a:gd name="connsiteX35" fmla="*/ 2069236 w 2070031"/>
                    <a:gd name="connsiteY35" fmla="*/ 253237 h 261161"/>
                    <a:gd name="connsiteX36" fmla="*/ 1964159 w 2070031"/>
                    <a:gd name="connsiteY36" fmla="*/ 257914 h 261161"/>
                    <a:gd name="connsiteX37" fmla="*/ 1913190 w 2070031"/>
                    <a:gd name="connsiteY37" fmla="*/ 246741 h 261161"/>
                    <a:gd name="connsiteX38" fmla="*/ 1909184 w 2070031"/>
                    <a:gd name="connsiteY38" fmla="*/ 245637 h 261161"/>
                    <a:gd name="connsiteX39" fmla="*/ 1862568 w 2070031"/>
                    <a:gd name="connsiteY39" fmla="*/ 231433 h 261161"/>
                    <a:gd name="connsiteX40" fmla="*/ 1768641 w 2070031"/>
                    <a:gd name="connsiteY40" fmla="*/ 184362 h 261161"/>
                    <a:gd name="connsiteX41" fmla="*/ 1735080 w 2070031"/>
                    <a:gd name="connsiteY41" fmla="*/ 164074 h 261161"/>
                    <a:gd name="connsiteX42" fmla="*/ 1678200 w 2070031"/>
                    <a:gd name="connsiteY42" fmla="*/ 130145 h 261161"/>
                    <a:gd name="connsiteX43" fmla="*/ 1586223 w 2070031"/>
                    <a:gd name="connsiteY43" fmla="*/ 81038 h 261161"/>
                    <a:gd name="connsiteX44" fmla="*/ 1489525 w 2070031"/>
                    <a:gd name="connsiteY44" fmla="*/ 43104 h 261161"/>
                    <a:gd name="connsiteX45" fmla="*/ 1439898 w 2070031"/>
                    <a:gd name="connsiteY45" fmla="*/ 26800 h 261161"/>
                    <a:gd name="connsiteX46" fmla="*/ 1389016 w 2070031"/>
                    <a:gd name="connsiteY46" fmla="*/ 14631 h 261161"/>
                    <a:gd name="connsiteX47" fmla="*/ 1285541 w 2070031"/>
                    <a:gd name="connsiteY47" fmla="*/ 2181 h 261161"/>
                    <a:gd name="connsiteX48" fmla="*/ 1184317 w 2070031"/>
                    <a:gd name="connsiteY48" fmla="*/ 10344 h 261161"/>
                    <a:gd name="connsiteX49" fmla="*/ 1080474 w 2070031"/>
                    <a:gd name="connsiteY49" fmla="*/ 27731 h 261161"/>
                    <a:gd name="connsiteX50" fmla="*/ 983300 w 2070031"/>
                    <a:gd name="connsiteY50" fmla="*/ 49231 h 261161"/>
                    <a:gd name="connsiteX51" fmla="*/ 976025 w 2070031"/>
                    <a:gd name="connsiteY51" fmla="*/ 50920 h 261161"/>
                    <a:gd name="connsiteX52" fmla="*/ 872311 w 2070031"/>
                    <a:gd name="connsiteY52" fmla="*/ 75625 h 261161"/>
                    <a:gd name="connsiteX53" fmla="*/ 768901 w 2070031"/>
                    <a:gd name="connsiteY53" fmla="*/ 103491 h 261161"/>
                    <a:gd name="connsiteX54" fmla="*/ 724038 w 2070031"/>
                    <a:gd name="connsiteY54" fmla="*/ 116244 h 261161"/>
                    <a:gd name="connsiteX55" fmla="*/ 665751 w 2070031"/>
                    <a:gd name="connsiteY55" fmla="*/ 132830 h 261161"/>
                    <a:gd name="connsiteX56" fmla="*/ 564398 w 2070031"/>
                    <a:gd name="connsiteY56" fmla="*/ 162320 h 261161"/>
                    <a:gd name="connsiteX57" fmla="*/ 551147 w 2070031"/>
                    <a:gd name="connsiteY57" fmla="*/ 166260 h 261161"/>
                    <a:gd name="connsiteX58" fmla="*/ 461009 w 2070031"/>
                    <a:gd name="connsiteY58" fmla="*/ 192654 h 261161"/>
                    <a:gd name="connsiteX59" fmla="*/ 357751 w 2070031"/>
                    <a:gd name="connsiteY59" fmla="*/ 220109 h 261161"/>
                    <a:gd name="connsiteX60" fmla="*/ 254708 w 2070031"/>
                    <a:gd name="connsiteY60" fmla="*/ 240960 h 261161"/>
                    <a:gd name="connsiteX61" fmla="*/ 251071 w 2070031"/>
                    <a:gd name="connsiteY61" fmla="*/ 241566 h 261161"/>
                    <a:gd name="connsiteX62" fmla="*/ 149609 w 2070031"/>
                    <a:gd name="connsiteY62" fmla="*/ 256636 h 261161"/>
                    <a:gd name="connsiteX63" fmla="*/ 75321 w 2070031"/>
                    <a:gd name="connsiteY63" fmla="*/ 261161 h 261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2070031" h="261161">
                      <a:moveTo>
                        <a:pt x="75321" y="261161"/>
                      </a:moveTo>
                      <a:cubicBezTo>
                        <a:pt x="65513" y="261161"/>
                        <a:pt x="56051" y="260880"/>
                        <a:pt x="46784" y="260317"/>
                      </a:cubicBezTo>
                      <a:cubicBezTo>
                        <a:pt x="28639" y="259213"/>
                        <a:pt x="14024" y="256983"/>
                        <a:pt x="795" y="253258"/>
                      </a:cubicBezTo>
                      <a:cubicBezTo>
                        <a:pt x="210" y="253107"/>
                        <a:pt x="-114" y="252501"/>
                        <a:pt x="37" y="251916"/>
                      </a:cubicBezTo>
                      <a:cubicBezTo>
                        <a:pt x="189" y="251331"/>
                        <a:pt x="795" y="251007"/>
                        <a:pt x="1380" y="251158"/>
                      </a:cubicBezTo>
                      <a:cubicBezTo>
                        <a:pt x="14457" y="254817"/>
                        <a:pt x="28921" y="257047"/>
                        <a:pt x="46914" y="258130"/>
                      </a:cubicBezTo>
                      <a:cubicBezTo>
                        <a:pt x="77162" y="259971"/>
                        <a:pt x="109726" y="258801"/>
                        <a:pt x="149350" y="254514"/>
                      </a:cubicBezTo>
                      <a:cubicBezTo>
                        <a:pt x="183300" y="250833"/>
                        <a:pt x="217554" y="245052"/>
                        <a:pt x="250681" y="239466"/>
                      </a:cubicBezTo>
                      <a:lnTo>
                        <a:pt x="254319" y="238860"/>
                      </a:lnTo>
                      <a:cubicBezTo>
                        <a:pt x="291539" y="232581"/>
                        <a:pt x="325186" y="225782"/>
                        <a:pt x="357209" y="218031"/>
                      </a:cubicBezTo>
                      <a:cubicBezTo>
                        <a:pt x="387847" y="210625"/>
                        <a:pt x="420628" y="201900"/>
                        <a:pt x="460381" y="190597"/>
                      </a:cubicBezTo>
                      <a:cubicBezTo>
                        <a:pt x="490478" y="182023"/>
                        <a:pt x="521007" y="172973"/>
                        <a:pt x="550497" y="164204"/>
                      </a:cubicBezTo>
                      <a:lnTo>
                        <a:pt x="563748" y="160263"/>
                      </a:lnTo>
                      <a:cubicBezTo>
                        <a:pt x="596659" y="150498"/>
                        <a:pt x="630761" y="140581"/>
                        <a:pt x="665123" y="130751"/>
                      </a:cubicBezTo>
                      <a:cubicBezTo>
                        <a:pt x="684545" y="125208"/>
                        <a:pt x="703988" y="119687"/>
                        <a:pt x="723432" y="114166"/>
                      </a:cubicBezTo>
                      <a:cubicBezTo>
                        <a:pt x="738393" y="109922"/>
                        <a:pt x="753333" y="105678"/>
                        <a:pt x="768295" y="101413"/>
                      </a:cubicBezTo>
                      <a:cubicBezTo>
                        <a:pt x="804800" y="91020"/>
                        <a:pt x="838642" y="81882"/>
                        <a:pt x="871770" y="73525"/>
                      </a:cubicBezTo>
                      <a:cubicBezTo>
                        <a:pt x="906781" y="64691"/>
                        <a:pt x="941728" y="56615"/>
                        <a:pt x="975527" y="48820"/>
                      </a:cubicBezTo>
                      <a:lnTo>
                        <a:pt x="982802" y="47131"/>
                      </a:lnTo>
                      <a:cubicBezTo>
                        <a:pt x="1014609" y="39791"/>
                        <a:pt x="1047498" y="32191"/>
                        <a:pt x="1080041" y="25609"/>
                      </a:cubicBezTo>
                      <a:cubicBezTo>
                        <a:pt x="1111761" y="19221"/>
                        <a:pt x="1145755" y="13505"/>
                        <a:pt x="1184014" y="8200"/>
                      </a:cubicBezTo>
                      <a:cubicBezTo>
                        <a:pt x="1216038" y="3740"/>
                        <a:pt x="1250529" y="-287"/>
                        <a:pt x="1285562" y="16"/>
                      </a:cubicBezTo>
                      <a:cubicBezTo>
                        <a:pt x="1316308" y="319"/>
                        <a:pt x="1349328" y="4281"/>
                        <a:pt x="1389449" y="12509"/>
                      </a:cubicBezTo>
                      <a:cubicBezTo>
                        <a:pt x="1403544" y="15411"/>
                        <a:pt x="1422100" y="19416"/>
                        <a:pt x="1440483" y="24721"/>
                      </a:cubicBezTo>
                      <a:cubicBezTo>
                        <a:pt x="1455033" y="28922"/>
                        <a:pt x="1470363" y="33966"/>
                        <a:pt x="1490239" y="41068"/>
                      </a:cubicBezTo>
                      <a:cubicBezTo>
                        <a:pt x="1520357" y="51829"/>
                        <a:pt x="1554481" y="64041"/>
                        <a:pt x="1587110" y="79068"/>
                      </a:cubicBezTo>
                      <a:cubicBezTo>
                        <a:pt x="1619069" y="93791"/>
                        <a:pt x="1649685" y="111308"/>
                        <a:pt x="1679261" y="128261"/>
                      </a:cubicBezTo>
                      <a:cubicBezTo>
                        <a:pt x="1698445" y="139239"/>
                        <a:pt x="1717629" y="150931"/>
                        <a:pt x="1736206" y="162211"/>
                      </a:cubicBezTo>
                      <a:cubicBezTo>
                        <a:pt x="1747184" y="168880"/>
                        <a:pt x="1758529" y="175787"/>
                        <a:pt x="1769745" y="182478"/>
                      </a:cubicBezTo>
                      <a:cubicBezTo>
                        <a:pt x="1798413" y="199561"/>
                        <a:pt x="1829592" y="217056"/>
                        <a:pt x="1863304" y="229376"/>
                      </a:cubicBezTo>
                      <a:cubicBezTo>
                        <a:pt x="1878482" y="234919"/>
                        <a:pt x="1894375" y="239293"/>
                        <a:pt x="1909747" y="243537"/>
                      </a:cubicBezTo>
                      <a:lnTo>
                        <a:pt x="1913753" y="244641"/>
                      </a:lnTo>
                      <a:cubicBezTo>
                        <a:pt x="1927567" y="248452"/>
                        <a:pt x="1945841" y="253172"/>
                        <a:pt x="1964462" y="255748"/>
                      </a:cubicBezTo>
                      <a:cubicBezTo>
                        <a:pt x="2003436" y="261140"/>
                        <a:pt x="2038491" y="259602"/>
                        <a:pt x="2068652" y="251136"/>
                      </a:cubicBezTo>
                      <a:cubicBezTo>
                        <a:pt x="2069236" y="250963"/>
                        <a:pt x="2069821" y="251310"/>
                        <a:pt x="2069994" y="251894"/>
                      </a:cubicBezTo>
                      <a:cubicBezTo>
                        <a:pt x="2070146" y="252479"/>
                        <a:pt x="2069821" y="253064"/>
                        <a:pt x="2069236" y="253237"/>
                      </a:cubicBezTo>
                      <a:cubicBezTo>
                        <a:pt x="2038772" y="261789"/>
                        <a:pt x="2003436" y="263348"/>
                        <a:pt x="1964159" y="257914"/>
                      </a:cubicBezTo>
                      <a:cubicBezTo>
                        <a:pt x="1945408" y="255315"/>
                        <a:pt x="1927069" y="250573"/>
                        <a:pt x="1913190" y="246741"/>
                      </a:cubicBezTo>
                      <a:lnTo>
                        <a:pt x="1909184" y="245637"/>
                      </a:lnTo>
                      <a:cubicBezTo>
                        <a:pt x="1893768" y="241393"/>
                        <a:pt x="1877832" y="236998"/>
                        <a:pt x="1862568" y="231433"/>
                      </a:cubicBezTo>
                      <a:cubicBezTo>
                        <a:pt x="1828682" y="219048"/>
                        <a:pt x="1797395" y="201488"/>
                        <a:pt x="1768641" y="184362"/>
                      </a:cubicBezTo>
                      <a:cubicBezTo>
                        <a:pt x="1757404" y="177671"/>
                        <a:pt x="1746058" y="170764"/>
                        <a:pt x="1735080" y="164074"/>
                      </a:cubicBezTo>
                      <a:cubicBezTo>
                        <a:pt x="1716525" y="152793"/>
                        <a:pt x="1697362" y="141122"/>
                        <a:pt x="1678200" y="130145"/>
                      </a:cubicBezTo>
                      <a:cubicBezTo>
                        <a:pt x="1648645" y="113213"/>
                        <a:pt x="1618094" y="95718"/>
                        <a:pt x="1586223" y="81038"/>
                      </a:cubicBezTo>
                      <a:cubicBezTo>
                        <a:pt x="1553680" y="66055"/>
                        <a:pt x="1519599" y="53865"/>
                        <a:pt x="1489525" y="43104"/>
                      </a:cubicBezTo>
                      <a:cubicBezTo>
                        <a:pt x="1469713" y="36023"/>
                        <a:pt x="1454405" y="31000"/>
                        <a:pt x="1439898" y="26800"/>
                      </a:cubicBezTo>
                      <a:cubicBezTo>
                        <a:pt x="1421580" y="21495"/>
                        <a:pt x="1403090" y="17511"/>
                        <a:pt x="1389016" y="14631"/>
                      </a:cubicBezTo>
                      <a:cubicBezTo>
                        <a:pt x="1349025" y="6425"/>
                        <a:pt x="1316157" y="2463"/>
                        <a:pt x="1285541" y="2181"/>
                      </a:cubicBezTo>
                      <a:cubicBezTo>
                        <a:pt x="1250638" y="1878"/>
                        <a:pt x="1216254" y="5905"/>
                        <a:pt x="1184317" y="10344"/>
                      </a:cubicBezTo>
                      <a:cubicBezTo>
                        <a:pt x="1146123" y="15670"/>
                        <a:pt x="1112151" y="21343"/>
                        <a:pt x="1080474" y="27731"/>
                      </a:cubicBezTo>
                      <a:cubicBezTo>
                        <a:pt x="1047953" y="34291"/>
                        <a:pt x="1015085" y="41891"/>
                        <a:pt x="983300" y="49231"/>
                      </a:cubicBezTo>
                      <a:lnTo>
                        <a:pt x="976025" y="50920"/>
                      </a:lnTo>
                      <a:cubicBezTo>
                        <a:pt x="942226" y="58715"/>
                        <a:pt x="907301" y="66791"/>
                        <a:pt x="872311" y="75625"/>
                      </a:cubicBezTo>
                      <a:cubicBezTo>
                        <a:pt x="839205" y="83983"/>
                        <a:pt x="805385" y="93098"/>
                        <a:pt x="768901" y="103491"/>
                      </a:cubicBezTo>
                      <a:cubicBezTo>
                        <a:pt x="753940" y="107757"/>
                        <a:pt x="739000" y="112000"/>
                        <a:pt x="724038" y="116244"/>
                      </a:cubicBezTo>
                      <a:cubicBezTo>
                        <a:pt x="704595" y="121765"/>
                        <a:pt x="685173" y="127287"/>
                        <a:pt x="665751" y="132830"/>
                      </a:cubicBezTo>
                      <a:cubicBezTo>
                        <a:pt x="631411" y="142638"/>
                        <a:pt x="597309" y="152576"/>
                        <a:pt x="564398" y="162320"/>
                      </a:cubicBezTo>
                      <a:lnTo>
                        <a:pt x="551147" y="166260"/>
                      </a:lnTo>
                      <a:cubicBezTo>
                        <a:pt x="521635" y="175030"/>
                        <a:pt x="491127" y="184080"/>
                        <a:pt x="461009" y="192654"/>
                      </a:cubicBezTo>
                      <a:cubicBezTo>
                        <a:pt x="421234" y="203978"/>
                        <a:pt x="388431" y="212704"/>
                        <a:pt x="357751" y="220109"/>
                      </a:cubicBezTo>
                      <a:cubicBezTo>
                        <a:pt x="325684" y="227861"/>
                        <a:pt x="291972" y="234681"/>
                        <a:pt x="254708" y="240960"/>
                      </a:cubicBezTo>
                      <a:lnTo>
                        <a:pt x="251071" y="241566"/>
                      </a:lnTo>
                      <a:cubicBezTo>
                        <a:pt x="217900" y="247153"/>
                        <a:pt x="183625" y="252955"/>
                        <a:pt x="149609" y="256636"/>
                      </a:cubicBezTo>
                      <a:cubicBezTo>
                        <a:pt x="121938" y="259689"/>
                        <a:pt x="97709" y="261161"/>
                        <a:pt x="75321" y="2611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4" name="任意多边形: 形状 443">
                  <a:extLst>
                    <a:ext uri="{FF2B5EF4-FFF2-40B4-BE49-F238E27FC236}">
                      <a16:creationId xmlns:a16="http://schemas.microsoft.com/office/drawing/2014/main" id="{28A9607D-8B55-20E0-8376-746D01B5172B}"/>
                    </a:ext>
                  </a:extLst>
                </p:cNvPr>
                <p:cNvSpPr/>
                <p:nvPr/>
              </p:nvSpPr>
              <p:spPr>
                <a:xfrm>
                  <a:off x="6445380" y="2250453"/>
                  <a:ext cx="2036038" cy="198405"/>
                </a:xfrm>
                <a:custGeom>
                  <a:avLst/>
                  <a:gdLst>
                    <a:gd name="connsiteX0" fmla="*/ 115356 w 2036038"/>
                    <a:gd name="connsiteY0" fmla="*/ 198405 h 198405"/>
                    <a:gd name="connsiteX1" fmla="*/ 45593 w 2036038"/>
                    <a:gd name="connsiteY1" fmla="*/ 194140 h 198405"/>
                    <a:gd name="connsiteX2" fmla="*/ 730 w 2036038"/>
                    <a:gd name="connsiteY2" fmla="*/ 184440 h 198405"/>
                    <a:gd name="connsiteX3" fmla="*/ 59 w 2036038"/>
                    <a:gd name="connsiteY3" fmla="*/ 183076 h 198405"/>
                    <a:gd name="connsiteX4" fmla="*/ 1423 w 2036038"/>
                    <a:gd name="connsiteY4" fmla="*/ 182404 h 198405"/>
                    <a:gd name="connsiteX5" fmla="*/ 45875 w 2036038"/>
                    <a:gd name="connsiteY5" fmla="*/ 191996 h 198405"/>
                    <a:gd name="connsiteX6" fmla="*/ 144825 w 2036038"/>
                    <a:gd name="connsiteY6" fmla="*/ 195699 h 198405"/>
                    <a:gd name="connsiteX7" fmla="*/ 247044 w 2036038"/>
                    <a:gd name="connsiteY7" fmla="*/ 187363 h 198405"/>
                    <a:gd name="connsiteX8" fmla="*/ 348007 w 2036038"/>
                    <a:gd name="connsiteY8" fmla="*/ 172574 h 198405"/>
                    <a:gd name="connsiteX9" fmla="*/ 449469 w 2036038"/>
                    <a:gd name="connsiteY9" fmla="*/ 151745 h 198405"/>
                    <a:gd name="connsiteX10" fmla="*/ 550367 w 2036038"/>
                    <a:gd name="connsiteY10" fmla="*/ 127798 h 198405"/>
                    <a:gd name="connsiteX11" fmla="*/ 638859 w 2036038"/>
                    <a:gd name="connsiteY11" fmla="*/ 106276 h 198405"/>
                    <a:gd name="connsiteX12" fmla="*/ 648819 w 2036038"/>
                    <a:gd name="connsiteY12" fmla="*/ 103872 h 198405"/>
                    <a:gd name="connsiteX13" fmla="*/ 714187 w 2036038"/>
                    <a:gd name="connsiteY13" fmla="*/ 88218 h 198405"/>
                    <a:gd name="connsiteX14" fmla="*/ 749545 w 2036038"/>
                    <a:gd name="connsiteY14" fmla="*/ 79774 h 198405"/>
                    <a:gd name="connsiteX15" fmla="*/ 851439 w 2036038"/>
                    <a:gd name="connsiteY15" fmla="*/ 56823 h 198405"/>
                    <a:gd name="connsiteX16" fmla="*/ 953139 w 2036038"/>
                    <a:gd name="connsiteY16" fmla="*/ 36340 h 198405"/>
                    <a:gd name="connsiteX17" fmla="*/ 1054947 w 2036038"/>
                    <a:gd name="connsiteY17" fmla="*/ 18087 h 198405"/>
                    <a:gd name="connsiteX18" fmla="*/ 1155737 w 2036038"/>
                    <a:gd name="connsiteY18" fmla="*/ 4706 h 198405"/>
                    <a:gd name="connsiteX19" fmla="*/ 1255704 w 2036038"/>
                    <a:gd name="connsiteY19" fmla="*/ 614 h 198405"/>
                    <a:gd name="connsiteX20" fmla="*/ 1355694 w 2036038"/>
                    <a:gd name="connsiteY20" fmla="*/ 13324 h 198405"/>
                    <a:gd name="connsiteX21" fmla="*/ 1454557 w 2036038"/>
                    <a:gd name="connsiteY21" fmla="*/ 37054 h 198405"/>
                    <a:gd name="connsiteX22" fmla="*/ 1551298 w 2036038"/>
                    <a:gd name="connsiteY22" fmla="*/ 68710 h 198405"/>
                    <a:gd name="connsiteX23" fmla="*/ 1644402 w 2036038"/>
                    <a:gd name="connsiteY23" fmla="*/ 108159 h 198405"/>
                    <a:gd name="connsiteX24" fmla="*/ 1681665 w 2036038"/>
                    <a:gd name="connsiteY24" fmla="*/ 125373 h 198405"/>
                    <a:gd name="connsiteX25" fmla="*/ 1737029 w 2036038"/>
                    <a:gd name="connsiteY25" fmla="*/ 150489 h 198405"/>
                    <a:gd name="connsiteX26" fmla="*/ 1833403 w 2036038"/>
                    <a:gd name="connsiteY26" fmla="*/ 182902 h 198405"/>
                    <a:gd name="connsiteX27" fmla="*/ 1883679 w 2036038"/>
                    <a:gd name="connsiteY27" fmla="*/ 191910 h 198405"/>
                    <a:gd name="connsiteX28" fmla="*/ 1935362 w 2036038"/>
                    <a:gd name="connsiteY28" fmla="*/ 196110 h 198405"/>
                    <a:gd name="connsiteX29" fmla="*/ 2034615 w 2036038"/>
                    <a:gd name="connsiteY29" fmla="*/ 182383 h 198405"/>
                    <a:gd name="connsiteX30" fmla="*/ 2035979 w 2036038"/>
                    <a:gd name="connsiteY30" fmla="*/ 183054 h 198405"/>
                    <a:gd name="connsiteX31" fmla="*/ 2035308 w 2036038"/>
                    <a:gd name="connsiteY31" fmla="*/ 184418 h 198405"/>
                    <a:gd name="connsiteX32" fmla="*/ 1935362 w 2036038"/>
                    <a:gd name="connsiteY32" fmla="*/ 198254 h 198405"/>
                    <a:gd name="connsiteX33" fmla="*/ 1883397 w 2036038"/>
                    <a:gd name="connsiteY33" fmla="*/ 194032 h 198405"/>
                    <a:gd name="connsiteX34" fmla="*/ 1832948 w 2036038"/>
                    <a:gd name="connsiteY34" fmla="*/ 185003 h 198405"/>
                    <a:gd name="connsiteX35" fmla="*/ 1736207 w 2036038"/>
                    <a:gd name="connsiteY35" fmla="*/ 152481 h 198405"/>
                    <a:gd name="connsiteX36" fmla="*/ 1680756 w 2036038"/>
                    <a:gd name="connsiteY36" fmla="*/ 127322 h 198405"/>
                    <a:gd name="connsiteX37" fmla="*/ 1643514 w 2036038"/>
                    <a:gd name="connsiteY37" fmla="*/ 110108 h 198405"/>
                    <a:gd name="connsiteX38" fmla="*/ 1550540 w 2036038"/>
                    <a:gd name="connsiteY38" fmla="*/ 70723 h 198405"/>
                    <a:gd name="connsiteX39" fmla="*/ 1453951 w 2036038"/>
                    <a:gd name="connsiteY39" fmla="*/ 39133 h 198405"/>
                    <a:gd name="connsiteX40" fmla="*/ 1355326 w 2036038"/>
                    <a:gd name="connsiteY40" fmla="*/ 15446 h 198405"/>
                    <a:gd name="connsiteX41" fmla="*/ 1255596 w 2036038"/>
                    <a:gd name="connsiteY41" fmla="*/ 2757 h 198405"/>
                    <a:gd name="connsiteX42" fmla="*/ 1155975 w 2036038"/>
                    <a:gd name="connsiteY42" fmla="*/ 6850 h 198405"/>
                    <a:gd name="connsiteX43" fmla="*/ 1055315 w 2036038"/>
                    <a:gd name="connsiteY43" fmla="*/ 20209 h 198405"/>
                    <a:gd name="connsiteX44" fmla="*/ 953594 w 2036038"/>
                    <a:gd name="connsiteY44" fmla="*/ 38462 h 198405"/>
                    <a:gd name="connsiteX45" fmla="*/ 851915 w 2036038"/>
                    <a:gd name="connsiteY45" fmla="*/ 58923 h 198405"/>
                    <a:gd name="connsiteX46" fmla="*/ 750086 w 2036038"/>
                    <a:gd name="connsiteY46" fmla="*/ 81852 h 198405"/>
                    <a:gd name="connsiteX47" fmla="*/ 714728 w 2036038"/>
                    <a:gd name="connsiteY47" fmla="*/ 90297 h 198405"/>
                    <a:gd name="connsiteX48" fmla="*/ 649361 w 2036038"/>
                    <a:gd name="connsiteY48" fmla="*/ 105951 h 198405"/>
                    <a:gd name="connsiteX49" fmla="*/ 639401 w 2036038"/>
                    <a:gd name="connsiteY49" fmla="*/ 108354 h 198405"/>
                    <a:gd name="connsiteX50" fmla="*/ 550930 w 2036038"/>
                    <a:gd name="connsiteY50" fmla="*/ 129877 h 198405"/>
                    <a:gd name="connsiteX51" fmla="*/ 450010 w 2036038"/>
                    <a:gd name="connsiteY51" fmla="*/ 153845 h 198405"/>
                    <a:gd name="connsiteX52" fmla="*/ 348462 w 2036038"/>
                    <a:gd name="connsiteY52" fmla="*/ 174696 h 198405"/>
                    <a:gd name="connsiteX53" fmla="*/ 247347 w 2036038"/>
                    <a:gd name="connsiteY53" fmla="*/ 189506 h 198405"/>
                    <a:gd name="connsiteX54" fmla="*/ 144976 w 2036038"/>
                    <a:gd name="connsiteY54" fmla="*/ 197842 h 198405"/>
                    <a:gd name="connsiteX55" fmla="*/ 115356 w 2036038"/>
                    <a:gd name="connsiteY55" fmla="*/ 198405 h 198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036038" h="198405">
                      <a:moveTo>
                        <a:pt x="115356" y="198405"/>
                      </a:moveTo>
                      <a:cubicBezTo>
                        <a:pt x="89439" y="198405"/>
                        <a:pt x="66791" y="196998"/>
                        <a:pt x="45593" y="194140"/>
                      </a:cubicBezTo>
                      <a:cubicBezTo>
                        <a:pt x="27103" y="191650"/>
                        <a:pt x="13267" y="188662"/>
                        <a:pt x="730" y="184440"/>
                      </a:cubicBezTo>
                      <a:cubicBezTo>
                        <a:pt x="167" y="184245"/>
                        <a:pt x="-136" y="183639"/>
                        <a:pt x="59" y="183076"/>
                      </a:cubicBezTo>
                      <a:cubicBezTo>
                        <a:pt x="254" y="182513"/>
                        <a:pt x="860" y="182210"/>
                        <a:pt x="1423" y="182404"/>
                      </a:cubicBezTo>
                      <a:cubicBezTo>
                        <a:pt x="13830" y="186562"/>
                        <a:pt x="27536" y="189528"/>
                        <a:pt x="45875" y="191996"/>
                      </a:cubicBezTo>
                      <a:cubicBezTo>
                        <a:pt x="74629" y="195872"/>
                        <a:pt x="106068" y="197063"/>
                        <a:pt x="144825" y="195699"/>
                      </a:cubicBezTo>
                      <a:cubicBezTo>
                        <a:pt x="180637" y="194443"/>
                        <a:pt x="216580" y="190784"/>
                        <a:pt x="247044" y="187363"/>
                      </a:cubicBezTo>
                      <a:cubicBezTo>
                        <a:pt x="280973" y="183552"/>
                        <a:pt x="314945" y="178594"/>
                        <a:pt x="348007" y="172574"/>
                      </a:cubicBezTo>
                      <a:cubicBezTo>
                        <a:pt x="378927" y="166967"/>
                        <a:pt x="412119" y="160146"/>
                        <a:pt x="449469" y="151745"/>
                      </a:cubicBezTo>
                      <a:cubicBezTo>
                        <a:pt x="484394" y="143885"/>
                        <a:pt x="518604" y="135593"/>
                        <a:pt x="550367" y="127798"/>
                      </a:cubicBezTo>
                      <a:cubicBezTo>
                        <a:pt x="579858" y="120566"/>
                        <a:pt x="609846" y="113291"/>
                        <a:pt x="638859" y="106276"/>
                      </a:cubicBezTo>
                      <a:lnTo>
                        <a:pt x="648819" y="103872"/>
                      </a:lnTo>
                      <a:cubicBezTo>
                        <a:pt x="670601" y="98611"/>
                        <a:pt x="692383" y="93414"/>
                        <a:pt x="714187" y="88218"/>
                      </a:cubicBezTo>
                      <a:cubicBezTo>
                        <a:pt x="725966" y="85403"/>
                        <a:pt x="737766" y="82610"/>
                        <a:pt x="749545" y="79774"/>
                      </a:cubicBezTo>
                      <a:cubicBezTo>
                        <a:pt x="782218" y="71957"/>
                        <a:pt x="816514" y="64228"/>
                        <a:pt x="851439" y="56823"/>
                      </a:cubicBezTo>
                      <a:cubicBezTo>
                        <a:pt x="886689" y="49353"/>
                        <a:pt x="922415" y="42337"/>
                        <a:pt x="953139" y="36340"/>
                      </a:cubicBezTo>
                      <a:cubicBezTo>
                        <a:pt x="983170" y="30494"/>
                        <a:pt x="1018766" y="23738"/>
                        <a:pt x="1054947" y="18087"/>
                      </a:cubicBezTo>
                      <a:cubicBezTo>
                        <a:pt x="1082618" y="13757"/>
                        <a:pt x="1119080" y="8322"/>
                        <a:pt x="1155737" y="4706"/>
                      </a:cubicBezTo>
                      <a:cubicBezTo>
                        <a:pt x="1186050" y="1718"/>
                        <a:pt x="1221278" y="-1335"/>
                        <a:pt x="1255704" y="614"/>
                      </a:cubicBezTo>
                      <a:cubicBezTo>
                        <a:pt x="1292794" y="2692"/>
                        <a:pt x="1328607" y="8495"/>
                        <a:pt x="1355694" y="13324"/>
                      </a:cubicBezTo>
                      <a:cubicBezTo>
                        <a:pt x="1385682" y="18672"/>
                        <a:pt x="1418030" y="26445"/>
                        <a:pt x="1454557" y="37054"/>
                      </a:cubicBezTo>
                      <a:cubicBezTo>
                        <a:pt x="1493812" y="48465"/>
                        <a:pt x="1523648" y="58230"/>
                        <a:pt x="1551298" y="68710"/>
                      </a:cubicBezTo>
                      <a:cubicBezTo>
                        <a:pt x="1581633" y="80207"/>
                        <a:pt x="1610192" y="92830"/>
                        <a:pt x="1644402" y="108159"/>
                      </a:cubicBezTo>
                      <a:cubicBezTo>
                        <a:pt x="1656895" y="113746"/>
                        <a:pt x="1669497" y="119657"/>
                        <a:pt x="1681665" y="125373"/>
                      </a:cubicBezTo>
                      <a:cubicBezTo>
                        <a:pt x="1699701" y="133839"/>
                        <a:pt x="1718365" y="142608"/>
                        <a:pt x="1737029" y="150489"/>
                      </a:cubicBezTo>
                      <a:cubicBezTo>
                        <a:pt x="1773946" y="166100"/>
                        <a:pt x="1804562" y="176385"/>
                        <a:pt x="1833403" y="182902"/>
                      </a:cubicBezTo>
                      <a:cubicBezTo>
                        <a:pt x="1848559" y="186323"/>
                        <a:pt x="1864993" y="189268"/>
                        <a:pt x="1883679" y="191910"/>
                      </a:cubicBezTo>
                      <a:cubicBezTo>
                        <a:pt x="1902711" y="194595"/>
                        <a:pt x="1919599" y="195980"/>
                        <a:pt x="1935362" y="196110"/>
                      </a:cubicBezTo>
                      <a:cubicBezTo>
                        <a:pt x="1973621" y="196478"/>
                        <a:pt x="2006099" y="191953"/>
                        <a:pt x="2034615" y="182383"/>
                      </a:cubicBezTo>
                      <a:cubicBezTo>
                        <a:pt x="2035178" y="182210"/>
                        <a:pt x="2035806" y="182491"/>
                        <a:pt x="2035979" y="183054"/>
                      </a:cubicBezTo>
                      <a:cubicBezTo>
                        <a:pt x="2036174" y="183617"/>
                        <a:pt x="2035871" y="184223"/>
                        <a:pt x="2035308" y="184418"/>
                      </a:cubicBezTo>
                      <a:cubicBezTo>
                        <a:pt x="2006554" y="194075"/>
                        <a:pt x="1973881" y="198622"/>
                        <a:pt x="1935362" y="198254"/>
                      </a:cubicBezTo>
                      <a:cubicBezTo>
                        <a:pt x="1919513" y="198124"/>
                        <a:pt x="1902516" y="196738"/>
                        <a:pt x="1883397" y="194032"/>
                      </a:cubicBezTo>
                      <a:cubicBezTo>
                        <a:pt x="1864668" y="191390"/>
                        <a:pt x="1848169" y="188424"/>
                        <a:pt x="1832948" y="185003"/>
                      </a:cubicBezTo>
                      <a:cubicBezTo>
                        <a:pt x="1803978" y="178485"/>
                        <a:pt x="1773232" y="168136"/>
                        <a:pt x="1736207" y="152481"/>
                      </a:cubicBezTo>
                      <a:cubicBezTo>
                        <a:pt x="1717499" y="144578"/>
                        <a:pt x="1698814" y="135809"/>
                        <a:pt x="1680756" y="127322"/>
                      </a:cubicBezTo>
                      <a:cubicBezTo>
                        <a:pt x="1668587" y="121605"/>
                        <a:pt x="1656007" y="115694"/>
                        <a:pt x="1643514" y="110108"/>
                      </a:cubicBezTo>
                      <a:cubicBezTo>
                        <a:pt x="1609347" y="94800"/>
                        <a:pt x="1580810" y="82177"/>
                        <a:pt x="1550540" y="70723"/>
                      </a:cubicBezTo>
                      <a:cubicBezTo>
                        <a:pt x="1522934" y="60265"/>
                        <a:pt x="1493163" y="50522"/>
                        <a:pt x="1453951" y="39133"/>
                      </a:cubicBezTo>
                      <a:cubicBezTo>
                        <a:pt x="1417510" y="28545"/>
                        <a:pt x="1385249" y="20794"/>
                        <a:pt x="1355326" y="15446"/>
                      </a:cubicBezTo>
                      <a:cubicBezTo>
                        <a:pt x="1328304" y="10617"/>
                        <a:pt x="1292556" y="4836"/>
                        <a:pt x="1255596" y="2757"/>
                      </a:cubicBezTo>
                      <a:cubicBezTo>
                        <a:pt x="1221321" y="830"/>
                        <a:pt x="1186201" y="3862"/>
                        <a:pt x="1155975" y="6850"/>
                      </a:cubicBezTo>
                      <a:cubicBezTo>
                        <a:pt x="1119362" y="10465"/>
                        <a:pt x="1082943" y="15878"/>
                        <a:pt x="1055315" y="20209"/>
                      </a:cubicBezTo>
                      <a:cubicBezTo>
                        <a:pt x="1019178" y="25860"/>
                        <a:pt x="983603" y="32594"/>
                        <a:pt x="953594" y="38462"/>
                      </a:cubicBezTo>
                      <a:cubicBezTo>
                        <a:pt x="922869" y="44438"/>
                        <a:pt x="887165" y="51453"/>
                        <a:pt x="851915" y="58923"/>
                      </a:cubicBezTo>
                      <a:cubicBezTo>
                        <a:pt x="817012" y="66328"/>
                        <a:pt x="782759" y="74036"/>
                        <a:pt x="750086" y="81852"/>
                      </a:cubicBezTo>
                      <a:cubicBezTo>
                        <a:pt x="738307" y="84667"/>
                        <a:pt x="726529" y="87482"/>
                        <a:pt x="714728" y="90297"/>
                      </a:cubicBezTo>
                      <a:cubicBezTo>
                        <a:pt x="692925" y="95493"/>
                        <a:pt x="671143" y="100690"/>
                        <a:pt x="649361" y="105951"/>
                      </a:cubicBezTo>
                      <a:lnTo>
                        <a:pt x="639401" y="108354"/>
                      </a:lnTo>
                      <a:cubicBezTo>
                        <a:pt x="610387" y="115370"/>
                        <a:pt x="580399" y="122623"/>
                        <a:pt x="550930" y="129877"/>
                      </a:cubicBezTo>
                      <a:cubicBezTo>
                        <a:pt x="519167" y="137671"/>
                        <a:pt x="484935" y="145986"/>
                        <a:pt x="450010" y="153845"/>
                      </a:cubicBezTo>
                      <a:cubicBezTo>
                        <a:pt x="412639" y="162246"/>
                        <a:pt x="379425" y="169067"/>
                        <a:pt x="348462" y="174696"/>
                      </a:cubicBezTo>
                      <a:cubicBezTo>
                        <a:pt x="315356" y="180716"/>
                        <a:pt x="281341" y="185695"/>
                        <a:pt x="247347" y="189506"/>
                      </a:cubicBezTo>
                      <a:cubicBezTo>
                        <a:pt x="216861" y="192927"/>
                        <a:pt x="180854" y="196586"/>
                        <a:pt x="144976" y="197842"/>
                      </a:cubicBezTo>
                      <a:cubicBezTo>
                        <a:pt x="134562" y="198210"/>
                        <a:pt x="124753" y="198405"/>
                        <a:pt x="115356" y="1984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5" name="任意多边形: 形状 444">
                  <a:extLst>
                    <a:ext uri="{FF2B5EF4-FFF2-40B4-BE49-F238E27FC236}">
                      <a16:creationId xmlns:a16="http://schemas.microsoft.com/office/drawing/2014/main" id="{A42FB7CF-53C2-B370-F73E-DF12D88FD3FA}"/>
                    </a:ext>
                  </a:extLst>
                </p:cNvPr>
                <p:cNvSpPr/>
                <p:nvPr/>
              </p:nvSpPr>
              <p:spPr>
                <a:xfrm>
                  <a:off x="6464763" y="2369840"/>
                  <a:ext cx="1997268" cy="140315"/>
                </a:xfrm>
                <a:custGeom>
                  <a:avLst/>
                  <a:gdLst>
                    <a:gd name="connsiteX0" fmla="*/ 178640 w 1997268"/>
                    <a:gd name="connsiteY0" fmla="*/ 140316 h 140315"/>
                    <a:gd name="connsiteX1" fmla="*/ 137566 w 1997268"/>
                    <a:gd name="connsiteY1" fmla="*/ 139341 h 140315"/>
                    <a:gd name="connsiteX2" fmla="*/ 43099 w 1997268"/>
                    <a:gd name="connsiteY2" fmla="*/ 127173 h 140315"/>
                    <a:gd name="connsiteX3" fmla="*/ 682 w 1997268"/>
                    <a:gd name="connsiteY3" fmla="*/ 114182 h 140315"/>
                    <a:gd name="connsiteX4" fmla="*/ 76 w 1997268"/>
                    <a:gd name="connsiteY4" fmla="*/ 112774 h 140315"/>
                    <a:gd name="connsiteX5" fmla="*/ 1483 w 1997268"/>
                    <a:gd name="connsiteY5" fmla="*/ 112168 h 140315"/>
                    <a:gd name="connsiteX6" fmla="*/ 43597 w 1997268"/>
                    <a:gd name="connsiteY6" fmla="*/ 125051 h 140315"/>
                    <a:gd name="connsiteX7" fmla="*/ 137675 w 1997268"/>
                    <a:gd name="connsiteY7" fmla="*/ 137176 h 140315"/>
                    <a:gd name="connsiteX8" fmla="*/ 235520 w 1997268"/>
                    <a:gd name="connsiteY8" fmla="*/ 136570 h 140315"/>
                    <a:gd name="connsiteX9" fmla="*/ 335076 w 1997268"/>
                    <a:gd name="connsiteY9" fmla="*/ 127974 h 140315"/>
                    <a:gd name="connsiteX10" fmla="*/ 435195 w 1997268"/>
                    <a:gd name="connsiteY10" fmla="*/ 113922 h 140315"/>
                    <a:gd name="connsiteX11" fmla="*/ 534600 w 1997268"/>
                    <a:gd name="connsiteY11" fmla="*/ 96080 h 140315"/>
                    <a:gd name="connsiteX12" fmla="*/ 597759 w 1997268"/>
                    <a:gd name="connsiteY12" fmla="*/ 83479 h 140315"/>
                    <a:gd name="connsiteX13" fmla="*/ 631969 w 1997268"/>
                    <a:gd name="connsiteY13" fmla="*/ 76594 h 140315"/>
                    <a:gd name="connsiteX14" fmla="*/ 730291 w 1997268"/>
                    <a:gd name="connsiteY14" fmla="*/ 57280 h 140315"/>
                    <a:gd name="connsiteX15" fmla="*/ 829826 w 1997268"/>
                    <a:gd name="connsiteY15" fmla="*/ 38919 h 140315"/>
                    <a:gd name="connsiteX16" fmla="*/ 929360 w 1997268"/>
                    <a:gd name="connsiteY16" fmla="*/ 22615 h 140315"/>
                    <a:gd name="connsiteX17" fmla="*/ 1028375 w 1997268"/>
                    <a:gd name="connsiteY17" fmla="*/ 9537 h 140315"/>
                    <a:gd name="connsiteX18" fmla="*/ 1126827 w 1997268"/>
                    <a:gd name="connsiteY18" fmla="*/ 1353 h 140315"/>
                    <a:gd name="connsiteX19" fmla="*/ 1224997 w 1997268"/>
                    <a:gd name="connsiteY19" fmla="*/ 1136 h 140315"/>
                    <a:gd name="connsiteX20" fmla="*/ 1324467 w 1997268"/>
                    <a:gd name="connsiteY20" fmla="*/ 11183 h 140315"/>
                    <a:gd name="connsiteX21" fmla="*/ 1421684 w 1997268"/>
                    <a:gd name="connsiteY21" fmla="*/ 29955 h 140315"/>
                    <a:gd name="connsiteX22" fmla="*/ 1516737 w 1997268"/>
                    <a:gd name="connsiteY22" fmla="*/ 55721 h 140315"/>
                    <a:gd name="connsiteX23" fmla="*/ 1609494 w 1997268"/>
                    <a:gd name="connsiteY23" fmla="*/ 86640 h 140315"/>
                    <a:gd name="connsiteX24" fmla="*/ 1702143 w 1997268"/>
                    <a:gd name="connsiteY24" fmla="*/ 116737 h 140315"/>
                    <a:gd name="connsiteX25" fmla="*/ 1799513 w 1997268"/>
                    <a:gd name="connsiteY25" fmla="*/ 135227 h 140315"/>
                    <a:gd name="connsiteX26" fmla="*/ 1899675 w 1997268"/>
                    <a:gd name="connsiteY26" fmla="*/ 135595 h 140315"/>
                    <a:gd name="connsiteX27" fmla="*/ 1995788 w 1997268"/>
                    <a:gd name="connsiteY27" fmla="*/ 112168 h 140315"/>
                    <a:gd name="connsiteX28" fmla="*/ 1997196 w 1997268"/>
                    <a:gd name="connsiteY28" fmla="*/ 112774 h 140315"/>
                    <a:gd name="connsiteX29" fmla="*/ 1996589 w 1997268"/>
                    <a:gd name="connsiteY29" fmla="*/ 114182 h 140315"/>
                    <a:gd name="connsiteX30" fmla="*/ 1899913 w 1997268"/>
                    <a:gd name="connsiteY30" fmla="*/ 137739 h 140315"/>
                    <a:gd name="connsiteX31" fmla="*/ 1799296 w 1997268"/>
                    <a:gd name="connsiteY31" fmla="*/ 137371 h 140315"/>
                    <a:gd name="connsiteX32" fmla="*/ 1701602 w 1997268"/>
                    <a:gd name="connsiteY32" fmla="*/ 118837 h 140315"/>
                    <a:gd name="connsiteX33" fmla="*/ 1608780 w 1997268"/>
                    <a:gd name="connsiteY33" fmla="*/ 88697 h 140315"/>
                    <a:gd name="connsiteX34" fmla="*/ 1516131 w 1997268"/>
                    <a:gd name="connsiteY34" fmla="*/ 57821 h 140315"/>
                    <a:gd name="connsiteX35" fmla="*/ 1421230 w 1997268"/>
                    <a:gd name="connsiteY35" fmla="*/ 32077 h 140315"/>
                    <a:gd name="connsiteX36" fmla="*/ 1324185 w 1997268"/>
                    <a:gd name="connsiteY36" fmla="*/ 13348 h 140315"/>
                    <a:gd name="connsiteX37" fmla="*/ 1224932 w 1997268"/>
                    <a:gd name="connsiteY37" fmla="*/ 3323 h 140315"/>
                    <a:gd name="connsiteX38" fmla="*/ 1126978 w 1997268"/>
                    <a:gd name="connsiteY38" fmla="*/ 3540 h 140315"/>
                    <a:gd name="connsiteX39" fmla="*/ 1028656 w 1997268"/>
                    <a:gd name="connsiteY39" fmla="*/ 11724 h 140315"/>
                    <a:gd name="connsiteX40" fmla="*/ 929728 w 1997268"/>
                    <a:gd name="connsiteY40" fmla="*/ 24780 h 140315"/>
                    <a:gd name="connsiteX41" fmla="*/ 830259 w 1997268"/>
                    <a:gd name="connsiteY41" fmla="*/ 41063 h 140315"/>
                    <a:gd name="connsiteX42" fmla="*/ 730768 w 1997268"/>
                    <a:gd name="connsiteY42" fmla="*/ 59402 h 140315"/>
                    <a:gd name="connsiteX43" fmla="*/ 632467 w 1997268"/>
                    <a:gd name="connsiteY43" fmla="*/ 78716 h 140315"/>
                    <a:gd name="connsiteX44" fmla="*/ 598257 w 1997268"/>
                    <a:gd name="connsiteY44" fmla="*/ 85601 h 140315"/>
                    <a:gd name="connsiteX45" fmla="*/ 535098 w 1997268"/>
                    <a:gd name="connsiteY45" fmla="*/ 98224 h 140315"/>
                    <a:gd name="connsiteX46" fmla="*/ 435629 w 1997268"/>
                    <a:gd name="connsiteY46" fmla="*/ 116087 h 140315"/>
                    <a:gd name="connsiteX47" fmla="*/ 335423 w 1997268"/>
                    <a:gd name="connsiteY47" fmla="*/ 130161 h 140315"/>
                    <a:gd name="connsiteX48" fmla="*/ 235737 w 1997268"/>
                    <a:gd name="connsiteY48" fmla="*/ 138757 h 140315"/>
                    <a:gd name="connsiteX49" fmla="*/ 178640 w 1997268"/>
                    <a:gd name="connsiteY49" fmla="*/ 140316 h 140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997268" h="140315">
                      <a:moveTo>
                        <a:pt x="178640" y="140316"/>
                      </a:moveTo>
                      <a:cubicBezTo>
                        <a:pt x="164458" y="140316"/>
                        <a:pt x="150818" y="139991"/>
                        <a:pt x="137566" y="139341"/>
                      </a:cubicBezTo>
                      <a:cubicBezTo>
                        <a:pt x="101689" y="137609"/>
                        <a:pt x="70792" y="133625"/>
                        <a:pt x="43099" y="127173"/>
                      </a:cubicBezTo>
                      <a:cubicBezTo>
                        <a:pt x="27531" y="123557"/>
                        <a:pt x="13652" y="119313"/>
                        <a:pt x="682" y="114182"/>
                      </a:cubicBezTo>
                      <a:cubicBezTo>
                        <a:pt x="119" y="113965"/>
                        <a:pt x="-141" y="113337"/>
                        <a:pt x="76" y="112774"/>
                      </a:cubicBezTo>
                      <a:cubicBezTo>
                        <a:pt x="293" y="112211"/>
                        <a:pt x="920" y="111951"/>
                        <a:pt x="1483" y="112168"/>
                      </a:cubicBezTo>
                      <a:cubicBezTo>
                        <a:pt x="14366" y="117235"/>
                        <a:pt x="28137" y="121457"/>
                        <a:pt x="43597" y="125051"/>
                      </a:cubicBezTo>
                      <a:cubicBezTo>
                        <a:pt x="71160" y="131460"/>
                        <a:pt x="101927" y="135422"/>
                        <a:pt x="137675" y="137176"/>
                      </a:cubicBezTo>
                      <a:cubicBezTo>
                        <a:pt x="167706" y="138627"/>
                        <a:pt x="199708" y="138432"/>
                        <a:pt x="235520" y="136570"/>
                      </a:cubicBezTo>
                      <a:cubicBezTo>
                        <a:pt x="266786" y="134946"/>
                        <a:pt x="299351" y="132131"/>
                        <a:pt x="335076" y="127974"/>
                      </a:cubicBezTo>
                      <a:cubicBezTo>
                        <a:pt x="366948" y="124271"/>
                        <a:pt x="399686" y="119660"/>
                        <a:pt x="435195" y="113922"/>
                      </a:cubicBezTo>
                      <a:cubicBezTo>
                        <a:pt x="467089" y="108747"/>
                        <a:pt x="499589" y="102923"/>
                        <a:pt x="534600" y="96080"/>
                      </a:cubicBezTo>
                      <a:cubicBezTo>
                        <a:pt x="555667" y="91967"/>
                        <a:pt x="577060" y="87636"/>
                        <a:pt x="597759" y="83479"/>
                      </a:cubicBezTo>
                      <a:cubicBezTo>
                        <a:pt x="609170" y="81184"/>
                        <a:pt x="620559" y="78867"/>
                        <a:pt x="631969" y="76594"/>
                      </a:cubicBezTo>
                      <a:cubicBezTo>
                        <a:pt x="671333" y="68734"/>
                        <a:pt x="701646" y="62758"/>
                        <a:pt x="730291" y="57280"/>
                      </a:cubicBezTo>
                      <a:cubicBezTo>
                        <a:pt x="766623" y="50308"/>
                        <a:pt x="799166" y="44310"/>
                        <a:pt x="829826" y="38919"/>
                      </a:cubicBezTo>
                      <a:cubicBezTo>
                        <a:pt x="865725" y="32618"/>
                        <a:pt x="898268" y="27292"/>
                        <a:pt x="929360" y="22615"/>
                      </a:cubicBezTo>
                      <a:cubicBezTo>
                        <a:pt x="965064" y="17245"/>
                        <a:pt x="997456" y="12980"/>
                        <a:pt x="1028375" y="9537"/>
                      </a:cubicBezTo>
                      <a:cubicBezTo>
                        <a:pt x="1064317" y="5532"/>
                        <a:pt x="1096514" y="2868"/>
                        <a:pt x="1126827" y="1353"/>
                      </a:cubicBezTo>
                      <a:cubicBezTo>
                        <a:pt x="1161427" y="-379"/>
                        <a:pt x="1193537" y="-444"/>
                        <a:pt x="1224997" y="1136"/>
                      </a:cubicBezTo>
                      <a:cubicBezTo>
                        <a:pt x="1257280" y="2760"/>
                        <a:pt x="1290733" y="6138"/>
                        <a:pt x="1324467" y="11183"/>
                      </a:cubicBezTo>
                      <a:cubicBezTo>
                        <a:pt x="1355992" y="15903"/>
                        <a:pt x="1388708" y="22204"/>
                        <a:pt x="1421684" y="29955"/>
                      </a:cubicBezTo>
                      <a:cubicBezTo>
                        <a:pt x="1452214" y="37122"/>
                        <a:pt x="1484194" y="45783"/>
                        <a:pt x="1516737" y="55721"/>
                      </a:cubicBezTo>
                      <a:cubicBezTo>
                        <a:pt x="1545512" y="64512"/>
                        <a:pt x="1575847" y="74623"/>
                        <a:pt x="1609494" y="86640"/>
                      </a:cubicBezTo>
                      <a:cubicBezTo>
                        <a:pt x="1642124" y="98289"/>
                        <a:pt x="1671636" y="108595"/>
                        <a:pt x="1702143" y="116737"/>
                      </a:cubicBezTo>
                      <a:cubicBezTo>
                        <a:pt x="1735877" y="125722"/>
                        <a:pt x="1768637" y="131936"/>
                        <a:pt x="1799513" y="135227"/>
                      </a:cubicBezTo>
                      <a:cubicBezTo>
                        <a:pt x="1834372" y="138930"/>
                        <a:pt x="1868063" y="139060"/>
                        <a:pt x="1899675" y="135595"/>
                      </a:cubicBezTo>
                      <a:cubicBezTo>
                        <a:pt x="1933365" y="131893"/>
                        <a:pt x="1965713" y="124012"/>
                        <a:pt x="1995788" y="112168"/>
                      </a:cubicBezTo>
                      <a:cubicBezTo>
                        <a:pt x="1996351" y="111951"/>
                        <a:pt x="1996979" y="112211"/>
                        <a:pt x="1997196" y="112774"/>
                      </a:cubicBezTo>
                      <a:cubicBezTo>
                        <a:pt x="1997412" y="113337"/>
                        <a:pt x="1997131" y="113965"/>
                        <a:pt x="1996589" y="114182"/>
                      </a:cubicBezTo>
                      <a:cubicBezTo>
                        <a:pt x="1966320" y="126090"/>
                        <a:pt x="1933798" y="134037"/>
                        <a:pt x="1899913" y="137739"/>
                      </a:cubicBezTo>
                      <a:cubicBezTo>
                        <a:pt x="1868149" y="141225"/>
                        <a:pt x="1834307" y="141095"/>
                        <a:pt x="1799296" y="137371"/>
                      </a:cubicBezTo>
                      <a:cubicBezTo>
                        <a:pt x="1768312" y="134080"/>
                        <a:pt x="1735444" y="127844"/>
                        <a:pt x="1701602" y="118837"/>
                      </a:cubicBezTo>
                      <a:cubicBezTo>
                        <a:pt x="1671008" y="110696"/>
                        <a:pt x="1641453" y="100368"/>
                        <a:pt x="1608780" y="88697"/>
                      </a:cubicBezTo>
                      <a:cubicBezTo>
                        <a:pt x="1575154" y="76702"/>
                        <a:pt x="1544863" y="66590"/>
                        <a:pt x="1516131" y="57821"/>
                      </a:cubicBezTo>
                      <a:cubicBezTo>
                        <a:pt x="1483631" y="47905"/>
                        <a:pt x="1451694" y="39244"/>
                        <a:pt x="1421230" y="32077"/>
                      </a:cubicBezTo>
                      <a:cubicBezTo>
                        <a:pt x="1388318" y="24347"/>
                        <a:pt x="1355667" y="18047"/>
                        <a:pt x="1324185" y="13348"/>
                      </a:cubicBezTo>
                      <a:cubicBezTo>
                        <a:pt x="1290538" y="8303"/>
                        <a:pt x="1257129" y="4947"/>
                        <a:pt x="1224932" y="3323"/>
                      </a:cubicBezTo>
                      <a:cubicBezTo>
                        <a:pt x="1193537" y="1743"/>
                        <a:pt x="1161492" y="1807"/>
                        <a:pt x="1126978" y="3540"/>
                      </a:cubicBezTo>
                      <a:cubicBezTo>
                        <a:pt x="1096709" y="5055"/>
                        <a:pt x="1064556" y="7718"/>
                        <a:pt x="1028656" y="11724"/>
                      </a:cubicBezTo>
                      <a:cubicBezTo>
                        <a:pt x="997781" y="15167"/>
                        <a:pt x="965411" y="19432"/>
                        <a:pt x="929728" y="24780"/>
                      </a:cubicBezTo>
                      <a:cubicBezTo>
                        <a:pt x="898657" y="29436"/>
                        <a:pt x="866114" y="34762"/>
                        <a:pt x="830259" y="41063"/>
                      </a:cubicBezTo>
                      <a:cubicBezTo>
                        <a:pt x="799621" y="46432"/>
                        <a:pt x="767078" y="52452"/>
                        <a:pt x="730768" y="59402"/>
                      </a:cubicBezTo>
                      <a:cubicBezTo>
                        <a:pt x="702122" y="64902"/>
                        <a:pt x="671809" y="70856"/>
                        <a:pt x="632467" y="78716"/>
                      </a:cubicBezTo>
                      <a:cubicBezTo>
                        <a:pt x="621057" y="80989"/>
                        <a:pt x="609668" y="83306"/>
                        <a:pt x="598257" y="85601"/>
                      </a:cubicBezTo>
                      <a:cubicBezTo>
                        <a:pt x="577558" y="89780"/>
                        <a:pt x="556165" y="94088"/>
                        <a:pt x="535098" y="98224"/>
                      </a:cubicBezTo>
                      <a:cubicBezTo>
                        <a:pt x="500065" y="105066"/>
                        <a:pt x="467544" y="110912"/>
                        <a:pt x="435629" y="116087"/>
                      </a:cubicBezTo>
                      <a:cubicBezTo>
                        <a:pt x="400098" y="121846"/>
                        <a:pt x="367316" y="126437"/>
                        <a:pt x="335423" y="130161"/>
                      </a:cubicBezTo>
                      <a:cubicBezTo>
                        <a:pt x="299654" y="134318"/>
                        <a:pt x="267046" y="137133"/>
                        <a:pt x="235737" y="138757"/>
                      </a:cubicBezTo>
                      <a:cubicBezTo>
                        <a:pt x="215557" y="139796"/>
                        <a:pt x="196655" y="140316"/>
                        <a:pt x="178640" y="1403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6" name="任意多边形: 形状 445">
                  <a:extLst>
                    <a:ext uri="{FF2B5EF4-FFF2-40B4-BE49-F238E27FC236}">
                      <a16:creationId xmlns:a16="http://schemas.microsoft.com/office/drawing/2014/main" id="{90DB1841-F43A-5597-A447-378B634BD40F}"/>
                    </a:ext>
                  </a:extLst>
                </p:cNvPr>
                <p:cNvSpPr/>
                <p:nvPr/>
              </p:nvSpPr>
              <p:spPr>
                <a:xfrm>
                  <a:off x="6486442" y="2488017"/>
                  <a:ext cx="1953805" cy="88186"/>
                </a:xfrm>
                <a:custGeom>
                  <a:avLst/>
                  <a:gdLst>
                    <a:gd name="connsiteX0" fmla="*/ 1757047 w 1953805"/>
                    <a:gd name="connsiteY0" fmla="*/ 88156 h 88186"/>
                    <a:gd name="connsiteX1" fmla="*/ 1669443 w 1953805"/>
                    <a:gd name="connsiteY1" fmla="*/ 83024 h 88186"/>
                    <a:gd name="connsiteX2" fmla="*/ 1575127 w 1953805"/>
                    <a:gd name="connsiteY2" fmla="*/ 66309 h 88186"/>
                    <a:gd name="connsiteX3" fmla="*/ 1552652 w 1953805"/>
                    <a:gd name="connsiteY3" fmla="*/ 60571 h 88186"/>
                    <a:gd name="connsiteX4" fmla="*/ 1484102 w 1953805"/>
                    <a:gd name="connsiteY4" fmla="*/ 43856 h 88186"/>
                    <a:gd name="connsiteX5" fmla="*/ 1389699 w 1953805"/>
                    <a:gd name="connsiteY5" fmla="*/ 23979 h 88186"/>
                    <a:gd name="connsiteX6" fmla="*/ 1294776 w 1953805"/>
                    <a:gd name="connsiteY6" fmla="*/ 9819 h 88186"/>
                    <a:gd name="connsiteX7" fmla="*/ 1245973 w 1953805"/>
                    <a:gd name="connsiteY7" fmla="*/ 5142 h 88186"/>
                    <a:gd name="connsiteX8" fmla="*/ 1197429 w 1953805"/>
                    <a:gd name="connsiteY8" fmla="*/ 2847 h 88186"/>
                    <a:gd name="connsiteX9" fmla="*/ 1129701 w 1953805"/>
                    <a:gd name="connsiteY9" fmla="*/ 2197 h 88186"/>
                    <a:gd name="connsiteX10" fmla="*/ 1101099 w 1953805"/>
                    <a:gd name="connsiteY10" fmla="*/ 2197 h 88186"/>
                    <a:gd name="connsiteX11" fmla="*/ 1005916 w 1953805"/>
                    <a:gd name="connsiteY11" fmla="*/ 4449 h 88186"/>
                    <a:gd name="connsiteX12" fmla="*/ 908590 w 1953805"/>
                    <a:gd name="connsiteY12" fmla="*/ 12309 h 88186"/>
                    <a:gd name="connsiteX13" fmla="*/ 811568 w 1953805"/>
                    <a:gd name="connsiteY13" fmla="*/ 23828 h 88186"/>
                    <a:gd name="connsiteX14" fmla="*/ 714393 w 1953805"/>
                    <a:gd name="connsiteY14" fmla="*/ 37815 h 88186"/>
                    <a:gd name="connsiteX15" fmla="*/ 711210 w 1953805"/>
                    <a:gd name="connsiteY15" fmla="*/ 38291 h 88186"/>
                    <a:gd name="connsiteX16" fmla="*/ 617240 w 1953805"/>
                    <a:gd name="connsiteY16" fmla="*/ 52322 h 88186"/>
                    <a:gd name="connsiteX17" fmla="*/ 587447 w 1953805"/>
                    <a:gd name="connsiteY17" fmla="*/ 56977 h 88186"/>
                    <a:gd name="connsiteX18" fmla="*/ 521387 w 1953805"/>
                    <a:gd name="connsiteY18" fmla="*/ 67132 h 88186"/>
                    <a:gd name="connsiteX19" fmla="*/ 423650 w 1953805"/>
                    <a:gd name="connsiteY19" fmla="*/ 78846 h 88186"/>
                    <a:gd name="connsiteX20" fmla="*/ 325479 w 1953805"/>
                    <a:gd name="connsiteY20" fmla="*/ 85839 h 88186"/>
                    <a:gd name="connsiteX21" fmla="*/ 227504 w 1953805"/>
                    <a:gd name="connsiteY21" fmla="*/ 88156 h 88186"/>
                    <a:gd name="connsiteX22" fmla="*/ 131650 w 1953805"/>
                    <a:gd name="connsiteY22" fmla="*/ 81076 h 88186"/>
                    <a:gd name="connsiteX23" fmla="*/ 41188 w 1953805"/>
                    <a:gd name="connsiteY23" fmla="*/ 60333 h 88186"/>
                    <a:gd name="connsiteX24" fmla="*/ 634 w 1953805"/>
                    <a:gd name="connsiteY24" fmla="*/ 43986 h 88186"/>
                    <a:gd name="connsiteX25" fmla="*/ 92 w 1953805"/>
                    <a:gd name="connsiteY25" fmla="*/ 42557 h 88186"/>
                    <a:gd name="connsiteX26" fmla="*/ 1521 w 1953805"/>
                    <a:gd name="connsiteY26" fmla="*/ 42015 h 88186"/>
                    <a:gd name="connsiteX27" fmla="*/ 41881 w 1953805"/>
                    <a:gd name="connsiteY27" fmla="*/ 58276 h 88186"/>
                    <a:gd name="connsiteX28" fmla="*/ 131953 w 1953805"/>
                    <a:gd name="connsiteY28" fmla="*/ 78910 h 88186"/>
                    <a:gd name="connsiteX29" fmla="*/ 227525 w 1953805"/>
                    <a:gd name="connsiteY29" fmla="*/ 85969 h 88186"/>
                    <a:gd name="connsiteX30" fmla="*/ 325393 w 1953805"/>
                    <a:gd name="connsiteY30" fmla="*/ 83652 h 88186"/>
                    <a:gd name="connsiteX31" fmla="*/ 423455 w 1953805"/>
                    <a:gd name="connsiteY31" fmla="*/ 76680 h 88186"/>
                    <a:gd name="connsiteX32" fmla="*/ 521084 w 1953805"/>
                    <a:gd name="connsiteY32" fmla="*/ 64967 h 88186"/>
                    <a:gd name="connsiteX33" fmla="*/ 587122 w 1953805"/>
                    <a:gd name="connsiteY33" fmla="*/ 54812 h 88186"/>
                    <a:gd name="connsiteX34" fmla="*/ 616916 w 1953805"/>
                    <a:gd name="connsiteY34" fmla="*/ 50135 h 88186"/>
                    <a:gd name="connsiteX35" fmla="*/ 710886 w 1953805"/>
                    <a:gd name="connsiteY35" fmla="*/ 36104 h 88186"/>
                    <a:gd name="connsiteX36" fmla="*/ 714068 w 1953805"/>
                    <a:gd name="connsiteY36" fmla="*/ 35628 h 88186"/>
                    <a:gd name="connsiteX37" fmla="*/ 811264 w 1953805"/>
                    <a:gd name="connsiteY37" fmla="*/ 21641 h 88186"/>
                    <a:gd name="connsiteX38" fmla="*/ 908374 w 1953805"/>
                    <a:gd name="connsiteY38" fmla="*/ 10122 h 88186"/>
                    <a:gd name="connsiteX39" fmla="*/ 1005786 w 1953805"/>
                    <a:gd name="connsiteY39" fmla="*/ 2262 h 88186"/>
                    <a:gd name="connsiteX40" fmla="*/ 1101099 w 1953805"/>
                    <a:gd name="connsiteY40" fmla="*/ 10 h 88186"/>
                    <a:gd name="connsiteX41" fmla="*/ 1129701 w 1953805"/>
                    <a:gd name="connsiteY41" fmla="*/ 10 h 88186"/>
                    <a:gd name="connsiteX42" fmla="*/ 1197515 w 1953805"/>
                    <a:gd name="connsiteY42" fmla="*/ 660 h 88186"/>
                    <a:gd name="connsiteX43" fmla="*/ 1246146 w 1953805"/>
                    <a:gd name="connsiteY43" fmla="*/ 2977 h 88186"/>
                    <a:gd name="connsiteX44" fmla="*/ 1294993 w 1953805"/>
                    <a:gd name="connsiteY44" fmla="*/ 7654 h 88186"/>
                    <a:gd name="connsiteX45" fmla="*/ 1390110 w 1953805"/>
                    <a:gd name="connsiteY45" fmla="*/ 21857 h 88186"/>
                    <a:gd name="connsiteX46" fmla="*/ 1484535 w 1953805"/>
                    <a:gd name="connsiteY46" fmla="*/ 41756 h 88186"/>
                    <a:gd name="connsiteX47" fmla="*/ 1553150 w 1953805"/>
                    <a:gd name="connsiteY47" fmla="*/ 58493 h 88186"/>
                    <a:gd name="connsiteX48" fmla="*/ 1575603 w 1953805"/>
                    <a:gd name="connsiteY48" fmla="*/ 64230 h 88186"/>
                    <a:gd name="connsiteX49" fmla="*/ 1669638 w 1953805"/>
                    <a:gd name="connsiteY49" fmla="*/ 80881 h 88186"/>
                    <a:gd name="connsiteX50" fmla="*/ 1767007 w 1953805"/>
                    <a:gd name="connsiteY50" fmla="*/ 85904 h 88186"/>
                    <a:gd name="connsiteX51" fmla="*/ 1862406 w 1953805"/>
                    <a:gd name="connsiteY51" fmla="*/ 73497 h 88186"/>
                    <a:gd name="connsiteX52" fmla="*/ 1952284 w 1953805"/>
                    <a:gd name="connsiteY52" fmla="*/ 41972 h 88186"/>
                    <a:gd name="connsiteX53" fmla="*/ 1953713 w 1953805"/>
                    <a:gd name="connsiteY53" fmla="*/ 42513 h 88186"/>
                    <a:gd name="connsiteX54" fmla="*/ 1953172 w 1953805"/>
                    <a:gd name="connsiteY54" fmla="*/ 43942 h 88186"/>
                    <a:gd name="connsiteX55" fmla="*/ 1862904 w 1953805"/>
                    <a:gd name="connsiteY55" fmla="*/ 75598 h 88186"/>
                    <a:gd name="connsiteX56" fmla="*/ 1767051 w 1953805"/>
                    <a:gd name="connsiteY56" fmla="*/ 88069 h 88186"/>
                    <a:gd name="connsiteX57" fmla="*/ 1757047 w 1953805"/>
                    <a:gd name="connsiteY57" fmla="*/ 88156 h 88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53805" h="88186">
                      <a:moveTo>
                        <a:pt x="1757047" y="88156"/>
                      </a:moveTo>
                      <a:cubicBezTo>
                        <a:pt x="1729831" y="88156"/>
                        <a:pt x="1701055" y="86467"/>
                        <a:pt x="1669443" y="83024"/>
                      </a:cubicBezTo>
                      <a:cubicBezTo>
                        <a:pt x="1636619" y="79452"/>
                        <a:pt x="1604877" y="73844"/>
                        <a:pt x="1575127" y="66309"/>
                      </a:cubicBezTo>
                      <a:cubicBezTo>
                        <a:pt x="1567635" y="64404"/>
                        <a:pt x="1560144" y="62498"/>
                        <a:pt x="1552652" y="60571"/>
                      </a:cubicBezTo>
                      <a:cubicBezTo>
                        <a:pt x="1530242" y="54812"/>
                        <a:pt x="1507074" y="48857"/>
                        <a:pt x="1484102" y="43856"/>
                      </a:cubicBezTo>
                      <a:cubicBezTo>
                        <a:pt x="1450498" y="36537"/>
                        <a:pt x="1420206" y="29977"/>
                        <a:pt x="1389699" y="23979"/>
                      </a:cubicBezTo>
                      <a:cubicBezTo>
                        <a:pt x="1359884" y="18090"/>
                        <a:pt x="1328835" y="13456"/>
                        <a:pt x="1294776" y="9819"/>
                      </a:cubicBezTo>
                      <a:cubicBezTo>
                        <a:pt x="1276610" y="7870"/>
                        <a:pt x="1261345" y="6333"/>
                        <a:pt x="1245973" y="5142"/>
                      </a:cubicBezTo>
                      <a:cubicBezTo>
                        <a:pt x="1229560" y="3865"/>
                        <a:pt x="1213213" y="3345"/>
                        <a:pt x="1197429" y="2847"/>
                      </a:cubicBezTo>
                      <a:cubicBezTo>
                        <a:pt x="1174867" y="2132"/>
                        <a:pt x="1151894" y="2176"/>
                        <a:pt x="1129701" y="2197"/>
                      </a:cubicBezTo>
                      <a:cubicBezTo>
                        <a:pt x="1120174" y="2219"/>
                        <a:pt x="1110626" y="2241"/>
                        <a:pt x="1101099" y="2197"/>
                      </a:cubicBezTo>
                      <a:cubicBezTo>
                        <a:pt x="1068880" y="2067"/>
                        <a:pt x="1036857" y="2803"/>
                        <a:pt x="1005916" y="4449"/>
                      </a:cubicBezTo>
                      <a:cubicBezTo>
                        <a:pt x="972377" y="6225"/>
                        <a:pt x="938080" y="9429"/>
                        <a:pt x="908590" y="12309"/>
                      </a:cubicBezTo>
                      <a:cubicBezTo>
                        <a:pt x="876740" y="15405"/>
                        <a:pt x="844111" y="19281"/>
                        <a:pt x="811568" y="23828"/>
                      </a:cubicBezTo>
                      <a:cubicBezTo>
                        <a:pt x="777964" y="28526"/>
                        <a:pt x="743775" y="33506"/>
                        <a:pt x="714393" y="37815"/>
                      </a:cubicBezTo>
                      <a:lnTo>
                        <a:pt x="711210" y="38291"/>
                      </a:lnTo>
                      <a:cubicBezTo>
                        <a:pt x="680399" y="42795"/>
                        <a:pt x="648549" y="47472"/>
                        <a:pt x="617240" y="52322"/>
                      </a:cubicBezTo>
                      <a:cubicBezTo>
                        <a:pt x="607302" y="53859"/>
                        <a:pt x="597386" y="55418"/>
                        <a:pt x="587447" y="56977"/>
                      </a:cubicBezTo>
                      <a:cubicBezTo>
                        <a:pt x="565795" y="60376"/>
                        <a:pt x="543429" y="63906"/>
                        <a:pt x="521387" y="67132"/>
                      </a:cubicBezTo>
                      <a:cubicBezTo>
                        <a:pt x="490143" y="71700"/>
                        <a:pt x="457253" y="75663"/>
                        <a:pt x="423650" y="78846"/>
                      </a:cubicBezTo>
                      <a:cubicBezTo>
                        <a:pt x="391042" y="81942"/>
                        <a:pt x="358022" y="84302"/>
                        <a:pt x="325479" y="85839"/>
                      </a:cubicBezTo>
                      <a:cubicBezTo>
                        <a:pt x="287913" y="87615"/>
                        <a:pt x="256777" y="88351"/>
                        <a:pt x="227504" y="88156"/>
                      </a:cubicBezTo>
                      <a:cubicBezTo>
                        <a:pt x="195913" y="87939"/>
                        <a:pt x="163652" y="85558"/>
                        <a:pt x="131650" y="81076"/>
                      </a:cubicBezTo>
                      <a:cubicBezTo>
                        <a:pt x="98024" y="76377"/>
                        <a:pt x="68448" y="69578"/>
                        <a:pt x="41188" y="60333"/>
                      </a:cubicBezTo>
                      <a:cubicBezTo>
                        <a:pt x="28760" y="56111"/>
                        <a:pt x="15855" y="50914"/>
                        <a:pt x="634" y="43986"/>
                      </a:cubicBezTo>
                      <a:cubicBezTo>
                        <a:pt x="92" y="43748"/>
                        <a:pt x="-146" y="43098"/>
                        <a:pt x="92" y="42557"/>
                      </a:cubicBezTo>
                      <a:cubicBezTo>
                        <a:pt x="330" y="42015"/>
                        <a:pt x="980" y="41777"/>
                        <a:pt x="1521" y="42015"/>
                      </a:cubicBezTo>
                      <a:cubicBezTo>
                        <a:pt x="16678" y="48922"/>
                        <a:pt x="29517" y="54076"/>
                        <a:pt x="41881" y="58276"/>
                      </a:cubicBezTo>
                      <a:cubicBezTo>
                        <a:pt x="69011" y="67478"/>
                        <a:pt x="98457" y="74234"/>
                        <a:pt x="131953" y="78910"/>
                      </a:cubicBezTo>
                      <a:cubicBezTo>
                        <a:pt x="163868" y="83371"/>
                        <a:pt x="196022" y="85753"/>
                        <a:pt x="227525" y="85969"/>
                      </a:cubicBezTo>
                      <a:cubicBezTo>
                        <a:pt x="256756" y="86186"/>
                        <a:pt x="287848" y="85428"/>
                        <a:pt x="325393" y="83652"/>
                      </a:cubicBezTo>
                      <a:cubicBezTo>
                        <a:pt x="357892" y="82115"/>
                        <a:pt x="390890" y="79777"/>
                        <a:pt x="423455" y="76680"/>
                      </a:cubicBezTo>
                      <a:cubicBezTo>
                        <a:pt x="457015" y="73476"/>
                        <a:pt x="489861" y="69557"/>
                        <a:pt x="521084" y="64967"/>
                      </a:cubicBezTo>
                      <a:cubicBezTo>
                        <a:pt x="543126" y="61740"/>
                        <a:pt x="565492" y="58211"/>
                        <a:pt x="587122" y="54812"/>
                      </a:cubicBezTo>
                      <a:cubicBezTo>
                        <a:pt x="597061" y="53253"/>
                        <a:pt x="606977" y="51694"/>
                        <a:pt x="616916" y="50135"/>
                      </a:cubicBezTo>
                      <a:cubicBezTo>
                        <a:pt x="648225" y="45285"/>
                        <a:pt x="680075" y="40608"/>
                        <a:pt x="710886" y="36104"/>
                      </a:cubicBezTo>
                      <a:lnTo>
                        <a:pt x="714068" y="35628"/>
                      </a:lnTo>
                      <a:cubicBezTo>
                        <a:pt x="743472" y="31319"/>
                        <a:pt x="777660" y="26339"/>
                        <a:pt x="811264" y="21641"/>
                      </a:cubicBezTo>
                      <a:cubicBezTo>
                        <a:pt x="843829" y="17094"/>
                        <a:pt x="876502" y="13218"/>
                        <a:pt x="908374" y="10122"/>
                      </a:cubicBezTo>
                      <a:cubicBezTo>
                        <a:pt x="937907" y="7242"/>
                        <a:pt x="972204" y="4016"/>
                        <a:pt x="1005786" y="2262"/>
                      </a:cubicBezTo>
                      <a:cubicBezTo>
                        <a:pt x="1036770" y="638"/>
                        <a:pt x="1068837" y="-98"/>
                        <a:pt x="1101099" y="10"/>
                      </a:cubicBezTo>
                      <a:cubicBezTo>
                        <a:pt x="1110626" y="54"/>
                        <a:pt x="1120153" y="32"/>
                        <a:pt x="1129701" y="10"/>
                      </a:cubicBezTo>
                      <a:cubicBezTo>
                        <a:pt x="1151916" y="-11"/>
                        <a:pt x="1174911" y="-54"/>
                        <a:pt x="1197515" y="660"/>
                      </a:cubicBezTo>
                      <a:cubicBezTo>
                        <a:pt x="1213321" y="1158"/>
                        <a:pt x="1229690" y="1699"/>
                        <a:pt x="1246146" y="2977"/>
                      </a:cubicBezTo>
                      <a:cubicBezTo>
                        <a:pt x="1261540" y="4168"/>
                        <a:pt x="1276805" y="5705"/>
                        <a:pt x="1294993" y="7654"/>
                      </a:cubicBezTo>
                      <a:cubicBezTo>
                        <a:pt x="1329116" y="11313"/>
                        <a:pt x="1360209" y="15946"/>
                        <a:pt x="1390110" y="21857"/>
                      </a:cubicBezTo>
                      <a:cubicBezTo>
                        <a:pt x="1420618" y="27877"/>
                        <a:pt x="1450931" y="34437"/>
                        <a:pt x="1484535" y="41756"/>
                      </a:cubicBezTo>
                      <a:cubicBezTo>
                        <a:pt x="1507551" y="46779"/>
                        <a:pt x="1530740" y="52733"/>
                        <a:pt x="1553150" y="58493"/>
                      </a:cubicBezTo>
                      <a:cubicBezTo>
                        <a:pt x="1560642" y="60420"/>
                        <a:pt x="1568112" y="62347"/>
                        <a:pt x="1575603" y="64230"/>
                      </a:cubicBezTo>
                      <a:cubicBezTo>
                        <a:pt x="1605267" y="71722"/>
                        <a:pt x="1636900" y="77330"/>
                        <a:pt x="1669638" y="80881"/>
                      </a:cubicBezTo>
                      <a:cubicBezTo>
                        <a:pt x="1705061" y="84735"/>
                        <a:pt x="1736933" y="86380"/>
                        <a:pt x="1767007" y="85904"/>
                      </a:cubicBezTo>
                      <a:cubicBezTo>
                        <a:pt x="1797428" y="85428"/>
                        <a:pt x="1829517" y="81249"/>
                        <a:pt x="1862406" y="73497"/>
                      </a:cubicBezTo>
                      <a:cubicBezTo>
                        <a:pt x="1891225" y="66699"/>
                        <a:pt x="1920629" y="56371"/>
                        <a:pt x="1952284" y="41972"/>
                      </a:cubicBezTo>
                      <a:cubicBezTo>
                        <a:pt x="1952825" y="41734"/>
                        <a:pt x="1953475" y="41972"/>
                        <a:pt x="1953713" y="42513"/>
                      </a:cubicBezTo>
                      <a:cubicBezTo>
                        <a:pt x="1953951" y="43055"/>
                        <a:pt x="1953713" y="43704"/>
                        <a:pt x="1953172" y="43942"/>
                      </a:cubicBezTo>
                      <a:cubicBezTo>
                        <a:pt x="1921386" y="58406"/>
                        <a:pt x="1891875" y="68756"/>
                        <a:pt x="1862904" y="75598"/>
                      </a:cubicBezTo>
                      <a:cubicBezTo>
                        <a:pt x="1829863" y="83392"/>
                        <a:pt x="1797623" y="87593"/>
                        <a:pt x="1767051" y="88069"/>
                      </a:cubicBezTo>
                      <a:cubicBezTo>
                        <a:pt x="1763760" y="88134"/>
                        <a:pt x="1760425" y="88156"/>
                        <a:pt x="1757047" y="88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7" name="任意多边形: 形状 446">
                  <a:extLst>
                    <a:ext uri="{FF2B5EF4-FFF2-40B4-BE49-F238E27FC236}">
                      <a16:creationId xmlns:a16="http://schemas.microsoft.com/office/drawing/2014/main" id="{71DFDC50-FF5A-8DB8-D6AB-94E43DD1A367}"/>
                    </a:ext>
                  </a:extLst>
                </p:cNvPr>
                <p:cNvSpPr/>
                <p:nvPr/>
              </p:nvSpPr>
              <p:spPr>
                <a:xfrm>
                  <a:off x="6510314" y="2576542"/>
                  <a:ext cx="1906061" cy="70605"/>
                </a:xfrm>
                <a:custGeom>
                  <a:avLst/>
                  <a:gdLst>
                    <a:gd name="connsiteX0" fmla="*/ 1600427 w 1906061"/>
                    <a:gd name="connsiteY0" fmla="*/ 70606 h 70605"/>
                    <a:gd name="connsiteX1" fmla="*/ 1539433 w 1906061"/>
                    <a:gd name="connsiteY1" fmla="*/ 67683 h 70605"/>
                    <a:gd name="connsiteX2" fmla="*/ 1506175 w 1906061"/>
                    <a:gd name="connsiteY2" fmla="*/ 63244 h 70605"/>
                    <a:gd name="connsiteX3" fmla="*/ 1495306 w 1906061"/>
                    <a:gd name="connsiteY3" fmla="*/ 61642 h 70605"/>
                    <a:gd name="connsiteX4" fmla="*/ 1449620 w 1906061"/>
                    <a:gd name="connsiteY4" fmla="*/ 55341 h 70605"/>
                    <a:gd name="connsiteX5" fmla="*/ 1417012 w 1906061"/>
                    <a:gd name="connsiteY5" fmla="*/ 51162 h 70605"/>
                    <a:gd name="connsiteX6" fmla="*/ 1355694 w 1906061"/>
                    <a:gd name="connsiteY6" fmla="*/ 43151 h 70605"/>
                    <a:gd name="connsiteX7" fmla="*/ 1343330 w 1906061"/>
                    <a:gd name="connsiteY7" fmla="*/ 41419 h 70605"/>
                    <a:gd name="connsiteX8" fmla="*/ 1308990 w 1906061"/>
                    <a:gd name="connsiteY8" fmla="*/ 36850 h 70605"/>
                    <a:gd name="connsiteX9" fmla="*/ 1262893 w 1906061"/>
                    <a:gd name="connsiteY9" fmla="*/ 32996 h 70605"/>
                    <a:gd name="connsiteX10" fmla="*/ 1168642 w 1906061"/>
                    <a:gd name="connsiteY10" fmla="*/ 28839 h 70605"/>
                    <a:gd name="connsiteX11" fmla="*/ 1104443 w 1906061"/>
                    <a:gd name="connsiteY11" fmla="*/ 28839 h 70605"/>
                    <a:gd name="connsiteX12" fmla="*/ 1073091 w 1906061"/>
                    <a:gd name="connsiteY12" fmla="*/ 29055 h 70605"/>
                    <a:gd name="connsiteX13" fmla="*/ 1029484 w 1906061"/>
                    <a:gd name="connsiteY13" fmla="*/ 28839 h 70605"/>
                    <a:gd name="connsiteX14" fmla="*/ 979511 w 1906061"/>
                    <a:gd name="connsiteY14" fmla="*/ 28644 h 70605"/>
                    <a:gd name="connsiteX15" fmla="*/ 900243 w 1906061"/>
                    <a:gd name="connsiteY15" fmla="*/ 31069 h 70605"/>
                    <a:gd name="connsiteX16" fmla="*/ 884718 w 1906061"/>
                    <a:gd name="connsiteY16" fmla="*/ 31719 h 70605"/>
                    <a:gd name="connsiteX17" fmla="*/ 789558 w 1906061"/>
                    <a:gd name="connsiteY17" fmla="*/ 37781 h 70605"/>
                    <a:gd name="connsiteX18" fmla="*/ 744608 w 1906061"/>
                    <a:gd name="connsiteY18" fmla="*/ 42328 h 70605"/>
                    <a:gd name="connsiteX19" fmla="*/ 693509 w 1906061"/>
                    <a:gd name="connsiteY19" fmla="*/ 47481 h 70605"/>
                    <a:gd name="connsiteX20" fmla="*/ 636629 w 1906061"/>
                    <a:gd name="connsiteY20" fmla="*/ 52700 h 70605"/>
                    <a:gd name="connsiteX21" fmla="*/ 598392 w 1906061"/>
                    <a:gd name="connsiteY21" fmla="*/ 56142 h 70605"/>
                    <a:gd name="connsiteX22" fmla="*/ 554676 w 1906061"/>
                    <a:gd name="connsiteY22" fmla="*/ 60278 h 70605"/>
                    <a:gd name="connsiteX23" fmla="*/ 503816 w 1906061"/>
                    <a:gd name="connsiteY23" fmla="*/ 65084 h 70605"/>
                    <a:gd name="connsiteX24" fmla="*/ 408265 w 1906061"/>
                    <a:gd name="connsiteY24" fmla="*/ 70281 h 70605"/>
                    <a:gd name="connsiteX25" fmla="*/ 312238 w 1906061"/>
                    <a:gd name="connsiteY25" fmla="*/ 69307 h 70605"/>
                    <a:gd name="connsiteX26" fmla="*/ 217446 w 1906061"/>
                    <a:gd name="connsiteY26" fmla="*/ 64457 h 70605"/>
                    <a:gd name="connsiteX27" fmla="*/ 126204 w 1906061"/>
                    <a:gd name="connsiteY27" fmla="*/ 49517 h 70605"/>
                    <a:gd name="connsiteX28" fmla="*/ 40289 w 1906061"/>
                    <a:gd name="connsiteY28" fmla="*/ 21196 h 70605"/>
                    <a:gd name="connsiteX29" fmla="*/ 579 w 1906061"/>
                    <a:gd name="connsiteY29" fmla="*/ 2034 h 70605"/>
                    <a:gd name="connsiteX30" fmla="*/ 124 w 1906061"/>
                    <a:gd name="connsiteY30" fmla="*/ 583 h 70605"/>
                    <a:gd name="connsiteX31" fmla="*/ 1575 w 1906061"/>
                    <a:gd name="connsiteY31" fmla="*/ 128 h 70605"/>
                    <a:gd name="connsiteX32" fmla="*/ 41176 w 1906061"/>
                    <a:gd name="connsiteY32" fmla="*/ 19225 h 70605"/>
                    <a:gd name="connsiteX33" fmla="*/ 126724 w 1906061"/>
                    <a:gd name="connsiteY33" fmla="*/ 47416 h 70605"/>
                    <a:gd name="connsiteX34" fmla="*/ 217619 w 1906061"/>
                    <a:gd name="connsiteY34" fmla="*/ 62291 h 70605"/>
                    <a:gd name="connsiteX35" fmla="*/ 312325 w 1906061"/>
                    <a:gd name="connsiteY35" fmla="*/ 67120 h 70605"/>
                    <a:gd name="connsiteX36" fmla="*/ 408244 w 1906061"/>
                    <a:gd name="connsiteY36" fmla="*/ 68094 h 70605"/>
                    <a:gd name="connsiteX37" fmla="*/ 503621 w 1906061"/>
                    <a:gd name="connsiteY37" fmla="*/ 62919 h 70605"/>
                    <a:gd name="connsiteX38" fmla="*/ 554481 w 1906061"/>
                    <a:gd name="connsiteY38" fmla="*/ 58113 h 70605"/>
                    <a:gd name="connsiteX39" fmla="*/ 598219 w 1906061"/>
                    <a:gd name="connsiteY39" fmla="*/ 53977 h 70605"/>
                    <a:gd name="connsiteX40" fmla="*/ 636456 w 1906061"/>
                    <a:gd name="connsiteY40" fmla="*/ 50534 h 70605"/>
                    <a:gd name="connsiteX41" fmla="*/ 693314 w 1906061"/>
                    <a:gd name="connsiteY41" fmla="*/ 45316 h 70605"/>
                    <a:gd name="connsiteX42" fmla="*/ 744392 w 1906061"/>
                    <a:gd name="connsiteY42" fmla="*/ 40163 h 70605"/>
                    <a:gd name="connsiteX43" fmla="*/ 789341 w 1906061"/>
                    <a:gd name="connsiteY43" fmla="*/ 35616 h 70605"/>
                    <a:gd name="connsiteX44" fmla="*/ 884610 w 1906061"/>
                    <a:gd name="connsiteY44" fmla="*/ 29553 h 70605"/>
                    <a:gd name="connsiteX45" fmla="*/ 900135 w 1906061"/>
                    <a:gd name="connsiteY45" fmla="*/ 28904 h 70605"/>
                    <a:gd name="connsiteX46" fmla="*/ 979489 w 1906061"/>
                    <a:gd name="connsiteY46" fmla="*/ 26479 h 70605"/>
                    <a:gd name="connsiteX47" fmla="*/ 1029506 w 1906061"/>
                    <a:gd name="connsiteY47" fmla="*/ 26674 h 70605"/>
                    <a:gd name="connsiteX48" fmla="*/ 1073091 w 1906061"/>
                    <a:gd name="connsiteY48" fmla="*/ 26890 h 70605"/>
                    <a:gd name="connsiteX49" fmla="*/ 1104422 w 1906061"/>
                    <a:gd name="connsiteY49" fmla="*/ 26674 h 70605"/>
                    <a:gd name="connsiteX50" fmla="*/ 1168663 w 1906061"/>
                    <a:gd name="connsiteY50" fmla="*/ 26674 h 70605"/>
                    <a:gd name="connsiteX51" fmla="*/ 1263001 w 1906061"/>
                    <a:gd name="connsiteY51" fmla="*/ 30831 h 70605"/>
                    <a:gd name="connsiteX52" fmla="*/ 1309228 w 1906061"/>
                    <a:gd name="connsiteY52" fmla="*/ 34707 h 70605"/>
                    <a:gd name="connsiteX53" fmla="*/ 1343634 w 1906061"/>
                    <a:gd name="connsiteY53" fmla="*/ 39275 h 70605"/>
                    <a:gd name="connsiteX54" fmla="*/ 1355997 w 1906061"/>
                    <a:gd name="connsiteY54" fmla="*/ 41007 h 70605"/>
                    <a:gd name="connsiteX55" fmla="*/ 1417294 w 1906061"/>
                    <a:gd name="connsiteY55" fmla="*/ 48997 h 70605"/>
                    <a:gd name="connsiteX56" fmla="*/ 1449902 w 1906061"/>
                    <a:gd name="connsiteY56" fmla="*/ 53176 h 70605"/>
                    <a:gd name="connsiteX57" fmla="*/ 1495609 w 1906061"/>
                    <a:gd name="connsiteY57" fmla="*/ 59498 h 70605"/>
                    <a:gd name="connsiteX58" fmla="*/ 1506500 w 1906061"/>
                    <a:gd name="connsiteY58" fmla="*/ 61101 h 70605"/>
                    <a:gd name="connsiteX59" fmla="*/ 1539649 w 1906061"/>
                    <a:gd name="connsiteY59" fmla="*/ 65539 h 70605"/>
                    <a:gd name="connsiteX60" fmla="*/ 1633771 w 1906061"/>
                    <a:gd name="connsiteY60" fmla="*/ 67813 h 70605"/>
                    <a:gd name="connsiteX61" fmla="*/ 1681730 w 1906061"/>
                    <a:gd name="connsiteY61" fmla="*/ 65106 h 70605"/>
                    <a:gd name="connsiteX62" fmla="*/ 1688074 w 1906061"/>
                    <a:gd name="connsiteY62" fmla="*/ 64651 h 70605"/>
                    <a:gd name="connsiteX63" fmla="*/ 1727849 w 1906061"/>
                    <a:gd name="connsiteY63" fmla="*/ 60862 h 70605"/>
                    <a:gd name="connsiteX64" fmla="*/ 1818788 w 1906061"/>
                    <a:gd name="connsiteY64" fmla="*/ 37803 h 70605"/>
                    <a:gd name="connsiteX65" fmla="*/ 1904486 w 1906061"/>
                    <a:gd name="connsiteY65" fmla="*/ 172 h 70605"/>
                    <a:gd name="connsiteX66" fmla="*/ 1905937 w 1906061"/>
                    <a:gd name="connsiteY66" fmla="*/ 626 h 70605"/>
                    <a:gd name="connsiteX67" fmla="*/ 1905482 w 1906061"/>
                    <a:gd name="connsiteY67" fmla="*/ 2077 h 70605"/>
                    <a:gd name="connsiteX68" fmla="*/ 1819480 w 1906061"/>
                    <a:gd name="connsiteY68" fmla="*/ 39817 h 70605"/>
                    <a:gd name="connsiteX69" fmla="*/ 1728130 w 1906061"/>
                    <a:gd name="connsiteY69" fmla="*/ 62984 h 70605"/>
                    <a:gd name="connsiteX70" fmla="*/ 1688204 w 1906061"/>
                    <a:gd name="connsiteY70" fmla="*/ 66795 h 70605"/>
                    <a:gd name="connsiteX71" fmla="*/ 1681860 w 1906061"/>
                    <a:gd name="connsiteY71" fmla="*/ 67250 h 70605"/>
                    <a:gd name="connsiteX72" fmla="*/ 1633836 w 1906061"/>
                    <a:gd name="connsiteY72" fmla="*/ 69956 h 70605"/>
                    <a:gd name="connsiteX73" fmla="*/ 1600427 w 1906061"/>
                    <a:gd name="connsiteY73" fmla="*/ 70606 h 70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06061" h="70605">
                      <a:moveTo>
                        <a:pt x="1600427" y="70606"/>
                      </a:moveTo>
                      <a:cubicBezTo>
                        <a:pt x="1578017" y="70606"/>
                        <a:pt x="1558162" y="69653"/>
                        <a:pt x="1539433" y="67683"/>
                      </a:cubicBezTo>
                      <a:cubicBezTo>
                        <a:pt x="1528304" y="66514"/>
                        <a:pt x="1517066" y="64846"/>
                        <a:pt x="1506175" y="63244"/>
                      </a:cubicBezTo>
                      <a:cubicBezTo>
                        <a:pt x="1502559" y="62703"/>
                        <a:pt x="1498922" y="62161"/>
                        <a:pt x="1495306" y="61642"/>
                      </a:cubicBezTo>
                      <a:cubicBezTo>
                        <a:pt x="1482726" y="59845"/>
                        <a:pt x="1466162" y="57485"/>
                        <a:pt x="1449620" y="55341"/>
                      </a:cubicBezTo>
                      <a:cubicBezTo>
                        <a:pt x="1438751" y="53934"/>
                        <a:pt x="1427882" y="52548"/>
                        <a:pt x="1417012" y="51162"/>
                      </a:cubicBezTo>
                      <a:cubicBezTo>
                        <a:pt x="1396898" y="48607"/>
                        <a:pt x="1376112" y="45966"/>
                        <a:pt x="1355694" y="43151"/>
                      </a:cubicBezTo>
                      <a:cubicBezTo>
                        <a:pt x="1351580" y="42588"/>
                        <a:pt x="1347444" y="42003"/>
                        <a:pt x="1343330" y="41419"/>
                      </a:cubicBezTo>
                      <a:cubicBezTo>
                        <a:pt x="1332071" y="39838"/>
                        <a:pt x="1320444" y="38193"/>
                        <a:pt x="1308990" y="36850"/>
                      </a:cubicBezTo>
                      <a:cubicBezTo>
                        <a:pt x="1295696" y="35291"/>
                        <a:pt x="1281037" y="34079"/>
                        <a:pt x="1262893" y="32996"/>
                      </a:cubicBezTo>
                      <a:cubicBezTo>
                        <a:pt x="1234486" y="31307"/>
                        <a:pt x="1201423" y="29445"/>
                        <a:pt x="1168642" y="28839"/>
                      </a:cubicBezTo>
                      <a:cubicBezTo>
                        <a:pt x="1147249" y="28449"/>
                        <a:pt x="1125489" y="28644"/>
                        <a:pt x="1104443" y="28839"/>
                      </a:cubicBezTo>
                      <a:cubicBezTo>
                        <a:pt x="1093986" y="28926"/>
                        <a:pt x="1083549" y="29034"/>
                        <a:pt x="1073091" y="29055"/>
                      </a:cubicBezTo>
                      <a:cubicBezTo>
                        <a:pt x="1058563" y="29099"/>
                        <a:pt x="1043774" y="28969"/>
                        <a:pt x="1029484" y="28839"/>
                      </a:cubicBezTo>
                      <a:cubicBezTo>
                        <a:pt x="1013093" y="28687"/>
                        <a:pt x="996161" y="28536"/>
                        <a:pt x="979511" y="28644"/>
                      </a:cubicBezTo>
                      <a:cubicBezTo>
                        <a:pt x="953074" y="28817"/>
                        <a:pt x="926204" y="29965"/>
                        <a:pt x="900243" y="31069"/>
                      </a:cubicBezTo>
                      <a:lnTo>
                        <a:pt x="884718" y="31719"/>
                      </a:lnTo>
                      <a:cubicBezTo>
                        <a:pt x="854514" y="32974"/>
                        <a:pt x="822079" y="34555"/>
                        <a:pt x="789558" y="37781"/>
                      </a:cubicBezTo>
                      <a:cubicBezTo>
                        <a:pt x="774574" y="39275"/>
                        <a:pt x="759591" y="40791"/>
                        <a:pt x="744608" y="42328"/>
                      </a:cubicBezTo>
                      <a:cubicBezTo>
                        <a:pt x="727590" y="44060"/>
                        <a:pt x="710549" y="45814"/>
                        <a:pt x="693509" y="47481"/>
                      </a:cubicBezTo>
                      <a:cubicBezTo>
                        <a:pt x="674564" y="49343"/>
                        <a:pt x="655272" y="51032"/>
                        <a:pt x="636629" y="52700"/>
                      </a:cubicBezTo>
                      <a:cubicBezTo>
                        <a:pt x="623876" y="53825"/>
                        <a:pt x="611145" y="54951"/>
                        <a:pt x="598392" y="56142"/>
                      </a:cubicBezTo>
                      <a:cubicBezTo>
                        <a:pt x="583820" y="57485"/>
                        <a:pt x="569248" y="58892"/>
                        <a:pt x="554676" y="60278"/>
                      </a:cubicBezTo>
                      <a:cubicBezTo>
                        <a:pt x="537723" y="61902"/>
                        <a:pt x="520769" y="63526"/>
                        <a:pt x="503816" y="65084"/>
                      </a:cubicBezTo>
                      <a:cubicBezTo>
                        <a:pt x="472225" y="67986"/>
                        <a:pt x="440094" y="69718"/>
                        <a:pt x="408265" y="70281"/>
                      </a:cubicBezTo>
                      <a:cubicBezTo>
                        <a:pt x="377498" y="70822"/>
                        <a:pt x="346102" y="70497"/>
                        <a:pt x="312238" y="69307"/>
                      </a:cubicBezTo>
                      <a:cubicBezTo>
                        <a:pt x="276058" y="68029"/>
                        <a:pt x="245940" y="66492"/>
                        <a:pt x="217446" y="64457"/>
                      </a:cubicBezTo>
                      <a:cubicBezTo>
                        <a:pt x="189017" y="62421"/>
                        <a:pt x="159158" y="57550"/>
                        <a:pt x="126204" y="49517"/>
                      </a:cubicBezTo>
                      <a:cubicBezTo>
                        <a:pt x="93856" y="41657"/>
                        <a:pt x="65751" y="32390"/>
                        <a:pt x="40289" y="21196"/>
                      </a:cubicBezTo>
                      <a:cubicBezTo>
                        <a:pt x="27904" y="15761"/>
                        <a:pt x="14912" y="9482"/>
                        <a:pt x="579" y="2034"/>
                      </a:cubicBezTo>
                      <a:cubicBezTo>
                        <a:pt x="59" y="1752"/>
                        <a:pt x="-157" y="1103"/>
                        <a:pt x="124" y="583"/>
                      </a:cubicBezTo>
                      <a:cubicBezTo>
                        <a:pt x="406" y="42"/>
                        <a:pt x="1055" y="-153"/>
                        <a:pt x="1575" y="128"/>
                      </a:cubicBezTo>
                      <a:cubicBezTo>
                        <a:pt x="15887" y="7555"/>
                        <a:pt x="28835" y="13812"/>
                        <a:pt x="41176" y="19225"/>
                      </a:cubicBezTo>
                      <a:cubicBezTo>
                        <a:pt x="66531" y="30355"/>
                        <a:pt x="94505" y="39578"/>
                        <a:pt x="126724" y="47416"/>
                      </a:cubicBezTo>
                      <a:cubicBezTo>
                        <a:pt x="159570" y="55406"/>
                        <a:pt x="189298" y="60278"/>
                        <a:pt x="217619" y="62291"/>
                      </a:cubicBezTo>
                      <a:cubicBezTo>
                        <a:pt x="246070" y="64327"/>
                        <a:pt x="276166" y="65864"/>
                        <a:pt x="312325" y="67120"/>
                      </a:cubicBezTo>
                      <a:cubicBezTo>
                        <a:pt x="346145" y="68311"/>
                        <a:pt x="377519" y="68635"/>
                        <a:pt x="408244" y="68094"/>
                      </a:cubicBezTo>
                      <a:cubicBezTo>
                        <a:pt x="440007" y="67553"/>
                        <a:pt x="472095" y="65799"/>
                        <a:pt x="503621" y="62919"/>
                      </a:cubicBezTo>
                      <a:cubicBezTo>
                        <a:pt x="520574" y="61360"/>
                        <a:pt x="537528" y="59736"/>
                        <a:pt x="554481" y="58113"/>
                      </a:cubicBezTo>
                      <a:cubicBezTo>
                        <a:pt x="569053" y="56727"/>
                        <a:pt x="583625" y="55319"/>
                        <a:pt x="598219" y="53977"/>
                      </a:cubicBezTo>
                      <a:cubicBezTo>
                        <a:pt x="610972" y="52786"/>
                        <a:pt x="623703" y="51660"/>
                        <a:pt x="636456" y="50534"/>
                      </a:cubicBezTo>
                      <a:cubicBezTo>
                        <a:pt x="655099" y="48889"/>
                        <a:pt x="674369" y="47178"/>
                        <a:pt x="693314" y="45316"/>
                      </a:cubicBezTo>
                      <a:cubicBezTo>
                        <a:pt x="710355" y="43649"/>
                        <a:pt x="727373" y="41917"/>
                        <a:pt x="744392" y="40163"/>
                      </a:cubicBezTo>
                      <a:cubicBezTo>
                        <a:pt x="759375" y="38626"/>
                        <a:pt x="774358" y="37088"/>
                        <a:pt x="789341" y="35616"/>
                      </a:cubicBezTo>
                      <a:cubicBezTo>
                        <a:pt x="821906" y="32390"/>
                        <a:pt x="854384" y="30788"/>
                        <a:pt x="884610" y="29553"/>
                      </a:cubicBezTo>
                      <a:lnTo>
                        <a:pt x="900135" y="28904"/>
                      </a:lnTo>
                      <a:cubicBezTo>
                        <a:pt x="926139" y="27800"/>
                        <a:pt x="953009" y="26652"/>
                        <a:pt x="979489" y="26479"/>
                      </a:cubicBezTo>
                      <a:cubicBezTo>
                        <a:pt x="996161" y="26371"/>
                        <a:pt x="1013115" y="26522"/>
                        <a:pt x="1029506" y="26674"/>
                      </a:cubicBezTo>
                      <a:cubicBezTo>
                        <a:pt x="1043796" y="26804"/>
                        <a:pt x="1058563" y="26934"/>
                        <a:pt x="1073091" y="26890"/>
                      </a:cubicBezTo>
                      <a:cubicBezTo>
                        <a:pt x="1083528" y="26869"/>
                        <a:pt x="1093986" y="26760"/>
                        <a:pt x="1104422" y="26674"/>
                      </a:cubicBezTo>
                      <a:cubicBezTo>
                        <a:pt x="1125468" y="26479"/>
                        <a:pt x="1147249" y="26262"/>
                        <a:pt x="1168663" y="26674"/>
                      </a:cubicBezTo>
                      <a:cubicBezTo>
                        <a:pt x="1201466" y="27280"/>
                        <a:pt x="1234572" y="29142"/>
                        <a:pt x="1263001" y="30831"/>
                      </a:cubicBezTo>
                      <a:cubicBezTo>
                        <a:pt x="1281189" y="31913"/>
                        <a:pt x="1295891" y="33148"/>
                        <a:pt x="1309228" y="34707"/>
                      </a:cubicBezTo>
                      <a:cubicBezTo>
                        <a:pt x="1320726" y="36049"/>
                        <a:pt x="1332353" y="37695"/>
                        <a:pt x="1343634" y="39275"/>
                      </a:cubicBezTo>
                      <a:cubicBezTo>
                        <a:pt x="1347747" y="39860"/>
                        <a:pt x="1351861" y="40444"/>
                        <a:pt x="1355997" y="41007"/>
                      </a:cubicBezTo>
                      <a:cubicBezTo>
                        <a:pt x="1376415" y="43822"/>
                        <a:pt x="1397201" y="46464"/>
                        <a:pt x="1417294" y="48997"/>
                      </a:cubicBezTo>
                      <a:cubicBezTo>
                        <a:pt x="1428163" y="50383"/>
                        <a:pt x="1439032" y="51747"/>
                        <a:pt x="1449902" y="53176"/>
                      </a:cubicBezTo>
                      <a:cubicBezTo>
                        <a:pt x="1466466" y="55319"/>
                        <a:pt x="1483029" y="57679"/>
                        <a:pt x="1495609" y="59498"/>
                      </a:cubicBezTo>
                      <a:cubicBezTo>
                        <a:pt x="1499247" y="60018"/>
                        <a:pt x="1502863" y="60559"/>
                        <a:pt x="1506500" y="61101"/>
                      </a:cubicBezTo>
                      <a:cubicBezTo>
                        <a:pt x="1517348" y="62703"/>
                        <a:pt x="1528585" y="64370"/>
                        <a:pt x="1539649" y="65539"/>
                      </a:cubicBezTo>
                      <a:cubicBezTo>
                        <a:pt x="1567083" y="68419"/>
                        <a:pt x="1596984" y="69133"/>
                        <a:pt x="1633771" y="67813"/>
                      </a:cubicBezTo>
                      <a:cubicBezTo>
                        <a:pt x="1648234" y="67293"/>
                        <a:pt x="1663911" y="66405"/>
                        <a:pt x="1681730" y="65106"/>
                      </a:cubicBezTo>
                      <a:lnTo>
                        <a:pt x="1688074" y="64651"/>
                      </a:lnTo>
                      <a:cubicBezTo>
                        <a:pt x="1701152" y="63720"/>
                        <a:pt x="1714685" y="62746"/>
                        <a:pt x="1727849" y="60862"/>
                      </a:cubicBezTo>
                      <a:cubicBezTo>
                        <a:pt x="1755650" y="56857"/>
                        <a:pt x="1785400" y="49322"/>
                        <a:pt x="1818788" y="37803"/>
                      </a:cubicBezTo>
                      <a:cubicBezTo>
                        <a:pt x="1845485" y="28601"/>
                        <a:pt x="1873502" y="16281"/>
                        <a:pt x="1904486" y="172"/>
                      </a:cubicBezTo>
                      <a:cubicBezTo>
                        <a:pt x="1905006" y="-110"/>
                        <a:pt x="1905677" y="107"/>
                        <a:pt x="1905937" y="626"/>
                      </a:cubicBezTo>
                      <a:cubicBezTo>
                        <a:pt x="1906219" y="1168"/>
                        <a:pt x="1906002" y="1817"/>
                        <a:pt x="1905482" y="2077"/>
                      </a:cubicBezTo>
                      <a:cubicBezTo>
                        <a:pt x="1874412" y="18229"/>
                        <a:pt x="1846264" y="30571"/>
                        <a:pt x="1819480" y="39817"/>
                      </a:cubicBezTo>
                      <a:cubicBezTo>
                        <a:pt x="1785963" y="51379"/>
                        <a:pt x="1756083" y="58957"/>
                        <a:pt x="1728130" y="62984"/>
                      </a:cubicBezTo>
                      <a:cubicBezTo>
                        <a:pt x="1714901" y="64890"/>
                        <a:pt x="1701325" y="65864"/>
                        <a:pt x="1688204" y="66795"/>
                      </a:cubicBezTo>
                      <a:lnTo>
                        <a:pt x="1681860" y="67250"/>
                      </a:lnTo>
                      <a:cubicBezTo>
                        <a:pt x="1664040" y="68549"/>
                        <a:pt x="1648321" y="69437"/>
                        <a:pt x="1633836" y="69956"/>
                      </a:cubicBezTo>
                      <a:cubicBezTo>
                        <a:pt x="1622057" y="70411"/>
                        <a:pt x="1610950" y="70606"/>
                        <a:pt x="1600427" y="706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8" name="任意多边形: 形状 447">
                  <a:extLst>
                    <a:ext uri="{FF2B5EF4-FFF2-40B4-BE49-F238E27FC236}">
                      <a16:creationId xmlns:a16="http://schemas.microsoft.com/office/drawing/2014/main" id="{93FDD43C-FDEB-7C04-4755-F2FC2E2B06F1}"/>
                    </a:ext>
                  </a:extLst>
                </p:cNvPr>
                <p:cNvSpPr/>
                <p:nvPr/>
              </p:nvSpPr>
              <p:spPr>
                <a:xfrm>
                  <a:off x="6536402" y="2621947"/>
                  <a:ext cx="1853886" cy="104991"/>
                </a:xfrm>
                <a:custGeom>
                  <a:avLst/>
                  <a:gdLst>
                    <a:gd name="connsiteX0" fmla="*/ 448238 w 1853886"/>
                    <a:gd name="connsiteY0" fmla="*/ 104988 h 104991"/>
                    <a:gd name="connsiteX1" fmla="*/ 440552 w 1853886"/>
                    <a:gd name="connsiteY1" fmla="*/ 104945 h 104991"/>
                    <a:gd name="connsiteX2" fmla="*/ 393220 w 1853886"/>
                    <a:gd name="connsiteY2" fmla="*/ 103040 h 104991"/>
                    <a:gd name="connsiteX3" fmla="*/ 299857 w 1853886"/>
                    <a:gd name="connsiteY3" fmla="*/ 93599 h 104991"/>
                    <a:gd name="connsiteX4" fmla="*/ 207294 w 1853886"/>
                    <a:gd name="connsiteY4" fmla="*/ 80998 h 104991"/>
                    <a:gd name="connsiteX5" fmla="*/ 120426 w 1853886"/>
                    <a:gd name="connsiteY5" fmla="*/ 58805 h 104991"/>
                    <a:gd name="connsiteX6" fmla="*/ 38538 w 1853886"/>
                    <a:gd name="connsiteY6" fmla="*/ 23274 h 104991"/>
                    <a:gd name="connsiteX7" fmla="*/ 539 w 1853886"/>
                    <a:gd name="connsiteY7" fmla="*/ 2011 h 104991"/>
                    <a:gd name="connsiteX8" fmla="*/ 149 w 1853886"/>
                    <a:gd name="connsiteY8" fmla="*/ 539 h 104991"/>
                    <a:gd name="connsiteX9" fmla="*/ 1621 w 1853886"/>
                    <a:gd name="connsiteY9" fmla="*/ 149 h 104991"/>
                    <a:gd name="connsiteX10" fmla="*/ 39513 w 1853886"/>
                    <a:gd name="connsiteY10" fmla="*/ 21368 h 104991"/>
                    <a:gd name="connsiteX11" fmla="*/ 121119 w 1853886"/>
                    <a:gd name="connsiteY11" fmla="*/ 56791 h 104991"/>
                    <a:gd name="connsiteX12" fmla="*/ 207554 w 1853886"/>
                    <a:gd name="connsiteY12" fmla="*/ 78898 h 104991"/>
                    <a:gd name="connsiteX13" fmla="*/ 300095 w 1853886"/>
                    <a:gd name="connsiteY13" fmla="*/ 91499 h 104991"/>
                    <a:gd name="connsiteX14" fmla="*/ 393307 w 1853886"/>
                    <a:gd name="connsiteY14" fmla="*/ 100939 h 104991"/>
                    <a:gd name="connsiteX15" fmla="*/ 440530 w 1853886"/>
                    <a:gd name="connsiteY15" fmla="*/ 102823 h 104991"/>
                    <a:gd name="connsiteX16" fmla="*/ 479201 w 1853886"/>
                    <a:gd name="connsiteY16" fmla="*/ 102368 h 104991"/>
                    <a:gd name="connsiteX17" fmla="*/ 486736 w 1853886"/>
                    <a:gd name="connsiteY17" fmla="*/ 102195 h 104991"/>
                    <a:gd name="connsiteX18" fmla="*/ 579796 w 1853886"/>
                    <a:gd name="connsiteY18" fmla="*/ 100268 h 104991"/>
                    <a:gd name="connsiteX19" fmla="*/ 673225 w 1853886"/>
                    <a:gd name="connsiteY19" fmla="*/ 97518 h 104991"/>
                    <a:gd name="connsiteX20" fmla="*/ 715901 w 1853886"/>
                    <a:gd name="connsiteY20" fmla="*/ 95223 h 104991"/>
                    <a:gd name="connsiteX21" fmla="*/ 766783 w 1853886"/>
                    <a:gd name="connsiteY21" fmla="*/ 92625 h 104991"/>
                    <a:gd name="connsiteX22" fmla="*/ 859367 w 1853886"/>
                    <a:gd name="connsiteY22" fmla="*/ 91499 h 104991"/>
                    <a:gd name="connsiteX23" fmla="*/ 883596 w 1853886"/>
                    <a:gd name="connsiteY23" fmla="*/ 91542 h 104991"/>
                    <a:gd name="connsiteX24" fmla="*/ 952211 w 1853886"/>
                    <a:gd name="connsiteY24" fmla="*/ 91932 h 104991"/>
                    <a:gd name="connsiteX25" fmla="*/ 1044752 w 1853886"/>
                    <a:gd name="connsiteY25" fmla="*/ 92279 h 104991"/>
                    <a:gd name="connsiteX26" fmla="*/ 1068396 w 1853886"/>
                    <a:gd name="connsiteY26" fmla="*/ 91954 h 104991"/>
                    <a:gd name="connsiteX27" fmla="*/ 1138354 w 1853886"/>
                    <a:gd name="connsiteY27" fmla="*/ 91478 h 104991"/>
                    <a:gd name="connsiteX28" fmla="*/ 1167606 w 1853886"/>
                    <a:gd name="connsiteY28" fmla="*/ 91586 h 104991"/>
                    <a:gd name="connsiteX29" fmla="*/ 1230873 w 1853886"/>
                    <a:gd name="connsiteY29" fmla="*/ 92300 h 104991"/>
                    <a:gd name="connsiteX30" fmla="*/ 1284180 w 1853886"/>
                    <a:gd name="connsiteY30" fmla="*/ 95440 h 104991"/>
                    <a:gd name="connsiteX31" fmla="*/ 1323046 w 1853886"/>
                    <a:gd name="connsiteY31" fmla="*/ 97995 h 104991"/>
                    <a:gd name="connsiteX32" fmla="*/ 1395515 w 1853886"/>
                    <a:gd name="connsiteY32" fmla="*/ 100463 h 104991"/>
                    <a:gd name="connsiteX33" fmla="*/ 1415132 w 1853886"/>
                    <a:gd name="connsiteY33" fmla="*/ 100983 h 104991"/>
                    <a:gd name="connsiteX34" fmla="*/ 1437607 w 1853886"/>
                    <a:gd name="connsiteY34" fmla="*/ 101762 h 104991"/>
                    <a:gd name="connsiteX35" fmla="*/ 1504793 w 1853886"/>
                    <a:gd name="connsiteY35" fmla="*/ 102260 h 104991"/>
                    <a:gd name="connsiteX36" fmla="*/ 1597117 w 1853886"/>
                    <a:gd name="connsiteY36" fmla="*/ 91001 h 104991"/>
                    <a:gd name="connsiteX37" fmla="*/ 1642413 w 1853886"/>
                    <a:gd name="connsiteY37" fmla="*/ 82925 h 104991"/>
                    <a:gd name="connsiteX38" fmla="*/ 1647783 w 1853886"/>
                    <a:gd name="connsiteY38" fmla="*/ 81929 h 104991"/>
                    <a:gd name="connsiteX39" fmla="*/ 1685912 w 1853886"/>
                    <a:gd name="connsiteY39" fmla="*/ 73809 h 104991"/>
                    <a:gd name="connsiteX40" fmla="*/ 1771720 w 1853886"/>
                    <a:gd name="connsiteY40" fmla="*/ 42219 h 104991"/>
                    <a:gd name="connsiteX41" fmla="*/ 1852265 w 1853886"/>
                    <a:gd name="connsiteY41" fmla="*/ 192 h 104991"/>
                    <a:gd name="connsiteX42" fmla="*/ 1853737 w 1853886"/>
                    <a:gd name="connsiteY42" fmla="*/ 582 h 104991"/>
                    <a:gd name="connsiteX43" fmla="*/ 1853348 w 1853886"/>
                    <a:gd name="connsiteY43" fmla="*/ 2054 h 104991"/>
                    <a:gd name="connsiteX44" fmla="*/ 1772607 w 1853886"/>
                    <a:gd name="connsiteY44" fmla="*/ 44189 h 104991"/>
                    <a:gd name="connsiteX45" fmla="*/ 1686497 w 1853886"/>
                    <a:gd name="connsiteY45" fmla="*/ 75888 h 104991"/>
                    <a:gd name="connsiteX46" fmla="*/ 1648194 w 1853886"/>
                    <a:gd name="connsiteY46" fmla="*/ 84029 h 104991"/>
                    <a:gd name="connsiteX47" fmla="*/ 1642825 w 1853886"/>
                    <a:gd name="connsiteY47" fmla="*/ 85025 h 104991"/>
                    <a:gd name="connsiteX48" fmla="*/ 1597485 w 1853886"/>
                    <a:gd name="connsiteY48" fmla="*/ 93101 h 104991"/>
                    <a:gd name="connsiteX49" fmla="*/ 1504923 w 1853886"/>
                    <a:gd name="connsiteY49" fmla="*/ 104382 h 104991"/>
                    <a:gd name="connsiteX50" fmla="*/ 1437542 w 1853886"/>
                    <a:gd name="connsiteY50" fmla="*/ 103884 h 104991"/>
                    <a:gd name="connsiteX51" fmla="*/ 1415089 w 1853886"/>
                    <a:gd name="connsiteY51" fmla="*/ 103105 h 104991"/>
                    <a:gd name="connsiteX52" fmla="*/ 1395472 w 1853886"/>
                    <a:gd name="connsiteY52" fmla="*/ 102585 h 104991"/>
                    <a:gd name="connsiteX53" fmla="*/ 1322959 w 1853886"/>
                    <a:gd name="connsiteY53" fmla="*/ 100117 h 104991"/>
                    <a:gd name="connsiteX54" fmla="*/ 1284029 w 1853886"/>
                    <a:gd name="connsiteY54" fmla="*/ 97562 h 104991"/>
                    <a:gd name="connsiteX55" fmla="*/ 1230808 w 1853886"/>
                    <a:gd name="connsiteY55" fmla="*/ 94444 h 104991"/>
                    <a:gd name="connsiteX56" fmla="*/ 1167606 w 1853886"/>
                    <a:gd name="connsiteY56" fmla="*/ 93729 h 104991"/>
                    <a:gd name="connsiteX57" fmla="*/ 1138332 w 1853886"/>
                    <a:gd name="connsiteY57" fmla="*/ 93621 h 104991"/>
                    <a:gd name="connsiteX58" fmla="*/ 1068418 w 1853886"/>
                    <a:gd name="connsiteY58" fmla="*/ 94097 h 104991"/>
                    <a:gd name="connsiteX59" fmla="*/ 1044774 w 1853886"/>
                    <a:gd name="connsiteY59" fmla="*/ 94422 h 104991"/>
                    <a:gd name="connsiteX60" fmla="*/ 952168 w 1853886"/>
                    <a:gd name="connsiteY60" fmla="*/ 94076 h 104991"/>
                    <a:gd name="connsiteX61" fmla="*/ 883574 w 1853886"/>
                    <a:gd name="connsiteY61" fmla="*/ 93686 h 104991"/>
                    <a:gd name="connsiteX62" fmla="*/ 859346 w 1853886"/>
                    <a:gd name="connsiteY62" fmla="*/ 93643 h 104991"/>
                    <a:gd name="connsiteX63" fmla="*/ 766848 w 1853886"/>
                    <a:gd name="connsiteY63" fmla="*/ 94769 h 104991"/>
                    <a:gd name="connsiteX64" fmla="*/ 716009 w 1853886"/>
                    <a:gd name="connsiteY64" fmla="*/ 97367 h 104991"/>
                    <a:gd name="connsiteX65" fmla="*/ 673290 w 1853886"/>
                    <a:gd name="connsiteY65" fmla="*/ 99662 h 104991"/>
                    <a:gd name="connsiteX66" fmla="*/ 579796 w 1853886"/>
                    <a:gd name="connsiteY66" fmla="*/ 102412 h 104991"/>
                    <a:gd name="connsiteX67" fmla="*/ 486736 w 1853886"/>
                    <a:gd name="connsiteY67" fmla="*/ 104339 h 104991"/>
                    <a:gd name="connsiteX68" fmla="*/ 479201 w 1853886"/>
                    <a:gd name="connsiteY68" fmla="*/ 104512 h 104991"/>
                    <a:gd name="connsiteX69" fmla="*/ 448238 w 1853886"/>
                    <a:gd name="connsiteY69" fmla="*/ 104988 h 104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853886" h="104991">
                      <a:moveTo>
                        <a:pt x="448238" y="104988"/>
                      </a:moveTo>
                      <a:cubicBezTo>
                        <a:pt x="445662" y="104988"/>
                        <a:pt x="443107" y="104967"/>
                        <a:pt x="440552" y="104945"/>
                      </a:cubicBezTo>
                      <a:cubicBezTo>
                        <a:pt x="425395" y="104729"/>
                        <a:pt x="409459" y="104101"/>
                        <a:pt x="393220" y="103040"/>
                      </a:cubicBezTo>
                      <a:cubicBezTo>
                        <a:pt x="365831" y="101264"/>
                        <a:pt x="336146" y="98276"/>
                        <a:pt x="299857" y="93599"/>
                      </a:cubicBezTo>
                      <a:cubicBezTo>
                        <a:pt x="268959" y="89615"/>
                        <a:pt x="237802" y="85372"/>
                        <a:pt x="207294" y="80998"/>
                      </a:cubicBezTo>
                      <a:cubicBezTo>
                        <a:pt x="179948" y="77079"/>
                        <a:pt x="150717" y="69609"/>
                        <a:pt x="120426" y="58805"/>
                      </a:cubicBezTo>
                      <a:cubicBezTo>
                        <a:pt x="90417" y="48108"/>
                        <a:pt x="63633" y="36481"/>
                        <a:pt x="38538" y="23274"/>
                      </a:cubicBezTo>
                      <a:cubicBezTo>
                        <a:pt x="26846" y="17124"/>
                        <a:pt x="14418" y="10152"/>
                        <a:pt x="539" y="2011"/>
                      </a:cubicBezTo>
                      <a:cubicBezTo>
                        <a:pt x="19" y="1708"/>
                        <a:pt x="-154" y="1037"/>
                        <a:pt x="149" y="539"/>
                      </a:cubicBezTo>
                      <a:cubicBezTo>
                        <a:pt x="452" y="19"/>
                        <a:pt x="1124" y="-154"/>
                        <a:pt x="1621" y="149"/>
                      </a:cubicBezTo>
                      <a:cubicBezTo>
                        <a:pt x="15457" y="8290"/>
                        <a:pt x="27842" y="15219"/>
                        <a:pt x="39513" y="21368"/>
                      </a:cubicBezTo>
                      <a:cubicBezTo>
                        <a:pt x="64521" y="34533"/>
                        <a:pt x="91218" y="46116"/>
                        <a:pt x="121119" y="56791"/>
                      </a:cubicBezTo>
                      <a:cubicBezTo>
                        <a:pt x="151280" y="67552"/>
                        <a:pt x="180359" y="74979"/>
                        <a:pt x="207554" y="78898"/>
                      </a:cubicBezTo>
                      <a:cubicBezTo>
                        <a:pt x="238062" y="83271"/>
                        <a:pt x="269197" y="87515"/>
                        <a:pt x="300095" y="91499"/>
                      </a:cubicBezTo>
                      <a:cubicBezTo>
                        <a:pt x="336340" y="96176"/>
                        <a:pt x="365960" y="99164"/>
                        <a:pt x="393307" y="100939"/>
                      </a:cubicBezTo>
                      <a:cubicBezTo>
                        <a:pt x="409503" y="101979"/>
                        <a:pt x="425395" y="102628"/>
                        <a:pt x="440530" y="102823"/>
                      </a:cubicBezTo>
                      <a:cubicBezTo>
                        <a:pt x="453413" y="102996"/>
                        <a:pt x="466513" y="102672"/>
                        <a:pt x="479201" y="102368"/>
                      </a:cubicBezTo>
                      <a:lnTo>
                        <a:pt x="486736" y="102195"/>
                      </a:lnTo>
                      <a:cubicBezTo>
                        <a:pt x="520643" y="101416"/>
                        <a:pt x="551085" y="100788"/>
                        <a:pt x="579796" y="100268"/>
                      </a:cubicBezTo>
                      <a:cubicBezTo>
                        <a:pt x="612837" y="99662"/>
                        <a:pt x="643410" y="98753"/>
                        <a:pt x="673225" y="97518"/>
                      </a:cubicBezTo>
                      <a:cubicBezTo>
                        <a:pt x="687450" y="96934"/>
                        <a:pt x="701914" y="96068"/>
                        <a:pt x="715901" y="95223"/>
                      </a:cubicBezTo>
                      <a:cubicBezTo>
                        <a:pt x="732573" y="94227"/>
                        <a:pt x="749808" y="93210"/>
                        <a:pt x="766783" y="92625"/>
                      </a:cubicBezTo>
                      <a:cubicBezTo>
                        <a:pt x="799456" y="91499"/>
                        <a:pt x="831912" y="91434"/>
                        <a:pt x="859367" y="91499"/>
                      </a:cubicBezTo>
                      <a:cubicBezTo>
                        <a:pt x="867443" y="91521"/>
                        <a:pt x="875520" y="91521"/>
                        <a:pt x="883596" y="91542"/>
                      </a:cubicBezTo>
                      <a:cubicBezTo>
                        <a:pt x="906092" y="91564"/>
                        <a:pt x="929325" y="91586"/>
                        <a:pt x="952211" y="91932"/>
                      </a:cubicBezTo>
                      <a:cubicBezTo>
                        <a:pt x="988110" y="92473"/>
                        <a:pt x="1017514" y="92582"/>
                        <a:pt x="1044752" y="92279"/>
                      </a:cubicBezTo>
                      <a:cubicBezTo>
                        <a:pt x="1052633" y="92192"/>
                        <a:pt x="1060515" y="92084"/>
                        <a:pt x="1068396" y="91954"/>
                      </a:cubicBezTo>
                      <a:cubicBezTo>
                        <a:pt x="1091326" y="91629"/>
                        <a:pt x="1115035" y="91304"/>
                        <a:pt x="1138354" y="91478"/>
                      </a:cubicBezTo>
                      <a:cubicBezTo>
                        <a:pt x="1148119" y="91564"/>
                        <a:pt x="1157862" y="91564"/>
                        <a:pt x="1167606" y="91586"/>
                      </a:cubicBezTo>
                      <a:cubicBezTo>
                        <a:pt x="1188327" y="91629"/>
                        <a:pt x="1209784" y="91672"/>
                        <a:pt x="1230873" y="92300"/>
                      </a:cubicBezTo>
                      <a:cubicBezTo>
                        <a:pt x="1248671" y="92842"/>
                        <a:pt x="1266729" y="94162"/>
                        <a:pt x="1284180" y="95440"/>
                      </a:cubicBezTo>
                      <a:cubicBezTo>
                        <a:pt x="1296912" y="96371"/>
                        <a:pt x="1310098" y="97345"/>
                        <a:pt x="1323046" y="97995"/>
                      </a:cubicBezTo>
                      <a:cubicBezTo>
                        <a:pt x="1347188" y="99207"/>
                        <a:pt x="1371741" y="99835"/>
                        <a:pt x="1395515" y="100463"/>
                      </a:cubicBezTo>
                      <a:cubicBezTo>
                        <a:pt x="1402054" y="100636"/>
                        <a:pt x="1408593" y="100810"/>
                        <a:pt x="1415132" y="100983"/>
                      </a:cubicBezTo>
                      <a:cubicBezTo>
                        <a:pt x="1422624" y="101199"/>
                        <a:pt x="1430115" y="101481"/>
                        <a:pt x="1437607" y="101762"/>
                      </a:cubicBezTo>
                      <a:cubicBezTo>
                        <a:pt x="1459649" y="102607"/>
                        <a:pt x="1482448" y="103473"/>
                        <a:pt x="1504793" y="102260"/>
                      </a:cubicBezTo>
                      <a:cubicBezTo>
                        <a:pt x="1538722" y="100398"/>
                        <a:pt x="1571958" y="95267"/>
                        <a:pt x="1597117" y="91001"/>
                      </a:cubicBezTo>
                      <a:cubicBezTo>
                        <a:pt x="1610347" y="88749"/>
                        <a:pt x="1624312" y="86259"/>
                        <a:pt x="1642413" y="82925"/>
                      </a:cubicBezTo>
                      <a:lnTo>
                        <a:pt x="1647783" y="81929"/>
                      </a:lnTo>
                      <a:cubicBezTo>
                        <a:pt x="1660341" y="79634"/>
                        <a:pt x="1673354" y="77252"/>
                        <a:pt x="1685912" y="73809"/>
                      </a:cubicBezTo>
                      <a:cubicBezTo>
                        <a:pt x="1712458" y="66556"/>
                        <a:pt x="1740519" y="56228"/>
                        <a:pt x="1771720" y="42219"/>
                      </a:cubicBezTo>
                      <a:cubicBezTo>
                        <a:pt x="1797637" y="30592"/>
                        <a:pt x="1823966" y="16843"/>
                        <a:pt x="1852265" y="192"/>
                      </a:cubicBezTo>
                      <a:cubicBezTo>
                        <a:pt x="1852785" y="-111"/>
                        <a:pt x="1853434" y="63"/>
                        <a:pt x="1853737" y="582"/>
                      </a:cubicBezTo>
                      <a:cubicBezTo>
                        <a:pt x="1854040" y="1102"/>
                        <a:pt x="1853867" y="1751"/>
                        <a:pt x="1853348" y="2054"/>
                      </a:cubicBezTo>
                      <a:cubicBezTo>
                        <a:pt x="1824983" y="18727"/>
                        <a:pt x="1798590" y="32519"/>
                        <a:pt x="1772607" y="44189"/>
                      </a:cubicBezTo>
                      <a:cubicBezTo>
                        <a:pt x="1741298" y="58242"/>
                        <a:pt x="1713129" y="68613"/>
                        <a:pt x="1686497" y="75888"/>
                      </a:cubicBezTo>
                      <a:cubicBezTo>
                        <a:pt x="1673852" y="79331"/>
                        <a:pt x="1660818" y="81734"/>
                        <a:pt x="1648194" y="84029"/>
                      </a:cubicBezTo>
                      <a:lnTo>
                        <a:pt x="1642825" y="85025"/>
                      </a:lnTo>
                      <a:cubicBezTo>
                        <a:pt x="1624724" y="88360"/>
                        <a:pt x="1610736" y="90871"/>
                        <a:pt x="1597485" y="93101"/>
                      </a:cubicBezTo>
                      <a:cubicBezTo>
                        <a:pt x="1572261" y="97367"/>
                        <a:pt x="1538960" y="102520"/>
                        <a:pt x="1504923" y="104382"/>
                      </a:cubicBezTo>
                      <a:cubicBezTo>
                        <a:pt x="1482491" y="105616"/>
                        <a:pt x="1459627" y="104729"/>
                        <a:pt x="1437542" y="103884"/>
                      </a:cubicBezTo>
                      <a:cubicBezTo>
                        <a:pt x="1430050" y="103603"/>
                        <a:pt x="1422580" y="103321"/>
                        <a:pt x="1415089" y="103105"/>
                      </a:cubicBezTo>
                      <a:cubicBezTo>
                        <a:pt x="1408550" y="102931"/>
                        <a:pt x="1402011" y="102758"/>
                        <a:pt x="1395472" y="102585"/>
                      </a:cubicBezTo>
                      <a:cubicBezTo>
                        <a:pt x="1371698" y="101957"/>
                        <a:pt x="1347123" y="101329"/>
                        <a:pt x="1322959" y="100117"/>
                      </a:cubicBezTo>
                      <a:cubicBezTo>
                        <a:pt x="1309968" y="99467"/>
                        <a:pt x="1296782" y="98493"/>
                        <a:pt x="1284029" y="97562"/>
                      </a:cubicBezTo>
                      <a:cubicBezTo>
                        <a:pt x="1266599" y="96284"/>
                        <a:pt x="1248563" y="94963"/>
                        <a:pt x="1230808" y="94444"/>
                      </a:cubicBezTo>
                      <a:cubicBezTo>
                        <a:pt x="1209741" y="93816"/>
                        <a:pt x="1188327" y="93773"/>
                        <a:pt x="1167606" y="93729"/>
                      </a:cubicBezTo>
                      <a:cubicBezTo>
                        <a:pt x="1157841" y="93708"/>
                        <a:pt x="1148097" y="93686"/>
                        <a:pt x="1138332" y="93621"/>
                      </a:cubicBezTo>
                      <a:cubicBezTo>
                        <a:pt x="1115035" y="93426"/>
                        <a:pt x="1091326" y="93773"/>
                        <a:pt x="1068418" y="94097"/>
                      </a:cubicBezTo>
                      <a:cubicBezTo>
                        <a:pt x="1060536" y="94206"/>
                        <a:pt x="1052655" y="94314"/>
                        <a:pt x="1044774" y="94422"/>
                      </a:cubicBezTo>
                      <a:cubicBezTo>
                        <a:pt x="1017514" y="94747"/>
                        <a:pt x="988089" y="94639"/>
                        <a:pt x="952168" y="94076"/>
                      </a:cubicBezTo>
                      <a:cubicBezTo>
                        <a:pt x="929303" y="93729"/>
                        <a:pt x="906071" y="93708"/>
                        <a:pt x="883574" y="93686"/>
                      </a:cubicBezTo>
                      <a:cubicBezTo>
                        <a:pt x="875498" y="93686"/>
                        <a:pt x="867422" y="93664"/>
                        <a:pt x="859346" y="93643"/>
                      </a:cubicBezTo>
                      <a:cubicBezTo>
                        <a:pt x="831912" y="93578"/>
                        <a:pt x="799478" y="93643"/>
                        <a:pt x="766848" y="94769"/>
                      </a:cubicBezTo>
                      <a:cubicBezTo>
                        <a:pt x="749895" y="95353"/>
                        <a:pt x="732681" y="96371"/>
                        <a:pt x="716009" y="97367"/>
                      </a:cubicBezTo>
                      <a:cubicBezTo>
                        <a:pt x="702022" y="98190"/>
                        <a:pt x="687537" y="99056"/>
                        <a:pt x="673290" y="99662"/>
                      </a:cubicBezTo>
                      <a:cubicBezTo>
                        <a:pt x="643453" y="100918"/>
                        <a:pt x="612859" y="101805"/>
                        <a:pt x="579796" y="102412"/>
                      </a:cubicBezTo>
                      <a:cubicBezTo>
                        <a:pt x="551085" y="102931"/>
                        <a:pt x="520664" y="103581"/>
                        <a:pt x="486736" y="104339"/>
                      </a:cubicBezTo>
                      <a:lnTo>
                        <a:pt x="479201" y="104512"/>
                      </a:lnTo>
                      <a:cubicBezTo>
                        <a:pt x="469111" y="104729"/>
                        <a:pt x="458653" y="104988"/>
                        <a:pt x="448238" y="1049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9" name="任意多边形: 形状 448">
                  <a:extLst>
                    <a:ext uri="{FF2B5EF4-FFF2-40B4-BE49-F238E27FC236}">
                      <a16:creationId xmlns:a16="http://schemas.microsoft.com/office/drawing/2014/main" id="{9447A01B-D0FC-06C6-4A77-206B48177D3D}"/>
                    </a:ext>
                  </a:extLst>
                </p:cNvPr>
                <p:cNvSpPr/>
                <p:nvPr/>
              </p:nvSpPr>
              <p:spPr>
                <a:xfrm>
                  <a:off x="6564564" y="2665850"/>
                  <a:ext cx="1797540" cy="155358"/>
                </a:xfrm>
                <a:custGeom>
                  <a:avLst/>
                  <a:gdLst>
                    <a:gd name="connsiteX0" fmla="*/ 953669 w 1797540"/>
                    <a:gd name="connsiteY0" fmla="*/ 155358 h 155358"/>
                    <a:gd name="connsiteX1" fmla="*/ 924049 w 1797540"/>
                    <a:gd name="connsiteY1" fmla="*/ 155120 h 155358"/>
                    <a:gd name="connsiteX2" fmla="*/ 849090 w 1797540"/>
                    <a:gd name="connsiteY2" fmla="*/ 153042 h 155358"/>
                    <a:gd name="connsiteX3" fmla="*/ 833002 w 1797540"/>
                    <a:gd name="connsiteY3" fmla="*/ 152500 h 155358"/>
                    <a:gd name="connsiteX4" fmla="*/ 742432 w 1797540"/>
                    <a:gd name="connsiteY4" fmla="*/ 150487 h 155358"/>
                    <a:gd name="connsiteX5" fmla="*/ 701358 w 1797540"/>
                    <a:gd name="connsiteY5" fmla="*/ 150746 h 155358"/>
                    <a:gd name="connsiteX6" fmla="*/ 651190 w 1797540"/>
                    <a:gd name="connsiteY6" fmla="*/ 150920 h 155358"/>
                    <a:gd name="connsiteX7" fmla="*/ 560013 w 1797540"/>
                    <a:gd name="connsiteY7" fmla="*/ 147520 h 155358"/>
                    <a:gd name="connsiteX8" fmla="*/ 515367 w 1797540"/>
                    <a:gd name="connsiteY8" fmla="*/ 144922 h 155358"/>
                    <a:gd name="connsiteX9" fmla="*/ 468469 w 1797540"/>
                    <a:gd name="connsiteY9" fmla="*/ 142194 h 155358"/>
                    <a:gd name="connsiteX10" fmla="*/ 452879 w 1797540"/>
                    <a:gd name="connsiteY10" fmla="*/ 141436 h 155358"/>
                    <a:gd name="connsiteX11" fmla="*/ 423324 w 1797540"/>
                    <a:gd name="connsiteY11" fmla="*/ 139791 h 155358"/>
                    <a:gd name="connsiteX12" fmla="*/ 377920 w 1797540"/>
                    <a:gd name="connsiteY12" fmla="*/ 134594 h 155358"/>
                    <a:gd name="connsiteX13" fmla="*/ 287696 w 1797540"/>
                    <a:gd name="connsiteY13" fmla="*/ 116623 h 155358"/>
                    <a:gd name="connsiteX14" fmla="*/ 260003 w 1797540"/>
                    <a:gd name="connsiteY14" fmla="*/ 110127 h 155358"/>
                    <a:gd name="connsiteX15" fmla="*/ 198143 w 1797540"/>
                    <a:gd name="connsiteY15" fmla="*/ 95902 h 155358"/>
                    <a:gd name="connsiteX16" fmla="*/ 114328 w 1797540"/>
                    <a:gd name="connsiteY16" fmla="*/ 67494 h 155358"/>
                    <a:gd name="connsiteX17" fmla="*/ 36272 w 1797540"/>
                    <a:gd name="connsiteY17" fmla="*/ 25013 h 155358"/>
                    <a:gd name="connsiteX18" fmla="*/ 481 w 1797540"/>
                    <a:gd name="connsiteY18" fmla="*/ 1975 h 155358"/>
                    <a:gd name="connsiteX19" fmla="*/ 178 w 1797540"/>
                    <a:gd name="connsiteY19" fmla="*/ 481 h 155358"/>
                    <a:gd name="connsiteX20" fmla="*/ 1672 w 1797540"/>
                    <a:gd name="connsiteY20" fmla="*/ 178 h 155358"/>
                    <a:gd name="connsiteX21" fmla="*/ 37398 w 1797540"/>
                    <a:gd name="connsiteY21" fmla="*/ 23194 h 155358"/>
                    <a:gd name="connsiteX22" fmla="*/ 115215 w 1797540"/>
                    <a:gd name="connsiteY22" fmla="*/ 65546 h 155358"/>
                    <a:gd name="connsiteX23" fmla="*/ 198597 w 1797540"/>
                    <a:gd name="connsiteY23" fmla="*/ 93823 h 155358"/>
                    <a:gd name="connsiteX24" fmla="*/ 260501 w 1797540"/>
                    <a:gd name="connsiteY24" fmla="*/ 108049 h 155358"/>
                    <a:gd name="connsiteX25" fmla="*/ 288194 w 1797540"/>
                    <a:gd name="connsiteY25" fmla="*/ 114544 h 155358"/>
                    <a:gd name="connsiteX26" fmla="*/ 378244 w 1797540"/>
                    <a:gd name="connsiteY26" fmla="*/ 132472 h 155358"/>
                    <a:gd name="connsiteX27" fmla="*/ 423497 w 1797540"/>
                    <a:gd name="connsiteY27" fmla="*/ 137647 h 155358"/>
                    <a:gd name="connsiteX28" fmla="*/ 452987 w 1797540"/>
                    <a:gd name="connsiteY28" fmla="*/ 139293 h 155358"/>
                    <a:gd name="connsiteX29" fmla="*/ 468598 w 1797540"/>
                    <a:gd name="connsiteY29" fmla="*/ 140050 h 155358"/>
                    <a:gd name="connsiteX30" fmla="*/ 515497 w 1797540"/>
                    <a:gd name="connsiteY30" fmla="*/ 142779 h 155358"/>
                    <a:gd name="connsiteX31" fmla="*/ 560122 w 1797540"/>
                    <a:gd name="connsiteY31" fmla="*/ 145377 h 155358"/>
                    <a:gd name="connsiteX32" fmla="*/ 651212 w 1797540"/>
                    <a:gd name="connsiteY32" fmla="*/ 148776 h 155358"/>
                    <a:gd name="connsiteX33" fmla="*/ 701336 w 1797540"/>
                    <a:gd name="connsiteY33" fmla="*/ 148603 h 155358"/>
                    <a:gd name="connsiteX34" fmla="*/ 742432 w 1797540"/>
                    <a:gd name="connsiteY34" fmla="*/ 148343 h 155358"/>
                    <a:gd name="connsiteX35" fmla="*/ 833067 w 1797540"/>
                    <a:gd name="connsiteY35" fmla="*/ 150357 h 155358"/>
                    <a:gd name="connsiteX36" fmla="*/ 849155 w 1797540"/>
                    <a:gd name="connsiteY36" fmla="*/ 150898 h 155358"/>
                    <a:gd name="connsiteX37" fmla="*/ 924071 w 1797540"/>
                    <a:gd name="connsiteY37" fmla="*/ 152977 h 155358"/>
                    <a:gd name="connsiteX38" fmla="*/ 1014533 w 1797540"/>
                    <a:gd name="connsiteY38" fmla="*/ 152349 h 155358"/>
                    <a:gd name="connsiteX39" fmla="*/ 1066152 w 1797540"/>
                    <a:gd name="connsiteY39" fmla="*/ 150746 h 155358"/>
                    <a:gd name="connsiteX40" fmla="*/ 1106749 w 1797540"/>
                    <a:gd name="connsiteY40" fmla="*/ 149447 h 155358"/>
                    <a:gd name="connsiteX41" fmla="*/ 1196432 w 1797540"/>
                    <a:gd name="connsiteY41" fmla="*/ 148560 h 155358"/>
                    <a:gd name="connsiteX42" fmla="*/ 1287176 w 1797540"/>
                    <a:gd name="connsiteY42" fmla="*/ 147131 h 155358"/>
                    <a:gd name="connsiteX43" fmla="*/ 1367418 w 1797540"/>
                    <a:gd name="connsiteY43" fmla="*/ 141869 h 155358"/>
                    <a:gd name="connsiteX44" fmla="*/ 1377357 w 1797540"/>
                    <a:gd name="connsiteY44" fmla="*/ 141155 h 155358"/>
                    <a:gd name="connsiteX45" fmla="*/ 1395544 w 1797540"/>
                    <a:gd name="connsiteY45" fmla="*/ 139942 h 155358"/>
                    <a:gd name="connsiteX46" fmla="*/ 1419838 w 1797540"/>
                    <a:gd name="connsiteY46" fmla="*/ 138253 h 155358"/>
                    <a:gd name="connsiteX47" fmla="*/ 1463943 w 1797540"/>
                    <a:gd name="connsiteY47" fmla="*/ 132018 h 155358"/>
                    <a:gd name="connsiteX48" fmla="*/ 1552695 w 1797540"/>
                    <a:gd name="connsiteY48" fmla="*/ 109997 h 155358"/>
                    <a:gd name="connsiteX49" fmla="*/ 1571900 w 1797540"/>
                    <a:gd name="connsiteY49" fmla="*/ 104519 h 155358"/>
                    <a:gd name="connsiteX50" fmla="*/ 1596085 w 1797540"/>
                    <a:gd name="connsiteY50" fmla="*/ 97634 h 155358"/>
                    <a:gd name="connsiteX51" fmla="*/ 1637376 w 1797540"/>
                    <a:gd name="connsiteY51" fmla="*/ 84838 h 155358"/>
                    <a:gd name="connsiteX52" fmla="*/ 1719199 w 1797540"/>
                    <a:gd name="connsiteY52" fmla="*/ 46643 h 155358"/>
                    <a:gd name="connsiteX53" fmla="*/ 1795869 w 1797540"/>
                    <a:gd name="connsiteY53" fmla="*/ 200 h 155358"/>
                    <a:gd name="connsiteX54" fmla="*/ 1797363 w 1797540"/>
                    <a:gd name="connsiteY54" fmla="*/ 503 h 155358"/>
                    <a:gd name="connsiteX55" fmla="*/ 1797060 w 1797540"/>
                    <a:gd name="connsiteY55" fmla="*/ 1997 h 155358"/>
                    <a:gd name="connsiteX56" fmla="*/ 1720217 w 1797540"/>
                    <a:gd name="connsiteY56" fmla="*/ 48549 h 155358"/>
                    <a:gd name="connsiteX57" fmla="*/ 1638112 w 1797540"/>
                    <a:gd name="connsiteY57" fmla="*/ 86873 h 155358"/>
                    <a:gd name="connsiteX58" fmla="*/ 1596713 w 1797540"/>
                    <a:gd name="connsiteY58" fmla="*/ 99713 h 155358"/>
                    <a:gd name="connsiteX59" fmla="*/ 1572463 w 1797540"/>
                    <a:gd name="connsiteY59" fmla="*/ 106598 h 155358"/>
                    <a:gd name="connsiteX60" fmla="*/ 1553236 w 1797540"/>
                    <a:gd name="connsiteY60" fmla="*/ 112076 h 155358"/>
                    <a:gd name="connsiteX61" fmla="*/ 1464311 w 1797540"/>
                    <a:gd name="connsiteY61" fmla="*/ 134139 h 155358"/>
                    <a:gd name="connsiteX62" fmla="*/ 1419968 w 1797540"/>
                    <a:gd name="connsiteY62" fmla="*/ 140397 h 155358"/>
                    <a:gd name="connsiteX63" fmla="*/ 1395631 w 1797540"/>
                    <a:gd name="connsiteY63" fmla="*/ 142086 h 155358"/>
                    <a:gd name="connsiteX64" fmla="*/ 1377465 w 1797540"/>
                    <a:gd name="connsiteY64" fmla="*/ 143298 h 155358"/>
                    <a:gd name="connsiteX65" fmla="*/ 1367526 w 1797540"/>
                    <a:gd name="connsiteY65" fmla="*/ 144013 h 155358"/>
                    <a:gd name="connsiteX66" fmla="*/ 1287241 w 1797540"/>
                    <a:gd name="connsiteY66" fmla="*/ 149274 h 155358"/>
                    <a:gd name="connsiteX67" fmla="*/ 1196324 w 1797540"/>
                    <a:gd name="connsiteY67" fmla="*/ 150703 h 155358"/>
                    <a:gd name="connsiteX68" fmla="*/ 1106749 w 1797540"/>
                    <a:gd name="connsiteY68" fmla="*/ 151591 h 155358"/>
                    <a:gd name="connsiteX69" fmla="*/ 1066152 w 1797540"/>
                    <a:gd name="connsiteY69" fmla="*/ 152890 h 155358"/>
                    <a:gd name="connsiteX70" fmla="*/ 1014511 w 1797540"/>
                    <a:gd name="connsiteY70" fmla="*/ 154492 h 155358"/>
                    <a:gd name="connsiteX71" fmla="*/ 953669 w 1797540"/>
                    <a:gd name="connsiteY71" fmla="*/ 155358 h 155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797540" h="155358">
                      <a:moveTo>
                        <a:pt x="953669" y="155358"/>
                      </a:moveTo>
                      <a:cubicBezTo>
                        <a:pt x="943493" y="155358"/>
                        <a:pt x="933663" y="155272"/>
                        <a:pt x="924049" y="155120"/>
                      </a:cubicBezTo>
                      <a:cubicBezTo>
                        <a:pt x="899063" y="154687"/>
                        <a:pt x="873665" y="153843"/>
                        <a:pt x="849090" y="153042"/>
                      </a:cubicBezTo>
                      <a:lnTo>
                        <a:pt x="833002" y="152500"/>
                      </a:lnTo>
                      <a:cubicBezTo>
                        <a:pt x="804054" y="151548"/>
                        <a:pt x="773048" y="150660"/>
                        <a:pt x="742432" y="150487"/>
                      </a:cubicBezTo>
                      <a:cubicBezTo>
                        <a:pt x="728748" y="150400"/>
                        <a:pt x="714826" y="150573"/>
                        <a:pt x="701358" y="150746"/>
                      </a:cubicBezTo>
                      <a:cubicBezTo>
                        <a:pt x="684924" y="150941"/>
                        <a:pt x="667906" y="151158"/>
                        <a:pt x="651190" y="150920"/>
                      </a:cubicBezTo>
                      <a:cubicBezTo>
                        <a:pt x="624840" y="150552"/>
                        <a:pt x="595869" y="149469"/>
                        <a:pt x="560013" y="147520"/>
                      </a:cubicBezTo>
                      <a:cubicBezTo>
                        <a:pt x="545138" y="146698"/>
                        <a:pt x="530242" y="145810"/>
                        <a:pt x="515367" y="144922"/>
                      </a:cubicBezTo>
                      <a:cubicBezTo>
                        <a:pt x="499734" y="143991"/>
                        <a:pt x="484101" y="143038"/>
                        <a:pt x="468469" y="142194"/>
                      </a:cubicBezTo>
                      <a:cubicBezTo>
                        <a:pt x="463272" y="141912"/>
                        <a:pt x="458076" y="141674"/>
                        <a:pt x="452879" y="141436"/>
                      </a:cubicBezTo>
                      <a:cubicBezTo>
                        <a:pt x="443179" y="140981"/>
                        <a:pt x="433176" y="140527"/>
                        <a:pt x="423324" y="139791"/>
                      </a:cubicBezTo>
                      <a:cubicBezTo>
                        <a:pt x="408774" y="138686"/>
                        <a:pt x="393921" y="136997"/>
                        <a:pt x="377920" y="134594"/>
                      </a:cubicBezTo>
                      <a:cubicBezTo>
                        <a:pt x="345788" y="129766"/>
                        <a:pt x="314284" y="122794"/>
                        <a:pt x="287696" y="116623"/>
                      </a:cubicBezTo>
                      <a:cubicBezTo>
                        <a:pt x="278450" y="114479"/>
                        <a:pt x="269226" y="112292"/>
                        <a:pt x="260003" y="110127"/>
                      </a:cubicBezTo>
                      <a:cubicBezTo>
                        <a:pt x="239758" y="105364"/>
                        <a:pt x="218820" y="100427"/>
                        <a:pt x="198143" y="95902"/>
                      </a:cubicBezTo>
                      <a:cubicBezTo>
                        <a:pt x="171013" y="89969"/>
                        <a:pt x="142800" y="80421"/>
                        <a:pt x="114328" y="67494"/>
                      </a:cubicBezTo>
                      <a:cubicBezTo>
                        <a:pt x="90142" y="56517"/>
                        <a:pt x="64615" y="42616"/>
                        <a:pt x="36272" y="25013"/>
                      </a:cubicBezTo>
                      <a:cubicBezTo>
                        <a:pt x="25814" y="18517"/>
                        <a:pt x="14447" y="11199"/>
                        <a:pt x="481" y="1975"/>
                      </a:cubicBezTo>
                      <a:cubicBezTo>
                        <a:pt x="-17" y="1651"/>
                        <a:pt x="-147" y="979"/>
                        <a:pt x="178" y="481"/>
                      </a:cubicBezTo>
                      <a:cubicBezTo>
                        <a:pt x="503" y="-17"/>
                        <a:pt x="1174" y="-147"/>
                        <a:pt x="1672" y="178"/>
                      </a:cubicBezTo>
                      <a:cubicBezTo>
                        <a:pt x="15616" y="9380"/>
                        <a:pt x="26962" y="16699"/>
                        <a:pt x="37398" y="23194"/>
                      </a:cubicBezTo>
                      <a:cubicBezTo>
                        <a:pt x="65654" y="40754"/>
                        <a:pt x="91095" y="54590"/>
                        <a:pt x="115215" y="65546"/>
                      </a:cubicBezTo>
                      <a:cubicBezTo>
                        <a:pt x="143558" y="78407"/>
                        <a:pt x="171597" y="87912"/>
                        <a:pt x="198597" y="93823"/>
                      </a:cubicBezTo>
                      <a:cubicBezTo>
                        <a:pt x="219297" y="98348"/>
                        <a:pt x="240234" y="103285"/>
                        <a:pt x="260501" y="108049"/>
                      </a:cubicBezTo>
                      <a:cubicBezTo>
                        <a:pt x="269724" y="110214"/>
                        <a:pt x="278948" y="112401"/>
                        <a:pt x="288194" y="114544"/>
                      </a:cubicBezTo>
                      <a:cubicBezTo>
                        <a:pt x="314739" y="120715"/>
                        <a:pt x="346199" y="127665"/>
                        <a:pt x="378244" y="132472"/>
                      </a:cubicBezTo>
                      <a:cubicBezTo>
                        <a:pt x="394202" y="134875"/>
                        <a:pt x="408990" y="136564"/>
                        <a:pt x="423497" y="137647"/>
                      </a:cubicBezTo>
                      <a:cubicBezTo>
                        <a:pt x="433306" y="138383"/>
                        <a:pt x="443309" y="138838"/>
                        <a:pt x="452987" y="139293"/>
                      </a:cubicBezTo>
                      <a:cubicBezTo>
                        <a:pt x="458184" y="139531"/>
                        <a:pt x="463402" y="139769"/>
                        <a:pt x="468598" y="140050"/>
                      </a:cubicBezTo>
                      <a:cubicBezTo>
                        <a:pt x="484231" y="140895"/>
                        <a:pt x="499864" y="141826"/>
                        <a:pt x="515497" y="142779"/>
                      </a:cubicBezTo>
                      <a:cubicBezTo>
                        <a:pt x="530372" y="143666"/>
                        <a:pt x="545247" y="144576"/>
                        <a:pt x="560122" y="145377"/>
                      </a:cubicBezTo>
                      <a:cubicBezTo>
                        <a:pt x="595956" y="147325"/>
                        <a:pt x="624905" y="148408"/>
                        <a:pt x="651212" y="148776"/>
                      </a:cubicBezTo>
                      <a:cubicBezTo>
                        <a:pt x="667906" y="149014"/>
                        <a:pt x="684902" y="148798"/>
                        <a:pt x="701336" y="148603"/>
                      </a:cubicBezTo>
                      <a:cubicBezTo>
                        <a:pt x="714804" y="148430"/>
                        <a:pt x="728726" y="148257"/>
                        <a:pt x="742432" y="148343"/>
                      </a:cubicBezTo>
                      <a:cubicBezTo>
                        <a:pt x="773091" y="148516"/>
                        <a:pt x="804119" y="149404"/>
                        <a:pt x="833067" y="150357"/>
                      </a:cubicBezTo>
                      <a:lnTo>
                        <a:pt x="849155" y="150898"/>
                      </a:lnTo>
                      <a:cubicBezTo>
                        <a:pt x="873708" y="151721"/>
                        <a:pt x="899106" y="152565"/>
                        <a:pt x="924071" y="152977"/>
                      </a:cubicBezTo>
                      <a:cubicBezTo>
                        <a:pt x="951612" y="153431"/>
                        <a:pt x="981211" y="153236"/>
                        <a:pt x="1014533" y="152349"/>
                      </a:cubicBezTo>
                      <a:cubicBezTo>
                        <a:pt x="1031747" y="151894"/>
                        <a:pt x="1049241" y="151309"/>
                        <a:pt x="1066152" y="150746"/>
                      </a:cubicBezTo>
                      <a:cubicBezTo>
                        <a:pt x="1079684" y="150292"/>
                        <a:pt x="1093217" y="149837"/>
                        <a:pt x="1106749" y="149447"/>
                      </a:cubicBezTo>
                      <a:cubicBezTo>
                        <a:pt x="1135481" y="148603"/>
                        <a:pt x="1166249" y="147932"/>
                        <a:pt x="1196432" y="148560"/>
                      </a:cubicBezTo>
                      <a:cubicBezTo>
                        <a:pt x="1225727" y="149188"/>
                        <a:pt x="1256278" y="148689"/>
                        <a:pt x="1287176" y="147131"/>
                      </a:cubicBezTo>
                      <a:cubicBezTo>
                        <a:pt x="1313938" y="145788"/>
                        <a:pt x="1341133" y="143796"/>
                        <a:pt x="1367418" y="141869"/>
                      </a:cubicBezTo>
                      <a:lnTo>
                        <a:pt x="1377357" y="141155"/>
                      </a:lnTo>
                      <a:cubicBezTo>
                        <a:pt x="1383419" y="140722"/>
                        <a:pt x="1389482" y="140332"/>
                        <a:pt x="1395544" y="139942"/>
                      </a:cubicBezTo>
                      <a:cubicBezTo>
                        <a:pt x="1403512" y="139422"/>
                        <a:pt x="1411762" y="138903"/>
                        <a:pt x="1419838" y="138253"/>
                      </a:cubicBezTo>
                      <a:cubicBezTo>
                        <a:pt x="1433197" y="137192"/>
                        <a:pt x="1447617" y="135157"/>
                        <a:pt x="1463943" y="132018"/>
                      </a:cubicBezTo>
                      <a:cubicBezTo>
                        <a:pt x="1494949" y="126085"/>
                        <a:pt x="1525998" y="117532"/>
                        <a:pt x="1552695" y="109997"/>
                      </a:cubicBezTo>
                      <a:cubicBezTo>
                        <a:pt x="1559104" y="108179"/>
                        <a:pt x="1565513" y="106360"/>
                        <a:pt x="1571900" y="104519"/>
                      </a:cubicBezTo>
                      <a:cubicBezTo>
                        <a:pt x="1579955" y="102224"/>
                        <a:pt x="1588031" y="99908"/>
                        <a:pt x="1596085" y="97634"/>
                      </a:cubicBezTo>
                      <a:cubicBezTo>
                        <a:pt x="1609769" y="93802"/>
                        <a:pt x="1623843" y="89839"/>
                        <a:pt x="1637376" y="84838"/>
                      </a:cubicBezTo>
                      <a:cubicBezTo>
                        <a:pt x="1662730" y="75462"/>
                        <a:pt x="1688713" y="63315"/>
                        <a:pt x="1719199" y="46643"/>
                      </a:cubicBezTo>
                      <a:cubicBezTo>
                        <a:pt x="1744207" y="32959"/>
                        <a:pt x="1769280" y="17760"/>
                        <a:pt x="1795869" y="200"/>
                      </a:cubicBezTo>
                      <a:cubicBezTo>
                        <a:pt x="1796367" y="-125"/>
                        <a:pt x="1797038" y="5"/>
                        <a:pt x="1797363" y="503"/>
                      </a:cubicBezTo>
                      <a:cubicBezTo>
                        <a:pt x="1797688" y="1001"/>
                        <a:pt x="1797558" y="1672"/>
                        <a:pt x="1797060" y="1997"/>
                      </a:cubicBezTo>
                      <a:cubicBezTo>
                        <a:pt x="1770428" y="19600"/>
                        <a:pt x="1745290" y="34821"/>
                        <a:pt x="1720217" y="48549"/>
                      </a:cubicBezTo>
                      <a:cubicBezTo>
                        <a:pt x="1689644" y="65286"/>
                        <a:pt x="1663553" y="77454"/>
                        <a:pt x="1638112" y="86873"/>
                      </a:cubicBezTo>
                      <a:cubicBezTo>
                        <a:pt x="1624515" y="91918"/>
                        <a:pt x="1610376" y="95880"/>
                        <a:pt x="1596713" y="99713"/>
                      </a:cubicBezTo>
                      <a:cubicBezTo>
                        <a:pt x="1588594" y="101986"/>
                        <a:pt x="1580539" y="104303"/>
                        <a:pt x="1572463" y="106598"/>
                      </a:cubicBezTo>
                      <a:cubicBezTo>
                        <a:pt x="1566054" y="108438"/>
                        <a:pt x="1559645" y="110257"/>
                        <a:pt x="1553236" y="112076"/>
                      </a:cubicBezTo>
                      <a:cubicBezTo>
                        <a:pt x="1526517" y="119632"/>
                        <a:pt x="1495382" y="128185"/>
                        <a:pt x="1464311" y="134139"/>
                      </a:cubicBezTo>
                      <a:cubicBezTo>
                        <a:pt x="1447920" y="137279"/>
                        <a:pt x="1433414" y="139336"/>
                        <a:pt x="1419968" y="140397"/>
                      </a:cubicBezTo>
                      <a:cubicBezTo>
                        <a:pt x="1411870" y="141046"/>
                        <a:pt x="1403620" y="141566"/>
                        <a:pt x="1395631" y="142086"/>
                      </a:cubicBezTo>
                      <a:cubicBezTo>
                        <a:pt x="1389568" y="142475"/>
                        <a:pt x="1383506" y="142865"/>
                        <a:pt x="1377465" y="143298"/>
                      </a:cubicBezTo>
                      <a:lnTo>
                        <a:pt x="1367526" y="144013"/>
                      </a:lnTo>
                      <a:cubicBezTo>
                        <a:pt x="1341219" y="145940"/>
                        <a:pt x="1314024" y="147932"/>
                        <a:pt x="1287241" y="149274"/>
                      </a:cubicBezTo>
                      <a:cubicBezTo>
                        <a:pt x="1256278" y="150833"/>
                        <a:pt x="1225684" y="151309"/>
                        <a:pt x="1196324" y="150703"/>
                      </a:cubicBezTo>
                      <a:cubicBezTo>
                        <a:pt x="1166184" y="150075"/>
                        <a:pt x="1135460" y="150746"/>
                        <a:pt x="1106749" y="151591"/>
                      </a:cubicBezTo>
                      <a:cubicBezTo>
                        <a:pt x="1093217" y="151981"/>
                        <a:pt x="1079684" y="152435"/>
                        <a:pt x="1066152" y="152890"/>
                      </a:cubicBezTo>
                      <a:cubicBezTo>
                        <a:pt x="1049241" y="153453"/>
                        <a:pt x="1031725" y="154038"/>
                        <a:pt x="1014511" y="154492"/>
                      </a:cubicBezTo>
                      <a:cubicBezTo>
                        <a:pt x="992859" y="155077"/>
                        <a:pt x="972701" y="155358"/>
                        <a:pt x="953669" y="1553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0" name="任意多边形: 形状 449">
                  <a:extLst>
                    <a:ext uri="{FF2B5EF4-FFF2-40B4-BE49-F238E27FC236}">
                      <a16:creationId xmlns:a16="http://schemas.microsoft.com/office/drawing/2014/main" id="{6C73A866-4A6D-8BAF-C644-0CC18FA65E5B}"/>
                    </a:ext>
                  </a:extLst>
                </p:cNvPr>
                <p:cNvSpPr/>
                <p:nvPr/>
              </p:nvSpPr>
              <p:spPr>
                <a:xfrm>
                  <a:off x="6594765" y="2708257"/>
                  <a:ext cx="1737274" cy="209887"/>
                </a:xfrm>
                <a:custGeom>
                  <a:avLst/>
                  <a:gdLst>
                    <a:gd name="connsiteX0" fmla="*/ 903375 w 1737274"/>
                    <a:gd name="connsiteY0" fmla="*/ 209888 h 209887"/>
                    <a:gd name="connsiteX1" fmla="*/ 893068 w 1737274"/>
                    <a:gd name="connsiteY1" fmla="*/ 209823 h 209887"/>
                    <a:gd name="connsiteX2" fmla="*/ 803624 w 1737274"/>
                    <a:gd name="connsiteY2" fmla="*/ 206618 h 209887"/>
                    <a:gd name="connsiteX3" fmla="*/ 715955 w 1737274"/>
                    <a:gd name="connsiteY3" fmla="*/ 202569 h 209887"/>
                    <a:gd name="connsiteX4" fmla="*/ 713573 w 1737274"/>
                    <a:gd name="connsiteY4" fmla="*/ 202461 h 209887"/>
                    <a:gd name="connsiteX5" fmla="*/ 681571 w 1737274"/>
                    <a:gd name="connsiteY5" fmla="*/ 201400 h 209887"/>
                    <a:gd name="connsiteX6" fmla="*/ 623176 w 1737274"/>
                    <a:gd name="connsiteY6" fmla="*/ 198802 h 209887"/>
                    <a:gd name="connsiteX7" fmla="*/ 557938 w 1737274"/>
                    <a:gd name="connsiteY7" fmla="*/ 192133 h 209887"/>
                    <a:gd name="connsiteX8" fmla="*/ 534576 w 1737274"/>
                    <a:gd name="connsiteY8" fmla="*/ 189491 h 209887"/>
                    <a:gd name="connsiteX9" fmla="*/ 456368 w 1737274"/>
                    <a:gd name="connsiteY9" fmla="*/ 178860 h 209887"/>
                    <a:gd name="connsiteX10" fmla="*/ 446084 w 1737274"/>
                    <a:gd name="connsiteY10" fmla="*/ 177323 h 209887"/>
                    <a:gd name="connsiteX11" fmla="*/ 426250 w 1737274"/>
                    <a:gd name="connsiteY11" fmla="*/ 174595 h 209887"/>
                    <a:gd name="connsiteX12" fmla="*/ 401848 w 1737274"/>
                    <a:gd name="connsiteY12" fmla="*/ 171174 h 209887"/>
                    <a:gd name="connsiteX13" fmla="*/ 358436 w 1737274"/>
                    <a:gd name="connsiteY13" fmla="*/ 162123 h 209887"/>
                    <a:gd name="connsiteX14" fmla="*/ 315175 w 1737274"/>
                    <a:gd name="connsiteY14" fmla="*/ 150280 h 209887"/>
                    <a:gd name="connsiteX15" fmla="*/ 309936 w 1737274"/>
                    <a:gd name="connsiteY15" fmla="*/ 148764 h 209887"/>
                    <a:gd name="connsiteX16" fmla="*/ 272196 w 1737274"/>
                    <a:gd name="connsiteY16" fmla="*/ 137288 h 209887"/>
                    <a:gd name="connsiteX17" fmla="*/ 239350 w 1737274"/>
                    <a:gd name="connsiteY17" fmla="*/ 125943 h 209887"/>
                    <a:gd name="connsiteX18" fmla="*/ 187883 w 1737274"/>
                    <a:gd name="connsiteY18" fmla="*/ 108578 h 209887"/>
                    <a:gd name="connsiteX19" fmla="*/ 108030 w 1737274"/>
                    <a:gd name="connsiteY19" fmla="*/ 73956 h 209887"/>
                    <a:gd name="connsiteX20" fmla="*/ 34327 w 1737274"/>
                    <a:gd name="connsiteY20" fmla="*/ 27253 h 209887"/>
                    <a:gd name="connsiteX21" fmla="*/ 14537 w 1737274"/>
                    <a:gd name="connsiteY21" fmla="*/ 12529 h 209887"/>
                    <a:gd name="connsiteX22" fmla="*/ 441 w 1737274"/>
                    <a:gd name="connsiteY22" fmla="*/ 1963 h 209887"/>
                    <a:gd name="connsiteX23" fmla="*/ 203 w 1737274"/>
                    <a:gd name="connsiteY23" fmla="*/ 447 h 209887"/>
                    <a:gd name="connsiteX24" fmla="*/ 1719 w 1737274"/>
                    <a:gd name="connsiteY24" fmla="*/ 209 h 209887"/>
                    <a:gd name="connsiteX25" fmla="*/ 15836 w 1737274"/>
                    <a:gd name="connsiteY25" fmla="*/ 10775 h 209887"/>
                    <a:gd name="connsiteX26" fmla="*/ 35582 w 1737274"/>
                    <a:gd name="connsiteY26" fmla="*/ 25456 h 209887"/>
                    <a:gd name="connsiteX27" fmla="*/ 109048 w 1737274"/>
                    <a:gd name="connsiteY27" fmla="*/ 72007 h 209887"/>
                    <a:gd name="connsiteX28" fmla="*/ 188511 w 1737274"/>
                    <a:gd name="connsiteY28" fmla="*/ 106478 h 209887"/>
                    <a:gd name="connsiteX29" fmla="*/ 240064 w 1737274"/>
                    <a:gd name="connsiteY29" fmla="*/ 123886 h 209887"/>
                    <a:gd name="connsiteX30" fmla="*/ 272867 w 1737274"/>
                    <a:gd name="connsiteY30" fmla="*/ 135231 h 209887"/>
                    <a:gd name="connsiteX31" fmla="*/ 310520 w 1737274"/>
                    <a:gd name="connsiteY31" fmla="*/ 146685 h 209887"/>
                    <a:gd name="connsiteX32" fmla="*/ 315760 w 1737274"/>
                    <a:gd name="connsiteY32" fmla="*/ 148201 h 209887"/>
                    <a:gd name="connsiteX33" fmla="*/ 358934 w 1737274"/>
                    <a:gd name="connsiteY33" fmla="*/ 160023 h 209887"/>
                    <a:gd name="connsiteX34" fmla="*/ 402173 w 1737274"/>
                    <a:gd name="connsiteY34" fmla="*/ 169030 h 209887"/>
                    <a:gd name="connsiteX35" fmla="*/ 426532 w 1737274"/>
                    <a:gd name="connsiteY35" fmla="*/ 172451 h 209887"/>
                    <a:gd name="connsiteX36" fmla="*/ 446408 w 1737274"/>
                    <a:gd name="connsiteY36" fmla="*/ 175179 h 209887"/>
                    <a:gd name="connsiteX37" fmla="*/ 456693 w 1737274"/>
                    <a:gd name="connsiteY37" fmla="*/ 176717 h 209887"/>
                    <a:gd name="connsiteX38" fmla="*/ 534814 w 1737274"/>
                    <a:gd name="connsiteY38" fmla="*/ 187348 h 209887"/>
                    <a:gd name="connsiteX39" fmla="*/ 558176 w 1737274"/>
                    <a:gd name="connsiteY39" fmla="*/ 189989 h 209887"/>
                    <a:gd name="connsiteX40" fmla="*/ 623349 w 1737274"/>
                    <a:gd name="connsiteY40" fmla="*/ 196658 h 209887"/>
                    <a:gd name="connsiteX41" fmla="*/ 681636 w 1737274"/>
                    <a:gd name="connsiteY41" fmla="*/ 199256 h 209887"/>
                    <a:gd name="connsiteX42" fmla="*/ 713681 w 1737274"/>
                    <a:gd name="connsiteY42" fmla="*/ 200317 h 209887"/>
                    <a:gd name="connsiteX43" fmla="*/ 716063 w 1737274"/>
                    <a:gd name="connsiteY43" fmla="*/ 200426 h 209887"/>
                    <a:gd name="connsiteX44" fmla="*/ 803754 w 1737274"/>
                    <a:gd name="connsiteY44" fmla="*/ 204496 h 209887"/>
                    <a:gd name="connsiteX45" fmla="*/ 893112 w 1737274"/>
                    <a:gd name="connsiteY45" fmla="*/ 207679 h 209887"/>
                    <a:gd name="connsiteX46" fmla="*/ 983141 w 1737274"/>
                    <a:gd name="connsiteY46" fmla="*/ 205449 h 209887"/>
                    <a:gd name="connsiteX47" fmla="*/ 1024301 w 1737274"/>
                    <a:gd name="connsiteY47" fmla="*/ 203457 h 209887"/>
                    <a:gd name="connsiteX48" fmla="*/ 1073322 w 1737274"/>
                    <a:gd name="connsiteY48" fmla="*/ 201119 h 209887"/>
                    <a:gd name="connsiteX49" fmla="*/ 1076851 w 1737274"/>
                    <a:gd name="connsiteY49" fmla="*/ 200945 h 209887"/>
                    <a:gd name="connsiteX50" fmla="*/ 1117968 w 1737274"/>
                    <a:gd name="connsiteY50" fmla="*/ 199192 h 209887"/>
                    <a:gd name="connsiteX51" fmla="*/ 1128816 w 1737274"/>
                    <a:gd name="connsiteY51" fmla="*/ 198845 h 209887"/>
                    <a:gd name="connsiteX52" fmla="*/ 1161164 w 1737274"/>
                    <a:gd name="connsiteY52" fmla="*/ 197416 h 209887"/>
                    <a:gd name="connsiteX53" fmla="*/ 1235799 w 1737274"/>
                    <a:gd name="connsiteY53" fmla="*/ 189340 h 209887"/>
                    <a:gd name="connsiteX54" fmla="*/ 1250089 w 1737274"/>
                    <a:gd name="connsiteY54" fmla="*/ 187543 h 209887"/>
                    <a:gd name="connsiteX55" fmla="*/ 1337238 w 1737274"/>
                    <a:gd name="connsiteY55" fmla="*/ 173945 h 209887"/>
                    <a:gd name="connsiteX56" fmla="*/ 1337953 w 1737274"/>
                    <a:gd name="connsiteY56" fmla="*/ 173815 h 209887"/>
                    <a:gd name="connsiteX57" fmla="*/ 1347610 w 1737274"/>
                    <a:gd name="connsiteY57" fmla="*/ 172191 h 209887"/>
                    <a:gd name="connsiteX58" fmla="*/ 1379135 w 1737274"/>
                    <a:gd name="connsiteY58" fmla="*/ 166237 h 209887"/>
                    <a:gd name="connsiteX59" fmla="*/ 1421530 w 1737274"/>
                    <a:gd name="connsiteY59" fmla="*/ 154523 h 209887"/>
                    <a:gd name="connsiteX60" fmla="*/ 1504652 w 1737274"/>
                    <a:gd name="connsiteY60" fmla="*/ 125726 h 209887"/>
                    <a:gd name="connsiteX61" fmla="*/ 1525178 w 1737274"/>
                    <a:gd name="connsiteY61" fmla="*/ 117737 h 209887"/>
                    <a:gd name="connsiteX62" fmla="*/ 1545726 w 1737274"/>
                    <a:gd name="connsiteY62" fmla="*/ 109747 h 209887"/>
                    <a:gd name="connsiteX63" fmla="*/ 1585371 w 1737274"/>
                    <a:gd name="connsiteY63" fmla="*/ 93248 h 209887"/>
                    <a:gd name="connsiteX64" fmla="*/ 1663188 w 1737274"/>
                    <a:gd name="connsiteY64" fmla="*/ 50269 h 209887"/>
                    <a:gd name="connsiteX65" fmla="*/ 1735550 w 1737274"/>
                    <a:gd name="connsiteY65" fmla="*/ 209 h 209887"/>
                    <a:gd name="connsiteX66" fmla="*/ 1737065 w 1737274"/>
                    <a:gd name="connsiteY66" fmla="*/ 447 h 209887"/>
                    <a:gd name="connsiteX67" fmla="*/ 1736827 w 1737274"/>
                    <a:gd name="connsiteY67" fmla="*/ 1963 h 209887"/>
                    <a:gd name="connsiteX68" fmla="*/ 1664336 w 1737274"/>
                    <a:gd name="connsiteY68" fmla="*/ 52109 h 209887"/>
                    <a:gd name="connsiteX69" fmla="*/ 1586280 w 1737274"/>
                    <a:gd name="connsiteY69" fmla="*/ 95197 h 209887"/>
                    <a:gd name="connsiteX70" fmla="*/ 1546484 w 1737274"/>
                    <a:gd name="connsiteY70" fmla="*/ 111761 h 209887"/>
                    <a:gd name="connsiteX71" fmla="*/ 1525958 w 1737274"/>
                    <a:gd name="connsiteY71" fmla="*/ 119750 h 209887"/>
                    <a:gd name="connsiteX72" fmla="*/ 1505410 w 1737274"/>
                    <a:gd name="connsiteY72" fmla="*/ 127740 h 209887"/>
                    <a:gd name="connsiteX73" fmla="*/ 1422158 w 1737274"/>
                    <a:gd name="connsiteY73" fmla="*/ 156580 h 209887"/>
                    <a:gd name="connsiteX74" fmla="*/ 1379612 w 1737274"/>
                    <a:gd name="connsiteY74" fmla="*/ 168316 h 209887"/>
                    <a:gd name="connsiteX75" fmla="*/ 1347935 w 1737274"/>
                    <a:gd name="connsiteY75" fmla="*/ 174292 h 209887"/>
                    <a:gd name="connsiteX76" fmla="*/ 1338299 w 1737274"/>
                    <a:gd name="connsiteY76" fmla="*/ 175916 h 209887"/>
                    <a:gd name="connsiteX77" fmla="*/ 1337585 w 1737274"/>
                    <a:gd name="connsiteY77" fmla="*/ 176046 h 209887"/>
                    <a:gd name="connsiteX78" fmla="*/ 1250349 w 1737274"/>
                    <a:gd name="connsiteY78" fmla="*/ 189665 h 209887"/>
                    <a:gd name="connsiteX79" fmla="*/ 1236080 w 1737274"/>
                    <a:gd name="connsiteY79" fmla="*/ 191462 h 209887"/>
                    <a:gd name="connsiteX80" fmla="*/ 1161316 w 1737274"/>
                    <a:gd name="connsiteY80" fmla="*/ 199560 h 209887"/>
                    <a:gd name="connsiteX81" fmla="*/ 1128881 w 1737274"/>
                    <a:gd name="connsiteY81" fmla="*/ 200989 h 209887"/>
                    <a:gd name="connsiteX82" fmla="*/ 1118055 w 1737274"/>
                    <a:gd name="connsiteY82" fmla="*/ 201335 h 209887"/>
                    <a:gd name="connsiteX83" fmla="*/ 1076981 w 1737274"/>
                    <a:gd name="connsiteY83" fmla="*/ 203067 h 209887"/>
                    <a:gd name="connsiteX84" fmla="*/ 1073452 w 1737274"/>
                    <a:gd name="connsiteY84" fmla="*/ 203219 h 209887"/>
                    <a:gd name="connsiteX85" fmla="*/ 1024453 w 1737274"/>
                    <a:gd name="connsiteY85" fmla="*/ 205557 h 209887"/>
                    <a:gd name="connsiteX86" fmla="*/ 983292 w 1737274"/>
                    <a:gd name="connsiteY86" fmla="*/ 207549 h 209887"/>
                    <a:gd name="connsiteX87" fmla="*/ 903375 w 1737274"/>
                    <a:gd name="connsiteY87" fmla="*/ 209888 h 209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1737274" h="209887">
                      <a:moveTo>
                        <a:pt x="903375" y="209888"/>
                      </a:moveTo>
                      <a:cubicBezTo>
                        <a:pt x="899932" y="209888"/>
                        <a:pt x="896511" y="209866"/>
                        <a:pt x="893068" y="209823"/>
                      </a:cubicBezTo>
                      <a:cubicBezTo>
                        <a:pt x="860460" y="209476"/>
                        <a:pt x="828134" y="207939"/>
                        <a:pt x="803624" y="206618"/>
                      </a:cubicBezTo>
                      <a:cubicBezTo>
                        <a:pt x="774415" y="205059"/>
                        <a:pt x="744687" y="203803"/>
                        <a:pt x="715955" y="202569"/>
                      </a:cubicBezTo>
                      <a:lnTo>
                        <a:pt x="713573" y="202461"/>
                      </a:lnTo>
                      <a:cubicBezTo>
                        <a:pt x="702920" y="202006"/>
                        <a:pt x="692072" y="201703"/>
                        <a:pt x="681571" y="201400"/>
                      </a:cubicBezTo>
                      <a:cubicBezTo>
                        <a:pt x="662409" y="200859"/>
                        <a:pt x="642619" y="200317"/>
                        <a:pt x="623176" y="198802"/>
                      </a:cubicBezTo>
                      <a:cubicBezTo>
                        <a:pt x="601350" y="197091"/>
                        <a:pt x="579287" y="194580"/>
                        <a:pt x="557938" y="192133"/>
                      </a:cubicBezTo>
                      <a:cubicBezTo>
                        <a:pt x="550165" y="191245"/>
                        <a:pt x="542370" y="190358"/>
                        <a:pt x="534576" y="189491"/>
                      </a:cubicBezTo>
                      <a:cubicBezTo>
                        <a:pt x="508398" y="186612"/>
                        <a:pt x="481961" y="182671"/>
                        <a:pt x="456368" y="178860"/>
                      </a:cubicBezTo>
                      <a:lnTo>
                        <a:pt x="446084" y="177323"/>
                      </a:lnTo>
                      <a:cubicBezTo>
                        <a:pt x="439480" y="176349"/>
                        <a:pt x="432746" y="175461"/>
                        <a:pt x="426250" y="174595"/>
                      </a:cubicBezTo>
                      <a:cubicBezTo>
                        <a:pt x="418239" y="173534"/>
                        <a:pt x="409968" y="172451"/>
                        <a:pt x="401848" y="171174"/>
                      </a:cubicBezTo>
                      <a:cubicBezTo>
                        <a:pt x="386021" y="168684"/>
                        <a:pt x="370323" y="165025"/>
                        <a:pt x="358436" y="162123"/>
                      </a:cubicBezTo>
                      <a:cubicBezTo>
                        <a:pt x="343908" y="158572"/>
                        <a:pt x="329682" y="154502"/>
                        <a:pt x="315175" y="150280"/>
                      </a:cubicBezTo>
                      <a:lnTo>
                        <a:pt x="309936" y="148764"/>
                      </a:lnTo>
                      <a:cubicBezTo>
                        <a:pt x="297529" y="145170"/>
                        <a:pt x="284689" y="141445"/>
                        <a:pt x="272196" y="137288"/>
                      </a:cubicBezTo>
                      <a:cubicBezTo>
                        <a:pt x="261218" y="133607"/>
                        <a:pt x="250089" y="129710"/>
                        <a:pt x="239350" y="125943"/>
                      </a:cubicBezTo>
                      <a:cubicBezTo>
                        <a:pt x="222548" y="120053"/>
                        <a:pt x="205161" y="113947"/>
                        <a:pt x="187883" y="108578"/>
                      </a:cubicBezTo>
                      <a:cubicBezTo>
                        <a:pt x="163135" y="100870"/>
                        <a:pt x="137001" y="89546"/>
                        <a:pt x="108030" y="73956"/>
                      </a:cubicBezTo>
                      <a:cubicBezTo>
                        <a:pt x="84040" y="61030"/>
                        <a:pt x="59941" y="45765"/>
                        <a:pt x="34327" y="27253"/>
                      </a:cubicBezTo>
                      <a:cubicBezTo>
                        <a:pt x="27658" y="22446"/>
                        <a:pt x="20989" y="17401"/>
                        <a:pt x="14537" y="12529"/>
                      </a:cubicBezTo>
                      <a:cubicBezTo>
                        <a:pt x="9838" y="9000"/>
                        <a:pt x="5161" y="5449"/>
                        <a:pt x="441" y="1963"/>
                      </a:cubicBezTo>
                      <a:cubicBezTo>
                        <a:pt x="-35" y="1617"/>
                        <a:pt x="-143" y="924"/>
                        <a:pt x="203" y="447"/>
                      </a:cubicBezTo>
                      <a:cubicBezTo>
                        <a:pt x="549" y="-29"/>
                        <a:pt x="1242" y="-137"/>
                        <a:pt x="1719" y="209"/>
                      </a:cubicBezTo>
                      <a:cubicBezTo>
                        <a:pt x="6439" y="3695"/>
                        <a:pt x="11137" y="7246"/>
                        <a:pt x="15836" y="10775"/>
                      </a:cubicBezTo>
                      <a:cubicBezTo>
                        <a:pt x="22288" y="15647"/>
                        <a:pt x="28935" y="20670"/>
                        <a:pt x="35582" y="25456"/>
                      </a:cubicBezTo>
                      <a:cubicBezTo>
                        <a:pt x="61110" y="43903"/>
                        <a:pt x="85144" y="59125"/>
                        <a:pt x="109048" y="72007"/>
                      </a:cubicBezTo>
                      <a:cubicBezTo>
                        <a:pt x="137910" y="87554"/>
                        <a:pt x="163892" y="98813"/>
                        <a:pt x="188511" y="106478"/>
                      </a:cubicBezTo>
                      <a:cubicBezTo>
                        <a:pt x="205832" y="111869"/>
                        <a:pt x="223241" y="117975"/>
                        <a:pt x="240064" y="123886"/>
                      </a:cubicBezTo>
                      <a:cubicBezTo>
                        <a:pt x="250804" y="127653"/>
                        <a:pt x="261911" y="131551"/>
                        <a:pt x="272867" y="135231"/>
                      </a:cubicBezTo>
                      <a:cubicBezTo>
                        <a:pt x="285317" y="139389"/>
                        <a:pt x="298135" y="143113"/>
                        <a:pt x="310520" y="146685"/>
                      </a:cubicBezTo>
                      <a:lnTo>
                        <a:pt x="315760" y="148201"/>
                      </a:lnTo>
                      <a:cubicBezTo>
                        <a:pt x="330245" y="152402"/>
                        <a:pt x="344449" y="156472"/>
                        <a:pt x="358934" y="160023"/>
                      </a:cubicBezTo>
                      <a:cubicBezTo>
                        <a:pt x="370778" y="162903"/>
                        <a:pt x="386411" y="166540"/>
                        <a:pt x="402173" y="169030"/>
                      </a:cubicBezTo>
                      <a:cubicBezTo>
                        <a:pt x="410271" y="170308"/>
                        <a:pt x="418521" y="171390"/>
                        <a:pt x="426532" y="172451"/>
                      </a:cubicBezTo>
                      <a:cubicBezTo>
                        <a:pt x="433049" y="173317"/>
                        <a:pt x="439783" y="174184"/>
                        <a:pt x="446408" y="175179"/>
                      </a:cubicBezTo>
                      <a:lnTo>
                        <a:pt x="456693" y="176717"/>
                      </a:lnTo>
                      <a:cubicBezTo>
                        <a:pt x="482264" y="180528"/>
                        <a:pt x="508680" y="184468"/>
                        <a:pt x="534814" y="187348"/>
                      </a:cubicBezTo>
                      <a:cubicBezTo>
                        <a:pt x="542608" y="188214"/>
                        <a:pt x="550381" y="189102"/>
                        <a:pt x="558176" y="189989"/>
                      </a:cubicBezTo>
                      <a:cubicBezTo>
                        <a:pt x="579504" y="192436"/>
                        <a:pt x="601567" y="194948"/>
                        <a:pt x="623349" y="196658"/>
                      </a:cubicBezTo>
                      <a:cubicBezTo>
                        <a:pt x="642727" y="198174"/>
                        <a:pt x="662517" y="198715"/>
                        <a:pt x="681636" y="199256"/>
                      </a:cubicBezTo>
                      <a:cubicBezTo>
                        <a:pt x="692137" y="199538"/>
                        <a:pt x="703007" y="199863"/>
                        <a:pt x="713681" y="200317"/>
                      </a:cubicBezTo>
                      <a:lnTo>
                        <a:pt x="716063" y="200426"/>
                      </a:lnTo>
                      <a:cubicBezTo>
                        <a:pt x="744817" y="201660"/>
                        <a:pt x="774523" y="202937"/>
                        <a:pt x="803754" y="204496"/>
                      </a:cubicBezTo>
                      <a:cubicBezTo>
                        <a:pt x="828242" y="205795"/>
                        <a:pt x="860547" y="207333"/>
                        <a:pt x="893112" y="207679"/>
                      </a:cubicBezTo>
                      <a:cubicBezTo>
                        <a:pt x="923489" y="208004"/>
                        <a:pt x="954322" y="206791"/>
                        <a:pt x="983141" y="205449"/>
                      </a:cubicBezTo>
                      <a:cubicBezTo>
                        <a:pt x="996868" y="204799"/>
                        <a:pt x="1010574" y="204128"/>
                        <a:pt x="1024301" y="203457"/>
                      </a:cubicBezTo>
                      <a:cubicBezTo>
                        <a:pt x="1040649" y="202656"/>
                        <a:pt x="1056974" y="201855"/>
                        <a:pt x="1073322" y="201119"/>
                      </a:cubicBezTo>
                      <a:lnTo>
                        <a:pt x="1076851" y="200945"/>
                      </a:lnTo>
                      <a:cubicBezTo>
                        <a:pt x="1090319" y="200317"/>
                        <a:pt x="1104241" y="199690"/>
                        <a:pt x="1117968" y="199192"/>
                      </a:cubicBezTo>
                      <a:cubicBezTo>
                        <a:pt x="1121584" y="199062"/>
                        <a:pt x="1125200" y="198953"/>
                        <a:pt x="1128816" y="198845"/>
                      </a:cubicBezTo>
                      <a:cubicBezTo>
                        <a:pt x="1139425" y="198520"/>
                        <a:pt x="1150403" y="198196"/>
                        <a:pt x="1161164" y="197416"/>
                      </a:cubicBezTo>
                      <a:cubicBezTo>
                        <a:pt x="1186129" y="195619"/>
                        <a:pt x="1211375" y="192414"/>
                        <a:pt x="1235799" y="189340"/>
                      </a:cubicBezTo>
                      <a:cubicBezTo>
                        <a:pt x="1240562" y="188734"/>
                        <a:pt x="1245326" y="188127"/>
                        <a:pt x="1250089" y="187543"/>
                      </a:cubicBezTo>
                      <a:cubicBezTo>
                        <a:pt x="1279276" y="183905"/>
                        <a:pt x="1308744" y="178839"/>
                        <a:pt x="1337238" y="173945"/>
                      </a:cubicBezTo>
                      <a:lnTo>
                        <a:pt x="1337953" y="173815"/>
                      </a:lnTo>
                      <a:cubicBezTo>
                        <a:pt x="1341179" y="173274"/>
                        <a:pt x="1344384" y="172733"/>
                        <a:pt x="1347610" y="172191"/>
                      </a:cubicBezTo>
                      <a:cubicBezTo>
                        <a:pt x="1357981" y="170481"/>
                        <a:pt x="1368720" y="168705"/>
                        <a:pt x="1379135" y="166237"/>
                      </a:cubicBezTo>
                      <a:cubicBezTo>
                        <a:pt x="1392430" y="163098"/>
                        <a:pt x="1406287" y="159265"/>
                        <a:pt x="1421530" y="154523"/>
                      </a:cubicBezTo>
                      <a:cubicBezTo>
                        <a:pt x="1448963" y="145992"/>
                        <a:pt x="1476937" y="136314"/>
                        <a:pt x="1504652" y="125726"/>
                      </a:cubicBezTo>
                      <a:cubicBezTo>
                        <a:pt x="1511516" y="123106"/>
                        <a:pt x="1518336" y="120421"/>
                        <a:pt x="1525178" y="117737"/>
                      </a:cubicBezTo>
                      <a:cubicBezTo>
                        <a:pt x="1532020" y="115052"/>
                        <a:pt x="1538862" y="112367"/>
                        <a:pt x="1545726" y="109747"/>
                      </a:cubicBezTo>
                      <a:cubicBezTo>
                        <a:pt x="1558436" y="104897"/>
                        <a:pt x="1572033" y="99549"/>
                        <a:pt x="1585371" y="93248"/>
                      </a:cubicBezTo>
                      <a:cubicBezTo>
                        <a:pt x="1611245" y="81015"/>
                        <a:pt x="1637422" y="66551"/>
                        <a:pt x="1663188" y="50269"/>
                      </a:cubicBezTo>
                      <a:cubicBezTo>
                        <a:pt x="1684862" y="36563"/>
                        <a:pt x="1707185" y="21125"/>
                        <a:pt x="1735550" y="209"/>
                      </a:cubicBezTo>
                      <a:cubicBezTo>
                        <a:pt x="1736026" y="-137"/>
                        <a:pt x="1736719" y="-51"/>
                        <a:pt x="1737065" y="447"/>
                      </a:cubicBezTo>
                      <a:cubicBezTo>
                        <a:pt x="1737412" y="945"/>
                        <a:pt x="1737325" y="1617"/>
                        <a:pt x="1736827" y="1963"/>
                      </a:cubicBezTo>
                      <a:cubicBezTo>
                        <a:pt x="1708419" y="22922"/>
                        <a:pt x="1686075" y="38382"/>
                        <a:pt x="1664336" y="52109"/>
                      </a:cubicBezTo>
                      <a:cubicBezTo>
                        <a:pt x="1638483" y="68435"/>
                        <a:pt x="1612219" y="82942"/>
                        <a:pt x="1586280" y="95197"/>
                      </a:cubicBezTo>
                      <a:cubicBezTo>
                        <a:pt x="1572899" y="101519"/>
                        <a:pt x="1559237" y="106911"/>
                        <a:pt x="1546484" y="111761"/>
                      </a:cubicBezTo>
                      <a:cubicBezTo>
                        <a:pt x="1539620" y="114380"/>
                        <a:pt x="1532800" y="117065"/>
                        <a:pt x="1525958" y="119750"/>
                      </a:cubicBezTo>
                      <a:cubicBezTo>
                        <a:pt x="1519116" y="122435"/>
                        <a:pt x="1512274" y="125120"/>
                        <a:pt x="1505410" y="127740"/>
                      </a:cubicBezTo>
                      <a:cubicBezTo>
                        <a:pt x="1477652" y="138328"/>
                        <a:pt x="1449634" y="148028"/>
                        <a:pt x="1422158" y="156580"/>
                      </a:cubicBezTo>
                      <a:cubicBezTo>
                        <a:pt x="1406871" y="161322"/>
                        <a:pt x="1392949" y="165176"/>
                        <a:pt x="1379612" y="168316"/>
                      </a:cubicBezTo>
                      <a:cubicBezTo>
                        <a:pt x="1369132" y="170784"/>
                        <a:pt x="1358349" y="172581"/>
                        <a:pt x="1347935" y="174292"/>
                      </a:cubicBezTo>
                      <a:cubicBezTo>
                        <a:pt x="1344730" y="174833"/>
                        <a:pt x="1341504" y="175353"/>
                        <a:pt x="1338299" y="175916"/>
                      </a:cubicBezTo>
                      <a:lnTo>
                        <a:pt x="1337585" y="176046"/>
                      </a:lnTo>
                      <a:cubicBezTo>
                        <a:pt x="1309069" y="180939"/>
                        <a:pt x="1279579" y="186005"/>
                        <a:pt x="1250349" y="189665"/>
                      </a:cubicBezTo>
                      <a:cubicBezTo>
                        <a:pt x="1245585" y="190249"/>
                        <a:pt x="1240822" y="190855"/>
                        <a:pt x="1236080" y="191462"/>
                      </a:cubicBezTo>
                      <a:cubicBezTo>
                        <a:pt x="1211635" y="194558"/>
                        <a:pt x="1186367" y="197762"/>
                        <a:pt x="1161316" y="199560"/>
                      </a:cubicBezTo>
                      <a:cubicBezTo>
                        <a:pt x="1150511" y="200339"/>
                        <a:pt x="1139512" y="200664"/>
                        <a:pt x="1128881" y="200989"/>
                      </a:cubicBezTo>
                      <a:cubicBezTo>
                        <a:pt x="1125265" y="201097"/>
                        <a:pt x="1121671" y="201205"/>
                        <a:pt x="1118055" y="201335"/>
                      </a:cubicBezTo>
                      <a:cubicBezTo>
                        <a:pt x="1104349" y="201811"/>
                        <a:pt x="1090427" y="202461"/>
                        <a:pt x="1076981" y="203067"/>
                      </a:cubicBezTo>
                      <a:lnTo>
                        <a:pt x="1073452" y="203219"/>
                      </a:lnTo>
                      <a:cubicBezTo>
                        <a:pt x="1057104" y="203977"/>
                        <a:pt x="1040779" y="204778"/>
                        <a:pt x="1024453" y="205557"/>
                      </a:cubicBezTo>
                      <a:cubicBezTo>
                        <a:pt x="1010726" y="206228"/>
                        <a:pt x="997020" y="206900"/>
                        <a:pt x="983292" y="207549"/>
                      </a:cubicBezTo>
                      <a:cubicBezTo>
                        <a:pt x="957635" y="208805"/>
                        <a:pt x="930418" y="209888"/>
                        <a:pt x="903375" y="2098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1" name="任意多边形: 形状 450">
                  <a:extLst>
                    <a:ext uri="{FF2B5EF4-FFF2-40B4-BE49-F238E27FC236}">
                      <a16:creationId xmlns:a16="http://schemas.microsoft.com/office/drawing/2014/main" id="{01B414BC-4FB3-3D96-9BA1-019F46A45AB4}"/>
                    </a:ext>
                  </a:extLst>
                </p:cNvPr>
                <p:cNvSpPr/>
                <p:nvPr/>
              </p:nvSpPr>
              <p:spPr>
                <a:xfrm>
                  <a:off x="6626905" y="2749151"/>
                  <a:ext cx="1672910" cy="256381"/>
                </a:xfrm>
                <a:custGeom>
                  <a:avLst/>
                  <a:gdLst>
                    <a:gd name="connsiteX0" fmla="*/ 852354 w 1672910"/>
                    <a:gd name="connsiteY0" fmla="*/ 256382 h 256381"/>
                    <a:gd name="connsiteX1" fmla="*/ 772458 w 1672910"/>
                    <a:gd name="connsiteY1" fmla="*/ 254217 h 256381"/>
                    <a:gd name="connsiteX2" fmla="*/ 683490 w 1672910"/>
                    <a:gd name="connsiteY2" fmla="*/ 248392 h 256381"/>
                    <a:gd name="connsiteX3" fmla="*/ 646682 w 1672910"/>
                    <a:gd name="connsiteY3" fmla="*/ 245491 h 256381"/>
                    <a:gd name="connsiteX4" fmla="*/ 639038 w 1672910"/>
                    <a:gd name="connsiteY4" fmla="*/ 244885 h 256381"/>
                    <a:gd name="connsiteX5" fmla="*/ 630009 w 1672910"/>
                    <a:gd name="connsiteY5" fmla="*/ 244170 h 256381"/>
                    <a:gd name="connsiteX6" fmla="*/ 594825 w 1672910"/>
                    <a:gd name="connsiteY6" fmla="*/ 240944 h 256381"/>
                    <a:gd name="connsiteX7" fmla="*/ 532034 w 1672910"/>
                    <a:gd name="connsiteY7" fmla="*/ 230681 h 256381"/>
                    <a:gd name="connsiteX8" fmla="*/ 508585 w 1672910"/>
                    <a:gd name="connsiteY8" fmla="*/ 226415 h 256381"/>
                    <a:gd name="connsiteX9" fmla="*/ 465497 w 1672910"/>
                    <a:gd name="connsiteY9" fmla="*/ 218101 h 256381"/>
                    <a:gd name="connsiteX10" fmla="*/ 431525 w 1672910"/>
                    <a:gd name="connsiteY10" fmla="*/ 209916 h 256381"/>
                    <a:gd name="connsiteX11" fmla="*/ 423016 w 1672910"/>
                    <a:gd name="connsiteY11" fmla="*/ 207816 h 256381"/>
                    <a:gd name="connsiteX12" fmla="*/ 398657 w 1672910"/>
                    <a:gd name="connsiteY12" fmla="*/ 202143 h 256381"/>
                    <a:gd name="connsiteX13" fmla="*/ 380361 w 1672910"/>
                    <a:gd name="connsiteY13" fmla="*/ 197943 h 256381"/>
                    <a:gd name="connsiteX14" fmla="*/ 339223 w 1672910"/>
                    <a:gd name="connsiteY14" fmla="*/ 185623 h 256381"/>
                    <a:gd name="connsiteX15" fmla="*/ 307502 w 1672910"/>
                    <a:gd name="connsiteY15" fmla="*/ 173952 h 256381"/>
                    <a:gd name="connsiteX16" fmla="*/ 297975 w 1672910"/>
                    <a:gd name="connsiteY16" fmla="*/ 170358 h 256381"/>
                    <a:gd name="connsiteX17" fmla="*/ 287799 w 1672910"/>
                    <a:gd name="connsiteY17" fmla="*/ 166591 h 256381"/>
                    <a:gd name="connsiteX18" fmla="*/ 257443 w 1672910"/>
                    <a:gd name="connsiteY18" fmla="*/ 154834 h 256381"/>
                    <a:gd name="connsiteX19" fmla="*/ 219292 w 1672910"/>
                    <a:gd name="connsiteY19" fmla="*/ 137599 h 256381"/>
                    <a:gd name="connsiteX20" fmla="*/ 177698 w 1672910"/>
                    <a:gd name="connsiteY20" fmla="*/ 118913 h 256381"/>
                    <a:gd name="connsiteX21" fmla="*/ 102436 w 1672910"/>
                    <a:gd name="connsiteY21" fmla="*/ 78164 h 256381"/>
                    <a:gd name="connsiteX22" fmla="*/ 66537 w 1672910"/>
                    <a:gd name="connsiteY22" fmla="*/ 54325 h 256381"/>
                    <a:gd name="connsiteX23" fmla="*/ 32630 w 1672910"/>
                    <a:gd name="connsiteY23" fmla="*/ 28342 h 256381"/>
                    <a:gd name="connsiteX24" fmla="*/ 10631 w 1672910"/>
                    <a:gd name="connsiteY24" fmla="*/ 10371 h 256381"/>
                    <a:gd name="connsiteX25" fmla="*/ 390 w 1672910"/>
                    <a:gd name="connsiteY25" fmla="*/ 1949 h 256381"/>
                    <a:gd name="connsiteX26" fmla="*/ 238 w 1672910"/>
                    <a:gd name="connsiteY26" fmla="*/ 433 h 256381"/>
                    <a:gd name="connsiteX27" fmla="*/ 1754 w 1672910"/>
                    <a:gd name="connsiteY27" fmla="*/ 281 h 256381"/>
                    <a:gd name="connsiteX28" fmla="*/ 11995 w 1672910"/>
                    <a:gd name="connsiteY28" fmla="*/ 8704 h 256381"/>
                    <a:gd name="connsiteX29" fmla="*/ 33972 w 1672910"/>
                    <a:gd name="connsiteY29" fmla="*/ 26675 h 256381"/>
                    <a:gd name="connsiteX30" fmla="*/ 67771 w 1672910"/>
                    <a:gd name="connsiteY30" fmla="*/ 52593 h 256381"/>
                    <a:gd name="connsiteX31" fmla="*/ 103562 w 1672910"/>
                    <a:gd name="connsiteY31" fmla="*/ 76345 h 256381"/>
                    <a:gd name="connsiteX32" fmla="*/ 178499 w 1672910"/>
                    <a:gd name="connsiteY32" fmla="*/ 116921 h 256381"/>
                    <a:gd name="connsiteX33" fmla="*/ 220180 w 1672910"/>
                    <a:gd name="connsiteY33" fmla="*/ 135628 h 256381"/>
                    <a:gd name="connsiteX34" fmla="*/ 258266 w 1672910"/>
                    <a:gd name="connsiteY34" fmla="*/ 152820 h 256381"/>
                    <a:gd name="connsiteX35" fmla="*/ 288535 w 1672910"/>
                    <a:gd name="connsiteY35" fmla="*/ 164556 h 256381"/>
                    <a:gd name="connsiteX36" fmla="*/ 298712 w 1672910"/>
                    <a:gd name="connsiteY36" fmla="*/ 168323 h 256381"/>
                    <a:gd name="connsiteX37" fmla="*/ 308238 w 1672910"/>
                    <a:gd name="connsiteY37" fmla="*/ 171917 h 256381"/>
                    <a:gd name="connsiteX38" fmla="*/ 339915 w 1672910"/>
                    <a:gd name="connsiteY38" fmla="*/ 183566 h 256381"/>
                    <a:gd name="connsiteX39" fmla="*/ 380838 w 1672910"/>
                    <a:gd name="connsiteY39" fmla="*/ 195821 h 256381"/>
                    <a:gd name="connsiteX40" fmla="*/ 399112 w 1672910"/>
                    <a:gd name="connsiteY40" fmla="*/ 200021 h 256381"/>
                    <a:gd name="connsiteX41" fmla="*/ 423514 w 1672910"/>
                    <a:gd name="connsiteY41" fmla="*/ 205694 h 256381"/>
                    <a:gd name="connsiteX42" fmla="*/ 432023 w 1672910"/>
                    <a:gd name="connsiteY42" fmla="*/ 207795 h 256381"/>
                    <a:gd name="connsiteX43" fmla="*/ 465952 w 1672910"/>
                    <a:gd name="connsiteY43" fmla="*/ 215957 h 256381"/>
                    <a:gd name="connsiteX44" fmla="*/ 508931 w 1672910"/>
                    <a:gd name="connsiteY44" fmla="*/ 224250 h 256381"/>
                    <a:gd name="connsiteX45" fmla="*/ 532402 w 1672910"/>
                    <a:gd name="connsiteY45" fmla="*/ 228516 h 256381"/>
                    <a:gd name="connsiteX46" fmla="*/ 595063 w 1672910"/>
                    <a:gd name="connsiteY46" fmla="*/ 238757 h 256381"/>
                    <a:gd name="connsiteX47" fmla="*/ 630139 w 1672910"/>
                    <a:gd name="connsiteY47" fmla="*/ 241983 h 256381"/>
                    <a:gd name="connsiteX48" fmla="*/ 639168 w 1672910"/>
                    <a:gd name="connsiteY48" fmla="*/ 242698 h 256381"/>
                    <a:gd name="connsiteX49" fmla="*/ 646811 w 1672910"/>
                    <a:gd name="connsiteY49" fmla="*/ 243304 h 256381"/>
                    <a:gd name="connsiteX50" fmla="*/ 683620 w 1672910"/>
                    <a:gd name="connsiteY50" fmla="*/ 246205 h 256381"/>
                    <a:gd name="connsiteX51" fmla="*/ 772523 w 1672910"/>
                    <a:gd name="connsiteY51" fmla="*/ 252030 h 256381"/>
                    <a:gd name="connsiteX52" fmla="*/ 861167 w 1672910"/>
                    <a:gd name="connsiteY52" fmla="*/ 254152 h 256381"/>
                    <a:gd name="connsiteX53" fmla="*/ 950221 w 1672910"/>
                    <a:gd name="connsiteY53" fmla="*/ 251120 h 256381"/>
                    <a:gd name="connsiteX54" fmla="*/ 1038151 w 1672910"/>
                    <a:gd name="connsiteY54" fmla="*/ 244885 h 256381"/>
                    <a:gd name="connsiteX55" fmla="*/ 1048262 w 1672910"/>
                    <a:gd name="connsiteY55" fmla="*/ 244062 h 256381"/>
                    <a:gd name="connsiteX56" fmla="*/ 1123265 w 1672910"/>
                    <a:gd name="connsiteY56" fmla="*/ 236050 h 256381"/>
                    <a:gd name="connsiteX57" fmla="*/ 1166742 w 1672910"/>
                    <a:gd name="connsiteY57" fmla="*/ 228234 h 256381"/>
                    <a:gd name="connsiteX58" fmla="*/ 1181379 w 1672910"/>
                    <a:gd name="connsiteY58" fmla="*/ 225506 h 256381"/>
                    <a:gd name="connsiteX59" fmla="*/ 1209050 w 1672910"/>
                    <a:gd name="connsiteY59" fmla="*/ 220180 h 256381"/>
                    <a:gd name="connsiteX60" fmla="*/ 1270347 w 1672910"/>
                    <a:gd name="connsiteY60" fmla="*/ 205196 h 256381"/>
                    <a:gd name="connsiteX61" fmla="*/ 1293103 w 1672910"/>
                    <a:gd name="connsiteY61" fmla="*/ 199242 h 256381"/>
                    <a:gd name="connsiteX62" fmla="*/ 1332900 w 1672910"/>
                    <a:gd name="connsiteY62" fmla="*/ 187528 h 256381"/>
                    <a:gd name="connsiteX63" fmla="*/ 1373497 w 1672910"/>
                    <a:gd name="connsiteY63" fmla="*/ 172220 h 256381"/>
                    <a:gd name="connsiteX64" fmla="*/ 1382505 w 1672910"/>
                    <a:gd name="connsiteY64" fmla="*/ 168669 h 256381"/>
                    <a:gd name="connsiteX65" fmla="*/ 1413272 w 1672910"/>
                    <a:gd name="connsiteY65" fmla="*/ 156219 h 256381"/>
                    <a:gd name="connsiteX66" fmla="*/ 1453263 w 1672910"/>
                    <a:gd name="connsiteY66" fmla="*/ 137794 h 256381"/>
                    <a:gd name="connsiteX67" fmla="*/ 1468182 w 1672910"/>
                    <a:gd name="connsiteY67" fmla="*/ 130648 h 256381"/>
                    <a:gd name="connsiteX68" fmla="*/ 1529435 w 1672910"/>
                    <a:gd name="connsiteY68" fmla="*/ 99556 h 256381"/>
                    <a:gd name="connsiteX69" fmla="*/ 1602901 w 1672910"/>
                    <a:gd name="connsiteY69" fmla="*/ 52788 h 256381"/>
                    <a:gd name="connsiteX70" fmla="*/ 1671148 w 1672910"/>
                    <a:gd name="connsiteY70" fmla="*/ 238 h 256381"/>
                    <a:gd name="connsiteX71" fmla="*/ 1672664 w 1672910"/>
                    <a:gd name="connsiteY71" fmla="*/ 390 h 256381"/>
                    <a:gd name="connsiteX72" fmla="*/ 1672512 w 1672910"/>
                    <a:gd name="connsiteY72" fmla="*/ 1905 h 256381"/>
                    <a:gd name="connsiteX73" fmla="*/ 1604157 w 1672910"/>
                    <a:gd name="connsiteY73" fmla="*/ 54541 h 256381"/>
                    <a:gd name="connsiteX74" fmla="*/ 1530518 w 1672910"/>
                    <a:gd name="connsiteY74" fmla="*/ 101418 h 256381"/>
                    <a:gd name="connsiteX75" fmla="*/ 1469113 w 1672910"/>
                    <a:gd name="connsiteY75" fmla="*/ 132597 h 256381"/>
                    <a:gd name="connsiteX76" fmla="*/ 1454195 w 1672910"/>
                    <a:gd name="connsiteY76" fmla="*/ 139721 h 256381"/>
                    <a:gd name="connsiteX77" fmla="*/ 1414117 w 1672910"/>
                    <a:gd name="connsiteY77" fmla="*/ 158190 h 256381"/>
                    <a:gd name="connsiteX78" fmla="*/ 1383284 w 1672910"/>
                    <a:gd name="connsiteY78" fmla="*/ 170683 h 256381"/>
                    <a:gd name="connsiteX79" fmla="*/ 1374277 w 1672910"/>
                    <a:gd name="connsiteY79" fmla="*/ 174234 h 256381"/>
                    <a:gd name="connsiteX80" fmla="*/ 1333593 w 1672910"/>
                    <a:gd name="connsiteY80" fmla="*/ 189585 h 256381"/>
                    <a:gd name="connsiteX81" fmla="*/ 1293623 w 1672910"/>
                    <a:gd name="connsiteY81" fmla="*/ 201364 h 256381"/>
                    <a:gd name="connsiteX82" fmla="*/ 1270867 w 1672910"/>
                    <a:gd name="connsiteY82" fmla="*/ 207297 h 256381"/>
                    <a:gd name="connsiteX83" fmla="*/ 1209462 w 1672910"/>
                    <a:gd name="connsiteY83" fmla="*/ 222323 h 256381"/>
                    <a:gd name="connsiteX84" fmla="*/ 1181747 w 1672910"/>
                    <a:gd name="connsiteY84" fmla="*/ 227649 h 256381"/>
                    <a:gd name="connsiteX85" fmla="*/ 1167132 w 1672910"/>
                    <a:gd name="connsiteY85" fmla="*/ 230378 h 256381"/>
                    <a:gd name="connsiteX86" fmla="*/ 1123589 w 1672910"/>
                    <a:gd name="connsiteY86" fmla="*/ 238194 h 256381"/>
                    <a:gd name="connsiteX87" fmla="*/ 1048414 w 1672910"/>
                    <a:gd name="connsiteY87" fmla="*/ 246227 h 256381"/>
                    <a:gd name="connsiteX88" fmla="*/ 1038302 w 1672910"/>
                    <a:gd name="connsiteY88" fmla="*/ 247050 h 256381"/>
                    <a:gd name="connsiteX89" fmla="*/ 950330 w 1672910"/>
                    <a:gd name="connsiteY89" fmla="*/ 253307 h 256381"/>
                    <a:gd name="connsiteX90" fmla="*/ 861167 w 1672910"/>
                    <a:gd name="connsiteY90" fmla="*/ 256338 h 256381"/>
                    <a:gd name="connsiteX91" fmla="*/ 852354 w 1672910"/>
                    <a:gd name="connsiteY91" fmla="*/ 256382 h 25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1672910" h="256381">
                      <a:moveTo>
                        <a:pt x="852354" y="256382"/>
                      </a:moveTo>
                      <a:cubicBezTo>
                        <a:pt x="827736" y="256382"/>
                        <a:pt x="801494" y="255667"/>
                        <a:pt x="772458" y="254217"/>
                      </a:cubicBezTo>
                      <a:cubicBezTo>
                        <a:pt x="746519" y="252918"/>
                        <a:pt x="718263" y="251077"/>
                        <a:pt x="683490" y="248392"/>
                      </a:cubicBezTo>
                      <a:cubicBezTo>
                        <a:pt x="671213" y="247439"/>
                        <a:pt x="658937" y="246465"/>
                        <a:pt x="646682" y="245491"/>
                      </a:cubicBezTo>
                      <a:lnTo>
                        <a:pt x="639038" y="244885"/>
                      </a:lnTo>
                      <a:cubicBezTo>
                        <a:pt x="636029" y="244646"/>
                        <a:pt x="633019" y="244408"/>
                        <a:pt x="630009" y="244170"/>
                      </a:cubicBezTo>
                      <a:cubicBezTo>
                        <a:pt x="618469" y="243282"/>
                        <a:pt x="606539" y="242373"/>
                        <a:pt x="594825" y="240944"/>
                      </a:cubicBezTo>
                      <a:cubicBezTo>
                        <a:pt x="573757" y="238389"/>
                        <a:pt x="552538" y="234470"/>
                        <a:pt x="532034" y="230681"/>
                      </a:cubicBezTo>
                      <a:cubicBezTo>
                        <a:pt x="524218" y="229230"/>
                        <a:pt x="516401" y="227801"/>
                        <a:pt x="508585" y="226415"/>
                      </a:cubicBezTo>
                      <a:cubicBezTo>
                        <a:pt x="495247" y="224077"/>
                        <a:pt x="480112" y="221414"/>
                        <a:pt x="465497" y="218101"/>
                      </a:cubicBezTo>
                      <a:cubicBezTo>
                        <a:pt x="454130" y="215524"/>
                        <a:pt x="442654" y="212688"/>
                        <a:pt x="431525" y="209916"/>
                      </a:cubicBezTo>
                      <a:lnTo>
                        <a:pt x="423016" y="207816"/>
                      </a:lnTo>
                      <a:cubicBezTo>
                        <a:pt x="414918" y="205824"/>
                        <a:pt x="406647" y="203962"/>
                        <a:pt x="398657" y="202143"/>
                      </a:cubicBezTo>
                      <a:cubicBezTo>
                        <a:pt x="392552" y="200758"/>
                        <a:pt x="386446" y="199394"/>
                        <a:pt x="380361" y="197943"/>
                      </a:cubicBezTo>
                      <a:cubicBezTo>
                        <a:pt x="367911" y="194998"/>
                        <a:pt x="354834" y="191079"/>
                        <a:pt x="339223" y="185623"/>
                      </a:cubicBezTo>
                      <a:cubicBezTo>
                        <a:pt x="328591" y="181899"/>
                        <a:pt x="317874" y="177871"/>
                        <a:pt x="307502" y="173952"/>
                      </a:cubicBezTo>
                      <a:cubicBezTo>
                        <a:pt x="304319" y="172762"/>
                        <a:pt x="301158" y="171549"/>
                        <a:pt x="297975" y="170358"/>
                      </a:cubicBezTo>
                      <a:cubicBezTo>
                        <a:pt x="294598" y="169081"/>
                        <a:pt x="291198" y="167847"/>
                        <a:pt x="287799" y="166591"/>
                      </a:cubicBezTo>
                      <a:cubicBezTo>
                        <a:pt x="277796" y="162910"/>
                        <a:pt x="267446" y="159099"/>
                        <a:pt x="257443" y="154834"/>
                      </a:cubicBezTo>
                      <a:cubicBezTo>
                        <a:pt x="244603" y="149356"/>
                        <a:pt x="231742" y="143380"/>
                        <a:pt x="219292" y="137599"/>
                      </a:cubicBezTo>
                      <a:cubicBezTo>
                        <a:pt x="205738" y="131298"/>
                        <a:pt x="191707" y="124781"/>
                        <a:pt x="177698" y="118913"/>
                      </a:cubicBezTo>
                      <a:cubicBezTo>
                        <a:pt x="149421" y="107091"/>
                        <a:pt x="123785" y="91675"/>
                        <a:pt x="102436" y="78164"/>
                      </a:cubicBezTo>
                      <a:cubicBezTo>
                        <a:pt x="91437" y="71213"/>
                        <a:pt x="78683" y="63051"/>
                        <a:pt x="66537" y="54325"/>
                      </a:cubicBezTo>
                      <a:cubicBezTo>
                        <a:pt x="56339" y="47007"/>
                        <a:pt x="45556" y="38735"/>
                        <a:pt x="32630" y="28342"/>
                      </a:cubicBezTo>
                      <a:cubicBezTo>
                        <a:pt x="25246" y="22410"/>
                        <a:pt x="17820" y="16282"/>
                        <a:pt x="10631" y="10371"/>
                      </a:cubicBezTo>
                      <a:cubicBezTo>
                        <a:pt x="7210" y="7557"/>
                        <a:pt x="3811" y="4742"/>
                        <a:pt x="390" y="1949"/>
                      </a:cubicBezTo>
                      <a:cubicBezTo>
                        <a:pt x="-65" y="1581"/>
                        <a:pt x="-130" y="888"/>
                        <a:pt x="238" y="433"/>
                      </a:cubicBezTo>
                      <a:cubicBezTo>
                        <a:pt x="628" y="-22"/>
                        <a:pt x="1299" y="-87"/>
                        <a:pt x="1754" y="281"/>
                      </a:cubicBezTo>
                      <a:cubicBezTo>
                        <a:pt x="5175" y="3075"/>
                        <a:pt x="8596" y="5889"/>
                        <a:pt x="11995" y="8704"/>
                      </a:cubicBezTo>
                      <a:cubicBezTo>
                        <a:pt x="19184" y="14615"/>
                        <a:pt x="26610" y="20743"/>
                        <a:pt x="33972" y="26675"/>
                      </a:cubicBezTo>
                      <a:cubicBezTo>
                        <a:pt x="46877" y="37068"/>
                        <a:pt x="57616" y="45296"/>
                        <a:pt x="67771" y="52593"/>
                      </a:cubicBezTo>
                      <a:cubicBezTo>
                        <a:pt x="79874" y="61275"/>
                        <a:pt x="92606" y="69416"/>
                        <a:pt x="103562" y="76345"/>
                      </a:cubicBezTo>
                      <a:cubicBezTo>
                        <a:pt x="124846" y="89813"/>
                        <a:pt x="150373" y="105142"/>
                        <a:pt x="178499" y="116921"/>
                      </a:cubicBezTo>
                      <a:cubicBezTo>
                        <a:pt x="192552" y="122810"/>
                        <a:pt x="206604" y="129328"/>
                        <a:pt x="220180" y="135628"/>
                      </a:cubicBezTo>
                      <a:cubicBezTo>
                        <a:pt x="232608" y="141409"/>
                        <a:pt x="245447" y="147364"/>
                        <a:pt x="258266" y="152820"/>
                      </a:cubicBezTo>
                      <a:cubicBezTo>
                        <a:pt x="268225" y="157064"/>
                        <a:pt x="278553" y="160853"/>
                        <a:pt x="288535" y="164556"/>
                      </a:cubicBezTo>
                      <a:cubicBezTo>
                        <a:pt x="291934" y="165811"/>
                        <a:pt x="295334" y="167067"/>
                        <a:pt x="298712" y="168323"/>
                      </a:cubicBezTo>
                      <a:cubicBezTo>
                        <a:pt x="301894" y="169514"/>
                        <a:pt x="305056" y="170705"/>
                        <a:pt x="308238" y="171917"/>
                      </a:cubicBezTo>
                      <a:cubicBezTo>
                        <a:pt x="318588" y="175814"/>
                        <a:pt x="329284" y="179863"/>
                        <a:pt x="339915" y="183566"/>
                      </a:cubicBezTo>
                      <a:cubicBezTo>
                        <a:pt x="355440" y="188979"/>
                        <a:pt x="368453" y="192876"/>
                        <a:pt x="380838" y="195821"/>
                      </a:cubicBezTo>
                      <a:cubicBezTo>
                        <a:pt x="386922" y="197272"/>
                        <a:pt x="393028" y="198636"/>
                        <a:pt x="399112" y="200021"/>
                      </a:cubicBezTo>
                      <a:cubicBezTo>
                        <a:pt x="407123" y="201819"/>
                        <a:pt x="415394" y="203702"/>
                        <a:pt x="423514" y="205694"/>
                      </a:cubicBezTo>
                      <a:lnTo>
                        <a:pt x="432023" y="207795"/>
                      </a:lnTo>
                      <a:cubicBezTo>
                        <a:pt x="443131" y="210544"/>
                        <a:pt x="454606" y="213403"/>
                        <a:pt x="465952" y="215957"/>
                      </a:cubicBezTo>
                      <a:cubicBezTo>
                        <a:pt x="480524" y="219248"/>
                        <a:pt x="495615" y="221912"/>
                        <a:pt x="508931" y="224250"/>
                      </a:cubicBezTo>
                      <a:cubicBezTo>
                        <a:pt x="516769" y="225636"/>
                        <a:pt x="524586" y="227065"/>
                        <a:pt x="532402" y="228516"/>
                      </a:cubicBezTo>
                      <a:cubicBezTo>
                        <a:pt x="552885" y="232305"/>
                        <a:pt x="574039" y="236202"/>
                        <a:pt x="595063" y="238757"/>
                      </a:cubicBezTo>
                      <a:cubicBezTo>
                        <a:pt x="606712" y="240164"/>
                        <a:pt x="618621" y="241095"/>
                        <a:pt x="630139" y="241983"/>
                      </a:cubicBezTo>
                      <a:cubicBezTo>
                        <a:pt x="633149" y="242221"/>
                        <a:pt x="636159" y="242438"/>
                        <a:pt x="639168" y="242698"/>
                      </a:cubicBezTo>
                      <a:lnTo>
                        <a:pt x="646811" y="243304"/>
                      </a:lnTo>
                      <a:cubicBezTo>
                        <a:pt x="659088" y="244278"/>
                        <a:pt x="671343" y="245274"/>
                        <a:pt x="683620" y="246205"/>
                      </a:cubicBezTo>
                      <a:cubicBezTo>
                        <a:pt x="718371" y="248890"/>
                        <a:pt x="746606" y="250731"/>
                        <a:pt x="772523" y="252030"/>
                      </a:cubicBezTo>
                      <a:cubicBezTo>
                        <a:pt x="805023" y="253654"/>
                        <a:pt x="834015" y="254347"/>
                        <a:pt x="861167" y="254152"/>
                      </a:cubicBezTo>
                      <a:cubicBezTo>
                        <a:pt x="888297" y="253957"/>
                        <a:pt x="917440" y="252961"/>
                        <a:pt x="950221" y="251120"/>
                      </a:cubicBezTo>
                      <a:cubicBezTo>
                        <a:pt x="975922" y="249670"/>
                        <a:pt x="1003854" y="247678"/>
                        <a:pt x="1038151" y="244885"/>
                      </a:cubicBezTo>
                      <a:lnTo>
                        <a:pt x="1048262" y="244062"/>
                      </a:lnTo>
                      <a:cubicBezTo>
                        <a:pt x="1072924" y="242070"/>
                        <a:pt x="1098430" y="240013"/>
                        <a:pt x="1123265" y="236050"/>
                      </a:cubicBezTo>
                      <a:cubicBezTo>
                        <a:pt x="1137858" y="233712"/>
                        <a:pt x="1152170" y="231027"/>
                        <a:pt x="1166742" y="228234"/>
                      </a:cubicBezTo>
                      <a:cubicBezTo>
                        <a:pt x="1171614" y="227303"/>
                        <a:pt x="1176507" y="226394"/>
                        <a:pt x="1181379" y="225506"/>
                      </a:cubicBezTo>
                      <a:cubicBezTo>
                        <a:pt x="1190473" y="223817"/>
                        <a:pt x="1199848" y="222085"/>
                        <a:pt x="1209050" y="220180"/>
                      </a:cubicBezTo>
                      <a:cubicBezTo>
                        <a:pt x="1229641" y="215914"/>
                        <a:pt x="1250341" y="210458"/>
                        <a:pt x="1270347" y="205196"/>
                      </a:cubicBezTo>
                      <a:cubicBezTo>
                        <a:pt x="1277925" y="203204"/>
                        <a:pt x="1285504" y="201191"/>
                        <a:pt x="1293103" y="199242"/>
                      </a:cubicBezTo>
                      <a:cubicBezTo>
                        <a:pt x="1308779" y="195236"/>
                        <a:pt x="1321424" y="191512"/>
                        <a:pt x="1332900" y="187528"/>
                      </a:cubicBezTo>
                      <a:cubicBezTo>
                        <a:pt x="1346714" y="182743"/>
                        <a:pt x="1360571" y="177330"/>
                        <a:pt x="1373497" y="172220"/>
                      </a:cubicBezTo>
                      <a:cubicBezTo>
                        <a:pt x="1376507" y="171029"/>
                        <a:pt x="1379495" y="169860"/>
                        <a:pt x="1382505" y="168669"/>
                      </a:cubicBezTo>
                      <a:cubicBezTo>
                        <a:pt x="1392638" y="164685"/>
                        <a:pt x="1403117" y="160572"/>
                        <a:pt x="1413272" y="156219"/>
                      </a:cubicBezTo>
                      <a:cubicBezTo>
                        <a:pt x="1427498" y="150114"/>
                        <a:pt x="1441485" y="143488"/>
                        <a:pt x="1453263" y="137794"/>
                      </a:cubicBezTo>
                      <a:cubicBezTo>
                        <a:pt x="1458222" y="135412"/>
                        <a:pt x="1463202" y="133030"/>
                        <a:pt x="1468182" y="130648"/>
                      </a:cubicBezTo>
                      <a:cubicBezTo>
                        <a:pt x="1488535" y="120948"/>
                        <a:pt x="1509580" y="110923"/>
                        <a:pt x="1529435" y="99556"/>
                      </a:cubicBezTo>
                      <a:cubicBezTo>
                        <a:pt x="1554573" y="85157"/>
                        <a:pt x="1579300" y="69416"/>
                        <a:pt x="1602901" y="52788"/>
                      </a:cubicBezTo>
                      <a:cubicBezTo>
                        <a:pt x="1623275" y="38432"/>
                        <a:pt x="1644321" y="22215"/>
                        <a:pt x="1671148" y="238"/>
                      </a:cubicBezTo>
                      <a:cubicBezTo>
                        <a:pt x="1671603" y="-130"/>
                        <a:pt x="1672296" y="-65"/>
                        <a:pt x="1672664" y="390"/>
                      </a:cubicBezTo>
                      <a:cubicBezTo>
                        <a:pt x="1673053" y="844"/>
                        <a:pt x="1672967" y="1537"/>
                        <a:pt x="1672512" y="1905"/>
                      </a:cubicBezTo>
                      <a:cubicBezTo>
                        <a:pt x="1645642" y="23925"/>
                        <a:pt x="1624574" y="40165"/>
                        <a:pt x="1604157" y="54541"/>
                      </a:cubicBezTo>
                      <a:cubicBezTo>
                        <a:pt x="1580491" y="71213"/>
                        <a:pt x="1555721" y="86976"/>
                        <a:pt x="1530518" y="101418"/>
                      </a:cubicBezTo>
                      <a:cubicBezTo>
                        <a:pt x="1510577" y="112829"/>
                        <a:pt x="1489509" y="122875"/>
                        <a:pt x="1469113" y="132597"/>
                      </a:cubicBezTo>
                      <a:cubicBezTo>
                        <a:pt x="1464133" y="134957"/>
                        <a:pt x="1459153" y="137339"/>
                        <a:pt x="1454195" y="139721"/>
                      </a:cubicBezTo>
                      <a:cubicBezTo>
                        <a:pt x="1442373" y="145415"/>
                        <a:pt x="1428385" y="152062"/>
                        <a:pt x="1414117" y="158190"/>
                      </a:cubicBezTo>
                      <a:cubicBezTo>
                        <a:pt x="1403919" y="162563"/>
                        <a:pt x="1393439" y="166677"/>
                        <a:pt x="1383284" y="170683"/>
                      </a:cubicBezTo>
                      <a:cubicBezTo>
                        <a:pt x="1380274" y="171852"/>
                        <a:pt x="1377287" y="173043"/>
                        <a:pt x="1374277" y="174234"/>
                      </a:cubicBezTo>
                      <a:cubicBezTo>
                        <a:pt x="1361329" y="179365"/>
                        <a:pt x="1347450" y="184778"/>
                        <a:pt x="1333593" y="189585"/>
                      </a:cubicBezTo>
                      <a:cubicBezTo>
                        <a:pt x="1322074" y="193591"/>
                        <a:pt x="1309364" y="197337"/>
                        <a:pt x="1293623" y="201364"/>
                      </a:cubicBezTo>
                      <a:cubicBezTo>
                        <a:pt x="1286023" y="203313"/>
                        <a:pt x="1278445" y="205305"/>
                        <a:pt x="1270867" y="207297"/>
                      </a:cubicBezTo>
                      <a:cubicBezTo>
                        <a:pt x="1250839" y="212580"/>
                        <a:pt x="1230118" y="218036"/>
                        <a:pt x="1209462" y="222323"/>
                      </a:cubicBezTo>
                      <a:cubicBezTo>
                        <a:pt x="1200259" y="224229"/>
                        <a:pt x="1190841" y="225961"/>
                        <a:pt x="1181747" y="227649"/>
                      </a:cubicBezTo>
                      <a:cubicBezTo>
                        <a:pt x="1176875" y="228559"/>
                        <a:pt x="1171982" y="229447"/>
                        <a:pt x="1167132" y="230378"/>
                      </a:cubicBezTo>
                      <a:cubicBezTo>
                        <a:pt x="1152538" y="233171"/>
                        <a:pt x="1138226" y="235856"/>
                        <a:pt x="1123589" y="238194"/>
                      </a:cubicBezTo>
                      <a:cubicBezTo>
                        <a:pt x="1098668" y="242178"/>
                        <a:pt x="1073119" y="244235"/>
                        <a:pt x="1048414" y="246227"/>
                      </a:cubicBezTo>
                      <a:lnTo>
                        <a:pt x="1038302" y="247050"/>
                      </a:lnTo>
                      <a:cubicBezTo>
                        <a:pt x="1003984" y="249865"/>
                        <a:pt x="976031" y="251856"/>
                        <a:pt x="950330" y="253307"/>
                      </a:cubicBezTo>
                      <a:cubicBezTo>
                        <a:pt x="917505" y="255169"/>
                        <a:pt x="888340" y="256165"/>
                        <a:pt x="861167" y="256338"/>
                      </a:cubicBezTo>
                      <a:cubicBezTo>
                        <a:pt x="858287" y="256382"/>
                        <a:pt x="855321" y="256382"/>
                        <a:pt x="852354" y="2563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52" name="任意多边形: 形状 451">
                  <a:extLst>
                    <a:ext uri="{FF2B5EF4-FFF2-40B4-BE49-F238E27FC236}">
                      <a16:creationId xmlns:a16="http://schemas.microsoft.com/office/drawing/2014/main" id="{59E15C9B-0E20-6F91-E7BF-EC2D259D19A0}"/>
                    </a:ext>
                  </a:extLst>
                </p:cNvPr>
                <p:cNvSpPr/>
                <p:nvPr/>
              </p:nvSpPr>
              <p:spPr>
                <a:xfrm>
                  <a:off x="6660916" y="2788459"/>
                  <a:ext cx="1604879" cy="293375"/>
                </a:xfrm>
                <a:custGeom>
                  <a:avLst/>
                  <a:gdLst>
                    <a:gd name="connsiteX0" fmla="*/ 808123 w 1604879"/>
                    <a:gd name="connsiteY0" fmla="*/ 293375 h 293375"/>
                    <a:gd name="connsiteX1" fmla="*/ 738014 w 1604879"/>
                    <a:gd name="connsiteY1" fmla="*/ 291881 h 293375"/>
                    <a:gd name="connsiteX2" fmla="*/ 651731 w 1604879"/>
                    <a:gd name="connsiteY2" fmla="*/ 285104 h 293375"/>
                    <a:gd name="connsiteX3" fmla="*/ 565924 w 1604879"/>
                    <a:gd name="connsiteY3" fmla="*/ 273888 h 293375"/>
                    <a:gd name="connsiteX4" fmla="*/ 482715 w 1604879"/>
                    <a:gd name="connsiteY4" fmla="*/ 255701 h 293375"/>
                    <a:gd name="connsiteX5" fmla="*/ 479770 w 1604879"/>
                    <a:gd name="connsiteY5" fmla="*/ 254986 h 293375"/>
                    <a:gd name="connsiteX6" fmla="*/ 441662 w 1604879"/>
                    <a:gd name="connsiteY6" fmla="*/ 244961 h 293375"/>
                    <a:gd name="connsiteX7" fmla="*/ 400978 w 1604879"/>
                    <a:gd name="connsiteY7" fmla="*/ 232316 h 293375"/>
                    <a:gd name="connsiteX8" fmla="*/ 360446 w 1604879"/>
                    <a:gd name="connsiteY8" fmla="*/ 218957 h 293375"/>
                    <a:gd name="connsiteX9" fmla="*/ 321104 w 1604879"/>
                    <a:gd name="connsiteY9" fmla="*/ 203844 h 293375"/>
                    <a:gd name="connsiteX10" fmla="*/ 282238 w 1604879"/>
                    <a:gd name="connsiteY10" fmla="*/ 186587 h 293375"/>
                    <a:gd name="connsiteX11" fmla="*/ 271759 w 1604879"/>
                    <a:gd name="connsiteY11" fmla="*/ 181781 h 293375"/>
                    <a:gd name="connsiteX12" fmla="*/ 243828 w 1604879"/>
                    <a:gd name="connsiteY12" fmla="*/ 168486 h 293375"/>
                    <a:gd name="connsiteX13" fmla="*/ 200848 w 1604879"/>
                    <a:gd name="connsiteY13" fmla="*/ 145102 h 293375"/>
                    <a:gd name="connsiteX14" fmla="*/ 169669 w 1604879"/>
                    <a:gd name="connsiteY14" fmla="*/ 127910 h 293375"/>
                    <a:gd name="connsiteX15" fmla="*/ 98521 w 1604879"/>
                    <a:gd name="connsiteY15" fmla="*/ 82116 h 293375"/>
                    <a:gd name="connsiteX16" fmla="*/ 31551 w 1604879"/>
                    <a:gd name="connsiteY16" fmla="*/ 29545 h 293375"/>
                    <a:gd name="connsiteX17" fmla="*/ 350 w 1604879"/>
                    <a:gd name="connsiteY17" fmla="*/ 1895 h 293375"/>
                    <a:gd name="connsiteX18" fmla="*/ 285 w 1604879"/>
                    <a:gd name="connsiteY18" fmla="*/ 358 h 293375"/>
                    <a:gd name="connsiteX19" fmla="*/ 1823 w 1604879"/>
                    <a:gd name="connsiteY19" fmla="*/ 293 h 293375"/>
                    <a:gd name="connsiteX20" fmla="*/ 32980 w 1604879"/>
                    <a:gd name="connsiteY20" fmla="*/ 27899 h 293375"/>
                    <a:gd name="connsiteX21" fmla="*/ 99820 w 1604879"/>
                    <a:gd name="connsiteY21" fmla="*/ 80362 h 293375"/>
                    <a:gd name="connsiteX22" fmla="*/ 170709 w 1604879"/>
                    <a:gd name="connsiteY22" fmla="*/ 126005 h 293375"/>
                    <a:gd name="connsiteX23" fmla="*/ 201931 w 1604879"/>
                    <a:gd name="connsiteY23" fmla="*/ 143218 h 293375"/>
                    <a:gd name="connsiteX24" fmla="*/ 244845 w 1604879"/>
                    <a:gd name="connsiteY24" fmla="*/ 166581 h 293375"/>
                    <a:gd name="connsiteX25" fmla="*/ 272690 w 1604879"/>
                    <a:gd name="connsiteY25" fmla="*/ 179832 h 293375"/>
                    <a:gd name="connsiteX26" fmla="*/ 283169 w 1604879"/>
                    <a:gd name="connsiteY26" fmla="*/ 184660 h 293375"/>
                    <a:gd name="connsiteX27" fmla="*/ 321948 w 1604879"/>
                    <a:gd name="connsiteY27" fmla="*/ 201874 h 293375"/>
                    <a:gd name="connsiteX28" fmla="*/ 361117 w 1604879"/>
                    <a:gd name="connsiteY28" fmla="*/ 216943 h 293375"/>
                    <a:gd name="connsiteX29" fmla="*/ 401649 w 1604879"/>
                    <a:gd name="connsiteY29" fmla="*/ 230303 h 293375"/>
                    <a:gd name="connsiteX30" fmla="*/ 442269 w 1604879"/>
                    <a:gd name="connsiteY30" fmla="*/ 242926 h 293375"/>
                    <a:gd name="connsiteX31" fmla="*/ 480290 w 1604879"/>
                    <a:gd name="connsiteY31" fmla="*/ 252929 h 293375"/>
                    <a:gd name="connsiteX32" fmla="*/ 483234 w 1604879"/>
                    <a:gd name="connsiteY32" fmla="*/ 253644 h 293375"/>
                    <a:gd name="connsiteX33" fmla="*/ 566292 w 1604879"/>
                    <a:gd name="connsiteY33" fmla="*/ 271788 h 293375"/>
                    <a:gd name="connsiteX34" fmla="*/ 651969 w 1604879"/>
                    <a:gd name="connsiteY34" fmla="*/ 282982 h 293375"/>
                    <a:gd name="connsiteX35" fmla="*/ 738122 w 1604879"/>
                    <a:gd name="connsiteY35" fmla="*/ 289759 h 293375"/>
                    <a:gd name="connsiteX36" fmla="*/ 824687 w 1604879"/>
                    <a:gd name="connsiteY36" fmla="*/ 291188 h 293375"/>
                    <a:gd name="connsiteX37" fmla="*/ 911209 w 1604879"/>
                    <a:gd name="connsiteY37" fmla="*/ 287767 h 293375"/>
                    <a:gd name="connsiteX38" fmla="*/ 996821 w 1604879"/>
                    <a:gd name="connsiteY38" fmla="*/ 278868 h 293375"/>
                    <a:gd name="connsiteX39" fmla="*/ 1080398 w 1604879"/>
                    <a:gd name="connsiteY39" fmla="*/ 264903 h 293375"/>
                    <a:gd name="connsiteX40" fmla="*/ 1162307 w 1604879"/>
                    <a:gd name="connsiteY40" fmla="*/ 244701 h 293375"/>
                    <a:gd name="connsiteX41" fmla="*/ 1234365 w 1604879"/>
                    <a:gd name="connsiteY41" fmla="*/ 221425 h 293375"/>
                    <a:gd name="connsiteX42" fmla="*/ 1242680 w 1604879"/>
                    <a:gd name="connsiteY42" fmla="*/ 218611 h 293375"/>
                    <a:gd name="connsiteX43" fmla="*/ 1319978 w 1604879"/>
                    <a:gd name="connsiteY43" fmla="*/ 186609 h 293375"/>
                    <a:gd name="connsiteX44" fmla="*/ 1395240 w 1604879"/>
                    <a:gd name="connsiteY44" fmla="*/ 148588 h 293375"/>
                    <a:gd name="connsiteX45" fmla="*/ 1468099 w 1604879"/>
                    <a:gd name="connsiteY45" fmla="*/ 105327 h 293375"/>
                    <a:gd name="connsiteX46" fmla="*/ 1538079 w 1604879"/>
                    <a:gd name="connsiteY46" fmla="*/ 55268 h 293375"/>
                    <a:gd name="connsiteX47" fmla="*/ 1603056 w 1604879"/>
                    <a:gd name="connsiteY47" fmla="*/ 358 h 293375"/>
                    <a:gd name="connsiteX48" fmla="*/ 1604594 w 1604879"/>
                    <a:gd name="connsiteY48" fmla="*/ 423 h 293375"/>
                    <a:gd name="connsiteX49" fmla="*/ 1604529 w 1604879"/>
                    <a:gd name="connsiteY49" fmla="*/ 1960 h 293375"/>
                    <a:gd name="connsiteX50" fmla="*/ 1539421 w 1604879"/>
                    <a:gd name="connsiteY50" fmla="*/ 56978 h 293375"/>
                    <a:gd name="connsiteX51" fmla="*/ 1469312 w 1604879"/>
                    <a:gd name="connsiteY51" fmla="*/ 107146 h 293375"/>
                    <a:gd name="connsiteX52" fmla="*/ 1396323 w 1604879"/>
                    <a:gd name="connsiteY52" fmla="*/ 150493 h 293375"/>
                    <a:gd name="connsiteX53" fmla="*/ 1320930 w 1604879"/>
                    <a:gd name="connsiteY53" fmla="*/ 188579 h 293375"/>
                    <a:gd name="connsiteX54" fmla="*/ 1243394 w 1604879"/>
                    <a:gd name="connsiteY54" fmla="*/ 220668 h 293375"/>
                    <a:gd name="connsiteX55" fmla="*/ 1235080 w 1604879"/>
                    <a:gd name="connsiteY55" fmla="*/ 223482 h 293375"/>
                    <a:gd name="connsiteX56" fmla="*/ 1162914 w 1604879"/>
                    <a:gd name="connsiteY56" fmla="*/ 246780 h 293375"/>
                    <a:gd name="connsiteX57" fmla="*/ 1080852 w 1604879"/>
                    <a:gd name="connsiteY57" fmla="*/ 267025 h 293375"/>
                    <a:gd name="connsiteX58" fmla="*/ 997102 w 1604879"/>
                    <a:gd name="connsiteY58" fmla="*/ 281033 h 293375"/>
                    <a:gd name="connsiteX59" fmla="*/ 911360 w 1604879"/>
                    <a:gd name="connsiteY59" fmla="*/ 289954 h 293375"/>
                    <a:gd name="connsiteX60" fmla="*/ 824687 w 1604879"/>
                    <a:gd name="connsiteY60" fmla="*/ 293375 h 293375"/>
                    <a:gd name="connsiteX61" fmla="*/ 808123 w 1604879"/>
                    <a:gd name="connsiteY61" fmla="*/ 293375 h 29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604879" h="293375">
                      <a:moveTo>
                        <a:pt x="808123" y="293375"/>
                      </a:moveTo>
                      <a:cubicBezTo>
                        <a:pt x="781989" y="293375"/>
                        <a:pt x="759406" y="292899"/>
                        <a:pt x="738014" y="291881"/>
                      </a:cubicBezTo>
                      <a:cubicBezTo>
                        <a:pt x="709130" y="290517"/>
                        <a:pt x="680095" y="288244"/>
                        <a:pt x="651731" y="285104"/>
                      </a:cubicBezTo>
                      <a:cubicBezTo>
                        <a:pt x="625293" y="282181"/>
                        <a:pt x="595305" y="278847"/>
                        <a:pt x="565924" y="273888"/>
                      </a:cubicBezTo>
                      <a:cubicBezTo>
                        <a:pt x="538837" y="269298"/>
                        <a:pt x="512205" y="262954"/>
                        <a:pt x="482715" y="255701"/>
                      </a:cubicBezTo>
                      <a:lnTo>
                        <a:pt x="479770" y="254986"/>
                      </a:lnTo>
                      <a:cubicBezTo>
                        <a:pt x="467233" y="251912"/>
                        <a:pt x="454264" y="248729"/>
                        <a:pt x="441662" y="244961"/>
                      </a:cubicBezTo>
                      <a:cubicBezTo>
                        <a:pt x="428520" y="241021"/>
                        <a:pt x="414532" y="236798"/>
                        <a:pt x="400978" y="232316"/>
                      </a:cubicBezTo>
                      <a:cubicBezTo>
                        <a:pt x="387467" y="227856"/>
                        <a:pt x="373978" y="223396"/>
                        <a:pt x="360446" y="218957"/>
                      </a:cubicBezTo>
                      <a:cubicBezTo>
                        <a:pt x="347195" y="214605"/>
                        <a:pt x="334290" y="209322"/>
                        <a:pt x="321104" y="203844"/>
                      </a:cubicBezTo>
                      <a:cubicBezTo>
                        <a:pt x="309563" y="199037"/>
                        <a:pt x="297200" y="193559"/>
                        <a:pt x="282238" y="186587"/>
                      </a:cubicBezTo>
                      <a:cubicBezTo>
                        <a:pt x="278752" y="184963"/>
                        <a:pt x="275266" y="183383"/>
                        <a:pt x="271759" y="181781"/>
                      </a:cubicBezTo>
                      <a:cubicBezTo>
                        <a:pt x="262535" y="177580"/>
                        <a:pt x="253008" y="173206"/>
                        <a:pt x="243828" y="168486"/>
                      </a:cubicBezTo>
                      <a:cubicBezTo>
                        <a:pt x="229321" y="161016"/>
                        <a:pt x="214857" y="152918"/>
                        <a:pt x="200848" y="145102"/>
                      </a:cubicBezTo>
                      <a:cubicBezTo>
                        <a:pt x="190650" y="139408"/>
                        <a:pt x="180127" y="133518"/>
                        <a:pt x="169669" y="127910"/>
                      </a:cubicBezTo>
                      <a:cubicBezTo>
                        <a:pt x="148147" y="116391"/>
                        <a:pt x="125543" y="101841"/>
                        <a:pt x="98521" y="82116"/>
                      </a:cubicBezTo>
                      <a:cubicBezTo>
                        <a:pt x="71867" y="62673"/>
                        <a:pt x="50583" y="45957"/>
                        <a:pt x="31551" y="29545"/>
                      </a:cubicBezTo>
                      <a:cubicBezTo>
                        <a:pt x="21894" y="21231"/>
                        <a:pt x="11696" y="12180"/>
                        <a:pt x="350" y="1895"/>
                      </a:cubicBezTo>
                      <a:cubicBezTo>
                        <a:pt x="-83" y="1484"/>
                        <a:pt x="-126" y="813"/>
                        <a:pt x="285" y="358"/>
                      </a:cubicBezTo>
                      <a:cubicBezTo>
                        <a:pt x="697" y="-97"/>
                        <a:pt x="1368" y="-118"/>
                        <a:pt x="1823" y="293"/>
                      </a:cubicBezTo>
                      <a:cubicBezTo>
                        <a:pt x="13147" y="10556"/>
                        <a:pt x="23345" y="19585"/>
                        <a:pt x="32980" y="27899"/>
                      </a:cubicBezTo>
                      <a:cubicBezTo>
                        <a:pt x="51969" y="44268"/>
                        <a:pt x="73210" y="60941"/>
                        <a:pt x="99820" y="80362"/>
                      </a:cubicBezTo>
                      <a:cubicBezTo>
                        <a:pt x="126755" y="100022"/>
                        <a:pt x="149295" y="114529"/>
                        <a:pt x="170709" y="126005"/>
                      </a:cubicBezTo>
                      <a:cubicBezTo>
                        <a:pt x="181188" y="131613"/>
                        <a:pt x="191733" y="137502"/>
                        <a:pt x="201931" y="143218"/>
                      </a:cubicBezTo>
                      <a:cubicBezTo>
                        <a:pt x="215897" y="151035"/>
                        <a:pt x="230360" y="159111"/>
                        <a:pt x="244845" y="166581"/>
                      </a:cubicBezTo>
                      <a:cubicBezTo>
                        <a:pt x="253982" y="171279"/>
                        <a:pt x="263488" y="175631"/>
                        <a:pt x="272690" y="179832"/>
                      </a:cubicBezTo>
                      <a:cubicBezTo>
                        <a:pt x="276198" y="181434"/>
                        <a:pt x="279683" y="183036"/>
                        <a:pt x="283169" y="184660"/>
                      </a:cubicBezTo>
                      <a:cubicBezTo>
                        <a:pt x="298109" y="191611"/>
                        <a:pt x="310429" y="197089"/>
                        <a:pt x="321948" y="201874"/>
                      </a:cubicBezTo>
                      <a:cubicBezTo>
                        <a:pt x="335069" y="207352"/>
                        <a:pt x="347952" y="212613"/>
                        <a:pt x="361117" y="216943"/>
                      </a:cubicBezTo>
                      <a:cubicBezTo>
                        <a:pt x="374628" y="221382"/>
                        <a:pt x="388139" y="225821"/>
                        <a:pt x="401649" y="230303"/>
                      </a:cubicBezTo>
                      <a:cubicBezTo>
                        <a:pt x="415182" y="234785"/>
                        <a:pt x="429126" y="238985"/>
                        <a:pt x="442269" y="242926"/>
                      </a:cubicBezTo>
                      <a:cubicBezTo>
                        <a:pt x="454827" y="246693"/>
                        <a:pt x="467775" y="249855"/>
                        <a:pt x="480290" y="252929"/>
                      </a:cubicBezTo>
                      <a:lnTo>
                        <a:pt x="483234" y="253644"/>
                      </a:lnTo>
                      <a:cubicBezTo>
                        <a:pt x="512681" y="260875"/>
                        <a:pt x="539270" y="267219"/>
                        <a:pt x="566292" y="271788"/>
                      </a:cubicBezTo>
                      <a:cubicBezTo>
                        <a:pt x="595608" y="276746"/>
                        <a:pt x="625553" y="280059"/>
                        <a:pt x="651969" y="282982"/>
                      </a:cubicBezTo>
                      <a:cubicBezTo>
                        <a:pt x="680290" y="286122"/>
                        <a:pt x="709282" y="288395"/>
                        <a:pt x="738122" y="289759"/>
                      </a:cubicBezTo>
                      <a:cubicBezTo>
                        <a:pt x="763866" y="290972"/>
                        <a:pt x="791365" y="291405"/>
                        <a:pt x="824687" y="291188"/>
                      </a:cubicBezTo>
                      <a:cubicBezTo>
                        <a:pt x="852488" y="290993"/>
                        <a:pt x="881610" y="289846"/>
                        <a:pt x="911209" y="287767"/>
                      </a:cubicBezTo>
                      <a:cubicBezTo>
                        <a:pt x="936780" y="285970"/>
                        <a:pt x="963996" y="283155"/>
                        <a:pt x="996821" y="278868"/>
                      </a:cubicBezTo>
                      <a:cubicBezTo>
                        <a:pt x="1028931" y="274689"/>
                        <a:pt x="1055476" y="270251"/>
                        <a:pt x="1080398" y="264903"/>
                      </a:cubicBezTo>
                      <a:cubicBezTo>
                        <a:pt x="1112984" y="257909"/>
                        <a:pt x="1139010" y="251479"/>
                        <a:pt x="1162307" y="244701"/>
                      </a:cubicBezTo>
                      <a:cubicBezTo>
                        <a:pt x="1186558" y="237643"/>
                        <a:pt x="1210873" y="229393"/>
                        <a:pt x="1234365" y="221425"/>
                      </a:cubicBezTo>
                      <a:lnTo>
                        <a:pt x="1242680" y="218611"/>
                      </a:lnTo>
                      <a:cubicBezTo>
                        <a:pt x="1270308" y="209257"/>
                        <a:pt x="1297265" y="197175"/>
                        <a:pt x="1319978" y="186609"/>
                      </a:cubicBezTo>
                      <a:cubicBezTo>
                        <a:pt x="1347736" y="173683"/>
                        <a:pt x="1372354" y="161254"/>
                        <a:pt x="1395240" y="148588"/>
                      </a:cubicBezTo>
                      <a:cubicBezTo>
                        <a:pt x="1417065" y="136528"/>
                        <a:pt x="1442788" y="121934"/>
                        <a:pt x="1468099" y="105327"/>
                      </a:cubicBezTo>
                      <a:cubicBezTo>
                        <a:pt x="1491916" y="89694"/>
                        <a:pt x="1515452" y="72849"/>
                        <a:pt x="1538079" y="55268"/>
                      </a:cubicBezTo>
                      <a:cubicBezTo>
                        <a:pt x="1559103" y="38920"/>
                        <a:pt x="1580343" y="20949"/>
                        <a:pt x="1603056" y="358"/>
                      </a:cubicBezTo>
                      <a:cubicBezTo>
                        <a:pt x="1603490" y="-32"/>
                        <a:pt x="1604182" y="-10"/>
                        <a:pt x="1604594" y="423"/>
                      </a:cubicBezTo>
                      <a:cubicBezTo>
                        <a:pt x="1605005" y="878"/>
                        <a:pt x="1604962" y="1549"/>
                        <a:pt x="1604529" y="1960"/>
                      </a:cubicBezTo>
                      <a:cubicBezTo>
                        <a:pt x="1581772" y="22595"/>
                        <a:pt x="1560467" y="40588"/>
                        <a:pt x="1539421" y="56978"/>
                      </a:cubicBezTo>
                      <a:cubicBezTo>
                        <a:pt x="1516773" y="74603"/>
                        <a:pt x="1493172" y="91492"/>
                        <a:pt x="1469312" y="107146"/>
                      </a:cubicBezTo>
                      <a:cubicBezTo>
                        <a:pt x="1443936" y="123796"/>
                        <a:pt x="1418170" y="138411"/>
                        <a:pt x="1396323" y="150493"/>
                      </a:cubicBezTo>
                      <a:cubicBezTo>
                        <a:pt x="1373393" y="163181"/>
                        <a:pt x="1348731" y="175631"/>
                        <a:pt x="1320930" y="188579"/>
                      </a:cubicBezTo>
                      <a:cubicBezTo>
                        <a:pt x="1298152" y="199189"/>
                        <a:pt x="1271131" y="211292"/>
                        <a:pt x="1243394" y="220668"/>
                      </a:cubicBezTo>
                      <a:lnTo>
                        <a:pt x="1235080" y="223482"/>
                      </a:lnTo>
                      <a:cubicBezTo>
                        <a:pt x="1211544" y="231450"/>
                        <a:pt x="1187229" y="239700"/>
                        <a:pt x="1162914" y="246780"/>
                      </a:cubicBezTo>
                      <a:cubicBezTo>
                        <a:pt x="1139551" y="253579"/>
                        <a:pt x="1113482" y="260009"/>
                        <a:pt x="1080852" y="267025"/>
                      </a:cubicBezTo>
                      <a:cubicBezTo>
                        <a:pt x="1055866" y="272394"/>
                        <a:pt x="1029256" y="276833"/>
                        <a:pt x="997102" y="281033"/>
                      </a:cubicBezTo>
                      <a:cubicBezTo>
                        <a:pt x="964234" y="285321"/>
                        <a:pt x="936975" y="288157"/>
                        <a:pt x="911360" y="289954"/>
                      </a:cubicBezTo>
                      <a:cubicBezTo>
                        <a:pt x="881697" y="292033"/>
                        <a:pt x="852553" y="293180"/>
                        <a:pt x="824687" y="293375"/>
                      </a:cubicBezTo>
                      <a:cubicBezTo>
                        <a:pt x="819014" y="293353"/>
                        <a:pt x="813493" y="293375"/>
                        <a:pt x="808123" y="2933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19" name="弧形 418">
              <a:extLst>
                <a:ext uri="{FF2B5EF4-FFF2-40B4-BE49-F238E27FC236}">
                  <a16:creationId xmlns:a16="http://schemas.microsoft.com/office/drawing/2014/main" id="{55486685-029F-3EA4-BD19-B8E49999F1AB}"/>
                </a:ext>
              </a:extLst>
            </p:cNvPr>
            <p:cNvSpPr/>
            <p:nvPr/>
          </p:nvSpPr>
          <p:spPr>
            <a:xfrm>
              <a:off x="2097723" y="3221583"/>
              <a:ext cx="1400464" cy="1400464"/>
            </a:xfrm>
            <a:prstGeom prst="arc">
              <a:avLst>
                <a:gd name="adj1" fmla="val 16200000"/>
                <a:gd name="adj2" fmla="val 21590380"/>
              </a:avLst>
            </a:prstGeom>
            <a:ln w="76200" cap="rnd"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53" name="组合 452">
            <a:extLst>
              <a:ext uri="{FF2B5EF4-FFF2-40B4-BE49-F238E27FC236}">
                <a16:creationId xmlns:a16="http://schemas.microsoft.com/office/drawing/2014/main" id="{F8E7A457-903F-8B33-4218-F2AC17D45E3E}"/>
              </a:ext>
            </a:extLst>
          </p:cNvPr>
          <p:cNvGrpSpPr/>
          <p:nvPr/>
        </p:nvGrpSpPr>
        <p:grpSpPr>
          <a:xfrm>
            <a:off x="4191287" y="2595804"/>
            <a:ext cx="1606726" cy="1606726"/>
            <a:chOff x="1994591" y="3118451"/>
            <a:chExt cx="1606726" cy="1606726"/>
          </a:xfrm>
        </p:grpSpPr>
        <p:sp>
          <p:nvSpPr>
            <p:cNvPr id="454" name="椭圆 453">
              <a:extLst>
                <a:ext uri="{FF2B5EF4-FFF2-40B4-BE49-F238E27FC236}">
                  <a16:creationId xmlns:a16="http://schemas.microsoft.com/office/drawing/2014/main" id="{0690EDC1-9EDA-1002-3450-9B1E73ABCCAF}"/>
                </a:ext>
              </a:extLst>
            </p:cNvPr>
            <p:cNvSpPr/>
            <p:nvPr/>
          </p:nvSpPr>
          <p:spPr>
            <a:xfrm>
              <a:off x="1994591" y="3118451"/>
              <a:ext cx="1606726" cy="1606726"/>
            </a:xfrm>
            <a:prstGeom prst="ellipse">
              <a:avLst/>
            </a:prstGeom>
            <a:gradFill flip="none" rotWithShape="1">
              <a:gsLst>
                <a:gs pos="23000">
                  <a:schemeClr val="tx1">
                    <a:alpha val="0"/>
                  </a:schemeClr>
                </a:gs>
                <a:gs pos="90000">
                  <a:schemeClr val="tx1">
                    <a:alpha val="9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55" name="组合 454">
              <a:extLst>
                <a:ext uri="{FF2B5EF4-FFF2-40B4-BE49-F238E27FC236}">
                  <a16:creationId xmlns:a16="http://schemas.microsoft.com/office/drawing/2014/main" id="{903ECEC5-1AC6-2F16-A2D5-ACB3AC401FCE}"/>
                </a:ext>
              </a:extLst>
            </p:cNvPr>
            <p:cNvGrpSpPr/>
            <p:nvPr/>
          </p:nvGrpSpPr>
          <p:grpSpPr>
            <a:xfrm>
              <a:off x="2193434" y="3317294"/>
              <a:ext cx="1209040" cy="1209040"/>
              <a:chOff x="1992118" y="3526895"/>
              <a:chExt cx="1209040" cy="1209040"/>
            </a:xfrm>
          </p:grpSpPr>
          <p:sp>
            <p:nvSpPr>
              <p:cNvPr id="457" name="椭圆 456">
                <a:extLst>
                  <a:ext uri="{FF2B5EF4-FFF2-40B4-BE49-F238E27FC236}">
                    <a16:creationId xmlns:a16="http://schemas.microsoft.com/office/drawing/2014/main" id="{3FE243EB-7669-27C3-CED0-1E0A9A958098}"/>
                  </a:ext>
                </a:extLst>
              </p:cNvPr>
              <p:cNvSpPr/>
              <p:nvPr/>
            </p:nvSpPr>
            <p:spPr>
              <a:xfrm>
                <a:off x="1992118" y="3526895"/>
                <a:ext cx="1209040" cy="12090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58" name="组合 457">
                <a:extLst>
                  <a:ext uri="{FF2B5EF4-FFF2-40B4-BE49-F238E27FC236}">
                    <a16:creationId xmlns:a16="http://schemas.microsoft.com/office/drawing/2014/main" id="{A41120A8-5CE3-1E5B-162E-D73B12E51758}"/>
                  </a:ext>
                </a:extLst>
              </p:cNvPr>
              <p:cNvGrpSpPr/>
              <p:nvPr/>
            </p:nvGrpSpPr>
            <p:grpSpPr>
              <a:xfrm flipV="1">
                <a:off x="1992118" y="3542091"/>
                <a:ext cx="1209039" cy="1193844"/>
                <a:chOff x="6379682" y="1029203"/>
                <a:chExt cx="2167412" cy="2052631"/>
              </a:xfrm>
            </p:grpSpPr>
            <p:sp>
              <p:nvSpPr>
                <p:cNvPr id="459" name="任意多边形: 形状 458">
                  <a:extLst>
                    <a:ext uri="{FF2B5EF4-FFF2-40B4-BE49-F238E27FC236}">
                      <a16:creationId xmlns:a16="http://schemas.microsoft.com/office/drawing/2014/main" id="{3D54D087-16D8-ADF6-680A-BF5346C2AC09}"/>
                    </a:ext>
                  </a:extLst>
                </p:cNvPr>
                <p:cNvSpPr/>
                <p:nvPr/>
              </p:nvSpPr>
              <p:spPr>
                <a:xfrm>
                  <a:off x="6660873" y="1029203"/>
                  <a:ext cx="1604879" cy="305592"/>
                </a:xfrm>
                <a:custGeom>
                  <a:avLst/>
                  <a:gdLst>
                    <a:gd name="connsiteX0" fmla="*/ 1603858 w 1604879"/>
                    <a:gd name="connsiteY0" fmla="*/ 305593 h 305592"/>
                    <a:gd name="connsiteX1" fmla="*/ 1603121 w 1604879"/>
                    <a:gd name="connsiteY1" fmla="*/ 305311 h 305592"/>
                    <a:gd name="connsiteX2" fmla="*/ 1536715 w 1604879"/>
                    <a:gd name="connsiteY2" fmla="*/ 250380 h 305592"/>
                    <a:gd name="connsiteX3" fmla="*/ 1466215 w 1604879"/>
                    <a:gd name="connsiteY3" fmla="*/ 199953 h 305592"/>
                    <a:gd name="connsiteX4" fmla="*/ 1460694 w 1604879"/>
                    <a:gd name="connsiteY4" fmla="*/ 196207 h 305592"/>
                    <a:gd name="connsiteX5" fmla="*/ 1430641 w 1604879"/>
                    <a:gd name="connsiteY5" fmla="*/ 176005 h 305592"/>
                    <a:gd name="connsiteX6" fmla="*/ 1394742 w 1604879"/>
                    <a:gd name="connsiteY6" fmla="*/ 154613 h 305592"/>
                    <a:gd name="connsiteX7" fmla="*/ 1357089 w 1604879"/>
                    <a:gd name="connsiteY7" fmla="*/ 134390 h 305592"/>
                    <a:gd name="connsiteX8" fmla="*/ 1348169 w 1604879"/>
                    <a:gd name="connsiteY8" fmla="*/ 129692 h 305592"/>
                    <a:gd name="connsiteX9" fmla="*/ 1319631 w 1604879"/>
                    <a:gd name="connsiteY9" fmla="*/ 115206 h 305592"/>
                    <a:gd name="connsiteX10" fmla="*/ 1281112 w 1604879"/>
                    <a:gd name="connsiteY10" fmla="*/ 97690 h 305592"/>
                    <a:gd name="connsiteX11" fmla="*/ 1269030 w 1604879"/>
                    <a:gd name="connsiteY11" fmla="*/ 92472 h 305592"/>
                    <a:gd name="connsiteX12" fmla="*/ 1242637 w 1604879"/>
                    <a:gd name="connsiteY12" fmla="*/ 80823 h 305592"/>
                    <a:gd name="connsiteX13" fmla="*/ 1204074 w 1604879"/>
                    <a:gd name="connsiteY13" fmla="*/ 65775 h 305592"/>
                    <a:gd name="connsiteX14" fmla="*/ 1163931 w 1604879"/>
                    <a:gd name="connsiteY14" fmla="*/ 52870 h 305592"/>
                    <a:gd name="connsiteX15" fmla="*/ 1151113 w 1604879"/>
                    <a:gd name="connsiteY15" fmla="*/ 48995 h 305592"/>
                    <a:gd name="connsiteX16" fmla="*/ 1123312 w 1604879"/>
                    <a:gd name="connsiteY16" fmla="*/ 40918 h 305592"/>
                    <a:gd name="connsiteX17" fmla="*/ 1081632 w 1604879"/>
                    <a:gd name="connsiteY17" fmla="*/ 30958 h 305592"/>
                    <a:gd name="connsiteX18" fmla="*/ 1060023 w 1604879"/>
                    <a:gd name="connsiteY18" fmla="*/ 26346 h 305592"/>
                    <a:gd name="connsiteX19" fmla="*/ 1039216 w 1604879"/>
                    <a:gd name="connsiteY19" fmla="*/ 21908 h 305592"/>
                    <a:gd name="connsiteX20" fmla="*/ 997774 w 1604879"/>
                    <a:gd name="connsiteY20" fmla="*/ 13897 h 305592"/>
                    <a:gd name="connsiteX21" fmla="*/ 912053 w 1604879"/>
                    <a:gd name="connsiteY21" fmla="*/ 4651 h 305592"/>
                    <a:gd name="connsiteX22" fmla="*/ 825532 w 1604879"/>
                    <a:gd name="connsiteY22" fmla="*/ 2204 h 305592"/>
                    <a:gd name="connsiteX23" fmla="*/ 810202 w 1604879"/>
                    <a:gd name="connsiteY23" fmla="*/ 2183 h 305592"/>
                    <a:gd name="connsiteX24" fmla="*/ 738101 w 1604879"/>
                    <a:gd name="connsiteY24" fmla="*/ 2854 h 305592"/>
                    <a:gd name="connsiteX25" fmla="*/ 651536 w 1604879"/>
                    <a:gd name="connsiteY25" fmla="*/ 9176 h 305592"/>
                    <a:gd name="connsiteX26" fmla="*/ 609033 w 1604879"/>
                    <a:gd name="connsiteY26" fmla="*/ 14936 h 305592"/>
                    <a:gd name="connsiteX27" fmla="*/ 571683 w 1604879"/>
                    <a:gd name="connsiteY27" fmla="*/ 22168 h 305592"/>
                    <a:gd name="connsiteX28" fmla="*/ 559601 w 1604879"/>
                    <a:gd name="connsiteY28" fmla="*/ 24701 h 305592"/>
                    <a:gd name="connsiteX29" fmla="*/ 482845 w 1604879"/>
                    <a:gd name="connsiteY29" fmla="*/ 42304 h 305592"/>
                    <a:gd name="connsiteX30" fmla="*/ 401108 w 1604879"/>
                    <a:gd name="connsiteY30" fmla="*/ 67507 h 305592"/>
                    <a:gd name="connsiteX31" fmla="*/ 321862 w 1604879"/>
                    <a:gd name="connsiteY31" fmla="*/ 99725 h 305592"/>
                    <a:gd name="connsiteX32" fmla="*/ 244845 w 1604879"/>
                    <a:gd name="connsiteY32" fmla="*/ 136729 h 305592"/>
                    <a:gd name="connsiteX33" fmla="*/ 171142 w 1604879"/>
                    <a:gd name="connsiteY33" fmla="*/ 178474 h 305592"/>
                    <a:gd name="connsiteX34" fmla="*/ 100145 w 1604879"/>
                    <a:gd name="connsiteY34" fmla="*/ 226130 h 305592"/>
                    <a:gd name="connsiteX35" fmla="*/ 32958 w 1604879"/>
                    <a:gd name="connsiteY35" fmla="*/ 278073 h 305592"/>
                    <a:gd name="connsiteX36" fmla="*/ 1823 w 1604879"/>
                    <a:gd name="connsiteY36" fmla="*/ 305268 h 305592"/>
                    <a:gd name="connsiteX37" fmla="*/ 285 w 1604879"/>
                    <a:gd name="connsiteY37" fmla="*/ 305203 h 305592"/>
                    <a:gd name="connsiteX38" fmla="*/ 350 w 1604879"/>
                    <a:gd name="connsiteY38" fmla="*/ 303666 h 305592"/>
                    <a:gd name="connsiteX39" fmla="*/ 31551 w 1604879"/>
                    <a:gd name="connsiteY39" fmla="*/ 276428 h 305592"/>
                    <a:gd name="connsiteX40" fmla="*/ 98867 w 1604879"/>
                    <a:gd name="connsiteY40" fmla="*/ 224376 h 305592"/>
                    <a:gd name="connsiteX41" fmla="*/ 169973 w 1604879"/>
                    <a:gd name="connsiteY41" fmla="*/ 176655 h 305592"/>
                    <a:gd name="connsiteX42" fmla="*/ 243828 w 1604879"/>
                    <a:gd name="connsiteY42" fmla="*/ 134823 h 305592"/>
                    <a:gd name="connsiteX43" fmla="*/ 320974 w 1604879"/>
                    <a:gd name="connsiteY43" fmla="*/ 97755 h 305592"/>
                    <a:gd name="connsiteX44" fmla="*/ 400394 w 1604879"/>
                    <a:gd name="connsiteY44" fmla="*/ 65472 h 305592"/>
                    <a:gd name="connsiteX45" fmla="*/ 482282 w 1604879"/>
                    <a:gd name="connsiteY45" fmla="*/ 40225 h 305592"/>
                    <a:gd name="connsiteX46" fmla="*/ 559168 w 1604879"/>
                    <a:gd name="connsiteY46" fmla="*/ 22579 h 305592"/>
                    <a:gd name="connsiteX47" fmla="*/ 571250 w 1604879"/>
                    <a:gd name="connsiteY47" fmla="*/ 20046 h 305592"/>
                    <a:gd name="connsiteX48" fmla="*/ 608708 w 1604879"/>
                    <a:gd name="connsiteY48" fmla="*/ 12792 h 305592"/>
                    <a:gd name="connsiteX49" fmla="*/ 651319 w 1604879"/>
                    <a:gd name="connsiteY49" fmla="*/ 7033 h 305592"/>
                    <a:gd name="connsiteX50" fmla="*/ 738036 w 1604879"/>
                    <a:gd name="connsiteY50" fmla="*/ 689 h 305592"/>
                    <a:gd name="connsiteX51" fmla="*/ 810202 w 1604879"/>
                    <a:gd name="connsiteY51" fmla="*/ 18 h 305592"/>
                    <a:gd name="connsiteX52" fmla="*/ 825532 w 1604879"/>
                    <a:gd name="connsiteY52" fmla="*/ 39 h 305592"/>
                    <a:gd name="connsiteX53" fmla="*/ 912205 w 1604879"/>
                    <a:gd name="connsiteY53" fmla="*/ 2486 h 305592"/>
                    <a:gd name="connsiteX54" fmla="*/ 998098 w 1604879"/>
                    <a:gd name="connsiteY54" fmla="*/ 11753 h 305592"/>
                    <a:gd name="connsiteX55" fmla="*/ 1039692 w 1604879"/>
                    <a:gd name="connsiteY55" fmla="*/ 19786 h 305592"/>
                    <a:gd name="connsiteX56" fmla="*/ 1060478 w 1604879"/>
                    <a:gd name="connsiteY56" fmla="*/ 24225 h 305592"/>
                    <a:gd name="connsiteX57" fmla="*/ 1082108 w 1604879"/>
                    <a:gd name="connsiteY57" fmla="*/ 28858 h 305592"/>
                    <a:gd name="connsiteX58" fmla="*/ 1123853 w 1604879"/>
                    <a:gd name="connsiteY58" fmla="*/ 38840 h 305592"/>
                    <a:gd name="connsiteX59" fmla="*/ 1151741 w 1604879"/>
                    <a:gd name="connsiteY59" fmla="*/ 46938 h 305592"/>
                    <a:gd name="connsiteX60" fmla="*/ 1164538 w 1604879"/>
                    <a:gd name="connsiteY60" fmla="*/ 50792 h 305592"/>
                    <a:gd name="connsiteX61" fmla="*/ 1204767 w 1604879"/>
                    <a:gd name="connsiteY61" fmla="*/ 63740 h 305592"/>
                    <a:gd name="connsiteX62" fmla="*/ 1243524 w 1604879"/>
                    <a:gd name="connsiteY62" fmla="*/ 78874 h 305592"/>
                    <a:gd name="connsiteX63" fmla="*/ 1269853 w 1604879"/>
                    <a:gd name="connsiteY63" fmla="*/ 90502 h 305592"/>
                    <a:gd name="connsiteX64" fmla="*/ 1281935 w 1604879"/>
                    <a:gd name="connsiteY64" fmla="*/ 95720 h 305592"/>
                    <a:gd name="connsiteX65" fmla="*/ 1320497 w 1604879"/>
                    <a:gd name="connsiteY65" fmla="*/ 113258 h 305592"/>
                    <a:gd name="connsiteX66" fmla="*/ 1349143 w 1604879"/>
                    <a:gd name="connsiteY66" fmla="*/ 127786 h 305592"/>
                    <a:gd name="connsiteX67" fmla="*/ 1358042 w 1604879"/>
                    <a:gd name="connsiteY67" fmla="*/ 132463 h 305592"/>
                    <a:gd name="connsiteX68" fmla="*/ 1395738 w 1604879"/>
                    <a:gd name="connsiteY68" fmla="*/ 152708 h 305592"/>
                    <a:gd name="connsiteX69" fmla="*/ 1431767 w 1604879"/>
                    <a:gd name="connsiteY69" fmla="*/ 174165 h 305592"/>
                    <a:gd name="connsiteX70" fmla="*/ 1461864 w 1604879"/>
                    <a:gd name="connsiteY70" fmla="*/ 194366 h 305592"/>
                    <a:gd name="connsiteX71" fmla="*/ 1467385 w 1604879"/>
                    <a:gd name="connsiteY71" fmla="*/ 198112 h 305592"/>
                    <a:gd name="connsiteX72" fmla="*/ 1537992 w 1604879"/>
                    <a:gd name="connsiteY72" fmla="*/ 248626 h 305592"/>
                    <a:gd name="connsiteX73" fmla="*/ 1604529 w 1604879"/>
                    <a:gd name="connsiteY73" fmla="*/ 303666 h 305592"/>
                    <a:gd name="connsiteX74" fmla="*/ 1604594 w 1604879"/>
                    <a:gd name="connsiteY74" fmla="*/ 305203 h 305592"/>
                    <a:gd name="connsiteX75" fmla="*/ 1603858 w 1604879"/>
                    <a:gd name="connsiteY75" fmla="*/ 305593 h 305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604879" h="305592">
                      <a:moveTo>
                        <a:pt x="1603858" y="305593"/>
                      </a:moveTo>
                      <a:cubicBezTo>
                        <a:pt x="1603598" y="305593"/>
                        <a:pt x="1603338" y="305506"/>
                        <a:pt x="1603121" y="305311"/>
                      </a:cubicBezTo>
                      <a:cubicBezTo>
                        <a:pt x="1584154" y="288098"/>
                        <a:pt x="1563043" y="270647"/>
                        <a:pt x="1536715" y="250380"/>
                      </a:cubicBezTo>
                      <a:cubicBezTo>
                        <a:pt x="1516686" y="234964"/>
                        <a:pt x="1494926" y="219396"/>
                        <a:pt x="1466215" y="199953"/>
                      </a:cubicBezTo>
                      <a:lnTo>
                        <a:pt x="1460694" y="196207"/>
                      </a:lnTo>
                      <a:cubicBezTo>
                        <a:pt x="1450864" y="189538"/>
                        <a:pt x="1440709" y="182653"/>
                        <a:pt x="1430641" y="176005"/>
                      </a:cubicBezTo>
                      <a:cubicBezTo>
                        <a:pt x="1419036" y="168341"/>
                        <a:pt x="1407041" y="161520"/>
                        <a:pt x="1394742" y="154613"/>
                      </a:cubicBezTo>
                      <a:cubicBezTo>
                        <a:pt x="1382054" y="147490"/>
                        <a:pt x="1369149" y="140691"/>
                        <a:pt x="1357089" y="134390"/>
                      </a:cubicBezTo>
                      <a:cubicBezTo>
                        <a:pt x="1354101" y="132831"/>
                        <a:pt x="1351135" y="131272"/>
                        <a:pt x="1348169" y="129692"/>
                      </a:cubicBezTo>
                      <a:cubicBezTo>
                        <a:pt x="1338880" y="124798"/>
                        <a:pt x="1329288" y="119732"/>
                        <a:pt x="1319631" y="115206"/>
                      </a:cubicBezTo>
                      <a:cubicBezTo>
                        <a:pt x="1309065" y="110270"/>
                        <a:pt x="1295143" y="103839"/>
                        <a:pt x="1281112" y="97690"/>
                      </a:cubicBezTo>
                      <a:cubicBezTo>
                        <a:pt x="1277085" y="95936"/>
                        <a:pt x="1273058" y="94204"/>
                        <a:pt x="1269030" y="92472"/>
                      </a:cubicBezTo>
                      <a:cubicBezTo>
                        <a:pt x="1260348" y="88748"/>
                        <a:pt x="1251362" y="84872"/>
                        <a:pt x="1242637" y="80823"/>
                      </a:cubicBezTo>
                      <a:cubicBezTo>
                        <a:pt x="1229710" y="74804"/>
                        <a:pt x="1215961" y="69910"/>
                        <a:pt x="1204074" y="65775"/>
                      </a:cubicBezTo>
                      <a:cubicBezTo>
                        <a:pt x="1190585" y="61098"/>
                        <a:pt x="1177096" y="56746"/>
                        <a:pt x="1163931" y="52870"/>
                      </a:cubicBezTo>
                      <a:cubicBezTo>
                        <a:pt x="1159644" y="51614"/>
                        <a:pt x="1155379" y="50315"/>
                        <a:pt x="1151113" y="48995"/>
                      </a:cubicBezTo>
                      <a:cubicBezTo>
                        <a:pt x="1142041" y="46223"/>
                        <a:pt x="1132644" y="43365"/>
                        <a:pt x="1123312" y="40918"/>
                      </a:cubicBezTo>
                      <a:cubicBezTo>
                        <a:pt x="1110299" y="37497"/>
                        <a:pt x="1097243" y="34466"/>
                        <a:pt x="1081632" y="30958"/>
                      </a:cubicBezTo>
                      <a:cubicBezTo>
                        <a:pt x="1074443" y="29334"/>
                        <a:pt x="1067125" y="27819"/>
                        <a:pt x="1060023" y="26346"/>
                      </a:cubicBezTo>
                      <a:cubicBezTo>
                        <a:pt x="1053203" y="24917"/>
                        <a:pt x="1046123" y="23467"/>
                        <a:pt x="1039216" y="21908"/>
                      </a:cubicBezTo>
                      <a:cubicBezTo>
                        <a:pt x="1023063" y="18292"/>
                        <a:pt x="1009899" y="15759"/>
                        <a:pt x="997774" y="13897"/>
                      </a:cubicBezTo>
                      <a:cubicBezTo>
                        <a:pt x="972311" y="10021"/>
                        <a:pt x="944271" y="6990"/>
                        <a:pt x="912053" y="4651"/>
                      </a:cubicBezTo>
                      <a:cubicBezTo>
                        <a:pt x="882455" y="2486"/>
                        <a:pt x="852986" y="2204"/>
                        <a:pt x="825532" y="2204"/>
                      </a:cubicBezTo>
                      <a:cubicBezTo>
                        <a:pt x="820422" y="2204"/>
                        <a:pt x="815312" y="2204"/>
                        <a:pt x="810202" y="2183"/>
                      </a:cubicBezTo>
                      <a:cubicBezTo>
                        <a:pt x="786558" y="2140"/>
                        <a:pt x="762113" y="2118"/>
                        <a:pt x="738101" y="2854"/>
                      </a:cubicBezTo>
                      <a:cubicBezTo>
                        <a:pt x="711707" y="3677"/>
                        <a:pt x="683407" y="5734"/>
                        <a:pt x="651536" y="9176"/>
                      </a:cubicBezTo>
                      <a:cubicBezTo>
                        <a:pt x="638241" y="10605"/>
                        <a:pt x="624341" y="12489"/>
                        <a:pt x="609033" y="14936"/>
                      </a:cubicBezTo>
                      <a:cubicBezTo>
                        <a:pt x="596496" y="16928"/>
                        <a:pt x="583873" y="19591"/>
                        <a:pt x="571683" y="22168"/>
                      </a:cubicBezTo>
                      <a:lnTo>
                        <a:pt x="559601" y="24701"/>
                      </a:lnTo>
                      <a:cubicBezTo>
                        <a:pt x="534333" y="30006"/>
                        <a:pt x="508178" y="35484"/>
                        <a:pt x="482845" y="42304"/>
                      </a:cubicBezTo>
                      <a:cubicBezTo>
                        <a:pt x="455217" y="49752"/>
                        <a:pt x="427719" y="58240"/>
                        <a:pt x="401108" y="67507"/>
                      </a:cubicBezTo>
                      <a:cubicBezTo>
                        <a:pt x="374606" y="76731"/>
                        <a:pt x="348494" y="88012"/>
                        <a:pt x="321862" y="99725"/>
                      </a:cubicBezTo>
                      <a:cubicBezTo>
                        <a:pt x="296550" y="110854"/>
                        <a:pt x="271347" y="122958"/>
                        <a:pt x="244845" y="136729"/>
                      </a:cubicBezTo>
                      <a:cubicBezTo>
                        <a:pt x="215225" y="152123"/>
                        <a:pt x="191798" y="165396"/>
                        <a:pt x="171142" y="178474"/>
                      </a:cubicBezTo>
                      <a:cubicBezTo>
                        <a:pt x="145462" y="194734"/>
                        <a:pt x="122251" y="210346"/>
                        <a:pt x="100145" y="226130"/>
                      </a:cubicBezTo>
                      <a:cubicBezTo>
                        <a:pt x="76804" y="242824"/>
                        <a:pt x="54199" y="260297"/>
                        <a:pt x="32958" y="278073"/>
                      </a:cubicBezTo>
                      <a:cubicBezTo>
                        <a:pt x="22782" y="286604"/>
                        <a:pt x="12606" y="295481"/>
                        <a:pt x="1823" y="305268"/>
                      </a:cubicBezTo>
                      <a:cubicBezTo>
                        <a:pt x="1390" y="305680"/>
                        <a:pt x="697" y="305636"/>
                        <a:pt x="285" y="305203"/>
                      </a:cubicBezTo>
                      <a:cubicBezTo>
                        <a:pt x="-126" y="304770"/>
                        <a:pt x="-83" y="304077"/>
                        <a:pt x="350" y="303666"/>
                      </a:cubicBezTo>
                      <a:cubicBezTo>
                        <a:pt x="11155" y="293879"/>
                        <a:pt x="21353" y="284959"/>
                        <a:pt x="31551" y="276428"/>
                      </a:cubicBezTo>
                      <a:cubicBezTo>
                        <a:pt x="52813" y="258608"/>
                        <a:pt x="75461" y="241113"/>
                        <a:pt x="98867" y="224376"/>
                      </a:cubicBezTo>
                      <a:cubicBezTo>
                        <a:pt x="120996" y="208548"/>
                        <a:pt x="144272" y="192937"/>
                        <a:pt x="169973" y="176655"/>
                      </a:cubicBezTo>
                      <a:cubicBezTo>
                        <a:pt x="190672" y="163534"/>
                        <a:pt x="214143" y="150239"/>
                        <a:pt x="243828" y="134823"/>
                      </a:cubicBezTo>
                      <a:cubicBezTo>
                        <a:pt x="270373" y="121031"/>
                        <a:pt x="295619" y="108906"/>
                        <a:pt x="320974" y="97755"/>
                      </a:cubicBezTo>
                      <a:cubicBezTo>
                        <a:pt x="347649" y="86020"/>
                        <a:pt x="373805" y="74739"/>
                        <a:pt x="400394" y="65472"/>
                      </a:cubicBezTo>
                      <a:cubicBezTo>
                        <a:pt x="427047" y="56183"/>
                        <a:pt x="454610" y="47695"/>
                        <a:pt x="482282" y="40225"/>
                      </a:cubicBezTo>
                      <a:cubicBezTo>
                        <a:pt x="507679" y="33362"/>
                        <a:pt x="533857" y="27884"/>
                        <a:pt x="559168" y="22579"/>
                      </a:cubicBezTo>
                      <a:lnTo>
                        <a:pt x="571250" y="20046"/>
                      </a:lnTo>
                      <a:cubicBezTo>
                        <a:pt x="583483" y="17469"/>
                        <a:pt x="596128" y="14806"/>
                        <a:pt x="608708" y="12792"/>
                      </a:cubicBezTo>
                      <a:cubicBezTo>
                        <a:pt x="624038" y="10346"/>
                        <a:pt x="637981" y="8462"/>
                        <a:pt x="651319" y="7033"/>
                      </a:cubicBezTo>
                      <a:cubicBezTo>
                        <a:pt x="683234" y="3590"/>
                        <a:pt x="711598" y="1512"/>
                        <a:pt x="738036" y="689"/>
                      </a:cubicBezTo>
                      <a:cubicBezTo>
                        <a:pt x="762091" y="-47"/>
                        <a:pt x="786558" y="-26"/>
                        <a:pt x="810202" y="18"/>
                      </a:cubicBezTo>
                      <a:cubicBezTo>
                        <a:pt x="815312" y="18"/>
                        <a:pt x="820422" y="39"/>
                        <a:pt x="825532" y="39"/>
                      </a:cubicBezTo>
                      <a:cubicBezTo>
                        <a:pt x="853008" y="39"/>
                        <a:pt x="882541" y="342"/>
                        <a:pt x="912205" y="2486"/>
                      </a:cubicBezTo>
                      <a:cubicBezTo>
                        <a:pt x="944466" y="4846"/>
                        <a:pt x="972571" y="7877"/>
                        <a:pt x="998098" y="11753"/>
                      </a:cubicBezTo>
                      <a:cubicBezTo>
                        <a:pt x="1010267" y="13593"/>
                        <a:pt x="1023474" y="16148"/>
                        <a:pt x="1039692" y="19786"/>
                      </a:cubicBezTo>
                      <a:cubicBezTo>
                        <a:pt x="1046599" y="21323"/>
                        <a:pt x="1053657" y="22796"/>
                        <a:pt x="1060478" y="24225"/>
                      </a:cubicBezTo>
                      <a:cubicBezTo>
                        <a:pt x="1067580" y="25697"/>
                        <a:pt x="1074920" y="27234"/>
                        <a:pt x="1082108" y="28858"/>
                      </a:cubicBezTo>
                      <a:cubicBezTo>
                        <a:pt x="1097741" y="32366"/>
                        <a:pt x="1110819" y="35419"/>
                        <a:pt x="1123853" y="38840"/>
                      </a:cubicBezTo>
                      <a:cubicBezTo>
                        <a:pt x="1133229" y="41286"/>
                        <a:pt x="1142626" y="44166"/>
                        <a:pt x="1151741" y="46938"/>
                      </a:cubicBezTo>
                      <a:cubicBezTo>
                        <a:pt x="1156007" y="48237"/>
                        <a:pt x="1160272" y="49536"/>
                        <a:pt x="1164538" y="50792"/>
                      </a:cubicBezTo>
                      <a:cubicBezTo>
                        <a:pt x="1177724" y="54689"/>
                        <a:pt x="1191256" y="59041"/>
                        <a:pt x="1204767" y="63740"/>
                      </a:cubicBezTo>
                      <a:cubicBezTo>
                        <a:pt x="1216697" y="67875"/>
                        <a:pt x="1230511" y="72812"/>
                        <a:pt x="1243524" y="78874"/>
                      </a:cubicBezTo>
                      <a:cubicBezTo>
                        <a:pt x="1252228" y="82923"/>
                        <a:pt x="1261192" y="86777"/>
                        <a:pt x="1269853" y="90502"/>
                      </a:cubicBezTo>
                      <a:cubicBezTo>
                        <a:pt x="1273880" y="92234"/>
                        <a:pt x="1277908" y="93966"/>
                        <a:pt x="1281935" y="95720"/>
                      </a:cubicBezTo>
                      <a:cubicBezTo>
                        <a:pt x="1295987" y="101869"/>
                        <a:pt x="1309931" y="108321"/>
                        <a:pt x="1320497" y="113258"/>
                      </a:cubicBezTo>
                      <a:cubicBezTo>
                        <a:pt x="1330219" y="117805"/>
                        <a:pt x="1339833" y="122871"/>
                        <a:pt x="1349143" y="127786"/>
                      </a:cubicBezTo>
                      <a:cubicBezTo>
                        <a:pt x="1352109" y="129345"/>
                        <a:pt x="1355076" y="130926"/>
                        <a:pt x="1358042" y="132463"/>
                      </a:cubicBezTo>
                      <a:cubicBezTo>
                        <a:pt x="1370102" y="138764"/>
                        <a:pt x="1383028" y="145584"/>
                        <a:pt x="1395738" y="152708"/>
                      </a:cubicBezTo>
                      <a:cubicBezTo>
                        <a:pt x="1408058" y="159636"/>
                        <a:pt x="1420097" y="166479"/>
                        <a:pt x="1431767" y="174165"/>
                      </a:cubicBezTo>
                      <a:cubicBezTo>
                        <a:pt x="1441857" y="180812"/>
                        <a:pt x="1452012" y="187698"/>
                        <a:pt x="1461864" y="194366"/>
                      </a:cubicBezTo>
                      <a:lnTo>
                        <a:pt x="1467385" y="198112"/>
                      </a:lnTo>
                      <a:cubicBezTo>
                        <a:pt x="1496139" y="217599"/>
                        <a:pt x="1517921" y="233167"/>
                        <a:pt x="1537992" y="248626"/>
                      </a:cubicBezTo>
                      <a:cubicBezTo>
                        <a:pt x="1564386" y="268936"/>
                        <a:pt x="1585518" y="286431"/>
                        <a:pt x="1604529" y="303666"/>
                      </a:cubicBezTo>
                      <a:cubicBezTo>
                        <a:pt x="1604962" y="304077"/>
                        <a:pt x="1605005" y="304748"/>
                        <a:pt x="1604594" y="305203"/>
                      </a:cubicBezTo>
                      <a:cubicBezTo>
                        <a:pt x="1604442" y="305485"/>
                        <a:pt x="1604161" y="305593"/>
                        <a:pt x="1603858" y="305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0" name="任意多边形: 形状 459">
                  <a:extLst>
                    <a:ext uri="{FF2B5EF4-FFF2-40B4-BE49-F238E27FC236}">
                      <a16:creationId xmlns:a16="http://schemas.microsoft.com/office/drawing/2014/main" id="{E8AF4375-690C-22FB-155E-594EF4D9BCBA}"/>
                    </a:ext>
                  </a:extLst>
                </p:cNvPr>
                <p:cNvSpPr/>
                <p:nvPr/>
              </p:nvSpPr>
              <p:spPr>
                <a:xfrm>
                  <a:off x="6626818" y="1070883"/>
                  <a:ext cx="1672944" cy="303254"/>
                </a:xfrm>
                <a:custGeom>
                  <a:avLst/>
                  <a:gdLst>
                    <a:gd name="connsiteX0" fmla="*/ 1671928 w 1672944"/>
                    <a:gd name="connsiteY0" fmla="*/ 303190 h 303254"/>
                    <a:gd name="connsiteX1" fmla="*/ 1671235 w 1672944"/>
                    <a:gd name="connsiteY1" fmla="*/ 302952 h 303254"/>
                    <a:gd name="connsiteX2" fmla="*/ 1600043 w 1672944"/>
                    <a:gd name="connsiteY2" fmla="*/ 251225 h 303254"/>
                    <a:gd name="connsiteX3" fmla="*/ 1537707 w 1672944"/>
                    <a:gd name="connsiteY3" fmla="*/ 210065 h 303254"/>
                    <a:gd name="connsiteX4" fmla="*/ 1525170 w 1672944"/>
                    <a:gd name="connsiteY4" fmla="*/ 201902 h 303254"/>
                    <a:gd name="connsiteX5" fmla="*/ 1508000 w 1672944"/>
                    <a:gd name="connsiteY5" fmla="*/ 190448 h 303254"/>
                    <a:gd name="connsiteX6" fmla="*/ 1488188 w 1672944"/>
                    <a:gd name="connsiteY6" fmla="*/ 177283 h 303254"/>
                    <a:gd name="connsiteX7" fmla="*/ 1451163 w 1672944"/>
                    <a:gd name="connsiteY7" fmla="*/ 156108 h 303254"/>
                    <a:gd name="connsiteX8" fmla="*/ 1429663 w 1672944"/>
                    <a:gd name="connsiteY8" fmla="*/ 145087 h 303254"/>
                    <a:gd name="connsiteX9" fmla="*/ 1411713 w 1672944"/>
                    <a:gd name="connsiteY9" fmla="*/ 135928 h 303254"/>
                    <a:gd name="connsiteX10" fmla="*/ 1402056 w 1672944"/>
                    <a:gd name="connsiteY10" fmla="*/ 130883 h 303254"/>
                    <a:gd name="connsiteX11" fmla="*/ 1372761 w 1672944"/>
                    <a:gd name="connsiteY11" fmla="*/ 116073 h 303254"/>
                    <a:gd name="connsiteX12" fmla="*/ 1345675 w 1672944"/>
                    <a:gd name="connsiteY12" fmla="*/ 103796 h 303254"/>
                    <a:gd name="connsiteX13" fmla="*/ 1332229 w 1672944"/>
                    <a:gd name="connsiteY13" fmla="*/ 97777 h 303254"/>
                    <a:gd name="connsiteX14" fmla="*/ 1307870 w 1672944"/>
                    <a:gd name="connsiteY14" fmla="*/ 86128 h 303254"/>
                    <a:gd name="connsiteX15" fmla="*/ 1293493 w 1672944"/>
                    <a:gd name="connsiteY15" fmla="*/ 79135 h 303254"/>
                    <a:gd name="connsiteX16" fmla="*/ 1221998 w 1672944"/>
                    <a:gd name="connsiteY16" fmla="*/ 53694 h 303254"/>
                    <a:gd name="connsiteX17" fmla="*/ 1211648 w 1672944"/>
                    <a:gd name="connsiteY17" fmla="*/ 50597 h 303254"/>
                    <a:gd name="connsiteX18" fmla="*/ 1204590 w 1672944"/>
                    <a:gd name="connsiteY18" fmla="*/ 48454 h 303254"/>
                    <a:gd name="connsiteX19" fmla="*/ 1169643 w 1672944"/>
                    <a:gd name="connsiteY19" fmla="*/ 38515 h 303254"/>
                    <a:gd name="connsiteX20" fmla="*/ 1132359 w 1672944"/>
                    <a:gd name="connsiteY20" fmla="*/ 30201 h 303254"/>
                    <a:gd name="connsiteX21" fmla="*/ 1126015 w 1672944"/>
                    <a:gd name="connsiteY21" fmla="*/ 28859 h 303254"/>
                    <a:gd name="connsiteX22" fmla="*/ 1083425 w 1672944"/>
                    <a:gd name="connsiteY22" fmla="*/ 18920 h 303254"/>
                    <a:gd name="connsiteX23" fmla="*/ 1040532 w 1672944"/>
                    <a:gd name="connsiteY23" fmla="*/ 10779 h 303254"/>
                    <a:gd name="connsiteX24" fmla="*/ 996210 w 1672944"/>
                    <a:gd name="connsiteY24" fmla="*/ 5994 h 303254"/>
                    <a:gd name="connsiteX25" fmla="*/ 951153 w 1672944"/>
                    <a:gd name="connsiteY25" fmla="*/ 2811 h 303254"/>
                    <a:gd name="connsiteX26" fmla="*/ 882581 w 1672944"/>
                    <a:gd name="connsiteY26" fmla="*/ 2335 h 303254"/>
                    <a:gd name="connsiteX27" fmla="*/ 860820 w 1672944"/>
                    <a:gd name="connsiteY27" fmla="*/ 2530 h 303254"/>
                    <a:gd name="connsiteX28" fmla="*/ 823146 w 1672944"/>
                    <a:gd name="connsiteY28" fmla="*/ 2335 h 303254"/>
                    <a:gd name="connsiteX29" fmla="*/ 770423 w 1672944"/>
                    <a:gd name="connsiteY29" fmla="*/ 2335 h 303254"/>
                    <a:gd name="connsiteX30" fmla="*/ 680610 w 1672944"/>
                    <a:gd name="connsiteY30" fmla="*/ 8809 h 303254"/>
                    <a:gd name="connsiteX31" fmla="*/ 636570 w 1672944"/>
                    <a:gd name="connsiteY31" fmla="*/ 15196 h 303254"/>
                    <a:gd name="connsiteX32" fmla="*/ 608855 w 1672944"/>
                    <a:gd name="connsiteY32" fmla="*/ 21129 h 303254"/>
                    <a:gd name="connsiteX33" fmla="*/ 593006 w 1672944"/>
                    <a:gd name="connsiteY33" fmla="*/ 24680 h 303254"/>
                    <a:gd name="connsiteX34" fmla="*/ 571138 w 1672944"/>
                    <a:gd name="connsiteY34" fmla="*/ 29248 h 303254"/>
                    <a:gd name="connsiteX35" fmla="*/ 507134 w 1672944"/>
                    <a:gd name="connsiteY35" fmla="*/ 43864 h 303254"/>
                    <a:gd name="connsiteX36" fmla="*/ 422799 w 1672944"/>
                    <a:gd name="connsiteY36" fmla="*/ 69088 h 303254"/>
                    <a:gd name="connsiteX37" fmla="*/ 381249 w 1672944"/>
                    <a:gd name="connsiteY37" fmla="*/ 85609 h 303254"/>
                    <a:gd name="connsiteX38" fmla="*/ 351261 w 1672944"/>
                    <a:gd name="connsiteY38" fmla="*/ 98362 h 303254"/>
                    <a:gd name="connsiteX39" fmla="*/ 340976 w 1672944"/>
                    <a:gd name="connsiteY39" fmla="*/ 102692 h 303254"/>
                    <a:gd name="connsiteX40" fmla="*/ 300747 w 1672944"/>
                    <a:gd name="connsiteY40" fmla="*/ 120295 h 303254"/>
                    <a:gd name="connsiteX41" fmla="*/ 270477 w 1672944"/>
                    <a:gd name="connsiteY41" fmla="*/ 134845 h 303254"/>
                    <a:gd name="connsiteX42" fmla="*/ 260885 w 1672944"/>
                    <a:gd name="connsiteY42" fmla="*/ 139544 h 303254"/>
                    <a:gd name="connsiteX43" fmla="*/ 183479 w 1672944"/>
                    <a:gd name="connsiteY43" fmla="*/ 180077 h 303254"/>
                    <a:gd name="connsiteX44" fmla="*/ 108195 w 1672944"/>
                    <a:gd name="connsiteY44" fmla="*/ 226585 h 303254"/>
                    <a:gd name="connsiteX45" fmla="*/ 35379 w 1672944"/>
                    <a:gd name="connsiteY45" fmla="*/ 276753 h 303254"/>
                    <a:gd name="connsiteX46" fmla="*/ 1754 w 1672944"/>
                    <a:gd name="connsiteY46" fmla="*/ 303017 h 303254"/>
                    <a:gd name="connsiteX47" fmla="*/ 238 w 1672944"/>
                    <a:gd name="connsiteY47" fmla="*/ 302865 h 303254"/>
                    <a:gd name="connsiteX48" fmla="*/ 390 w 1672944"/>
                    <a:gd name="connsiteY48" fmla="*/ 301350 h 303254"/>
                    <a:gd name="connsiteX49" fmla="*/ 34080 w 1672944"/>
                    <a:gd name="connsiteY49" fmla="*/ 275042 h 303254"/>
                    <a:gd name="connsiteX50" fmla="*/ 107026 w 1672944"/>
                    <a:gd name="connsiteY50" fmla="*/ 224788 h 303254"/>
                    <a:gd name="connsiteX51" fmla="*/ 182375 w 1672944"/>
                    <a:gd name="connsiteY51" fmla="*/ 178236 h 303254"/>
                    <a:gd name="connsiteX52" fmla="*/ 259933 w 1672944"/>
                    <a:gd name="connsiteY52" fmla="*/ 137639 h 303254"/>
                    <a:gd name="connsiteX53" fmla="*/ 269525 w 1672944"/>
                    <a:gd name="connsiteY53" fmla="*/ 132940 h 303254"/>
                    <a:gd name="connsiteX54" fmla="*/ 299837 w 1672944"/>
                    <a:gd name="connsiteY54" fmla="*/ 118368 h 303254"/>
                    <a:gd name="connsiteX55" fmla="*/ 340132 w 1672944"/>
                    <a:gd name="connsiteY55" fmla="*/ 100743 h 303254"/>
                    <a:gd name="connsiteX56" fmla="*/ 350417 w 1672944"/>
                    <a:gd name="connsiteY56" fmla="*/ 96413 h 303254"/>
                    <a:gd name="connsiteX57" fmla="*/ 380383 w 1672944"/>
                    <a:gd name="connsiteY57" fmla="*/ 83660 h 303254"/>
                    <a:gd name="connsiteX58" fmla="*/ 422085 w 1672944"/>
                    <a:gd name="connsiteY58" fmla="*/ 67075 h 303254"/>
                    <a:gd name="connsiteX59" fmla="*/ 506571 w 1672944"/>
                    <a:gd name="connsiteY59" fmla="*/ 41807 h 303254"/>
                    <a:gd name="connsiteX60" fmla="*/ 570705 w 1672944"/>
                    <a:gd name="connsiteY60" fmla="*/ 27148 h 303254"/>
                    <a:gd name="connsiteX61" fmla="*/ 592551 w 1672944"/>
                    <a:gd name="connsiteY61" fmla="*/ 22580 h 303254"/>
                    <a:gd name="connsiteX62" fmla="*/ 608379 w 1672944"/>
                    <a:gd name="connsiteY62" fmla="*/ 19050 h 303254"/>
                    <a:gd name="connsiteX63" fmla="*/ 636180 w 1672944"/>
                    <a:gd name="connsiteY63" fmla="*/ 13096 h 303254"/>
                    <a:gd name="connsiteX64" fmla="*/ 680372 w 1672944"/>
                    <a:gd name="connsiteY64" fmla="*/ 6687 h 303254"/>
                    <a:gd name="connsiteX65" fmla="*/ 770380 w 1672944"/>
                    <a:gd name="connsiteY65" fmla="*/ 213 h 303254"/>
                    <a:gd name="connsiteX66" fmla="*/ 823167 w 1672944"/>
                    <a:gd name="connsiteY66" fmla="*/ 213 h 303254"/>
                    <a:gd name="connsiteX67" fmla="*/ 860799 w 1672944"/>
                    <a:gd name="connsiteY67" fmla="*/ 408 h 303254"/>
                    <a:gd name="connsiteX68" fmla="*/ 882537 w 1672944"/>
                    <a:gd name="connsiteY68" fmla="*/ 213 h 303254"/>
                    <a:gd name="connsiteX69" fmla="*/ 951218 w 1672944"/>
                    <a:gd name="connsiteY69" fmla="*/ 689 h 303254"/>
                    <a:gd name="connsiteX70" fmla="*/ 996362 w 1672944"/>
                    <a:gd name="connsiteY70" fmla="*/ 3894 h 303254"/>
                    <a:gd name="connsiteX71" fmla="*/ 1040792 w 1672944"/>
                    <a:gd name="connsiteY71" fmla="*/ 8701 h 303254"/>
                    <a:gd name="connsiteX72" fmla="*/ 1083901 w 1672944"/>
                    <a:gd name="connsiteY72" fmla="*/ 16885 h 303254"/>
                    <a:gd name="connsiteX73" fmla="*/ 1126426 w 1672944"/>
                    <a:gd name="connsiteY73" fmla="*/ 26802 h 303254"/>
                    <a:gd name="connsiteX74" fmla="*/ 1132770 w 1672944"/>
                    <a:gd name="connsiteY74" fmla="*/ 28144 h 303254"/>
                    <a:gd name="connsiteX75" fmla="*/ 1170120 w 1672944"/>
                    <a:gd name="connsiteY75" fmla="*/ 36480 h 303254"/>
                    <a:gd name="connsiteX76" fmla="*/ 1205196 w 1672944"/>
                    <a:gd name="connsiteY76" fmla="*/ 46462 h 303254"/>
                    <a:gd name="connsiteX77" fmla="*/ 1212255 w 1672944"/>
                    <a:gd name="connsiteY77" fmla="*/ 48605 h 303254"/>
                    <a:gd name="connsiteX78" fmla="*/ 1222604 w 1672944"/>
                    <a:gd name="connsiteY78" fmla="*/ 51702 h 303254"/>
                    <a:gd name="connsiteX79" fmla="*/ 1294403 w 1672944"/>
                    <a:gd name="connsiteY79" fmla="*/ 77273 h 303254"/>
                    <a:gd name="connsiteX80" fmla="*/ 1308801 w 1672944"/>
                    <a:gd name="connsiteY80" fmla="*/ 84288 h 303254"/>
                    <a:gd name="connsiteX81" fmla="*/ 1333095 w 1672944"/>
                    <a:gd name="connsiteY81" fmla="*/ 95893 h 303254"/>
                    <a:gd name="connsiteX82" fmla="*/ 1346519 w 1672944"/>
                    <a:gd name="connsiteY82" fmla="*/ 101913 h 303254"/>
                    <a:gd name="connsiteX83" fmla="*/ 1373649 w 1672944"/>
                    <a:gd name="connsiteY83" fmla="*/ 114211 h 303254"/>
                    <a:gd name="connsiteX84" fmla="*/ 1403031 w 1672944"/>
                    <a:gd name="connsiteY84" fmla="*/ 129064 h 303254"/>
                    <a:gd name="connsiteX85" fmla="*/ 1412666 w 1672944"/>
                    <a:gd name="connsiteY85" fmla="*/ 134109 h 303254"/>
                    <a:gd name="connsiteX86" fmla="*/ 1430594 w 1672944"/>
                    <a:gd name="connsiteY86" fmla="*/ 143268 h 303254"/>
                    <a:gd name="connsiteX87" fmla="*/ 1452116 w 1672944"/>
                    <a:gd name="connsiteY87" fmla="*/ 154289 h 303254"/>
                    <a:gd name="connsiteX88" fmla="*/ 1489314 w 1672944"/>
                    <a:gd name="connsiteY88" fmla="*/ 175573 h 303254"/>
                    <a:gd name="connsiteX89" fmla="*/ 1509169 w 1672944"/>
                    <a:gd name="connsiteY89" fmla="*/ 188759 h 303254"/>
                    <a:gd name="connsiteX90" fmla="*/ 1526296 w 1672944"/>
                    <a:gd name="connsiteY90" fmla="*/ 200191 h 303254"/>
                    <a:gd name="connsiteX91" fmla="*/ 1538832 w 1672944"/>
                    <a:gd name="connsiteY91" fmla="*/ 208354 h 303254"/>
                    <a:gd name="connsiteX92" fmla="*/ 1601212 w 1672944"/>
                    <a:gd name="connsiteY92" fmla="*/ 249536 h 303254"/>
                    <a:gd name="connsiteX93" fmla="*/ 1672555 w 1672944"/>
                    <a:gd name="connsiteY93" fmla="*/ 301393 h 303254"/>
                    <a:gd name="connsiteX94" fmla="*/ 1672707 w 1672944"/>
                    <a:gd name="connsiteY94" fmla="*/ 302909 h 303254"/>
                    <a:gd name="connsiteX95" fmla="*/ 1671928 w 1672944"/>
                    <a:gd name="connsiteY95" fmla="*/ 303190 h 303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1672944" h="303254">
                      <a:moveTo>
                        <a:pt x="1671928" y="303190"/>
                      </a:moveTo>
                      <a:cubicBezTo>
                        <a:pt x="1671689" y="303190"/>
                        <a:pt x="1671451" y="303103"/>
                        <a:pt x="1671235" y="302952"/>
                      </a:cubicBezTo>
                      <a:cubicBezTo>
                        <a:pt x="1648716" y="284483"/>
                        <a:pt x="1624704" y="267941"/>
                        <a:pt x="1600043" y="251225"/>
                      </a:cubicBezTo>
                      <a:cubicBezTo>
                        <a:pt x="1579430" y="237238"/>
                        <a:pt x="1558211" y="223424"/>
                        <a:pt x="1537707" y="210065"/>
                      </a:cubicBezTo>
                      <a:lnTo>
                        <a:pt x="1525170" y="201902"/>
                      </a:lnTo>
                      <a:cubicBezTo>
                        <a:pt x="1519411" y="198134"/>
                        <a:pt x="1513608" y="194237"/>
                        <a:pt x="1508000" y="190448"/>
                      </a:cubicBezTo>
                      <a:cubicBezTo>
                        <a:pt x="1501526" y="186096"/>
                        <a:pt x="1494857" y="181571"/>
                        <a:pt x="1488188" y="177283"/>
                      </a:cubicBezTo>
                      <a:cubicBezTo>
                        <a:pt x="1477882" y="170636"/>
                        <a:pt x="1466471" y="164097"/>
                        <a:pt x="1451163" y="156108"/>
                      </a:cubicBezTo>
                      <a:cubicBezTo>
                        <a:pt x="1444040" y="152384"/>
                        <a:pt x="1436721" y="148681"/>
                        <a:pt x="1429663" y="145087"/>
                      </a:cubicBezTo>
                      <a:cubicBezTo>
                        <a:pt x="1423665" y="142056"/>
                        <a:pt x="1417668" y="139003"/>
                        <a:pt x="1411713" y="135928"/>
                      </a:cubicBezTo>
                      <a:cubicBezTo>
                        <a:pt x="1408487" y="134261"/>
                        <a:pt x="1405283" y="132572"/>
                        <a:pt x="1402056" y="130883"/>
                      </a:cubicBezTo>
                      <a:cubicBezTo>
                        <a:pt x="1392530" y="125881"/>
                        <a:pt x="1382678" y="120728"/>
                        <a:pt x="1372761" y="116073"/>
                      </a:cubicBezTo>
                      <a:cubicBezTo>
                        <a:pt x="1363797" y="111851"/>
                        <a:pt x="1354573" y="107759"/>
                        <a:pt x="1345675" y="103796"/>
                      </a:cubicBezTo>
                      <a:cubicBezTo>
                        <a:pt x="1341193" y="101804"/>
                        <a:pt x="1336711" y="99812"/>
                        <a:pt x="1332229" y="97777"/>
                      </a:cubicBezTo>
                      <a:cubicBezTo>
                        <a:pt x="1324001" y="94075"/>
                        <a:pt x="1315816" y="90026"/>
                        <a:pt x="1307870" y="86128"/>
                      </a:cubicBezTo>
                      <a:cubicBezTo>
                        <a:pt x="1303085" y="83790"/>
                        <a:pt x="1298322" y="81430"/>
                        <a:pt x="1293493" y="79135"/>
                      </a:cubicBezTo>
                      <a:cubicBezTo>
                        <a:pt x="1270650" y="68222"/>
                        <a:pt x="1245924" y="60839"/>
                        <a:pt x="1221998" y="53694"/>
                      </a:cubicBezTo>
                      <a:cubicBezTo>
                        <a:pt x="1218534" y="52654"/>
                        <a:pt x="1215091" y="51637"/>
                        <a:pt x="1211648" y="50597"/>
                      </a:cubicBezTo>
                      <a:lnTo>
                        <a:pt x="1204590" y="48454"/>
                      </a:lnTo>
                      <a:cubicBezTo>
                        <a:pt x="1193201" y="44989"/>
                        <a:pt x="1181422" y="41395"/>
                        <a:pt x="1169643" y="38515"/>
                      </a:cubicBezTo>
                      <a:cubicBezTo>
                        <a:pt x="1157280" y="35484"/>
                        <a:pt x="1144614" y="32799"/>
                        <a:pt x="1132359" y="30201"/>
                      </a:cubicBezTo>
                      <a:lnTo>
                        <a:pt x="1126015" y="28859"/>
                      </a:lnTo>
                      <a:cubicBezTo>
                        <a:pt x="1111811" y="25827"/>
                        <a:pt x="1097477" y="22471"/>
                        <a:pt x="1083425" y="18920"/>
                      </a:cubicBezTo>
                      <a:cubicBezTo>
                        <a:pt x="1070607" y="15673"/>
                        <a:pt x="1056598" y="13009"/>
                        <a:pt x="1040532" y="10779"/>
                      </a:cubicBezTo>
                      <a:cubicBezTo>
                        <a:pt x="1027823" y="9004"/>
                        <a:pt x="1014160" y="7531"/>
                        <a:pt x="996210" y="5994"/>
                      </a:cubicBezTo>
                      <a:cubicBezTo>
                        <a:pt x="981487" y="4738"/>
                        <a:pt x="966266" y="3418"/>
                        <a:pt x="951153" y="2811"/>
                      </a:cubicBezTo>
                      <a:cubicBezTo>
                        <a:pt x="928310" y="1859"/>
                        <a:pt x="905055" y="2118"/>
                        <a:pt x="882581" y="2335"/>
                      </a:cubicBezTo>
                      <a:cubicBezTo>
                        <a:pt x="875327" y="2422"/>
                        <a:pt x="868074" y="2486"/>
                        <a:pt x="860820" y="2530"/>
                      </a:cubicBezTo>
                      <a:cubicBezTo>
                        <a:pt x="848262" y="2595"/>
                        <a:pt x="835487" y="2465"/>
                        <a:pt x="823146" y="2335"/>
                      </a:cubicBezTo>
                      <a:cubicBezTo>
                        <a:pt x="805867" y="2162"/>
                        <a:pt x="787983" y="1967"/>
                        <a:pt x="770423" y="2335"/>
                      </a:cubicBezTo>
                      <a:cubicBezTo>
                        <a:pt x="743986" y="2876"/>
                        <a:pt x="715448" y="4933"/>
                        <a:pt x="680610" y="8809"/>
                      </a:cubicBezTo>
                      <a:cubicBezTo>
                        <a:pt x="664436" y="10606"/>
                        <a:pt x="650038" y="12706"/>
                        <a:pt x="636570" y="15196"/>
                      </a:cubicBezTo>
                      <a:cubicBezTo>
                        <a:pt x="627281" y="16928"/>
                        <a:pt x="617906" y="19050"/>
                        <a:pt x="608855" y="21129"/>
                      </a:cubicBezTo>
                      <a:cubicBezTo>
                        <a:pt x="603572" y="22341"/>
                        <a:pt x="598289" y="23532"/>
                        <a:pt x="593006" y="24680"/>
                      </a:cubicBezTo>
                      <a:cubicBezTo>
                        <a:pt x="585731" y="26239"/>
                        <a:pt x="578434" y="27754"/>
                        <a:pt x="571138" y="29248"/>
                      </a:cubicBezTo>
                      <a:cubicBezTo>
                        <a:pt x="550048" y="33600"/>
                        <a:pt x="528245" y="38104"/>
                        <a:pt x="507134" y="43864"/>
                      </a:cubicBezTo>
                      <a:cubicBezTo>
                        <a:pt x="478424" y="51702"/>
                        <a:pt x="450384" y="59540"/>
                        <a:pt x="422799" y="69088"/>
                      </a:cubicBezTo>
                      <a:cubicBezTo>
                        <a:pt x="407751" y="74306"/>
                        <a:pt x="393353" y="80369"/>
                        <a:pt x="381249" y="85609"/>
                      </a:cubicBezTo>
                      <a:cubicBezTo>
                        <a:pt x="371289" y="89939"/>
                        <a:pt x="361113" y="94226"/>
                        <a:pt x="351261" y="98362"/>
                      </a:cubicBezTo>
                      <a:lnTo>
                        <a:pt x="340976" y="102692"/>
                      </a:lnTo>
                      <a:cubicBezTo>
                        <a:pt x="328202" y="108105"/>
                        <a:pt x="314496" y="113973"/>
                        <a:pt x="300747" y="120295"/>
                      </a:cubicBezTo>
                      <a:cubicBezTo>
                        <a:pt x="290570" y="124972"/>
                        <a:pt x="280351" y="129995"/>
                        <a:pt x="270477" y="134845"/>
                      </a:cubicBezTo>
                      <a:cubicBezTo>
                        <a:pt x="267273" y="136404"/>
                        <a:pt x="264090" y="137985"/>
                        <a:pt x="260885" y="139544"/>
                      </a:cubicBezTo>
                      <a:cubicBezTo>
                        <a:pt x="233084" y="153120"/>
                        <a:pt x="208054" y="165526"/>
                        <a:pt x="183479" y="180077"/>
                      </a:cubicBezTo>
                      <a:cubicBezTo>
                        <a:pt x="158146" y="195060"/>
                        <a:pt x="132814" y="210714"/>
                        <a:pt x="108195" y="226585"/>
                      </a:cubicBezTo>
                      <a:cubicBezTo>
                        <a:pt x="80675" y="244340"/>
                        <a:pt x="56837" y="260752"/>
                        <a:pt x="35379" y="276753"/>
                      </a:cubicBezTo>
                      <a:cubicBezTo>
                        <a:pt x="23687" y="285479"/>
                        <a:pt x="12385" y="294313"/>
                        <a:pt x="1754" y="303017"/>
                      </a:cubicBezTo>
                      <a:cubicBezTo>
                        <a:pt x="1299" y="303385"/>
                        <a:pt x="606" y="303320"/>
                        <a:pt x="238" y="302865"/>
                      </a:cubicBezTo>
                      <a:cubicBezTo>
                        <a:pt x="-130" y="302411"/>
                        <a:pt x="-65" y="301718"/>
                        <a:pt x="390" y="301350"/>
                      </a:cubicBezTo>
                      <a:cubicBezTo>
                        <a:pt x="11021" y="292624"/>
                        <a:pt x="22366" y="283768"/>
                        <a:pt x="34080" y="275042"/>
                      </a:cubicBezTo>
                      <a:cubicBezTo>
                        <a:pt x="55602" y="258998"/>
                        <a:pt x="79441" y="242564"/>
                        <a:pt x="107026" y="224788"/>
                      </a:cubicBezTo>
                      <a:cubicBezTo>
                        <a:pt x="131666" y="208895"/>
                        <a:pt x="157021" y="193241"/>
                        <a:pt x="182375" y="178236"/>
                      </a:cubicBezTo>
                      <a:cubicBezTo>
                        <a:pt x="207037" y="163664"/>
                        <a:pt x="232088" y="151214"/>
                        <a:pt x="259933" y="137639"/>
                      </a:cubicBezTo>
                      <a:cubicBezTo>
                        <a:pt x="263137" y="136080"/>
                        <a:pt x="266320" y="134499"/>
                        <a:pt x="269525" y="132940"/>
                      </a:cubicBezTo>
                      <a:cubicBezTo>
                        <a:pt x="279420" y="128068"/>
                        <a:pt x="289661" y="123045"/>
                        <a:pt x="299837" y="118368"/>
                      </a:cubicBezTo>
                      <a:cubicBezTo>
                        <a:pt x="313608" y="112024"/>
                        <a:pt x="327336" y="106156"/>
                        <a:pt x="340132" y="100743"/>
                      </a:cubicBezTo>
                      <a:lnTo>
                        <a:pt x="350417" y="96413"/>
                      </a:lnTo>
                      <a:cubicBezTo>
                        <a:pt x="360247" y="92256"/>
                        <a:pt x="370423" y="87990"/>
                        <a:pt x="380383" y="83660"/>
                      </a:cubicBezTo>
                      <a:cubicBezTo>
                        <a:pt x="392508" y="78399"/>
                        <a:pt x="406950" y="72314"/>
                        <a:pt x="422085" y="67075"/>
                      </a:cubicBezTo>
                      <a:cubicBezTo>
                        <a:pt x="449735" y="57504"/>
                        <a:pt x="477817" y="49666"/>
                        <a:pt x="506571" y="41807"/>
                      </a:cubicBezTo>
                      <a:cubicBezTo>
                        <a:pt x="527747" y="36026"/>
                        <a:pt x="549594" y="31522"/>
                        <a:pt x="570705" y="27148"/>
                      </a:cubicBezTo>
                      <a:cubicBezTo>
                        <a:pt x="578001" y="25633"/>
                        <a:pt x="585276" y="24139"/>
                        <a:pt x="592551" y="22580"/>
                      </a:cubicBezTo>
                      <a:cubicBezTo>
                        <a:pt x="597835" y="21454"/>
                        <a:pt x="603096" y="20241"/>
                        <a:pt x="608379" y="19050"/>
                      </a:cubicBezTo>
                      <a:cubicBezTo>
                        <a:pt x="617473" y="16972"/>
                        <a:pt x="626848" y="14828"/>
                        <a:pt x="636180" y="13096"/>
                      </a:cubicBezTo>
                      <a:cubicBezTo>
                        <a:pt x="649691" y="10584"/>
                        <a:pt x="664133" y="8484"/>
                        <a:pt x="680372" y="6687"/>
                      </a:cubicBezTo>
                      <a:cubicBezTo>
                        <a:pt x="715275" y="2811"/>
                        <a:pt x="743878" y="754"/>
                        <a:pt x="770380" y="213"/>
                      </a:cubicBezTo>
                      <a:cubicBezTo>
                        <a:pt x="787983" y="-155"/>
                        <a:pt x="805867" y="40"/>
                        <a:pt x="823167" y="213"/>
                      </a:cubicBezTo>
                      <a:cubicBezTo>
                        <a:pt x="835509" y="343"/>
                        <a:pt x="848262" y="473"/>
                        <a:pt x="860799" y="408"/>
                      </a:cubicBezTo>
                      <a:cubicBezTo>
                        <a:pt x="868052" y="365"/>
                        <a:pt x="875284" y="300"/>
                        <a:pt x="882537" y="213"/>
                      </a:cubicBezTo>
                      <a:cubicBezTo>
                        <a:pt x="905055" y="-25"/>
                        <a:pt x="928331" y="-263"/>
                        <a:pt x="951218" y="689"/>
                      </a:cubicBezTo>
                      <a:cubicBezTo>
                        <a:pt x="966374" y="1317"/>
                        <a:pt x="981617" y="2616"/>
                        <a:pt x="996362" y="3894"/>
                      </a:cubicBezTo>
                      <a:cubicBezTo>
                        <a:pt x="1014355" y="5431"/>
                        <a:pt x="1028061" y="6925"/>
                        <a:pt x="1040792" y="8701"/>
                      </a:cubicBezTo>
                      <a:cubicBezTo>
                        <a:pt x="1056923" y="10952"/>
                        <a:pt x="1071018" y="13616"/>
                        <a:pt x="1083901" y="16885"/>
                      </a:cubicBezTo>
                      <a:cubicBezTo>
                        <a:pt x="1097932" y="20436"/>
                        <a:pt x="1112244" y="23792"/>
                        <a:pt x="1126426" y="26802"/>
                      </a:cubicBezTo>
                      <a:lnTo>
                        <a:pt x="1132770" y="28144"/>
                      </a:lnTo>
                      <a:cubicBezTo>
                        <a:pt x="1145025" y="30742"/>
                        <a:pt x="1157713" y="33449"/>
                        <a:pt x="1170120" y="36480"/>
                      </a:cubicBezTo>
                      <a:cubicBezTo>
                        <a:pt x="1181963" y="39382"/>
                        <a:pt x="1193764" y="42976"/>
                        <a:pt x="1205196" y="46462"/>
                      </a:cubicBezTo>
                      <a:lnTo>
                        <a:pt x="1212255" y="48605"/>
                      </a:lnTo>
                      <a:cubicBezTo>
                        <a:pt x="1215697" y="49645"/>
                        <a:pt x="1219140" y="50684"/>
                        <a:pt x="1222604" y="51702"/>
                      </a:cubicBezTo>
                      <a:cubicBezTo>
                        <a:pt x="1246595" y="58868"/>
                        <a:pt x="1271408" y="66295"/>
                        <a:pt x="1294403" y="77273"/>
                      </a:cubicBezTo>
                      <a:cubicBezTo>
                        <a:pt x="1299231" y="79568"/>
                        <a:pt x="1304016" y="81928"/>
                        <a:pt x="1308801" y="84288"/>
                      </a:cubicBezTo>
                      <a:cubicBezTo>
                        <a:pt x="1316726" y="88185"/>
                        <a:pt x="1324910" y="92213"/>
                        <a:pt x="1333095" y="95893"/>
                      </a:cubicBezTo>
                      <a:cubicBezTo>
                        <a:pt x="1337555" y="97907"/>
                        <a:pt x="1342037" y="99899"/>
                        <a:pt x="1346519" y="101913"/>
                      </a:cubicBezTo>
                      <a:cubicBezTo>
                        <a:pt x="1355440" y="105875"/>
                        <a:pt x="1364663" y="109989"/>
                        <a:pt x="1373649" y="114211"/>
                      </a:cubicBezTo>
                      <a:cubicBezTo>
                        <a:pt x="1383609" y="118888"/>
                        <a:pt x="1393482" y="124063"/>
                        <a:pt x="1403031" y="129064"/>
                      </a:cubicBezTo>
                      <a:cubicBezTo>
                        <a:pt x="1406235" y="130753"/>
                        <a:pt x="1409461" y="132442"/>
                        <a:pt x="1412666" y="134109"/>
                      </a:cubicBezTo>
                      <a:cubicBezTo>
                        <a:pt x="1418620" y="137206"/>
                        <a:pt x="1424618" y="140237"/>
                        <a:pt x="1430594" y="143268"/>
                      </a:cubicBezTo>
                      <a:cubicBezTo>
                        <a:pt x="1437652" y="146841"/>
                        <a:pt x="1444971" y="150565"/>
                        <a:pt x="1452116" y="154289"/>
                      </a:cubicBezTo>
                      <a:cubicBezTo>
                        <a:pt x="1467467" y="162322"/>
                        <a:pt x="1478943" y="168882"/>
                        <a:pt x="1489314" y="175573"/>
                      </a:cubicBezTo>
                      <a:cubicBezTo>
                        <a:pt x="1495983" y="179882"/>
                        <a:pt x="1502695" y="184385"/>
                        <a:pt x="1509169" y="188759"/>
                      </a:cubicBezTo>
                      <a:cubicBezTo>
                        <a:pt x="1514777" y="192526"/>
                        <a:pt x="1520558" y="196445"/>
                        <a:pt x="1526296" y="200191"/>
                      </a:cubicBezTo>
                      <a:lnTo>
                        <a:pt x="1538832" y="208354"/>
                      </a:lnTo>
                      <a:cubicBezTo>
                        <a:pt x="1559359" y="221713"/>
                        <a:pt x="1580578" y="235549"/>
                        <a:pt x="1601212" y="249536"/>
                      </a:cubicBezTo>
                      <a:cubicBezTo>
                        <a:pt x="1625917" y="266295"/>
                        <a:pt x="1649972" y="282859"/>
                        <a:pt x="1672555" y="301393"/>
                      </a:cubicBezTo>
                      <a:cubicBezTo>
                        <a:pt x="1673010" y="301761"/>
                        <a:pt x="1673075" y="302454"/>
                        <a:pt x="1672707" y="302909"/>
                      </a:cubicBezTo>
                      <a:cubicBezTo>
                        <a:pt x="1672555" y="303060"/>
                        <a:pt x="1672252" y="303190"/>
                        <a:pt x="1671928" y="3031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1" name="任意多边形: 形状 460">
                  <a:extLst>
                    <a:ext uri="{FF2B5EF4-FFF2-40B4-BE49-F238E27FC236}">
                      <a16:creationId xmlns:a16="http://schemas.microsoft.com/office/drawing/2014/main" id="{1F47C5ED-ACBE-9644-1F35-58F5FF346A58}"/>
                    </a:ext>
                  </a:extLst>
                </p:cNvPr>
                <p:cNvSpPr/>
                <p:nvPr/>
              </p:nvSpPr>
              <p:spPr>
                <a:xfrm>
                  <a:off x="6594759" y="1104635"/>
                  <a:ext cx="1737252" cy="310338"/>
                </a:xfrm>
                <a:custGeom>
                  <a:avLst/>
                  <a:gdLst>
                    <a:gd name="connsiteX0" fmla="*/ 1075 w 1737252"/>
                    <a:gd name="connsiteY0" fmla="*/ 310338 h 310338"/>
                    <a:gd name="connsiteX1" fmla="*/ 209 w 1737252"/>
                    <a:gd name="connsiteY1" fmla="*/ 309905 h 310338"/>
                    <a:gd name="connsiteX2" fmla="*/ 447 w 1737252"/>
                    <a:gd name="connsiteY2" fmla="*/ 308390 h 310338"/>
                    <a:gd name="connsiteX3" fmla="*/ 35978 w 1737252"/>
                    <a:gd name="connsiteY3" fmla="*/ 283706 h 310338"/>
                    <a:gd name="connsiteX4" fmla="*/ 113471 w 1737252"/>
                    <a:gd name="connsiteY4" fmla="*/ 236007 h 310338"/>
                    <a:gd name="connsiteX5" fmla="*/ 192956 w 1737252"/>
                    <a:gd name="connsiteY5" fmla="*/ 190364 h 310338"/>
                    <a:gd name="connsiteX6" fmla="*/ 274671 w 1737252"/>
                    <a:gd name="connsiteY6" fmla="*/ 149290 h 310338"/>
                    <a:gd name="connsiteX7" fmla="*/ 358810 w 1737252"/>
                    <a:gd name="connsiteY7" fmla="*/ 111139 h 310338"/>
                    <a:gd name="connsiteX8" fmla="*/ 372689 w 1737252"/>
                    <a:gd name="connsiteY8" fmla="*/ 105142 h 310338"/>
                    <a:gd name="connsiteX9" fmla="*/ 400750 w 1737252"/>
                    <a:gd name="connsiteY9" fmla="*/ 92952 h 310338"/>
                    <a:gd name="connsiteX10" fmla="*/ 443253 w 1737252"/>
                    <a:gd name="connsiteY10" fmla="*/ 75305 h 310338"/>
                    <a:gd name="connsiteX11" fmla="*/ 530230 w 1737252"/>
                    <a:gd name="connsiteY11" fmla="*/ 48348 h 310338"/>
                    <a:gd name="connsiteX12" fmla="*/ 608740 w 1737252"/>
                    <a:gd name="connsiteY12" fmla="*/ 29468 h 310338"/>
                    <a:gd name="connsiteX13" fmla="*/ 619393 w 1737252"/>
                    <a:gd name="connsiteY13" fmla="*/ 27108 h 310338"/>
                    <a:gd name="connsiteX14" fmla="*/ 644141 w 1737252"/>
                    <a:gd name="connsiteY14" fmla="*/ 21348 h 310338"/>
                    <a:gd name="connsiteX15" fmla="*/ 664148 w 1737252"/>
                    <a:gd name="connsiteY15" fmla="*/ 16672 h 310338"/>
                    <a:gd name="connsiteX16" fmla="*/ 709595 w 1737252"/>
                    <a:gd name="connsiteY16" fmla="*/ 8400 h 310338"/>
                    <a:gd name="connsiteX17" fmla="*/ 801963 w 1737252"/>
                    <a:gd name="connsiteY17" fmla="*/ 432 h 310338"/>
                    <a:gd name="connsiteX18" fmla="*/ 871466 w 1737252"/>
                    <a:gd name="connsiteY18" fmla="*/ 303 h 310338"/>
                    <a:gd name="connsiteX19" fmla="*/ 894374 w 1737252"/>
                    <a:gd name="connsiteY19" fmla="*/ 541 h 310338"/>
                    <a:gd name="connsiteX20" fmla="*/ 938912 w 1737252"/>
                    <a:gd name="connsiteY20" fmla="*/ 303 h 310338"/>
                    <a:gd name="connsiteX21" fmla="*/ 987478 w 1737252"/>
                    <a:gd name="connsiteY21" fmla="*/ 108 h 310338"/>
                    <a:gd name="connsiteX22" fmla="*/ 1079910 w 1737252"/>
                    <a:gd name="connsiteY22" fmla="*/ 6408 h 310338"/>
                    <a:gd name="connsiteX23" fmla="*/ 1124946 w 1737252"/>
                    <a:gd name="connsiteY23" fmla="*/ 14182 h 310338"/>
                    <a:gd name="connsiteX24" fmla="*/ 1149586 w 1737252"/>
                    <a:gd name="connsiteY24" fmla="*/ 20591 h 310338"/>
                    <a:gd name="connsiteX25" fmla="*/ 1168272 w 1737252"/>
                    <a:gd name="connsiteY25" fmla="*/ 25592 h 310338"/>
                    <a:gd name="connsiteX26" fmla="*/ 1189361 w 1737252"/>
                    <a:gd name="connsiteY26" fmla="*/ 30724 h 310338"/>
                    <a:gd name="connsiteX27" fmla="*/ 1256613 w 1737252"/>
                    <a:gd name="connsiteY27" fmla="*/ 48630 h 310338"/>
                    <a:gd name="connsiteX28" fmla="*/ 1264819 w 1737252"/>
                    <a:gd name="connsiteY28" fmla="*/ 51228 h 310338"/>
                    <a:gd name="connsiteX29" fmla="*/ 1341792 w 1737252"/>
                    <a:gd name="connsiteY29" fmla="*/ 79333 h 310338"/>
                    <a:gd name="connsiteX30" fmla="*/ 1365197 w 1737252"/>
                    <a:gd name="connsiteY30" fmla="*/ 91566 h 310338"/>
                    <a:gd name="connsiteX31" fmla="*/ 1380744 w 1737252"/>
                    <a:gd name="connsiteY31" fmla="*/ 99924 h 310338"/>
                    <a:gd name="connsiteX32" fmla="*/ 1416426 w 1737252"/>
                    <a:gd name="connsiteY32" fmla="*/ 117743 h 310338"/>
                    <a:gd name="connsiteX33" fmla="*/ 1422099 w 1737252"/>
                    <a:gd name="connsiteY33" fmla="*/ 120536 h 310338"/>
                    <a:gd name="connsiteX34" fmla="*/ 1462588 w 1737252"/>
                    <a:gd name="connsiteY34" fmla="*/ 141344 h 310338"/>
                    <a:gd name="connsiteX35" fmla="*/ 1479390 w 1737252"/>
                    <a:gd name="connsiteY35" fmla="*/ 150048 h 310338"/>
                    <a:gd name="connsiteX36" fmla="*/ 1503034 w 1737252"/>
                    <a:gd name="connsiteY36" fmla="*/ 162411 h 310338"/>
                    <a:gd name="connsiteX37" fmla="*/ 1542376 w 1737252"/>
                    <a:gd name="connsiteY37" fmla="*/ 184886 h 310338"/>
                    <a:gd name="connsiteX38" fmla="*/ 1563855 w 1737252"/>
                    <a:gd name="connsiteY38" fmla="*/ 199025 h 310338"/>
                    <a:gd name="connsiteX39" fmla="*/ 1580765 w 1737252"/>
                    <a:gd name="connsiteY39" fmla="*/ 210284 h 310338"/>
                    <a:gd name="connsiteX40" fmla="*/ 1660098 w 1737252"/>
                    <a:gd name="connsiteY40" fmla="*/ 259131 h 310338"/>
                    <a:gd name="connsiteX41" fmla="*/ 1663151 w 1737252"/>
                    <a:gd name="connsiteY41" fmla="*/ 260950 h 310338"/>
                    <a:gd name="connsiteX42" fmla="*/ 1736811 w 1737252"/>
                    <a:gd name="connsiteY42" fmla="*/ 308368 h 310338"/>
                    <a:gd name="connsiteX43" fmla="*/ 1737050 w 1737252"/>
                    <a:gd name="connsiteY43" fmla="*/ 309884 h 310338"/>
                    <a:gd name="connsiteX44" fmla="*/ 1735534 w 1737252"/>
                    <a:gd name="connsiteY44" fmla="*/ 310122 h 310338"/>
                    <a:gd name="connsiteX45" fmla="*/ 1662047 w 1737252"/>
                    <a:gd name="connsiteY45" fmla="*/ 262834 h 310338"/>
                    <a:gd name="connsiteX46" fmla="*/ 1658994 w 1737252"/>
                    <a:gd name="connsiteY46" fmla="*/ 261015 h 310338"/>
                    <a:gd name="connsiteX47" fmla="*/ 1579618 w 1737252"/>
                    <a:gd name="connsiteY47" fmla="*/ 212125 h 310338"/>
                    <a:gd name="connsiteX48" fmla="*/ 1562664 w 1737252"/>
                    <a:gd name="connsiteY48" fmla="*/ 200844 h 310338"/>
                    <a:gd name="connsiteX49" fmla="*/ 1541250 w 1737252"/>
                    <a:gd name="connsiteY49" fmla="*/ 186748 h 310338"/>
                    <a:gd name="connsiteX50" fmla="*/ 1502038 w 1737252"/>
                    <a:gd name="connsiteY50" fmla="*/ 164338 h 310338"/>
                    <a:gd name="connsiteX51" fmla="*/ 1478438 w 1737252"/>
                    <a:gd name="connsiteY51" fmla="*/ 151997 h 310338"/>
                    <a:gd name="connsiteX52" fmla="*/ 1461614 w 1737252"/>
                    <a:gd name="connsiteY52" fmla="*/ 143271 h 310338"/>
                    <a:gd name="connsiteX53" fmla="*/ 1421190 w 1737252"/>
                    <a:gd name="connsiteY53" fmla="*/ 122485 h 310338"/>
                    <a:gd name="connsiteX54" fmla="*/ 1415517 w 1737252"/>
                    <a:gd name="connsiteY54" fmla="*/ 119692 h 310338"/>
                    <a:gd name="connsiteX55" fmla="*/ 1379813 w 1737252"/>
                    <a:gd name="connsiteY55" fmla="*/ 101851 h 310338"/>
                    <a:gd name="connsiteX56" fmla="*/ 1364202 w 1737252"/>
                    <a:gd name="connsiteY56" fmla="*/ 93471 h 310338"/>
                    <a:gd name="connsiteX57" fmla="*/ 1340904 w 1737252"/>
                    <a:gd name="connsiteY57" fmla="*/ 81303 h 310338"/>
                    <a:gd name="connsiteX58" fmla="*/ 1264191 w 1737252"/>
                    <a:gd name="connsiteY58" fmla="*/ 53285 h 310338"/>
                    <a:gd name="connsiteX59" fmla="*/ 1255985 w 1737252"/>
                    <a:gd name="connsiteY59" fmla="*/ 50687 h 310338"/>
                    <a:gd name="connsiteX60" fmla="*/ 1188885 w 1737252"/>
                    <a:gd name="connsiteY60" fmla="*/ 32824 h 310338"/>
                    <a:gd name="connsiteX61" fmla="*/ 1167796 w 1737252"/>
                    <a:gd name="connsiteY61" fmla="*/ 27692 h 310338"/>
                    <a:gd name="connsiteX62" fmla="*/ 1149045 w 1737252"/>
                    <a:gd name="connsiteY62" fmla="*/ 22691 h 310338"/>
                    <a:gd name="connsiteX63" fmla="*/ 1124492 w 1737252"/>
                    <a:gd name="connsiteY63" fmla="*/ 16303 h 310338"/>
                    <a:gd name="connsiteX64" fmla="*/ 1079672 w 1737252"/>
                    <a:gd name="connsiteY64" fmla="*/ 8552 h 310338"/>
                    <a:gd name="connsiteX65" fmla="*/ 987499 w 1737252"/>
                    <a:gd name="connsiteY65" fmla="*/ 2273 h 310338"/>
                    <a:gd name="connsiteX66" fmla="*/ 938977 w 1737252"/>
                    <a:gd name="connsiteY66" fmla="*/ 2468 h 310338"/>
                    <a:gd name="connsiteX67" fmla="*/ 894417 w 1737252"/>
                    <a:gd name="connsiteY67" fmla="*/ 2706 h 310338"/>
                    <a:gd name="connsiteX68" fmla="*/ 871509 w 1737252"/>
                    <a:gd name="connsiteY68" fmla="*/ 2468 h 310338"/>
                    <a:gd name="connsiteX69" fmla="*/ 802093 w 1737252"/>
                    <a:gd name="connsiteY69" fmla="*/ 2598 h 310338"/>
                    <a:gd name="connsiteX70" fmla="*/ 709963 w 1737252"/>
                    <a:gd name="connsiteY70" fmla="*/ 10544 h 310338"/>
                    <a:gd name="connsiteX71" fmla="*/ 664689 w 1737252"/>
                    <a:gd name="connsiteY71" fmla="*/ 18772 h 310338"/>
                    <a:gd name="connsiteX72" fmla="*/ 644704 w 1737252"/>
                    <a:gd name="connsiteY72" fmla="*/ 23449 h 310338"/>
                    <a:gd name="connsiteX73" fmla="*/ 619912 w 1737252"/>
                    <a:gd name="connsiteY73" fmla="*/ 29208 h 310338"/>
                    <a:gd name="connsiteX74" fmla="*/ 609260 w 1737252"/>
                    <a:gd name="connsiteY74" fmla="*/ 31568 h 310338"/>
                    <a:gd name="connsiteX75" fmla="*/ 530879 w 1737252"/>
                    <a:gd name="connsiteY75" fmla="*/ 50427 h 310338"/>
                    <a:gd name="connsiteX76" fmla="*/ 444076 w 1737252"/>
                    <a:gd name="connsiteY76" fmla="*/ 77319 h 310338"/>
                    <a:gd name="connsiteX77" fmla="*/ 401681 w 1737252"/>
                    <a:gd name="connsiteY77" fmla="*/ 94922 h 310338"/>
                    <a:gd name="connsiteX78" fmla="*/ 373599 w 1737252"/>
                    <a:gd name="connsiteY78" fmla="*/ 107134 h 310338"/>
                    <a:gd name="connsiteX79" fmla="*/ 359720 w 1737252"/>
                    <a:gd name="connsiteY79" fmla="*/ 113131 h 310338"/>
                    <a:gd name="connsiteX80" fmla="*/ 275623 w 1737252"/>
                    <a:gd name="connsiteY80" fmla="*/ 151261 h 310338"/>
                    <a:gd name="connsiteX81" fmla="*/ 194060 w 1737252"/>
                    <a:gd name="connsiteY81" fmla="*/ 192270 h 310338"/>
                    <a:gd name="connsiteX82" fmla="*/ 114597 w 1737252"/>
                    <a:gd name="connsiteY82" fmla="*/ 237890 h 310338"/>
                    <a:gd name="connsiteX83" fmla="*/ 37191 w 1737252"/>
                    <a:gd name="connsiteY83" fmla="*/ 285525 h 310338"/>
                    <a:gd name="connsiteX84" fmla="*/ 1747 w 1737252"/>
                    <a:gd name="connsiteY84" fmla="*/ 310143 h 310338"/>
                    <a:gd name="connsiteX85" fmla="*/ 1075 w 1737252"/>
                    <a:gd name="connsiteY85" fmla="*/ 310338 h 3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737252" h="310338">
                      <a:moveTo>
                        <a:pt x="1075" y="310338"/>
                      </a:moveTo>
                      <a:cubicBezTo>
                        <a:pt x="751" y="310338"/>
                        <a:pt x="426" y="310187"/>
                        <a:pt x="209" y="309905"/>
                      </a:cubicBezTo>
                      <a:cubicBezTo>
                        <a:pt x="-137" y="309429"/>
                        <a:pt x="-51" y="308736"/>
                        <a:pt x="447" y="308390"/>
                      </a:cubicBezTo>
                      <a:cubicBezTo>
                        <a:pt x="10949" y="300638"/>
                        <a:pt x="22251" y="292800"/>
                        <a:pt x="35978" y="283706"/>
                      </a:cubicBezTo>
                      <a:cubicBezTo>
                        <a:pt x="61766" y="266644"/>
                        <a:pt x="88463" y="250708"/>
                        <a:pt x="113471" y="236007"/>
                      </a:cubicBezTo>
                      <a:cubicBezTo>
                        <a:pt x="141727" y="219421"/>
                        <a:pt x="167731" y="204481"/>
                        <a:pt x="192956" y="190364"/>
                      </a:cubicBezTo>
                      <a:cubicBezTo>
                        <a:pt x="220844" y="174753"/>
                        <a:pt x="249901" y="160852"/>
                        <a:pt x="274671" y="149290"/>
                      </a:cubicBezTo>
                      <a:cubicBezTo>
                        <a:pt x="297687" y="138551"/>
                        <a:pt x="328065" y="124499"/>
                        <a:pt x="358810" y="111139"/>
                      </a:cubicBezTo>
                      <a:cubicBezTo>
                        <a:pt x="363444" y="109126"/>
                        <a:pt x="368056" y="107134"/>
                        <a:pt x="372689" y="105142"/>
                      </a:cubicBezTo>
                      <a:cubicBezTo>
                        <a:pt x="382065" y="101093"/>
                        <a:pt x="391418" y="97044"/>
                        <a:pt x="400750" y="92952"/>
                      </a:cubicBezTo>
                      <a:cubicBezTo>
                        <a:pt x="414521" y="86911"/>
                        <a:pt x="428747" y="80653"/>
                        <a:pt x="443253" y="75305"/>
                      </a:cubicBezTo>
                      <a:cubicBezTo>
                        <a:pt x="472116" y="64696"/>
                        <a:pt x="501649" y="56381"/>
                        <a:pt x="530230" y="48348"/>
                      </a:cubicBezTo>
                      <a:cubicBezTo>
                        <a:pt x="556147" y="41073"/>
                        <a:pt x="582866" y="35162"/>
                        <a:pt x="608740" y="29468"/>
                      </a:cubicBezTo>
                      <a:lnTo>
                        <a:pt x="619393" y="27108"/>
                      </a:lnTo>
                      <a:cubicBezTo>
                        <a:pt x="627664" y="25267"/>
                        <a:pt x="636043" y="23275"/>
                        <a:pt x="644141" y="21348"/>
                      </a:cubicBezTo>
                      <a:cubicBezTo>
                        <a:pt x="650810" y="19768"/>
                        <a:pt x="657457" y="18187"/>
                        <a:pt x="664148" y="16672"/>
                      </a:cubicBezTo>
                      <a:cubicBezTo>
                        <a:pt x="678265" y="13467"/>
                        <a:pt x="693140" y="10761"/>
                        <a:pt x="709595" y="8400"/>
                      </a:cubicBezTo>
                      <a:cubicBezTo>
                        <a:pt x="740190" y="4027"/>
                        <a:pt x="771282" y="1342"/>
                        <a:pt x="801963" y="432"/>
                      </a:cubicBezTo>
                      <a:cubicBezTo>
                        <a:pt x="825131" y="-260"/>
                        <a:pt x="848688" y="21"/>
                        <a:pt x="871466" y="303"/>
                      </a:cubicBezTo>
                      <a:cubicBezTo>
                        <a:pt x="879087" y="389"/>
                        <a:pt x="886731" y="497"/>
                        <a:pt x="894374" y="541"/>
                      </a:cubicBezTo>
                      <a:cubicBezTo>
                        <a:pt x="909205" y="649"/>
                        <a:pt x="924297" y="476"/>
                        <a:pt x="938912" y="303"/>
                      </a:cubicBezTo>
                      <a:cubicBezTo>
                        <a:pt x="954826" y="108"/>
                        <a:pt x="971282" y="-87"/>
                        <a:pt x="987478" y="108"/>
                      </a:cubicBezTo>
                      <a:cubicBezTo>
                        <a:pt x="1018830" y="476"/>
                        <a:pt x="1049922" y="2598"/>
                        <a:pt x="1079910" y="6408"/>
                      </a:cubicBezTo>
                      <a:cubicBezTo>
                        <a:pt x="1096604" y="8530"/>
                        <a:pt x="1111327" y="11085"/>
                        <a:pt x="1124946" y="14182"/>
                      </a:cubicBezTo>
                      <a:cubicBezTo>
                        <a:pt x="1133239" y="16065"/>
                        <a:pt x="1141554" y="18382"/>
                        <a:pt x="1149586" y="20591"/>
                      </a:cubicBezTo>
                      <a:cubicBezTo>
                        <a:pt x="1155692" y="22279"/>
                        <a:pt x="1162015" y="24033"/>
                        <a:pt x="1168272" y="25592"/>
                      </a:cubicBezTo>
                      <a:cubicBezTo>
                        <a:pt x="1175287" y="27324"/>
                        <a:pt x="1182324" y="29035"/>
                        <a:pt x="1189361" y="30724"/>
                      </a:cubicBezTo>
                      <a:cubicBezTo>
                        <a:pt x="1211555" y="36072"/>
                        <a:pt x="1234506" y="41615"/>
                        <a:pt x="1256613" y="48630"/>
                      </a:cubicBezTo>
                      <a:lnTo>
                        <a:pt x="1264819" y="51228"/>
                      </a:lnTo>
                      <a:cubicBezTo>
                        <a:pt x="1290455" y="59326"/>
                        <a:pt x="1316957" y="67705"/>
                        <a:pt x="1341792" y="79333"/>
                      </a:cubicBezTo>
                      <a:cubicBezTo>
                        <a:pt x="1349781" y="83078"/>
                        <a:pt x="1357619" y="87387"/>
                        <a:pt x="1365197" y="91566"/>
                      </a:cubicBezTo>
                      <a:cubicBezTo>
                        <a:pt x="1370264" y="94359"/>
                        <a:pt x="1375525" y="97239"/>
                        <a:pt x="1380744" y="99924"/>
                      </a:cubicBezTo>
                      <a:cubicBezTo>
                        <a:pt x="1392566" y="105986"/>
                        <a:pt x="1404691" y="111962"/>
                        <a:pt x="1416426" y="117743"/>
                      </a:cubicBezTo>
                      <a:lnTo>
                        <a:pt x="1422099" y="120536"/>
                      </a:lnTo>
                      <a:cubicBezTo>
                        <a:pt x="1436346" y="127573"/>
                        <a:pt x="1450550" y="135000"/>
                        <a:pt x="1462588" y="141344"/>
                      </a:cubicBezTo>
                      <a:cubicBezTo>
                        <a:pt x="1468175" y="144289"/>
                        <a:pt x="1473782" y="147168"/>
                        <a:pt x="1479390" y="150048"/>
                      </a:cubicBezTo>
                      <a:cubicBezTo>
                        <a:pt x="1487163" y="154032"/>
                        <a:pt x="1495218" y="158168"/>
                        <a:pt x="1503034" y="162411"/>
                      </a:cubicBezTo>
                      <a:cubicBezTo>
                        <a:pt x="1515831" y="169362"/>
                        <a:pt x="1529407" y="176810"/>
                        <a:pt x="1542376" y="184886"/>
                      </a:cubicBezTo>
                      <a:cubicBezTo>
                        <a:pt x="1549651" y="189433"/>
                        <a:pt x="1556883" y="194305"/>
                        <a:pt x="1563855" y="199025"/>
                      </a:cubicBezTo>
                      <a:cubicBezTo>
                        <a:pt x="1569376" y="202749"/>
                        <a:pt x="1575071" y="206625"/>
                        <a:pt x="1580765" y="210284"/>
                      </a:cubicBezTo>
                      <a:cubicBezTo>
                        <a:pt x="1607830" y="227692"/>
                        <a:pt x="1635913" y="244624"/>
                        <a:pt x="1660098" y="259131"/>
                      </a:cubicBezTo>
                      <a:lnTo>
                        <a:pt x="1663151" y="260950"/>
                      </a:lnTo>
                      <a:cubicBezTo>
                        <a:pt x="1687813" y="275738"/>
                        <a:pt x="1713319" y="291025"/>
                        <a:pt x="1736811" y="308368"/>
                      </a:cubicBezTo>
                      <a:cubicBezTo>
                        <a:pt x="1737288" y="308714"/>
                        <a:pt x="1737396" y="309407"/>
                        <a:pt x="1737050" y="309884"/>
                      </a:cubicBezTo>
                      <a:cubicBezTo>
                        <a:pt x="1736703" y="310360"/>
                        <a:pt x="1736010" y="310468"/>
                        <a:pt x="1735534" y="310122"/>
                      </a:cubicBezTo>
                      <a:cubicBezTo>
                        <a:pt x="1712128" y="292843"/>
                        <a:pt x="1686665" y="277579"/>
                        <a:pt x="1662047" y="262834"/>
                      </a:cubicBezTo>
                      <a:lnTo>
                        <a:pt x="1658994" y="261015"/>
                      </a:lnTo>
                      <a:cubicBezTo>
                        <a:pt x="1634787" y="246508"/>
                        <a:pt x="1606704" y="229554"/>
                        <a:pt x="1579618" y="212125"/>
                      </a:cubicBezTo>
                      <a:cubicBezTo>
                        <a:pt x="1573902" y="208444"/>
                        <a:pt x="1568185" y="204590"/>
                        <a:pt x="1562664" y="200844"/>
                      </a:cubicBezTo>
                      <a:cubicBezTo>
                        <a:pt x="1555692" y="196124"/>
                        <a:pt x="1548504" y="191252"/>
                        <a:pt x="1541250" y="186748"/>
                      </a:cubicBezTo>
                      <a:cubicBezTo>
                        <a:pt x="1528346" y="178715"/>
                        <a:pt x="1514791" y="171267"/>
                        <a:pt x="1502038" y="164338"/>
                      </a:cubicBezTo>
                      <a:cubicBezTo>
                        <a:pt x="1494244" y="160116"/>
                        <a:pt x="1486211" y="155981"/>
                        <a:pt x="1478438" y="151997"/>
                      </a:cubicBezTo>
                      <a:cubicBezTo>
                        <a:pt x="1472808" y="149117"/>
                        <a:pt x="1467200" y="146216"/>
                        <a:pt x="1461614" y="143271"/>
                      </a:cubicBezTo>
                      <a:cubicBezTo>
                        <a:pt x="1449597" y="136927"/>
                        <a:pt x="1435393" y="129500"/>
                        <a:pt x="1421190" y="122485"/>
                      </a:cubicBezTo>
                      <a:lnTo>
                        <a:pt x="1415517" y="119692"/>
                      </a:lnTo>
                      <a:cubicBezTo>
                        <a:pt x="1403781" y="113911"/>
                        <a:pt x="1391656" y="107935"/>
                        <a:pt x="1379813" y="101851"/>
                      </a:cubicBezTo>
                      <a:cubicBezTo>
                        <a:pt x="1374551" y="99144"/>
                        <a:pt x="1369290" y="96264"/>
                        <a:pt x="1364202" y="93471"/>
                      </a:cubicBezTo>
                      <a:cubicBezTo>
                        <a:pt x="1356645" y="89314"/>
                        <a:pt x="1348828" y="85027"/>
                        <a:pt x="1340904" y="81303"/>
                      </a:cubicBezTo>
                      <a:cubicBezTo>
                        <a:pt x="1316199" y="69719"/>
                        <a:pt x="1289762" y="61361"/>
                        <a:pt x="1264191" y="53285"/>
                      </a:cubicBezTo>
                      <a:lnTo>
                        <a:pt x="1255985" y="50687"/>
                      </a:lnTo>
                      <a:cubicBezTo>
                        <a:pt x="1233943" y="43693"/>
                        <a:pt x="1211035" y="38172"/>
                        <a:pt x="1188885" y="32824"/>
                      </a:cubicBezTo>
                      <a:cubicBezTo>
                        <a:pt x="1181848" y="31135"/>
                        <a:pt x="1174811" y="29425"/>
                        <a:pt x="1167796" y="27692"/>
                      </a:cubicBezTo>
                      <a:cubicBezTo>
                        <a:pt x="1161517" y="26133"/>
                        <a:pt x="1155173" y="24380"/>
                        <a:pt x="1149045" y="22691"/>
                      </a:cubicBezTo>
                      <a:cubicBezTo>
                        <a:pt x="1141034" y="20482"/>
                        <a:pt x="1132741" y="18187"/>
                        <a:pt x="1124492" y="16303"/>
                      </a:cubicBezTo>
                      <a:cubicBezTo>
                        <a:pt x="1110937" y="13207"/>
                        <a:pt x="1096279" y="10674"/>
                        <a:pt x="1079672" y="8552"/>
                      </a:cubicBezTo>
                      <a:cubicBezTo>
                        <a:pt x="1049770" y="4741"/>
                        <a:pt x="1018765" y="2619"/>
                        <a:pt x="987499" y="2273"/>
                      </a:cubicBezTo>
                      <a:cubicBezTo>
                        <a:pt x="971325" y="2078"/>
                        <a:pt x="954891" y="2295"/>
                        <a:pt x="938977" y="2468"/>
                      </a:cubicBezTo>
                      <a:cubicBezTo>
                        <a:pt x="924362" y="2641"/>
                        <a:pt x="909270" y="2814"/>
                        <a:pt x="894417" y="2706"/>
                      </a:cubicBezTo>
                      <a:cubicBezTo>
                        <a:pt x="886774" y="2641"/>
                        <a:pt x="879152" y="2554"/>
                        <a:pt x="871509" y="2468"/>
                      </a:cubicBezTo>
                      <a:cubicBezTo>
                        <a:pt x="848753" y="2186"/>
                        <a:pt x="825239" y="1905"/>
                        <a:pt x="802093" y="2598"/>
                      </a:cubicBezTo>
                      <a:cubicBezTo>
                        <a:pt x="771477" y="3507"/>
                        <a:pt x="740493" y="6192"/>
                        <a:pt x="709963" y="10544"/>
                      </a:cubicBezTo>
                      <a:cubicBezTo>
                        <a:pt x="693551" y="12882"/>
                        <a:pt x="678763" y="15589"/>
                        <a:pt x="664689" y="18772"/>
                      </a:cubicBezTo>
                      <a:cubicBezTo>
                        <a:pt x="658020" y="20287"/>
                        <a:pt x="651373" y="21868"/>
                        <a:pt x="644704" y="23449"/>
                      </a:cubicBezTo>
                      <a:cubicBezTo>
                        <a:pt x="636585" y="25376"/>
                        <a:pt x="628205" y="27368"/>
                        <a:pt x="619912" y="29208"/>
                      </a:cubicBezTo>
                      <a:lnTo>
                        <a:pt x="609260" y="31568"/>
                      </a:lnTo>
                      <a:cubicBezTo>
                        <a:pt x="583429" y="37263"/>
                        <a:pt x="556732" y="43152"/>
                        <a:pt x="530879" y="50427"/>
                      </a:cubicBezTo>
                      <a:cubicBezTo>
                        <a:pt x="502342" y="58460"/>
                        <a:pt x="472852" y="66753"/>
                        <a:pt x="444076" y="77319"/>
                      </a:cubicBezTo>
                      <a:cubicBezTo>
                        <a:pt x="429634" y="82624"/>
                        <a:pt x="415431" y="88881"/>
                        <a:pt x="401681" y="94922"/>
                      </a:cubicBezTo>
                      <a:cubicBezTo>
                        <a:pt x="392328" y="99036"/>
                        <a:pt x="382974" y="103085"/>
                        <a:pt x="373599" y="107134"/>
                      </a:cubicBezTo>
                      <a:cubicBezTo>
                        <a:pt x="368965" y="109126"/>
                        <a:pt x="364353" y="111139"/>
                        <a:pt x="359720" y="113131"/>
                      </a:cubicBezTo>
                      <a:cubicBezTo>
                        <a:pt x="328996" y="126469"/>
                        <a:pt x="298639" y="140500"/>
                        <a:pt x="275623" y="151261"/>
                      </a:cubicBezTo>
                      <a:cubicBezTo>
                        <a:pt x="250897" y="162801"/>
                        <a:pt x="221883" y="176702"/>
                        <a:pt x="194060" y="192270"/>
                      </a:cubicBezTo>
                      <a:cubicBezTo>
                        <a:pt x="168835" y="206387"/>
                        <a:pt x="142853" y="221305"/>
                        <a:pt x="114597" y="237890"/>
                      </a:cubicBezTo>
                      <a:cubicBezTo>
                        <a:pt x="89611" y="252571"/>
                        <a:pt x="62957" y="268485"/>
                        <a:pt x="37191" y="285525"/>
                      </a:cubicBezTo>
                      <a:cubicBezTo>
                        <a:pt x="23485" y="294597"/>
                        <a:pt x="12226" y="302414"/>
                        <a:pt x="1747" y="310143"/>
                      </a:cubicBezTo>
                      <a:cubicBezTo>
                        <a:pt x="1530" y="310273"/>
                        <a:pt x="1314" y="310338"/>
                        <a:pt x="1075" y="310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2" name="任意多边形: 形状 461">
                  <a:extLst>
                    <a:ext uri="{FF2B5EF4-FFF2-40B4-BE49-F238E27FC236}">
                      <a16:creationId xmlns:a16="http://schemas.microsoft.com/office/drawing/2014/main" id="{1E090079-3501-264D-A226-763171AB8AFB}"/>
                    </a:ext>
                  </a:extLst>
                </p:cNvPr>
                <p:cNvSpPr/>
                <p:nvPr/>
              </p:nvSpPr>
              <p:spPr>
                <a:xfrm>
                  <a:off x="6564564" y="1132859"/>
                  <a:ext cx="1797584" cy="324600"/>
                </a:xfrm>
                <a:custGeom>
                  <a:avLst/>
                  <a:gdLst>
                    <a:gd name="connsiteX0" fmla="*/ 1796518 w 1797584"/>
                    <a:gd name="connsiteY0" fmla="*/ 324574 h 324600"/>
                    <a:gd name="connsiteX1" fmla="*/ 1795912 w 1797584"/>
                    <a:gd name="connsiteY1" fmla="*/ 324401 h 324600"/>
                    <a:gd name="connsiteX2" fmla="*/ 1717337 w 1797584"/>
                    <a:gd name="connsiteY2" fmla="*/ 278239 h 324600"/>
                    <a:gd name="connsiteX3" fmla="*/ 1712227 w 1797584"/>
                    <a:gd name="connsiteY3" fmla="*/ 275424 h 324600"/>
                    <a:gd name="connsiteX4" fmla="*/ 1632461 w 1797584"/>
                    <a:gd name="connsiteY4" fmla="*/ 229327 h 324600"/>
                    <a:gd name="connsiteX5" fmla="*/ 1610419 w 1797584"/>
                    <a:gd name="connsiteY5" fmla="*/ 214755 h 324600"/>
                    <a:gd name="connsiteX6" fmla="*/ 1594072 w 1797584"/>
                    <a:gd name="connsiteY6" fmla="*/ 203842 h 324600"/>
                    <a:gd name="connsiteX7" fmla="*/ 1553972 w 1797584"/>
                    <a:gd name="connsiteY7" fmla="*/ 179462 h 324600"/>
                    <a:gd name="connsiteX8" fmla="*/ 1496269 w 1797584"/>
                    <a:gd name="connsiteY8" fmla="*/ 147742 h 324600"/>
                    <a:gd name="connsiteX9" fmla="*/ 1469638 w 1797584"/>
                    <a:gd name="connsiteY9" fmla="*/ 133365 h 324600"/>
                    <a:gd name="connsiteX10" fmla="*/ 1428520 w 1797584"/>
                    <a:gd name="connsiteY10" fmla="*/ 110132 h 324600"/>
                    <a:gd name="connsiteX11" fmla="*/ 1418950 w 1797584"/>
                    <a:gd name="connsiteY11" fmla="*/ 104394 h 324600"/>
                    <a:gd name="connsiteX12" fmla="*/ 1389482 w 1797584"/>
                    <a:gd name="connsiteY12" fmla="*/ 87636 h 324600"/>
                    <a:gd name="connsiteX13" fmla="*/ 1303393 w 1797584"/>
                    <a:gd name="connsiteY13" fmla="*/ 54487 h 324600"/>
                    <a:gd name="connsiteX14" fmla="*/ 1256257 w 1797584"/>
                    <a:gd name="connsiteY14" fmla="*/ 40434 h 324600"/>
                    <a:gd name="connsiteX15" fmla="*/ 1211632 w 1797584"/>
                    <a:gd name="connsiteY15" fmla="*/ 27183 h 324600"/>
                    <a:gd name="connsiteX16" fmla="*/ 1167505 w 1797584"/>
                    <a:gd name="connsiteY16" fmla="*/ 14950 h 324600"/>
                    <a:gd name="connsiteX17" fmla="*/ 1121386 w 1797584"/>
                    <a:gd name="connsiteY17" fmla="*/ 7545 h 324600"/>
                    <a:gd name="connsiteX18" fmla="*/ 1025251 w 1797584"/>
                    <a:gd name="connsiteY18" fmla="*/ 2327 h 324600"/>
                    <a:gd name="connsiteX19" fmla="*/ 961248 w 1797584"/>
                    <a:gd name="connsiteY19" fmla="*/ 2132 h 324600"/>
                    <a:gd name="connsiteX20" fmla="*/ 930372 w 1797584"/>
                    <a:gd name="connsiteY20" fmla="*/ 2154 h 324600"/>
                    <a:gd name="connsiteX21" fmla="*/ 834778 w 1797584"/>
                    <a:gd name="connsiteY21" fmla="*/ 3864 h 324600"/>
                    <a:gd name="connsiteX22" fmla="*/ 740288 w 1797584"/>
                    <a:gd name="connsiteY22" fmla="*/ 14430 h 324600"/>
                    <a:gd name="connsiteX23" fmla="*/ 671868 w 1797584"/>
                    <a:gd name="connsiteY23" fmla="*/ 30344 h 324600"/>
                    <a:gd name="connsiteX24" fmla="*/ 646860 w 1797584"/>
                    <a:gd name="connsiteY24" fmla="*/ 36710 h 324600"/>
                    <a:gd name="connsiteX25" fmla="*/ 641425 w 1797584"/>
                    <a:gd name="connsiteY25" fmla="*/ 38053 h 324600"/>
                    <a:gd name="connsiteX26" fmla="*/ 554947 w 1797584"/>
                    <a:gd name="connsiteY26" fmla="*/ 60462 h 324600"/>
                    <a:gd name="connsiteX27" fmla="*/ 464788 w 1797584"/>
                    <a:gd name="connsiteY27" fmla="*/ 90689 h 324600"/>
                    <a:gd name="connsiteX28" fmla="*/ 429083 w 1797584"/>
                    <a:gd name="connsiteY28" fmla="*/ 106213 h 324600"/>
                    <a:gd name="connsiteX29" fmla="*/ 420769 w 1797584"/>
                    <a:gd name="connsiteY29" fmla="*/ 109959 h 324600"/>
                    <a:gd name="connsiteX30" fmla="*/ 379760 w 1797584"/>
                    <a:gd name="connsiteY30" fmla="*/ 128212 h 324600"/>
                    <a:gd name="connsiteX31" fmla="*/ 376924 w 1797584"/>
                    <a:gd name="connsiteY31" fmla="*/ 129468 h 324600"/>
                    <a:gd name="connsiteX32" fmla="*/ 288778 w 1797584"/>
                    <a:gd name="connsiteY32" fmla="*/ 169264 h 324600"/>
                    <a:gd name="connsiteX33" fmla="*/ 203859 w 1797584"/>
                    <a:gd name="connsiteY33" fmla="*/ 211615 h 324600"/>
                    <a:gd name="connsiteX34" fmla="*/ 134226 w 1797584"/>
                    <a:gd name="connsiteY34" fmla="*/ 248792 h 324600"/>
                    <a:gd name="connsiteX35" fmla="*/ 121191 w 1797584"/>
                    <a:gd name="connsiteY35" fmla="*/ 255721 h 324600"/>
                    <a:gd name="connsiteX36" fmla="*/ 39801 w 1797584"/>
                    <a:gd name="connsiteY36" fmla="*/ 300714 h 324600"/>
                    <a:gd name="connsiteX37" fmla="*/ 1672 w 1797584"/>
                    <a:gd name="connsiteY37" fmla="*/ 324423 h 324600"/>
                    <a:gd name="connsiteX38" fmla="*/ 178 w 1797584"/>
                    <a:gd name="connsiteY38" fmla="*/ 324119 h 324600"/>
                    <a:gd name="connsiteX39" fmla="*/ 481 w 1797584"/>
                    <a:gd name="connsiteY39" fmla="*/ 322625 h 324600"/>
                    <a:gd name="connsiteX40" fmla="*/ 38697 w 1797584"/>
                    <a:gd name="connsiteY40" fmla="*/ 298852 h 324600"/>
                    <a:gd name="connsiteX41" fmla="*/ 120174 w 1797584"/>
                    <a:gd name="connsiteY41" fmla="*/ 253815 h 324600"/>
                    <a:gd name="connsiteX42" fmla="*/ 133208 w 1797584"/>
                    <a:gd name="connsiteY42" fmla="*/ 246887 h 324600"/>
                    <a:gd name="connsiteX43" fmla="*/ 202820 w 1797584"/>
                    <a:gd name="connsiteY43" fmla="*/ 209710 h 324600"/>
                    <a:gd name="connsiteX44" fmla="*/ 287847 w 1797584"/>
                    <a:gd name="connsiteY44" fmla="*/ 167315 h 324600"/>
                    <a:gd name="connsiteX45" fmla="*/ 376036 w 1797584"/>
                    <a:gd name="connsiteY45" fmla="*/ 127497 h 324600"/>
                    <a:gd name="connsiteX46" fmla="*/ 378872 w 1797584"/>
                    <a:gd name="connsiteY46" fmla="*/ 126241 h 324600"/>
                    <a:gd name="connsiteX47" fmla="*/ 419881 w 1797584"/>
                    <a:gd name="connsiteY47" fmla="*/ 107989 h 324600"/>
                    <a:gd name="connsiteX48" fmla="*/ 428196 w 1797584"/>
                    <a:gd name="connsiteY48" fmla="*/ 104243 h 324600"/>
                    <a:gd name="connsiteX49" fmla="*/ 463987 w 1797584"/>
                    <a:gd name="connsiteY49" fmla="*/ 88697 h 324600"/>
                    <a:gd name="connsiteX50" fmla="*/ 554362 w 1797584"/>
                    <a:gd name="connsiteY50" fmla="*/ 58406 h 324600"/>
                    <a:gd name="connsiteX51" fmla="*/ 640905 w 1797584"/>
                    <a:gd name="connsiteY51" fmla="*/ 35996 h 324600"/>
                    <a:gd name="connsiteX52" fmla="*/ 646340 w 1797584"/>
                    <a:gd name="connsiteY52" fmla="*/ 34653 h 324600"/>
                    <a:gd name="connsiteX53" fmla="*/ 671327 w 1797584"/>
                    <a:gd name="connsiteY53" fmla="*/ 28309 h 324600"/>
                    <a:gd name="connsiteX54" fmla="*/ 739899 w 1797584"/>
                    <a:gd name="connsiteY54" fmla="*/ 12373 h 324600"/>
                    <a:gd name="connsiteX55" fmla="*/ 834670 w 1797584"/>
                    <a:gd name="connsiteY55" fmla="*/ 1764 h 324600"/>
                    <a:gd name="connsiteX56" fmla="*/ 930393 w 1797584"/>
                    <a:gd name="connsiteY56" fmla="*/ 53 h 324600"/>
                    <a:gd name="connsiteX57" fmla="*/ 961269 w 1797584"/>
                    <a:gd name="connsiteY57" fmla="*/ 32 h 324600"/>
                    <a:gd name="connsiteX58" fmla="*/ 1025294 w 1797584"/>
                    <a:gd name="connsiteY58" fmla="*/ 226 h 324600"/>
                    <a:gd name="connsiteX59" fmla="*/ 1121646 w 1797584"/>
                    <a:gd name="connsiteY59" fmla="*/ 5466 h 324600"/>
                    <a:gd name="connsiteX60" fmla="*/ 1167981 w 1797584"/>
                    <a:gd name="connsiteY60" fmla="*/ 12915 h 324600"/>
                    <a:gd name="connsiteX61" fmla="*/ 1212281 w 1797584"/>
                    <a:gd name="connsiteY61" fmla="*/ 25191 h 324600"/>
                    <a:gd name="connsiteX62" fmla="*/ 1256863 w 1797584"/>
                    <a:gd name="connsiteY62" fmla="*/ 38442 h 324600"/>
                    <a:gd name="connsiteX63" fmla="*/ 1304043 w 1797584"/>
                    <a:gd name="connsiteY63" fmla="*/ 52495 h 324600"/>
                    <a:gd name="connsiteX64" fmla="*/ 1390456 w 1797584"/>
                    <a:gd name="connsiteY64" fmla="*/ 85774 h 324600"/>
                    <a:gd name="connsiteX65" fmla="*/ 1420076 w 1797584"/>
                    <a:gd name="connsiteY65" fmla="*/ 102597 h 324600"/>
                    <a:gd name="connsiteX66" fmla="*/ 1429624 w 1797584"/>
                    <a:gd name="connsiteY66" fmla="*/ 108335 h 324600"/>
                    <a:gd name="connsiteX67" fmla="*/ 1470677 w 1797584"/>
                    <a:gd name="connsiteY67" fmla="*/ 131524 h 324600"/>
                    <a:gd name="connsiteX68" fmla="*/ 1497287 w 1797584"/>
                    <a:gd name="connsiteY68" fmla="*/ 145901 h 324600"/>
                    <a:gd name="connsiteX69" fmla="*/ 1555055 w 1797584"/>
                    <a:gd name="connsiteY69" fmla="*/ 177643 h 324600"/>
                    <a:gd name="connsiteX70" fmla="*/ 1595263 w 1797584"/>
                    <a:gd name="connsiteY70" fmla="*/ 202089 h 324600"/>
                    <a:gd name="connsiteX71" fmla="*/ 1611632 w 1797584"/>
                    <a:gd name="connsiteY71" fmla="*/ 213023 h 324600"/>
                    <a:gd name="connsiteX72" fmla="*/ 1633608 w 1797584"/>
                    <a:gd name="connsiteY72" fmla="*/ 227573 h 324600"/>
                    <a:gd name="connsiteX73" fmla="*/ 1713266 w 1797584"/>
                    <a:gd name="connsiteY73" fmla="*/ 273605 h 324600"/>
                    <a:gd name="connsiteX74" fmla="*/ 1718376 w 1797584"/>
                    <a:gd name="connsiteY74" fmla="*/ 276420 h 324600"/>
                    <a:gd name="connsiteX75" fmla="*/ 1797103 w 1797584"/>
                    <a:gd name="connsiteY75" fmla="*/ 322669 h 324600"/>
                    <a:gd name="connsiteX76" fmla="*/ 1797406 w 1797584"/>
                    <a:gd name="connsiteY76" fmla="*/ 324163 h 324600"/>
                    <a:gd name="connsiteX77" fmla="*/ 1796518 w 1797584"/>
                    <a:gd name="connsiteY77" fmla="*/ 324574 h 32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1797584" h="324600">
                      <a:moveTo>
                        <a:pt x="1796518" y="324574"/>
                      </a:moveTo>
                      <a:cubicBezTo>
                        <a:pt x="1796324" y="324574"/>
                        <a:pt x="1796107" y="324509"/>
                        <a:pt x="1795912" y="324401"/>
                      </a:cubicBezTo>
                      <a:cubicBezTo>
                        <a:pt x="1770579" y="307664"/>
                        <a:pt x="1743514" y="292702"/>
                        <a:pt x="1717337" y="278239"/>
                      </a:cubicBezTo>
                      <a:lnTo>
                        <a:pt x="1712227" y="275424"/>
                      </a:lnTo>
                      <a:cubicBezTo>
                        <a:pt x="1685790" y="260809"/>
                        <a:pt x="1658443" y="245717"/>
                        <a:pt x="1632461" y="229327"/>
                      </a:cubicBezTo>
                      <a:cubicBezTo>
                        <a:pt x="1624991" y="224628"/>
                        <a:pt x="1617586" y="219605"/>
                        <a:pt x="1610419" y="214755"/>
                      </a:cubicBezTo>
                      <a:cubicBezTo>
                        <a:pt x="1605093" y="211139"/>
                        <a:pt x="1599571" y="207415"/>
                        <a:pt x="1594072" y="203842"/>
                      </a:cubicBezTo>
                      <a:cubicBezTo>
                        <a:pt x="1582185" y="196091"/>
                        <a:pt x="1569064" y="188123"/>
                        <a:pt x="1553972" y="179462"/>
                      </a:cubicBezTo>
                      <a:cubicBezTo>
                        <a:pt x="1534940" y="168528"/>
                        <a:pt x="1515280" y="157962"/>
                        <a:pt x="1496269" y="147742"/>
                      </a:cubicBezTo>
                      <a:cubicBezTo>
                        <a:pt x="1487392" y="142957"/>
                        <a:pt x="1478493" y="138193"/>
                        <a:pt x="1469638" y="133365"/>
                      </a:cubicBezTo>
                      <a:cubicBezTo>
                        <a:pt x="1452922" y="124249"/>
                        <a:pt x="1440234" y="117083"/>
                        <a:pt x="1428520" y="110132"/>
                      </a:cubicBezTo>
                      <a:cubicBezTo>
                        <a:pt x="1425316" y="108227"/>
                        <a:pt x="1422133" y="106322"/>
                        <a:pt x="1418950" y="104394"/>
                      </a:cubicBezTo>
                      <a:cubicBezTo>
                        <a:pt x="1409445" y="98657"/>
                        <a:pt x="1399615" y="92702"/>
                        <a:pt x="1389482" y="87636"/>
                      </a:cubicBezTo>
                      <a:cubicBezTo>
                        <a:pt x="1360208" y="72977"/>
                        <a:pt x="1329527" y="62649"/>
                        <a:pt x="1303393" y="54487"/>
                      </a:cubicBezTo>
                      <a:cubicBezTo>
                        <a:pt x="1287739" y="49593"/>
                        <a:pt x="1271738" y="44938"/>
                        <a:pt x="1256257" y="40434"/>
                      </a:cubicBezTo>
                      <a:cubicBezTo>
                        <a:pt x="1241598" y="36169"/>
                        <a:pt x="1226463" y="31774"/>
                        <a:pt x="1211632" y="27183"/>
                      </a:cubicBezTo>
                      <a:cubicBezTo>
                        <a:pt x="1197320" y="22745"/>
                        <a:pt x="1182510" y="18176"/>
                        <a:pt x="1167505" y="14950"/>
                      </a:cubicBezTo>
                      <a:cubicBezTo>
                        <a:pt x="1153149" y="11875"/>
                        <a:pt x="1138058" y="9450"/>
                        <a:pt x="1121386" y="7545"/>
                      </a:cubicBezTo>
                      <a:cubicBezTo>
                        <a:pt x="1086461" y="3539"/>
                        <a:pt x="1051666" y="2652"/>
                        <a:pt x="1025251" y="2327"/>
                      </a:cubicBezTo>
                      <a:cubicBezTo>
                        <a:pt x="1003924" y="2067"/>
                        <a:pt x="982228" y="2110"/>
                        <a:pt x="961248" y="2132"/>
                      </a:cubicBezTo>
                      <a:cubicBezTo>
                        <a:pt x="950963" y="2154"/>
                        <a:pt x="940656" y="2175"/>
                        <a:pt x="930372" y="2154"/>
                      </a:cubicBezTo>
                      <a:cubicBezTo>
                        <a:pt x="898218" y="2089"/>
                        <a:pt x="866715" y="2197"/>
                        <a:pt x="834778" y="3864"/>
                      </a:cubicBezTo>
                      <a:cubicBezTo>
                        <a:pt x="800221" y="5661"/>
                        <a:pt x="769324" y="9125"/>
                        <a:pt x="740288" y="14430"/>
                      </a:cubicBezTo>
                      <a:cubicBezTo>
                        <a:pt x="717272" y="18652"/>
                        <a:pt x="694191" y="24585"/>
                        <a:pt x="671868" y="30344"/>
                      </a:cubicBezTo>
                      <a:cubicBezTo>
                        <a:pt x="663532" y="32488"/>
                        <a:pt x="655196" y="34632"/>
                        <a:pt x="646860" y="36710"/>
                      </a:cubicBezTo>
                      <a:lnTo>
                        <a:pt x="641425" y="38053"/>
                      </a:lnTo>
                      <a:cubicBezTo>
                        <a:pt x="612996" y="45090"/>
                        <a:pt x="583593" y="52343"/>
                        <a:pt x="554947" y="60462"/>
                      </a:cubicBezTo>
                      <a:cubicBezTo>
                        <a:pt x="520715" y="70141"/>
                        <a:pt x="491225" y="80014"/>
                        <a:pt x="464788" y="90689"/>
                      </a:cubicBezTo>
                      <a:cubicBezTo>
                        <a:pt x="452749" y="95539"/>
                        <a:pt x="440711" y="100973"/>
                        <a:pt x="429083" y="106213"/>
                      </a:cubicBezTo>
                      <a:lnTo>
                        <a:pt x="420769" y="109959"/>
                      </a:lnTo>
                      <a:cubicBezTo>
                        <a:pt x="407107" y="116087"/>
                        <a:pt x="393444" y="122149"/>
                        <a:pt x="379760" y="128212"/>
                      </a:cubicBezTo>
                      <a:lnTo>
                        <a:pt x="376924" y="129468"/>
                      </a:lnTo>
                      <a:cubicBezTo>
                        <a:pt x="348191" y="142221"/>
                        <a:pt x="318463" y="155385"/>
                        <a:pt x="288778" y="169264"/>
                      </a:cubicBezTo>
                      <a:cubicBezTo>
                        <a:pt x="256841" y="184182"/>
                        <a:pt x="229062" y="198040"/>
                        <a:pt x="203859" y="211615"/>
                      </a:cubicBezTo>
                      <a:cubicBezTo>
                        <a:pt x="180691" y="224087"/>
                        <a:pt x="157069" y="236645"/>
                        <a:pt x="134226" y="248792"/>
                      </a:cubicBezTo>
                      <a:lnTo>
                        <a:pt x="121191" y="255721"/>
                      </a:lnTo>
                      <a:cubicBezTo>
                        <a:pt x="94863" y="269729"/>
                        <a:pt x="66866" y="284734"/>
                        <a:pt x="39801" y="300714"/>
                      </a:cubicBezTo>
                      <a:cubicBezTo>
                        <a:pt x="25793" y="308963"/>
                        <a:pt x="13321" y="316736"/>
                        <a:pt x="1672" y="324423"/>
                      </a:cubicBezTo>
                      <a:cubicBezTo>
                        <a:pt x="1174" y="324747"/>
                        <a:pt x="503" y="324617"/>
                        <a:pt x="178" y="324119"/>
                      </a:cubicBezTo>
                      <a:cubicBezTo>
                        <a:pt x="-147" y="323621"/>
                        <a:pt x="-17" y="322950"/>
                        <a:pt x="481" y="322625"/>
                      </a:cubicBezTo>
                      <a:cubicBezTo>
                        <a:pt x="12173" y="314896"/>
                        <a:pt x="24667" y="307123"/>
                        <a:pt x="38697" y="298852"/>
                      </a:cubicBezTo>
                      <a:cubicBezTo>
                        <a:pt x="65805" y="282872"/>
                        <a:pt x="93802" y="267846"/>
                        <a:pt x="120174" y="253815"/>
                      </a:cubicBezTo>
                      <a:lnTo>
                        <a:pt x="133208" y="246887"/>
                      </a:lnTo>
                      <a:cubicBezTo>
                        <a:pt x="156051" y="234740"/>
                        <a:pt x="179652" y="222182"/>
                        <a:pt x="202820" y="209710"/>
                      </a:cubicBezTo>
                      <a:cubicBezTo>
                        <a:pt x="228066" y="196113"/>
                        <a:pt x="255889" y="182255"/>
                        <a:pt x="287847" y="167315"/>
                      </a:cubicBezTo>
                      <a:cubicBezTo>
                        <a:pt x="317554" y="153415"/>
                        <a:pt x="347282" y="140250"/>
                        <a:pt x="376036" y="127497"/>
                      </a:cubicBezTo>
                      <a:lnTo>
                        <a:pt x="378872" y="126241"/>
                      </a:lnTo>
                      <a:cubicBezTo>
                        <a:pt x="392557" y="120179"/>
                        <a:pt x="406219" y="114116"/>
                        <a:pt x="419881" y="107989"/>
                      </a:cubicBezTo>
                      <a:lnTo>
                        <a:pt x="428196" y="104243"/>
                      </a:lnTo>
                      <a:cubicBezTo>
                        <a:pt x="439845" y="98981"/>
                        <a:pt x="451905" y="93547"/>
                        <a:pt x="463987" y="88697"/>
                      </a:cubicBezTo>
                      <a:cubicBezTo>
                        <a:pt x="490510" y="78001"/>
                        <a:pt x="520065" y="68106"/>
                        <a:pt x="554362" y="58406"/>
                      </a:cubicBezTo>
                      <a:cubicBezTo>
                        <a:pt x="583051" y="50286"/>
                        <a:pt x="612455" y="43033"/>
                        <a:pt x="640905" y="35996"/>
                      </a:cubicBezTo>
                      <a:lnTo>
                        <a:pt x="646340" y="34653"/>
                      </a:lnTo>
                      <a:cubicBezTo>
                        <a:pt x="654676" y="32596"/>
                        <a:pt x="663012" y="30453"/>
                        <a:pt x="671327" y="28309"/>
                      </a:cubicBezTo>
                      <a:cubicBezTo>
                        <a:pt x="693693" y="22550"/>
                        <a:pt x="716818" y="16595"/>
                        <a:pt x="739899" y="12373"/>
                      </a:cubicBezTo>
                      <a:cubicBezTo>
                        <a:pt x="769021" y="7047"/>
                        <a:pt x="800026" y="3583"/>
                        <a:pt x="834670" y="1764"/>
                      </a:cubicBezTo>
                      <a:cubicBezTo>
                        <a:pt x="866671" y="97"/>
                        <a:pt x="898197" y="-12"/>
                        <a:pt x="930393" y="53"/>
                      </a:cubicBezTo>
                      <a:cubicBezTo>
                        <a:pt x="940678" y="75"/>
                        <a:pt x="950963" y="53"/>
                        <a:pt x="961269" y="32"/>
                      </a:cubicBezTo>
                      <a:cubicBezTo>
                        <a:pt x="982250" y="-12"/>
                        <a:pt x="1003945" y="-55"/>
                        <a:pt x="1025294" y="226"/>
                      </a:cubicBezTo>
                      <a:cubicBezTo>
                        <a:pt x="1051753" y="551"/>
                        <a:pt x="1086613" y="1439"/>
                        <a:pt x="1121646" y="5466"/>
                      </a:cubicBezTo>
                      <a:cubicBezTo>
                        <a:pt x="1138404" y="7393"/>
                        <a:pt x="1153561" y="9818"/>
                        <a:pt x="1167981" y="12915"/>
                      </a:cubicBezTo>
                      <a:cubicBezTo>
                        <a:pt x="1183073" y="16141"/>
                        <a:pt x="1197926" y="20753"/>
                        <a:pt x="1212281" y="25191"/>
                      </a:cubicBezTo>
                      <a:cubicBezTo>
                        <a:pt x="1227091" y="29782"/>
                        <a:pt x="1242226" y="34177"/>
                        <a:pt x="1256863" y="38442"/>
                      </a:cubicBezTo>
                      <a:cubicBezTo>
                        <a:pt x="1272366" y="42946"/>
                        <a:pt x="1288367" y="47601"/>
                        <a:pt x="1304043" y="52495"/>
                      </a:cubicBezTo>
                      <a:cubicBezTo>
                        <a:pt x="1330263" y="60679"/>
                        <a:pt x="1361031" y="71029"/>
                        <a:pt x="1390456" y="85774"/>
                      </a:cubicBezTo>
                      <a:cubicBezTo>
                        <a:pt x="1400654" y="90884"/>
                        <a:pt x="1410527" y="96838"/>
                        <a:pt x="1420076" y="102597"/>
                      </a:cubicBezTo>
                      <a:cubicBezTo>
                        <a:pt x="1423259" y="104524"/>
                        <a:pt x="1426420" y="106430"/>
                        <a:pt x="1429624" y="108335"/>
                      </a:cubicBezTo>
                      <a:cubicBezTo>
                        <a:pt x="1441338" y="115264"/>
                        <a:pt x="1454005" y="122431"/>
                        <a:pt x="1470677" y="131524"/>
                      </a:cubicBezTo>
                      <a:cubicBezTo>
                        <a:pt x="1479533" y="136353"/>
                        <a:pt x="1488410" y="141116"/>
                        <a:pt x="1497287" y="145901"/>
                      </a:cubicBezTo>
                      <a:cubicBezTo>
                        <a:pt x="1516319" y="156143"/>
                        <a:pt x="1535979" y="166709"/>
                        <a:pt x="1555055" y="177643"/>
                      </a:cubicBezTo>
                      <a:cubicBezTo>
                        <a:pt x="1570190" y="186326"/>
                        <a:pt x="1583332" y="194337"/>
                        <a:pt x="1595263" y="202089"/>
                      </a:cubicBezTo>
                      <a:cubicBezTo>
                        <a:pt x="1600762" y="205683"/>
                        <a:pt x="1606284" y="209407"/>
                        <a:pt x="1611632" y="213023"/>
                      </a:cubicBezTo>
                      <a:cubicBezTo>
                        <a:pt x="1618777" y="217873"/>
                        <a:pt x="1626182" y="222874"/>
                        <a:pt x="1633608" y="227573"/>
                      </a:cubicBezTo>
                      <a:cubicBezTo>
                        <a:pt x="1659547" y="243942"/>
                        <a:pt x="1686851" y="259012"/>
                        <a:pt x="1713266" y="273605"/>
                      </a:cubicBezTo>
                      <a:lnTo>
                        <a:pt x="1718376" y="276420"/>
                      </a:lnTo>
                      <a:cubicBezTo>
                        <a:pt x="1744597" y="290905"/>
                        <a:pt x="1771684" y="305867"/>
                        <a:pt x="1797103" y="322669"/>
                      </a:cubicBezTo>
                      <a:cubicBezTo>
                        <a:pt x="1797601" y="322994"/>
                        <a:pt x="1797731" y="323665"/>
                        <a:pt x="1797406" y="324163"/>
                      </a:cubicBezTo>
                      <a:cubicBezTo>
                        <a:pt x="1797211" y="324401"/>
                        <a:pt x="1796865" y="324574"/>
                        <a:pt x="1796518" y="324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3" name="任意多边形: 形状 462">
                  <a:extLst>
                    <a:ext uri="{FF2B5EF4-FFF2-40B4-BE49-F238E27FC236}">
                      <a16:creationId xmlns:a16="http://schemas.microsoft.com/office/drawing/2014/main" id="{DB4777AC-8691-6B47-6711-468AA04BD2EA}"/>
                    </a:ext>
                  </a:extLst>
                </p:cNvPr>
                <p:cNvSpPr/>
                <p:nvPr/>
              </p:nvSpPr>
              <p:spPr>
                <a:xfrm>
                  <a:off x="6536445" y="1155492"/>
                  <a:ext cx="1853908" cy="345851"/>
                </a:xfrm>
                <a:custGeom>
                  <a:avLst/>
                  <a:gdLst>
                    <a:gd name="connsiteX0" fmla="*/ 1852785 w 1853908"/>
                    <a:gd name="connsiteY0" fmla="*/ 345851 h 345851"/>
                    <a:gd name="connsiteX1" fmla="*/ 1852243 w 1853908"/>
                    <a:gd name="connsiteY1" fmla="*/ 345700 h 345851"/>
                    <a:gd name="connsiteX2" fmla="*/ 1798958 w 1853908"/>
                    <a:gd name="connsiteY2" fmla="*/ 316621 h 345851"/>
                    <a:gd name="connsiteX3" fmla="*/ 1766198 w 1853908"/>
                    <a:gd name="connsiteY3" fmla="*/ 299169 h 345851"/>
                    <a:gd name="connsiteX4" fmla="*/ 1750544 w 1853908"/>
                    <a:gd name="connsiteY4" fmla="*/ 290617 h 345851"/>
                    <a:gd name="connsiteX5" fmla="*/ 1680954 w 1853908"/>
                    <a:gd name="connsiteY5" fmla="*/ 251102 h 345851"/>
                    <a:gd name="connsiteX6" fmla="*/ 1654041 w 1853908"/>
                    <a:gd name="connsiteY6" fmla="*/ 233282 h 345851"/>
                    <a:gd name="connsiteX7" fmla="*/ 1641071 w 1853908"/>
                    <a:gd name="connsiteY7" fmla="*/ 224470 h 345851"/>
                    <a:gd name="connsiteX8" fmla="*/ 1599629 w 1853908"/>
                    <a:gd name="connsiteY8" fmla="*/ 197838 h 345851"/>
                    <a:gd name="connsiteX9" fmla="*/ 1556996 w 1853908"/>
                    <a:gd name="connsiteY9" fmla="*/ 171942 h 345851"/>
                    <a:gd name="connsiteX10" fmla="*/ 1515099 w 1853908"/>
                    <a:gd name="connsiteY10" fmla="*/ 146523 h 345851"/>
                    <a:gd name="connsiteX11" fmla="*/ 1473809 w 1853908"/>
                    <a:gd name="connsiteY11" fmla="*/ 120194 h 345851"/>
                    <a:gd name="connsiteX12" fmla="*/ 1433969 w 1853908"/>
                    <a:gd name="connsiteY12" fmla="*/ 96463 h 345851"/>
                    <a:gd name="connsiteX13" fmla="*/ 1344698 w 1853908"/>
                    <a:gd name="connsiteY13" fmla="*/ 58550 h 345851"/>
                    <a:gd name="connsiteX14" fmla="*/ 1297994 w 1853908"/>
                    <a:gd name="connsiteY14" fmla="*/ 42290 h 345851"/>
                    <a:gd name="connsiteX15" fmla="*/ 1282383 w 1853908"/>
                    <a:gd name="connsiteY15" fmla="*/ 36898 h 345851"/>
                    <a:gd name="connsiteX16" fmla="*/ 1251291 w 1853908"/>
                    <a:gd name="connsiteY16" fmla="*/ 26440 h 345851"/>
                    <a:gd name="connsiteX17" fmla="*/ 1156758 w 1853908"/>
                    <a:gd name="connsiteY17" fmla="*/ 8274 h 345851"/>
                    <a:gd name="connsiteX18" fmla="*/ 1058479 w 1853908"/>
                    <a:gd name="connsiteY18" fmla="*/ 2493 h 345851"/>
                    <a:gd name="connsiteX19" fmla="*/ 959551 w 1853908"/>
                    <a:gd name="connsiteY19" fmla="*/ 2536 h 345851"/>
                    <a:gd name="connsiteX20" fmla="*/ 861857 w 1853908"/>
                    <a:gd name="connsiteY20" fmla="*/ 8209 h 345851"/>
                    <a:gd name="connsiteX21" fmla="*/ 765874 w 1853908"/>
                    <a:gd name="connsiteY21" fmla="*/ 23474 h 345851"/>
                    <a:gd name="connsiteX22" fmla="*/ 729130 w 1853908"/>
                    <a:gd name="connsiteY22" fmla="*/ 32871 h 345851"/>
                    <a:gd name="connsiteX23" fmla="*/ 717633 w 1853908"/>
                    <a:gd name="connsiteY23" fmla="*/ 35967 h 345851"/>
                    <a:gd name="connsiteX24" fmla="*/ 712177 w 1853908"/>
                    <a:gd name="connsiteY24" fmla="*/ 37418 h 345851"/>
                    <a:gd name="connsiteX25" fmla="*/ 669847 w 1853908"/>
                    <a:gd name="connsiteY25" fmla="*/ 48785 h 345851"/>
                    <a:gd name="connsiteX26" fmla="*/ 575033 w 1853908"/>
                    <a:gd name="connsiteY26" fmla="*/ 76695 h 345851"/>
                    <a:gd name="connsiteX27" fmla="*/ 483315 w 1853908"/>
                    <a:gd name="connsiteY27" fmla="*/ 110623 h 345851"/>
                    <a:gd name="connsiteX28" fmla="*/ 420913 w 1853908"/>
                    <a:gd name="connsiteY28" fmla="*/ 138706 h 345851"/>
                    <a:gd name="connsiteX29" fmla="*/ 392874 w 1853908"/>
                    <a:gd name="connsiteY29" fmla="*/ 151546 h 345851"/>
                    <a:gd name="connsiteX30" fmla="*/ 379753 w 1853908"/>
                    <a:gd name="connsiteY30" fmla="*/ 157500 h 345851"/>
                    <a:gd name="connsiteX31" fmla="*/ 302477 w 1853908"/>
                    <a:gd name="connsiteY31" fmla="*/ 193096 h 345851"/>
                    <a:gd name="connsiteX32" fmla="*/ 213508 w 1853908"/>
                    <a:gd name="connsiteY32" fmla="*/ 237136 h 345851"/>
                    <a:gd name="connsiteX33" fmla="*/ 136492 w 1853908"/>
                    <a:gd name="connsiteY33" fmla="*/ 275525 h 345851"/>
                    <a:gd name="connsiteX34" fmla="*/ 127268 w 1853908"/>
                    <a:gd name="connsiteY34" fmla="*/ 280029 h 345851"/>
                    <a:gd name="connsiteX35" fmla="*/ 42154 w 1853908"/>
                    <a:gd name="connsiteY35" fmla="*/ 323311 h 345851"/>
                    <a:gd name="connsiteX36" fmla="*/ 1621 w 1853908"/>
                    <a:gd name="connsiteY36" fmla="*/ 345700 h 345851"/>
                    <a:gd name="connsiteX37" fmla="*/ 149 w 1853908"/>
                    <a:gd name="connsiteY37" fmla="*/ 345310 h 345851"/>
                    <a:gd name="connsiteX38" fmla="*/ 539 w 1853908"/>
                    <a:gd name="connsiteY38" fmla="*/ 343838 h 345851"/>
                    <a:gd name="connsiteX39" fmla="*/ 41158 w 1853908"/>
                    <a:gd name="connsiteY39" fmla="*/ 321406 h 345851"/>
                    <a:gd name="connsiteX40" fmla="*/ 126337 w 1853908"/>
                    <a:gd name="connsiteY40" fmla="*/ 278102 h 345851"/>
                    <a:gd name="connsiteX41" fmla="*/ 135561 w 1853908"/>
                    <a:gd name="connsiteY41" fmla="*/ 273598 h 345851"/>
                    <a:gd name="connsiteX42" fmla="*/ 212534 w 1853908"/>
                    <a:gd name="connsiteY42" fmla="*/ 235231 h 345851"/>
                    <a:gd name="connsiteX43" fmla="*/ 301567 w 1853908"/>
                    <a:gd name="connsiteY43" fmla="*/ 191147 h 345851"/>
                    <a:gd name="connsiteX44" fmla="*/ 378865 w 1853908"/>
                    <a:gd name="connsiteY44" fmla="*/ 155530 h 345851"/>
                    <a:gd name="connsiteX45" fmla="*/ 391986 w 1853908"/>
                    <a:gd name="connsiteY45" fmla="*/ 149575 h 345851"/>
                    <a:gd name="connsiteX46" fmla="*/ 420004 w 1853908"/>
                    <a:gd name="connsiteY46" fmla="*/ 136736 h 345851"/>
                    <a:gd name="connsiteX47" fmla="*/ 482448 w 1853908"/>
                    <a:gd name="connsiteY47" fmla="*/ 108631 h 345851"/>
                    <a:gd name="connsiteX48" fmla="*/ 574361 w 1853908"/>
                    <a:gd name="connsiteY48" fmla="*/ 74616 h 345851"/>
                    <a:gd name="connsiteX49" fmla="*/ 669284 w 1853908"/>
                    <a:gd name="connsiteY49" fmla="*/ 46685 h 345851"/>
                    <a:gd name="connsiteX50" fmla="*/ 711635 w 1853908"/>
                    <a:gd name="connsiteY50" fmla="*/ 35318 h 345851"/>
                    <a:gd name="connsiteX51" fmla="*/ 717092 w 1853908"/>
                    <a:gd name="connsiteY51" fmla="*/ 33867 h 345851"/>
                    <a:gd name="connsiteX52" fmla="*/ 728567 w 1853908"/>
                    <a:gd name="connsiteY52" fmla="*/ 30771 h 345851"/>
                    <a:gd name="connsiteX53" fmla="*/ 765397 w 1853908"/>
                    <a:gd name="connsiteY53" fmla="*/ 21352 h 345851"/>
                    <a:gd name="connsiteX54" fmla="*/ 861641 w 1853908"/>
                    <a:gd name="connsiteY54" fmla="*/ 6044 h 345851"/>
                    <a:gd name="connsiteX55" fmla="*/ 959508 w 1853908"/>
                    <a:gd name="connsiteY55" fmla="*/ 371 h 345851"/>
                    <a:gd name="connsiteX56" fmla="*/ 1058501 w 1853908"/>
                    <a:gd name="connsiteY56" fmla="*/ 328 h 345851"/>
                    <a:gd name="connsiteX57" fmla="*/ 1156975 w 1853908"/>
                    <a:gd name="connsiteY57" fmla="*/ 6109 h 345851"/>
                    <a:gd name="connsiteX58" fmla="*/ 1251919 w 1853908"/>
                    <a:gd name="connsiteY58" fmla="*/ 24362 h 345851"/>
                    <a:gd name="connsiteX59" fmla="*/ 1283076 w 1853908"/>
                    <a:gd name="connsiteY59" fmla="*/ 34841 h 345851"/>
                    <a:gd name="connsiteX60" fmla="*/ 1298666 w 1853908"/>
                    <a:gd name="connsiteY60" fmla="*/ 40211 h 345851"/>
                    <a:gd name="connsiteX61" fmla="*/ 1345412 w 1853908"/>
                    <a:gd name="connsiteY61" fmla="*/ 56493 h 345851"/>
                    <a:gd name="connsiteX62" fmla="*/ 1434944 w 1853908"/>
                    <a:gd name="connsiteY62" fmla="*/ 94536 h 345851"/>
                    <a:gd name="connsiteX63" fmla="*/ 1475000 w 1853908"/>
                    <a:gd name="connsiteY63" fmla="*/ 118396 h 345851"/>
                    <a:gd name="connsiteX64" fmla="*/ 1516247 w 1853908"/>
                    <a:gd name="connsiteY64" fmla="*/ 144682 h 345851"/>
                    <a:gd name="connsiteX65" fmla="*/ 1558122 w 1853908"/>
                    <a:gd name="connsiteY65" fmla="*/ 170080 h 345851"/>
                    <a:gd name="connsiteX66" fmla="*/ 1600798 w 1853908"/>
                    <a:gd name="connsiteY66" fmla="*/ 195997 h 345851"/>
                    <a:gd name="connsiteX67" fmla="*/ 1642284 w 1853908"/>
                    <a:gd name="connsiteY67" fmla="*/ 222673 h 345851"/>
                    <a:gd name="connsiteX68" fmla="*/ 1655275 w 1853908"/>
                    <a:gd name="connsiteY68" fmla="*/ 231507 h 345851"/>
                    <a:gd name="connsiteX69" fmla="*/ 1682102 w 1853908"/>
                    <a:gd name="connsiteY69" fmla="*/ 249261 h 345851"/>
                    <a:gd name="connsiteX70" fmla="*/ 1751583 w 1853908"/>
                    <a:gd name="connsiteY70" fmla="*/ 288711 h 345851"/>
                    <a:gd name="connsiteX71" fmla="*/ 1767259 w 1853908"/>
                    <a:gd name="connsiteY71" fmla="*/ 297264 h 345851"/>
                    <a:gd name="connsiteX72" fmla="*/ 1799975 w 1853908"/>
                    <a:gd name="connsiteY72" fmla="*/ 314694 h 345851"/>
                    <a:gd name="connsiteX73" fmla="*/ 1853369 w 1853908"/>
                    <a:gd name="connsiteY73" fmla="*/ 343838 h 345851"/>
                    <a:gd name="connsiteX74" fmla="*/ 1853759 w 1853908"/>
                    <a:gd name="connsiteY74" fmla="*/ 345310 h 345851"/>
                    <a:gd name="connsiteX75" fmla="*/ 1852785 w 1853908"/>
                    <a:gd name="connsiteY75" fmla="*/ 345851 h 345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853908" h="345851">
                      <a:moveTo>
                        <a:pt x="1852785" y="345851"/>
                      </a:moveTo>
                      <a:cubicBezTo>
                        <a:pt x="1852590" y="345851"/>
                        <a:pt x="1852417" y="345808"/>
                        <a:pt x="1852243" y="345700"/>
                      </a:cubicBezTo>
                      <a:cubicBezTo>
                        <a:pt x="1834813" y="335437"/>
                        <a:pt x="1816583" y="325866"/>
                        <a:pt x="1798958" y="316621"/>
                      </a:cubicBezTo>
                      <a:cubicBezTo>
                        <a:pt x="1788197" y="310970"/>
                        <a:pt x="1777046" y="305124"/>
                        <a:pt x="1766198" y="299169"/>
                      </a:cubicBezTo>
                      <a:cubicBezTo>
                        <a:pt x="1760980" y="296311"/>
                        <a:pt x="1755762" y="293475"/>
                        <a:pt x="1750544" y="290617"/>
                      </a:cubicBezTo>
                      <a:cubicBezTo>
                        <a:pt x="1727506" y="278080"/>
                        <a:pt x="1703689" y="265089"/>
                        <a:pt x="1680954" y="251102"/>
                      </a:cubicBezTo>
                      <a:cubicBezTo>
                        <a:pt x="1671774" y="245451"/>
                        <a:pt x="1662766" y="239258"/>
                        <a:pt x="1654041" y="233282"/>
                      </a:cubicBezTo>
                      <a:cubicBezTo>
                        <a:pt x="1649732" y="230338"/>
                        <a:pt x="1645423" y="227371"/>
                        <a:pt x="1641071" y="224470"/>
                      </a:cubicBezTo>
                      <a:cubicBezTo>
                        <a:pt x="1629033" y="216415"/>
                        <a:pt x="1615868" y="207949"/>
                        <a:pt x="1599629" y="197838"/>
                      </a:cubicBezTo>
                      <a:cubicBezTo>
                        <a:pt x="1585512" y="189047"/>
                        <a:pt x="1571027" y="180343"/>
                        <a:pt x="1556996" y="171942"/>
                      </a:cubicBezTo>
                      <a:cubicBezTo>
                        <a:pt x="1543225" y="163693"/>
                        <a:pt x="1528978" y="155162"/>
                        <a:pt x="1515099" y="146523"/>
                      </a:cubicBezTo>
                      <a:cubicBezTo>
                        <a:pt x="1501524" y="138078"/>
                        <a:pt x="1487471" y="129331"/>
                        <a:pt x="1473809" y="120194"/>
                      </a:cubicBezTo>
                      <a:cubicBezTo>
                        <a:pt x="1459995" y="110970"/>
                        <a:pt x="1446960" y="103197"/>
                        <a:pt x="1433969" y="96463"/>
                      </a:cubicBezTo>
                      <a:cubicBezTo>
                        <a:pt x="1409113" y="83558"/>
                        <a:pt x="1381571" y="71866"/>
                        <a:pt x="1344698" y="58550"/>
                      </a:cubicBezTo>
                      <a:cubicBezTo>
                        <a:pt x="1327679" y="52401"/>
                        <a:pt x="1310812" y="46620"/>
                        <a:pt x="1297994" y="42290"/>
                      </a:cubicBezTo>
                      <a:cubicBezTo>
                        <a:pt x="1292776" y="40514"/>
                        <a:pt x="1287580" y="38717"/>
                        <a:pt x="1282383" y="36898"/>
                      </a:cubicBezTo>
                      <a:cubicBezTo>
                        <a:pt x="1272228" y="33369"/>
                        <a:pt x="1261706" y="29710"/>
                        <a:pt x="1251291" y="26440"/>
                      </a:cubicBezTo>
                      <a:cubicBezTo>
                        <a:pt x="1224702" y="18126"/>
                        <a:pt x="1195537" y="12518"/>
                        <a:pt x="1156758" y="8274"/>
                      </a:cubicBezTo>
                      <a:cubicBezTo>
                        <a:pt x="1125406" y="4853"/>
                        <a:pt x="1093253" y="2948"/>
                        <a:pt x="1058479" y="2493"/>
                      </a:cubicBezTo>
                      <a:cubicBezTo>
                        <a:pt x="1024204" y="2038"/>
                        <a:pt x="990925" y="2060"/>
                        <a:pt x="959551" y="2536"/>
                      </a:cubicBezTo>
                      <a:cubicBezTo>
                        <a:pt x="926748" y="3034"/>
                        <a:pt x="893881" y="4940"/>
                        <a:pt x="861857" y="8209"/>
                      </a:cubicBezTo>
                      <a:cubicBezTo>
                        <a:pt x="826911" y="11760"/>
                        <a:pt x="795515" y="16762"/>
                        <a:pt x="765874" y="23474"/>
                      </a:cubicBezTo>
                      <a:cubicBezTo>
                        <a:pt x="753554" y="26267"/>
                        <a:pt x="741147" y="29623"/>
                        <a:pt x="729130" y="32871"/>
                      </a:cubicBezTo>
                      <a:cubicBezTo>
                        <a:pt x="725298" y="33910"/>
                        <a:pt x="721465" y="34950"/>
                        <a:pt x="717633" y="35967"/>
                      </a:cubicBezTo>
                      <a:lnTo>
                        <a:pt x="712177" y="37418"/>
                      </a:lnTo>
                      <a:cubicBezTo>
                        <a:pt x="698298" y="41120"/>
                        <a:pt x="683942" y="44931"/>
                        <a:pt x="669847" y="48785"/>
                      </a:cubicBezTo>
                      <a:cubicBezTo>
                        <a:pt x="632692" y="58940"/>
                        <a:pt x="602574" y="67817"/>
                        <a:pt x="575033" y="76695"/>
                      </a:cubicBezTo>
                      <a:cubicBezTo>
                        <a:pt x="540801" y="87737"/>
                        <a:pt x="510791" y="98823"/>
                        <a:pt x="483315" y="110623"/>
                      </a:cubicBezTo>
                      <a:cubicBezTo>
                        <a:pt x="462377" y="119609"/>
                        <a:pt x="441288" y="129331"/>
                        <a:pt x="420913" y="138706"/>
                      </a:cubicBezTo>
                      <a:cubicBezTo>
                        <a:pt x="411581" y="143015"/>
                        <a:pt x="402228" y="147302"/>
                        <a:pt x="392874" y="151546"/>
                      </a:cubicBezTo>
                      <a:lnTo>
                        <a:pt x="379753" y="157500"/>
                      </a:lnTo>
                      <a:cubicBezTo>
                        <a:pt x="354355" y="169019"/>
                        <a:pt x="328091" y="180928"/>
                        <a:pt x="302477" y="193096"/>
                      </a:cubicBezTo>
                      <a:cubicBezTo>
                        <a:pt x="270735" y="208188"/>
                        <a:pt x="241634" y="222586"/>
                        <a:pt x="213508" y="237136"/>
                      </a:cubicBezTo>
                      <a:cubicBezTo>
                        <a:pt x="188024" y="250322"/>
                        <a:pt x="161825" y="263140"/>
                        <a:pt x="136492" y="275525"/>
                      </a:cubicBezTo>
                      <a:lnTo>
                        <a:pt x="127268" y="280029"/>
                      </a:lnTo>
                      <a:cubicBezTo>
                        <a:pt x="99640" y="293540"/>
                        <a:pt x="71016" y="308112"/>
                        <a:pt x="42154" y="323311"/>
                      </a:cubicBezTo>
                      <a:cubicBezTo>
                        <a:pt x="26023" y="331799"/>
                        <a:pt x="13140" y="338923"/>
                        <a:pt x="1621" y="345700"/>
                      </a:cubicBezTo>
                      <a:cubicBezTo>
                        <a:pt x="1102" y="346003"/>
                        <a:pt x="452" y="345830"/>
                        <a:pt x="149" y="345310"/>
                      </a:cubicBezTo>
                      <a:cubicBezTo>
                        <a:pt x="-154" y="344790"/>
                        <a:pt x="19" y="344141"/>
                        <a:pt x="539" y="343838"/>
                      </a:cubicBezTo>
                      <a:cubicBezTo>
                        <a:pt x="12079" y="337039"/>
                        <a:pt x="24984" y="329915"/>
                        <a:pt x="41158" y="321406"/>
                      </a:cubicBezTo>
                      <a:cubicBezTo>
                        <a:pt x="70042" y="306185"/>
                        <a:pt x="98688" y="291635"/>
                        <a:pt x="126337" y="278102"/>
                      </a:cubicBezTo>
                      <a:lnTo>
                        <a:pt x="135561" y="273598"/>
                      </a:lnTo>
                      <a:cubicBezTo>
                        <a:pt x="160894" y="261213"/>
                        <a:pt x="187093" y="248417"/>
                        <a:pt x="212534" y="235231"/>
                      </a:cubicBezTo>
                      <a:cubicBezTo>
                        <a:pt x="240660" y="220681"/>
                        <a:pt x="269782" y="206260"/>
                        <a:pt x="301567" y="191147"/>
                      </a:cubicBezTo>
                      <a:cubicBezTo>
                        <a:pt x="327203" y="178957"/>
                        <a:pt x="353467" y="167049"/>
                        <a:pt x="378865" y="155530"/>
                      </a:cubicBezTo>
                      <a:lnTo>
                        <a:pt x="391986" y="149575"/>
                      </a:lnTo>
                      <a:cubicBezTo>
                        <a:pt x="401340" y="145332"/>
                        <a:pt x="410672" y="141023"/>
                        <a:pt x="420004" y="136736"/>
                      </a:cubicBezTo>
                      <a:cubicBezTo>
                        <a:pt x="440400" y="127339"/>
                        <a:pt x="461489" y="117639"/>
                        <a:pt x="482448" y="108631"/>
                      </a:cubicBezTo>
                      <a:cubicBezTo>
                        <a:pt x="509990" y="96809"/>
                        <a:pt x="540065" y="85680"/>
                        <a:pt x="574361" y="74616"/>
                      </a:cubicBezTo>
                      <a:cubicBezTo>
                        <a:pt x="601946" y="65717"/>
                        <a:pt x="632107" y="56840"/>
                        <a:pt x="669284" y="46685"/>
                      </a:cubicBezTo>
                      <a:cubicBezTo>
                        <a:pt x="683379" y="42831"/>
                        <a:pt x="697735" y="39020"/>
                        <a:pt x="711635" y="35318"/>
                      </a:cubicBezTo>
                      <a:lnTo>
                        <a:pt x="717092" y="33867"/>
                      </a:lnTo>
                      <a:cubicBezTo>
                        <a:pt x="720924" y="32849"/>
                        <a:pt x="724756" y="31810"/>
                        <a:pt x="728567" y="30771"/>
                      </a:cubicBezTo>
                      <a:cubicBezTo>
                        <a:pt x="740584" y="27523"/>
                        <a:pt x="753034" y="24167"/>
                        <a:pt x="765397" y="21352"/>
                      </a:cubicBezTo>
                      <a:cubicBezTo>
                        <a:pt x="795126" y="14618"/>
                        <a:pt x="826629" y="9595"/>
                        <a:pt x="861641" y="6044"/>
                      </a:cubicBezTo>
                      <a:cubicBezTo>
                        <a:pt x="893729" y="2775"/>
                        <a:pt x="926662" y="869"/>
                        <a:pt x="959508" y="371"/>
                      </a:cubicBezTo>
                      <a:cubicBezTo>
                        <a:pt x="990903" y="-105"/>
                        <a:pt x="1024204" y="-127"/>
                        <a:pt x="1058501" y="328"/>
                      </a:cubicBezTo>
                      <a:cubicBezTo>
                        <a:pt x="1093339" y="783"/>
                        <a:pt x="1125557" y="2688"/>
                        <a:pt x="1156975" y="6109"/>
                      </a:cubicBezTo>
                      <a:cubicBezTo>
                        <a:pt x="1195905" y="10374"/>
                        <a:pt x="1225200" y="16004"/>
                        <a:pt x="1251919" y="24362"/>
                      </a:cubicBezTo>
                      <a:cubicBezTo>
                        <a:pt x="1262377" y="27631"/>
                        <a:pt x="1272900" y="31290"/>
                        <a:pt x="1283076" y="34841"/>
                      </a:cubicBezTo>
                      <a:cubicBezTo>
                        <a:pt x="1288273" y="36638"/>
                        <a:pt x="1293469" y="38457"/>
                        <a:pt x="1298666" y="40211"/>
                      </a:cubicBezTo>
                      <a:cubicBezTo>
                        <a:pt x="1311484" y="44563"/>
                        <a:pt x="1328394" y="50322"/>
                        <a:pt x="1345412" y="56493"/>
                      </a:cubicBezTo>
                      <a:cubicBezTo>
                        <a:pt x="1382394" y="69853"/>
                        <a:pt x="1410000" y="81588"/>
                        <a:pt x="1434944" y="94536"/>
                      </a:cubicBezTo>
                      <a:cubicBezTo>
                        <a:pt x="1448021" y="101313"/>
                        <a:pt x="1461121" y="109129"/>
                        <a:pt x="1475000" y="118396"/>
                      </a:cubicBezTo>
                      <a:cubicBezTo>
                        <a:pt x="1488662" y="127512"/>
                        <a:pt x="1502671" y="136259"/>
                        <a:pt x="1516247" y="144682"/>
                      </a:cubicBezTo>
                      <a:cubicBezTo>
                        <a:pt x="1530104" y="153300"/>
                        <a:pt x="1544351" y="161831"/>
                        <a:pt x="1558122" y="170080"/>
                      </a:cubicBezTo>
                      <a:cubicBezTo>
                        <a:pt x="1572153" y="178481"/>
                        <a:pt x="1586659" y="187185"/>
                        <a:pt x="1600798" y="195997"/>
                      </a:cubicBezTo>
                      <a:cubicBezTo>
                        <a:pt x="1617037" y="206109"/>
                        <a:pt x="1630223" y="214597"/>
                        <a:pt x="1642284" y="222673"/>
                      </a:cubicBezTo>
                      <a:cubicBezTo>
                        <a:pt x="1646636" y="225574"/>
                        <a:pt x="1650944" y="228540"/>
                        <a:pt x="1655275" y="231507"/>
                      </a:cubicBezTo>
                      <a:cubicBezTo>
                        <a:pt x="1663979" y="237483"/>
                        <a:pt x="1672964" y="243654"/>
                        <a:pt x="1682102" y="249261"/>
                      </a:cubicBezTo>
                      <a:cubicBezTo>
                        <a:pt x="1704793" y="263227"/>
                        <a:pt x="1728589" y="276175"/>
                        <a:pt x="1751583" y="288711"/>
                      </a:cubicBezTo>
                      <a:cubicBezTo>
                        <a:pt x="1756801" y="291548"/>
                        <a:pt x="1762041" y="294406"/>
                        <a:pt x="1767259" y="297264"/>
                      </a:cubicBezTo>
                      <a:cubicBezTo>
                        <a:pt x="1778085" y="303197"/>
                        <a:pt x="1789214" y="309043"/>
                        <a:pt x="1799975" y="314694"/>
                      </a:cubicBezTo>
                      <a:cubicBezTo>
                        <a:pt x="1817622" y="323961"/>
                        <a:pt x="1835874" y="333553"/>
                        <a:pt x="1853369" y="343838"/>
                      </a:cubicBezTo>
                      <a:cubicBezTo>
                        <a:pt x="1853889" y="344141"/>
                        <a:pt x="1854062" y="344812"/>
                        <a:pt x="1853759" y="345310"/>
                      </a:cubicBezTo>
                      <a:cubicBezTo>
                        <a:pt x="1853521" y="345656"/>
                        <a:pt x="1853153" y="345851"/>
                        <a:pt x="1852785" y="3458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4" name="任意多边形: 形状 463">
                  <a:extLst>
                    <a:ext uri="{FF2B5EF4-FFF2-40B4-BE49-F238E27FC236}">
                      <a16:creationId xmlns:a16="http://schemas.microsoft.com/office/drawing/2014/main" id="{D8DA127C-C64E-09F7-7CDC-E24C87795FED}"/>
                    </a:ext>
                  </a:extLst>
                </p:cNvPr>
                <p:cNvSpPr/>
                <p:nvPr/>
              </p:nvSpPr>
              <p:spPr>
                <a:xfrm>
                  <a:off x="6510314" y="1175062"/>
                  <a:ext cx="1905996" cy="371658"/>
                </a:xfrm>
                <a:custGeom>
                  <a:avLst/>
                  <a:gdLst>
                    <a:gd name="connsiteX0" fmla="*/ 1904984 w 1905996"/>
                    <a:gd name="connsiteY0" fmla="*/ 371621 h 371658"/>
                    <a:gd name="connsiteX1" fmla="*/ 1904486 w 1905996"/>
                    <a:gd name="connsiteY1" fmla="*/ 371491 h 371658"/>
                    <a:gd name="connsiteX2" fmla="*/ 1866032 w 1905996"/>
                    <a:gd name="connsiteY2" fmla="*/ 352481 h 371658"/>
                    <a:gd name="connsiteX3" fmla="*/ 1814739 w 1905996"/>
                    <a:gd name="connsiteY3" fmla="*/ 326607 h 371658"/>
                    <a:gd name="connsiteX4" fmla="*/ 1802224 w 1905996"/>
                    <a:gd name="connsiteY4" fmla="*/ 319743 h 371658"/>
                    <a:gd name="connsiteX5" fmla="*/ 1727546 w 1905996"/>
                    <a:gd name="connsiteY5" fmla="*/ 276547 h 371658"/>
                    <a:gd name="connsiteX6" fmla="*/ 1698467 w 1905996"/>
                    <a:gd name="connsiteY6" fmla="*/ 256714 h 371658"/>
                    <a:gd name="connsiteX7" fmla="*/ 1686299 w 1905996"/>
                    <a:gd name="connsiteY7" fmla="*/ 248204 h 371658"/>
                    <a:gd name="connsiteX8" fmla="*/ 1643687 w 1905996"/>
                    <a:gd name="connsiteY8" fmla="*/ 219104 h 371658"/>
                    <a:gd name="connsiteX9" fmla="*/ 1622035 w 1905996"/>
                    <a:gd name="connsiteY9" fmla="*/ 204554 h 371658"/>
                    <a:gd name="connsiteX10" fmla="*/ 1558682 w 1905996"/>
                    <a:gd name="connsiteY10" fmla="*/ 161336 h 371658"/>
                    <a:gd name="connsiteX11" fmla="*/ 1538112 w 1905996"/>
                    <a:gd name="connsiteY11" fmla="*/ 146526 h 371658"/>
                    <a:gd name="connsiteX12" fmla="*/ 1518344 w 1905996"/>
                    <a:gd name="connsiteY12" fmla="*/ 132279 h 371658"/>
                    <a:gd name="connsiteX13" fmla="*/ 1476902 w 1905996"/>
                    <a:gd name="connsiteY13" fmla="*/ 106275 h 371658"/>
                    <a:gd name="connsiteX14" fmla="*/ 1386440 w 1905996"/>
                    <a:gd name="connsiteY14" fmla="*/ 62993 h 371658"/>
                    <a:gd name="connsiteX15" fmla="*/ 1338957 w 1905996"/>
                    <a:gd name="connsiteY15" fmla="*/ 44221 h 371658"/>
                    <a:gd name="connsiteX16" fmla="*/ 1336488 w 1905996"/>
                    <a:gd name="connsiteY16" fmla="*/ 43290 h 371658"/>
                    <a:gd name="connsiteX17" fmla="*/ 1291777 w 1905996"/>
                    <a:gd name="connsiteY17" fmla="*/ 27613 h 371658"/>
                    <a:gd name="connsiteX18" fmla="*/ 1192827 w 1905996"/>
                    <a:gd name="connsiteY18" fmla="*/ 8192 h 371658"/>
                    <a:gd name="connsiteX19" fmla="*/ 1090435 w 1905996"/>
                    <a:gd name="connsiteY19" fmla="*/ 2281 h 371658"/>
                    <a:gd name="connsiteX20" fmla="*/ 990056 w 1905996"/>
                    <a:gd name="connsiteY20" fmla="*/ 3796 h 371658"/>
                    <a:gd name="connsiteX21" fmla="*/ 890175 w 1905996"/>
                    <a:gd name="connsiteY21" fmla="*/ 14644 h 371658"/>
                    <a:gd name="connsiteX22" fmla="*/ 790965 w 1905996"/>
                    <a:gd name="connsiteY22" fmla="*/ 35430 h 371658"/>
                    <a:gd name="connsiteX23" fmla="*/ 691755 w 1905996"/>
                    <a:gd name="connsiteY23" fmla="*/ 64097 h 371658"/>
                    <a:gd name="connsiteX24" fmla="*/ 594971 w 1905996"/>
                    <a:gd name="connsiteY24" fmla="*/ 96337 h 371658"/>
                    <a:gd name="connsiteX25" fmla="*/ 501282 w 1905996"/>
                    <a:gd name="connsiteY25" fmla="*/ 134163 h 371658"/>
                    <a:gd name="connsiteX26" fmla="*/ 435352 w 1905996"/>
                    <a:gd name="connsiteY26" fmla="*/ 164801 h 371658"/>
                    <a:gd name="connsiteX27" fmla="*/ 407226 w 1905996"/>
                    <a:gd name="connsiteY27" fmla="*/ 177965 h 371658"/>
                    <a:gd name="connsiteX28" fmla="*/ 381806 w 1905996"/>
                    <a:gd name="connsiteY28" fmla="*/ 189787 h 371658"/>
                    <a:gd name="connsiteX29" fmla="*/ 314122 w 1905996"/>
                    <a:gd name="connsiteY29" fmla="*/ 221507 h 371658"/>
                    <a:gd name="connsiteX30" fmla="*/ 221906 w 1905996"/>
                    <a:gd name="connsiteY30" fmla="*/ 266500 h 371658"/>
                    <a:gd name="connsiteX31" fmla="*/ 150692 w 1905996"/>
                    <a:gd name="connsiteY31" fmla="*/ 300408 h 371658"/>
                    <a:gd name="connsiteX32" fmla="*/ 132353 w 1905996"/>
                    <a:gd name="connsiteY32" fmla="*/ 308960 h 371658"/>
                    <a:gd name="connsiteX33" fmla="*/ 84762 w 1905996"/>
                    <a:gd name="connsiteY33" fmla="*/ 331478 h 371658"/>
                    <a:gd name="connsiteX34" fmla="*/ 44273 w 1905996"/>
                    <a:gd name="connsiteY34" fmla="*/ 350662 h 371658"/>
                    <a:gd name="connsiteX35" fmla="*/ 1575 w 1905996"/>
                    <a:gd name="connsiteY35" fmla="*/ 371535 h 371658"/>
                    <a:gd name="connsiteX36" fmla="*/ 124 w 1905996"/>
                    <a:gd name="connsiteY36" fmla="*/ 371080 h 371658"/>
                    <a:gd name="connsiteX37" fmla="*/ 579 w 1905996"/>
                    <a:gd name="connsiteY37" fmla="*/ 369629 h 371658"/>
                    <a:gd name="connsiteX38" fmla="*/ 43342 w 1905996"/>
                    <a:gd name="connsiteY38" fmla="*/ 348735 h 371658"/>
                    <a:gd name="connsiteX39" fmla="*/ 83831 w 1905996"/>
                    <a:gd name="connsiteY39" fmla="*/ 329551 h 371658"/>
                    <a:gd name="connsiteX40" fmla="*/ 131422 w 1905996"/>
                    <a:gd name="connsiteY40" fmla="*/ 307033 h 371658"/>
                    <a:gd name="connsiteX41" fmla="*/ 149761 w 1905996"/>
                    <a:gd name="connsiteY41" fmla="*/ 298481 h 371658"/>
                    <a:gd name="connsiteX42" fmla="*/ 220932 w 1905996"/>
                    <a:gd name="connsiteY42" fmla="*/ 264595 h 371658"/>
                    <a:gd name="connsiteX43" fmla="*/ 313169 w 1905996"/>
                    <a:gd name="connsiteY43" fmla="*/ 219602 h 371658"/>
                    <a:gd name="connsiteX44" fmla="*/ 380875 w 1905996"/>
                    <a:gd name="connsiteY44" fmla="*/ 187860 h 371658"/>
                    <a:gd name="connsiteX45" fmla="*/ 406295 w 1905996"/>
                    <a:gd name="connsiteY45" fmla="*/ 176038 h 371658"/>
                    <a:gd name="connsiteX46" fmla="*/ 434399 w 1905996"/>
                    <a:gd name="connsiteY46" fmla="*/ 162874 h 371658"/>
                    <a:gd name="connsiteX47" fmla="*/ 500351 w 1905996"/>
                    <a:gd name="connsiteY47" fmla="*/ 132236 h 371658"/>
                    <a:gd name="connsiteX48" fmla="*/ 594191 w 1905996"/>
                    <a:gd name="connsiteY48" fmla="*/ 94345 h 371658"/>
                    <a:gd name="connsiteX49" fmla="*/ 691084 w 1905996"/>
                    <a:gd name="connsiteY49" fmla="*/ 62062 h 371658"/>
                    <a:gd name="connsiteX50" fmla="*/ 790337 w 1905996"/>
                    <a:gd name="connsiteY50" fmla="*/ 33373 h 371658"/>
                    <a:gd name="connsiteX51" fmla="*/ 889785 w 1905996"/>
                    <a:gd name="connsiteY51" fmla="*/ 12522 h 371658"/>
                    <a:gd name="connsiteX52" fmla="*/ 989882 w 1905996"/>
                    <a:gd name="connsiteY52" fmla="*/ 1653 h 371658"/>
                    <a:gd name="connsiteX53" fmla="*/ 1090391 w 1905996"/>
                    <a:gd name="connsiteY53" fmla="*/ 137 h 371658"/>
                    <a:gd name="connsiteX54" fmla="*/ 1193065 w 1905996"/>
                    <a:gd name="connsiteY54" fmla="*/ 6070 h 371658"/>
                    <a:gd name="connsiteX55" fmla="*/ 1292318 w 1905996"/>
                    <a:gd name="connsiteY55" fmla="*/ 25556 h 371658"/>
                    <a:gd name="connsiteX56" fmla="*/ 1337203 w 1905996"/>
                    <a:gd name="connsiteY56" fmla="*/ 41298 h 371658"/>
                    <a:gd name="connsiteX57" fmla="*/ 1339671 w 1905996"/>
                    <a:gd name="connsiteY57" fmla="*/ 42229 h 371658"/>
                    <a:gd name="connsiteX58" fmla="*/ 1387219 w 1905996"/>
                    <a:gd name="connsiteY58" fmla="*/ 61023 h 371658"/>
                    <a:gd name="connsiteX59" fmla="*/ 1477898 w 1905996"/>
                    <a:gd name="connsiteY59" fmla="*/ 104413 h 371658"/>
                    <a:gd name="connsiteX60" fmla="*/ 1519535 w 1905996"/>
                    <a:gd name="connsiteY60" fmla="*/ 130526 h 371658"/>
                    <a:gd name="connsiteX61" fmla="*/ 1539325 w 1905996"/>
                    <a:gd name="connsiteY61" fmla="*/ 144794 h 371658"/>
                    <a:gd name="connsiteX62" fmla="*/ 1559873 w 1905996"/>
                    <a:gd name="connsiteY62" fmla="*/ 159583 h 371658"/>
                    <a:gd name="connsiteX63" fmla="*/ 1623183 w 1905996"/>
                    <a:gd name="connsiteY63" fmla="*/ 202778 h 371658"/>
                    <a:gd name="connsiteX64" fmla="*/ 1644835 w 1905996"/>
                    <a:gd name="connsiteY64" fmla="*/ 217329 h 371658"/>
                    <a:gd name="connsiteX65" fmla="*/ 1687468 w 1905996"/>
                    <a:gd name="connsiteY65" fmla="*/ 246429 h 371658"/>
                    <a:gd name="connsiteX66" fmla="*/ 1699658 w 1905996"/>
                    <a:gd name="connsiteY66" fmla="*/ 254938 h 371658"/>
                    <a:gd name="connsiteX67" fmla="*/ 1728650 w 1905996"/>
                    <a:gd name="connsiteY67" fmla="*/ 274707 h 371658"/>
                    <a:gd name="connsiteX68" fmla="*/ 1803198 w 1905996"/>
                    <a:gd name="connsiteY68" fmla="*/ 317837 h 371658"/>
                    <a:gd name="connsiteX69" fmla="*/ 1815713 w 1905996"/>
                    <a:gd name="connsiteY69" fmla="*/ 324701 h 371658"/>
                    <a:gd name="connsiteX70" fmla="*/ 1866898 w 1905996"/>
                    <a:gd name="connsiteY70" fmla="*/ 350510 h 371658"/>
                    <a:gd name="connsiteX71" fmla="*/ 1905417 w 1905996"/>
                    <a:gd name="connsiteY71" fmla="*/ 369543 h 371658"/>
                    <a:gd name="connsiteX72" fmla="*/ 1905872 w 1905996"/>
                    <a:gd name="connsiteY72" fmla="*/ 370993 h 371658"/>
                    <a:gd name="connsiteX73" fmla="*/ 1904984 w 1905996"/>
                    <a:gd name="connsiteY73" fmla="*/ 371621 h 371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05996" h="371658">
                      <a:moveTo>
                        <a:pt x="1904984" y="371621"/>
                      </a:moveTo>
                      <a:cubicBezTo>
                        <a:pt x="1904811" y="371621"/>
                        <a:pt x="1904638" y="371578"/>
                        <a:pt x="1904486" y="371491"/>
                      </a:cubicBezTo>
                      <a:cubicBezTo>
                        <a:pt x="1891798" y="364909"/>
                        <a:pt x="1878699" y="358587"/>
                        <a:pt x="1866032" y="352481"/>
                      </a:cubicBezTo>
                      <a:cubicBezTo>
                        <a:pt x="1849079" y="344318"/>
                        <a:pt x="1831541" y="335852"/>
                        <a:pt x="1814739" y="326607"/>
                      </a:cubicBezTo>
                      <a:cubicBezTo>
                        <a:pt x="1810581" y="324311"/>
                        <a:pt x="1806403" y="322016"/>
                        <a:pt x="1802224" y="319743"/>
                      </a:cubicBezTo>
                      <a:cubicBezTo>
                        <a:pt x="1777389" y="306145"/>
                        <a:pt x="1751731" y="292071"/>
                        <a:pt x="1727546" y="276547"/>
                      </a:cubicBezTo>
                      <a:cubicBezTo>
                        <a:pt x="1717673" y="270203"/>
                        <a:pt x="1707908" y="263361"/>
                        <a:pt x="1698467" y="256714"/>
                      </a:cubicBezTo>
                      <a:cubicBezTo>
                        <a:pt x="1694418" y="253877"/>
                        <a:pt x="1690369" y="251019"/>
                        <a:pt x="1686299" y="248204"/>
                      </a:cubicBezTo>
                      <a:cubicBezTo>
                        <a:pt x="1672398" y="238591"/>
                        <a:pt x="1658064" y="228804"/>
                        <a:pt x="1643687" y="219104"/>
                      </a:cubicBezTo>
                      <a:cubicBezTo>
                        <a:pt x="1636477" y="214232"/>
                        <a:pt x="1629267" y="209404"/>
                        <a:pt x="1622035" y="204554"/>
                      </a:cubicBezTo>
                      <a:cubicBezTo>
                        <a:pt x="1601163" y="190567"/>
                        <a:pt x="1579576" y="176082"/>
                        <a:pt x="1558682" y="161336"/>
                      </a:cubicBezTo>
                      <a:cubicBezTo>
                        <a:pt x="1551775" y="156465"/>
                        <a:pt x="1544824" y="151420"/>
                        <a:pt x="1538112" y="146526"/>
                      </a:cubicBezTo>
                      <a:cubicBezTo>
                        <a:pt x="1531660" y="141828"/>
                        <a:pt x="1524969" y="136978"/>
                        <a:pt x="1518344" y="132279"/>
                      </a:cubicBezTo>
                      <a:cubicBezTo>
                        <a:pt x="1505807" y="123424"/>
                        <a:pt x="1492253" y="114914"/>
                        <a:pt x="1476902" y="106275"/>
                      </a:cubicBezTo>
                      <a:cubicBezTo>
                        <a:pt x="1450421" y="91400"/>
                        <a:pt x="1420845" y="77240"/>
                        <a:pt x="1386440" y="62993"/>
                      </a:cubicBezTo>
                      <a:cubicBezTo>
                        <a:pt x="1372647" y="57277"/>
                        <a:pt x="1357556" y="51301"/>
                        <a:pt x="1338957" y="44221"/>
                      </a:cubicBezTo>
                      <a:lnTo>
                        <a:pt x="1336488" y="43290"/>
                      </a:lnTo>
                      <a:cubicBezTo>
                        <a:pt x="1321960" y="37747"/>
                        <a:pt x="1306955" y="32009"/>
                        <a:pt x="1291777" y="27613"/>
                      </a:cubicBezTo>
                      <a:cubicBezTo>
                        <a:pt x="1256354" y="17329"/>
                        <a:pt x="1220282" y="11829"/>
                        <a:pt x="1192827" y="8192"/>
                      </a:cubicBezTo>
                      <a:cubicBezTo>
                        <a:pt x="1157166" y="3450"/>
                        <a:pt x="1121051" y="2540"/>
                        <a:pt x="1090435" y="2281"/>
                      </a:cubicBezTo>
                      <a:cubicBezTo>
                        <a:pt x="1058693" y="1999"/>
                        <a:pt x="1024569" y="1999"/>
                        <a:pt x="990056" y="3796"/>
                      </a:cubicBezTo>
                      <a:cubicBezTo>
                        <a:pt x="960111" y="5355"/>
                        <a:pt x="927438" y="8906"/>
                        <a:pt x="890175" y="14644"/>
                      </a:cubicBezTo>
                      <a:cubicBezTo>
                        <a:pt x="853713" y="20252"/>
                        <a:pt x="821256" y="27050"/>
                        <a:pt x="790965" y="35430"/>
                      </a:cubicBezTo>
                      <a:cubicBezTo>
                        <a:pt x="752771" y="45996"/>
                        <a:pt x="721245" y="55112"/>
                        <a:pt x="691755" y="64097"/>
                      </a:cubicBezTo>
                      <a:cubicBezTo>
                        <a:pt x="659147" y="74035"/>
                        <a:pt x="626583" y="84883"/>
                        <a:pt x="594971" y="96337"/>
                      </a:cubicBezTo>
                      <a:cubicBezTo>
                        <a:pt x="559786" y="109068"/>
                        <a:pt x="529149" y="121453"/>
                        <a:pt x="501282" y="134163"/>
                      </a:cubicBezTo>
                      <a:cubicBezTo>
                        <a:pt x="479241" y="144231"/>
                        <a:pt x="456939" y="154689"/>
                        <a:pt x="435352" y="164801"/>
                      </a:cubicBezTo>
                      <a:cubicBezTo>
                        <a:pt x="425977" y="169196"/>
                        <a:pt x="416601" y="173592"/>
                        <a:pt x="407226" y="177965"/>
                      </a:cubicBezTo>
                      <a:cubicBezTo>
                        <a:pt x="398760" y="181906"/>
                        <a:pt x="390294" y="185847"/>
                        <a:pt x="381806" y="189787"/>
                      </a:cubicBezTo>
                      <a:cubicBezTo>
                        <a:pt x="359591" y="200115"/>
                        <a:pt x="336619" y="210790"/>
                        <a:pt x="314122" y="221507"/>
                      </a:cubicBezTo>
                      <a:cubicBezTo>
                        <a:pt x="285996" y="234910"/>
                        <a:pt x="255835" y="249634"/>
                        <a:pt x="221906" y="266500"/>
                      </a:cubicBezTo>
                      <a:cubicBezTo>
                        <a:pt x="198349" y="278214"/>
                        <a:pt x="174120" y="289495"/>
                        <a:pt x="150692" y="300408"/>
                      </a:cubicBezTo>
                      <a:cubicBezTo>
                        <a:pt x="144587" y="303266"/>
                        <a:pt x="138459" y="306102"/>
                        <a:pt x="132353" y="308960"/>
                      </a:cubicBezTo>
                      <a:cubicBezTo>
                        <a:pt x="116461" y="316387"/>
                        <a:pt x="100351" y="324073"/>
                        <a:pt x="84762" y="331478"/>
                      </a:cubicBezTo>
                      <a:cubicBezTo>
                        <a:pt x="71273" y="337887"/>
                        <a:pt x="57784" y="344318"/>
                        <a:pt x="44273" y="350662"/>
                      </a:cubicBezTo>
                      <a:cubicBezTo>
                        <a:pt x="28272" y="358197"/>
                        <a:pt x="14869" y="364628"/>
                        <a:pt x="1575" y="371535"/>
                      </a:cubicBezTo>
                      <a:cubicBezTo>
                        <a:pt x="1055" y="371816"/>
                        <a:pt x="384" y="371599"/>
                        <a:pt x="124" y="371080"/>
                      </a:cubicBezTo>
                      <a:cubicBezTo>
                        <a:pt x="-157" y="370539"/>
                        <a:pt x="59" y="369889"/>
                        <a:pt x="579" y="369629"/>
                      </a:cubicBezTo>
                      <a:cubicBezTo>
                        <a:pt x="13916" y="362700"/>
                        <a:pt x="27319" y="356270"/>
                        <a:pt x="43342" y="348735"/>
                      </a:cubicBezTo>
                      <a:cubicBezTo>
                        <a:pt x="56852" y="342391"/>
                        <a:pt x="70342" y="335960"/>
                        <a:pt x="83831" y="329551"/>
                      </a:cubicBezTo>
                      <a:cubicBezTo>
                        <a:pt x="99420" y="322146"/>
                        <a:pt x="115530" y="314460"/>
                        <a:pt x="131422" y="307033"/>
                      </a:cubicBezTo>
                      <a:cubicBezTo>
                        <a:pt x="137528" y="304175"/>
                        <a:pt x="143634" y="301339"/>
                        <a:pt x="149761" y="298481"/>
                      </a:cubicBezTo>
                      <a:cubicBezTo>
                        <a:pt x="173189" y="287568"/>
                        <a:pt x="197396" y="276287"/>
                        <a:pt x="220932" y="264595"/>
                      </a:cubicBezTo>
                      <a:cubicBezTo>
                        <a:pt x="254860" y="247728"/>
                        <a:pt x="285022" y="233005"/>
                        <a:pt x="313169" y="219602"/>
                      </a:cubicBezTo>
                      <a:cubicBezTo>
                        <a:pt x="335666" y="208884"/>
                        <a:pt x="358660" y="198188"/>
                        <a:pt x="380875" y="187860"/>
                      </a:cubicBezTo>
                      <a:cubicBezTo>
                        <a:pt x="389341" y="183920"/>
                        <a:pt x="397829" y="179979"/>
                        <a:pt x="406295" y="176038"/>
                      </a:cubicBezTo>
                      <a:cubicBezTo>
                        <a:pt x="415670" y="171665"/>
                        <a:pt x="425046" y="167269"/>
                        <a:pt x="434399" y="162874"/>
                      </a:cubicBezTo>
                      <a:cubicBezTo>
                        <a:pt x="455986" y="152762"/>
                        <a:pt x="478288" y="142304"/>
                        <a:pt x="500351" y="132236"/>
                      </a:cubicBezTo>
                      <a:cubicBezTo>
                        <a:pt x="528261" y="119505"/>
                        <a:pt x="558963" y="107098"/>
                        <a:pt x="594191" y="94345"/>
                      </a:cubicBezTo>
                      <a:cubicBezTo>
                        <a:pt x="625825" y="82891"/>
                        <a:pt x="658433" y="72022"/>
                        <a:pt x="691084" y="62062"/>
                      </a:cubicBezTo>
                      <a:cubicBezTo>
                        <a:pt x="720596" y="53055"/>
                        <a:pt x="752121" y="43939"/>
                        <a:pt x="790337" y="33373"/>
                      </a:cubicBezTo>
                      <a:cubicBezTo>
                        <a:pt x="820715" y="24972"/>
                        <a:pt x="853236" y="18151"/>
                        <a:pt x="889785" y="12522"/>
                      </a:cubicBezTo>
                      <a:cubicBezTo>
                        <a:pt x="927113" y="6763"/>
                        <a:pt x="959873" y="3212"/>
                        <a:pt x="989882" y="1653"/>
                      </a:cubicBezTo>
                      <a:cubicBezTo>
                        <a:pt x="1024439" y="-144"/>
                        <a:pt x="1058606" y="-144"/>
                        <a:pt x="1090391" y="137"/>
                      </a:cubicBezTo>
                      <a:cubicBezTo>
                        <a:pt x="1121072" y="397"/>
                        <a:pt x="1157274" y="1328"/>
                        <a:pt x="1193065" y="6070"/>
                      </a:cubicBezTo>
                      <a:cubicBezTo>
                        <a:pt x="1220607" y="9729"/>
                        <a:pt x="1256766" y="15250"/>
                        <a:pt x="1292318" y="25556"/>
                      </a:cubicBezTo>
                      <a:cubicBezTo>
                        <a:pt x="1307583" y="29995"/>
                        <a:pt x="1322631" y="35733"/>
                        <a:pt x="1337203" y="41298"/>
                      </a:cubicBezTo>
                      <a:lnTo>
                        <a:pt x="1339671" y="42229"/>
                      </a:lnTo>
                      <a:cubicBezTo>
                        <a:pt x="1358292" y="49330"/>
                        <a:pt x="1373405" y="55306"/>
                        <a:pt x="1387219" y="61023"/>
                      </a:cubicBezTo>
                      <a:cubicBezTo>
                        <a:pt x="1421689" y="75313"/>
                        <a:pt x="1451352" y="89495"/>
                        <a:pt x="1477898" y="104413"/>
                      </a:cubicBezTo>
                      <a:cubicBezTo>
                        <a:pt x="1493336" y="113096"/>
                        <a:pt x="1506955" y="121627"/>
                        <a:pt x="1519535" y="130526"/>
                      </a:cubicBezTo>
                      <a:cubicBezTo>
                        <a:pt x="1526182" y="135224"/>
                        <a:pt x="1532872" y="140096"/>
                        <a:pt x="1539325" y="144794"/>
                      </a:cubicBezTo>
                      <a:cubicBezTo>
                        <a:pt x="1546037" y="149666"/>
                        <a:pt x="1552987" y="154733"/>
                        <a:pt x="1559873" y="159583"/>
                      </a:cubicBezTo>
                      <a:cubicBezTo>
                        <a:pt x="1580745" y="174306"/>
                        <a:pt x="1602310" y="188770"/>
                        <a:pt x="1623183" y="202778"/>
                      </a:cubicBezTo>
                      <a:cubicBezTo>
                        <a:pt x="1630393" y="207629"/>
                        <a:pt x="1637625" y="212457"/>
                        <a:pt x="1644835" y="217329"/>
                      </a:cubicBezTo>
                      <a:cubicBezTo>
                        <a:pt x="1659212" y="227029"/>
                        <a:pt x="1673567" y="236815"/>
                        <a:pt x="1687468" y="246429"/>
                      </a:cubicBezTo>
                      <a:cubicBezTo>
                        <a:pt x="1691539" y="249244"/>
                        <a:pt x="1695587" y="252102"/>
                        <a:pt x="1699658" y="254938"/>
                      </a:cubicBezTo>
                      <a:cubicBezTo>
                        <a:pt x="1709077" y="261564"/>
                        <a:pt x="1718820" y="268406"/>
                        <a:pt x="1728650" y="274707"/>
                      </a:cubicBezTo>
                      <a:cubicBezTo>
                        <a:pt x="1752770" y="290188"/>
                        <a:pt x="1778407" y="304240"/>
                        <a:pt x="1803198" y="317837"/>
                      </a:cubicBezTo>
                      <a:cubicBezTo>
                        <a:pt x="1807377" y="320133"/>
                        <a:pt x="1811556" y="322406"/>
                        <a:pt x="1815713" y="324701"/>
                      </a:cubicBezTo>
                      <a:cubicBezTo>
                        <a:pt x="1832450" y="333925"/>
                        <a:pt x="1849967" y="342369"/>
                        <a:pt x="1866898" y="350510"/>
                      </a:cubicBezTo>
                      <a:cubicBezTo>
                        <a:pt x="1879587" y="356616"/>
                        <a:pt x="1892708" y="362939"/>
                        <a:pt x="1905417" y="369543"/>
                      </a:cubicBezTo>
                      <a:cubicBezTo>
                        <a:pt x="1905937" y="369824"/>
                        <a:pt x="1906154" y="370474"/>
                        <a:pt x="1905872" y="370993"/>
                      </a:cubicBezTo>
                      <a:cubicBezTo>
                        <a:pt x="1905764" y="371405"/>
                        <a:pt x="1905374" y="371621"/>
                        <a:pt x="1904984" y="3716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5" name="任意多边形: 形状 464">
                  <a:extLst>
                    <a:ext uri="{FF2B5EF4-FFF2-40B4-BE49-F238E27FC236}">
                      <a16:creationId xmlns:a16="http://schemas.microsoft.com/office/drawing/2014/main" id="{7BF2DDA3-E5A9-C20F-06A5-9D1B75828532}"/>
                    </a:ext>
                  </a:extLst>
                </p:cNvPr>
                <p:cNvSpPr/>
                <p:nvPr/>
              </p:nvSpPr>
              <p:spPr>
                <a:xfrm>
                  <a:off x="6486464" y="1192670"/>
                  <a:ext cx="1953826" cy="400694"/>
                </a:xfrm>
                <a:custGeom>
                  <a:avLst/>
                  <a:gdLst>
                    <a:gd name="connsiteX0" fmla="*/ 1952739 w 1953826"/>
                    <a:gd name="connsiteY0" fmla="*/ 400694 h 400694"/>
                    <a:gd name="connsiteX1" fmla="*/ 1952284 w 1953826"/>
                    <a:gd name="connsiteY1" fmla="*/ 400608 h 400694"/>
                    <a:gd name="connsiteX2" fmla="*/ 1934919 w 1953826"/>
                    <a:gd name="connsiteY2" fmla="*/ 392770 h 400694"/>
                    <a:gd name="connsiteX3" fmla="*/ 1858812 w 1953826"/>
                    <a:gd name="connsiteY3" fmla="*/ 355745 h 400694"/>
                    <a:gd name="connsiteX4" fmla="*/ 1770104 w 1953826"/>
                    <a:gd name="connsiteY4" fmla="*/ 302004 h 400694"/>
                    <a:gd name="connsiteX5" fmla="*/ 1698219 w 1953826"/>
                    <a:gd name="connsiteY5" fmla="*/ 250732 h 400694"/>
                    <a:gd name="connsiteX6" fmla="*/ 1683474 w 1953826"/>
                    <a:gd name="connsiteY6" fmla="*/ 239928 h 400694"/>
                    <a:gd name="connsiteX7" fmla="*/ 1599637 w 1953826"/>
                    <a:gd name="connsiteY7" fmla="*/ 176357 h 400694"/>
                    <a:gd name="connsiteX8" fmla="*/ 1589807 w 1953826"/>
                    <a:gd name="connsiteY8" fmla="*/ 168498 h 400694"/>
                    <a:gd name="connsiteX9" fmla="*/ 1559646 w 1953826"/>
                    <a:gd name="connsiteY9" fmla="*/ 144919 h 400694"/>
                    <a:gd name="connsiteX10" fmla="*/ 1517706 w 1953826"/>
                    <a:gd name="connsiteY10" fmla="*/ 116598 h 400694"/>
                    <a:gd name="connsiteX11" fmla="*/ 1426464 w 1953826"/>
                    <a:gd name="connsiteY11" fmla="*/ 67751 h 400694"/>
                    <a:gd name="connsiteX12" fmla="*/ 1329982 w 1953826"/>
                    <a:gd name="connsiteY12" fmla="*/ 29881 h 400694"/>
                    <a:gd name="connsiteX13" fmla="*/ 1227417 w 1953826"/>
                    <a:gd name="connsiteY13" fmla="*/ 8013 h 400694"/>
                    <a:gd name="connsiteX14" fmla="*/ 1122469 w 1953826"/>
                    <a:gd name="connsiteY14" fmla="*/ 2167 h 400694"/>
                    <a:gd name="connsiteX15" fmla="*/ 1020575 w 1953826"/>
                    <a:gd name="connsiteY15" fmla="*/ 7385 h 400694"/>
                    <a:gd name="connsiteX16" fmla="*/ 917489 w 1953826"/>
                    <a:gd name="connsiteY16" fmla="*/ 24079 h 400694"/>
                    <a:gd name="connsiteX17" fmla="*/ 815638 w 1953826"/>
                    <a:gd name="connsiteY17" fmla="*/ 49953 h 400694"/>
                    <a:gd name="connsiteX18" fmla="*/ 714566 w 1953826"/>
                    <a:gd name="connsiteY18" fmla="*/ 81933 h 400694"/>
                    <a:gd name="connsiteX19" fmla="*/ 615487 w 1953826"/>
                    <a:gd name="connsiteY19" fmla="*/ 118460 h 400694"/>
                    <a:gd name="connsiteX20" fmla="*/ 518875 w 1953826"/>
                    <a:gd name="connsiteY20" fmla="*/ 160227 h 400694"/>
                    <a:gd name="connsiteX21" fmla="*/ 424884 w 1953826"/>
                    <a:gd name="connsiteY21" fmla="*/ 204787 h 400694"/>
                    <a:gd name="connsiteX22" fmla="*/ 423108 w 1953826"/>
                    <a:gd name="connsiteY22" fmla="*/ 205631 h 400694"/>
                    <a:gd name="connsiteX23" fmla="*/ 369260 w 1953826"/>
                    <a:gd name="connsiteY23" fmla="*/ 231094 h 400694"/>
                    <a:gd name="connsiteX24" fmla="*/ 327016 w 1953826"/>
                    <a:gd name="connsiteY24" fmla="*/ 251035 h 400694"/>
                    <a:gd name="connsiteX25" fmla="*/ 262125 w 1953826"/>
                    <a:gd name="connsiteY25" fmla="*/ 281976 h 400694"/>
                    <a:gd name="connsiteX26" fmla="*/ 231358 w 1953826"/>
                    <a:gd name="connsiteY26" fmla="*/ 296678 h 400694"/>
                    <a:gd name="connsiteX27" fmla="*/ 137063 w 1953826"/>
                    <a:gd name="connsiteY27" fmla="*/ 340285 h 400694"/>
                    <a:gd name="connsiteX28" fmla="*/ 44760 w 1953826"/>
                    <a:gd name="connsiteY28" fmla="*/ 381684 h 400694"/>
                    <a:gd name="connsiteX29" fmla="*/ 28651 w 1953826"/>
                    <a:gd name="connsiteY29" fmla="*/ 388677 h 400694"/>
                    <a:gd name="connsiteX30" fmla="*/ 1521 w 1953826"/>
                    <a:gd name="connsiteY30" fmla="*/ 400586 h 400694"/>
                    <a:gd name="connsiteX31" fmla="*/ 92 w 1953826"/>
                    <a:gd name="connsiteY31" fmla="*/ 400045 h 400694"/>
                    <a:gd name="connsiteX32" fmla="*/ 634 w 1953826"/>
                    <a:gd name="connsiteY32" fmla="*/ 398616 h 400694"/>
                    <a:gd name="connsiteX33" fmla="*/ 27807 w 1953826"/>
                    <a:gd name="connsiteY33" fmla="*/ 386685 h 400694"/>
                    <a:gd name="connsiteX34" fmla="*/ 43916 w 1953826"/>
                    <a:gd name="connsiteY34" fmla="*/ 379692 h 400694"/>
                    <a:gd name="connsiteX35" fmla="*/ 136197 w 1953826"/>
                    <a:gd name="connsiteY35" fmla="*/ 338293 h 400694"/>
                    <a:gd name="connsiteX36" fmla="*/ 230448 w 1953826"/>
                    <a:gd name="connsiteY36" fmla="*/ 294708 h 400694"/>
                    <a:gd name="connsiteX37" fmla="*/ 261194 w 1953826"/>
                    <a:gd name="connsiteY37" fmla="*/ 280006 h 400694"/>
                    <a:gd name="connsiteX38" fmla="*/ 326085 w 1953826"/>
                    <a:gd name="connsiteY38" fmla="*/ 249065 h 400694"/>
                    <a:gd name="connsiteX39" fmla="*/ 368350 w 1953826"/>
                    <a:gd name="connsiteY39" fmla="*/ 229124 h 400694"/>
                    <a:gd name="connsiteX40" fmla="*/ 422199 w 1953826"/>
                    <a:gd name="connsiteY40" fmla="*/ 203682 h 400694"/>
                    <a:gd name="connsiteX41" fmla="*/ 423974 w 1953826"/>
                    <a:gd name="connsiteY41" fmla="*/ 202838 h 400694"/>
                    <a:gd name="connsiteX42" fmla="*/ 517987 w 1953826"/>
                    <a:gd name="connsiteY42" fmla="*/ 158278 h 400694"/>
                    <a:gd name="connsiteX43" fmla="*/ 614729 w 1953826"/>
                    <a:gd name="connsiteY43" fmla="*/ 116446 h 400694"/>
                    <a:gd name="connsiteX44" fmla="*/ 713895 w 1953826"/>
                    <a:gd name="connsiteY44" fmla="*/ 79876 h 400694"/>
                    <a:gd name="connsiteX45" fmla="*/ 815054 w 1953826"/>
                    <a:gd name="connsiteY45" fmla="*/ 47874 h 400694"/>
                    <a:gd name="connsiteX46" fmla="*/ 917078 w 1953826"/>
                    <a:gd name="connsiteY46" fmla="*/ 21957 h 400694"/>
                    <a:gd name="connsiteX47" fmla="*/ 1020380 w 1953826"/>
                    <a:gd name="connsiteY47" fmla="*/ 5241 h 400694"/>
                    <a:gd name="connsiteX48" fmla="*/ 1122513 w 1953826"/>
                    <a:gd name="connsiteY48" fmla="*/ 2 h 400694"/>
                    <a:gd name="connsiteX49" fmla="*/ 1227720 w 1953826"/>
                    <a:gd name="connsiteY49" fmla="*/ 5869 h 400694"/>
                    <a:gd name="connsiteX50" fmla="*/ 1330632 w 1953826"/>
                    <a:gd name="connsiteY50" fmla="*/ 27824 h 400694"/>
                    <a:gd name="connsiteX51" fmla="*/ 1427395 w 1953826"/>
                    <a:gd name="connsiteY51" fmla="*/ 65802 h 400694"/>
                    <a:gd name="connsiteX52" fmla="*/ 1518853 w 1953826"/>
                    <a:gd name="connsiteY52" fmla="*/ 114779 h 400694"/>
                    <a:gd name="connsiteX53" fmla="*/ 1560923 w 1953826"/>
                    <a:gd name="connsiteY53" fmla="*/ 143208 h 400694"/>
                    <a:gd name="connsiteX54" fmla="*/ 1591171 w 1953826"/>
                    <a:gd name="connsiteY54" fmla="*/ 166831 h 400694"/>
                    <a:gd name="connsiteX55" fmla="*/ 1601001 w 1953826"/>
                    <a:gd name="connsiteY55" fmla="*/ 174690 h 400694"/>
                    <a:gd name="connsiteX56" fmla="*/ 1684751 w 1953826"/>
                    <a:gd name="connsiteY56" fmla="*/ 238217 h 400694"/>
                    <a:gd name="connsiteX57" fmla="*/ 1699496 w 1953826"/>
                    <a:gd name="connsiteY57" fmla="*/ 249022 h 400694"/>
                    <a:gd name="connsiteX58" fmla="*/ 1771316 w 1953826"/>
                    <a:gd name="connsiteY58" fmla="*/ 300250 h 400694"/>
                    <a:gd name="connsiteX59" fmla="*/ 1859873 w 1953826"/>
                    <a:gd name="connsiteY59" fmla="*/ 353883 h 400694"/>
                    <a:gd name="connsiteX60" fmla="*/ 1935807 w 1953826"/>
                    <a:gd name="connsiteY60" fmla="*/ 390799 h 400694"/>
                    <a:gd name="connsiteX61" fmla="*/ 1953193 w 1953826"/>
                    <a:gd name="connsiteY61" fmla="*/ 398637 h 400694"/>
                    <a:gd name="connsiteX62" fmla="*/ 1953735 w 1953826"/>
                    <a:gd name="connsiteY62" fmla="*/ 400066 h 400694"/>
                    <a:gd name="connsiteX63" fmla="*/ 1952739 w 1953826"/>
                    <a:gd name="connsiteY63" fmla="*/ 400694 h 400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953826" h="400694">
                      <a:moveTo>
                        <a:pt x="1952739" y="400694"/>
                      </a:moveTo>
                      <a:cubicBezTo>
                        <a:pt x="1952587" y="400694"/>
                        <a:pt x="1952435" y="400673"/>
                        <a:pt x="1952284" y="400608"/>
                      </a:cubicBezTo>
                      <a:cubicBezTo>
                        <a:pt x="1946503" y="397988"/>
                        <a:pt x="1940700" y="395368"/>
                        <a:pt x="1934919" y="392770"/>
                      </a:cubicBezTo>
                      <a:cubicBezTo>
                        <a:pt x="1909608" y="381402"/>
                        <a:pt x="1883430" y="369624"/>
                        <a:pt x="1858812" y="355745"/>
                      </a:cubicBezTo>
                      <a:cubicBezTo>
                        <a:pt x="1830145" y="339614"/>
                        <a:pt x="1799572" y="321924"/>
                        <a:pt x="1770104" y="302004"/>
                      </a:cubicBezTo>
                      <a:cubicBezTo>
                        <a:pt x="1745723" y="285527"/>
                        <a:pt x="1721581" y="267837"/>
                        <a:pt x="1698219" y="250732"/>
                      </a:cubicBezTo>
                      <a:cubicBezTo>
                        <a:pt x="1693304" y="247138"/>
                        <a:pt x="1688389" y="243522"/>
                        <a:pt x="1683474" y="239928"/>
                      </a:cubicBezTo>
                      <a:cubicBezTo>
                        <a:pt x="1650996" y="216219"/>
                        <a:pt x="1624364" y="196018"/>
                        <a:pt x="1599637" y="176357"/>
                      </a:cubicBezTo>
                      <a:cubicBezTo>
                        <a:pt x="1596346" y="173738"/>
                        <a:pt x="1593076" y="171118"/>
                        <a:pt x="1589807" y="168498"/>
                      </a:cubicBezTo>
                      <a:cubicBezTo>
                        <a:pt x="1580020" y="160638"/>
                        <a:pt x="1569887" y="152497"/>
                        <a:pt x="1559646" y="144919"/>
                      </a:cubicBezTo>
                      <a:cubicBezTo>
                        <a:pt x="1546936" y="135500"/>
                        <a:pt x="1533209" y="126233"/>
                        <a:pt x="1517706" y="116598"/>
                      </a:cubicBezTo>
                      <a:cubicBezTo>
                        <a:pt x="1489623" y="99125"/>
                        <a:pt x="1459787" y="83145"/>
                        <a:pt x="1426464" y="67751"/>
                      </a:cubicBezTo>
                      <a:cubicBezTo>
                        <a:pt x="1400438" y="55734"/>
                        <a:pt x="1365947" y="40556"/>
                        <a:pt x="1329982" y="29881"/>
                      </a:cubicBezTo>
                      <a:cubicBezTo>
                        <a:pt x="1295318" y="19597"/>
                        <a:pt x="1260804" y="12235"/>
                        <a:pt x="1227417" y="8013"/>
                      </a:cubicBezTo>
                      <a:cubicBezTo>
                        <a:pt x="1196086" y="4051"/>
                        <a:pt x="1161746" y="2145"/>
                        <a:pt x="1122469" y="2167"/>
                      </a:cubicBezTo>
                      <a:cubicBezTo>
                        <a:pt x="1087263" y="2188"/>
                        <a:pt x="1052988" y="3942"/>
                        <a:pt x="1020575" y="7385"/>
                      </a:cubicBezTo>
                      <a:cubicBezTo>
                        <a:pt x="989396" y="10698"/>
                        <a:pt x="955684" y="16154"/>
                        <a:pt x="917489" y="24079"/>
                      </a:cubicBezTo>
                      <a:cubicBezTo>
                        <a:pt x="885423" y="30726"/>
                        <a:pt x="852100" y="39192"/>
                        <a:pt x="815638" y="49953"/>
                      </a:cubicBezTo>
                      <a:cubicBezTo>
                        <a:pt x="779566" y="60606"/>
                        <a:pt x="746503" y="71064"/>
                        <a:pt x="714566" y="81933"/>
                      </a:cubicBezTo>
                      <a:cubicBezTo>
                        <a:pt x="681677" y="93127"/>
                        <a:pt x="648333" y="105425"/>
                        <a:pt x="615487" y="118460"/>
                      </a:cubicBezTo>
                      <a:cubicBezTo>
                        <a:pt x="582207" y="131668"/>
                        <a:pt x="549708" y="145741"/>
                        <a:pt x="518875" y="160227"/>
                      </a:cubicBezTo>
                      <a:cubicBezTo>
                        <a:pt x="487501" y="174993"/>
                        <a:pt x="455673" y="190128"/>
                        <a:pt x="424884" y="204787"/>
                      </a:cubicBezTo>
                      <a:lnTo>
                        <a:pt x="423108" y="205631"/>
                      </a:lnTo>
                      <a:cubicBezTo>
                        <a:pt x="405180" y="214162"/>
                        <a:pt x="387209" y="222628"/>
                        <a:pt x="369260" y="231094"/>
                      </a:cubicBezTo>
                      <a:cubicBezTo>
                        <a:pt x="355164" y="237741"/>
                        <a:pt x="341090" y="244367"/>
                        <a:pt x="327016" y="251035"/>
                      </a:cubicBezTo>
                      <a:cubicBezTo>
                        <a:pt x="305364" y="261298"/>
                        <a:pt x="283756" y="271626"/>
                        <a:pt x="262125" y="281976"/>
                      </a:cubicBezTo>
                      <a:cubicBezTo>
                        <a:pt x="251884" y="286870"/>
                        <a:pt x="241621" y="291785"/>
                        <a:pt x="231358" y="296678"/>
                      </a:cubicBezTo>
                      <a:cubicBezTo>
                        <a:pt x="200049" y="311618"/>
                        <a:pt x="168025" y="326190"/>
                        <a:pt x="137063" y="340285"/>
                      </a:cubicBezTo>
                      <a:cubicBezTo>
                        <a:pt x="100190" y="357065"/>
                        <a:pt x="71717" y="369840"/>
                        <a:pt x="44760" y="381684"/>
                      </a:cubicBezTo>
                      <a:cubicBezTo>
                        <a:pt x="39391" y="384044"/>
                        <a:pt x="34021" y="386361"/>
                        <a:pt x="28651" y="388677"/>
                      </a:cubicBezTo>
                      <a:cubicBezTo>
                        <a:pt x="19731" y="392531"/>
                        <a:pt x="10507" y="396494"/>
                        <a:pt x="1521" y="400586"/>
                      </a:cubicBezTo>
                      <a:cubicBezTo>
                        <a:pt x="980" y="400824"/>
                        <a:pt x="330" y="400586"/>
                        <a:pt x="92" y="400045"/>
                      </a:cubicBezTo>
                      <a:cubicBezTo>
                        <a:pt x="-146" y="399503"/>
                        <a:pt x="92" y="398854"/>
                        <a:pt x="634" y="398616"/>
                      </a:cubicBezTo>
                      <a:cubicBezTo>
                        <a:pt x="9641" y="394523"/>
                        <a:pt x="18865" y="390540"/>
                        <a:pt x="27807" y="386685"/>
                      </a:cubicBezTo>
                      <a:cubicBezTo>
                        <a:pt x="33177" y="384369"/>
                        <a:pt x="38546" y="382052"/>
                        <a:pt x="43916" y="379692"/>
                      </a:cubicBezTo>
                      <a:cubicBezTo>
                        <a:pt x="70873" y="367848"/>
                        <a:pt x="99324" y="355073"/>
                        <a:pt x="136197" y="338293"/>
                      </a:cubicBezTo>
                      <a:cubicBezTo>
                        <a:pt x="167159" y="324198"/>
                        <a:pt x="199183" y="309626"/>
                        <a:pt x="230448" y="294708"/>
                      </a:cubicBezTo>
                      <a:cubicBezTo>
                        <a:pt x="240711" y="289814"/>
                        <a:pt x="250953" y="284921"/>
                        <a:pt x="261194" y="280006"/>
                      </a:cubicBezTo>
                      <a:cubicBezTo>
                        <a:pt x="282803" y="269678"/>
                        <a:pt x="304433" y="259328"/>
                        <a:pt x="326085" y="249065"/>
                      </a:cubicBezTo>
                      <a:cubicBezTo>
                        <a:pt x="340159" y="242396"/>
                        <a:pt x="354255" y="235749"/>
                        <a:pt x="368350" y="229124"/>
                      </a:cubicBezTo>
                      <a:cubicBezTo>
                        <a:pt x="386300" y="220658"/>
                        <a:pt x="404271" y="212192"/>
                        <a:pt x="422199" y="203682"/>
                      </a:cubicBezTo>
                      <a:lnTo>
                        <a:pt x="423974" y="202838"/>
                      </a:lnTo>
                      <a:cubicBezTo>
                        <a:pt x="454764" y="188201"/>
                        <a:pt x="486614" y="173045"/>
                        <a:pt x="517987" y="158278"/>
                      </a:cubicBezTo>
                      <a:cubicBezTo>
                        <a:pt x="548863" y="143749"/>
                        <a:pt x="581406" y="129676"/>
                        <a:pt x="614729" y="116446"/>
                      </a:cubicBezTo>
                      <a:cubicBezTo>
                        <a:pt x="647618" y="103390"/>
                        <a:pt x="680984" y="91092"/>
                        <a:pt x="713895" y="79876"/>
                      </a:cubicBezTo>
                      <a:cubicBezTo>
                        <a:pt x="745854" y="69007"/>
                        <a:pt x="778960" y="58527"/>
                        <a:pt x="815054" y="47874"/>
                      </a:cubicBezTo>
                      <a:cubicBezTo>
                        <a:pt x="851581" y="37092"/>
                        <a:pt x="884968" y="28626"/>
                        <a:pt x="917078" y="21957"/>
                      </a:cubicBezTo>
                      <a:cubicBezTo>
                        <a:pt x="955337" y="14032"/>
                        <a:pt x="989114" y="8554"/>
                        <a:pt x="1020380" y="5241"/>
                      </a:cubicBezTo>
                      <a:cubicBezTo>
                        <a:pt x="1052880" y="1799"/>
                        <a:pt x="1087220" y="23"/>
                        <a:pt x="1122513" y="2"/>
                      </a:cubicBezTo>
                      <a:cubicBezTo>
                        <a:pt x="1161854" y="-63"/>
                        <a:pt x="1196303" y="1885"/>
                        <a:pt x="1227720" y="5869"/>
                      </a:cubicBezTo>
                      <a:cubicBezTo>
                        <a:pt x="1261237" y="10113"/>
                        <a:pt x="1295859" y="17496"/>
                        <a:pt x="1330632" y="27824"/>
                      </a:cubicBezTo>
                      <a:cubicBezTo>
                        <a:pt x="1366726" y="38542"/>
                        <a:pt x="1401304" y="53742"/>
                        <a:pt x="1427395" y="65802"/>
                      </a:cubicBezTo>
                      <a:cubicBezTo>
                        <a:pt x="1460782" y="81218"/>
                        <a:pt x="1490706" y="97241"/>
                        <a:pt x="1518853" y="114779"/>
                      </a:cubicBezTo>
                      <a:cubicBezTo>
                        <a:pt x="1534399" y="124458"/>
                        <a:pt x="1548170" y="133746"/>
                        <a:pt x="1560923" y="143208"/>
                      </a:cubicBezTo>
                      <a:cubicBezTo>
                        <a:pt x="1571208" y="150830"/>
                        <a:pt x="1581363" y="158971"/>
                        <a:pt x="1591171" y="166831"/>
                      </a:cubicBezTo>
                      <a:cubicBezTo>
                        <a:pt x="1594441" y="169450"/>
                        <a:pt x="1597710" y="172070"/>
                        <a:pt x="1601001" y="174690"/>
                      </a:cubicBezTo>
                      <a:cubicBezTo>
                        <a:pt x="1625684" y="194350"/>
                        <a:pt x="1652316" y="214530"/>
                        <a:pt x="1684751" y="238217"/>
                      </a:cubicBezTo>
                      <a:cubicBezTo>
                        <a:pt x="1689666" y="241812"/>
                        <a:pt x="1694581" y="245406"/>
                        <a:pt x="1699496" y="249022"/>
                      </a:cubicBezTo>
                      <a:cubicBezTo>
                        <a:pt x="1722837" y="266127"/>
                        <a:pt x="1746979" y="283795"/>
                        <a:pt x="1771316" y="300250"/>
                      </a:cubicBezTo>
                      <a:cubicBezTo>
                        <a:pt x="1800720" y="320127"/>
                        <a:pt x="1831249" y="337774"/>
                        <a:pt x="1859873" y="353883"/>
                      </a:cubicBezTo>
                      <a:cubicBezTo>
                        <a:pt x="1884426" y="367697"/>
                        <a:pt x="1910539" y="379454"/>
                        <a:pt x="1935807" y="390799"/>
                      </a:cubicBezTo>
                      <a:cubicBezTo>
                        <a:pt x="1941609" y="393398"/>
                        <a:pt x="1947412" y="396017"/>
                        <a:pt x="1953193" y="398637"/>
                      </a:cubicBezTo>
                      <a:cubicBezTo>
                        <a:pt x="1953735" y="398876"/>
                        <a:pt x="1953973" y="399525"/>
                        <a:pt x="1953735" y="400066"/>
                      </a:cubicBezTo>
                      <a:cubicBezTo>
                        <a:pt x="1953561" y="400456"/>
                        <a:pt x="1953150" y="400694"/>
                        <a:pt x="1952739" y="4006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6" name="任意多边形: 形状 465">
                  <a:extLst>
                    <a:ext uri="{FF2B5EF4-FFF2-40B4-BE49-F238E27FC236}">
                      <a16:creationId xmlns:a16="http://schemas.microsoft.com/office/drawing/2014/main" id="{B5FAE21E-1B82-57C4-6A34-754DF7F9AC56}"/>
                    </a:ext>
                  </a:extLst>
                </p:cNvPr>
                <p:cNvSpPr/>
                <p:nvPr/>
              </p:nvSpPr>
              <p:spPr>
                <a:xfrm>
                  <a:off x="6464788" y="1209989"/>
                  <a:ext cx="1997225" cy="431335"/>
                </a:xfrm>
                <a:custGeom>
                  <a:avLst/>
                  <a:gdLst>
                    <a:gd name="connsiteX0" fmla="*/ 1996110 w 1997225"/>
                    <a:gd name="connsiteY0" fmla="*/ 431335 h 431335"/>
                    <a:gd name="connsiteX1" fmla="*/ 1995721 w 1997225"/>
                    <a:gd name="connsiteY1" fmla="*/ 431249 h 431335"/>
                    <a:gd name="connsiteX2" fmla="*/ 1899434 w 1997225"/>
                    <a:gd name="connsiteY2" fmla="*/ 383766 h 431335"/>
                    <a:gd name="connsiteX3" fmla="*/ 1807889 w 1997225"/>
                    <a:gd name="connsiteY3" fmla="*/ 324461 h 431335"/>
                    <a:gd name="connsiteX4" fmla="*/ 1721476 w 1997225"/>
                    <a:gd name="connsiteY4" fmla="*/ 259331 h 431335"/>
                    <a:gd name="connsiteX5" fmla="*/ 1637877 w 1997225"/>
                    <a:gd name="connsiteY5" fmla="*/ 190305 h 431335"/>
                    <a:gd name="connsiteX6" fmla="*/ 1635171 w 1997225"/>
                    <a:gd name="connsiteY6" fmla="*/ 187988 h 431335"/>
                    <a:gd name="connsiteX7" fmla="*/ 1597366 w 1997225"/>
                    <a:gd name="connsiteY7" fmla="*/ 156701 h 431335"/>
                    <a:gd name="connsiteX8" fmla="*/ 1554452 w 1997225"/>
                    <a:gd name="connsiteY8" fmla="*/ 125478 h 431335"/>
                    <a:gd name="connsiteX9" fmla="*/ 1462820 w 1997225"/>
                    <a:gd name="connsiteY9" fmla="*/ 72020 h 431335"/>
                    <a:gd name="connsiteX10" fmla="*/ 1364304 w 1997225"/>
                    <a:gd name="connsiteY10" fmla="*/ 31985 h 431335"/>
                    <a:gd name="connsiteX11" fmla="*/ 1260049 w 1997225"/>
                    <a:gd name="connsiteY11" fmla="*/ 7886 h 431335"/>
                    <a:gd name="connsiteX12" fmla="*/ 1153434 w 1997225"/>
                    <a:gd name="connsiteY12" fmla="*/ 2646 h 431335"/>
                    <a:gd name="connsiteX13" fmla="*/ 1047837 w 1997225"/>
                    <a:gd name="connsiteY13" fmla="*/ 14295 h 431335"/>
                    <a:gd name="connsiteX14" fmla="*/ 942695 w 1997225"/>
                    <a:gd name="connsiteY14" fmla="*/ 36662 h 431335"/>
                    <a:gd name="connsiteX15" fmla="*/ 838549 w 1997225"/>
                    <a:gd name="connsiteY15" fmla="*/ 66520 h 431335"/>
                    <a:gd name="connsiteX16" fmla="*/ 735009 w 1997225"/>
                    <a:gd name="connsiteY16" fmla="*/ 102419 h 431335"/>
                    <a:gd name="connsiteX17" fmla="*/ 634305 w 1997225"/>
                    <a:gd name="connsiteY17" fmla="*/ 142778 h 431335"/>
                    <a:gd name="connsiteX18" fmla="*/ 536200 w 1997225"/>
                    <a:gd name="connsiteY18" fmla="*/ 187252 h 431335"/>
                    <a:gd name="connsiteX19" fmla="*/ 502899 w 1997225"/>
                    <a:gd name="connsiteY19" fmla="*/ 203014 h 431335"/>
                    <a:gd name="connsiteX20" fmla="*/ 437076 w 1997225"/>
                    <a:gd name="connsiteY20" fmla="*/ 234150 h 431335"/>
                    <a:gd name="connsiteX21" fmla="*/ 337477 w 1997225"/>
                    <a:gd name="connsiteY21" fmla="*/ 281070 h 431335"/>
                    <a:gd name="connsiteX22" fmla="*/ 239372 w 1997225"/>
                    <a:gd name="connsiteY22" fmla="*/ 326778 h 431335"/>
                    <a:gd name="connsiteX23" fmla="*/ 141894 w 1997225"/>
                    <a:gd name="connsiteY23" fmla="*/ 371208 h 431335"/>
                    <a:gd name="connsiteX24" fmla="*/ 46344 w 1997225"/>
                    <a:gd name="connsiteY24" fmla="*/ 412909 h 431335"/>
                    <a:gd name="connsiteX25" fmla="*/ 1481 w 1997225"/>
                    <a:gd name="connsiteY25" fmla="*/ 431227 h 431335"/>
                    <a:gd name="connsiteX26" fmla="*/ 73 w 1997225"/>
                    <a:gd name="connsiteY26" fmla="*/ 430621 h 431335"/>
                    <a:gd name="connsiteX27" fmla="*/ 680 w 1997225"/>
                    <a:gd name="connsiteY27" fmla="*/ 429213 h 431335"/>
                    <a:gd name="connsiteX28" fmla="*/ 45499 w 1997225"/>
                    <a:gd name="connsiteY28" fmla="*/ 410896 h 431335"/>
                    <a:gd name="connsiteX29" fmla="*/ 141006 w 1997225"/>
                    <a:gd name="connsiteY29" fmla="*/ 369216 h 431335"/>
                    <a:gd name="connsiteX30" fmla="*/ 238462 w 1997225"/>
                    <a:gd name="connsiteY30" fmla="*/ 324807 h 431335"/>
                    <a:gd name="connsiteX31" fmla="*/ 336568 w 1997225"/>
                    <a:gd name="connsiteY31" fmla="*/ 279121 h 431335"/>
                    <a:gd name="connsiteX32" fmla="*/ 436167 w 1997225"/>
                    <a:gd name="connsiteY32" fmla="*/ 232201 h 431335"/>
                    <a:gd name="connsiteX33" fmla="*/ 501989 w 1997225"/>
                    <a:gd name="connsiteY33" fmla="*/ 201066 h 431335"/>
                    <a:gd name="connsiteX34" fmla="*/ 535290 w 1997225"/>
                    <a:gd name="connsiteY34" fmla="*/ 185303 h 431335"/>
                    <a:gd name="connsiteX35" fmla="*/ 633482 w 1997225"/>
                    <a:gd name="connsiteY35" fmla="*/ 140808 h 431335"/>
                    <a:gd name="connsiteX36" fmla="*/ 734272 w 1997225"/>
                    <a:gd name="connsiteY36" fmla="*/ 100427 h 431335"/>
                    <a:gd name="connsiteX37" fmla="*/ 837921 w 1997225"/>
                    <a:gd name="connsiteY37" fmla="*/ 64485 h 431335"/>
                    <a:gd name="connsiteX38" fmla="*/ 942197 w 1997225"/>
                    <a:gd name="connsiteY38" fmla="*/ 34605 h 431335"/>
                    <a:gd name="connsiteX39" fmla="*/ 1047513 w 1997225"/>
                    <a:gd name="connsiteY39" fmla="*/ 12195 h 431335"/>
                    <a:gd name="connsiteX40" fmla="*/ 1153369 w 1997225"/>
                    <a:gd name="connsiteY40" fmla="*/ 525 h 431335"/>
                    <a:gd name="connsiteX41" fmla="*/ 1260374 w 1997225"/>
                    <a:gd name="connsiteY41" fmla="*/ 5764 h 431335"/>
                    <a:gd name="connsiteX42" fmla="*/ 1364996 w 1997225"/>
                    <a:gd name="connsiteY42" fmla="*/ 29950 h 431335"/>
                    <a:gd name="connsiteX43" fmla="*/ 1463795 w 1997225"/>
                    <a:gd name="connsiteY43" fmla="*/ 70114 h 431335"/>
                    <a:gd name="connsiteX44" fmla="*/ 1555686 w 1997225"/>
                    <a:gd name="connsiteY44" fmla="*/ 123725 h 431335"/>
                    <a:gd name="connsiteX45" fmla="*/ 1598709 w 1997225"/>
                    <a:gd name="connsiteY45" fmla="*/ 155012 h 431335"/>
                    <a:gd name="connsiteX46" fmla="*/ 1636600 w 1997225"/>
                    <a:gd name="connsiteY46" fmla="*/ 186364 h 431335"/>
                    <a:gd name="connsiteX47" fmla="*/ 1639306 w 1997225"/>
                    <a:gd name="connsiteY47" fmla="*/ 188659 h 431335"/>
                    <a:gd name="connsiteX48" fmla="*/ 1722840 w 1997225"/>
                    <a:gd name="connsiteY48" fmla="*/ 257621 h 431335"/>
                    <a:gd name="connsiteX49" fmla="*/ 1809167 w 1997225"/>
                    <a:gd name="connsiteY49" fmla="*/ 322685 h 431335"/>
                    <a:gd name="connsiteX50" fmla="*/ 1900560 w 1997225"/>
                    <a:gd name="connsiteY50" fmla="*/ 381882 h 431335"/>
                    <a:gd name="connsiteX51" fmla="*/ 1996543 w 1997225"/>
                    <a:gd name="connsiteY51" fmla="*/ 429213 h 431335"/>
                    <a:gd name="connsiteX52" fmla="*/ 1997150 w 1997225"/>
                    <a:gd name="connsiteY52" fmla="*/ 430621 h 431335"/>
                    <a:gd name="connsiteX53" fmla="*/ 1996110 w 1997225"/>
                    <a:gd name="connsiteY53" fmla="*/ 431335 h 431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997225" h="431335">
                      <a:moveTo>
                        <a:pt x="1996110" y="431335"/>
                      </a:moveTo>
                      <a:cubicBezTo>
                        <a:pt x="1995980" y="431335"/>
                        <a:pt x="1995851" y="431314"/>
                        <a:pt x="1995721" y="431249"/>
                      </a:cubicBezTo>
                      <a:cubicBezTo>
                        <a:pt x="1965299" y="419275"/>
                        <a:pt x="1933796" y="403729"/>
                        <a:pt x="1899434" y="383766"/>
                      </a:cubicBezTo>
                      <a:cubicBezTo>
                        <a:pt x="1870269" y="366812"/>
                        <a:pt x="1840324" y="347412"/>
                        <a:pt x="1807889" y="324461"/>
                      </a:cubicBezTo>
                      <a:cubicBezTo>
                        <a:pt x="1780391" y="304996"/>
                        <a:pt x="1752135" y="283690"/>
                        <a:pt x="1721476" y="259331"/>
                      </a:cubicBezTo>
                      <a:cubicBezTo>
                        <a:pt x="1695645" y="238784"/>
                        <a:pt x="1668298" y="216222"/>
                        <a:pt x="1637877" y="190305"/>
                      </a:cubicBezTo>
                      <a:lnTo>
                        <a:pt x="1635171" y="187988"/>
                      </a:lnTo>
                      <a:cubicBezTo>
                        <a:pt x="1622916" y="177552"/>
                        <a:pt x="1610271" y="166769"/>
                        <a:pt x="1597366" y="156701"/>
                      </a:cubicBezTo>
                      <a:cubicBezTo>
                        <a:pt x="1583509" y="145896"/>
                        <a:pt x="1569067" y="135395"/>
                        <a:pt x="1554452" y="125478"/>
                      </a:cubicBezTo>
                      <a:cubicBezTo>
                        <a:pt x="1524962" y="105494"/>
                        <a:pt x="1494129" y="87501"/>
                        <a:pt x="1462820" y="72020"/>
                      </a:cubicBezTo>
                      <a:cubicBezTo>
                        <a:pt x="1430537" y="56040"/>
                        <a:pt x="1397388" y="42573"/>
                        <a:pt x="1364304" y="31985"/>
                      </a:cubicBezTo>
                      <a:cubicBezTo>
                        <a:pt x="1329725" y="20899"/>
                        <a:pt x="1294649" y="12801"/>
                        <a:pt x="1260049" y="7886"/>
                      </a:cubicBezTo>
                      <a:cubicBezTo>
                        <a:pt x="1224973" y="2906"/>
                        <a:pt x="1189095" y="1131"/>
                        <a:pt x="1153434" y="2646"/>
                      </a:cubicBezTo>
                      <a:cubicBezTo>
                        <a:pt x="1120740" y="4032"/>
                        <a:pt x="1086205" y="7843"/>
                        <a:pt x="1047837" y="14295"/>
                      </a:cubicBezTo>
                      <a:cubicBezTo>
                        <a:pt x="1014277" y="19946"/>
                        <a:pt x="979893" y="27265"/>
                        <a:pt x="942695" y="36662"/>
                      </a:cubicBezTo>
                      <a:cubicBezTo>
                        <a:pt x="909221" y="45128"/>
                        <a:pt x="874188" y="55174"/>
                        <a:pt x="838549" y="66520"/>
                      </a:cubicBezTo>
                      <a:cubicBezTo>
                        <a:pt x="804707" y="77281"/>
                        <a:pt x="769868" y="89363"/>
                        <a:pt x="735009" y="102419"/>
                      </a:cubicBezTo>
                      <a:cubicBezTo>
                        <a:pt x="701513" y="114956"/>
                        <a:pt x="667649" y="128531"/>
                        <a:pt x="634305" y="142778"/>
                      </a:cubicBezTo>
                      <a:cubicBezTo>
                        <a:pt x="605573" y="155055"/>
                        <a:pt x="574394" y="169172"/>
                        <a:pt x="536200" y="187252"/>
                      </a:cubicBezTo>
                      <a:lnTo>
                        <a:pt x="502899" y="203014"/>
                      </a:lnTo>
                      <a:cubicBezTo>
                        <a:pt x="480965" y="213386"/>
                        <a:pt x="459010" y="223779"/>
                        <a:pt x="437076" y="234150"/>
                      </a:cubicBezTo>
                      <a:cubicBezTo>
                        <a:pt x="397302" y="252944"/>
                        <a:pt x="366599" y="267408"/>
                        <a:pt x="337477" y="281070"/>
                      </a:cubicBezTo>
                      <a:cubicBezTo>
                        <a:pt x="301145" y="298110"/>
                        <a:pt x="269057" y="313050"/>
                        <a:pt x="239372" y="326778"/>
                      </a:cubicBezTo>
                      <a:cubicBezTo>
                        <a:pt x="203018" y="343558"/>
                        <a:pt x="171124" y="358086"/>
                        <a:pt x="141894" y="371208"/>
                      </a:cubicBezTo>
                      <a:cubicBezTo>
                        <a:pt x="104718" y="387880"/>
                        <a:pt x="74361" y="401131"/>
                        <a:pt x="46344" y="412909"/>
                      </a:cubicBezTo>
                      <a:cubicBezTo>
                        <a:pt x="29715" y="419903"/>
                        <a:pt x="15035" y="425901"/>
                        <a:pt x="1481" y="431227"/>
                      </a:cubicBezTo>
                      <a:cubicBezTo>
                        <a:pt x="918" y="431444"/>
                        <a:pt x="290" y="431162"/>
                        <a:pt x="73" y="430621"/>
                      </a:cubicBezTo>
                      <a:cubicBezTo>
                        <a:pt x="-143" y="430058"/>
                        <a:pt x="138" y="429430"/>
                        <a:pt x="680" y="429213"/>
                      </a:cubicBezTo>
                      <a:cubicBezTo>
                        <a:pt x="14234" y="423887"/>
                        <a:pt x="28892" y="417889"/>
                        <a:pt x="45499" y="410896"/>
                      </a:cubicBezTo>
                      <a:cubicBezTo>
                        <a:pt x="73495" y="399117"/>
                        <a:pt x="103852" y="385866"/>
                        <a:pt x="141006" y="369216"/>
                      </a:cubicBezTo>
                      <a:cubicBezTo>
                        <a:pt x="170237" y="356116"/>
                        <a:pt x="202130" y="341588"/>
                        <a:pt x="238462" y="324807"/>
                      </a:cubicBezTo>
                      <a:cubicBezTo>
                        <a:pt x="268147" y="311102"/>
                        <a:pt x="300236" y="296162"/>
                        <a:pt x="336568" y="279121"/>
                      </a:cubicBezTo>
                      <a:cubicBezTo>
                        <a:pt x="365690" y="265459"/>
                        <a:pt x="396392" y="250995"/>
                        <a:pt x="436167" y="232201"/>
                      </a:cubicBezTo>
                      <a:cubicBezTo>
                        <a:pt x="458122" y="221830"/>
                        <a:pt x="480056" y="211459"/>
                        <a:pt x="501989" y="201066"/>
                      </a:cubicBezTo>
                      <a:lnTo>
                        <a:pt x="535290" y="185303"/>
                      </a:lnTo>
                      <a:cubicBezTo>
                        <a:pt x="573506" y="167224"/>
                        <a:pt x="604707" y="153085"/>
                        <a:pt x="633482" y="140808"/>
                      </a:cubicBezTo>
                      <a:cubicBezTo>
                        <a:pt x="666848" y="126561"/>
                        <a:pt x="700755" y="112964"/>
                        <a:pt x="734272" y="100427"/>
                      </a:cubicBezTo>
                      <a:cubicBezTo>
                        <a:pt x="769154" y="87349"/>
                        <a:pt x="804035" y="75267"/>
                        <a:pt x="837921" y="64485"/>
                      </a:cubicBezTo>
                      <a:cubicBezTo>
                        <a:pt x="873603" y="53139"/>
                        <a:pt x="908701" y="43071"/>
                        <a:pt x="942197" y="34605"/>
                      </a:cubicBezTo>
                      <a:cubicBezTo>
                        <a:pt x="979439" y="25186"/>
                        <a:pt x="1013887" y="17846"/>
                        <a:pt x="1047513" y="12195"/>
                      </a:cubicBezTo>
                      <a:cubicBezTo>
                        <a:pt x="1085967" y="5721"/>
                        <a:pt x="1120588" y="1910"/>
                        <a:pt x="1153369" y="525"/>
                      </a:cubicBezTo>
                      <a:cubicBezTo>
                        <a:pt x="1189182" y="-991"/>
                        <a:pt x="1225189" y="784"/>
                        <a:pt x="1260374" y="5764"/>
                      </a:cubicBezTo>
                      <a:cubicBezTo>
                        <a:pt x="1295104" y="10701"/>
                        <a:pt x="1330288" y="18821"/>
                        <a:pt x="1364996" y="29950"/>
                      </a:cubicBezTo>
                      <a:cubicBezTo>
                        <a:pt x="1398167" y="40581"/>
                        <a:pt x="1431425" y="54092"/>
                        <a:pt x="1463795" y="70114"/>
                      </a:cubicBezTo>
                      <a:cubicBezTo>
                        <a:pt x="1495190" y="85639"/>
                        <a:pt x="1526109" y="103675"/>
                        <a:pt x="1555686" y="123725"/>
                      </a:cubicBezTo>
                      <a:cubicBezTo>
                        <a:pt x="1570323" y="133641"/>
                        <a:pt x="1584808" y="144186"/>
                        <a:pt x="1598709" y="155012"/>
                      </a:cubicBezTo>
                      <a:cubicBezTo>
                        <a:pt x="1611657" y="165102"/>
                        <a:pt x="1624323" y="175906"/>
                        <a:pt x="1636600" y="186364"/>
                      </a:cubicBezTo>
                      <a:lnTo>
                        <a:pt x="1639306" y="188659"/>
                      </a:lnTo>
                      <a:cubicBezTo>
                        <a:pt x="1669706" y="214555"/>
                        <a:pt x="1697031" y="237116"/>
                        <a:pt x="1722840" y="257621"/>
                      </a:cubicBezTo>
                      <a:cubicBezTo>
                        <a:pt x="1753456" y="281958"/>
                        <a:pt x="1781690" y="303242"/>
                        <a:pt x="1809167" y="322685"/>
                      </a:cubicBezTo>
                      <a:cubicBezTo>
                        <a:pt x="1841558" y="345615"/>
                        <a:pt x="1871438" y="364972"/>
                        <a:pt x="1900560" y="381882"/>
                      </a:cubicBezTo>
                      <a:cubicBezTo>
                        <a:pt x="1934813" y="401802"/>
                        <a:pt x="1966209" y="417283"/>
                        <a:pt x="1996543" y="429213"/>
                      </a:cubicBezTo>
                      <a:cubicBezTo>
                        <a:pt x="1997106" y="429430"/>
                        <a:pt x="1997366" y="430058"/>
                        <a:pt x="1997150" y="430621"/>
                      </a:cubicBezTo>
                      <a:cubicBezTo>
                        <a:pt x="1996955" y="431075"/>
                        <a:pt x="1996543" y="431335"/>
                        <a:pt x="1996110" y="431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7" name="任意多边形: 形状 466">
                  <a:extLst>
                    <a:ext uri="{FF2B5EF4-FFF2-40B4-BE49-F238E27FC236}">
                      <a16:creationId xmlns:a16="http://schemas.microsoft.com/office/drawing/2014/main" id="{A312BF4D-0C68-DDCA-1BCD-9521EDE5AE6C}"/>
                    </a:ext>
                  </a:extLst>
                </p:cNvPr>
                <p:cNvSpPr/>
                <p:nvPr/>
              </p:nvSpPr>
              <p:spPr>
                <a:xfrm>
                  <a:off x="6445380" y="1228466"/>
                  <a:ext cx="2035929" cy="462023"/>
                </a:xfrm>
                <a:custGeom>
                  <a:avLst/>
                  <a:gdLst>
                    <a:gd name="connsiteX0" fmla="*/ 2034897 w 2035929"/>
                    <a:gd name="connsiteY0" fmla="*/ 462008 h 462023"/>
                    <a:gd name="connsiteX1" fmla="*/ 2034550 w 2035929"/>
                    <a:gd name="connsiteY1" fmla="*/ 461943 h 462023"/>
                    <a:gd name="connsiteX2" fmla="*/ 1984253 w 2035929"/>
                    <a:gd name="connsiteY2" fmla="*/ 439793 h 462023"/>
                    <a:gd name="connsiteX3" fmla="*/ 1937722 w 2035929"/>
                    <a:gd name="connsiteY3" fmla="*/ 413226 h 462023"/>
                    <a:gd name="connsiteX4" fmla="*/ 1936098 w 2035929"/>
                    <a:gd name="connsiteY4" fmla="*/ 412251 h 462023"/>
                    <a:gd name="connsiteX5" fmla="*/ 1844727 w 2035929"/>
                    <a:gd name="connsiteY5" fmla="*/ 348854 h 462023"/>
                    <a:gd name="connsiteX6" fmla="*/ 1758335 w 2035929"/>
                    <a:gd name="connsiteY6" fmla="*/ 279330 h 462023"/>
                    <a:gd name="connsiteX7" fmla="*/ 1746145 w 2035929"/>
                    <a:gd name="connsiteY7" fmla="*/ 268612 h 462023"/>
                    <a:gd name="connsiteX8" fmla="*/ 1675061 w 2035929"/>
                    <a:gd name="connsiteY8" fmla="*/ 205258 h 462023"/>
                    <a:gd name="connsiteX9" fmla="*/ 1590445 w 2035929"/>
                    <a:gd name="connsiteY9" fmla="*/ 134629 h 462023"/>
                    <a:gd name="connsiteX10" fmla="*/ 1498489 w 2035929"/>
                    <a:gd name="connsiteY10" fmla="*/ 76472 h 462023"/>
                    <a:gd name="connsiteX11" fmla="*/ 1397894 w 2035929"/>
                    <a:gd name="connsiteY11" fmla="*/ 33016 h 462023"/>
                    <a:gd name="connsiteX12" fmla="*/ 1291539 w 2035929"/>
                    <a:gd name="connsiteY12" fmla="*/ 6730 h 462023"/>
                    <a:gd name="connsiteX13" fmla="*/ 1237560 w 2035929"/>
                    <a:gd name="connsiteY13" fmla="*/ 2162 h 462023"/>
                    <a:gd name="connsiteX14" fmla="*/ 1184426 w 2035929"/>
                    <a:gd name="connsiteY14" fmla="*/ 4782 h 462023"/>
                    <a:gd name="connsiteX15" fmla="*/ 1075906 w 2035929"/>
                    <a:gd name="connsiteY15" fmla="*/ 22536 h 462023"/>
                    <a:gd name="connsiteX16" fmla="*/ 968382 w 2035929"/>
                    <a:gd name="connsiteY16" fmla="*/ 49926 h 462023"/>
                    <a:gd name="connsiteX17" fmla="*/ 862070 w 2035929"/>
                    <a:gd name="connsiteY17" fmla="*/ 83335 h 462023"/>
                    <a:gd name="connsiteX18" fmla="*/ 756885 w 2035929"/>
                    <a:gd name="connsiteY18" fmla="*/ 122980 h 462023"/>
                    <a:gd name="connsiteX19" fmla="*/ 653929 w 2035929"/>
                    <a:gd name="connsiteY19" fmla="*/ 167042 h 462023"/>
                    <a:gd name="connsiteX20" fmla="*/ 574726 w 2035929"/>
                    <a:gd name="connsiteY20" fmla="*/ 203829 h 462023"/>
                    <a:gd name="connsiteX21" fmla="*/ 553269 w 2035929"/>
                    <a:gd name="connsiteY21" fmla="*/ 213940 h 462023"/>
                    <a:gd name="connsiteX22" fmla="*/ 517370 w 2035929"/>
                    <a:gd name="connsiteY22" fmla="*/ 230829 h 462023"/>
                    <a:gd name="connsiteX23" fmla="*/ 451439 w 2035929"/>
                    <a:gd name="connsiteY23" fmla="*/ 261835 h 462023"/>
                    <a:gd name="connsiteX24" fmla="*/ 413873 w 2035929"/>
                    <a:gd name="connsiteY24" fmla="*/ 279546 h 462023"/>
                    <a:gd name="connsiteX25" fmla="*/ 349675 w 2035929"/>
                    <a:gd name="connsiteY25" fmla="*/ 309707 h 462023"/>
                    <a:gd name="connsiteX26" fmla="*/ 271143 w 2035929"/>
                    <a:gd name="connsiteY26" fmla="*/ 345823 h 462023"/>
                    <a:gd name="connsiteX27" fmla="*/ 240094 w 2035929"/>
                    <a:gd name="connsiteY27" fmla="*/ 360070 h 462023"/>
                    <a:gd name="connsiteX28" fmla="*/ 146925 w 2035929"/>
                    <a:gd name="connsiteY28" fmla="*/ 402205 h 462023"/>
                    <a:gd name="connsiteX29" fmla="*/ 48083 w 2035929"/>
                    <a:gd name="connsiteY29" fmla="*/ 444210 h 462023"/>
                    <a:gd name="connsiteX30" fmla="*/ 45745 w 2035929"/>
                    <a:gd name="connsiteY30" fmla="*/ 445163 h 462023"/>
                    <a:gd name="connsiteX31" fmla="*/ 1423 w 2035929"/>
                    <a:gd name="connsiteY31" fmla="*/ 461965 h 462023"/>
                    <a:gd name="connsiteX32" fmla="*/ 59 w 2035929"/>
                    <a:gd name="connsiteY32" fmla="*/ 461293 h 462023"/>
                    <a:gd name="connsiteX33" fmla="*/ 730 w 2035929"/>
                    <a:gd name="connsiteY33" fmla="*/ 459929 h 462023"/>
                    <a:gd name="connsiteX34" fmla="*/ 44922 w 2035929"/>
                    <a:gd name="connsiteY34" fmla="*/ 443171 h 462023"/>
                    <a:gd name="connsiteX35" fmla="*/ 47261 w 2035929"/>
                    <a:gd name="connsiteY35" fmla="*/ 442218 h 462023"/>
                    <a:gd name="connsiteX36" fmla="*/ 146016 w 2035929"/>
                    <a:gd name="connsiteY36" fmla="*/ 400235 h 462023"/>
                    <a:gd name="connsiteX37" fmla="*/ 239163 w 2035929"/>
                    <a:gd name="connsiteY37" fmla="*/ 358121 h 462023"/>
                    <a:gd name="connsiteX38" fmla="*/ 270255 w 2035929"/>
                    <a:gd name="connsiteY38" fmla="*/ 343896 h 462023"/>
                    <a:gd name="connsiteX39" fmla="*/ 348765 w 2035929"/>
                    <a:gd name="connsiteY39" fmla="*/ 307780 h 462023"/>
                    <a:gd name="connsiteX40" fmla="*/ 412942 w 2035929"/>
                    <a:gd name="connsiteY40" fmla="*/ 277619 h 462023"/>
                    <a:gd name="connsiteX41" fmla="*/ 450508 w 2035929"/>
                    <a:gd name="connsiteY41" fmla="*/ 259908 h 462023"/>
                    <a:gd name="connsiteX42" fmla="*/ 516439 w 2035929"/>
                    <a:gd name="connsiteY42" fmla="*/ 228902 h 462023"/>
                    <a:gd name="connsiteX43" fmla="*/ 552338 w 2035929"/>
                    <a:gd name="connsiteY43" fmla="*/ 212013 h 462023"/>
                    <a:gd name="connsiteX44" fmla="*/ 573795 w 2035929"/>
                    <a:gd name="connsiteY44" fmla="*/ 201902 h 462023"/>
                    <a:gd name="connsiteX45" fmla="*/ 653042 w 2035929"/>
                    <a:gd name="connsiteY45" fmla="*/ 165093 h 462023"/>
                    <a:gd name="connsiteX46" fmla="*/ 756062 w 2035929"/>
                    <a:gd name="connsiteY46" fmla="*/ 120988 h 462023"/>
                    <a:gd name="connsiteX47" fmla="*/ 861334 w 2035929"/>
                    <a:gd name="connsiteY47" fmla="*/ 81322 h 462023"/>
                    <a:gd name="connsiteX48" fmla="*/ 967754 w 2035929"/>
                    <a:gd name="connsiteY48" fmla="*/ 47891 h 462023"/>
                    <a:gd name="connsiteX49" fmla="*/ 1075430 w 2035929"/>
                    <a:gd name="connsiteY49" fmla="*/ 20458 h 462023"/>
                    <a:gd name="connsiteX50" fmla="*/ 1184188 w 2035929"/>
                    <a:gd name="connsiteY50" fmla="*/ 2681 h 462023"/>
                    <a:gd name="connsiteX51" fmla="*/ 1237582 w 2035929"/>
                    <a:gd name="connsiteY51" fmla="*/ 40 h 462023"/>
                    <a:gd name="connsiteX52" fmla="*/ 1291820 w 2035929"/>
                    <a:gd name="connsiteY52" fmla="*/ 4630 h 462023"/>
                    <a:gd name="connsiteX53" fmla="*/ 1398586 w 2035929"/>
                    <a:gd name="connsiteY53" fmla="*/ 31024 h 462023"/>
                    <a:gd name="connsiteX54" fmla="*/ 1499463 w 2035929"/>
                    <a:gd name="connsiteY54" fmla="*/ 74610 h 462023"/>
                    <a:gd name="connsiteX55" fmla="*/ 1591701 w 2035929"/>
                    <a:gd name="connsiteY55" fmla="*/ 132940 h 462023"/>
                    <a:gd name="connsiteX56" fmla="*/ 1676469 w 2035929"/>
                    <a:gd name="connsiteY56" fmla="*/ 203699 h 462023"/>
                    <a:gd name="connsiteX57" fmla="*/ 1747531 w 2035929"/>
                    <a:gd name="connsiteY57" fmla="*/ 267010 h 462023"/>
                    <a:gd name="connsiteX58" fmla="*/ 1759721 w 2035929"/>
                    <a:gd name="connsiteY58" fmla="*/ 277727 h 462023"/>
                    <a:gd name="connsiteX59" fmla="*/ 1845982 w 2035929"/>
                    <a:gd name="connsiteY59" fmla="*/ 347144 h 462023"/>
                    <a:gd name="connsiteX60" fmla="*/ 1937181 w 2035929"/>
                    <a:gd name="connsiteY60" fmla="*/ 410411 h 462023"/>
                    <a:gd name="connsiteX61" fmla="*/ 1938805 w 2035929"/>
                    <a:gd name="connsiteY61" fmla="*/ 411385 h 462023"/>
                    <a:gd name="connsiteX62" fmla="*/ 1985205 w 2035929"/>
                    <a:gd name="connsiteY62" fmla="*/ 437888 h 462023"/>
                    <a:gd name="connsiteX63" fmla="*/ 2035200 w 2035929"/>
                    <a:gd name="connsiteY63" fmla="*/ 459908 h 462023"/>
                    <a:gd name="connsiteX64" fmla="*/ 2035871 w 2035929"/>
                    <a:gd name="connsiteY64" fmla="*/ 461272 h 462023"/>
                    <a:gd name="connsiteX65" fmla="*/ 2034897 w 2035929"/>
                    <a:gd name="connsiteY65" fmla="*/ 462008 h 46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035929" h="462023">
                      <a:moveTo>
                        <a:pt x="2034897" y="462008"/>
                      </a:moveTo>
                      <a:cubicBezTo>
                        <a:pt x="2034788" y="462008"/>
                        <a:pt x="2034658" y="461986"/>
                        <a:pt x="2034550" y="461943"/>
                      </a:cubicBezTo>
                      <a:cubicBezTo>
                        <a:pt x="2016969" y="456032"/>
                        <a:pt x="1999972" y="447804"/>
                        <a:pt x="1984253" y="439793"/>
                      </a:cubicBezTo>
                      <a:cubicBezTo>
                        <a:pt x="1968338" y="431695"/>
                        <a:pt x="1952770" y="422298"/>
                        <a:pt x="1937722" y="413226"/>
                      </a:cubicBezTo>
                      <a:lnTo>
                        <a:pt x="1936098" y="412251"/>
                      </a:lnTo>
                      <a:cubicBezTo>
                        <a:pt x="1903967" y="392895"/>
                        <a:pt x="1873849" y="370506"/>
                        <a:pt x="1844727" y="348854"/>
                      </a:cubicBezTo>
                      <a:cubicBezTo>
                        <a:pt x="1812660" y="325015"/>
                        <a:pt x="1784404" y="302281"/>
                        <a:pt x="1758335" y="279330"/>
                      </a:cubicBezTo>
                      <a:lnTo>
                        <a:pt x="1746145" y="268612"/>
                      </a:lnTo>
                      <a:cubicBezTo>
                        <a:pt x="1722717" y="247999"/>
                        <a:pt x="1698489" y="226693"/>
                        <a:pt x="1675061" y="205258"/>
                      </a:cubicBezTo>
                      <a:cubicBezTo>
                        <a:pt x="1644705" y="177500"/>
                        <a:pt x="1617034" y="154397"/>
                        <a:pt x="1590445" y="134629"/>
                      </a:cubicBezTo>
                      <a:cubicBezTo>
                        <a:pt x="1559180" y="111375"/>
                        <a:pt x="1529105" y="92343"/>
                        <a:pt x="1498489" y="76472"/>
                      </a:cubicBezTo>
                      <a:cubicBezTo>
                        <a:pt x="1465729" y="59475"/>
                        <a:pt x="1431887" y="44860"/>
                        <a:pt x="1397894" y="33016"/>
                      </a:cubicBezTo>
                      <a:cubicBezTo>
                        <a:pt x="1361994" y="20501"/>
                        <a:pt x="1326204" y="11667"/>
                        <a:pt x="1291539" y="6730"/>
                      </a:cubicBezTo>
                      <a:cubicBezTo>
                        <a:pt x="1271814" y="3937"/>
                        <a:pt x="1254167" y="2443"/>
                        <a:pt x="1237560" y="2162"/>
                      </a:cubicBezTo>
                      <a:cubicBezTo>
                        <a:pt x="1221732" y="1902"/>
                        <a:pt x="1204844" y="2746"/>
                        <a:pt x="1184426" y="4782"/>
                      </a:cubicBezTo>
                      <a:cubicBezTo>
                        <a:pt x="1152338" y="7986"/>
                        <a:pt x="1117868" y="13637"/>
                        <a:pt x="1075906" y="22536"/>
                      </a:cubicBezTo>
                      <a:cubicBezTo>
                        <a:pt x="1043536" y="29400"/>
                        <a:pt x="1009369" y="38104"/>
                        <a:pt x="968382" y="49926"/>
                      </a:cubicBezTo>
                      <a:cubicBezTo>
                        <a:pt x="928715" y="61380"/>
                        <a:pt x="893942" y="72293"/>
                        <a:pt x="862070" y="83335"/>
                      </a:cubicBezTo>
                      <a:cubicBezTo>
                        <a:pt x="828640" y="94919"/>
                        <a:pt x="794234" y="107867"/>
                        <a:pt x="756885" y="122980"/>
                      </a:cubicBezTo>
                      <a:cubicBezTo>
                        <a:pt x="723800" y="136361"/>
                        <a:pt x="690131" y="150760"/>
                        <a:pt x="653929" y="167042"/>
                      </a:cubicBezTo>
                      <a:cubicBezTo>
                        <a:pt x="627384" y="178994"/>
                        <a:pt x="600622" y="191617"/>
                        <a:pt x="574726" y="203829"/>
                      </a:cubicBezTo>
                      <a:cubicBezTo>
                        <a:pt x="567581" y="207207"/>
                        <a:pt x="560414" y="210584"/>
                        <a:pt x="553269" y="213940"/>
                      </a:cubicBezTo>
                      <a:lnTo>
                        <a:pt x="517370" y="230829"/>
                      </a:lnTo>
                      <a:cubicBezTo>
                        <a:pt x="495393" y="241157"/>
                        <a:pt x="473416" y="251507"/>
                        <a:pt x="451439" y="261835"/>
                      </a:cubicBezTo>
                      <a:cubicBezTo>
                        <a:pt x="438903" y="267724"/>
                        <a:pt x="426388" y="273635"/>
                        <a:pt x="413873" y="279546"/>
                      </a:cubicBezTo>
                      <a:cubicBezTo>
                        <a:pt x="392849" y="289463"/>
                        <a:pt x="371110" y="299747"/>
                        <a:pt x="349675" y="309707"/>
                      </a:cubicBezTo>
                      <a:cubicBezTo>
                        <a:pt x="323541" y="321854"/>
                        <a:pt x="296909" y="334044"/>
                        <a:pt x="271143" y="345823"/>
                      </a:cubicBezTo>
                      <a:lnTo>
                        <a:pt x="240094" y="360070"/>
                      </a:lnTo>
                      <a:cubicBezTo>
                        <a:pt x="209629" y="374036"/>
                        <a:pt x="178126" y="388478"/>
                        <a:pt x="146925" y="402205"/>
                      </a:cubicBezTo>
                      <a:cubicBezTo>
                        <a:pt x="115746" y="415932"/>
                        <a:pt x="82207" y="430526"/>
                        <a:pt x="48083" y="444210"/>
                      </a:cubicBezTo>
                      <a:lnTo>
                        <a:pt x="45745" y="445163"/>
                      </a:lnTo>
                      <a:cubicBezTo>
                        <a:pt x="31325" y="450944"/>
                        <a:pt x="16428" y="456941"/>
                        <a:pt x="1423" y="461965"/>
                      </a:cubicBezTo>
                      <a:cubicBezTo>
                        <a:pt x="860" y="462159"/>
                        <a:pt x="232" y="461856"/>
                        <a:pt x="59" y="461293"/>
                      </a:cubicBezTo>
                      <a:cubicBezTo>
                        <a:pt x="-136" y="460730"/>
                        <a:pt x="167" y="460124"/>
                        <a:pt x="730" y="459929"/>
                      </a:cubicBezTo>
                      <a:cubicBezTo>
                        <a:pt x="15649" y="454928"/>
                        <a:pt x="30545" y="448952"/>
                        <a:pt x="44922" y="443171"/>
                      </a:cubicBezTo>
                      <a:lnTo>
                        <a:pt x="47261" y="442218"/>
                      </a:lnTo>
                      <a:cubicBezTo>
                        <a:pt x="81341" y="428534"/>
                        <a:pt x="114880" y="413962"/>
                        <a:pt x="146016" y="400235"/>
                      </a:cubicBezTo>
                      <a:cubicBezTo>
                        <a:pt x="177194" y="386507"/>
                        <a:pt x="208698" y="372065"/>
                        <a:pt x="239163" y="358121"/>
                      </a:cubicBezTo>
                      <a:lnTo>
                        <a:pt x="270255" y="343896"/>
                      </a:lnTo>
                      <a:cubicBezTo>
                        <a:pt x="296021" y="332117"/>
                        <a:pt x="322653" y="319927"/>
                        <a:pt x="348765" y="307780"/>
                      </a:cubicBezTo>
                      <a:cubicBezTo>
                        <a:pt x="370201" y="297820"/>
                        <a:pt x="391939" y="287557"/>
                        <a:pt x="412942" y="277619"/>
                      </a:cubicBezTo>
                      <a:cubicBezTo>
                        <a:pt x="425457" y="271708"/>
                        <a:pt x="437972" y="265797"/>
                        <a:pt x="450508" y="259908"/>
                      </a:cubicBezTo>
                      <a:cubicBezTo>
                        <a:pt x="472485" y="249580"/>
                        <a:pt x="494462" y="239252"/>
                        <a:pt x="516439" y="228902"/>
                      </a:cubicBezTo>
                      <a:lnTo>
                        <a:pt x="552338" y="212013"/>
                      </a:lnTo>
                      <a:cubicBezTo>
                        <a:pt x="559483" y="208657"/>
                        <a:pt x="566650" y="205280"/>
                        <a:pt x="573795" y="201902"/>
                      </a:cubicBezTo>
                      <a:cubicBezTo>
                        <a:pt x="599691" y="189690"/>
                        <a:pt x="626474" y="177045"/>
                        <a:pt x="653042" y="165093"/>
                      </a:cubicBezTo>
                      <a:cubicBezTo>
                        <a:pt x="689265" y="148811"/>
                        <a:pt x="722956" y="134369"/>
                        <a:pt x="756062" y="120988"/>
                      </a:cubicBezTo>
                      <a:cubicBezTo>
                        <a:pt x="793433" y="105875"/>
                        <a:pt x="827860" y="92905"/>
                        <a:pt x="861334" y="81322"/>
                      </a:cubicBezTo>
                      <a:cubicBezTo>
                        <a:pt x="893228" y="70279"/>
                        <a:pt x="928044" y="59345"/>
                        <a:pt x="967754" y="47891"/>
                      </a:cubicBezTo>
                      <a:cubicBezTo>
                        <a:pt x="1008785" y="36047"/>
                        <a:pt x="1042995" y="27343"/>
                        <a:pt x="1075430" y="20458"/>
                      </a:cubicBezTo>
                      <a:cubicBezTo>
                        <a:pt x="1117478" y="11537"/>
                        <a:pt x="1152034" y="5886"/>
                        <a:pt x="1184188" y="2681"/>
                      </a:cubicBezTo>
                      <a:cubicBezTo>
                        <a:pt x="1204692" y="624"/>
                        <a:pt x="1221646" y="-198"/>
                        <a:pt x="1237582" y="40"/>
                      </a:cubicBezTo>
                      <a:cubicBezTo>
                        <a:pt x="1254275" y="300"/>
                        <a:pt x="1272030" y="1815"/>
                        <a:pt x="1291820" y="4630"/>
                      </a:cubicBezTo>
                      <a:cubicBezTo>
                        <a:pt x="1326637" y="9588"/>
                        <a:pt x="1362557" y="18444"/>
                        <a:pt x="1398586" y="31024"/>
                      </a:cubicBezTo>
                      <a:cubicBezTo>
                        <a:pt x="1432667" y="42911"/>
                        <a:pt x="1466617" y="57569"/>
                        <a:pt x="1499463" y="74610"/>
                      </a:cubicBezTo>
                      <a:cubicBezTo>
                        <a:pt x="1530166" y="90545"/>
                        <a:pt x="1560349" y="109621"/>
                        <a:pt x="1591701" y="132940"/>
                      </a:cubicBezTo>
                      <a:cubicBezTo>
                        <a:pt x="1618333" y="152752"/>
                        <a:pt x="1646069" y="175898"/>
                        <a:pt x="1676469" y="203699"/>
                      </a:cubicBezTo>
                      <a:cubicBezTo>
                        <a:pt x="1699875" y="225113"/>
                        <a:pt x="1724103" y="246418"/>
                        <a:pt x="1747531" y="267010"/>
                      </a:cubicBezTo>
                      <a:lnTo>
                        <a:pt x="1759721" y="277727"/>
                      </a:lnTo>
                      <a:cubicBezTo>
                        <a:pt x="1785747" y="300635"/>
                        <a:pt x="1813959" y="323348"/>
                        <a:pt x="1845982" y="347144"/>
                      </a:cubicBezTo>
                      <a:cubicBezTo>
                        <a:pt x="1875061" y="368753"/>
                        <a:pt x="1905136" y="391097"/>
                        <a:pt x="1937181" y="410411"/>
                      </a:cubicBezTo>
                      <a:lnTo>
                        <a:pt x="1938805" y="411385"/>
                      </a:lnTo>
                      <a:cubicBezTo>
                        <a:pt x="1953831" y="420436"/>
                        <a:pt x="1969356" y="429811"/>
                        <a:pt x="1985205" y="437888"/>
                      </a:cubicBezTo>
                      <a:cubicBezTo>
                        <a:pt x="2000860" y="445855"/>
                        <a:pt x="2017748" y="454040"/>
                        <a:pt x="2035200" y="459908"/>
                      </a:cubicBezTo>
                      <a:cubicBezTo>
                        <a:pt x="2035763" y="460103"/>
                        <a:pt x="2036066" y="460709"/>
                        <a:pt x="2035871" y="461272"/>
                      </a:cubicBezTo>
                      <a:cubicBezTo>
                        <a:pt x="2035763" y="461726"/>
                        <a:pt x="2035351" y="462008"/>
                        <a:pt x="2034897" y="4620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8" name="任意多边形: 形状 467">
                  <a:extLst>
                    <a:ext uri="{FF2B5EF4-FFF2-40B4-BE49-F238E27FC236}">
                      <a16:creationId xmlns:a16="http://schemas.microsoft.com/office/drawing/2014/main" id="{9C243AA9-EFFC-1618-2F86-6F6B7740B75E}"/>
                    </a:ext>
                  </a:extLst>
                </p:cNvPr>
                <p:cNvSpPr/>
                <p:nvPr/>
              </p:nvSpPr>
              <p:spPr>
                <a:xfrm>
                  <a:off x="6428311" y="1249759"/>
                  <a:ext cx="2070082" cy="491034"/>
                </a:xfrm>
                <a:custGeom>
                  <a:avLst/>
                  <a:gdLst>
                    <a:gd name="connsiteX0" fmla="*/ 2068984 w 2070082"/>
                    <a:gd name="connsiteY0" fmla="*/ 491035 h 491034"/>
                    <a:gd name="connsiteX1" fmla="*/ 2068681 w 2070082"/>
                    <a:gd name="connsiteY1" fmla="*/ 490991 h 491034"/>
                    <a:gd name="connsiteX2" fmla="*/ 2016781 w 2070082"/>
                    <a:gd name="connsiteY2" fmla="*/ 470032 h 491034"/>
                    <a:gd name="connsiteX3" fmla="*/ 1967436 w 2070082"/>
                    <a:gd name="connsiteY3" fmla="*/ 441841 h 491034"/>
                    <a:gd name="connsiteX4" fmla="*/ 1888666 w 2070082"/>
                    <a:gd name="connsiteY4" fmla="*/ 383944 h 491034"/>
                    <a:gd name="connsiteX5" fmla="*/ 1876151 w 2070082"/>
                    <a:gd name="connsiteY5" fmla="*/ 374070 h 491034"/>
                    <a:gd name="connsiteX6" fmla="*/ 1790647 w 2070082"/>
                    <a:gd name="connsiteY6" fmla="*/ 298764 h 491034"/>
                    <a:gd name="connsiteX7" fmla="*/ 1708066 w 2070082"/>
                    <a:gd name="connsiteY7" fmla="*/ 217937 h 491034"/>
                    <a:gd name="connsiteX8" fmla="*/ 1624251 w 2070082"/>
                    <a:gd name="connsiteY8" fmla="*/ 141441 h 491034"/>
                    <a:gd name="connsiteX9" fmla="*/ 1532706 w 2070082"/>
                    <a:gd name="connsiteY9" fmla="*/ 78953 h 491034"/>
                    <a:gd name="connsiteX10" fmla="*/ 1482517 w 2070082"/>
                    <a:gd name="connsiteY10" fmla="*/ 53707 h 491034"/>
                    <a:gd name="connsiteX11" fmla="*/ 1430985 w 2070082"/>
                    <a:gd name="connsiteY11" fmla="*/ 31622 h 491034"/>
                    <a:gd name="connsiteX12" fmla="*/ 1322920 w 2070082"/>
                    <a:gd name="connsiteY12" fmla="*/ 4665 h 491034"/>
                    <a:gd name="connsiteX13" fmla="*/ 1213555 w 2070082"/>
                    <a:gd name="connsiteY13" fmla="*/ 7696 h 491034"/>
                    <a:gd name="connsiteX14" fmla="*/ 1102740 w 2070082"/>
                    <a:gd name="connsiteY14" fmla="*/ 30366 h 491034"/>
                    <a:gd name="connsiteX15" fmla="*/ 992011 w 2070082"/>
                    <a:gd name="connsiteY15" fmla="*/ 62671 h 491034"/>
                    <a:gd name="connsiteX16" fmla="*/ 883470 w 2070082"/>
                    <a:gd name="connsiteY16" fmla="*/ 99696 h 491034"/>
                    <a:gd name="connsiteX17" fmla="*/ 776509 w 2070082"/>
                    <a:gd name="connsiteY17" fmla="*/ 143281 h 491034"/>
                    <a:gd name="connsiteX18" fmla="*/ 671150 w 2070082"/>
                    <a:gd name="connsiteY18" fmla="*/ 190937 h 491034"/>
                    <a:gd name="connsiteX19" fmla="*/ 601777 w 2070082"/>
                    <a:gd name="connsiteY19" fmla="*/ 223913 h 491034"/>
                    <a:gd name="connsiteX20" fmla="*/ 568238 w 2070082"/>
                    <a:gd name="connsiteY20" fmla="*/ 239936 h 491034"/>
                    <a:gd name="connsiteX21" fmla="*/ 527424 w 2070082"/>
                    <a:gd name="connsiteY21" fmla="*/ 259336 h 491034"/>
                    <a:gd name="connsiteX22" fmla="*/ 463333 w 2070082"/>
                    <a:gd name="connsiteY22" fmla="*/ 289844 h 491034"/>
                    <a:gd name="connsiteX23" fmla="*/ 447224 w 2070082"/>
                    <a:gd name="connsiteY23" fmla="*/ 297552 h 491034"/>
                    <a:gd name="connsiteX24" fmla="*/ 358992 w 2070082"/>
                    <a:gd name="connsiteY24" fmla="*/ 339340 h 491034"/>
                    <a:gd name="connsiteX25" fmla="*/ 282236 w 2070082"/>
                    <a:gd name="connsiteY25" fmla="*/ 374460 h 491034"/>
                    <a:gd name="connsiteX26" fmla="*/ 255496 w 2070082"/>
                    <a:gd name="connsiteY26" fmla="*/ 386628 h 491034"/>
                    <a:gd name="connsiteX27" fmla="*/ 235792 w 2070082"/>
                    <a:gd name="connsiteY27" fmla="*/ 395614 h 491034"/>
                    <a:gd name="connsiteX28" fmla="*/ 151306 w 2070082"/>
                    <a:gd name="connsiteY28" fmla="*/ 433548 h 491034"/>
                    <a:gd name="connsiteX29" fmla="*/ 48805 w 2070082"/>
                    <a:gd name="connsiteY29" fmla="*/ 475077 h 491034"/>
                    <a:gd name="connsiteX30" fmla="*/ 1387 w 2070082"/>
                    <a:gd name="connsiteY30" fmla="*/ 490970 h 491034"/>
                    <a:gd name="connsiteX31" fmla="*/ 45 w 2070082"/>
                    <a:gd name="connsiteY31" fmla="*/ 490212 h 491034"/>
                    <a:gd name="connsiteX32" fmla="*/ 803 w 2070082"/>
                    <a:gd name="connsiteY32" fmla="*/ 488869 h 491034"/>
                    <a:gd name="connsiteX33" fmla="*/ 48047 w 2070082"/>
                    <a:gd name="connsiteY33" fmla="*/ 473020 h 491034"/>
                    <a:gd name="connsiteX34" fmla="*/ 150440 w 2070082"/>
                    <a:gd name="connsiteY34" fmla="*/ 431535 h 491034"/>
                    <a:gd name="connsiteX35" fmla="*/ 234883 w 2070082"/>
                    <a:gd name="connsiteY35" fmla="*/ 393622 h 491034"/>
                    <a:gd name="connsiteX36" fmla="*/ 254586 w 2070082"/>
                    <a:gd name="connsiteY36" fmla="*/ 384615 h 491034"/>
                    <a:gd name="connsiteX37" fmla="*/ 281326 w 2070082"/>
                    <a:gd name="connsiteY37" fmla="*/ 372446 h 491034"/>
                    <a:gd name="connsiteX38" fmla="*/ 358061 w 2070082"/>
                    <a:gd name="connsiteY38" fmla="*/ 337327 h 491034"/>
                    <a:gd name="connsiteX39" fmla="*/ 446250 w 2070082"/>
                    <a:gd name="connsiteY39" fmla="*/ 295538 h 491034"/>
                    <a:gd name="connsiteX40" fmla="*/ 462359 w 2070082"/>
                    <a:gd name="connsiteY40" fmla="*/ 287830 h 491034"/>
                    <a:gd name="connsiteX41" fmla="*/ 526471 w 2070082"/>
                    <a:gd name="connsiteY41" fmla="*/ 257322 h 491034"/>
                    <a:gd name="connsiteX42" fmla="*/ 567285 w 2070082"/>
                    <a:gd name="connsiteY42" fmla="*/ 237922 h 491034"/>
                    <a:gd name="connsiteX43" fmla="*/ 600824 w 2070082"/>
                    <a:gd name="connsiteY43" fmla="*/ 221900 h 491034"/>
                    <a:gd name="connsiteX44" fmla="*/ 670219 w 2070082"/>
                    <a:gd name="connsiteY44" fmla="*/ 188924 h 491034"/>
                    <a:gd name="connsiteX45" fmla="*/ 775643 w 2070082"/>
                    <a:gd name="connsiteY45" fmla="*/ 141246 h 491034"/>
                    <a:gd name="connsiteX46" fmla="*/ 882712 w 2070082"/>
                    <a:gd name="connsiteY46" fmla="*/ 97617 h 491034"/>
                    <a:gd name="connsiteX47" fmla="*/ 991362 w 2070082"/>
                    <a:gd name="connsiteY47" fmla="*/ 60549 h 491034"/>
                    <a:gd name="connsiteX48" fmla="*/ 1102220 w 2070082"/>
                    <a:gd name="connsiteY48" fmla="*/ 28201 h 491034"/>
                    <a:gd name="connsiteX49" fmla="*/ 1213252 w 2070082"/>
                    <a:gd name="connsiteY49" fmla="*/ 5488 h 491034"/>
                    <a:gd name="connsiteX50" fmla="*/ 1323201 w 2070082"/>
                    <a:gd name="connsiteY50" fmla="*/ 2456 h 491034"/>
                    <a:gd name="connsiteX51" fmla="*/ 1431764 w 2070082"/>
                    <a:gd name="connsiteY51" fmla="*/ 29521 h 491034"/>
                    <a:gd name="connsiteX52" fmla="*/ 1483470 w 2070082"/>
                    <a:gd name="connsiteY52" fmla="*/ 51693 h 491034"/>
                    <a:gd name="connsiteX53" fmla="*/ 1533767 w 2070082"/>
                    <a:gd name="connsiteY53" fmla="*/ 76983 h 491034"/>
                    <a:gd name="connsiteX54" fmla="*/ 1625659 w 2070082"/>
                    <a:gd name="connsiteY54" fmla="*/ 139709 h 491034"/>
                    <a:gd name="connsiteX55" fmla="*/ 1709625 w 2070082"/>
                    <a:gd name="connsiteY55" fmla="*/ 216335 h 491034"/>
                    <a:gd name="connsiteX56" fmla="*/ 1792206 w 2070082"/>
                    <a:gd name="connsiteY56" fmla="*/ 297141 h 491034"/>
                    <a:gd name="connsiteX57" fmla="*/ 1877537 w 2070082"/>
                    <a:gd name="connsiteY57" fmla="*/ 372295 h 491034"/>
                    <a:gd name="connsiteX58" fmla="*/ 1890052 w 2070082"/>
                    <a:gd name="connsiteY58" fmla="*/ 382190 h 491034"/>
                    <a:gd name="connsiteX59" fmla="*/ 1968627 w 2070082"/>
                    <a:gd name="connsiteY59" fmla="*/ 439957 h 491034"/>
                    <a:gd name="connsiteX60" fmla="*/ 2017799 w 2070082"/>
                    <a:gd name="connsiteY60" fmla="*/ 468062 h 491034"/>
                    <a:gd name="connsiteX61" fmla="*/ 2069287 w 2070082"/>
                    <a:gd name="connsiteY61" fmla="*/ 488869 h 491034"/>
                    <a:gd name="connsiteX62" fmla="*/ 2070045 w 2070082"/>
                    <a:gd name="connsiteY62" fmla="*/ 490212 h 491034"/>
                    <a:gd name="connsiteX63" fmla="*/ 2068984 w 2070082"/>
                    <a:gd name="connsiteY63" fmla="*/ 491035 h 491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2070082" h="491034">
                      <a:moveTo>
                        <a:pt x="2068984" y="491035"/>
                      </a:moveTo>
                      <a:cubicBezTo>
                        <a:pt x="2068898" y="491035"/>
                        <a:pt x="2068789" y="491013"/>
                        <a:pt x="2068681" y="490991"/>
                      </a:cubicBezTo>
                      <a:cubicBezTo>
                        <a:pt x="2052572" y="486466"/>
                        <a:pt x="2035597" y="479602"/>
                        <a:pt x="2016781" y="470032"/>
                      </a:cubicBezTo>
                      <a:cubicBezTo>
                        <a:pt x="2000845" y="461913"/>
                        <a:pt x="1984238" y="452407"/>
                        <a:pt x="1967436" y="441841"/>
                      </a:cubicBezTo>
                      <a:cubicBezTo>
                        <a:pt x="1939873" y="424476"/>
                        <a:pt x="1913847" y="403864"/>
                        <a:pt x="1888666" y="383944"/>
                      </a:cubicBezTo>
                      <a:cubicBezTo>
                        <a:pt x="1884487" y="380653"/>
                        <a:pt x="1880330" y="377340"/>
                        <a:pt x="1876151" y="374070"/>
                      </a:cubicBezTo>
                      <a:cubicBezTo>
                        <a:pt x="1847246" y="351336"/>
                        <a:pt x="1819271" y="326696"/>
                        <a:pt x="1790647" y="298764"/>
                      </a:cubicBezTo>
                      <a:cubicBezTo>
                        <a:pt x="1764318" y="273085"/>
                        <a:pt x="1736257" y="245695"/>
                        <a:pt x="1708066" y="217937"/>
                      </a:cubicBezTo>
                      <a:cubicBezTo>
                        <a:pt x="1676346" y="186737"/>
                        <a:pt x="1649714" y="162422"/>
                        <a:pt x="1624251" y="141441"/>
                      </a:cubicBezTo>
                      <a:cubicBezTo>
                        <a:pt x="1593029" y="115740"/>
                        <a:pt x="1563084" y="95300"/>
                        <a:pt x="1532706" y="78953"/>
                      </a:cubicBezTo>
                      <a:cubicBezTo>
                        <a:pt x="1518264" y="71180"/>
                        <a:pt x="1502307" y="63169"/>
                        <a:pt x="1482517" y="53707"/>
                      </a:cubicBezTo>
                      <a:cubicBezTo>
                        <a:pt x="1463506" y="44634"/>
                        <a:pt x="1446661" y="37424"/>
                        <a:pt x="1430985" y="31622"/>
                      </a:cubicBezTo>
                      <a:cubicBezTo>
                        <a:pt x="1394242" y="18024"/>
                        <a:pt x="1357888" y="8974"/>
                        <a:pt x="1322920" y="4665"/>
                      </a:cubicBezTo>
                      <a:cubicBezTo>
                        <a:pt x="1290074" y="637"/>
                        <a:pt x="1255322" y="1590"/>
                        <a:pt x="1213555" y="7696"/>
                      </a:cubicBezTo>
                      <a:cubicBezTo>
                        <a:pt x="1179150" y="12719"/>
                        <a:pt x="1142905" y="20146"/>
                        <a:pt x="1102740" y="30366"/>
                      </a:cubicBezTo>
                      <a:cubicBezTo>
                        <a:pt x="1063485" y="40369"/>
                        <a:pt x="1024749" y="52299"/>
                        <a:pt x="992011" y="62671"/>
                      </a:cubicBezTo>
                      <a:cubicBezTo>
                        <a:pt x="959728" y="72890"/>
                        <a:pt x="921599" y="85275"/>
                        <a:pt x="883470" y="99696"/>
                      </a:cubicBezTo>
                      <a:cubicBezTo>
                        <a:pt x="850494" y="112167"/>
                        <a:pt x="815504" y="126414"/>
                        <a:pt x="776509" y="143281"/>
                      </a:cubicBezTo>
                      <a:cubicBezTo>
                        <a:pt x="744550" y="157117"/>
                        <a:pt x="710080" y="172685"/>
                        <a:pt x="671150" y="190937"/>
                      </a:cubicBezTo>
                      <a:cubicBezTo>
                        <a:pt x="647960" y="201807"/>
                        <a:pt x="624490" y="213044"/>
                        <a:pt x="601777" y="223913"/>
                      </a:cubicBezTo>
                      <a:cubicBezTo>
                        <a:pt x="590604" y="229261"/>
                        <a:pt x="579432" y="234609"/>
                        <a:pt x="568238" y="239936"/>
                      </a:cubicBezTo>
                      <a:cubicBezTo>
                        <a:pt x="554640" y="246410"/>
                        <a:pt x="541043" y="252862"/>
                        <a:pt x="527424" y="259336"/>
                      </a:cubicBezTo>
                      <a:cubicBezTo>
                        <a:pt x="506053" y="269491"/>
                        <a:pt x="484682" y="279624"/>
                        <a:pt x="463333" y="289844"/>
                      </a:cubicBezTo>
                      <a:lnTo>
                        <a:pt x="447224" y="297552"/>
                      </a:lnTo>
                      <a:cubicBezTo>
                        <a:pt x="418362" y="311366"/>
                        <a:pt x="388526" y="325656"/>
                        <a:pt x="358992" y="339340"/>
                      </a:cubicBezTo>
                      <a:cubicBezTo>
                        <a:pt x="333465" y="351162"/>
                        <a:pt x="307417" y="363006"/>
                        <a:pt x="282236" y="374460"/>
                      </a:cubicBezTo>
                      <a:cubicBezTo>
                        <a:pt x="273315" y="378509"/>
                        <a:pt x="264395" y="382558"/>
                        <a:pt x="255496" y="386628"/>
                      </a:cubicBezTo>
                      <a:cubicBezTo>
                        <a:pt x="248935" y="389616"/>
                        <a:pt x="242353" y="392626"/>
                        <a:pt x="235792" y="395614"/>
                      </a:cubicBezTo>
                      <a:cubicBezTo>
                        <a:pt x="208186" y="408237"/>
                        <a:pt x="179648" y="421272"/>
                        <a:pt x="151306" y="433548"/>
                      </a:cubicBezTo>
                      <a:cubicBezTo>
                        <a:pt x="114606" y="449441"/>
                        <a:pt x="81067" y="463039"/>
                        <a:pt x="48805" y="475077"/>
                      </a:cubicBezTo>
                      <a:cubicBezTo>
                        <a:pt x="34991" y="480230"/>
                        <a:pt x="18536" y="486163"/>
                        <a:pt x="1387" y="490970"/>
                      </a:cubicBezTo>
                      <a:cubicBezTo>
                        <a:pt x="803" y="491121"/>
                        <a:pt x="218" y="490796"/>
                        <a:pt x="45" y="490212"/>
                      </a:cubicBezTo>
                      <a:cubicBezTo>
                        <a:pt x="-129" y="489627"/>
                        <a:pt x="218" y="489043"/>
                        <a:pt x="803" y="488869"/>
                      </a:cubicBezTo>
                      <a:cubicBezTo>
                        <a:pt x="17886" y="484084"/>
                        <a:pt x="34277" y="478173"/>
                        <a:pt x="48047" y="473020"/>
                      </a:cubicBezTo>
                      <a:cubicBezTo>
                        <a:pt x="80287" y="460982"/>
                        <a:pt x="113783" y="447406"/>
                        <a:pt x="150440" y="431535"/>
                      </a:cubicBezTo>
                      <a:cubicBezTo>
                        <a:pt x="178739" y="419280"/>
                        <a:pt x="207276" y="406224"/>
                        <a:pt x="234883" y="393622"/>
                      </a:cubicBezTo>
                      <a:cubicBezTo>
                        <a:pt x="241443" y="390612"/>
                        <a:pt x="248026" y="387624"/>
                        <a:pt x="254586" y="384615"/>
                      </a:cubicBezTo>
                      <a:cubicBezTo>
                        <a:pt x="263507" y="380544"/>
                        <a:pt x="272406" y="376495"/>
                        <a:pt x="281326" y="372446"/>
                      </a:cubicBezTo>
                      <a:cubicBezTo>
                        <a:pt x="306508" y="360992"/>
                        <a:pt x="332533" y="349170"/>
                        <a:pt x="358061" y="337327"/>
                      </a:cubicBezTo>
                      <a:cubicBezTo>
                        <a:pt x="387573" y="323643"/>
                        <a:pt x="417410" y="309352"/>
                        <a:pt x="446250" y="295538"/>
                      </a:cubicBezTo>
                      <a:lnTo>
                        <a:pt x="462359" y="287830"/>
                      </a:lnTo>
                      <a:cubicBezTo>
                        <a:pt x="483708" y="277610"/>
                        <a:pt x="505079" y="267477"/>
                        <a:pt x="526471" y="257322"/>
                      </a:cubicBezTo>
                      <a:cubicBezTo>
                        <a:pt x="540068" y="250870"/>
                        <a:pt x="553687" y="244418"/>
                        <a:pt x="567285" y="237922"/>
                      </a:cubicBezTo>
                      <a:cubicBezTo>
                        <a:pt x="578479" y="232596"/>
                        <a:pt x="589652" y="227248"/>
                        <a:pt x="600824" y="221900"/>
                      </a:cubicBezTo>
                      <a:cubicBezTo>
                        <a:pt x="623537" y="211030"/>
                        <a:pt x="647029" y="199793"/>
                        <a:pt x="670219" y="188924"/>
                      </a:cubicBezTo>
                      <a:cubicBezTo>
                        <a:pt x="709171" y="170671"/>
                        <a:pt x="743641" y="155082"/>
                        <a:pt x="775643" y="141246"/>
                      </a:cubicBezTo>
                      <a:cubicBezTo>
                        <a:pt x="814681" y="124357"/>
                        <a:pt x="849693" y="110089"/>
                        <a:pt x="882712" y="97617"/>
                      </a:cubicBezTo>
                      <a:cubicBezTo>
                        <a:pt x="920884" y="83197"/>
                        <a:pt x="959057" y="70790"/>
                        <a:pt x="991362" y="60549"/>
                      </a:cubicBezTo>
                      <a:cubicBezTo>
                        <a:pt x="1024121" y="50177"/>
                        <a:pt x="1062922" y="38225"/>
                        <a:pt x="1102220" y="28201"/>
                      </a:cubicBezTo>
                      <a:cubicBezTo>
                        <a:pt x="1142450" y="17937"/>
                        <a:pt x="1178782" y="10511"/>
                        <a:pt x="1213252" y="5488"/>
                      </a:cubicBezTo>
                      <a:cubicBezTo>
                        <a:pt x="1255235" y="-640"/>
                        <a:pt x="1290160" y="-1614"/>
                        <a:pt x="1323201" y="2456"/>
                      </a:cubicBezTo>
                      <a:cubicBezTo>
                        <a:pt x="1358342" y="6765"/>
                        <a:pt x="1394869" y="15881"/>
                        <a:pt x="1431764" y="29521"/>
                      </a:cubicBezTo>
                      <a:cubicBezTo>
                        <a:pt x="1447484" y="35346"/>
                        <a:pt x="1464394" y="42599"/>
                        <a:pt x="1483470" y="51693"/>
                      </a:cubicBezTo>
                      <a:cubicBezTo>
                        <a:pt x="1503303" y="61155"/>
                        <a:pt x="1519282" y="69188"/>
                        <a:pt x="1533767" y="76983"/>
                      </a:cubicBezTo>
                      <a:cubicBezTo>
                        <a:pt x="1564275" y="93395"/>
                        <a:pt x="1594328" y="113899"/>
                        <a:pt x="1625659" y="139709"/>
                      </a:cubicBezTo>
                      <a:cubicBezTo>
                        <a:pt x="1651186" y="160733"/>
                        <a:pt x="1677862" y="185070"/>
                        <a:pt x="1709625" y="216335"/>
                      </a:cubicBezTo>
                      <a:cubicBezTo>
                        <a:pt x="1737816" y="244071"/>
                        <a:pt x="1765877" y="271461"/>
                        <a:pt x="1792206" y="297141"/>
                      </a:cubicBezTo>
                      <a:cubicBezTo>
                        <a:pt x="1820787" y="325028"/>
                        <a:pt x="1848696" y="349603"/>
                        <a:pt x="1877537" y="372295"/>
                      </a:cubicBezTo>
                      <a:cubicBezTo>
                        <a:pt x="1881716" y="375586"/>
                        <a:pt x="1885873" y="378877"/>
                        <a:pt x="1890052" y="382190"/>
                      </a:cubicBezTo>
                      <a:cubicBezTo>
                        <a:pt x="1915190" y="402088"/>
                        <a:pt x="1941172" y="422657"/>
                        <a:pt x="1968627" y="439957"/>
                      </a:cubicBezTo>
                      <a:cubicBezTo>
                        <a:pt x="1985364" y="450502"/>
                        <a:pt x="2001906" y="459942"/>
                        <a:pt x="2017799" y="468062"/>
                      </a:cubicBezTo>
                      <a:cubicBezTo>
                        <a:pt x="2036463" y="477589"/>
                        <a:pt x="2053308" y="484387"/>
                        <a:pt x="2069287" y="488869"/>
                      </a:cubicBezTo>
                      <a:cubicBezTo>
                        <a:pt x="2069872" y="489021"/>
                        <a:pt x="2070197" y="489627"/>
                        <a:pt x="2070045" y="490212"/>
                      </a:cubicBezTo>
                      <a:cubicBezTo>
                        <a:pt x="2069894" y="490710"/>
                        <a:pt x="2069460" y="491035"/>
                        <a:pt x="2068984" y="4910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9" name="任意多边形: 形状 468">
                  <a:extLst>
                    <a:ext uri="{FF2B5EF4-FFF2-40B4-BE49-F238E27FC236}">
                      <a16:creationId xmlns:a16="http://schemas.microsoft.com/office/drawing/2014/main" id="{373CAC3F-2C4D-40B6-1CAA-F27C65FF29A8}"/>
                    </a:ext>
                  </a:extLst>
                </p:cNvPr>
                <p:cNvSpPr/>
                <p:nvPr/>
              </p:nvSpPr>
              <p:spPr>
                <a:xfrm>
                  <a:off x="6413801" y="1275111"/>
                  <a:ext cx="2099196" cy="517041"/>
                </a:xfrm>
                <a:custGeom>
                  <a:avLst/>
                  <a:gdLst>
                    <a:gd name="connsiteX0" fmla="*/ 2098088 w 2099196"/>
                    <a:gd name="connsiteY0" fmla="*/ 517041 h 517041"/>
                    <a:gd name="connsiteX1" fmla="*/ 2097849 w 2099196"/>
                    <a:gd name="connsiteY1" fmla="*/ 517020 h 517041"/>
                    <a:gd name="connsiteX2" fmla="*/ 2044152 w 2099196"/>
                    <a:gd name="connsiteY2" fmla="*/ 497922 h 517041"/>
                    <a:gd name="connsiteX3" fmla="*/ 1993790 w 2099196"/>
                    <a:gd name="connsiteY3" fmla="*/ 469558 h 517041"/>
                    <a:gd name="connsiteX4" fmla="*/ 1947173 w 2099196"/>
                    <a:gd name="connsiteY4" fmla="*/ 435067 h 517041"/>
                    <a:gd name="connsiteX5" fmla="*/ 1902418 w 2099196"/>
                    <a:gd name="connsiteY5" fmla="*/ 398301 h 517041"/>
                    <a:gd name="connsiteX6" fmla="*/ 1819036 w 2099196"/>
                    <a:gd name="connsiteY6" fmla="*/ 316738 h 517041"/>
                    <a:gd name="connsiteX7" fmla="*/ 1798791 w 2099196"/>
                    <a:gd name="connsiteY7" fmla="*/ 294783 h 517041"/>
                    <a:gd name="connsiteX8" fmla="*/ 1739162 w 2099196"/>
                    <a:gd name="connsiteY8" fmla="*/ 230411 h 517041"/>
                    <a:gd name="connsiteX9" fmla="*/ 1657187 w 2099196"/>
                    <a:gd name="connsiteY9" fmla="*/ 147679 h 517041"/>
                    <a:gd name="connsiteX10" fmla="*/ 1565642 w 2099196"/>
                    <a:gd name="connsiteY10" fmla="*/ 80449 h 517041"/>
                    <a:gd name="connsiteX11" fmla="*/ 1564516 w 2099196"/>
                    <a:gd name="connsiteY11" fmla="*/ 79822 h 517041"/>
                    <a:gd name="connsiteX12" fmla="*/ 1462968 w 2099196"/>
                    <a:gd name="connsiteY12" fmla="*/ 29502 h 517041"/>
                    <a:gd name="connsiteX13" fmla="*/ 1352673 w 2099196"/>
                    <a:gd name="connsiteY13" fmla="*/ 3282 h 517041"/>
                    <a:gd name="connsiteX14" fmla="*/ 1240580 w 2099196"/>
                    <a:gd name="connsiteY14" fmla="*/ 11098 h 517041"/>
                    <a:gd name="connsiteX15" fmla="*/ 1127405 w 2099196"/>
                    <a:gd name="connsiteY15" fmla="*/ 38185 h 517041"/>
                    <a:gd name="connsiteX16" fmla="*/ 1014359 w 2099196"/>
                    <a:gd name="connsiteY16" fmla="*/ 74105 h 517041"/>
                    <a:gd name="connsiteX17" fmla="*/ 905341 w 2099196"/>
                    <a:gd name="connsiteY17" fmla="*/ 113967 h 517041"/>
                    <a:gd name="connsiteX18" fmla="*/ 796497 w 2099196"/>
                    <a:gd name="connsiteY18" fmla="*/ 161190 h 517041"/>
                    <a:gd name="connsiteX19" fmla="*/ 689037 w 2099196"/>
                    <a:gd name="connsiteY19" fmla="*/ 211856 h 517041"/>
                    <a:gd name="connsiteX20" fmla="*/ 604876 w 2099196"/>
                    <a:gd name="connsiteY20" fmla="*/ 252562 h 517041"/>
                    <a:gd name="connsiteX21" fmla="*/ 583527 w 2099196"/>
                    <a:gd name="connsiteY21" fmla="*/ 262911 h 517041"/>
                    <a:gd name="connsiteX22" fmla="*/ 475808 w 2099196"/>
                    <a:gd name="connsiteY22" fmla="*/ 315201 h 517041"/>
                    <a:gd name="connsiteX23" fmla="*/ 369280 w 2099196"/>
                    <a:gd name="connsiteY23" fmla="*/ 366343 h 517041"/>
                    <a:gd name="connsiteX24" fmla="*/ 272950 w 2099196"/>
                    <a:gd name="connsiteY24" fmla="*/ 410513 h 517041"/>
                    <a:gd name="connsiteX25" fmla="*/ 264094 w 2099196"/>
                    <a:gd name="connsiteY25" fmla="*/ 414519 h 517041"/>
                    <a:gd name="connsiteX26" fmla="*/ 156376 w 2099196"/>
                    <a:gd name="connsiteY26" fmla="*/ 462240 h 517041"/>
                    <a:gd name="connsiteX27" fmla="*/ 50562 w 2099196"/>
                    <a:gd name="connsiteY27" fmla="*/ 502773 h 517041"/>
                    <a:gd name="connsiteX28" fmla="*/ 1325 w 2099196"/>
                    <a:gd name="connsiteY28" fmla="*/ 516976 h 517041"/>
                    <a:gd name="connsiteX29" fmla="*/ 26 w 2099196"/>
                    <a:gd name="connsiteY29" fmla="*/ 516154 h 517041"/>
                    <a:gd name="connsiteX30" fmla="*/ 849 w 2099196"/>
                    <a:gd name="connsiteY30" fmla="*/ 514854 h 517041"/>
                    <a:gd name="connsiteX31" fmla="*/ 49869 w 2099196"/>
                    <a:gd name="connsiteY31" fmla="*/ 500716 h 517041"/>
                    <a:gd name="connsiteX32" fmla="*/ 155531 w 2099196"/>
                    <a:gd name="connsiteY32" fmla="*/ 460248 h 517041"/>
                    <a:gd name="connsiteX33" fmla="*/ 263207 w 2099196"/>
                    <a:gd name="connsiteY33" fmla="*/ 412548 h 517041"/>
                    <a:gd name="connsiteX34" fmla="*/ 272062 w 2099196"/>
                    <a:gd name="connsiteY34" fmla="*/ 408543 h 517041"/>
                    <a:gd name="connsiteX35" fmla="*/ 368371 w 2099196"/>
                    <a:gd name="connsiteY35" fmla="*/ 364373 h 517041"/>
                    <a:gd name="connsiteX36" fmla="*/ 474877 w 2099196"/>
                    <a:gd name="connsiteY36" fmla="*/ 313231 h 517041"/>
                    <a:gd name="connsiteX37" fmla="*/ 582596 w 2099196"/>
                    <a:gd name="connsiteY37" fmla="*/ 260941 h 517041"/>
                    <a:gd name="connsiteX38" fmla="*/ 603945 w 2099196"/>
                    <a:gd name="connsiteY38" fmla="*/ 250591 h 517041"/>
                    <a:gd name="connsiteX39" fmla="*/ 688106 w 2099196"/>
                    <a:gd name="connsiteY39" fmla="*/ 209885 h 517041"/>
                    <a:gd name="connsiteX40" fmla="*/ 795609 w 2099196"/>
                    <a:gd name="connsiteY40" fmla="*/ 159198 h 517041"/>
                    <a:gd name="connsiteX41" fmla="*/ 904540 w 2099196"/>
                    <a:gd name="connsiteY41" fmla="*/ 111931 h 517041"/>
                    <a:gd name="connsiteX42" fmla="*/ 1013688 w 2099196"/>
                    <a:gd name="connsiteY42" fmla="*/ 72027 h 517041"/>
                    <a:gd name="connsiteX43" fmla="*/ 1126820 w 2099196"/>
                    <a:gd name="connsiteY43" fmla="*/ 36063 h 517041"/>
                    <a:gd name="connsiteX44" fmla="*/ 1240212 w 2099196"/>
                    <a:gd name="connsiteY44" fmla="*/ 8911 h 517041"/>
                    <a:gd name="connsiteX45" fmla="*/ 1352868 w 2099196"/>
                    <a:gd name="connsiteY45" fmla="*/ 1073 h 517041"/>
                    <a:gd name="connsiteX46" fmla="*/ 1463769 w 2099196"/>
                    <a:gd name="connsiteY46" fmla="*/ 27445 h 517041"/>
                    <a:gd name="connsiteX47" fmla="*/ 1565599 w 2099196"/>
                    <a:gd name="connsiteY47" fmla="*/ 77894 h 517041"/>
                    <a:gd name="connsiteX48" fmla="*/ 1566725 w 2099196"/>
                    <a:gd name="connsiteY48" fmla="*/ 78522 h 517041"/>
                    <a:gd name="connsiteX49" fmla="*/ 1658681 w 2099196"/>
                    <a:gd name="connsiteY49" fmla="*/ 146055 h 517041"/>
                    <a:gd name="connsiteX50" fmla="*/ 1740785 w 2099196"/>
                    <a:gd name="connsiteY50" fmla="*/ 228917 h 517041"/>
                    <a:gd name="connsiteX51" fmla="*/ 1800437 w 2099196"/>
                    <a:gd name="connsiteY51" fmla="*/ 293289 h 517041"/>
                    <a:gd name="connsiteX52" fmla="*/ 1820660 w 2099196"/>
                    <a:gd name="connsiteY52" fmla="*/ 315244 h 517041"/>
                    <a:gd name="connsiteX53" fmla="*/ 1903847 w 2099196"/>
                    <a:gd name="connsiteY53" fmla="*/ 396634 h 517041"/>
                    <a:gd name="connsiteX54" fmla="*/ 1948559 w 2099196"/>
                    <a:gd name="connsiteY54" fmla="*/ 433356 h 517041"/>
                    <a:gd name="connsiteX55" fmla="*/ 1995002 w 2099196"/>
                    <a:gd name="connsiteY55" fmla="*/ 467718 h 517041"/>
                    <a:gd name="connsiteX56" fmla="*/ 2045105 w 2099196"/>
                    <a:gd name="connsiteY56" fmla="*/ 495931 h 517041"/>
                    <a:gd name="connsiteX57" fmla="*/ 2098347 w 2099196"/>
                    <a:gd name="connsiteY57" fmla="*/ 514876 h 517041"/>
                    <a:gd name="connsiteX58" fmla="*/ 2099170 w 2099196"/>
                    <a:gd name="connsiteY58" fmla="*/ 516175 h 517041"/>
                    <a:gd name="connsiteX59" fmla="*/ 2098088 w 2099196"/>
                    <a:gd name="connsiteY59" fmla="*/ 517041 h 517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2099196" h="517041">
                      <a:moveTo>
                        <a:pt x="2098088" y="517041"/>
                      </a:moveTo>
                      <a:cubicBezTo>
                        <a:pt x="2098001" y="517041"/>
                        <a:pt x="2097936" y="517041"/>
                        <a:pt x="2097849" y="517020"/>
                      </a:cubicBezTo>
                      <a:cubicBezTo>
                        <a:pt x="2080311" y="513014"/>
                        <a:pt x="2062751" y="506778"/>
                        <a:pt x="2044152" y="497922"/>
                      </a:cubicBezTo>
                      <a:cubicBezTo>
                        <a:pt x="2026463" y="489500"/>
                        <a:pt x="2009509" y="479951"/>
                        <a:pt x="1993790" y="469558"/>
                      </a:cubicBezTo>
                      <a:cubicBezTo>
                        <a:pt x="1979867" y="460356"/>
                        <a:pt x="1965490" y="449725"/>
                        <a:pt x="1947173" y="435067"/>
                      </a:cubicBezTo>
                      <a:cubicBezTo>
                        <a:pt x="1931583" y="422595"/>
                        <a:pt x="1916535" y="410232"/>
                        <a:pt x="1902418" y="398301"/>
                      </a:cubicBezTo>
                      <a:cubicBezTo>
                        <a:pt x="1869788" y="370760"/>
                        <a:pt x="1840710" y="340231"/>
                        <a:pt x="1819036" y="316738"/>
                      </a:cubicBezTo>
                      <a:cubicBezTo>
                        <a:pt x="1812281" y="309420"/>
                        <a:pt x="1805547" y="302101"/>
                        <a:pt x="1798791" y="294783"/>
                      </a:cubicBezTo>
                      <a:cubicBezTo>
                        <a:pt x="1779305" y="273629"/>
                        <a:pt x="1759168" y="251739"/>
                        <a:pt x="1739162" y="230411"/>
                      </a:cubicBezTo>
                      <a:cubicBezTo>
                        <a:pt x="1709585" y="198886"/>
                        <a:pt x="1684772" y="172774"/>
                        <a:pt x="1657187" y="147679"/>
                      </a:cubicBezTo>
                      <a:cubicBezTo>
                        <a:pt x="1626160" y="119423"/>
                        <a:pt x="1596193" y="97446"/>
                        <a:pt x="1565642" y="80449"/>
                      </a:cubicBezTo>
                      <a:lnTo>
                        <a:pt x="1564516" y="79822"/>
                      </a:lnTo>
                      <a:cubicBezTo>
                        <a:pt x="1531973" y="61720"/>
                        <a:pt x="1498326" y="43013"/>
                        <a:pt x="1462968" y="29502"/>
                      </a:cubicBezTo>
                      <a:cubicBezTo>
                        <a:pt x="1425012" y="15017"/>
                        <a:pt x="1387901" y="6183"/>
                        <a:pt x="1352673" y="3282"/>
                      </a:cubicBezTo>
                      <a:cubicBezTo>
                        <a:pt x="1320130" y="597"/>
                        <a:pt x="1285551" y="3000"/>
                        <a:pt x="1240580" y="11098"/>
                      </a:cubicBezTo>
                      <a:cubicBezTo>
                        <a:pt x="1205092" y="17485"/>
                        <a:pt x="1168089" y="26341"/>
                        <a:pt x="1127405" y="38185"/>
                      </a:cubicBezTo>
                      <a:cubicBezTo>
                        <a:pt x="1086699" y="50050"/>
                        <a:pt x="1047400" y="62998"/>
                        <a:pt x="1014359" y="74105"/>
                      </a:cubicBezTo>
                      <a:cubicBezTo>
                        <a:pt x="972051" y="88331"/>
                        <a:pt x="937408" y="100997"/>
                        <a:pt x="905341" y="113967"/>
                      </a:cubicBezTo>
                      <a:cubicBezTo>
                        <a:pt x="873101" y="127001"/>
                        <a:pt x="838501" y="142006"/>
                        <a:pt x="796497" y="161190"/>
                      </a:cubicBezTo>
                      <a:cubicBezTo>
                        <a:pt x="757176" y="179139"/>
                        <a:pt x="718419" y="197695"/>
                        <a:pt x="689037" y="211856"/>
                      </a:cubicBezTo>
                      <a:cubicBezTo>
                        <a:pt x="660955" y="225388"/>
                        <a:pt x="632915" y="238986"/>
                        <a:pt x="604876" y="252562"/>
                      </a:cubicBezTo>
                      <a:lnTo>
                        <a:pt x="583527" y="262911"/>
                      </a:lnTo>
                      <a:cubicBezTo>
                        <a:pt x="547606" y="280319"/>
                        <a:pt x="511707" y="297728"/>
                        <a:pt x="475808" y="315201"/>
                      </a:cubicBezTo>
                      <a:cubicBezTo>
                        <a:pt x="444304" y="330531"/>
                        <a:pt x="407020" y="348588"/>
                        <a:pt x="369280" y="366343"/>
                      </a:cubicBezTo>
                      <a:cubicBezTo>
                        <a:pt x="337300" y="381391"/>
                        <a:pt x="304584" y="396201"/>
                        <a:pt x="272950" y="410513"/>
                      </a:cubicBezTo>
                      <a:lnTo>
                        <a:pt x="264094" y="414519"/>
                      </a:lnTo>
                      <a:cubicBezTo>
                        <a:pt x="226052" y="431754"/>
                        <a:pt x="191690" y="447235"/>
                        <a:pt x="156376" y="462240"/>
                      </a:cubicBezTo>
                      <a:cubicBezTo>
                        <a:pt x="118528" y="478327"/>
                        <a:pt x="83928" y="491578"/>
                        <a:pt x="50562" y="502773"/>
                      </a:cubicBezTo>
                      <a:cubicBezTo>
                        <a:pt x="31595" y="509138"/>
                        <a:pt x="15940" y="513642"/>
                        <a:pt x="1325" y="516976"/>
                      </a:cubicBezTo>
                      <a:cubicBezTo>
                        <a:pt x="741" y="517128"/>
                        <a:pt x="156" y="516738"/>
                        <a:pt x="26" y="516154"/>
                      </a:cubicBezTo>
                      <a:cubicBezTo>
                        <a:pt x="-104" y="515569"/>
                        <a:pt x="264" y="514984"/>
                        <a:pt x="849" y="514854"/>
                      </a:cubicBezTo>
                      <a:cubicBezTo>
                        <a:pt x="15399" y="511542"/>
                        <a:pt x="30967" y="507038"/>
                        <a:pt x="49869" y="500716"/>
                      </a:cubicBezTo>
                      <a:cubicBezTo>
                        <a:pt x="83170" y="489543"/>
                        <a:pt x="117727" y="476314"/>
                        <a:pt x="155531" y="460248"/>
                      </a:cubicBezTo>
                      <a:cubicBezTo>
                        <a:pt x="190824" y="445243"/>
                        <a:pt x="225164" y="429762"/>
                        <a:pt x="263207" y="412548"/>
                      </a:cubicBezTo>
                      <a:lnTo>
                        <a:pt x="272062" y="408543"/>
                      </a:lnTo>
                      <a:cubicBezTo>
                        <a:pt x="303696" y="394231"/>
                        <a:pt x="336412" y="379421"/>
                        <a:pt x="368371" y="364373"/>
                      </a:cubicBezTo>
                      <a:cubicBezTo>
                        <a:pt x="406089" y="346618"/>
                        <a:pt x="443373" y="328560"/>
                        <a:pt x="474877" y="313231"/>
                      </a:cubicBezTo>
                      <a:cubicBezTo>
                        <a:pt x="510776" y="295757"/>
                        <a:pt x="546675" y="278327"/>
                        <a:pt x="582596" y="260941"/>
                      </a:cubicBezTo>
                      <a:lnTo>
                        <a:pt x="603945" y="250591"/>
                      </a:lnTo>
                      <a:cubicBezTo>
                        <a:pt x="631984" y="236994"/>
                        <a:pt x="660045" y="223418"/>
                        <a:pt x="688106" y="209885"/>
                      </a:cubicBezTo>
                      <a:cubicBezTo>
                        <a:pt x="717488" y="195725"/>
                        <a:pt x="756267" y="177169"/>
                        <a:pt x="795609" y="159198"/>
                      </a:cubicBezTo>
                      <a:cubicBezTo>
                        <a:pt x="837657" y="140014"/>
                        <a:pt x="872279" y="124988"/>
                        <a:pt x="904540" y="111931"/>
                      </a:cubicBezTo>
                      <a:cubicBezTo>
                        <a:pt x="936672" y="98940"/>
                        <a:pt x="971337" y="86252"/>
                        <a:pt x="1013688" y="72027"/>
                      </a:cubicBezTo>
                      <a:cubicBezTo>
                        <a:pt x="1046773" y="60898"/>
                        <a:pt x="1086071" y="47928"/>
                        <a:pt x="1126820" y="36063"/>
                      </a:cubicBezTo>
                      <a:cubicBezTo>
                        <a:pt x="1167569" y="24197"/>
                        <a:pt x="1204659" y="15320"/>
                        <a:pt x="1240212" y="8911"/>
                      </a:cubicBezTo>
                      <a:cubicBezTo>
                        <a:pt x="1285378" y="770"/>
                        <a:pt x="1320130" y="-1655"/>
                        <a:pt x="1352868" y="1073"/>
                      </a:cubicBezTo>
                      <a:cubicBezTo>
                        <a:pt x="1388312" y="3996"/>
                        <a:pt x="1425618" y="12873"/>
                        <a:pt x="1463769" y="27445"/>
                      </a:cubicBezTo>
                      <a:cubicBezTo>
                        <a:pt x="1499279" y="40999"/>
                        <a:pt x="1532991" y="59750"/>
                        <a:pt x="1565599" y="77894"/>
                      </a:cubicBezTo>
                      <a:lnTo>
                        <a:pt x="1566725" y="78522"/>
                      </a:lnTo>
                      <a:cubicBezTo>
                        <a:pt x="1597449" y="95606"/>
                        <a:pt x="1627524" y="117691"/>
                        <a:pt x="1658681" y="146055"/>
                      </a:cubicBezTo>
                      <a:cubicBezTo>
                        <a:pt x="1686331" y="171215"/>
                        <a:pt x="1711166" y="197370"/>
                        <a:pt x="1740785" y="228917"/>
                      </a:cubicBezTo>
                      <a:cubicBezTo>
                        <a:pt x="1760814" y="250245"/>
                        <a:pt x="1780950" y="272135"/>
                        <a:pt x="1800437" y="293289"/>
                      </a:cubicBezTo>
                      <a:cubicBezTo>
                        <a:pt x="1807171" y="300607"/>
                        <a:pt x="1813926" y="307926"/>
                        <a:pt x="1820660" y="315244"/>
                      </a:cubicBezTo>
                      <a:cubicBezTo>
                        <a:pt x="1842312" y="338693"/>
                        <a:pt x="1871326" y="369158"/>
                        <a:pt x="1903847" y="396634"/>
                      </a:cubicBezTo>
                      <a:cubicBezTo>
                        <a:pt x="1917943" y="408543"/>
                        <a:pt x="1932991" y="420906"/>
                        <a:pt x="1948559" y="433356"/>
                      </a:cubicBezTo>
                      <a:cubicBezTo>
                        <a:pt x="1966811" y="447971"/>
                        <a:pt x="1981145" y="458559"/>
                        <a:pt x="1995002" y="467718"/>
                      </a:cubicBezTo>
                      <a:cubicBezTo>
                        <a:pt x="2010657" y="478046"/>
                        <a:pt x="2027502" y="487551"/>
                        <a:pt x="2045105" y="495931"/>
                      </a:cubicBezTo>
                      <a:cubicBezTo>
                        <a:pt x="2063553" y="504721"/>
                        <a:pt x="2080961" y="510914"/>
                        <a:pt x="2098347" y="514876"/>
                      </a:cubicBezTo>
                      <a:cubicBezTo>
                        <a:pt x="2098932" y="515006"/>
                        <a:pt x="2099300" y="515591"/>
                        <a:pt x="2099170" y="516175"/>
                      </a:cubicBezTo>
                      <a:cubicBezTo>
                        <a:pt x="2099019" y="516695"/>
                        <a:pt x="2098586" y="517041"/>
                        <a:pt x="2098088" y="5170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0" name="任意多边形: 形状 469">
                  <a:extLst>
                    <a:ext uri="{FF2B5EF4-FFF2-40B4-BE49-F238E27FC236}">
                      <a16:creationId xmlns:a16="http://schemas.microsoft.com/office/drawing/2014/main" id="{73AB5B8F-0E81-4360-E584-B7890B9F8519}"/>
                    </a:ext>
                  </a:extLst>
                </p:cNvPr>
                <p:cNvSpPr/>
                <p:nvPr/>
              </p:nvSpPr>
              <p:spPr>
                <a:xfrm>
                  <a:off x="6401619" y="1306349"/>
                  <a:ext cx="2123365" cy="538179"/>
                </a:xfrm>
                <a:custGeom>
                  <a:avLst/>
                  <a:gdLst>
                    <a:gd name="connsiteX0" fmla="*/ 2122352 w 2123365"/>
                    <a:gd name="connsiteY0" fmla="*/ 538180 h 538179"/>
                    <a:gd name="connsiteX1" fmla="*/ 2122157 w 2123365"/>
                    <a:gd name="connsiteY1" fmla="*/ 538158 h 538179"/>
                    <a:gd name="connsiteX2" fmla="*/ 2016711 w 2123365"/>
                    <a:gd name="connsiteY2" fmla="*/ 492754 h 538179"/>
                    <a:gd name="connsiteX3" fmla="*/ 1969315 w 2123365"/>
                    <a:gd name="connsiteY3" fmla="*/ 457742 h 538179"/>
                    <a:gd name="connsiteX4" fmla="*/ 1923672 w 2123365"/>
                    <a:gd name="connsiteY4" fmla="*/ 419180 h 538179"/>
                    <a:gd name="connsiteX5" fmla="*/ 1843213 w 2123365"/>
                    <a:gd name="connsiteY5" fmla="*/ 331251 h 538179"/>
                    <a:gd name="connsiteX6" fmla="*/ 1828187 w 2123365"/>
                    <a:gd name="connsiteY6" fmla="*/ 313042 h 538179"/>
                    <a:gd name="connsiteX7" fmla="*/ 1804608 w 2123365"/>
                    <a:gd name="connsiteY7" fmla="*/ 284591 h 538179"/>
                    <a:gd name="connsiteX8" fmla="*/ 1779383 w 2123365"/>
                    <a:gd name="connsiteY8" fmla="*/ 255231 h 538179"/>
                    <a:gd name="connsiteX9" fmla="*/ 1765807 w 2123365"/>
                    <a:gd name="connsiteY9" fmla="*/ 239576 h 538179"/>
                    <a:gd name="connsiteX10" fmla="*/ 1756605 w 2123365"/>
                    <a:gd name="connsiteY10" fmla="*/ 228859 h 538179"/>
                    <a:gd name="connsiteX11" fmla="*/ 1685846 w 2123365"/>
                    <a:gd name="connsiteY11" fmla="*/ 150673 h 538179"/>
                    <a:gd name="connsiteX12" fmla="*/ 1642369 w 2123365"/>
                    <a:gd name="connsiteY12" fmla="*/ 111743 h 538179"/>
                    <a:gd name="connsiteX13" fmla="*/ 1594821 w 2123365"/>
                    <a:gd name="connsiteY13" fmla="*/ 79893 h 538179"/>
                    <a:gd name="connsiteX14" fmla="*/ 1490198 w 2123365"/>
                    <a:gd name="connsiteY14" fmla="*/ 26780 h 538179"/>
                    <a:gd name="connsiteX15" fmla="*/ 1377889 w 2123365"/>
                    <a:gd name="connsiteY15" fmla="*/ 2400 h 538179"/>
                    <a:gd name="connsiteX16" fmla="*/ 1264519 w 2123365"/>
                    <a:gd name="connsiteY16" fmla="*/ 14482 h 538179"/>
                    <a:gd name="connsiteX17" fmla="*/ 1149179 w 2123365"/>
                    <a:gd name="connsiteY17" fmla="*/ 45358 h 538179"/>
                    <a:gd name="connsiteX18" fmla="*/ 1032712 w 2123365"/>
                    <a:gd name="connsiteY18" fmla="*/ 84115 h 538179"/>
                    <a:gd name="connsiteX19" fmla="*/ 922265 w 2123365"/>
                    <a:gd name="connsiteY19" fmla="*/ 127029 h 538179"/>
                    <a:gd name="connsiteX20" fmla="*/ 811493 w 2123365"/>
                    <a:gd name="connsiteY20" fmla="*/ 177565 h 538179"/>
                    <a:gd name="connsiteX21" fmla="*/ 703558 w 2123365"/>
                    <a:gd name="connsiteY21" fmla="*/ 230115 h 538179"/>
                    <a:gd name="connsiteX22" fmla="*/ 702107 w 2123365"/>
                    <a:gd name="connsiteY22" fmla="*/ 230829 h 538179"/>
                    <a:gd name="connsiteX23" fmla="*/ 651030 w 2123365"/>
                    <a:gd name="connsiteY23" fmla="*/ 255837 h 538179"/>
                    <a:gd name="connsiteX24" fmla="*/ 595882 w 2123365"/>
                    <a:gd name="connsiteY24" fmla="*/ 282859 h 538179"/>
                    <a:gd name="connsiteX25" fmla="*/ 534087 w 2123365"/>
                    <a:gd name="connsiteY25" fmla="*/ 313388 h 538179"/>
                    <a:gd name="connsiteX26" fmla="*/ 486236 w 2123365"/>
                    <a:gd name="connsiteY26" fmla="*/ 337054 h 538179"/>
                    <a:gd name="connsiteX27" fmla="*/ 377760 w 2123365"/>
                    <a:gd name="connsiteY27" fmla="*/ 389907 h 538179"/>
                    <a:gd name="connsiteX28" fmla="*/ 270625 w 2123365"/>
                    <a:gd name="connsiteY28" fmla="*/ 439273 h 538179"/>
                    <a:gd name="connsiteX29" fmla="*/ 159810 w 2123365"/>
                    <a:gd name="connsiteY29" fmla="*/ 486518 h 538179"/>
                    <a:gd name="connsiteX30" fmla="*/ 51723 w 2123365"/>
                    <a:gd name="connsiteY30" fmla="*/ 525622 h 538179"/>
                    <a:gd name="connsiteX31" fmla="*/ 1274 w 2123365"/>
                    <a:gd name="connsiteY31" fmla="*/ 538137 h 538179"/>
                    <a:gd name="connsiteX32" fmla="*/ 18 w 2123365"/>
                    <a:gd name="connsiteY32" fmla="*/ 537270 h 538179"/>
                    <a:gd name="connsiteX33" fmla="*/ 884 w 2123365"/>
                    <a:gd name="connsiteY33" fmla="*/ 536015 h 538179"/>
                    <a:gd name="connsiteX34" fmla="*/ 51095 w 2123365"/>
                    <a:gd name="connsiteY34" fmla="*/ 523565 h 538179"/>
                    <a:gd name="connsiteX35" fmla="*/ 158987 w 2123365"/>
                    <a:gd name="connsiteY35" fmla="*/ 484526 h 538179"/>
                    <a:gd name="connsiteX36" fmla="*/ 269738 w 2123365"/>
                    <a:gd name="connsiteY36" fmla="*/ 437303 h 538179"/>
                    <a:gd name="connsiteX37" fmla="*/ 376807 w 2123365"/>
                    <a:gd name="connsiteY37" fmla="*/ 387958 h 538179"/>
                    <a:gd name="connsiteX38" fmla="*/ 485262 w 2123365"/>
                    <a:gd name="connsiteY38" fmla="*/ 335105 h 538179"/>
                    <a:gd name="connsiteX39" fmla="*/ 533113 w 2123365"/>
                    <a:gd name="connsiteY39" fmla="*/ 311440 h 538179"/>
                    <a:gd name="connsiteX40" fmla="*/ 594908 w 2123365"/>
                    <a:gd name="connsiteY40" fmla="*/ 280910 h 538179"/>
                    <a:gd name="connsiteX41" fmla="*/ 650056 w 2123365"/>
                    <a:gd name="connsiteY41" fmla="*/ 253888 h 538179"/>
                    <a:gd name="connsiteX42" fmla="*/ 701133 w 2123365"/>
                    <a:gd name="connsiteY42" fmla="*/ 228880 h 538179"/>
                    <a:gd name="connsiteX43" fmla="*/ 702584 w 2123365"/>
                    <a:gd name="connsiteY43" fmla="*/ 228166 h 538179"/>
                    <a:gd name="connsiteX44" fmla="*/ 810541 w 2123365"/>
                    <a:gd name="connsiteY44" fmla="*/ 175595 h 538179"/>
                    <a:gd name="connsiteX45" fmla="*/ 921399 w 2123365"/>
                    <a:gd name="connsiteY45" fmla="*/ 125016 h 538179"/>
                    <a:gd name="connsiteX46" fmla="*/ 1031998 w 2123365"/>
                    <a:gd name="connsiteY46" fmla="*/ 82058 h 538179"/>
                    <a:gd name="connsiteX47" fmla="*/ 1148529 w 2123365"/>
                    <a:gd name="connsiteY47" fmla="*/ 43279 h 538179"/>
                    <a:gd name="connsiteX48" fmla="*/ 1264064 w 2123365"/>
                    <a:gd name="connsiteY48" fmla="*/ 12360 h 538179"/>
                    <a:gd name="connsiteX49" fmla="*/ 1377954 w 2123365"/>
                    <a:gd name="connsiteY49" fmla="*/ 235 h 538179"/>
                    <a:gd name="connsiteX50" fmla="*/ 1490956 w 2123365"/>
                    <a:gd name="connsiteY50" fmla="*/ 24767 h 538179"/>
                    <a:gd name="connsiteX51" fmla="*/ 1595882 w 2123365"/>
                    <a:gd name="connsiteY51" fmla="*/ 78031 h 538179"/>
                    <a:gd name="connsiteX52" fmla="*/ 1643668 w 2123365"/>
                    <a:gd name="connsiteY52" fmla="*/ 110032 h 538179"/>
                    <a:gd name="connsiteX53" fmla="*/ 1687340 w 2123365"/>
                    <a:gd name="connsiteY53" fmla="*/ 149114 h 538179"/>
                    <a:gd name="connsiteX54" fmla="*/ 1758207 w 2123365"/>
                    <a:gd name="connsiteY54" fmla="*/ 227430 h 538179"/>
                    <a:gd name="connsiteX55" fmla="*/ 1767409 w 2123365"/>
                    <a:gd name="connsiteY55" fmla="*/ 238147 h 538179"/>
                    <a:gd name="connsiteX56" fmla="*/ 1780964 w 2123365"/>
                    <a:gd name="connsiteY56" fmla="*/ 253780 h 538179"/>
                    <a:gd name="connsiteX57" fmla="*/ 1806210 w 2123365"/>
                    <a:gd name="connsiteY57" fmla="*/ 283162 h 538179"/>
                    <a:gd name="connsiteX58" fmla="*/ 1829789 w 2123365"/>
                    <a:gd name="connsiteY58" fmla="*/ 311634 h 538179"/>
                    <a:gd name="connsiteX59" fmla="*/ 1844816 w 2123365"/>
                    <a:gd name="connsiteY59" fmla="*/ 329822 h 538179"/>
                    <a:gd name="connsiteX60" fmla="*/ 1925080 w 2123365"/>
                    <a:gd name="connsiteY60" fmla="*/ 417535 h 538179"/>
                    <a:gd name="connsiteX61" fmla="*/ 1970592 w 2123365"/>
                    <a:gd name="connsiteY61" fmla="*/ 456010 h 538179"/>
                    <a:gd name="connsiteX62" fmla="*/ 2017837 w 2123365"/>
                    <a:gd name="connsiteY62" fmla="*/ 490892 h 538179"/>
                    <a:gd name="connsiteX63" fmla="*/ 2122481 w 2123365"/>
                    <a:gd name="connsiteY63" fmla="*/ 535971 h 538179"/>
                    <a:gd name="connsiteX64" fmla="*/ 2123347 w 2123365"/>
                    <a:gd name="connsiteY64" fmla="*/ 537227 h 538179"/>
                    <a:gd name="connsiteX65" fmla="*/ 2122352 w 2123365"/>
                    <a:gd name="connsiteY65" fmla="*/ 538180 h 538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23365" h="538179">
                      <a:moveTo>
                        <a:pt x="2122352" y="538180"/>
                      </a:moveTo>
                      <a:cubicBezTo>
                        <a:pt x="2122287" y="538180"/>
                        <a:pt x="2122222" y="538180"/>
                        <a:pt x="2122157" y="538158"/>
                      </a:cubicBezTo>
                      <a:cubicBezTo>
                        <a:pt x="2088228" y="532117"/>
                        <a:pt x="2053736" y="517264"/>
                        <a:pt x="2016711" y="492754"/>
                      </a:cubicBezTo>
                      <a:cubicBezTo>
                        <a:pt x="2002096" y="483075"/>
                        <a:pt x="1987026" y="471946"/>
                        <a:pt x="1969315" y="457742"/>
                      </a:cubicBezTo>
                      <a:cubicBezTo>
                        <a:pt x="1954397" y="445769"/>
                        <a:pt x="1938569" y="432929"/>
                        <a:pt x="1923672" y="419180"/>
                      </a:cubicBezTo>
                      <a:cubicBezTo>
                        <a:pt x="1893987" y="391747"/>
                        <a:pt x="1867659" y="360698"/>
                        <a:pt x="1843213" y="331251"/>
                      </a:cubicBezTo>
                      <a:cubicBezTo>
                        <a:pt x="1838190" y="325189"/>
                        <a:pt x="1833188" y="319126"/>
                        <a:pt x="1828187" y="313042"/>
                      </a:cubicBezTo>
                      <a:cubicBezTo>
                        <a:pt x="1820479" y="303688"/>
                        <a:pt x="1812511" y="294031"/>
                        <a:pt x="1804608" y="284591"/>
                      </a:cubicBezTo>
                      <a:cubicBezTo>
                        <a:pt x="1796315" y="274696"/>
                        <a:pt x="1787719" y="264801"/>
                        <a:pt x="1779383" y="255231"/>
                      </a:cubicBezTo>
                      <a:cubicBezTo>
                        <a:pt x="1774858" y="250013"/>
                        <a:pt x="1770311" y="244816"/>
                        <a:pt x="1765807" y="239576"/>
                      </a:cubicBezTo>
                      <a:lnTo>
                        <a:pt x="1756605" y="228859"/>
                      </a:lnTo>
                      <a:cubicBezTo>
                        <a:pt x="1734065" y="202616"/>
                        <a:pt x="1710768" y="175465"/>
                        <a:pt x="1685846" y="150673"/>
                      </a:cubicBezTo>
                      <a:cubicBezTo>
                        <a:pt x="1670711" y="135625"/>
                        <a:pt x="1656508" y="122894"/>
                        <a:pt x="1642369" y="111743"/>
                      </a:cubicBezTo>
                      <a:cubicBezTo>
                        <a:pt x="1625740" y="98643"/>
                        <a:pt x="1608224" y="87839"/>
                        <a:pt x="1594821" y="79893"/>
                      </a:cubicBezTo>
                      <a:cubicBezTo>
                        <a:pt x="1564530" y="61943"/>
                        <a:pt x="1528414" y="41612"/>
                        <a:pt x="1490198" y="26780"/>
                      </a:cubicBezTo>
                      <a:cubicBezTo>
                        <a:pt x="1452048" y="11970"/>
                        <a:pt x="1414265" y="3764"/>
                        <a:pt x="1377889" y="2400"/>
                      </a:cubicBezTo>
                      <a:cubicBezTo>
                        <a:pt x="1345130" y="1144"/>
                        <a:pt x="1310162" y="4868"/>
                        <a:pt x="1264519" y="14482"/>
                      </a:cubicBezTo>
                      <a:cubicBezTo>
                        <a:pt x="1230764" y="21584"/>
                        <a:pt x="1194128" y="31392"/>
                        <a:pt x="1149179" y="45358"/>
                      </a:cubicBezTo>
                      <a:cubicBezTo>
                        <a:pt x="1109101" y="57808"/>
                        <a:pt x="1069672" y="71340"/>
                        <a:pt x="1032712" y="84115"/>
                      </a:cubicBezTo>
                      <a:cubicBezTo>
                        <a:pt x="996727" y="96565"/>
                        <a:pt x="959550" y="111007"/>
                        <a:pt x="922265" y="127029"/>
                      </a:cubicBezTo>
                      <a:cubicBezTo>
                        <a:pt x="889181" y="141233"/>
                        <a:pt x="853975" y="157299"/>
                        <a:pt x="811493" y="177565"/>
                      </a:cubicBezTo>
                      <a:cubicBezTo>
                        <a:pt x="775378" y="194800"/>
                        <a:pt x="738872" y="212750"/>
                        <a:pt x="703558" y="230115"/>
                      </a:cubicBezTo>
                      <a:lnTo>
                        <a:pt x="702107" y="230829"/>
                      </a:lnTo>
                      <a:cubicBezTo>
                        <a:pt x="685089" y="239208"/>
                        <a:pt x="668070" y="247523"/>
                        <a:pt x="651030" y="255837"/>
                      </a:cubicBezTo>
                      <a:cubicBezTo>
                        <a:pt x="632648" y="264823"/>
                        <a:pt x="614243" y="273808"/>
                        <a:pt x="595882" y="282859"/>
                      </a:cubicBezTo>
                      <a:cubicBezTo>
                        <a:pt x="575270" y="293014"/>
                        <a:pt x="554678" y="303212"/>
                        <a:pt x="534087" y="313388"/>
                      </a:cubicBezTo>
                      <a:cubicBezTo>
                        <a:pt x="518130" y="321291"/>
                        <a:pt x="502194" y="329173"/>
                        <a:pt x="486236" y="337054"/>
                      </a:cubicBezTo>
                      <a:cubicBezTo>
                        <a:pt x="454018" y="352947"/>
                        <a:pt x="415911" y="371676"/>
                        <a:pt x="377760" y="389907"/>
                      </a:cubicBezTo>
                      <a:cubicBezTo>
                        <a:pt x="341146" y="407401"/>
                        <a:pt x="305095" y="424009"/>
                        <a:pt x="270625" y="439273"/>
                      </a:cubicBezTo>
                      <a:cubicBezTo>
                        <a:pt x="240486" y="452611"/>
                        <a:pt x="200646" y="470019"/>
                        <a:pt x="159810" y="486518"/>
                      </a:cubicBezTo>
                      <a:cubicBezTo>
                        <a:pt x="128306" y="499249"/>
                        <a:pt x="90805" y="513843"/>
                        <a:pt x="51723" y="525622"/>
                      </a:cubicBezTo>
                      <a:cubicBezTo>
                        <a:pt x="32171" y="531511"/>
                        <a:pt x="16149" y="535473"/>
                        <a:pt x="1274" y="538137"/>
                      </a:cubicBezTo>
                      <a:cubicBezTo>
                        <a:pt x="689" y="538223"/>
                        <a:pt x="126" y="537855"/>
                        <a:pt x="18" y="537270"/>
                      </a:cubicBezTo>
                      <a:cubicBezTo>
                        <a:pt x="-90" y="536686"/>
                        <a:pt x="300" y="536123"/>
                        <a:pt x="884" y="536015"/>
                      </a:cubicBezTo>
                      <a:cubicBezTo>
                        <a:pt x="15672" y="533373"/>
                        <a:pt x="31630" y="529432"/>
                        <a:pt x="51095" y="523565"/>
                      </a:cubicBezTo>
                      <a:cubicBezTo>
                        <a:pt x="90112" y="511829"/>
                        <a:pt x="127527" y="497236"/>
                        <a:pt x="158987" y="484526"/>
                      </a:cubicBezTo>
                      <a:cubicBezTo>
                        <a:pt x="199780" y="468049"/>
                        <a:pt x="239598" y="450641"/>
                        <a:pt x="269738" y="437303"/>
                      </a:cubicBezTo>
                      <a:cubicBezTo>
                        <a:pt x="304186" y="422060"/>
                        <a:pt x="340215" y="405453"/>
                        <a:pt x="376807" y="387958"/>
                      </a:cubicBezTo>
                      <a:cubicBezTo>
                        <a:pt x="414958" y="369727"/>
                        <a:pt x="453044" y="351020"/>
                        <a:pt x="485262" y="335105"/>
                      </a:cubicBezTo>
                      <a:cubicBezTo>
                        <a:pt x="501220" y="327224"/>
                        <a:pt x="517177" y="319343"/>
                        <a:pt x="533113" y="311440"/>
                      </a:cubicBezTo>
                      <a:cubicBezTo>
                        <a:pt x="553704" y="301241"/>
                        <a:pt x="574295" y="291043"/>
                        <a:pt x="594908" y="280910"/>
                      </a:cubicBezTo>
                      <a:cubicBezTo>
                        <a:pt x="613269" y="271860"/>
                        <a:pt x="631673" y="262874"/>
                        <a:pt x="650056" y="253888"/>
                      </a:cubicBezTo>
                      <a:cubicBezTo>
                        <a:pt x="667096" y="245574"/>
                        <a:pt x="684114" y="237238"/>
                        <a:pt x="701133" y="228880"/>
                      </a:cubicBezTo>
                      <a:lnTo>
                        <a:pt x="702584" y="228166"/>
                      </a:lnTo>
                      <a:cubicBezTo>
                        <a:pt x="737898" y="210801"/>
                        <a:pt x="774403" y="192830"/>
                        <a:pt x="810541" y="175595"/>
                      </a:cubicBezTo>
                      <a:cubicBezTo>
                        <a:pt x="853065" y="155307"/>
                        <a:pt x="888293" y="139241"/>
                        <a:pt x="921399" y="125016"/>
                      </a:cubicBezTo>
                      <a:cubicBezTo>
                        <a:pt x="958749" y="108971"/>
                        <a:pt x="995947" y="94529"/>
                        <a:pt x="1031998" y="82058"/>
                      </a:cubicBezTo>
                      <a:cubicBezTo>
                        <a:pt x="1068980" y="69261"/>
                        <a:pt x="1108430" y="55729"/>
                        <a:pt x="1148529" y="43279"/>
                      </a:cubicBezTo>
                      <a:cubicBezTo>
                        <a:pt x="1193522" y="29292"/>
                        <a:pt x="1230244" y="19462"/>
                        <a:pt x="1264064" y="12360"/>
                      </a:cubicBezTo>
                      <a:cubicBezTo>
                        <a:pt x="1309880" y="2725"/>
                        <a:pt x="1345021" y="-1021"/>
                        <a:pt x="1377954" y="235"/>
                      </a:cubicBezTo>
                      <a:cubicBezTo>
                        <a:pt x="1414568" y="1620"/>
                        <a:pt x="1452589" y="9892"/>
                        <a:pt x="1490956" y="24767"/>
                      </a:cubicBezTo>
                      <a:cubicBezTo>
                        <a:pt x="1529302" y="39641"/>
                        <a:pt x="1565526" y="60038"/>
                        <a:pt x="1595882" y="78031"/>
                      </a:cubicBezTo>
                      <a:cubicBezTo>
                        <a:pt x="1609350" y="85999"/>
                        <a:pt x="1626953" y="96846"/>
                        <a:pt x="1643668" y="110032"/>
                      </a:cubicBezTo>
                      <a:cubicBezTo>
                        <a:pt x="1657872" y="121226"/>
                        <a:pt x="1672140" y="134001"/>
                        <a:pt x="1687340" y="149114"/>
                      </a:cubicBezTo>
                      <a:cubicBezTo>
                        <a:pt x="1712327" y="173971"/>
                        <a:pt x="1735646" y="201144"/>
                        <a:pt x="1758207" y="227430"/>
                      </a:cubicBezTo>
                      <a:lnTo>
                        <a:pt x="1767409" y="238147"/>
                      </a:lnTo>
                      <a:cubicBezTo>
                        <a:pt x="1771913" y="243387"/>
                        <a:pt x="1776438" y="248584"/>
                        <a:pt x="1780964" y="253780"/>
                      </a:cubicBezTo>
                      <a:cubicBezTo>
                        <a:pt x="1789300" y="263350"/>
                        <a:pt x="1797917" y="273267"/>
                        <a:pt x="1806210" y="283162"/>
                      </a:cubicBezTo>
                      <a:cubicBezTo>
                        <a:pt x="1814135" y="292602"/>
                        <a:pt x="1822103" y="302281"/>
                        <a:pt x="1829789" y="311634"/>
                      </a:cubicBezTo>
                      <a:cubicBezTo>
                        <a:pt x="1834791" y="317697"/>
                        <a:pt x="1839792" y="323781"/>
                        <a:pt x="1844816" y="329822"/>
                      </a:cubicBezTo>
                      <a:cubicBezTo>
                        <a:pt x="1869196" y="359204"/>
                        <a:pt x="1895481" y="390188"/>
                        <a:pt x="1925080" y="417535"/>
                      </a:cubicBezTo>
                      <a:cubicBezTo>
                        <a:pt x="1939911" y="431240"/>
                        <a:pt x="1955696" y="444058"/>
                        <a:pt x="1970592" y="456010"/>
                      </a:cubicBezTo>
                      <a:cubicBezTo>
                        <a:pt x="1988260" y="470171"/>
                        <a:pt x="2003265" y="481257"/>
                        <a:pt x="2017837" y="490892"/>
                      </a:cubicBezTo>
                      <a:cubicBezTo>
                        <a:pt x="2054624" y="515250"/>
                        <a:pt x="2088856" y="529995"/>
                        <a:pt x="2122481" y="535971"/>
                      </a:cubicBezTo>
                      <a:cubicBezTo>
                        <a:pt x="2123066" y="536080"/>
                        <a:pt x="2123456" y="536643"/>
                        <a:pt x="2123347" y="537227"/>
                      </a:cubicBezTo>
                      <a:cubicBezTo>
                        <a:pt x="2123326" y="537812"/>
                        <a:pt x="2122871" y="538180"/>
                        <a:pt x="2122352" y="538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1" name="任意多边形: 形状 470">
                  <a:extLst>
                    <a:ext uri="{FF2B5EF4-FFF2-40B4-BE49-F238E27FC236}">
                      <a16:creationId xmlns:a16="http://schemas.microsoft.com/office/drawing/2014/main" id="{3DE4CD47-4216-8329-7080-796D5F2EAD1B}"/>
                    </a:ext>
                  </a:extLst>
                </p:cNvPr>
                <p:cNvSpPr/>
                <p:nvPr/>
              </p:nvSpPr>
              <p:spPr>
                <a:xfrm>
                  <a:off x="6392142" y="1344933"/>
                  <a:ext cx="2142383" cy="552952"/>
                </a:xfrm>
                <a:custGeom>
                  <a:avLst/>
                  <a:gdLst>
                    <a:gd name="connsiteX0" fmla="*/ 2141355 w 2142383"/>
                    <a:gd name="connsiteY0" fmla="*/ 552903 h 552952"/>
                    <a:gd name="connsiteX1" fmla="*/ 2141203 w 2142383"/>
                    <a:gd name="connsiteY1" fmla="*/ 552903 h 552952"/>
                    <a:gd name="connsiteX2" fmla="*/ 2033571 w 2142383"/>
                    <a:gd name="connsiteY2" fmla="*/ 510140 h 552952"/>
                    <a:gd name="connsiteX3" fmla="*/ 1984724 w 2142383"/>
                    <a:gd name="connsiteY3" fmla="*/ 474587 h 552952"/>
                    <a:gd name="connsiteX4" fmla="*/ 1940294 w 2142383"/>
                    <a:gd name="connsiteY4" fmla="*/ 435072 h 552952"/>
                    <a:gd name="connsiteX5" fmla="*/ 1900541 w 2142383"/>
                    <a:gd name="connsiteY5" fmla="*/ 389798 h 552952"/>
                    <a:gd name="connsiteX6" fmla="*/ 1900108 w 2142383"/>
                    <a:gd name="connsiteY6" fmla="*/ 389257 h 552952"/>
                    <a:gd name="connsiteX7" fmla="*/ 1862975 w 2142383"/>
                    <a:gd name="connsiteY7" fmla="*/ 342532 h 552952"/>
                    <a:gd name="connsiteX8" fmla="*/ 1845999 w 2142383"/>
                    <a:gd name="connsiteY8" fmla="*/ 319949 h 552952"/>
                    <a:gd name="connsiteX9" fmla="*/ 1825863 w 2142383"/>
                    <a:gd name="connsiteY9" fmla="*/ 293187 h 552952"/>
                    <a:gd name="connsiteX10" fmla="*/ 1805878 w 2142383"/>
                    <a:gd name="connsiteY10" fmla="*/ 267875 h 552952"/>
                    <a:gd name="connsiteX11" fmla="*/ 1788968 w 2142383"/>
                    <a:gd name="connsiteY11" fmla="*/ 246548 h 552952"/>
                    <a:gd name="connsiteX12" fmla="*/ 1788535 w 2142383"/>
                    <a:gd name="connsiteY12" fmla="*/ 245985 h 552952"/>
                    <a:gd name="connsiteX13" fmla="*/ 1751272 w 2142383"/>
                    <a:gd name="connsiteY13" fmla="*/ 198654 h 552952"/>
                    <a:gd name="connsiteX14" fmla="*/ 1711540 w 2142383"/>
                    <a:gd name="connsiteY14" fmla="*/ 153834 h 552952"/>
                    <a:gd name="connsiteX15" fmla="*/ 1668864 w 2142383"/>
                    <a:gd name="connsiteY15" fmla="*/ 112739 h 552952"/>
                    <a:gd name="connsiteX16" fmla="*/ 1621554 w 2142383"/>
                    <a:gd name="connsiteY16" fmla="*/ 79048 h 552952"/>
                    <a:gd name="connsiteX17" fmla="*/ 1516022 w 2142383"/>
                    <a:gd name="connsiteY17" fmla="*/ 25069 h 552952"/>
                    <a:gd name="connsiteX18" fmla="*/ 1401721 w 2142383"/>
                    <a:gd name="connsiteY18" fmla="*/ 2140 h 552952"/>
                    <a:gd name="connsiteX19" fmla="*/ 1344495 w 2142383"/>
                    <a:gd name="connsiteY19" fmla="*/ 6470 h 552952"/>
                    <a:gd name="connsiteX20" fmla="*/ 1285709 w 2142383"/>
                    <a:gd name="connsiteY20" fmla="*/ 17405 h 552952"/>
                    <a:gd name="connsiteX21" fmla="*/ 1168225 w 2142383"/>
                    <a:gd name="connsiteY21" fmla="*/ 49991 h 552952"/>
                    <a:gd name="connsiteX22" fmla="*/ 1051781 w 2142383"/>
                    <a:gd name="connsiteY22" fmla="*/ 90264 h 552952"/>
                    <a:gd name="connsiteX23" fmla="*/ 939840 w 2142383"/>
                    <a:gd name="connsiteY23" fmla="*/ 136036 h 552952"/>
                    <a:gd name="connsiteX24" fmla="*/ 828245 w 2142383"/>
                    <a:gd name="connsiteY24" fmla="*/ 187893 h 552952"/>
                    <a:gd name="connsiteX25" fmla="*/ 717625 w 2142383"/>
                    <a:gd name="connsiteY25" fmla="*/ 242802 h 552952"/>
                    <a:gd name="connsiteX26" fmla="*/ 659467 w 2142383"/>
                    <a:gd name="connsiteY26" fmla="*/ 271751 h 552952"/>
                    <a:gd name="connsiteX27" fmla="*/ 608845 w 2142383"/>
                    <a:gd name="connsiteY27" fmla="*/ 296911 h 552952"/>
                    <a:gd name="connsiteX28" fmla="*/ 566927 w 2142383"/>
                    <a:gd name="connsiteY28" fmla="*/ 317978 h 552952"/>
                    <a:gd name="connsiteX29" fmla="*/ 497662 w 2142383"/>
                    <a:gd name="connsiteY29" fmla="*/ 352686 h 552952"/>
                    <a:gd name="connsiteX30" fmla="*/ 387778 w 2142383"/>
                    <a:gd name="connsiteY30" fmla="*/ 406730 h 552952"/>
                    <a:gd name="connsiteX31" fmla="*/ 278738 w 2142383"/>
                    <a:gd name="connsiteY31" fmla="*/ 457439 h 552952"/>
                    <a:gd name="connsiteX32" fmla="*/ 165476 w 2142383"/>
                    <a:gd name="connsiteY32" fmla="*/ 504056 h 552952"/>
                    <a:gd name="connsiteX33" fmla="*/ 53773 w 2142383"/>
                    <a:gd name="connsiteY33" fmla="*/ 541817 h 552952"/>
                    <a:gd name="connsiteX34" fmla="*/ 1224 w 2142383"/>
                    <a:gd name="connsiteY34" fmla="*/ 552946 h 552952"/>
                    <a:gd name="connsiteX35" fmla="*/ 11 w 2142383"/>
                    <a:gd name="connsiteY35" fmla="*/ 552015 h 552952"/>
                    <a:gd name="connsiteX36" fmla="*/ 942 w 2142383"/>
                    <a:gd name="connsiteY36" fmla="*/ 550803 h 552952"/>
                    <a:gd name="connsiteX37" fmla="*/ 53210 w 2142383"/>
                    <a:gd name="connsiteY37" fmla="*/ 539717 h 552952"/>
                    <a:gd name="connsiteX38" fmla="*/ 164697 w 2142383"/>
                    <a:gd name="connsiteY38" fmla="*/ 502021 h 552952"/>
                    <a:gd name="connsiteX39" fmla="*/ 277872 w 2142383"/>
                    <a:gd name="connsiteY39" fmla="*/ 455447 h 552952"/>
                    <a:gd name="connsiteX40" fmla="*/ 386825 w 2142383"/>
                    <a:gd name="connsiteY40" fmla="*/ 404781 h 552952"/>
                    <a:gd name="connsiteX41" fmla="*/ 496687 w 2142383"/>
                    <a:gd name="connsiteY41" fmla="*/ 350759 h 552952"/>
                    <a:gd name="connsiteX42" fmla="*/ 565931 w 2142383"/>
                    <a:gd name="connsiteY42" fmla="*/ 316051 h 552952"/>
                    <a:gd name="connsiteX43" fmla="*/ 607849 w 2142383"/>
                    <a:gd name="connsiteY43" fmla="*/ 294984 h 552952"/>
                    <a:gd name="connsiteX44" fmla="*/ 658493 w 2142383"/>
                    <a:gd name="connsiteY44" fmla="*/ 269824 h 552952"/>
                    <a:gd name="connsiteX45" fmla="*/ 716650 w 2142383"/>
                    <a:gd name="connsiteY45" fmla="*/ 240897 h 552952"/>
                    <a:gd name="connsiteX46" fmla="*/ 827292 w 2142383"/>
                    <a:gd name="connsiteY46" fmla="*/ 185966 h 552952"/>
                    <a:gd name="connsiteX47" fmla="*/ 938952 w 2142383"/>
                    <a:gd name="connsiteY47" fmla="*/ 134087 h 552952"/>
                    <a:gd name="connsiteX48" fmla="*/ 1051045 w 2142383"/>
                    <a:gd name="connsiteY48" fmla="*/ 88272 h 552952"/>
                    <a:gd name="connsiteX49" fmla="*/ 1167554 w 2142383"/>
                    <a:gd name="connsiteY49" fmla="*/ 47977 h 552952"/>
                    <a:gd name="connsiteX50" fmla="*/ 1285212 w 2142383"/>
                    <a:gd name="connsiteY50" fmla="*/ 15348 h 552952"/>
                    <a:gd name="connsiteX51" fmla="*/ 1344170 w 2142383"/>
                    <a:gd name="connsiteY51" fmla="*/ 4370 h 552952"/>
                    <a:gd name="connsiteX52" fmla="*/ 1401721 w 2142383"/>
                    <a:gd name="connsiteY52" fmla="*/ 18 h 552952"/>
                    <a:gd name="connsiteX53" fmla="*/ 1516758 w 2142383"/>
                    <a:gd name="connsiteY53" fmla="*/ 23099 h 552952"/>
                    <a:gd name="connsiteX54" fmla="*/ 1622680 w 2142383"/>
                    <a:gd name="connsiteY54" fmla="*/ 77294 h 552952"/>
                    <a:gd name="connsiteX55" fmla="*/ 1670250 w 2142383"/>
                    <a:gd name="connsiteY55" fmla="*/ 111158 h 552952"/>
                    <a:gd name="connsiteX56" fmla="*/ 1713099 w 2142383"/>
                    <a:gd name="connsiteY56" fmla="*/ 152427 h 552952"/>
                    <a:gd name="connsiteX57" fmla="*/ 1752939 w 2142383"/>
                    <a:gd name="connsiteY57" fmla="*/ 197355 h 552952"/>
                    <a:gd name="connsiteX58" fmla="*/ 1790245 w 2142383"/>
                    <a:gd name="connsiteY58" fmla="*/ 244729 h 552952"/>
                    <a:gd name="connsiteX59" fmla="*/ 1790679 w 2142383"/>
                    <a:gd name="connsiteY59" fmla="*/ 245292 h 552952"/>
                    <a:gd name="connsiteX60" fmla="*/ 1807567 w 2142383"/>
                    <a:gd name="connsiteY60" fmla="*/ 266576 h 552952"/>
                    <a:gd name="connsiteX61" fmla="*/ 1827574 w 2142383"/>
                    <a:gd name="connsiteY61" fmla="*/ 291931 h 552952"/>
                    <a:gd name="connsiteX62" fmla="*/ 1847732 w 2142383"/>
                    <a:gd name="connsiteY62" fmla="*/ 318693 h 552952"/>
                    <a:gd name="connsiteX63" fmla="*/ 1864685 w 2142383"/>
                    <a:gd name="connsiteY63" fmla="*/ 341276 h 552952"/>
                    <a:gd name="connsiteX64" fmla="*/ 1901775 w 2142383"/>
                    <a:gd name="connsiteY64" fmla="*/ 387936 h 552952"/>
                    <a:gd name="connsiteX65" fmla="*/ 1902208 w 2142383"/>
                    <a:gd name="connsiteY65" fmla="*/ 388477 h 552952"/>
                    <a:gd name="connsiteX66" fmla="*/ 1941831 w 2142383"/>
                    <a:gd name="connsiteY66" fmla="*/ 433622 h 552952"/>
                    <a:gd name="connsiteX67" fmla="*/ 1986067 w 2142383"/>
                    <a:gd name="connsiteY67" fmla="*/ 472964 h 552952"/>
                    <a:gd name="connsiteX68" fmla="*/ 2034697 w 2142383"/>
                    <a:gd name="connsiteY68" fmla="*/ 508386 h 552952"/>
                    <a:gd name="connsiteX69" fmla="*/ 2141442 w 2142383"/>
                    <a:gd name="connsiteY69" fmla="*/ 550846 h 552952"/>
                    <a:gd name="connsiteX70" fmla="*/ 2142373 w 2142383"/>
                    <a:gd name="connsiteY70" fmla="*/ 552058 h 552952"/>
                    <a:gd name="connsiteX71" fmla="*/ 2141355 w 2142383"/>
                    <a:gd name="connsiteY71" fmla="*/ 552903 h 55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142383" h="552952">
                      <a:moveTo>
                        <a:pt x="2141355" y="552903"/>
                      </a:moveTo>
                      <a:cubicBezTo>
                        <a:pt x="2141312" y="552903"/>
                        <a:pt x="2141268" y="552903"/>
                        <a:pt x="2141203" y="552903"/>
                      </a:cubicBezTo>
                      <a:cubicBezTo>
                        <a:pt x="2107275" y="548486"/>
                        <a:pt x="2072068" y="534499"/>
                        <a:pt x="2033571" y="510140"/>
                      </a:cubicBezTo>
                      <a:cubicBezTo>
                        <a:pt x="2018328" y="500483"/>
                        <a:pt x="2002804" y="489181"/>
                        <a:pt x="1984724" y="474587"/>
                      </a:cubicBezTo>
                      <a:cubicBezTo>
                        <a:pt x="1970044" y="462722"/>
                        <a:pt x="1954498" y="449709"/>
                        <a:pt x="1940294" y="435072"/>
                      </a:cubicBezTo>
                      <a:cubicBezTo>
                        <a:pt x="1927909" y="422298"/>
                        <a:pt x="1915264" y="407921"/>
                        <a:pt x="1900541" y="389798"/>
                      </a:cubicBezTo>
                      <a:lnTo>
                        <a:pt x="1900108" y="389257"/>
                      </a:lnTo>
                      <a:cubicBezTo>
                        <a:pt x="1887766" y="374079"/>
                        <a:pt x="1875013" y="358381"/>
                        <a:pt x="1862975" y="342532"/>
                      </a:cubicBezTo>
                      <a:cubicBezTo>
                        <a:pt x="1857280" y="335040"/>
                        <a:pt x="1851651" y="327483"/>
                        <a:pt x="1845999" y="319949"/>
                      </a:cubicBezTo>
                      <a:cubicBezTo>
                        <a:pt x="1839417" y="311158"/>
                        <a:pt x="1832619" y="302064"/>
                        <a:pt x="1825863" y="293187"/>
                      </a:cubicBezTo>
                      <a:cubicBezTo>
                        <a:pt x="1819346" y="284634"/>
                        <a:pt x="1812504" y="276125"/>
                        <a:pt x="1805878" y="267875"/>
                      </a:cubicBezTo>
                      <a:cubicBezTo>
                        <a:pt x="1800292" y="260925"/>
                        <a:pt x="1794533" y="253737"/>
                        <a:pt x="1788968" y="246548"/>
                      </a:cubicBezTo>
                      <a:lnTo>
                        <a:pt x="1788535" y="245985"/>
                      </a:lnTo>
                      <a:cubicBezTo>
                        <a:pt x="1776453" y="230374"/>
                        <a:pt x="1763960" y="214222"/>
                        <a:pt x="1751272" y="198654"/>
                      </a:cubicBezTo>
                      <a:cubicBezTo>
                        <a:pt x="1737501" y="181765"/>
                        <a:pt x="1722799" y="165829"/>
                        <a:pt x="1711540" y="153834"/>
                      </a:cubicBezTo>
                      <a:cubicBezTo>
                        <a:pt x="1696579" y="137898"/>
                        <a:pt x="1682613" y="124474"/>
                        <a:pt x="1668864" y="112739"/>
                      </a:cubicBezTo>
                      <a:cubicBezTo>
                        <a:pt x="1653599" y="99726"/>
                        <a:pt x="1637100" y="88856"/>
                        <a:pt x="1621554" y="79048"/>
                      </a:cubicBezTo>
                      <a:cubicBezTo>
                        <a:pt x="1582602" y="54516"/>
                        <a:pt x="1549085" y="37346"/>
                        <a:pt x="1516022" y="25069"/>
                      </a:cubicBezTo>
                      <a:cubicBezTo>
                        <a:pt x="1476183" y="10259"/>
                        <a:pt x="1437729" y="2530"/>
                        <a:pt x="1401721" y="2140"/>
                      </a:cubicBezTo>
                      <a:cubicBezTo>
                        <a:pt x="1384854" y="1988"/>
                        <a:pt x="1366688" y="3331"/>
                        <a:pt x="1344495" y="6470"/>
                      </a:cubicBezTo>
                      <a:cubicBezTo>
                        <a:pt x="1325571" y="9155"/>
                        <a:pt x="1305803" y="12836"/>
                        <a:pt x="1285709" y="17405"/>
                      </a:cubicBezTo>
                      <a:cubicBezTo>
                        <a:pt x="1247948" y="26022"/>
                        <a:pt x="1209516" y="36675"/>
                        <a:pt x="1168225" y="49991"/>
                      </a:cubicBezTo>
                      <a:cubicBezTo>
                        <a:pt x="1128732" y="62722"/>
                        <a:pt x="1089629" y="76731"/>
                        <a:pt x="1051781" y="90264"/>
                      </a:cubicBezTo>
                      <a:cubicBezTo>
                        <a:pt x="1010317" y="105095"/>
                        <a:pt x="970174" y="122504"/>
                        <a:pt x="939840" y="136036"/>
                      </a:cubicBezTo>
                      <a:cubicBezTo>
                        <a:pt x="902858" y="152513"/>
                        <a:pt x="865313" y="169943"/>
                        <a:pt x="828245" y="187893"/>
                      </a:cubicBezTo>
                      <a:cubicBezTo>
                        <a:pt x="790895" y="205972"/>
                        <a:pt x="753654" y="224701"/>
                        <a:pt x="717625" y="242802"/>
                      </a:cubicBezTo>
                      <a:cubicBezTo>
                        <a:pt x="698268" y="252524"/>
                        <a:pt x="678543" y="262289"/>
                        <a:pt x="659467" y="271751"/>
                      </a:cubicBezTo>
                      <a:cubicBezTo>
                        <a:pt x="642579" y="280109"/>
                        <a:pt x="625690" y="288467"/>
                        <a:pt x="608845" y="296911"/>
                      </a:cubicBezTo>
                      <a:cubicBezTo>
                        <a:pt x="594858" y="303904"/>
                        <a:pt x="580892" y="310941"/>
                        <a:pt x="566927" y="317978"/>
                      </a:cubicBezTo>
                      <a:cubicBezTo>
                        <a:pt x="544235" y="329389"/>
                        <a:pt x="520786" y="341189"/>
                        <a:pt x="497662" y="352686"/>
                      </a:cubicBezTo>
                      <a:cubicBezTo>
                        <a:pt x="455050" y="373884"/>
                        <a:pt x="420126" y="391054"/>
                        <a:pt x="387778" y="406730"/>
                      </a:cubicBezTo>
                      <a:cubicBezTo>
                        <a:pt x="353546" y="423315"/>
                        <a:pt x="316651" y="440940"/>
                        <a:pt x="278738" y="457439"/>
                      </a:cubicBezTo>
                      <a:cubicBezTo>
                        <a:pt x="235802" y="476125"/>
                        <a:pt x="199816" y="490935"/>
                        <a:pt x="165476" y="504056"/>
                      </a:cubicBezTo>
                      <a:cubicBezTo>
                        <a:pt x="124402" y="519754"/>
                        <a:pt x="89694" y="532182"/>
                        <a:pt x="53773" y="541817"/>
                      </a:cubicBezTo>
                      <a:cubicBezTo>
                        <a:pt x="38378" y="545953"/>
                        <a:pt x="20104" y="550500"/>
                        <a:pt x="1224" y="552946"/>
                      </a:cubicBezTo>
                      <a:cubicBezTo>
                        <a:pt x="639" y="553011"/>
                        <a:pt x="98" y="552600"/>
                        <a:pt x="11" y="552015"/>
                      </a:cubicBezTo>
                      <a:cubicBezTo>
                        <a:pt x="-76" y="551431"/>
                        <a:pt x="357" y="550889"/>
                        <a:pt x="942" y="550803"/>
                      </a:cubicBezTo>
                      <a:cubicBezTo>
                        <a:pt x="19671" y="548356"/>
                        <a:pt x="37880" y="543831"/>
                        <a:pt x="53210" y="539717"/>
                      </a:cubicBezTo>
                      <a:cubicBezTo>
                        <a:pt x="89044" y="530103"/>
                        <a:pt x="123688" y="517697"/>
                        <a:pt x="164697" y="502021"/>
                      </a:cubicBezTo>
                      <a:cubicBezTo>
                        <a:pt x="198993" y="488921"/>
                        <a:pt x="234957" y="474111"/>
                        <a:pt x="277872" y="455447"/>
                      </a:cubicBezTo>
                      <a:cubicBezTo>
                        <a:pt x="315763" y="438970"/>
                        <a:pt x="352636" y="421367"/>
                        <a:pt x="386825" y="404781"/>
                      </a:cubicBezTo>
                      <a:cubicBezTo>
                        <a:pt x="419173" y="389105"/>
                        <a:pt x="454076" y="371935"/>
                        <a:pt x="496687" y="350759"/>
                      </a:cubicBezTo>
                      <a:cubicBezTo>
                        <a:pt x="519812" y="339262"/>
                        <a:pt x="543261" y="327462"/>
                        <a:pt x="565931" y="316051"/>
                      </a:cubicBezTo>
                      <a:cubicBezTo>
                        <a:pt x="579896" y="309014"/>
                        <a:pt x="593862" y="301999"/>
                        <a:pt x="607849" y="294984"/>
                      </a:cubicBezTo>
                      <a:cubicBezTo>
                        <a:pt x="624694" y="286539"/>
                        <a:pt x="641604" y="278182"/>
                        <a:pt x="658493" y="269824"/>
                      </a:cubicBezTo>
                      <a:cubicBezTo>
                        <a:pt x="677568" y="260384"/>
                        <a:pt x="697293" y="250619"/>
                        <a:pt x="716650" y="240897"/>
                      </a:cubicBezTo>
                      <a:cubicBezTo>
                        <a:pt x="752679" y="222774"/>
                        <a:pt x="789921" y="204045"/>
                        <a:pt x="827292" y="185966"/>
                      </a:cubicBezTo>
                      <a:cubicBezTo>
                        <a:pt x="864382" y="168016"/>
                        <a:pt x="901949" y="150565"/>
                        <a:pt x="938952" y="134087"/>
                      </a:cubicBezTo>
                      <a:cubicBezTo>
                        <a:pt x="969330" y="120555"/>
                        <a:pt x="1009538" y="103125"/>
                        <a:pt x="1051045" y="88272"/>
                      </a:cubicBezTo>
                      <a:cubicBezTo>
                        <a:pt x="1088892" y="74739"/>
                        <a:pt x="1128039" y="60730"/>
                        <a:pt x="1167554" y="47977"/>
                      </a:cubicBezTo>
                      <a:cubicBezTo>
                        <a:pt x="1208888" y="34640"/>
                        <a:pt x="1247385" y="23965"/>
                        <a:pt x="1285212" y="15348"/>
                      </a:cubicBezTo>
                      <a:cubicBezTo>
                        <a:pt x="1305370" y="10757"/>
                        <a:pt x="1325203" y="7055"/>
                        <a:pt x="1344170" y="4370"/>
                      </a:cubicBezTo>
                      <a:cubicBezTo>
                        <a:pt x="1366472" y="1209"/>
                        <a:pt x="1384746" y="-177"/>
                        <a:pt x="1401721" y="18"/>
                      </a:cubicBezTo>
                      <a:cubicBezTo>
                        <a:pt x="1437988" y="429"/>
                        <a:pt x="1476681" y="8181"/>
                        <a:pt x="1516758" y="23099"/>
                      </a:cubicBezTo>
                      <a:cubicBezTo>
                        <a:pt x="1549951" y="35441"/>
                        <a:pt x="1583598" y="52654"/>
                        <a:pt x="1622680" y="77294"/>
                      </a:cubicBezTo>
                      <a:cubicBezTo>
                        <a:pt x="1638291" y="87146"/>
                        <a:pt x="1654877" y="98058"/>
                        <a:pt x="1670250" y="111158"/>
                      </a:cubicBezTo>
                      <a:cubicBezTo>
                        <a:pt x="1684064" y="122937"/>
                        <a:pt x="1698073" y="136447"/>
                        <a:pt x="1713099" y="152427"/>
                      </a:cubicBezTo>
                      <a:cubicBezTo>
                        <a:pt x="1724380" y="164444"/>
                        <a:pt x="1739125" y="180401"/>
                        <a:pt x="1752939" y="197355"/>
                      </a:cubicBezTo>
                      <a:cubicBezTo>
                        <a:pt x="1765649" y="212944"/>
                        <a:pt x="1778142" y="229097"/>
                        <a:pt x="1790245" y="244729"/>
                      </a:cubicBezTo>
                      <a:lnTo>
                        <a:pt x="1790679" y="245292"/>
                      </a:lnTo>
                      <a:cubicBezTo>
                        <a:pt x="1796221" y="252459"/>
                        <a:pt x="1801981" y="259626"/>
                        <a:pt x="1807567" y="266576"/>
                      </a:cubicBezTo>
                      <a:cubicBezTo>
                        <a:pt x="1814193" y="274826"/>
                        <a:pt x="1821035" y="283357"/>
                        <a:pt x="1827574" y="291931"/>
                      </a:cubicBezTo>
                      <a:cubicBezTo>
                        <a:pt x="1834351" y="300808"/>
                        <a:pt x="1841149" y="309902"/>
                        <a:pt x="1847732" y="318693"/>
                      </a:cubicBezTo>
                      <a:cubicBezTo>
                        <a:pt x="1853361" y="326228"/>
                        <a:pt x="1859012" y="333763"/>
                        <a:pt x="1864685" y="341276"/>
                      </a:cubicBezTo>
                      <a:cubicBezTo>
                        <a:pt x="1876680" y="357104"/>
                        <a:pt x="1889433" y="372780"/>
                        <a:pt x="1901775" y="387936"/>
                      </a:cubicBezTo>
                      <a:lnTo>
                        <a:pt x="1902208" y="388477"/>
                      </a:lnTo>
                      <a:cubicBezTo>
                        <a:pt x="1916910" y="406557"/>
                        <a:pt x="1929490" y="420890"/>
                        <a:pt x="1941831" y="433622"/>
                      </a:cubicBezTo>
                      <a:cubicBezTo>
                        <a:pt x="1955948" y="448172"/>
                        <a:pt x="1971430" y="461142"/>
                        <a:pt x="1986067" y="472964"/>
                      </a:cubicBezTo>
                      <a:cubicBezTo>
                        <a:pt x="2004059" y="487514"/>
                        <a:pt x="2019519" y="498773"/>
                        <a:pt x="2034697" y="508386"/>
                      </a:cubicBezTo>
                      <a:cubicBezTo>
                        <a:pt x="2072913" y="532572"/>
                        <a:pt x="2107838" y="546451"/>
                        <a:pt x="2141442" y="550846"/>
                      </a:cubicBezTo>
                      <a:cubicBezTo>
                        <a:pt x="2142026" y="550933"/>
                        <a:pt x="2142459" y="551474"/>
                        <a:pt x="2142373" y="552058"/>
                      </a:cubicBezTo>
                      <a:cubicBezTo>
                        <a:pt x="2142351" y="552513"/>
                        <a:pt x="2141896" y="552903"/>
                        <a:pt x="2141355" y="55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2" name="任意多边形: 形状 471">
                  <a:extLst>
                    <a:ext uri="{FF2B5EF4-FFF2-40B4-BE49-F238E27FC236}">
                      <a16:creationId xmlns:a16="http://schemas.microsoft.com/office/drawing/2014/main" id="{F3DA05FC-77D0-7627-4C19-AEE66A3EB59C}"/>
                    </a:ext>
                  </a:extLst>
                </p:cNvPr>
                <p:cNvSpPr/>
                <p:nvPr/>
              </p:nvSpPr>
              <p:spPr>
                <a:xfrm>
                  <a:off x="6385265" y="1392177"/>
                  <a:ext cx="2156246" cy="559876"/>
                </a:xfrm>
                <a:custGeom>
                  <a:avLst/>
                  <a:gdLst>
                    <a:gd name="connsiteX0" fmla="*/ 1086 w 2156246"/>
                    <a:gd name="connsiteY0" fmla="*/ 559854 h 559876"/>
                    <a:gd name="connsiteX1" fmla="*/ 3 w 2156246"/>
                    <a:gd name="connsiteY1" fmla="*/ 558858 h 559876"/>
                    <a:gd name="connsiteX2" fmla="*/ 999 w 2156246"/>
                    <a:gd name="connsiteY2" fmla="*/ 557689 h 559876"/>
                    <a:gd name="connsiteX3" fmla="*/ 54111 w 2156246"/>
                    <a:gd name="connsiteY3" fmla="*/ 548855 h 559876"/>
                    <a:gd name="connsiteX4" fmla="*/ 167330 w 2156246"/>
                    <a:gd name="connsiteY4" fmla="*/ 513692 h 559876"/>
                    <a:gd name="connsiteX5" fmla="*/ 282086 w 2156246"/>
                    <a:gd name="connsiteY5" fmla="*/ 467443 h 559876"/>
                    <a:gd name="connsiteX6" fmla="*/ 391992 w 2156246"/>
                    <a:gd name="connsiteY6" fmla="*/ 416366 h 559876"/>
                    <a:gd name="connsiteX7" fmla="*/ 503456 w 2156246"/>
                    <a:gd name="connsiteY7" fmla="*/ 361500 h 559876"/>
                    <a:gd name="connsiteX8" fmla="*/ 578372 w 2156246"/>
                    <a:gd name="connsiteY8" fmla="*/ 323587 h 559876"/>
                    <a:gd name="connsiteX9" fmla="*/ 615960 w 2156246"/>
                    <a:gd name="connsiteY9" fmla="*/ 304468 h 559876"/>
                    <a:gd name="connsiteX10" fmla="*/ 673880 w 2156246"/>
                    <a:gd name="connsiteY10" fmla="*/ 275476 h 559876"/>
                    <a:gd name="connsiteX11" fmla="*/ 726104 w 2156246"/>
                    <a:gd name="connsiteY11" fmla="*/ 249364 h 559876"/>
                    <a:gd name="connsiteX12" fmla="*/ 746890 w 2156246"/>
                    <a:gd name="connsiteY12" fmla="*/ 238841 h 559876"/>
                    <a:gd name="connsiteX13" fmla="*/ 838933 w 2156246"/>
                    <a:gd name="connsiteY13" fmla="*/ 192874 h 559876"/>
                    <a:gd name="connsiteX14" fmla="*/ 951632 w 2156246"/>
                    <a:gd name="connsiteY14" fmla="*/ 140108 h 559876"/>
                    <a:gd name="connsiteX15" fmla="*/ 1064136 w 2156246"/>
                    <a:gd name="connsiteY15" fmla="*/ 92408 h 559876"/>
                    <a:gd name="connsiteX16" fmla="*/ 1181317 w 2156246"/>
                    <a:gd name="connsiteY16" fmla="*/ 50512 h 559876"/>
                    <a:gd name="connsiteX17" fmla="*/ 1299450 w 2156246"/>
                    <a:gd name="connsiteY17" fmla="*/ 17189 h 559876"/>
                    <a:gd name="connsiteX18" fmla="*/ 1418212 w 2156246"/>
                    <a:gd name="connsiteY18" fmla="*/ 41 h 559876"/>
                    <a:gd name="connsiteX19" fmla="*/ 1535176 w 2156246"/>
                    <a:gd name="connsiteY19" fmla="*/ 19809 h 559876"/>
                    <a:gd name="connsiteX20" fmla="*/ 1589328 w 2156246"/>
                    <a:gd name="connsiteY20" fmla="*/ 42479 h 559876"/>
                    <a:gd name="connsiteX21" fmla="*/ 1641380 w 2156246"/>
                    <a:gd name="connsiteY21" fmla="*/ 73506 h 559876"/>
                    <a:gd name="connsiteX22" fmla="*/ 1688494 w 2156246"/>
                    <a:gd name="connsiteY22" fmla="*/ 108171 h 559876"/>
                    <a:gd name="connsiteX23" fmla="*/ 1730737 w 2156246"/>
                    <a:gd name="connsiteY23" fmla="*/ 150826 h 559876"/>
                    <a:gd name="connsiteX24" fmla="*/ 1770577 w 2156246"/>
                    <a:gd name="connsiteY24" fmla="*/ 197118 h 559876"/>
                    <a:gd name="connsiteX25" fmla="*/ 1802059 w 2156246"/>
                    <a:gd name="connsiteY25" fmla="*/ 239664 h 559876"/>
                    <a:gd name="connsiteX26" fmla="*/ 1807299 w 2156246"/>
                    <a:gd name="connsiteY26" fmla="*/ 246961 h 559876"/>
                    <a:gd name="connsiteX27" fmla="*/ 1824751 w 2156246"/>
                    <a:gd name="connsiteY27" fmla="*/ 270540 h 559876"/>
                    <a:gd name="connsiteX28" fmla="*/ 1843718 w 2156246"/>
                    <a:gd name="connsiteY28" fmla="*/ 296241 h 559876"/>
                    <a:gd name="connsiteX29" fmla="*/ 1863400 w 2156246"/>
                    <a:gd name="connsiteY29" fmla="*/ 324540 h 559876"/>
                    <a:gd name="connsiteX30" fmla="*/ 1878902 w 2156246"/>
                    <a:gd name="connsiteY30" fmla="*/ 346971 h 559876"/>
                    <a:gd name="connsiteX31" fmla="*/ 1909389 w 2156246"/>
                    <a:gd name="connsiteY31" fmla="*/ 387785 h 559876"/>
                    <a:gd name="connsiteX32" fmla="*/ 1916057 w 2156246"/>
                    <a:gd name="connsiteY32" fmla="*/ 396468 h 559876"/>
                    <a:gd name="connsiteX33" fmla="*/ 1954122 w 2156246"/>
                    <a:gd name="connsiteY33" fmla="*/ 443366 h 559876"/>
                    <a:gd name="connsiteX34" fmla="*/ 1997556 w 2156246"/>
                    <a:gd name="connsiteY34" fmla="*/ 484224 h 559876"/>
                    <a:gd name="connsiteX35" fmla="*/ 2045558 w 2156246"/>
                    <a:gd name="connsiteY35" fmla="*/ 519408 h 559876"/>
                    <a:gd name="connsiteX36" fmla="*/ 2155248 w 2156246"/>
                    <a:gd name="connsiteY36" fmla="*/ 557711 h 559876"/>
                    <a:gd name="connsiteX37" fmla="*/ 2156244 w 2156246"/>
                    <a:gd name="connsiteY37" fmla="*/ 558880 h 559876"/>
                    <a:gd name="connsiteX38" fmla="*/ 2155074 w 2156246"/>
                    <a:gd name="connsiteY38" fmla="*/ 559876 h 559876"/>
                    <a:gd name="connsiteX39" fmla="*/ 2044432 w 2156246"/>
                    <a:gd name="connsiteY39" fmla="*/ 521270 h 559876"/>
                    <a:gd name="connsiteX40" fmla="*/ 1996170 w 2156246"/>
                    <a:gd name="connsiteY40" fmla="*/ 485891 h 559876"/>
                    <a:gd name="connsiteX41" fmla="*/ 1952519 w 2156246"/>
                    <a:gd name="connsiteY41" fmla="*/ 444817 h 559876"/>
                    <a:gd name="connsiteX42" fmla="*/ 1914347 w 2156246"/>
                    <a:gd name="connsiteY42" fmla="*/ 397789 h 559876"/>
                    <a:gd name="connsiteX43" fmla="*/ 1907678 w 2156246"/>
                    <a:gd name="connsiteY43" fmla="*/ 389128 h 559876"/>
                    <a:gd name="connsiteX44" fmla="*/ 1877127 w 2156246"/>
                    <a:gd name="connsiteY44" fmla="*/ 348249 h 559876"/>
                    <a:gd name="connsiteX45" fmla="*/ 1861602 w 2156246"/>
                    <a:gd name="connsiteY45" fmla="*/ 325796 h 559876"/>
                    <a:gd name="connsiteX46" fmla="*/ 1841942 w 2156246"/>
                    <a:gd name="connsiteY46" fmla="*/ 297518 h 559876"/>
                    <a:gd name="connsiteX47" fmla="*/ 1822997 w 2156246"/>
                    <a:gd name="connsiteY47" fmla="*/ 271860 h 559876"/>
                    <a:gd name="connsiteX48" fmla="*/ 1805524 w 2156246"/>
                    <a:gd name="connsiteY48" fmla="*/ 248260 h 559876"/>
                    <a:gd name="connsiteX49" fmla="*/ 1800284 w 2156246"/>
                    <a:gd name="connsiteY49" fmla="*/ 240963 h 559876"/>
                    <a:gd name="connsiteX50" fmla="*/ 1768867 w 2156246"/>
                    <a:gd name="connsiteY50" fmla="*/ 198482 h 559876"/>
                    <a:gd name="connsiteX51" fmla="*/ 1729114 w 2156246"/>
                    <a:gd name="connsiteY51" fmla="*/ 152298 h 559876"/>
                    <a:gd name="connsiteX52" fmla="*/ 1687044 w 2156246"/>
                    <a:gd name="connsiteY52" fmla="*/ 109817 h 559876"/>
                    <a:gd name="connsiteX53" fmla="*/ 1640167 w 2156246"/>
                    <a:gd name="connsiteY53" fmla="*/ 75325 h 559876"/>
                    <a:gd name="connsiteX54" fmla="*/ 1588310 w 2156246"/>
                    <a:gd name="connsiteY54" fmla="*/ 44427 h 559876"/>
                    <a:gd name="connsiteX55" fmla="*/ 1534462 w 2156246"/>
                    <a:gd name="connsiteY55" fmla="*/ 21888 h 559876"/>
                    <a:gd name="connsiteX56" fmla="*/ 1418234 w 2156246"/>
                    <a:gd name="connsiteY56" fmla="*/ 2228 h 559876"/>
                    <a:gd name="connsiteX57" fmla="*/ 1299927 w 2156246"/>
                    <a:gd name="connsiteY57" fmla="*/ 19333 h 559876"/>
                    <a:gd name="connsiteX58" fmla="*/ 1182010 w 2156246"/>
                    <a:gd name="connsiteY58" fmla="*/ 52590 h 559876"/>
                    <a:gd name="connsiteX59" fmla="*/ 1064916 w 2156246"/>
                    <a:gd name="connsiteY59" fmla="*/ 94444 h 559876"/>
                    <a:gd name="connsiteX60" fmla="*/ 952541 w 2156246"/>
                    <a:gd name="connsiteY60" fmla="*/ 142078 h 559876"/>
                    <a:gd name="connsiteX61" fmla="*/ 839886 w 2156246"/>
                    <a:gd name="connsiteY61" fmla="*/ 194822 h 559876"/>
                    <a:gd name="connsiteX62" fmla="*/ 747865 w 2156246"/>
                    <a:gd name="connsiteY62" fmla="*/ 240768 h 559876"/>
                    <a:gd name="connsiteX63" fmla="*/ 727079 w 2156246"/>
                    <a:gd name="connsiteY63" fmla="*/ 251291 h 559876"/>
                    <a:gd name="connsiteX64" fmla="*/ 674854 w 2156246"/>
                    <a:gd name="connsiteY64" fmla="*/ 277403 h 559876"/>
                    <a:gd name="connsiteX65" fmla="*/ 616956 w 2156246"/>
                    <a:gd name="connsiteY65" fmla="*/ 306395 h 559876"/>
                    <a:gd name="connsiteX66" fmla="*/ 579390 w 2156246"/>
                    <a:gd name="connsiteY66" fmla="*/ 325514 h 559876"/>
                    <a:gd name="connsiteX67" fmla="*/ 504452 w 2156246"/>
                    <a:gd name="connsiteY67" fmla="*/ 363449 h 559876"/>
                    <a:gd name="connsiteX68" fmla="*/ 392966 w 2156246"/>
                    <a:gd name="connsiteY68" fmla="*/ 418336 h 559876"/>
                    <a:gd name="connsiteX69" fmla="*/ 282974 w 2156246"/>
                    <a:gd name="connsiteY69" fmla="*/ 469457 h 559876"/>
                    <a:gd name="connsiteX70" fmla="*/ 168109 w 2156246"/>
                    <a:gd name="connsiteY70" fmla="*/ 515749 h 559876"/>
                    <a:gd name="connsiteX71" fmla="*/ 54631 w 2156246"/>
                    <a:gd name="connsiteY71" fmla="*/ 550999 h 559876"/>
                    <a:gd name="connsiteX72" fmla="*/ 1215 w 2156246"/>
                    <a:gd name="connsiteY72" fmla="*/ 559876 h 559876"/>
                    <a:gd name="connsiteX73" fmla="*/ 1086 w 2156246"/>
                    <a:gd name="connsiteY73" fmla="*/ 559854 h 559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2156246" h="559876">
                      <a:moveTo>
                        <a:pt x="1086" y="559854"/>
                      </a:moveTo>
                      <a:cubicBezTo>
                        <a:pt x="523" y="559854"/>
                        <a:pt x="46" y="559421"/>
                        <a:pt x="3" y="558858"/>
                      </a:cubicBezTo>
                      <a:cubicBezTo>
                        <a:pt x="-40" y="558274"/>
                        <a:pt x="393" y="557732"/>
                        <a:pt x="999" y="557689"/>
                      </a:cubicBezTo>
                      <a:cubicBezTo>
                        <a:pt x="16935" y="556325"/>
                        <a:pt x="33802" y="553532"/>
                        <a:pt x="54111" y="548855"/>
                      </a:cubicBezTo>
                      <a:cubicBezTo>
                        <a:pt x="96138" y="539198"/>
                        <a:pt x="136692" y="524973"/>
                        <a:pt x="167330" y="513692"/>
                      </a:cubicBezTo>
                      <a:cubicBezTo>
                        <a:pt x="202991" y="500528"/>
                        <a:pt x="240536" y="485393"/>
                        <a:pt x="282086" y="467443"/>
                      </a:cubicBezTo>
                      <a:cubicBezTo>
                        <a:pt x="322640" y="449927"/>
                        <a:pt x="362112" y="430938"/>
                        <a:pt x="391992" y="416366"/>
                      </a:cubicBezTo>
                      <a:cubicBezTo>
                        <a:pt x="427717" y="398936"/>
                        <a:pt x="465933" y="380207"/>
                        <a:pt x="503456" y="361500"/>
                      </a:cubicBezTo>
                      <a:cubicBezTo>
                        <a:pt x="528508" y="349007"/>
                        <a:pt x="553862" y="336080"/>
                        <a:pt x="578372" y="323587"/>
                      </a:cubicBezTo>
                      <a:cubicBezTo>
                        <a:pt x="590887" y="317200"/>
                        <a:pt x="603424" y="310812"/>
                        <a:pt x="615960" y="304468"/>
                      </a:cubicBezTo>
                      <a:cubicBezTo>
                        <a:pt x="635209" y="294703"/>
                        <a:pt x="654869" y="284938"/>
                        <a:pt x="673880" y="275476"/>
                      </a:cubicBezTo>
                      <a:cubicBezTo>
                        <a:pt x="691006" y="266945"/>
                        <a:pt x="708739" y="258155"/>
                        <a:pt x="726104" y="249364"/>
                      </a:cubicBezTo>
                      <a:lnTo>
                        <a:pt x="746890" y="238841"/>
                      </a:lnTo>
                      <a:cubicBezTo>
                        <a:pt x="776987" y="223620"/>
                        <a:pt x="808079" y="207857"/>
                        <a:pt x="838933" y="192874"/>
                      </a:cubicBezTo>
                      <a:cubicBezTo>
                        <a:pt x="879769" y="173041"/>
                        <a:pt x="920605" y="154268"/>
                        <a:pt x="951632" y="140108"/>
                      </a:cubicBezTo>
                      <a:cubicBezTo>
                        <a:pt x="984630" y="125060"/>
                        <a:pt x="1023820" y="107630"/>
                        <a:pt x="1064136" y="92408"/>
                      </a:cubicBezTo>
                      <a:cubicBezTo>
                        <a:pt x="1107548" y="76018"/>
                        <a:pt x="1145872" y="62312"/>
                        <a:pt x="1181317" y="50512"/>
                      </a:cubicBezTo>
                      <a:cubicBezTo>
                        <a:pt x="1220767" y="37369"/>
                        <a:pt x="1260498" y="26153"/>
                        <a:pt x="1299450" y="17189"/>
                      </a:cubicBezTo>
                      <a:cubicBezTo>
                        <a:pt x="1334527" y="9113"/>
                        <a:pt x="1376077" y="755"/>
                        <a:pt x="1418212" y="41"/>
                      </a:cubicBezTo>
                      <a:cubicBezTo>
                        <a:pt x="1455367" y="-587"/>
                        <a:pt x="1494709" y="6060"/>
                        <a:pt x="1535176" y="19809"/>
                      </a:cubicBezTo>
                      <a:cubicBezTo>
                        <a:pt x="1555204" y="26608"/>
                        <a:pt x="1572916" y="34034"/>
                        <a:pt x="1589328" y="42479"/>
                      </a:cubicBezTo>
                      <a:cubicBezTo>
                        <a:pt x="1605459" y="50771"/>
                        <a:pt x="1621979" y="60645"/>
                        <a:pt x="1641380" y="73506"/>
                      </a:cubicBezTo>
                      <a:cubicBezTo>
                        <a:pt x="1657878" y="84462"/>
                        <a:pt x="1673901" y="95331"/>
                        <a:pt x="1688494" y="108171"/>
                      </a:cubicBezTo>
                      <a:cubicBezTo>
                        <a:pt x="1704668" y="122396"/>
                        <a:pt x="1718937" y="137704"/>
                        <a:pt x="1730737" y="150826"/>
                      </a:cubicBezTo>
                      <a:cubicBezTo>
                        <a:pt x="1744054" y="165614"/>
                        <a:pt x="1757824" y="180879"/>
                        <a:pt x="1770577" y="197118"/>
                      </a:cubicBezTo>
                      <a:cubicBezTo>
                        <a:pt x="1781490" y="210997"/>
                        <a:pt x="1791948" y="225568"/>
                        <a:pt x="1802059" y="239664"/>
                      </a:cubicBezTo>
                      <a:lnTo>
                        <a:pt x="1807299" y="246961"/>
                      </a:lnTo>
                      <a:cubicBezTo>
                        <a:pt x="1813015" y="254885"/>
                        <a:pt x="1818970" y="262832"/>
                        <a:pt x="1824751" y="270540"/>
                      </a:cubicBezTo>
                      <a:cubicBezTo>
                        <a:pt x="1831030" y="278919"/>
                        <a:pt x="1837547" y="287558"/>
                        <a:pt x="1843718" y="296241"/>
                      </a:cubicBezTo>
                      <a:cubicBezTo>
                        <a:pt x="1850387" y="305594"/>
                        <a:pt x="1857012" y="315229"/>
                        <a:pt x="1863400" y="324540"/>
                      </a:cubicBezTo>
                      <a:cubicBezTo>
                        <a:pt x="1868466" y="331902"/>
                        <a:pt x="1873684" y="339523"/>
                        <a:pt x="1878902" y="346971"/>
                      </a:cubicBezTo>
                      <a:cubicBezTo>
                        <a:pt x="1888667" y="360872"/>
                        <a:pt x="1899212" y="374556"/>
                        <a:pt x="1909389" y="387785"/>
                      </a:cubicBezTo>
                      <a:cubicBezTo>
                        <a:pt x="1911619" y="390665"/>
                        <a:pt x="1913849" y="393567"/>
                        <a:pt x="1916057" y="396468"/>
                      </a:cubicBezTo>
                      <a:cubicBezTo>
                        <a:pt x="1926753" y="410434"/>
                        <a:pt x="1940091" y="427820"/>
                        <a:pt x="1954122" y="443366"/>
                      </a:cubicBezTo>
                      <a:cubicBezTo>
                        <a:pt x="1965597" y="456076"/>
                        <a:pt x="1979000" y="468677"/>
                        <a:pt x="1997556" y="484224"/>
                      </a:cubicBezTo>
                      <a:cubicBezTo>
                        <a:pt x="2014358" y="498298"/>
                        <a:pt x="2030055" y="509816"/>
                        <a:pt x="2045558" y="519408"/>
                      </a:cubicBezTo>
                      <a:cubicBezTo>
                        <a:pt x="2081544" y="541688"/>
                        <a:pt x="2118461" y="554571"/>
                        <a:pt x="2155248" y="557711"/>
                      </a:cubicBezTo>
                      <a:cubicBezTo>
                        <a:pt x="2155854" y="557754"/>
                        <a:pt x="2156287" y="558295"/>
                        <a:pt x="2156244" y="558880"/>
                      </a:cubicBezTo>
                      <a:cubicBezTo>
                        <a:pt x="2156200" y="559465"/>
                        <a:pt x="2155659" y="559898"/>
                        <a:pt x="2155074" y="559876"/>
                      </a:cubicBezTo>
                      <a:cubicBezTo>
                        <a:pt x="2117941" y="556715"/>
                        <a:pt x="2080721" y="543723"/>
                        <a:pt x="2044432" y="521270"/>
                      </a:cubicBezTo>
                      <a:cubicBezTo>
                        <a:pt x="2028843" y="511614"/>
                        <a:pt x="2013059" y="500051"/>
                        <a:pt x="1996170" y="485891"/>
                      </a:cubicBezTo>
                      <a:cubicBezTo>
                        <a:pt x="1977528" y="470280"/>
                        <a:pt x="1964082" y="457613"/>
                        <a:pt x="1952519" y="444817"/>
                      </a:cubicBezTo>
                      <a:cubicBezTo>
                        <a:pt x="1938424" y="429206"/>
                        <a:pt x="1925065" y="411776"/>
                        <a:pt x="1914347" y="397789"/>
                      </a:cubicBezTo>
                      <a:cubicBezTo>
                        <a:pt x="1912138" y="394887"/>
                        <a:pt x="1909908" y="392008"/>
                        <a:pt x="1907678" y="389128"/>
                      </a:cubicBezTo>
                      <a:cubicBezTo>
                        <a:pt x="1897480" y="375877"/>
                        <a:pt x="1886935" y="362171"/>
                        <a:pt x="1877127" y="348249"/>
                      </a:cubicBezTo>
                      <a:cubicBezTo>
                        <a:pt x="1871887" y="340801"/>
                        <a:pt x="1866669" y="333179"/>
                        <a:pt x="1861602" y="325796"/>
                      </a:cubicBezTo>
                      <a:cubicBezTo>
                        <a:pt x="1855215" y="316485"/>
                        <a:pt x="1848611" y="306872"/>
                        <a:pt x="1841942" y="297518"/>
                      </a:cubicBezTo>
                      <a:cubicBezTo>
                        <a:pt x="1835772" y="288857"/>
                        <a:pt x="1829276" y="280218"/>
                        <a:pt x="1822997" y="271860"/>
                      </a:cubicBezTo>
                      <a:cubicBezTo>
                        <a:pt x="1817216" y="264174"/>
                        <a:pt x="1811240" y="256206"/>
                        <a:pt x="1805524" y="248260"/>
                      </a:cubicBezTo>
                      <a:lnTo>
                        <a:pt x="1800284" y="240963"/>
                      </a:lnTo>
                      <a:cubicBezTo>
                        <a:pt x="1790194" y="226889"/>
                        <a:pt x="1779736" y="212339"/>
                        <a:pt x="1768867" y="198482"/>
                      </a:cubicBezTo>
                      <a:cubicBezTo>
                        <a:pt x="1756157" y="182308"/>
                        <a:pt x="1742408" y="167043"/>
                        <a:pt x="1729114" y="152298"/>
                      </a:cubicBezTo>
                      <a:cubicBezTo>
                        <a:pt x="1717335" y="139220"/>
                        <a:pt x="1703131" y="123955"/>
                        <a:pt x="1687044" y="109817"/>
                      </a:cubicBezTo>
                      <a:cubicBezTo>
                        <a:pt x="1672558" y="97085"/>
                        <a:pt x="1656601" y="86237"/>
                        <a:pt x="1640167" y="75325"/>
                      </a:cubicBezTo>
                      <a:cubicBezTo>
                        <a:pt x="1620832" y="62507"/>
                        <a:pt x="1604355" y="52677"/>
                        <a:pt x="1588310" y="44427"/>
                      </a:cubicBezTo>
                      <a:cubicBezTo>
                        <a:pt x="1572006" y="36026"/>
                        <a:pt x="1554403" y="28665"/>
                        <a:pt x="1534462" y="21888"/>
                      </a:cubicBezTo>
                      <a:cubicBezTo>
                        <a:pt x="1494232" y="8225"/>
                        <a:pt x="1455150" y="1621"/>
                        <a:pt x="1418234" y="2228"/>
                      </a:cubicBezTo>
                      <a:cubicBezTo>
                        <a:pt x="1376315" y="2942"/>
                        <a:pt x="1334895" y="11278"/>
                        <a:pt x="1299927" y="19333"/>
                      </a:cubicBezTo>
                      <a:cubicBezTo>
                        <a:pt x="1261061" y="28275"/>
                        <a:pt x="1221373" y="39469"/>
                        <a:pt x="1182010" y="52590"/>
                      </a:cubicBezTo>
                      <a:cubicBezTo>
                        <a:pt x="1146609" y="64391"/>
                        <a:pt x="1108306" y="78075"/>
                        <a:pt x="1064916" y="94444"/>
                      </a:cubicBezTo>
                      <a:cubicBezTo>
                        <a:pt x="1024664" y="109643"/>
                        <a:pt x="985517" y="127052"/>
                        <a:pt x="952541" y="142078"/>
                      </a:cubicBezTo>
                      <a:cubicBezTo>
                        <a:pt x="921536" y="156217"/>
                        <a:pt x="880700" y="174989"/>
                        <a:pt x="839886" y="194822"/>
                      </a:cubicBezTo>
                      <a:cubicBezTo>
                        <a:pt x="809053" y="209806"/>
                        <a:pt x="777939" y="225547"/>
                        <a:pt x="747865" y="240768"/>
                      </a:cubicBezTo>
                      <a:lnTo>
                        <a:pt x="727079" y="251291"/>
                      </a:lnTo>
                      <a:cubicBezTo>
                        <a:pt x="709714" y="260060"/>
                        <a:pt x="691981" y="268872"/>
                        <a:pt x="674854" y="277403"/>
                      </a:cubicBezTo>
                      <a:cubicBezTo>
                        <a:pt x="655843" y="286844"/>
                        <a:pt x="636205" y="296630"/>
                        <a:pt x="616956" y="306395"/>
                      </a:cubicBezTo>
                      <a:cubicBezTo>
                        <a:pt x="604420" y="312739"/>
                        <a:pt x="591905" y="319127"/>
                        <a:pt x="579390" y="325514"/>
                      </a:cubicBezTo>
                      <a:cubicBezTo>
                        <a:pt x="554858" y="338007"/>
                        <a:pt x="529504" y="350934"/>
                        <a:pt x="504452" y="363449"/>
                      </a:cubicBezTo>
                      <a:cubicBezTo>
                        <a:pt x="466929" y="382178"/>
                        <a:pt x="428692" y="400885"/>
                        <a:pt x="392966" y="418336"/>
                      </a:cubicBezTo>
                      <a:cubicBezTo>
                        <a:pt x="363086" y="432930"/>
                        <a:pt x="323571" y="451919"/>
                        <a:pt x="282974" y="469457"/>
                      </a:cubicBezTo>
                      <a:cubicBezTo>
                        <a:pt x="241380" y="487428"/>
                        <a:pt x="203814" y="502585"/>
                        <a:pt x="168109" y="515749"/>
                      </a:cubicBezTo>
                      <a:cubicBezTo>
                        <a:pt x="137429" y="527073"/>
                        <a:pt x="96788" y="541320"/>
                        <a:pt x="54631" y="550999"/>
                      </a:cubicBezTo>
                      <a:cubicBezTo>
                        <a:pt x="34235" y="555697"/>
                        <a:pt x="17260" y="558512"/>
                        <a:pt x="1215" y="559876"/>
                      </a:cubicBezTo>
                      <a:cubicBezTo>
                        <a:pt x="1151" y="559854"/>
                        <a:pt x="1129" y="559854"/>
                        <a:pt x="1086" y="5598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3" name="任意多边形: 形状 472">
                  <a:extLst>
                    <a:ext uri="{FF2B5EF4-FFF2-40B4-BE49-F238E27FC236}">
                      <a16:creationId xmlns:a16="http://schemas.microsoft.com/office/drawing/2014/main" id="{BBF2D78D-9D31-6690-57A3-60488E20F194}"/>
                    </a:ext>
                  </a:extLst>
                </p:cNvPr>
                <p:cNvSpPr/>
                <p:nvPr/>
              </p:nvSpPr>
              <p:spPr>
                <a:xfrm>
                  <a:off x="6381110" y="1449803"/>
                  <a:ext cx="2164556" cy="557201"/>
                </a:xfrm>
                <a:custGeom>
                  <a:avLst/>
                  <a:gdLst>
                    <a:gd name="connsiteX0" fmla="*/ 2163451 w 2164556"/>
                    <a:gd name="connsiteY0" fmla="*/ 557202 h 557201"/>
                    <a:gd name="connsiteX1" fmla="*/ 2163408 w 2164556"/>
                    <a:gd name="connsiteY1" fmla="*/ 557202 h 557201"/>
                    <a:gd name="connsiteX2" fmla="*/ 2050189 w 2164556"/>
                    <a:gd name="connsiteY2" fmla="*/ 523187 h 557201"/>
                    <a:gd name="connsiteX3" fmla="*/ 2002035 w 2164556"/>
                    <a:gd name="connsiteY3" fmla="*/ 487721 h 557201"/>
                    <a:gd name="connsiteX4" fmla="*/ 1959446 w 2164556"/>
                    <a:gd name="connsiteY4" fmla="*/ 445413 h 557201"/>
                    <a:gd name="connsiteX5" fmla="*/ 1921576 w 2164556"/>
                    <a:gd name="connsiteY5" fmla="*/ 397475 h 557201"/>
                    <a:gd name="connsiteX6" fmla="*/ 1885915 w 2164556"/>
                    <a:gd name="connsiteY6" fmla="*/ 347589 h 557201"/>
                    <a:gd name="connsiteX7" fmla="*/ 1872470 w 2164556"/>
                    <a:gd name="connsiteY7" fmla="*/ 327539 h 557201"/>
                    <a:gd name="connsiteX8" fmla="*/ 1851684 w 2164556"/>
                    <a:gd name="connsiteY8" fmla="*/ 296620 h 557201"/>
                    <a:gd name="connsiteX9" fmla="*/ 1831006 w 2164556"/>
                    <a:gd name="connsiteY9" fmla="*/ 266913 h 557201"/>
                    <a:gd name="connsiteX10" fmla="*/ 1816867 w 2164556"/>
                    <a:gd name="connsiteY10" fmla="*/ 246755 h 557201"/>
                    <a:gd name="connsiteX11" fmla="*/ 1781206 w 2164556"/>
                    <a:gd name="connsiteY11" fmla="*/ 197453 h 557201"/>
                    <a:gd name="connsiteX12" fmla="*/ 1742514 w 2164556"/>
                    <a:gd name="connsiteY12" fmla="*/ 150880 h 557201"/>
                    <a:gd name="connsiteX13" fmla="*/ 1700574 w 2164556"/>
                    <a:gd name="connsiteY13" fmla="*/ 107857 h 557201"/>
                    <a:gd name="connsiteX14" fmla="*/ 1653373 w 2164556"/>
                    <a:gd name="connsiteY14" fmla="*/ 71308 h 557201"/>
                    <a:gd name="connsiteX15" fmla="*/ 1547386 w 2164556"/>
                    <a:gd name="connsiteY15" fmla="*/ 18954 h 557201"/>
                    <a:gd name="connsiteX16" fmla="*/ 1429880 w 2164556"/>
                    <a:gd name="connsiteY16" fmla="*/ 2282 h 557201"/>
                    <a:gd name="connsiteX17" fmla="*/ 1310599 w 2164556"/>
                    <a:gd name="connsiteY17" fmla="*/ 18867 h 557201"/>
                    <a:gd name="connsiteX18" fmla="*/ 1191513 w 2164556"/>
                    <a:gd name="connsiteY18" fmla="*/ 52363 h 557201"/>
                    <a:gd name="connsiteX19" fmla="*/ 1074094 w 2164556"/>
                    <a:gd name="connsiteY19" fmla="*/ 95017 h 557201"/>
                    <a:gd name="connsiteX20" fmla="*/ 959316 w 2164556"/>
                    <a:gd name="connsiteY20" fmla="*/ 144124 h 557201"/>
                    <a:gd name="connsiteX21" fmla="*/ 846076 w 2164556"/>
                    <a:gd name="connsiteY21" fmla="*/ 197150 h 557201"/>
                    <a:gd name="connsiteX22" fmla="*/ 733724 w 2164556"/>
                    <a:gd name="connsiteY22" fmla="*/ 252839 h 557201"/>
                    <a:gd name="connsiteX23" fmla="*/ 691329 w 2164556"/>
                    <a:gd name="connsiteY23" fmla="*/ 274058 h 557201"/>
                    <a:gd name="connsiteX24" fmla="*/ 622454 w 2164556"/>
                    <a:gd name="connsiteY24" fmla="*/ 308658 h 557201"/>
                    <a:gd name="connsiteX25" fmla="*/ 617799 w 2164556"/>
                    <a:gd name="connsiteY25" fmla="*/ 311018 h 557201"/>
                    <a:gd name="connsiteX26" fmla="*/ 510361 w 2164556"/>
                    <a:gd name="connsiteY26" fmla="*/ 365300 h 557201"/>
                    <a:gd name="connsiteX27" fmla="*/ 397857 w 2164556"/>
                    <a:gd name="connsiteY27" fmla="*/ 420426 h 557201"/>
                    <a:gd name="connsiteX28" fmla="*/ 285656 w 2164556"/>
                    <a:gd name="connsiteY28" fmla="*/ 472023 h 557201"/>
                    <a:gd name="connsiteX29" fmla="*/ 170229 w 2164556"/>
                    <a:gd name="connsiteY29" fmla="*/ 517817 h 557201"/>
                    <a:gd name="connsiteX30" fmla="*/ 56209 w 2164556"/>
                    <a:gd name="connsiteY30" fmla="*/ 550403 h 557201"/>
                    <a:gd name="connsiteX31" fmla="*/ 1127 w 2164556"/>
                    <a:gd name="connsiteY31" fmla="*/ 557180 h 557201"/>
                    <a:gd name="connsiteX32" fmla="*/ 1 w 2164556"/>
                    <a:gd name="connsiteY32" fmla="*/ 556141 h 557201"/>
                    <a:gd name="connsiteX33" fmla="*/ 1040 w 2164556"/>
                    <a:gd name="connsiteY33" fmla="*/ 555015 h 557201"/>
                    <a:gd name="connsiteX34" fmla="*/ 55798 w 2164556"/>
                    <a:gd name="connsiteY34" fmla="*/ 548281 h 557201"/>
                    <a:gd name="connsiteX35" fmla="*/ 169515 w 2164556"/>
                    <a:gd name="connsiteY35" fmla="*/ 515782 h 557201"/>
                    <a:gd name="connsiteX36" fmla="*/ 284812 w 2164556"/>
                    <a:gd name="connsiteY36" fmla="*/ 470031 h 557201"/>
                    <a:gd name="connsiteX37" fmla="*/ 396948 w 2164556"/>
                    <a:gd name="connsiteY37" fmla="*/ 418456 h 557201"/>
                    <a:gd name="connsiteX38" fmla="*/ 509430 w 2164556"/>
                    <a:gd name="connsiteY38" fmla="*/ 363330 h 557201"/>
                    <a:gd name="connsiteX39" fmla="*/ 616846 w 2164556"/>
                    <a:gd name="connsiteY39" fmla="*/ 309048 h 557201"/>
                    <a:gd name="connsiteX40" fmla="*/ 621501 w 2164556"/>
                    <a:gd name="connsiteY40" fmla="*/ 306688 h 557201"/>
                    <a:gd name="connsiteX41" fmla="*/ 690398 w 2164556"/>
                    <a:gd name="connsiteY41" fmla="*/ 272088 h 557201"/>
                    <a:gd name="connsiteX42" fmla="*/ 732793 w 2164556"/>
                    <a:gd name="connsiteY42" fmla="*/ 250869 h 557201"/>
                    <a:gd name="connsiteX43" fmla="*/ 845167 w 2164556"/>
                    <a:gd name="connsiteY43" fmla="*/ 195180 h 557201"/>
                    <a:gd name="connsiteX44" fmla="*/ 958450 w 2164556"/>
                    <a:gd name="connsiteY44" fmla="*/ 142132 h 557201"/>
                    <a:gd name="connsiteX45" fmla="*/ 1073336 w 2164556"/>
                    <a:gd name="connsiteY45" fmla="*/ 92982 h 557201"/>
                    <a:gd name="connsiteX46" fmla="*/ 1190863 w 2164556"/>
                    <a:gd name="connsiteY46" fmla="*/ 50284 h 557201"/>
                    <a:gd name="connsiteX47" fmla="*/ 1310166 w 2164556"/>
                    <a:gd name="connsiteY47" fmla="*/ 16745 h 557201"/>
                    <a:gd name="connsiteX48" fmla="*/ 1429858 w 2164556"/>
                    <a:gd name="connsiteY48" fmla="*/ 117 h 557201"/>
                    <a:gd name="connsiteX49" fmla="*/ 1548079 w 2164556"/>
                    <a:gd name="connsiteY49" fmla="*/ 16897 h 557201"/>
                    <a:gd name="connsiteX50" fmla="*/ 1654650 w 2164556"/>
                    <a:gd name="connsiteY50" fmla="*/ 69533 h 557201"/>
                    <a:gd name="connsiteX51" fmla="*/ 1702090 w 2164556"/>
                    <a:gd name="connsiteY51" fmla="*/ 106277 h 557201"/>
                    <a:gd name="connsiteX52" fmla="*/ 1744203 w 2164556"/>
                    <a:gd name="connsiteY52" fmla="*/ 149472 h 557201"/>
                    <a:gd name="connsiteX53" fmla="*/ 1782982 w 2164556"/>
                    <a:gd name="connsiteY53" fmla="*/ 196154 h 557201"/>
                    <a:gd name="connsiteX54" fmla="*/ 1818686 w 2164556"/>
                    <a:gd name="connsiteY54" fmla="*/ 245521 h 557201"/>
                    <a:gd name="connsiteX55" fmla="*/ 1832825 w 2164556"/>
                    <a:gd name="connsiteY55" fmla="*/ 265657 h 557201"/>
                    <a:gd name="connsiteX56" fmla="*/ 1853524 w 2164556"/>
                    <a:gd name="connsiteY56" fmla="*/ 295386 h 557201"/>
                    <a:gd name="connsiteX57" fmla="*/ 1874310 w 2164556"/>
                    <a:gd name="connsiteY57" fmla="*/ 326326 h 557201"/>
                    <a:gd name="connsiteX58" fmla="*/ 1887756 w 2164556"/>
                    <a:gd name="connsiteY58" fmla="*/ 346354 h 557201"/>
                    <a:gd name="connsiteX59" fmla="*/ 1923352 w 2164556"/>
                    <a:gd name="connsiteY59" fmla="*/ 396176 h 557201"/>
                    <a:gd name="connsiteX60" fmla="*/ 1961113 w 2164556"/>
                    <a:gd name="connsiteY60" fmla="*/ 443983 h 557201"/>
                    <a:gd name="connsiteX61" fmla="*/ 2003486 w 2164556"/>
                    <a:gd name="connsiteY61" fmla="*/ 486053 h 557201"/>
                    <a:gd name="connsiteX62" fmla="*/ 2051337 w 2164556"/>
                    <a:gd name="connsiteY62" fmla="*/ 521303 h 557201"/>
                    <a:gd name="connsiteX63" fmla="*/ 2163516 w 2164556"/>
                    <a:gd name="connsiteY63" fmla="*/ 555015 h 557201"/>
                    <a:gd name="connsiteX64" fmla="*/ 2164556 w 2164556"/>
                    <a:gd name="connsiteY64" fmla="*/ 556141 h 557201"/>
                    <a:gd name="connsiteX65" fmla="*/ 2163451 w 2164556"/>
                    <a:gd name="connsiteY65" fmla="*/ 557202 h 557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64556" h="557201">
                      <a:moveTo>
                        <a:pt x="2163451" y="557202"/>
                      </a:moveTo>
                      <a:cubicBezTo>
                        <a:pt x="2163430" y="557202"/>
                        <a:pt x="2163430" y="557202"/>
                        <a:pt x="2163408" y="557202"/>
                      </a:cubicBezTo>
                      <a:cubicBezTo>
                        <a:pt x="2123374" y="555535"/>
                        <a:pt x="2084227" y="543778"/>
                        <a:pt x="2050189" y="523187"/>
                      </a:cubicBezTo>
                      <a:cubicBezTo>
                        <a:pt x="2034037" y="513422"/>
                        <a:pt x="2017841" y="501491"/>
                        <a:pt x="2002035" y="487721"/>
                      </a:cubicBezTo>
                      <a:cubicBezTo>
                        <a:pt x="1985407" y="473235"/>
                        <a:pt x="1971484" y="459400"/>
                        <a:pt x="1959446" y="445413"/>
                      </a:cubicBezTo>
                      <a:cubicBezTo>
                        <a:pt x="1947407" y="431425"/>
                        <a:pt x="1935369" y="416182"/>
                        <a:pt x="1921576" y="397475"/>
                      </a:cubicBezTo>
                      <a:cubicBezTo>
                        <a:pt x="1910361" y="382253"/>
                        <a:pt x="1897629" y="364997"/>
                        <a:pt x="1885915" y="347589"/>
                      </a:cubicBezTo>
                      <a:cubicBezTo>
                        <a:pt x="1881433" y="340920"/>
                        <a:pt x="1876952" y="334229"/>
                        <a:pt x="1872470" y="327539"/>
                      </a:cubicBezTo>
                      <a:cubicBezTo>
                        <a:pt x="1865563" y="317211"/>
                        <a:pt x="1858656" y="306904"/>
                        <a:pt x="1851684" y="296620"/>
                      </a:cubicBezTo>
                      <a:cubicBezTo>
                        <a:pt x="1844928" y="286638"/>
                        <a:pt x="1837848" y="276613"/>
                        <a:pt x="1831006" y="266913"/>
                      </a:cubicBezTo>
                      <a:cubicBezTo>
                        <a:pt x="1826264" y="260201"/>
                        <a:pt x="1821522" y="253510"/>
                        <a:pt x="1816867" y="246755"/>
                      </a:cubicBezTo>
                      <a:cubicBezTo>
                        <a:pt x="1804114" y="228351"/>
                        <a:pt x="1792465" y="212220"/>
                        <a:pt x="1781206" y="197453"/>
                      </a:cubicBezTo>
                      <a:cubicBezTo>
                        <a:pt x="1768475" y="180738"/>
                        <a:pt x="1754553" y="164650"/>
                        <a:pt x="1742514" y="150880"/>
                      </a:cubicBezTo>
                      <a:cubicBezTo>
                        <a:pt x="1728873" y="135290"/>
                        <a:pt x="1714756" y="120827"/>
                        <a:pt x="1700574" y="107857"/>
                      </a:cubicBezTo>
                      <a:cubicBezTo>
                        <a:pt x="1684941" y="93567"/>
                        <a:pt x="1667923" y="81355"/>
                        <a:pt x="1653373" y="71308"/>
                      </a:cubicBezTo>
                      <a:cubicBezTo>
                        <a:pt x="1619444" y="47881"/>
                        <a:pt x="1583783" y="30278"/>
                        <a:pt x="1547386" y="18954"/>
                      </a:cubicBezTo>
                      <a:cubicBezTo>
                        <a:pt x="1508542" y="6872"/>
                        <a:pt x="1469005" y="1264"/>
                        <a:pt x="1429880" y="2282"/>
                      </a:cubicBezTo>
                      <a:cubicBezTo>
                        <a:pt x="1395215" y="3169"/>
                        <a:pt x="1357324" y="8431"/>
                        <a:pt x="1310599" y="18867"/>
                      </a:cubicBezTo>
                      <a:cubicBezTo>
                        <a:pt x="1273509" y="27160"/>
                        <a:pt x="1234535" y="38116"/>
                        <a:pt x="1191513" y="52363"/>
                      </a:cubicBezTo>
                      <a:cubicBezTo>
                        <a:pt x="1154791" y="64531"/>
                        <a:pt x="1116380" y="78475"/>
                        <a:pt x="1074094" y="95017"/>
                      </a:cubicBezTo>
                      <a:cubicBezTo>
                        <a:pt x="1040187" y="108290"/>
                        <a:pt x="1004786" y="123425"/>
                        <a:pt x="959316" y="144124"/>
                      </a:cubicBezTo>
                      <a:cubicBezTo>
                        <a:pt x="916727" y="163503"/>
                        <a:pt x="879702" y="180846"/>
                        <a:pt x="846076" y="197150"/>
                      </a:cubicBezTo>
                      <a:cubicBezTo>
                        <a:pt x="806171" y="216507"/>
                        <a:pt x="766895" y="236167"/>
                        <a:pt x="733724" y="252839"/>
                      </a:cubicBezTo>
                      <a:cubicBezTo>
                        <a:pt x="719606" y="259941"/>
                        <a:pt x="705468" y="267000"/>
                        <a:pt x="691329" y="274058"/>
                      </a:cubicBezTo>
                      <a:cubicBezTo>
                        <a:pt x="668724" y="285339"/>
                        <a:pt x="645362" y="297031"/>
                        <a:pt x="622454" y="308658"/>
                      </a:cubicBezTo>
                      <a:lnTo>
                        <a:pt x="617799" y="311018"/>
                      </a:lnTo>
                      <a:cubicBezTo>
                        <a:pt x="582614" y="328881"/>
                        <a:pt x="546239" y="347350"/>
                        <a:pt x="510361" y="365300"/>
                      </a:cubicBezTo>
                      <a:cubicBezTo>
                        <a:pt x="474159" y="383401"/>
                        <a:pt x="436311" y="401957"/>
                        <a:pt x="397857" y="420426"/>
                      </a:cubicBezTo>
                      <a:cubicBezTo>
                        <a:pt x="364881" y="436275"/>
                        <a:pt x="325756" y="454810"/>
                        <a:pt x="285656" y="472023"/>
                      </a:cubicBezTo>
                      <a:cubicBezTo>
                        <a:pt x="243240" y="490254"/>
                        <a:pt x="205479" y="505237"/>
                        <a:pt x="170229" y="517817"/>
                      </a:cubicBezTo>
                      <a:cubicBezTo>
                        <a:pt x="127012" y="533255"/>
                        <a:pt x="90788" y="543605"/>
                        <a:pt x="56209" y="550403"/>
                      </a:cubicBezTo>
                      <a:cubicBezTo>
                        <a:pt x="36723" y="554236"/>
                        <a:pt x="18708" y="556444"/>
                        <a:pt x="1127" y="557180"/>
                      </a:cubicBezTo>
                      <a:cubicBezTo>
                        <a:pt x="520" y="557180"/>
                        <a:pt x="22" y="556747"/>
                        <a:pt x="1" y="556141"/>
                      </a:cubicBezTo>
                      <a:cubicBezTo>
                        <a:pt x="-21" y="555535"/>
                        <a:pt x="434" y="555037"/>
                        <a:pt x="1040" y="555015"/>
                      </a:cubicBezTo>
                      <a:cubicBezTo>
                        <a:pt x="18492" y="554301"/>
                        <a:pt x="36398" y="552092"/>
                        <a:pt x="55798" y="548281"/>
                      </a:cubicBezTo>
                      <a:cubicBezTo>
                        <a:pt x="90268" y="541504"/>
                        <a:pt x="126405" y="531176"/>
                        <a:pt x="169515" y="515782"/>
                      </a:cubicBezTo>
                      <a:cubicBezTo>
                        <a:pt x="204721" y="503202"/>
                        <a:pt x="242439" y="488240"/>
                        <a:pt x="284812" y="470031"/>
                      </a:cubicBezTo>
                      <a:cubicBezTo>
                        <a:pt x="324890" y="452817"/>
                        <a:pt x="363972" y="434305"/>
                        <a:pt x="396948" y="418456"/>
                      </a:cubicBezTo>
                      <a:cubicBezTo>
                        <a:pt x="435402" y="399987"/>
                        <a:pt x="473228" y="381431"/>
                        <a:pt x="509430" y="363330"/>
                      </a:cubicBezTo>
                      <a:cubicBezTo>
                        <a:pt x="545307" y="345380"/>
                        <a:pt x="581683" y="326911"/>
                        <a:pt x="616846" y="309048"/>
                      </a:cubicBezTo>
                      <a:lnTo>
                        <a:pt x="621501" y="306688"/>
                      </a:lnTo>
                      <a:cubicBezTo>
                        <a:pt x="644409" y="295061"/>
                        <a:pt x="667793" y="283369"/>
                        <a:pt x="690398" y="272088"/>
                      </a:cubicBezTo>
                      <a:cubicBezTo>
                        <a:pt x="704537" y="265029"/>
                        <a:pt x="718675" y="257971"/>
                        <a:pt x="732793" y="250869"/>
                      </a:cubicBezTo>
                      <a:cubicBezTo>
                        <a:pt x="765964" y="234197"/>
                        <a:pt x="805240" y="214537"/>
                        <a:pt x="845167" y="195180"/>
                      </a:cubicBezTo>
                      <a:cubicBezTo>
                        <a:pt x="878792" y="178876"/>
                        <a:pt x="915861" y="161511"/>
                        <a:pt x="958450" y="142132"/>
                      </a:cubicBezTo>
                      <a:cubicBezTo>
                        <a:pt x="1003963" y="121433"/>
                        <a:pt x="1039386" y="106277"/>
                        <a:pt x="1073336" y="92982"/>
                      </a:cubicBezTo>
                      <a:cubicBezTo>
                        <a:pt x="1115666" y="76418"/>
                        <a:pt x="1154098" y="62453"/>
                        <a:pt x="1190863" y="50284"/>
                      </a:cubicBezTo>
                      <a:cubicBezTo>
                        <a:pt x="1233972" y="36016"/>
                        <a:pt x="1272989" y="25038"/>
                        <a:pt x="1310166" y="16745"/>
                      </a:cubicBezTo>
                      <a:cubicBezTo>
                        <a:pt x="1357021" y="6287"/>
                        <a:pt x="1395042" y="1004"/>
                        <a:pt x="1429858" y="117"/>
                      </a:cubicBezTo>
                      <a:cubicBezTo>
                        <a:pt x="1469244" y="-901"/>
                        <a:pt x="1509018" y="4750"/>
                        <a:pt x="1548079" y="16897"/>
                      </a:cubicBezTo>
                      <a:cubicBezTo>
                        <a:pt x="1584692" y="28286"/>
                        <a:pt x="1620548" y="45976"/>
                        <a:pt x="1654650" y="69533"/>
                      </a:cubicBezTo>
                      <a:cubicBezTo>
                        <a:pt x="1669265" y="79623"/>
                        <a:pt x="1686349" y="91900"/>
                        <a:pt x="1702090" y="106277"/>
                      </a:cubicBezTo>
                      <a:cubicBezTo>
                        <a:pt x="1716337" y="119289"/>
                        <a:pt x="1730519" y="133840"/>
                        <a:pt x="1744203" y="149472"/>
                      </a:cubicBezTo>
                      <a:cubicBezTo>
                        <a:pt x="1756263" y="163265"/>
                        <a:pt x="1770229" y="179374"/>
                        <a:pt x="1782982" y="196154"/>
                      </a:cubicBezTo>
                      <a:cubicBezTo>
                        <a:pt x="1794241" y="210943"/>
                        <a:pt x="1805933" y="227095"/>
                        <a:pt x="1818686" y="245521"/>
                      </a:cubicBezTo>
                      <a:cubicBezTo>
                        <a:pt x="1823363" y="252255"/>
                        <a:pt x="1828083" y="258967"/>
                        <a:pt x="1832825" y="265657"/>
                      </a:cubicBezTo>
                      <a:cubicBezTo>
                        <a:pt x="1839667" y="275357"/>
                        <a:pt x="1846769" y="285382"/>
                        <a:pt x="1853524" y="295386"/>
                      </a:cubicBezTo>
                      <a:cubicBezTo>
                        <a:pt x="1860496" y="305670"/>
                        <a:pt x="1867403" y="315998"/>
                        <a:pt x="1874310" y="326326"/>
                      </a:cubicBezTo>
                      <a:cubicBezTo>
                        <a:pt x="1878792" y="333017"/>
                        <a:pt x="1883252" y="339686"/>
                        <a:pt x="1887756" y="346354"/>
                      </a:cubicBezTo>
                      <a:cubicBezTo>
                        <a:pt x="1899448" y="363719"/>
                        <a:pt x="1912136" y="380976"/>
                        <a:pt x="1923352" y="396176"/>
                      </a:cubicBezTo>
                      <a:cubicBezTo>
                        <a:pt x="1937123" y="414861"/>
                        <a:pt x="1949118" y="430040"/>
                        <a:pt x="1961113" y="443983"/>
                      </a:cubicBezTo>
                      <a:cubicBezTo>
                        <a:pt x="1973065" y="457884"/>
                        <a:pt x="1986922" y="471633"/>
                        <a:pt x="2003486" y="486053"/>
                      </a:cubicBezTo>
                      <a:cubicBezTo>
                        <a:pt x="2019184" y="499738"/>
                        <a:pt x="2035293" y="511603"/>
                        <a:pt x="2051337" y="521303"/>
                      </a:cubicBezTo>
                      <a:cubicBezTo>
                        <a:pt x="2085071" y="541699"/>
                        <a:pt x="2123872" y="553370"/>
                        <a:pt x="2163516" y="555015"/>
                      </a:cubicBezTo>
                      <a:cubicBezTo>
                        <a:pt x="2164123" y="555037"/>
                        <a:pt x="2164577" y="555556"/>
                        <a:pt x="2164556" y="556141"/>
                      </a:cubicBezTo>
                      <a:cubicBezTo>
                        <a:pt x="2164512" y="556747"/>
                        <a:pt x="2164036" y="557202"/>
                        <a:pt x="2163451" y="5572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4" name="任意多边形: 形状 473">
                  <a:extLst>
                    <a:ext uri="{FF2B5EF4-FFF2-40B4-BE49-F238E27FC236}">
                      <a16:creationId xmlns:a16="http://schemas.microsoft.com/office/drawing/2014/main" id="{03B8F6A9-856D-27C7-6E4A-8D93FC517287}"/>
                    </a:ext>
                  </a:extLst>
                </p:cNvPr>
                <p:cNvSpPr/>
                <p:nvPr/>
              </p:nvSpPr>
              <p:spPr>
                <a:xfrm>
                  <a:off x="6379682" y="1519276"/>
                  <a:ext cx="2167412" cy="543439"/>
                </a:xfrm>
                <a:custGeom>
                  <a:avLst/>
                  <a:gdLst>
                    <a:gd name="connsiteX0" fmla="*/ 2166287 w 2167412"/>
                    <a:gd name="connsiteY0" fmla="*/ 543440 h 543439"/>
                    <a:gd name="connsiteX1" fmla="*/ 2053610 w 2167412"/>
                    <a:gd name="connsiteY1" fmla="*/ 514210 h 543439"/>
                    <a:gd name="connsiteX2" fmla="*/ 1963321 w 2167412"/>
                    <a:gd name="connsiteY2" fmla="*/ 438103 h 543439"/>
                    <a:gd name="connsiteX3" fmla="*/ 1889119 w 2167412"/>
                    <a:gd name="connsiteY3" fmla="*/ 340192 h 543439"/>
                    <a:gd name="connsiteX4" fmla="*/ 1862747 w 2167412"/>
                    <a:gd name="connsiteY4" fmla="*/ 301284 h 543439"/>
                    <a:gd name="connsiteX5" fmla="*/ 1818187 w 2167412"/>
                    <a:gd name="connsiteY5" fmla="*/ 236284 h 543439"/>
                    <a:gd name="connsiteX6" fmla="*/ 1742188 w 2167412"/>
                    <a:gd name="connsiteY6" fmla="*/ 140517 h 543439"/>
                    <a:gd name="connsiteX7" fmla="*/ 1652722 w 2167412"/>
                    <a:gd name="connsiteY7" fmla="*/ 62959 h 543439"/>
                    <a:gd name="connsiteX8" fmla="*/ 1546800 w 2167412"/>
                    <a:gd name="connsiteY8" fmla="*/ 15087 h 543439"/>
                    <a:gd name="connsiteX9" fmla="*/ 1429555 w 2167412"/>
                    <a:gd name="connsiteY9" fmla="*/ 2399 h 543439"/>
                    <a:gd name="connsiteX10" fmla="*/ 1309840 w 2167412"/>
                    <a:gd name="connsiteY10" fmla="*/ 18205 h 543439"/>
                    <a:gd name="connsiteX11" fmla="*/ 1191729 w 2167412"/>
                    <a:gd name="connsiteY11" fmla="*/ 50596 h 543439"/>
                    <a:gd name="connsiteX12" fmla="*/ 1075609 w 2167412"/>
                    <a:gd name="connsiteY12" fmla="*/ 92731 h 543439"/>
                    <a:gd name="connsiteX13" fmla="*/ 960745 w 2167412"/>
                    <a:gd name="connsiteY13" fmla="*/ 141145 h 543439"/>
                    <a:gd name="connsiteX14" fmla="*/ 846768 w 2167412"/>
                    <a:gd name="connsiteY14" fmla="*/ 193630 h 543439"/>
                    <a:gd name="connsiteX15" fmla="*/ 733160 w 2167412"/>
                    <a:gd name="connsiteY15" fmla="*/ 248691 h 543439"/>
                    <a:gd name="connsiteX16" fmla="*/ 625809 w 2167412"/>
                    <a:gd name="connsiteY16" fmla="*/ 301976 h 543439"/>
                    <a:gd name="connsiteX17" fmla="*/ 619876 w 2167412"/>
                    <a:gd name="connsiteY17" fmla="*/ 304921 h 543439"/>
                    <a:gd name="connsiteX18" fmla="*/ 507459 w 2167412"/>
                    <a:gd name="connsiteY18" fmla="*/ 360653 h 543439"/>
                    <a:gd name="connsiteX19" fmla="*/ 395518 w 2167412"/>
                    <a:gd name="connsiteY19" fmla="*/ 414524 h 543439"/>
                    <a:gd name="connsiteX20" fmla="*/ 283642 w 2167412"/>
                    <a:gd name="connsiteY20" fmla="*/ 464648 h 543439"/>
                    <a:gd name="connsiteX21" fmla="*/ 170250 w 2167412"/>
                    <a:gd name="connsiteY21" fmla="*/ 508407 h 543439"/>
                    <a:gd name="connsiteX22" fmla="*/ 56837 w 2167412"/>
                    <a:gd name="connsiteY22" fmla="*/ 538395 h 543439"/>
                    <a:gd name="connsiteX23" fmla="*/ 1083 w 2167412"/>
                    <a:gd name="connsiteY23" fmla="*/ 543440 h 543439"/>
                    <a:gd name="connsiteX24" fmla="*/ 0 w 2167412"/>
                    <a:gd name="connsiteY24" fmla="*/ 542357 h 543439"/>
                    <a:gd name="connsiteX25" fmla="*/ 1083 w 2167412"/>
                    <a:gd name="connsiteY25" fmla="*/ 541275 h 543439"/>
                    <a:gd name="connsiteX26" fmla="*/ 56469 w 2167412"/>
                    <a:gd name="connsiteY26" fmla="*/ 536230 h 543439"/>
                    <a:gd name="connsiteX27" fmla="*/ 169557 w 2167412"/>
                    <a:gd name="connsiteY27" fmla="*/ 506328 h 543439"/>
                    <a:gd name="connsiteX28" fmla="*/ 282797 w 2167412"/>
                    <a:gd name="connsiteY28" fmla="*/ 462635 h 543439"/>
                    <a:gd name="connsiteX29" fmla="*/ 394630 w 2167412"/>
                    <a:gd name="connsiteY29" fmla="*/ 412510 h 543439"/>
                    <a:gd name="connsiteX30" fmla="*/ 506550 w 2167412"/>
                    <a:gd name="connsiteY30" fmla="*/ 358661 h 543439"/>
                    <a:gd name="connsiteX31" fmla="*/ 618945 w 2167412"/>
                    <a:gd name="connsiteY31" fmla="*/ 302951 h 543439"/>
                    <a:gd name="connsiteX32" fmla="*/ 624878 w 2167412"/>
                    <a:gd name="connsiteY32" fmla="*/ 300006 h 543439"/>
                    <a:gd name="connsiteX33" fmla="*/ 732251 w 2167412"/>
                    <a:gd name="connsiteY33" fmla="*/ 246720 h 543439"/>
                    <a:gd name="connsiteX34" fmla="*/ 845902 w 2167412"/>
                    <a:gd name="connsiteY34" fmla="*/ 191638 h 543439"/>
                    <a:gd name="connsiteX35" fmla="*/ 959922 w 2167412"/>
                    <a:gd name="connsiteY35" fmla="*/ 139131 h 543439"/>
                    <a:gd name="connsiteX36" fmla="*/ 1074851 w 2167412"/>
                    <a:gd name="connsiteY36" fmla="*/ 90696 h 543439"/>
                    <a:gd name="connsiteX37" fmla="*/ 1191101 w 2167412"/>
                    <a:gd name="connsiteY37" fmla="*/ 48518 h 543439"/>
                    <a:gd name="connsiteX38" fmla="*/ 1309429 w 2167412"/>
                    <a:gd name="connsiteY38" fmla="*/ 16083 h 543439"/>
                    <a:gd name="connsiteX39" fmla="*/ 1429533 w 2167412"/>
                    <a:gd name="connsiteY39" fmla="*/ 233 h 543439"/>
                    <a:gd name="connsiteX40" fmla="*/ 1547407 w 2167412"/>
                    <a:gd name="connsiteY40" fmla="*/ 12987 h 543439"/>
                    <a:gd name="connsiteX41" fmla="*/ 1653956 w 2167412"/>
                    <a:gd name="connsiteY41" fmla="*/ 61162 h 543439"/>
                    <a:gd name="connsiteX42" fmla="*/ 1743812 w 2167412"/>
                    <a:gd name="connsiteY42" fmla="*/ 139066 h 543439"/>
                    <a:gd name="connsiteX43" fmla="*/ 1819984 w 2167412"/>
                    <a:gd name="connsiteY43" fmla="*/ 235050 h 543439"/>
                    <a:gd name="connsiteX44" fmla="*/ 1864566 w 2167412"/>
                    <a:gd name="connsiteY44" fmla="*/ 300093 h 543439"/>
                    <a:gd name="connsiteX45" fmla="*/ 1890938 w 2167412"/>
                    <a:gd name="connsiteY45" fmla="*/ 338980 h 543439"/>
                    <a:gd name="connsiteX46" fmla="*/ 1964988 w 2167412"/>
                    <a:gd name="connsiteY46" fmla="*/ 436695 h 543439"/>
                    <a:gd name="connsiteX47" fmla="*/ 2054714 w 2167412"/>
                    <a:gd name="connsiteY47" fmla="*/ 512348 h 543439"/>
                    <a:gd name="connsiteX48" fmla="*/ 2166330 w 2167412"/>
                    <a:gd name="connsiteY48" fmla="*/ 541318 h 543439"/>
                    <a:gd name="connsiteX49" fmla="*/ 2167413 w 2167412"/>
                    <a:gd name="connsiteY49" fmla="*/ 542401 h 543439"/>
                    <a:gd name="connsiteX50" fmla="*/ 2166287 w 2167412"/>
                    <a:gd name="connsiteY50" fmla="*/ 543440 h 543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167412" h="543439">
                      <a:moveTo>
                        <a:pt x="2166287" y="543440"/>
                      </a:moveTo>
                      <a:cubicBezTo>
                        <a:pt x="2126859" y="543440"/>
                        <a:pt x="2087907" y="533328"/>
                        <a:pt x="2053610" y="514210"/>
                      </a:cubicBezTo>
                      <a:cubicBezTo>
                        <a:pt x="2023080" y="497170"/>
                        <a:pt x="1993547" y="472270"/>
                        <a:pt x="1963321" y="438103"/>
                      </a:cubicBezTo>
                      <a:cubicBezTo>
                        <a:pt x="1935779" y="406967"/>
                        <a:pt x="1911378" y="372627"/>
                        <a:pt x="1889119" y="340192"/>
                      </a:cubicBezTo>
                      <a:cubicBezTo>
                        <a:pt x="1880264" y="327266"/>
                        <a:pt x="1871343" y="314058"/>
                        <a:pt x="1862747" y="301284"/>
                      </a:cubicBezTo>
                      <a:cubicBezTo>
                        <a:pt x="1848305" y="279870"/>
                        <a:pt x="1833387" y="257720"/>
                        <a:pt x="1818187" y="236284"/>
                      </a:cubicBezTo>
                      <a:cubicBezTo>
                        <a:pt x="1790343" y="196986"/>
                        <a:pt x="1766201" y="166565"/>
                        <a:pt x="1742188" y="140517"/>
                      </a:cubicBezTo>
                      <a:cubicBezTo>
                        <a:pt x="1712807" y="108624"/>
                        <a:pt x="1683533" y="83269"/>
                        <a:pt x="1652722" y="62959"/>
                      </a:cubicBezTo>
                      <a:cubicBezTo>
                        <a:pt x="1619573" y="41113"/>
                        <a:pt x="1583934" y="25003"/>
                        <a:pt x="1546800" y="15087"/>
                      </a:cubicBezTo>
                      <a:cubicBezTo>
                        <a:pt x="1510425" y="5343"/>
                        <a:pt x="1470997" y="1100"/>
                        <a:pt x="1429555" y="2399"/>
                      </a:cubicBezTo>
                      <a:cubicBezTo>
                        <a:pt x="1393028" y="3568"/>
                        <a:pt x="1353881" y="8721"/>
                        <a:pt x="1309840" y="18205"/>
                      </a:cubicBezTo>
                      <a:cubicBezTo>
                        <a:pt x="1273032" y="26129"/>
                        <a:pt x="1234405" y="36717"/>
                        <a:pt x="1191729" y="50596"/>
                      </a:cubicBezTo>
                      <a:cubicBezTo>
                        <a:pt x="1155202" y="62461"/>
                        <a:pt x="1117224" y="76254"/>
                        <a:pt x="1075609" y="92731"/>
                      </a:cubicBezTo>
                      <a:cubicBezTo>
                        <a:pt x="1039515" y="107021"/>
                        <a:pt x="1001948" y="122871"/>
                        <a:pt x="960745" y="141145"/>
                      </a:cubicBezTo>
                      <a:cubicBezTo>
                        <a:pt x="925322" y="156864"/>
                        <a:pt x="888037" y="174034"/>
                        <a:pt x="846768" y="193630"/>
                      </a:cubicBezTo>
                      <a:cubicBezTo>
                        <a:pt x="812536" y="209890"/>
                        <a:pt x="776421" y="227385"/>
                        <a:pt x="733160" y="248691"/>
                      </a:cubicBezTo>
                      <a:cubicBezTo>
                        <a:pt x="697326" y="266337"/>
                        <a:pt x="660972" y="284460"/>
                        <a:pt x="625809" y="301976"/>
                      </a:cubicBezTo>
                      <a:lnTo>
                        <a:pt x="619876" y="304921"/>
                      </a:lnTo>
                      <a:cubicBezTo>
                        <a:pt x="585276" y="322156"/>
                        <a:pt x="546065" y="341708"/>
                        <a:pt x="507459" y="360653"/>
                      </a:cubicBezTo>
                      <a:cubicBezTo>
                        <a:pt x="464306" y="381851"/>
                        <a:pt x="428732" y="398956"/>
                        <a:pt x="395518" y="414524"/>
                      </a:cubicBezTo>
                      <a:cubicBezTo>
                        <a:pt x="354033" y="433924"/>
                        <a:pt x="317419" y="450336"/>
                        <a:pt x="283642" y="464648"/>
                      </a:cubicBezTo>
                      <a:cubicBezTo>
                        <a:pt x="240879" y="482771"/>
                        <a:pt x="204850" y="496672"/>
                        <a:pt x="170250" y="508407"/>
                      </a:cubicBezTo>
                      <a:cubicBezTo>
                        <a:pt x="126426" y="523260"/>
                        <a:pt x="90376" y="532787"/>
                        <a:pt x="56837" y="538395"/>
                      </a:cubicBezTo>
                      <a:cubicBezTo>
                        <a:pt x="36354" y="541773"/>
                        <a:pt x="18123" y="543440"/>
                        <a:pt x="1083" y="543440"/>
                      </a:cubicBezTo>
                      <a:cubicBezTo>
                        <a:pt x="476" y="543440"/>
                        <a:pt x="0" y="542964"/>
                        <a:pt x="0" y="542357"/>
                      </a:cubicBezTo>
                      <a:cubicBezTo>
                        <a:pt x="0" y="541751"/>
                        <a:pt x="476" y="541275"/>
                        <a:pt x="1083" y="541275"/>
                      </a:cubicBezTo>
                      <a:cubicBezTo>
                        <a:pt x="17993" y="541275"/>
                        <a:pt x="36116" y="539629"/>
                        <a:pt x="56469" y="536230"/>
                      </a:cubicBezTo>
                      <a:cubicBezTo>
                        <a:pt x="89899" y="530665"/>
                        <a:pt x="125842" y="521160"/>
                        <a:pt x="169557" y="506328"/>
                      </a:cubicBezTo>
                      <a:cubicBezTo>
                        <a:pt x="204114" y="494615"/>
                        <a:pt x="240100" y="480736"/>
                        <a:pt x="282797" y="462635"/>
                      </a:cubicBezTo>
                      <a:cubicBezTo>
                        <a:pt x="316553" y="448344"/>
                        <a:pt x="353123" y="431954"/>
                        <a:pt x="394630" y="412510"/>
                      </a:cubicBezTo>
                      <a:cubicBezTo>
                        <a:pt x="427844" y="396964"/>
                        <a:pt x="463397" y="379859"/>
                        <a:pt x="506550" y="358661"/>
                      </a:cubicBezTo>
                      <a:cubicBezTo>
                        <a:pt x="545134" y="339716"/>
                        <a:pt x="584345" y="320186"/>
                        <a:pt x="618945" y="302951"/>
                      </a:cubicBezTo>
                      <a:lnTo>
                        <a:pt x="624878" y="300006"/>
                      </a:lnTo>
                      <a:cubicBezTo>
                        <a:pt x="660041" y="282490"/>
                        <a:pt x="696395" y="264367"/>
                        <a:pt x="732251" y="246720"/>
                      </a:cubicBezTo>
                      <a:cubicBezTo>
                        <a:pt x="775533" y="225393"/>
                        <a:pt x="811649" y="207898"/>
                        <a:pt x="845902" y="191638"/>
                      </a:cubicBezTo>
                      <a:cubicBezTo>
                        <a:pt x="887193" y="172042"/>
                        <a:pt x="924477" y="154872"/>
                        <a:pt x="959922" y="139131"/>
                      </a:cubicBezTo>
                      <a:cubicBezTo>
                        <a:pt x="1001147" y="120835"/>
                        <a:pt x="1038735" y="105008"/>
                        <a:pt x="1074851" y="90696"/>
                      </a:cubicBezTo>
                      <a:cubicBezTo>
                        <a:pt x="1116509" y="74197"/>
                        <a:pt x="1154552" y="60383"/>
                        <a:pt x="1191101" y="48518"/>
                      </a:cubicBezTo>
                      <a:cubicBezTo>
                        <a:pt x="1233842" y="34617"/>
                        <a:pt x="1272534" y="24007"/>
                        <a:pt x="1309429" y="16083"/>
                      </a:cubicBezTo>
                      <a:cubicBezTo>
                        <a:pt x="1353599" y="6578"/>
                        <a:pt x="1392876" y="1381"/>
                        <a:pt x="1429533" y="233"/>
                      </a:cubicBezTo>
                      <a:cubicBezTo>
                        <a:pt x="1471170" y="-1087"/>
                        <a:pt x="1510836" y="3200"/>
                        <a:pt x="1547407" y="12987"/>
                      </a:cubicBezTo>
                      <a:cubicBezTo>
                        <a:pt x="1584756" y="22990"/>
                        <a:pt x="1620612" y="39185"/>
                        <a:pt x="1653956" y="61162"/>
                      </a:cubicBezTo>
                      <a:cubicBezTo>
                        <a:pt x="1684919" y="81559"/>
                        <a:pt x="1714301" y="107043"/>
                        <a:pt x="1743812" y="139066"/>
                      </a:cubicBezTo>
                      <a:cubicBezTo>
                        <a:pt x="1767889" y="165179"/>
                        <a:pt x="1792096" y="195687"/>
                        <a:pt x="1819984" y="235050"/>
                      </a:cubicBezTo>
                      <a:cubicBezTo>
                        <a:pt x="1835184" y="256507"/>
                        <a:pt x="1850124" y="278657"/>
                        <a:pt x="1864566" y="300093"/>
                      </a:cubicBezTo>
                      <a:cubicBezTo>
                        <a:pt x="1873183" y="312867"/>
                        <a:pt x="1882082" y="326075"/>
                        <a:pt x="1890938" y="338980"/>
                      </a:cubicBezTo>
                      <a:cubicBezTo>
                        <a:pt x="1913175" y="371371"/>
                        <a:pt x="1937512" y="405625"/>
                        <a:pt x="1964988" y="436695"/>
                      </a:cubicBezTo>
                      <a:cubicBezTo>
                        <a:pt x="1995041" y="470689"/>
                        <a:pt x="2024401" y="495437"/>
                        <a:pt x="2054714" y="512348"/>
                      </a:cubicBezTo>
                      <a:cubicBezTo>
                        <a:pt x="2088686" y="531293"/>
                        <a:pt x="2127270" y="541318"/>
                        <a:pt x="2166330" y="541318"/>
                      </a:cubicBezTo>
                      <a:cubicBezTo>
                        <a:pt x="2166937" y="541318"/>
                        <a:pt x="2167413" y="541794"/>
                        <a:pt x="2167413" y="542401"/>
                      </a:cubicBezTo>
                      <a:cubicBezTo>
                        <a:pt x="2167413" y="543007"/>
                        <a:pt x="2166893" y="543440"/>
                        <a:pt x="2166287" y="5434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5" name="任意多边形: 形状 474">
                  <a:extLst>
                    <a:ext uri="{FF2B5EF4-FFF2-40B4-BE49-F238E27FC236}">
                      <a16:creationId xmlns:a16="http://schemas.microsoft.com/office/drawing/2014/main" id="{4D527A36-96C1-0389-4766-D0EB60DC4101}"/>
                    </a:ext>
                  </a:extLst>
                </p:cNvPr>
                <p:cNvSpPr/>
                <p:nvPr/>
              </p:nvSpPr>
              <p:spPr>
                <a:xfrm>
                  <a:off x="6381088" y="1600845"/>
                  <a:ext cx="2164577" cy="517754"/>
                </a:xfrm>
                <a:custGeom>
                  <a:avLst/>
                  <a:gdLst>
                    <a:gd name="connsiteX0" fmla="*/ 9787 w 2164577"/>
                    <a:gd name="connsiteY0" fmla="*/ 517755 h 517754"/>
                    <a:gd name="connsiteX1" fmla="*/ 1040 w 2164577"/>
                    <a:gd name="connsiteY1" fmla="*/ 517582 h 517754"/>
                    <a:gd name="connsiteX2" fmla="*/ 1 w 2164577"/>
                    <a:gd name="connsiteY2" fmla="*/ 516456 h 517754"/>
                    <a:gd name="connsiteX3" fmla="*/ 1127 w 2164577"/>
                    <a:gd name="connsiteY3" fmla="*/ 515417 h 517754"/>
                    <a:gd name="connsiteX4" fmla="*/ 55755 w 2164577"/>
                    <a:gd name="connsiteY4" fmla="*/ 511671 h 517754"/>
                    <a:gd name="connsiteX5" fmla="*/ 169125 w 2164577"/>
                    <a:gd name="connsiteY5" fmla="*/ 483696 h 517754"/>
                    <a:gd name="connsiteX6" fmla="*/ 283946 w 2164577"/>
                    <a:gd name="connsiteY6" fmla="*/ 441735 h 517754"/>
                    <a:gd name="connsiteX7" fmla="*/ 395151 w 2164577"/>
                    <a:gd name="connsiteY7" fmla="*/ 394338 h 517754"/>
                    <a:gd name="connsiteX8" fmla="*/ 506637 w 2164577"/>
                    <a:gd name="connsiteY8" fmla="*/ 342525 h 517754"/>
                    <a:gd name="connsiteX9" fmla="*/ 599438 w 2164577"/>
                    <a:gd name="connsiteY9" fmla="*/ 297814 h 517754"/>
                    <a:gd name="connsiteX10" fmla="*/ 618015 w 2164577"/>
                    <a:gd name="connsiteY10" fmla="*/ 288785 h 517754"/>
                    <a:gd name="connsiteX11" fmla="*/ 691957 w 2164577"/>
                    <a:gd name="connsiteY11" fmla="*/ 253470 h 517754"/>
                    <a:gd name="connsiteX12" fmla="*/ 728592 w 2164577"/>
                    <a:gd name="connsiteY12" fmla="*/ 236062 h 517754"/>
                    <a:gd name="connsiteX13" fmla="*/ 840252 w 2164577"/>
                    <a:gd name="connsiteY13" fmla="*/ 183621 h 517754"/>
                    <a:gd name="connsiteX14" fmla="*/ 952929 w 2164577"/>
                    <a:gd name="connsiteY14" fmla="*/ 133648 h 517754"/>
                    <a:gd name="connsiteX15" fmla="*/ 1067815 w 2164577"/>
                    <a:gd name="connsiteY15" fmla="*/ 86684 h 517754"/>
                    <a:gd name="connsiteX16" fmla="*/ 1183956 w 2164577"/>
                    <a:gd name="connsiteY16" fmla="*/ 46715 h 517754"/>
                    <a:gd name="connsiteX17" fmla="*/ 1302285 w 2164577"/>
                    <a:gd name="connsiteY17" fmla="*/ 15471 h 517754"/>
                    <a:gd name="connsiteX18" fmla="*/ 1421263 w 2164577"/>
                    <a:gd name="connsiteY18" fmla="*/ 271 h 517754"/>
                    <a:gd name="connsiteX19" fmla="*/ 1538314 w 2164577"/>
                    <a:gd name="connsiteY19" fmla="*/ 11509 h 517754"/>
                    <a:gd name="connsiteX20" fmla="*/ 1645946 w 2164577"/>
                    <a:gd name="connsiteY20" fmla="*/ 56935 h 517754"/>
                    <a:gd name="connsiteX21" fmla="*/ 1694078 w 2164577"/>
                    <a:gd name="connsiteY21" fmla="*/ 90495 h 517754"/>
                    <a:gd name="connsiteX22" fmla="*/ 1737253 w 2164577"/>
                    <a:gd name="connsiteY22" fmla="*/ 130790 h 517754"/>
                    <a:gd name="connsiteX23" fmla="*/ 1777439 w 2164577"/>
                    <a:gd name="connsiteY23" fmla="*/ 175436 h 517754"/>
                    <a:gd name="connsiteX24" fmla="*/ 1814291 w 2164577"/>
                    <a:gd name="connsiteY24" fmla="*/ 222941 h 517754"/>
                    <a:gd name="connsiteX25" fmla="*/ 1825896 w 2164577"/>
                    <a:gd name="connsiteY25" fmla="*/ 238574 h 517754"/>
                    <a:gd name="connsiteX26" fmla="*/ 1850060 w 2164577"/>
                    <a:gd name="connsiteY26" fmla="*/ 271398 h 517754"/>
                    <a:gd name="connsiteX27" fmla="*/ 1874093 w 2164577"/>
                    <a:gd name="connsiteY27" fmla="*/ 305457 h 517754"/>
                    <a:gd name="connsiteX28" fmla="*/ 1884530 w 2164577"/>
                    <a:gd name="connsiteY28" fmla="*/ 320375 h 517754"/>
                    <a:gd name="connsiteX29" fmla="*/ 1920450 w 2164577"/>
                    <a:gd name="connsiteY29" fmla="*/ 368594 h 517754"/>
                    <a:gd name="connsiteX30" fmla="*/ 1958580 w 2164577"/>
                    <a:gd name="connsiteY30" fmla="*/ 414670 h 517754"/>
                    <a:gd name="connsiteX31" fmla="*/ 2002014 w 2164577"/>
                    <a:gd name="connsiteY31" fmla="*/ 454942 h 517754"/>
                    <a:gd name="connsiteX32" fmla="*/ 2050926 w 2164577"/>
                    <a:gd name="connsiteY32" fmla="*/ 488308 h 517754"/>
                    <a:gd name="connsiteX33" fmla="*/ 2163451 w 2164577"/>
                    <a:gd name="connsiteY33" fmla="*/ 515373 h 517754"/>
                    <a:gd name="connsiteX34" fmla="*/ 2164577 w 2164577"/>
                    <a:gd name="connsiteY34" fmla="*/ 516413 h 517754"/>
                    <a:gd name="connsiteX35" fmla="*/ 2163538 w 2164577"/>
                    <a:gd name="connsiteY35" fmla="*/ 517539 h 517754"/>
                    <a:gd name="connsiteX36" fmla="*/ 2049886 w 2164577"/>
                    <a:gd name="connsiteY36" fmla="*/ 490214 h 517754"/>
                    <a:gd name="connsiteX37" fmla="*/ 2000650 w 2164577"/>
                    <a:gd name="connsiteY37" fmla="*/ 456631 h 517754"/>
                    <a:gd name="connsiteX38" fmla="*/ 1956999 w 2164577"/>
                    <a:gd name="connsiteY38" fmla="*/ 416120 h 517754"/>
                    <a:gd name="connsiteX39" fmla="*/ 1918762 w 2164577"/>
                    <a:gd name="connsiteY39" fmla="*/ 369915 h 517754"/>
                    <a:gd name="connsiteX40" fmla="*/ 1882798 w 2164577"/>
                    <a:gd name="connsiteY40" fmla="*/ 321631 h 517754"/>
                    <a:gd name="connsiteX41" fmla="*/ 1872361 w 2164577"/>
                    <a:gd name="connsiteY41" fmla="*/ 306713 h 517754"/>
                    <a:gd name="connsiteX42" fmla="*/ 1848328 w 2164577"/>
                    <a:gd name="connsiteY42" fmla="*/ 272675 h 517754"/>
                    <a:gd name="connsiteX43" fmla="*/ 1824186 w 2164577"/>
                    <a:gd name="connsiteY43" fmla="*/ 239873 h 517754"/>
                    <a:gd name="connsiteX44" fmla="*/ 1812580 w 2164577"/>
                    <a:gd name="connsiteY44" fmla="*/ 224240 h 517754"/>
                    <a:gd name="connsiteX45" fmla="*/ 1775793 w 2164577"/>
                    <a:gd name="connsiteY45" fmla="*/ 176844 h 517754"/>
                    <a:gd name="connsiteX46" fmla="*/ 1735715 w 2164577"/>
                    <a:gd name="connsiteY46" fmla="*/ 132305 h 517754"/>
                    <a:gd name="connsiteX47" fmla="*/ 1692736 w 2164577"/>
                    <a:gd name="connsiteY47" fmla="*/ 92184 h 517754"/>
                    <a:gd name="connsiteX48" fmla="*/ 1644842 w 2164577"/>
                    <a:gd name="connsiteY48" fmla="*/ 58797 h 517754"/>
                    <a:gd name="connsiteX49" fmla="*/ 1537816 w 2164577"/>
                    <a:gd name="connsiteY49" fmla="*/ 13630 h 517754"/>
                    <a:gd name="connsiteX50" fmla="*/ 1421349 w 2164577"/>
                    <a:gd name="connsiteY50" fmla="*/ 2458 h 517754"/>
                    <a:gd name="connsiteX51" fmla="*/ 1302739 w 2164577"/>
                    <a:gd name="connsiteY51" fmla="*/ 17614 h 517754"/>
                    <a:gd name="connsiteX52" fmla="*/ 1184627 w 2164577"/>
                    <a:gd name="connsiteY52" fmla="*/ 48793 h 517754"/>
                    <a:gd name="connsiteX53" fmla="*/ 1068616 w 2164577"/>
                    <a:gd name="connsiteY53" fmla="*/ 88720 h 517754"/>
                    <a:gd name="connsiteX54" fmla="*/ 953817 w 2164577"/>
                    <a:gd name="connsiteY54" fmla="*/ 135640 h 517754"/>
                    <a:gd name="connsiteX55" fmla="*/ 841183 w 2164577"/>
                    <a:gd name="connsiteY55" fmla="*/ 185591 h 517754"/>
                    <a:gd name="connsiteX56" fmla="*/ 729545 w 2164577"/>
                    <a:gd name="connsiteY56" fmla="*/ 238011 h 517754"/>
                    <a:gd name="connsiteX57" fmla="*/ 692888 w 2164577"/>
                    <a:gd name="connsiteY57" fmla="*/ 255419 h 517754"/>
                    <a:gd name="connsiteX58" fmla="*/ 618968 w 2164577"/>
                    <a:gd name="connsiteY58" fmla="*/ 290733 h 517754"/>
                    <a:gd name="connsiteX59" fmla="*/ 600390 w 2164577"/>
                    <a:gd name="connsiteY59" fmla="*/ 299762 h 517754"/>
                    <a:gd name="connsiteX60" fmla="*/ 507568 w 2164577"/>
                    <a:gd name="connsiteY60" fmla="*/ 344495 h 517754"/>
                    <a:gd name="connsiteX61" fmla="*/ 396060 w 2164577"/>
                    <a:gd name="connsiteY61" fmla="*/ 396330 h 517754"/>
                    <a:gd name="connsiteX62" fmla="*/ 284747 w 2164577"/>
                    <a:gd name="connsiteY62" fmla="*/ 443770 h 517754"/>
                    <a:gd name="connsiteX63" fmla="*/ 169818 w 2164577"/>
                    <a:gd name="connsiteY63" fmla="*/ 485753 h 517754"/>
                    <a:gd name="connsiteX64" fmla="*/ 56101 w 2164577"/>
                    <a:gd name="connsiteY64" fmla="*/ 513814 h 517754"/>
                    <a:gd name="connsiteX65" fmla="*/ 9787 w 2164577"/>
                    <a:gd name="connsiteY65" fmla="*/ 517755 h 51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64577" h="517754">
                      <a:moveTo>
                        <a:pt x="9787" y="517755"/>
                      </a:moveTo>
                      <a:cubicBezTo>
                        <a:pt x="6821" y="517755"/>
                        <a:pt x="3898" y="517690"/>
                        <a:pt x="1040" y="517582"/>
                      </a:cubicBezTo>
                      <a:cubicBezTo>
                        <a:pt x="434" y="517560"/>
                        <a:pt x="-21" y="517040"/>
                        <a:pt x="1" y="516456"/>
                      </a:cubicBezTo>
                      <a:cubicBezTo>
                        <a:pt x="22" y="515850"/>
                        <a:pt x="520" y="515417"/>
                        <a:pt x="1127" y="515417"/>
                      </a:cubicBezTo>
                      <a:cubicBezTo>
                        <a:pt x="17106" y="516088"/>
                        <a:pt x="34449" y="514897"/>
                        <a:pt x="55755" y="511671"/>
                      </a:cubicBezTo>
                      <a:cubicBezTo>
                        <a:pt x="90138" y="506474"/>
                        <a:pt x="127228" y="497337"/>
                        <a:pt x="169125" y="483696"/>
                      </a:cubicBezTo>
                      <a:cubicBezTo>
                        <a:pt x="209224" y="470662"/>
                        <a:pt x="248003" y="455830"/>
                        <a:pt x="283946" y="441735"/>
                      </a:cubicBezTo>
                      <a:cubicBezTo>
                        <a:pt x="316857" y="428830"/>
                        <a:pt x="352193" y="413782"/>
                        <a:pt x="395151" y="394338"/>
                      </a:cubicBezTo>
                      <a:cubicBezTo>
                        <a:pt x="428819" y="379117"/>
                        <a:pt x="464242" y="362640"/>
                        <a:pt x="506637" y="342525"/>
                      </a:cubicBezTo>
                      <a:cubicBezTo>
                        <a:pt x="537643" y="327802"/>
                        <a:pt x="569060" y="312559"/>
                        <a:pt x="599438" y="297814"/>
                      </a:cubicBezTo>
                      <a:lnTo>
                        <a:pt x="618015" y="288785"/>
                      </a:lnTo>
                      <a:cubicBezTo>
                        <a:pt x="642590" y="276876"/>
                        <a:pt x="667685" y="264967"/>
                        <a:pt x="691957" y="253470"/>
                      </a:cubicBezTo>
                      <a:cubicBezTo>
                        <a:pt x="704169" y="247667"/>
                        <a:pt x="716402" y="241886"/>
                        <a:pt x="728592" y="236062"/>
                      </a:cubicBezTo>
                      <a:cubicBezTo>
                        <a:pt x="769016" y="216792"/>
                        <a:pt x="805543" y="199643"/>
                        <a:pt x="840252" y="183621"/>
                      </a:cubicBezTo>
                      <a:cubicBezTo>
                        <a:pt x="880828" y="164913"/>
                        <a:pt x="921772" y="147094"/>
                        <a:pt x="952929" y="133648"/>
                      </a:cubicBezTo>
                      <a:cubicBezTo>
                        <a:pt x="997142" y="114572"/>
                        <a:pt x="1033648" y="99632"/>
                        <a:pt x="1067815" y="86684"/>
                      </a:cubicBezTo>
                      <a:cubicBezTo>
                        <a:pt x="1106399" y="72048"/>
                        <a:pt x="1145459" y="58602"/>
                        <a:pt x="1183956" y="46715"/>
                      </a:cubicBezTo>
                      <a:cubicBezTo>
                        <a:pt x="1230118" y="32468"/>
                        <a:pt x="1267728" y="22551"/>
                        <a:pt x="1302285" y="15471"/>
                      </a:cubicBezTo>
                      <a:cubicBezTo>
                        <a:pt x="1346585" y="6420"/>
                        <a:pt x="1385493" y="1440"/>
                        <a:pt x="1421263" y="271"/>
                      </a:cubicBezTo>
                      <a:cubicBezTo>
                        <a:pt x="1462748" y="-1093"/>
                        <a:pt x="1502133" y="2696"/>
                        <a:pt x="1538314" y="11509"/>
                      </a:cubicBezTo>
                      <a:cubicBezTo>
                        <a:pt x="1574884" y="20429"/>
                        <a:pt x="1611086" y="35716"/>
                        <a:pt x="1645946" y="56935"/>
                      </a:cubicBezTo>
                      <a:cubicBezTo>
                        <a:pt x="1664610" y="68302"/>
                        <a:pt x="1680373" y="79279"/>
                        <a:pt x="1694078" y="90495"/>
                      </a:cubicBezTo>
                      <a:cubicBezTo>
                        <a:pt x="1708239" y="102079"/>
                        <a:pt x="1722356" y="115243"/>
                        <a:pt x="1737253" y="130790"/>
                      </a:cubicBezTo>
                      <a:cubicBezTo>
                        <a:pt x="1752885" y="147094"/>
                        <a:pt x="1766028" y="161709"/>
                        <a:pt x="1777439" y="175436"/>
                      </a:cubicBezTo>
                      <a:cubicBezTo>
                        <a:pt x="1788525" y="188774"/>
                        <a:pt x="1799892" y="203432"/>
                        <a:pt x="1814291" y="222941"/>
                      </a:cubicBezTo>
                      <a:cubicBezTo>
                        <a:pt x="1818145" y="228159"/>
                        <a:pt x="1822020" y="233355"/>
                        <a:pt x="1825896" y="238574"/>
                      </a:cubicBezTo>
                      <a:cubicBezTo>
                        <a:pt x="1833864" y="249291"/>
                        <a:pt x="1842113" y="260377"/>
                        <a:pt x="1850060" y="271398"/>
                      </a:cubicBezTo>
                      <a:cubicBezTo>
                        <a:pt x="1858179" y="282679"/>
                        <a:pt x="1866277" y="294263"/>
                        <a:pt x="1874093" y="305457"/>
                      </a:cubicBezTo>
                      <a:cubicBezTo>
                        <a:pt x="1877579" y="310437"/>
                        <a:pt x="1881044" y="315417"/>
                        <a:pt x="1884530" y="320375"/>
                      </a:cubicBezTo>
                      <a:cubicBezTo>
                        <a:pt x="1896460" y="337350"/>
                        <a:pt x="1908845" y="353568"/>
                        <a:pt x="1920450" y="368594"/>
                      </a:cubicBezTo>
                      <a:cubicBezTo>
                        <a:pt x="1935044" y="387475"/>
                        <a:pt x="1946823" y="401700"/>
                        <a:pt x="1958580" y="414670"/>
                      </a:cubicBezTo>
                      <a:cubicBezTo>
                        <a:pt x="1970250" y="427553"/>
                        <a:pt x="1983653" y="439959"/>
                        <a:pt x="2002014" y="454942"/>
                      </a:cubicBezTo>
                      <a:cubicBezTo>
                        <a:pt x="2018469" y="468367"/>
                        <a:pt x="2034925" y="479604"/>
                        <a:pt x="2050926" y="488308"/>
                      </a:cubicBezTo>
                      <a:cubicBezTo>
                        <a:pt x="2085872" y="507319"/>
                        <a:pt x="2125820" y="516932"/>
                        <a:pt x="2163451" y="515373"/>
                      </a:cubicBezTo>
                      <a:cubicBezTo>
                        <a:pt x="2164036" y="515395"/>
                        <a:pt x="2164556" y="515806"/>
                        <a:pt x="2164577" y="516413"/>
                      </a:cubicBezTo>
                      <a:cubicBezTo>
                        <a:pt x="2164599" y="517019"/>
                        <a:pt x="2164144" y="517517"/>
                        <a:pt x="2163538" y="517539"/>
                      </a:cubicBezTo>
                      <a:cubicBezTo>
                        <a:pt x="2125517" y="519119"/>
                        <a:pt x="2085158" y="509419"/>
                        <a:pt x="2049886" y="490214"/>
                      </a:cubicBezTo>
                      <a:cubicBezTo>
                        <a:pt x="2033777" y="481445"/>
                        <a:pt x="2017213" y="470142"/>
                        <a:pt x="2000650" y="456631"/>
                      </a:cubicBezTo>
                      <a:cubicBezTo>
                        <a:pt x="1982202" y="441583"/>
                        <a:pt x="1968734" y="429090"/>
                        <a:pt x="1956999" y="416120"/>
                      </a:cubicBezTo>
                      <a:cubicBezTo>
                        <a:pt x="1945177" y="403086"/>
                        <a:pt x="1933398" y="388839"/>
                        <a:pt x="1918762" y="369915"/>
                      </a:cubicBezTo>
                      <a:cubicBezTo>
                        <a:pt x="1907135" y="354888"/>
                        <a:pt x="1894749" y="338628"/>
                        <a:pt x="1882798" y="321631"/>
                      </a:cubicBezTo>
                      <a:cubicBezTo>
                        <a:pt x="1879312" y="316672"/>
                        <a:pt x="1875826" y="311693"/>
                        <a:pt x="1872361" y="306713"/>
                      </a:cubicBezTo>
                      <a:cubicBezTo>
                        <a:pt x="1864545" y="295518"/>
                        <a:pt x="1856447" y="283935"/>
                        <a:pt x="1848328" y="272675"/>
                      </a:cubicBezTo>
                      <a:cubicBezTo>
                        <a:pt x="1840381" y="261676"/>
                        <a:pt x="1832153" y="250590"/>
                        <a:pt x="1824186" y="239873"/>
                      </a:cubicBezTo>
                      <a:cubicBezTo>
                        <a:pt x="1820310" y="234654"/>
                        <a:pt x="1816434" y="229458"/>
                        <a:pt x="1812580" y="224240"/>
                      </a:cubicBezTo>
                      <a:cubicBezTo>
                        <a:pt x="1798203" y="204775"/>
                        <a:pt x="1786857" y="190160"/>
                        <a:pt x="1775793" y="176844"/>
                      </a:cubicBezTo>
                      <a:cubicBezTo>
                        <a:pt x="1764426" y="163138"/>
                        <a:pt x="1751305" y="148588"/>
                        <a:pt x="1735715" y="132305"/>
                      </a:cubicBezTo>
                      <a:cubicBezTo>
                        <a:pt x="1720884" y="116824"/>
                        <a:pt x="1706810" y="103703"/>
                        <a:pt x="1692736" y="92184"/>
                      </a:cubicBezTo>
                      <a:cubicBezTo>
                        <a:pt x="1679095" y="81033"/>
                        <a:pt x="1663441" y="70121"/>
                        <a:pt x="1644842" y="58797"/>
                      </a:cubicBezTo>
                      <a:cubicBezTo>
                        <a:pt x="1610177" y="37686"/>
                        <a:pt x="1574169" y="22486"/>
                        <a:pt x="1537816" y="13630"/>
                      </a:cubicBezTo>
                      <a:cubicBezTo>
                        <a:pt x="1501830" y="4861"/>
                        <a:pt x="1462640" y="1094"/>
                        <a:pt x="1421349" y="2458"/>
                      </a:cubicBezTo>
                      <a:cubicBezTo>
                        <a:pt x="1385710" y="3627"/>
                        <a:pt x="1346909" y="8585"/>
                        <a:pt x="1302739" y="17614"/>
                      </a:cubicBezTo>
                      <a:cubicBezTo>
                        <a:pt x="1268269" y="24651"/>
                        <a:pt x="1230725" y="34568"/>
                        <a:pt x="1184627" y="48793"/>
                      </a:cubicBezTo>
                      <a:cubicBezTo>
                        <a:pt x="1146195" y="60659"/>
                        <a:pt x="1107156" y="74083"/>
                        <a:pt x="1068616" y="88720"/>
                      </a:cubicBezTo>
                      <a:cubicBezTo>
                        <a:pt x="1034492" y="101668"/>
                        <a:pt x="998008" y="116586"/>
                        <a:pt x="953817" y="135640"/>
                      </a:cubicBezTo>
                      <a:cubicBezTo>
                        <a:pt x="922681" y="149086"/>
                        <a:pt x="881737" y="166905"/>
                        <a:pt x="841183" y="185591"/>
                      </a:cubicBezTo>
                      <a:cubicBezTo>
                        <a:pt x="806474" y="201592"/>
                        <a:pt x="769969" y="218740"/>
                        <a:pt x="729545" y="238011"/>
                      </a:cubicBezTo>
                      <a:cubicBezTo>
                        <a:pt x="717333" y="243835"/>
                        <a:pt x="705121" y="249638"/>
                        <a:pt x="692888" y="255419"/>
                      </a:cubicBezTo>
                      <a:cubicBezTo>
                        <a:pt x="668616" y="266916"/>
                        <a:pt x="643543" y="278825"/>
                        <a:pt x="618968" y="290733"/>
                      </a:cubicBezTo>
                      <a:lnTo>
                        <a:pt x="600390" y="299762"/>
                      </a:lnTo>
                      <a:cubicBezTo>
                        <a:pt x="570012" y="314507"/>
                        <a:pt x="538595" y="329750"/>
                        <a:pt x="507568" y="344495"/>
                      </a:cubicBezTo>
                      <a:cubicBezTo>
                        <a:pt x="465173" y="364632"/>
                        <a:pt x="429729" y="381087"/>
                        <a:pt x="396060" y="396330"/>
                      </a:cubicBezTo>
                      <a:cubicBezTo>
                        <a:pt x="353081" y="415774"/>
                        <a:pt x="317701" y="430844"/>
                        <a:pt x="284747" y="443770"/>
                      </a:cubicBezTo>
                      <a:cubicBezTo>
                        <a:pt x="248783" y="457865"/>
                        <a:pt x="209961" y="472697"/>
                        <a:pt x="169818" y="485753"/>
                      </a:cubicBezTo>
                      <a:cubicBezTo>
                        <a:pt x="127791" y="499416"/>
                        <a:pt x="90593" y="508596"/>
                        <a:pt x="56101" y="513814"/>
                      </a:cubicBezTo>
                      <a:cubicBezTo>
                        <a:pt x="38455" y="516477"/>
                        <a:pt x="23515" y="517755"/>
                        <a:pt x="9787" y="5177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6" name="任意多边形: 形状 475">
                  <a:extLst>
                    <a:ext uri="{FF2B5EF4-FFF2-40B4-BE49-F238E27FC236}">
                      <a16:creationId xmlns:a16="http://schemas.microsoft.com/office/drawing/2014/main" id="{23C61063-1E04-4F15-A147-1FDA01FCED66}"/>
                    </a:ext>
                  </a:extLst>
                </p:cNvPr>
                <p:cNvSpPr/>
                <p:nvPr/>
              </p:nvSpPr>
              <p:spPr>
                <a:xfrm>
                  <a:off x="6385265" y="1692874"/>
                  <a:ext cx="2156159" cy="481176"/>
                </a:xfrm>
                <a:custGeom>
                  <a:avLst/>
                  <a:gdLst>
                    <a:gd name="connsiteX0" fmla="*/ 16632 w 2156159"/>
                    <a:gd name="connsiteY0" fmla="*/ 481176 h 481176"/>
                    <a:gd name="connsiteX1" fmla="*/ 999 w 2156159"/>
                    <a:gd name="connsiteY1" fmla="*/ 480527 h 481176"/>
                    <a:gd name="connsiteX2" fmla="*/ 3 w 2156159"/>
                    <a:gd name="connsiteY2" fmla="*/ 479358 h 481176"/>
                    <a:gd name="connsiteX3" fmla="*/ 1172 w 2156159"/>
                    <a:gd name="connsiteY3" fmla="*/ 478362 h 481176"/>
                    <a:gd name="connsiteX4" fmla="*/ 54003 w 2156159"/>
                    <a:gd name="connsiteY4" fmla="*/ 476240 h 481176"/>
                    <a:gd name="connsiteX5" fmla="*/ 166139 w 2156159"/>
                    <a:gd name="connsiteY5" fmla="*/ 451318 h 481176"/>
                    <a:gd name="connsiteX6" fmla="*/ 274941 w 2156159"/>
                    <a:gd name="connsiteY6" fmla="*/ 415138 h 481176"/>
                    <a:gd name="connsiteX7" fmla="*/ 280159 w 2156159"/>
                    <a:gd name="connsiteY7" fmla="*/ 413297 h 481176"/>
                    <a:gd name="connsiteX8" fmla="*/ 389458 w 2156159"/>
                    <a:gd name="connsiteY8" fmla="*/ 370340 h 481176"/>
                    <a:gd name="connsiteX9" fmla="*/ 499277 w 2156159"/>
                    <a:gd name="connsiteY9" fmla="*/ 322099 h 481176"/>
                    <a:gd name="connsiteX10" fmla="*/ 576207 w 2156159"/>
                    <a:gd name="connsiteY10" fmla="*/ 286698 h 481176"/>
                    <a:gd name="connsiteX11" fmla="*/ 610699 w 2156159"/>
                    <a:gd name="connsiteY11" fmla="*/ 270675 h 481176"/>
                    <a:gd name="connsiteX12" fmla="*/ 685334 w 2156159"/>
                    <a:gd name="connsiteY12" fmla="*/ 237071 h 481176"/>
                    <a:gd name="connsiteX13" fmla="*/ 719652 w 2156159"/>
                    <a:gd name="connsiteY13" fmla="*/ 221785 h 481176"/>
                    <a:gd name="connsiteX14" fmla="*/ 743816 w 2156159"/>
                    <a:gd name="connsiteY14" fmla="*/ 210937 h 481176"/>
                    <a:gd name="connsiteX15" fmla="*/ 830662 w 2156159"/>
                    <a:gd name="connsiteY15" fmla="*/ 172375 h 481176"/>
                    <a:gd name="connsiteX16" fmla="*/ 942473 w 2156159"/>
                    <a:gd name="connsiteY16" fmla="*/ 125607 h 481176"/>
                    <a:gd name="connsiteX17" fmla="*/ 1053808 w 2156159"/>
                    <a:gd name="connsiteY17" fmla="*/ 82324 h 481176"/>
                    <a:gd name="connsiteX18" fmla="*/ 1168780 w 2156159"/>
                    <a:gd name="connsiteY18" fmla="*/ 45429 h 481176"/>
                    <a:gd name="connsiteX19" fmla="*/ 1285052 w 2156159"/>
                    <a:gd name="connsiteY19" fmla="*/ 16112 h 481176"/>
                    <a:gd name="connsiteX20" fmla="*/ 1401172 w 2156159"/>
                    <a:gd name="connsiteY20" fmla="*/ 501 h 481176"/>
                    <a:gd name="connsiteX21" fmla="*/ 1515559 w 2156159"/>
                    <a:gd name="connsiteY21" fmla="*/ 10396 h 481176"/>
                    <a:gd name="connsiteX22" fmla="*/ 1623343 w 2156159"/>
                    <a:gd name="connsiteY22" fmla="*/ 51600 h 481176"/>
                    <a:gd name="connsiteX23" fmla="*/ 1673273 w 2156159"/>
                    <a:gd name="connsiteY23" fmla="*/ 81740 h 481176"/>
                    <a:gd name="connsiteX24" fmla="*/ 1717616 w 2156159"/>
                    <a:gd name="connsiteY24" fmla="*/ 118765 h 481176"/>
                    <a:gd name="connsiteX25" fmla="*/ 1759362 w 2156159"/>
                    <a:gd name="connsiteY25" fmla="*/ 160445 h 481176"/>
                    <a:gd name="connsiteX26" fmla="*/ 1798097 w 2156159"/>
                    <a:gd name="connsiteY26" fmla="*/ 205546 h 481176"/>
                    <a:gd name="connsiteX27" fmla="*/ 1820139 w 2156159"/>
                    <a:gd name="connsiteY27" fmla="*/ 232200 h 481176"/>
                    <a:gd name="connsiteX28" fmla="*/ 1836161 w 2156159"/>
                    <a:gd name="connsiteY28" fmla="*/ 251492 h 481176"/>
                    <a:gd name="connsiteX29" fmla="*/ 1863486 w 2156159"/>
                    <a:gd name="connsiteY29" fmla="*/ 286828 h 481176"/>
                    <a:gd name="connsiteX30" fmla="*/ 1872537 w 2156159"/>
                    <a:gd name="connsiteY30" fmla="*/ 298866 h 481176"/>
                    <a:gd name="connsiteX31" fmla="*/ 1910081 w 2156159"/>
                    <a:gd name="connsiteY31" fmla="*/ 344704 h 481176"/>
                    <a:gd name="connsiteX32" fmla="*/ 1912874 w 2156159"/>
                    <a:gd name="connsiteY32" fmla="*/ 347973 h 481176"/>
                    <a:gd name="connsiteX33" fmla="*/ 1949770 w 2156159"/>
                    <a:gd name="connsiteY33" fmla="*/ 388657 h 481176"/>
                    <a:gd name="connsiteX34" fmla="*/ 1994373 w 2156159"/>
                    <a:gd name="connsiteY34" fmla="*/ 424340 h 481176"/>
                    <a:gd name="connsiteX35" fmla="*/ 2043913 w 2156159"/>
                    <a:gd name="connsiteY35" fmla="*/ 454739 h 481176"/>
                    <a:gd name="connsiteX36" fmla="*/ 2154988 w 2156159"/>
                    <a:gd name="connsiteY36" fmla="*/ 478383 h 481176"/>
                    <a:gd name="connsiteX37" fmla="*/ 2156157 w 2156159"/>
                    <a:gd name="connsiteY37" fmla="*/ 479379 h 481176"/>
                    <a:gd name="connsiteX38" fmla="*/ 2155161 w 2156159"/>
                    <a:gd name="connsiteY38" fmla="*/ 480549 h 481176"/>
                    <a:gd name="connsiteX39" fmla="*/ 2042938 w 2156159"/>
                    <a:gd name="connsiteY39" fmla="*/ 456688 h 481176"/>
                    <a:gd name="connsiteX40" fmla="*/ 1993095 w 2156159"/>
                    <a:gd name="connsiteY40" fmla="*/ 426115 h 481176"/>
                    <a:gd name="connsiteX41" fmla="*/ 1948232 w 2156159"/>
                    <a:gd name="connsiteY41" fmla="*/ 390216 h 481176"/>
                    <a:gd name="connsiteX42" fmla="*/ 1911207 w 2156159"/>
                    <a:gd name="connsiteY42" fmla="*/ 349380 h 481176"/>
                    <a:gd name="connsiteX43" fmla="*/ 1908414 w 2156159"/>
                    <a:gd name="connsiteY43" fmla="*/ 346111 h 481176"/>
                    <a:gd name="connsiteX44" fmla="*/ 1870805 w 2156159"/>
                    <a:gd name="connsiteY44" fmla="*/ 300187 h 481176"/>
                    <a:gd name="connsiteX45" fmla="*/ 1861732 w 2156159"/>
                    <a:gd name="connsiteY45" fmla="*/ 288148 h 481176"/>
                    <a:gd name="connsiteX46" fmla="*/ 1834451 w 2156159"/>
                    <a:gd name="connsiteY46" fmla="*/ 252899 h 481176"/>
                    <a:gd name="connsiteX47" fmla="*/ 1818428 w 2156159"/>
                    <a:gd name="connsiteY47" fmla="*/ 233607 h 481176"/>
                    <a:gd name="connsiteX48" fmla="*/ 1796365 w 2156159"/>
                    <a:gd name="connsiteY48" fmla="*/ 206910 h 481176"/>
                    <a:gd name="connsiteX49" fmla="*/ 1757738 w 2156159"/>
                    <a:gd name="connsiteY49" fmla="*/ 161939 h 481176"/>
                    <a:gd name="connsiteX50" fmla="*/ 1716057 w 2156159"/>
                    <a:gd name="connsiteY50" fmla="*/ 120323 h 481176"/>
                    <a:gd name="connsiteX51" fmla="*/ 1671974 w 2156159"/>
                    <a:gd name="connsiteY51" fmla="*/ 83515 h 481176"/>
                    <a:gd name="connsiteX52" fmla="*/ 1622261 w 2156159"/>
                    <a:gd name="connsiteY52" fmla="*/ 53505 h 481176"/>
                    <a:gd name="connsiteX53" fmla="*/ 1515018 w 2156159"/>
                    <a:gd name="connsiteY53" fmla="*/ 12518 h 481176"/>
                    <a:gd name="connsiteX54" fmla="*/ 1401215 w 2156159"/>
                    <a:gd name="connsiteY54" fmla="*/ 2688 h 481176"/>
                    <a:gd name="connsiteX55" fmla="*/ 1285420 w 2156159"/>
                    <a:gd name="connsiteY55" fmla="*/ 18256 h 481176"/>
                    <a:gd name="connsiteX56" fmla="*/ 1169322 w 2156159"/>
                    <a:gd name="connsiteY56" fmla="*/ 47529 h 481176"/>
                    <a:gd name="connsiteX57" fmla="*/ 1054458 w 2156159"/>
                    <a:gd name="connsiteY57" fmla="*/ 84381 h 481176"/>
                    <a:gd name="connsiteX58" fmla="*/ 943209 w 2156159"/>
                    <a:gd name="connsiteY58" fmla="*/ 127620 h 481176"/>
                    <a:gd name="connsiteX59" fmla="*/ 831441 w 2156159"/>
                    <a:gd name="connsiteY59" fmla="*/ 174389 h 481176"/>
                    <a:gd name="connsiteX60" fmla="*/ 744617 w 2156159"/>
                    <a:gd name="connsiteY60" fmla="*/ 212951 h 481176"/>
                    <a:gd name="connsiteX61" fmla="*/ 720453 w 2156159"/>
                    <a:gd name="connsiteY61" fmla="*/ 223799 h 481176"/>
                    <a:gd name="connsiteX62" fmla="*/ 686135 w 2156159"/>
                    <a:gd name="connsiteY62" fmla="*/ 239085 h 481176"/>
                    <a:gd name="connsiteX63" fmla="*/ 611522 w 2156159"/>
                    <a:gd name="connsiteY63" fmla="*/ 272667 h 481176"/>
                    <a:gd name="connsiteX64" fmla="*/ 577052 w 2156159"/>
                    <a:gd name="connsiteY64" fmla="*/ 288690 h 481176"/>
                    <a:gd name="connsiteX65" fmla="*/ 500100 w 2156159"/>
                    <a:gd name="connsiteY65" fmla="*/ 324091 h 481176"/>
                    <a:gd name="connsiteX66" fmla="*/ 390259 w 2156159"/>
                    <a:gd name="connsiteY66" fmla="*/ 372332 h 481176"/>
                    <a:gd name="connsiteX67" fmla="*/ 280830 w 2156159"/>
                    <a:gd name="connsiteY67" fmla="*/ 415354 h 481176"/>
                    <a:gd name="connsiteX68" fmla="*/ 275612 w 2156159"/>
                    <a:gd name="connsiteY68" fmla="*/ 417195 h 481176"/>
                    <a:gd name="connsiteX69" fmla="*/ 166702 w 2156159"/>
                    <a:gd name="connsiteY69" fmla="*/ 453397 h 481176"/>
                    <a:gd name="connsiteX70" fmla="*/ 54241 w 2156159"/>
                    <a:gd name="connsiteY70" fmla="*/ 478405 h 481176"/>
                    <a:gd name="connsiteX71" fmla="*/ 16632 w 2156159"/>
                    <a:gd name="connsiteY71" fmla="*/ 481176 h 481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156159" h="481176">
                      <a:moveTo>
                        <a:pt x="16632" y="481176"/>
                      </a:moveTo>
                      <a:cubicBezTo>
                        <a:pt x="11197" y="481176"/>
                        <a:pt x="6022" y="480960"/>
                        <a:pt x="999" y="480527"/>
                      </a:cubicBezTo>
                      <a:cubicBezTo>
                        <a:pt x="393" y="480484"/>
                        <a:pt x="-40" y="479942"/>
                        <a:pt x="3" y="479358"/>
                      </a:cubicBezTo>
                      <a:cubicBezTo>
                        <a:pt x="46" y="478773"/>
                        <a:pt x="588" y="478362"/>
                        <a:pt x="1172" y="478362"/>
                      </a:cubicBezTo>
                      <a:cubicBezTo>
                        <a:pt x="16394" y="479661"/>
                        <a:pt x="33174" y="478968"/>
                        <a:pt x="54003" y="476240"/>
                      </a:cubicBezTo>
                      <a:cubicBezTo>
                        <a:pt x="87824" y="471779"/>
                        <a:pt x="123463" y="463855"/>
                        <a:pt x="166139" y="451318"/>
                      </a:cubicBezTo>
                      <a:cubicBezTo>
                        <a:pt x="202796" y="440536"/>
                        <a:pt x="239475" y="427631"/>
                        <a:pt x="274941" y="415138"/>
                      </a:cubicBezTo>
                      <a:lnTo>
                        <a:pt x="280159" y="413297"/>
                      </a:lnTo>
                      <a:cubicBezTo>
                        <a:pt x="315149" y="400999"/>
                        <a:pt x="350896" y="386947"/>
                        <a:pt x="389458" y="370340"/>
                      </a:cubicBezTo>
                      <a:cubicBezTo>
                        <a:pt x="427566" y="353927"/>
                        <a:pt x="464526" y="337710"/>
                        <a:pt x="499277" y="322099"/>
                      </a:cubicBezTo>
                      <a:cubicBezTo>
                        <a:pt x="525022" y="310537"/>
                        <a:pt x="551048" y="298433"/>
                        <a:pt x="576207" y="286698"/>
                      </a:cubicBezTo>
                      <a:cubicBezTo>
                        <a:pt x="587704" y="281350"/>
                        <a:pt x="599180" y="276002"/>
                        <a:pt x="610699" y="270675"/>
                      </a:cubicBezTo>
                      <a:cubicBezTo>
                        <a:pt x="635469" y="259221"/>
                        <a:pt x="660823" y="247962"/>
                        <a:pt x="685334" y="237071"/>
                      </a:cubicBezTo>
                      <a:cubicBezTo>
                        <a:pt x="696766" y="231983"/>
                        <a:pt x="708220" y="226895"/>
                        <a:pt x="719652" y="221785"/>
                      </a:cubicBezTo>
                      <a:cubicBezTo>
                        <a:pt x="727707" y="218169"/>
                        <a:pt x="735761" y="214553"/>
                        <a:pt x="743816" y="210937"/>
                      </a:cubicBezTo>
                      <a:cubicBezTo>
                        <a:pt x="772223" y="198184"/>
                        <a:pt x="801605" y="184976"/>
                        <a:pt x="830662" y="172375"/>
                      </a:cubicBezTo>
                      <a:cubicBezTo>
                        <a:pt x="868661" y="155898"/>
                        <a:pt x="907873" y="139789"/>
                        <a:pt x="942473" y="125607"/>
                      </a:cubicBezTo>
                      <a:cubicBezTo>
                        <a:pt x="977376" y="111295"/>
                        <a:pt x="1015007" y="96138"/>
                        <a:pt x="1053808" y="82324"/>
                      </a:cubicBezTo>
                      <a:cubicBezTo>
                        <a:pt x="1089750" y="69528"/>
                        <a:pt x="1127360" y="57468"/>
                        <a:pt x="1168780" y="45429"/>
                      </a:cubicBezTo>
                      <a:cubicBezTo>
                        <a:pt x="1211868" y="32914"/>
                        <a:pt x="1249889" y="23322"/>
                        <a:pt x="1285052" y="16112"/>
                      </a:cubicBezTo>
                      <a:cubicBezTo>
                        <a:pt x="1328356" y="7256"/>
                        <a:pt x="1366334" y="2147"/>
                        <a:pt x="1401172" y="501"/>
                      </a:cubicBezTo>
                      <a:cubicBezTo>
                        <a:pt x="1440773" y="-1361"/>
                        <a:pt x="1479271" y="1973"/>
                        <a:pt x="1515559" y="10396"/>
                      </a:cubicBezTo>
                      <a:cubicBezTo>
                        <a:pt x="1551610" y="18775"/>
                        <a:pt x="1587877" y="32633"/>
                        <a:pt x="1623343" y="51600"/>
                      </a:cubicBezTo>
                      <a:cubicBezTo>
                        <a:pt x="1643155" y="62188"/>
                        <a:pt x="1659026" y="71780"/>
                        <a:pt x="1673273" y="81740"/>
                      </a:cubicBezTo>
                      <a:cubicBezTo>
                        <a:pt x="1687152" y="91440"/>
                        <a:pt x="1701247" y="103218"/>
                        <a:pt x="1717616" y="118765"/>
                      </a:cubicBezTo>
                      <a:cubicBezTo>
                        <a:pt x="1732080" y="132492"/>
                        <a:pt x="1746111" y="146522"/>
                        <a:pt x="1759362" y="160445"/>
                      </a:cubicBezTo>
                      <a:cubicBezTo>
                        <a:pt x="1773154" y="174952"/>
                        <a:pt x="1786058" y="190671"/>
                        <a:pt x="1798097" y="205546"/>
                      </a:cubicBezTo>
                      <a:cubicBezTo>
                        <a:pt x="1805350" y="214510"/>
                        <a:pt x="1812864" y="223495"/>
                        <a:pt x="1820139" y="232200"/>
                      </a:cubicBezTo>
                      <a:cubicBezTo>
                        <a:pt x="1825487" y="238609"/>
                        <a:pt x="1830857" y="245039"/>
                        <a:pt x="1836161" y="251492"/>
                      </a:cubicBezTo>
                      <a:cubicBezTo>
                        <a:pt x="1845623" y="263010"/>
                        <a:pt x="1854717" y="275114"/>
                        <a:pt x="1863486" y="286828"/>
                      </a:cubicBezTo>
                      <a:cubicBezTo>
                        <a:pt x="1866496" y="290833"/>
                        <a:pt x="1869505" y="294861"/>
                        <a:pt x="1872537" y="298866"/>
                      </a:cubicBezTo>
                      <a:cubicBezTo>
                        <a:pt x="1884814" y="315062"/>
                        <a:pt x="1897805" y="330392"/>
                        <a:pt x="1910081" y="344704"/>
                      </a:cubicBezTo>
                      <a:lnTo>
                        <a:pt x="1912874" y="347973"/>
                      </a:lnTo>
                      <a:cubicBezTo>
                        <a:pt x="1924588" y="361679"/>
                        <a:pt x="1936713" y="375839"/>
                        <a:pt x="1949770" y="388657"/>
                      </a:cubicBezTo>
                      <a:cubicBezTo>
                        <a:pt x="1963410" y="402082"/>
                        <a:pt x="1978653" y="413189"/>
                        <a:pt x="1994373" y="424340"/>
                      </a:cubicBezTo>
                      <a:cubicBezTo>
                        <a:pt x="2007429" y="433607"/>
                        <a:pt x="2024859" y="445429"/>
                        <a:pt x="2043913" y="454739"/>
                      </a:cubicBezTo>
                      <a:cubicBezTo>
                        <a:pt x="2070242" y="467601"/>
                        <a:pt x="2110904" y="482151"/>
                        <a:pt x="2154988" y="478383"/>
                      </a:cubicBezTo>
                      <a:cubicBezTo>
                        <a:pt x="2155572" y="478362"/>
                        <a:pt x="2156114" y="478773"/>
                        <a:pt x="2156157" y="479379"/>
                      </a:cubicBezTo>
                      <a:cubicBezTo>
                        <a:pt x="2156200" y="479964"/>
                        <a:pt x="2155767" y="480505"/>
                        <a:pt x="2155161" y="480549"/>
                      </a:cubicBezTo>
                      <a:cubicBezTo>
                        <a:pt x="2119868" y="483537"/>
                        <a:pt x="2081068" y="475287"/>
                        <a:pt x="2042938" y="456688"/>
                      </a:cubicBezTo>
                      <a:cubicBezTo>
                        <a:pt x="2023733" y="447313"/>
                        <a:pt x="2006217" y="435426"/>
                        <a:pt x="1993095" y="426115"/>
                      </a:cubicBezTo>
                      <a:cubicBezTo>
                        <a:pt x="1977311" y="414921"/>
                        <a:pt x="1962003" y="403749"/>
                        <a:pt x="1948232" y="390216"/>
                      </a:cubicBezTo>
                      <a:cubicBezTo>
                        <a:pt x="1935111" y="377312"/>
                        <a:pt x="1922964" y="363108"/>
                        <a:pt x="1911207" y="349380"/>
                      </a:cubicBezTo>
                      <a:lnTo>
                        <a:pt x="1908414" y="346111"/>
                      </a:lnTo>
                      <a:cubicBezTo>
                        <a:pt x="1896137" y="331777"/>
                        <a:pt x="1883103" y="316426"/>
                        <a:pt x="1870805" y="300187"/>
                      </a:cubicBezTo>
                      <a:cubicBezTo>
                        <a:pt x="1867773" y="296181"/>
                        <a:pt x="1864764" y="292176"/>
                        <a:pt x="1861732" y="288148"/>
                      </a:cubicBezTo>
                      <a:cubicBezTo>
                        <a:pt x="1852963" y="276456"/>
                        <a:pt x="1843891" y="264375"/>
                        <a:pt x="1834451" y="252899"/>
                      </a:cubicBezTo>
                      <a:cubicBezTo>
                        <a:pt x="1829146" y="246447"/>
                        <a:pt x="1823798" y="240038"/>
                        <a:pt x="1818428" y="233607"/>
                      </a:cubicBezTo>
                      <a:cubicBezTo>
                        <a:pt x="1811153" y="224903"/>
                        <a:pt x="1803640" y="215896"/>
                        <a:pt x="1796365" y="206910"/>
                      </a:cubicBezTo>
                      <a:cubicBezTo>
                        <a:pt x="1784348" y="192078"/>
                        <a:pt x="1771465" y="176381"/>
                        <a:pt x="1757738" y="161939"/>
                      </a:cubicBezTo>
                      <a:cubicBezTo>
                        <a:pt x="1744508" y="148038"/>
                        <a:pt x="1730499" y="134029"/>
                        <a:pt x="1716057" y="120323"/>
                      </a:cubicBezTo>
                      <a:cubicBezTo>
                        <a:pt x="1699775" y="104842"/>
                        <a:pt x="1685766" y="93150"/>
                        <a:pt x="1671974" y="83515"/>
                      </a:cubicBezTo>
                      <a:cubicBezTo>
                        <a:pt x="1657792" y="73598"/>
                        <a:pt x="1642007" y="64071"/>
                        <a:pt x="1622261" y="53505"/>
                      </a:cubicBezTo>
                      <a:cubicBezTo>
                        <a:pt x="1586968" y="34625"/>
                        <a:pt x="1550874" y="20832"/>
                        <a:pt x="1515018" y="12518"/>
                      </a:cubicBezTo>
                      <a:cubicBezTo>
                        <a:pt x="1478924" y="4139"/>
                        <a:pt x="1440622" y="847"/>
                        <a:pt x="1401215" y="2688"/>
                      </a:cubicBezTo>
                      <a:cubicBezTo>
                        <a:pt x="1366485" y="4333"/>
                        <a:pt x="1328594" y="9422"/>
                        <a:pt x="1285420" y="18256"/>
                      </a:cubicBezTo>
                      <a:cubicBezTo>
                        <a:pt x="1250322" y="25444"/>
                        <a:pt x="1212344" y="35014"/>
                        <a:pt x="1169322" y="47529"/>
                      </a:cubicBezTo>
                      <a:cubicBezTo>
                        <a:pt x="1127945" y="59546"/>
                        <a:pt x="1090378" y="71606"/>
                        <a:pt x="1054458" y="84381"/>
                      </a:cubicBezTo>
                      <a:cubicBezTo>
                        <a:pt x="1015700" y="98173"/>
                        <a:pt x="978091" y="113308"/>
                        <a:pt x="943209" y="127620"/>
                      </a:cubicBezTo>
                      <a:cubicBezTo>
                        <a:pt x="908631" y="141824"/>
                        <a:pt x="869419" y="157911"/>
                        <a:pt x="831441" y="174389"/>
                      </a:cubicBezTo>
                      <a:cubicBezTo>
                        <a:pt x="802406" y="186990"/>
                        <a:pt x="773024" y="200198"/>
                        <a:pt x="744617" y="212951"/>
                      </a:cubicBezTo>
                      <a:cubicBezTo>
                        <a:pt x="736562" y="216567"/>
                        <a:pt x="728508" y="220183"/>
                        <a:pt x="720453" y="223799"/>
                      </a:cubicBezTo>
                      <a:cubicBezTo>
                        <a:pt x="709021" y="228930"/>
                        <a:pt x="697589" y="233997"/>
                        <a:pt x="686135" y="239085"/>
                      </a:cubicBezTo>
                      <a:cubicBezTo>
                        <a:pt x="661625" y="249976"/>
                        <a:pt x="636270" y="261235"/>
                        <a:pt x="611522" y="272667"/>
                      </a:cubicBezTo>
                      <a:cubicBezTo>
                        <a:pt x="600024" y="277994"/>
                        <a:pt x="588527" y="283342"/>
                        <a:pt x="577052" y="288690"/>
                      </a:cubicBezTo>
                      <a:cubicBezTo>
                        <a:pt x="551892" y="300404"/>
                        <a:pt x="525866" y="312529"/>
                        <a:pt x="500100" y="324091"/>
                      </a:cubicBezTo>
                      <a:cubicBezTo>
                        <a:pt x="465327" y="339702"/>
                        <a:pt x="428367" y="355919"/>
                        <a:pt x="390259" y="372332"/>
                      </a:cubicBezTo>
                      <a:cubicBezTo>
                        <a:pt x="351654" y="388960"/>
                        <a:pt x="315863" y="403013"/>
                        <a:pt x="280830" y="415354"/>
                      </a:cubicBezTo>
                      <a:lnTo>
                        <a:pt x="275612" y="417195"/>
                      </a:lnTo>
                      <a:cubicBezTo>
                        <a:pt x="240124" y="429688"/>
                        <a:pt x="203402" y="442592"/>
                        <a:pt x="166702" y="453397"/>
                      </a:cubicBezTo>
                      <a:cubicBezTo>
                        <a:pt x="123918" y="465977"/>
                        <a:pt x="88192" y="473923"/>
                        <a:pt x="54241" y="478405"/>
                      </a:cubicBezTo>
                      <a:cubicBezTo>
                        <a:pt x="40168" y="480245"/>
                        <a:pt x="27848" y="481176"/>
                        <a:pt x="16632" y="481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7" name="任意多边形: 形状 476">
                  <a:extLst>
                    <a:ext uri="{FF2B5EF4-FFF2-40B4-BE49-F238E27FC236}">
                      <a16:creationId xmlns:a16="http://schemas.microsoft.com/office/drawing/2014/main" id="{7E7C2C08-93C0-BAD3-9176-AEFD66B70740}"/>
                    </a:ext>
                  </a:extLst>
                </p:cNvPr>
                <p:cNvSpPr/>
                <p:nvPr/>
              </p:nvSpPr>
              <p:spPr>
                <a:xfrm>
                  <a:off x="6392164" y="1793553"/>
                  <a:ext cx="2142383" cy="435364"/>
                </a:xfrm>
                <a:custGeom>
                  <a:avLst/>
                  <a:gdLst>
                    <a:gd name="connsiteX0" fmla="*/ 23374 w 2142383"/>
                    <a:gd name="connsiteY0" fmla="*/ 435364 h 435364"/>
                    <a:gd name="connsiteX1" fmla="*/ 942 w 2142383"/>
                    <a:gd name="connsiteY1" fmla="*/ 434022 h 435364"/>
                    <a:gd name="connsiteX2" fmla="*/ 11 w 2142383"/>
                    <a:gd name="connsiteY2" fmla="*/ 432809 h 435364"/>
                    <a:gd name="connsiteX3" fmla="*/ 1224 w 2142383"/>
                    <a:gd name="connsiteY3" fmla="*/ 431878 h 435364"/>
                    <a:gd name="connsiteX4" fmla="*/ 52366 w 2142383"/>
                    <a:gd name="connsiteY4" fmla="*/ 431640 h 435364"/>
                    <a:gd name="connsiteX5" fmla="*/ 163051 w 2142383"/>
                    <a:gd name="connsiteY5" fmla="*/ 410313 h 435364"/>
                    <a:gd name="connsiteX6" fmla="*/ 271333 w 2142383"/>
                    <a:gd name="connsiteY6" fmla="*/ 378571 h 435364"/>
                    <a:gd name="connsiteX7" fmla="*/ 275836 w 2142383"/>
                    <a:gd name="connsiteY7" fmla="*/ 377163 h 435364"/>
                    <a:gd name="connsiteX8" fmla="*/ 383750 w 2142383"/>
                    <a:gd name="connsiteY8" fmla="*/ 339164 h 435364"/>
                    <a:gd name="connsiteX9" fmla="*/ 492335 w 2142383"/>
                    <a:gd name="connsiteY9" fmla="*/ 294777 h 435364"/>
                    <a:gd name="connsiteX10" fmla="*/ 564545 w 2142383"/>
                    <a:gd name="connsiteY10" fmla="*/ 263750 h 435364"/>
                    <a:gd name="connsiteX11" fmla="*/ 601072 w 2142383"/>
                    <a:gd name="connsiteY11" fmla="*/ 247966 h 435364"/>
                    <a:gd name="connsiteX12" fmla="*/ 679885 w 2142383"/>
                    <a:gd name="connsiteY12" fmla="*/ 215033 h 435364"/>
                    <a:gd name="connsiteX13" fmla="*/ 708401 w 2142383"/>
                    <a:gd name="connsiteY13" fmla="*/ 203276 h 435364"/>
                    <a:gd name="connsiteX14" fmla="*/ 722648 w 2142383"/>
                    <a:gd name="connsiteY14" fmla="*/ 197365 h 435364"/>
                    <a:gd name="connsiteX15" fmla="*/ 818307 w 2142383"/>
                    <a:gd name="connsiteY15" fmla="*/ 158110 h 435364"/>
                    <a:gd name="connsiteX16" fmla="*/ 928039 w 2142383"/>
                    <a:gd name="connsiteY16" fmla="*/ 115282 h 435364"/>
                    <a:gd name="connsiteX17" fmla="*/ 1038032 w 2142383"/>
                    <a:gd name="connsiteY17" fmla="*/ 75962 h 435364"/>
                    <a:gd name="connsiteX18" fmla="*/ 1150622 w 2142383"/>
                    <a:gd name="connsiteY18" fmla="*/ 42726 h 435364"/>
                    <a:gd name="connsiteX19" fmla="*/ 1264707 w 2142383"/>
                    <a:gd name="connsiteY19" fmla="*/ 15683 h 435364"/>
                    <a:gd name="connsiteX20" fmla="*/ 1378120 w 2142383"/>
                    <a:gd name="connsiteY20" fmla="*/ 505 h 435364"/>
                    <a:gd name="connsiteX21" fmla="*/ 1489369 w 2142383"/>
                    <a:gd name="connsiteY21" fmla="*/ 10573 h 435364"/>
                    <a:gd name="connsiteX22" fmla="*/ 1596286 w 2142383"/>
                    <a:gd name="connsiteY22" fmla="*/ 49027 h 435364"/>
                    <a:gd name="connsiteX23" fmla="*/ 1646476 w 2142383"/>
                    <a:gd name="connsiteY23" fmla="*/ 75659 h 435364"/>
                    <a:gd name="connsiteX24" fmla="*/ 1691837 w 2142383"/>
                    <a:gd name="connsiteY24" fmla="*/ 108332 h 435364"/>
                    <a:gd name="connsiteX25" fmla="*/ 1775782 w 2142383"/>
                    <a:gd name="connsiteY25" fmla="*/ 187600 h 435364"/>
                    <a:gd name="connsiteX26" fmla="*/ 1796286 w 2142383"/>
                    <a:gd name="connsiteY26" fmla="*/ 209100 h 435364"/>
                    <a:gd name="connsiteX27" fmla="*/ 1815730 w 2142383"/>
                    <a:gd name="connsiteY27" fmla="*/ 229475 h 435364"/>
                    <a:gd name="connsiteX28" fmla="*/ 1847472 w 2142383"/>
                    <a:gd name="connsiteY28" fmla="*/ 265049 h 435364"/>
                    <a:gd name="connsiteX29" fmla="*/ 1854032 w 2142383"/>
                    <a:gd name="connsiteY29" fmla="*/ 272606 h 435364"/>
                    <a:gd name="connsiteX30" fmla="*/ 1893266 w 2142383"/>
                    <a:gd name="connsiteY30" fmla="*/ 315347 h 435364"/>
                    <a:gd name="connsiteX31" fmla="*/ 1934296 w 2142383"/>
                    <a:gd name="connsiteY31" fmla="*/ 354559 h 435364"/>
                    <a:gd name="connsiteX32" fmla="*/ 1980870 w 2142383"/>
                    <a:gd name="connsiteY32" fmla="*/ 386106 h 435364"/>
                    <a:gd name="connsiteX33" fmla="*/ 2031990 w 2142383"/>
                    <a:gd name="connsiteY33" fmla="*/ 412998 h 435364"/>
                    <a:gd name="connsiteX34" fmla="*/ 2141160 w 2142383"/>
                    <a:gd name="connsiteY34" fmla="*/ 431878 h 435364"/>
                    <a:gd name="connsiteX35" fmla="*/ 2142373 w 2142383"/>
                    <a:gd name="connsiteY35" fmla="*/ 432809 h 435364"/>
                    <a:gd name="connsiteX36" fmla="*/ 2141442 w 2142383"/>
                    <a:gd name="connsiteY36" fmla="*/ 434022 h 435364"/>
                    <a:gd name="connsiteX37" fmla="*/ 2031124 w 2142383"/>
                    <a:gd name="connsiteY37" fmla="*/ 414990 h 435364"/>
                    <a:gd name="connsiteX38" fmla="*/ 1979744 w 2142383"/>
                    <a:gd name="connsiteY38" fmla="*/ 387968 h 435364"/>
                    <a:gd name="connsiteX39" fmla="*/ 1932867 w 2142383"/>
                    <a:gd name="connsiteY39" fmla="*/ 356226 h 435364"/>
                    <a:gd name="connsiteX40" fmla="*/ 1891664 w 2142383"/>
                    <a:gd name="connsiteY40" fmla="*/ 316863 h 435364"/>
                    <a:gd name="connsiteX41" fmla="*/ 1852344 w 2142383"/>
                    <a:gd name="connsiteY41" fmla="*/ 274035 h 435364"/>
                    <a:gd name="connsiteX42" fmla="*/ 1845783 w 2142383"/>
                    <a:gd name="connsiteY42" fmla="*/ 266478 h 435364"/>
                    <a:gd name="connsiteX43" fmla="*/ 1814106 w 2142383"/>
                    <a:gd name="connsiteY43" fmla="*/ 230990 h 435364"/>
                    <a:gd name="connsiteX44" fmla="*/ 1794684 w 2142383"/>
                    <a:gd name="connsiteY44" fmla="*/ 210616 h 435364"/>
                    <a:gd name="connsiteX45" fmla="*/ 1774180 w 2142383"/>
                    <a:gd name="connsiteY45" fmla="*/ 189115 h 435364"/>
                    <a:gd name="connsiteX46" fmla="*/ 1690429 w 2142383"/>
                    <a:gd name="connsiteY46" fmla="*/ 110042 h 435364"/>
                    <a:gd name="connsiteX47" fmla="*/ 1645328 w 2142383"/>
                    <a:gd name="connsiteY47" fmla="*/ 77542 h 435364"/>
                    <a:gd name="connsiteX48" fmla="*/ 1595312 w 2142383"/>
                    <a:gd name="connsiteY48" fmla="*/ 51019 h 435364"/>
                    <a:gd name="connsiteX49" fmla="*/ 1488849 w 2142383"/>
                    <a:gd name="connsiteY49" fmla="*/ 12716 h 435364"/>
                    <a:gd name="connsiteX50" fmla="*/ 1378185 w 2142383"/>
                    <a:gd name="connsiteY50" fmla="*/ 2691 h 435364"/>
                    <a:gd name="connsiteX51" fmla="*/ 1265097 w 2142383"/>
                    <a:gd name="connsiteY51" fmla="*/ 17826 h 435364"/>
                    <a:gd name="connsiteX52" fmla="*/ 1151142 w 2142383"/>
                    <a:gd name="connsiteY52" fmla="*/ 44826 h 435364"/>
                    <a:gd name="connsiteX53" fmla="*/ 1038660 w 2142383"/>
                    <a:gd name="connsiteY53" fmla="*/ 78040 h 435364"/>
                    <a:gd name="connsiteX54" fmla="*/ 928754 w 2142383"/>
                    <a:gd name="connsiteY54" fmla="*/ 117317 h 435364"/>
                    <a:gd name="connsiteX55" fmla="*/ 819065 w 2142383"/>
                    <a:gd name="connsiteY55" fmla="*/ 160123 h 435364"/>
                    <a:gd name="connsiteX56" fmla="*/ 723428 w 2142383"/>
                    <a:gd name="connsiteY56" fmla="*/ 199357 h 435364"/>
                    <a:gd name="connsiteX57" fmla="*/ 709180 w 2142383"/>
                    <a:gd name="connsiteY57" fmla="*/ 205268 h 435364"/>
                    <a:gd name="connsiteX58" fmla="*/ 680665 w 2142383"/>
                    <a:gd name="connsiteY58" fmla="*/ 217025 h 435364"/>
                    <a:gd name="connsiteX59" fmla="*/ 601895 w 2142383"/>
                    <a:gd name="connsiteY59" fmla="*/ 249936 h 435364"/>
                    <a:gd name="connsiteX60" fmla="*/ 565368 w 2142383"/>
                    <a:gd name="connsiteY60" fmla="*/ 265720 h 435364"/>
                    <a:gd name="connsiteX61" fmla="*/ 493136 w 2142383"/>
                    <a:gd name="connsiteY61" fmla="*/ 296748 h 435364"/>
                    <a:gd name="connsiteX62" fmla="*/ 384508 w 2142383"/>
                    <a:gd name="connsiteY62" fmla="*/ 341156 h 435364"/>
                    <a:gd name="connsiteX63" fmla="*/ 276464 w 2142383"/>
                    <a:gd name="connsiteY63" fmla="*/ 379220 h 435364"/>
                    <a:gd name="connsiteX64" fmla="*/ 271961 w 2142383"/>
                    <a:gd name="connsiteY64" fmla="*/ 380628 h 435364"/>
                    <a:gd name="connsiteX65" fmla="*/ 163571 w 2142383"/>
                    <a:gd name="connsiteY65" fmla="*/ 412391 h 435364"/>
                    <a:gd name="connsiteX66" fmla="*/ 52539 w 2142383"/>
                    <a:gd name="connsiteY66" fmla="*/ 433784 h 435364"/>
                    <a:gd name="connsiteX67" fmla="*/ 23374 w 2142383"/>
                    <a:gd name="connsiteY67" fmla="*/ 435364 h 435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2142383" h="435364">
                      <a:moveTo>
                        <a:pt x="23374" y="435364"/>
                      </a:moveTo>
                      <a:cubicBezTo>
                        <a:pt x="16034" y="435364"/>
                        <a:pt x="8434" y="434996"/>
                        <a:pt x="942" y="434022"/>
                      </a:cubicBezTo>
                      <a:cubicBezTo>
                        <a:pt x="357" y="433935"/>
                        <a:pt x="-76" y="433394"/>
                        <a:pt x="11" y="432809"/>
                      </a:cubicBezTo>
                      <a:cubicBezTo>
                        <a:pt x="98" y="432225"/>
                        <a:pt x="639" y="431813"/>
                        <a:pt x="1224" y="431878"/>
                      </a:cubicBezTo>
                      <a:cubicBezTo>
                        <a:pt x="19368" y="434238"/>
                        <a:pt x="38097" y="433004"/>
                        <a:pt x="52366" y="431640"/>
                      </a:cubicBezTo>
                      <a:cubicBezTo>
                        <a:pt x="92162" y="427873"/>
                        <a:pt x="130659" y="418735"/>
                        <a:pt x="163051" y="410313"/>
                      </a:cubicBezTo>
                      <a:cubicBezTo>
                        <a:pt x="199448" y="400829"/>
                        <a:pt x="235997" y="389505"/>
                        <a:pt x="271333" y="378571"/>
                      </a:cubicBezTo>
                      <a:lnTo>
                        <a:pt x="275836" y="377163"/>
                      </a:lnTo>
                      <a:cubicBezTo>
                        <a:pt x="310653" y="366381"/>
                        <a:pt x="345946" y="353952"/>
                        <a:pt x="383750" y="339164"/>
                      </a:cubicBezTo>
                      <a:cubicBezTo>
                        <a:pt x="416228" y="326454"/>
                        <a:pt x="450720" y="312359"/>
                        <a:pt x="492335" y="294777"/>
                      </a:cubicBezTo>
                      <a:cubicBezTo>
                        <a:pt x="516477" y="284579"/>
                        <a:pt x="540901" y="273991"/>
                        <a:pt x="564545" y="263750"/>
                      </a:cubicBezTo>
                      <a:cubicBezTo>
                        <a:pt x="576713" y="258467"/>
                        <a:pt x="588903" y="253205"/>
                        <a:pt x="601072" y="247966"/>
                      </a:cubicBezTo>
                      <a:cubicBezTo>
                        <a:pt x="627228" y="236707"/>
                        <a:pt x="653989" y="225686"/>
                        <a:pt x="679885" y="215033"/>
                      </a:cubicBezTo>
                      <a:cubicBezTo>
                        <a:pt x="689391" y="211114"/>
                        <a:pt x="698896" y="207195"/>
                        <a:pt x="708401" y="203276"/>
                      </a:cubicBezTo>
                      <a:lnTo>
                        <a:pt x="722648" y="197365"/>
                      </a:lnTo>
                      <a:cubicBezTo>
                        <a:pt x="753957" y="184395"/>
                        <a:pt x="786327" y="170993"/>
                        <a:pt x="818307" y="158110"/>
                      </a:cubicBezTo>
                      <a:cubicBezTo>
                        <a:pt x="851651" y="144685"/>
                        <a:pt x="887550" y="130698"/>
                        <a:pt x="928039" y="115282"/>
                      </a:cubicBezTo>
                      <a:cubicBezTo>
                        <a:pt x="957854" y="103936"/>
                        <a:pt x="997304" y="89235"/>
                        <a:pt x="1038032" y="75962"/>
                      </a:cubicBezTo>
                      <a:cubicBezTo>
                        <a:pt x="1071441" y="65093"/>
                        <a:pt x="1107210" y="54526"/>
                        <a:pt x="1150622" y="42726"/>
                      </a:cubicBezTo>
                      <a:cubicBezTo>
                        <a:pt x="1189466" y="32160"/>
                        <a:pt x="1227855" y="23066"/>
                        <a:pt x="1264707" y="15683"/>
                      </a:cubicBezTo>
                      <a:cubicBezTo>
                        <a:pt x="1307838" y="7043"/>
                        <a:pt x="1343889" y="2215"/>
                        <a:pt x="1378120" y="505"/>
                      </a:cubicBezTo>
                      <a:cubicBezTo>
                        <a:pt x="1415535" y="-1379"/>
                        <a:pt x="1452972" y="2020"/>
                        <a:pt x="1489369" y="10573"/>
                      </a:cubicBezTo>
                      <a:cubicBezTo>
                        <a:pt x="1524423" y="18800"/>
                        <a:pt x="1560387" y="31748"/>
                        <a:pt x="1596286" y="49027"/>
                      </a:cubicBezTo>
                      <a:cubicBezTo>
                        <a:pt x="1610468" y="55869"/>
                        <a:pt x="1629003" y="65071"/>
                        <a:pt x="1646476" y="75659"/>
                      </a:cubicBezTo>
                      <a:cubicBezTo>
                        <a:pt x="1660441" y="84125"/>
                        <a:pt x="1674840" y="94496"/>
                        <a:pt x="1691837" y="108332"/>
                      </a:cubicBezTo>
                      <a:cubicBezTo>
                        <a:pt x="1718361" y="129940"/>
                        <a:pt x="1745036" y="155122"/>
                        <a:pt x="1775782" y="187600"/>
                      </a:cubicBezTo>
                      <a:cubicBezTo>
                        <a:pt x="1782581" y="194788"/>
                        <a:pt x="1789444" y="201955"/>
                        <a:pt x="1796286" y="209100"/>
                      </a:cubicBezTo>
                      <a:cubicBezTo>
                        <a:pt x="1802782" y="215877"/>
                        <a:pt x="1809278" y="222654"/>
                        <a:pt x="1815730" y="229475"/>
                      </a:cubicBezTo>
                      <a:cubicBezTo>
                        <a:pt x="1826664" y="241015"/>
                        <a:pt x="1837252" y="253227"/>
                        <a:pt x="1847472" y="265049"/>
                      </a:cubicBezTo>
                      <a:lnTo>
                        <a:pt x="1854032" y="272606"/>
                      </a:lnTo>
                      <a:cubicBezTo>
                        <a:pt x="1866136" y="286528"/>
                        <a:pt x="1878975" y="300515"/>
                        <a:pt x="1893266" y="315347"/>
                      </a:cubicBezTo>
                      <a:cubicBezTo>
                        <a:pt x="1905045" y="327580"/>
                        <a:pt x="1919140" y="341806"/>
                        <a:pt x="1934296" y="354559"/>
                      </a:cubicBezTo>
                      <a:cubicBezTo>
                        <a:pt x="1948370" y="366402"/>
                        <a:pt x="1963722" y="375843"/>
                        <a:pt x="1980870" y="386106"/>
                      </a:cubicBezTo>
                      <a:cubicBezTo>
                        <a:pt x="1995485" y="394853"/>
                        <a:pt x="2013002" y="404878"/>
                        <a:pt x="2031990" y="412998"/>
                      </a:cubicBezTo>
                      <a:cubicBezTo>
                        <a:pt x="2071376" y="429843"/>
                        <a:pt x="2108119" y="436187"/>
                        <a:pt x="2141160" y="431878"/>
                      </a:cubicBezTo>
                      <a:cubicBezTo>
                        <a:pt x="2141745" y="431813"/>
                        <a:pt x="2142286" y="432225"/>
                        <a:pt x="2142373" y="432809"/>
                      </a:cubicBezTo>
                      <a:cubicBezTo>
                        <a:pt x="2142459" y="433394"/>
                        <a:pt x="2142026" y="433935"/>
                        <a:pt x="2141442" y="434022"/>
                      </a:cubicBezTo>
                      <a:cubicBezTo>
                        <a:pt x="2107989" y="438374"/>
                        <a:pt x="2070878" y="431986"/>
                        <a:pt x="2031124" y="414990"/>
                      </a:cubicBezTo>
                      <a:cubicBezTo>
                        <a:pt x="2012006" y="406827"/>
                        <a:pt x="1994424" y="396759"/>
                        <a:pt x="1979744" y="387968"/>
                      </a:cubicBezTo>
                      <a:cubicBezTo>
                        <a:pt x="1962509" y="377661"/>
                        <a:pt x="1947071" y="368178"/>
                        <a:pt x="1932867" y="356226"/>
                      </a:cubicBezTo>
                      <a:cubicBezTo>
                        <a:pt x="1917646" y="343408"/>
                        <a:pt x="1903507" y="329139"/>
                        <a:pt x="1891664" y="316863"/>
                      </a:cubicBezTo>
                      <a:cubicBezTo>
                        <a:pt x="1877352" y="302009"/>
                        <a:pt x="1864490" y="288000"/>
                        <a:pt x="1852344" y="274035"/>
                      </a:cubicBezTo>
                      <a:lnTo>
                        <a:pt x="1845783" y="266478"/>
                      </a:lnTo>
                      <a:cubicBezTo>
                        <a:pt x="1835563" y="254678"/>
                        <a:pt x="1824997" y="242488"/>
                        <a:pt x="1814106" y="230990"/>
                      </a:cubicBezTo>
                      <a:cubicBezTo>
                        <a:pt x="1807654" y="224192"/>
                        <a:pt x="1801158" y="217415"/>
                        <a:pt x="1794684" y="210616"/>
                      </a:cubicBezTo>
                      <a:cubicBezTo>
                        <a:pt x="1787842" y="203449"/>
                        <a:pt x="1780978" y="196304"/>
                        <a:pt x="1774180" y="189115"/>
                      </a:cubicBezTo>
                      <a:cubicBezTo>
                        <a:pt x="1743499" y="156702"/>
                        <a:pt x="1716888" y="131586"/>
                        <a:pt x="1690429" y="110042"/>
                      </a:cubicBezTo>
                      <a:cubicBezTo>
                        <a:pt x="1673519" y="96293"/>
                        <a:pt x="1659186" y="85965"/>
                        <a:pt x="1645328" y="77542"/>
                      </a:cubicBezTo>
                      <a:cubicBezTo>
                        <a:pt x="1627920" y="66998"/>
                        <a:pt x="1609451" y="57817"/>
                        <a:pt x="1595312" y="51019"/>
                      </a:cubicBezTo>
                      <a:cubicBezTo>
                        <a:pt x="1559565" y="33805"/>
                        <a:pt x="1523730" y="20922"/>
                        <a:pt x="1488849" y="12716"/>
                      </a:cubicBezTo>
                      <a:cubicBezTo>
                        <a:pt x="1452625" y="4207"/>
                        <a:pt x="1415405" y="829"/>
                        <a:pt x="1378185" y="2691"/>
                      </a:cubicBezTo>
                      <a:cubicBezTo>
                        <a:pt x="1344062" y="4402"/>
                        <a:pt x="1308119" y="9209"/>
                        <a:pt x="1265097" y="17826"/>
                      </a:cubicBezTo>
                      <a:cubicBezTo>
                        <a:pt x="1228288" y="25209"/>
                        <a:pt x="1189943" y="34282"/>
                        <a:pt x="1151142" y="44826"/>
                      </a:cubicBezTo>
                      <a:cubicBezTo>
                        <a:pt x="1107773" y="56627"/>
                        <a:pt x="1072025" y="67171"/>
                        <a:pt x="1038660" y="78040"/>
                      </a:cubicBezTo>
                      <a:cubicBezTo>
                        <a:pt x="997975" y="91292"/>
                        <a:pt x="958547" y="105993"/>
                        <a:pt x="928754" y="117317"/>
                      </a:cubicBezTo>
                      <a:cubicBezTo>
                        <a:pt x="888286" y="132712"/>
                        <a:pt x="852409" y="146721"/>
                        <a:pt x="819065" y="160123"/>
                      </a:cubicBezTo>
                      <a:cubicBezTo>
                        <a:pt x="787106" y="172985"/>
                        <a:pt x="754736" y="186387"/>
                        <a:pt x="723428" y="199357"/>
                      </a:cubicBezTo>
                      <a:lnTo>
                        <a:pt x="709180" y="205268"/>
                      </a:lnTo>
                      <a:cubicBezTo>
                        <a:pt x="699675" y="209209"/>
                        <a:pt x="690170" y="213128"/>
                        <a:pt x="680665" y="217025"/>
                      </a:cubicBezTo>
                      <a:cubicBezTo>
                        <a:pt x="654791" y="227678"/>
                        <a:pt x="628029" y="238699"/>
                        <a:pt x="601895" y="249936"/>
                      </a:cubicBezTo>
                      <a:cubicBezTo>
                        <a:pt x="589704" y="255176"/>
                        <a:pt x="577536" y="260459"/>
                        <a:pt x="565368" y="265720"/>
                      </a:cubicBezTo>
                      <a:cubicBezTo>
                        <a:pt x="541724" y="275962"/>
                        <a:pt x="517278" y="286550"/>
                        <a:pt x="493136" y="296748"/>
                      </a:cubicBezTo>
                      <a:cubicBezTo>
                        <a:pt x="451499" y="314329"/>
                        <a:pt x="416986" y="328446"/>
                        <a:pt x="384508" y="341156"/>
                      </a:cubicBezTo>
                      <a:cubicBezTo>
                        <a:pt x="346660" y="355966"/>
                        <a:pt x="311324" y="368416"/>
                        <a:pt x="276464" y="379220"/>
                      </a:cubicBezTo>
                      <a:lnTo>
                        <a:pt x="271961" y="380628"/>
                      </a:lnTo>
                      <a:cubicBezTo>
                        <a:pt x="236603" y="391584"/>
                        <a:pt x="200033" y="402908"/>
                        <a:pt x="163571" y="412391"/>
                      </a:cubicBezTo>
                      <a:cubicBezTo>
                        <a:pt x="131093" y="420857"/>
                        <a:pt x="92487" y="429994"/>
                        <a:pt x="52539" y="433784"/>
                      </a:cubicBezTo>
                      <a:cubicBezTo>
                        <a:pt x="44051" y="434606"/>
                        <a:pt x="33983" y="435364"/>
                        <a:pt x="23374" y="4353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8" name="任意多边形: 形状 477">
                  <a:extLst>
                    <a:ext uri="{FF2B5EF4-FFF2-40B4-BE49-F238E27FC236}">
                      <a16:creationId xmlns:a16="http://schemas.microsoft.com/office/drawing/2014/main" id="{41F6FE82-11FD-68D8-01C3-53CDEC72EE77}"/>
                    </a:ext>
                  </a:extLst>
                </p:cNvPr>
                <p:cNvSpPr/>
                <p:nvPr/>
              </p:nvSpPr>
              <p:spPr>
                <a:xfrm>
                  <a:off x="6401684" y="1901283"/>
                  <a:ext cx="2123387" cy="382414"/>
                </a:xfrm>
                <a:custGeom>
                  <a:avLst/>
                  <a:gdLst>
                    <a:gd name="connsiteX0" fmla="*/ 35636 w 2123387"/>
                    <a:gd name="connsiteY0" fmla="*/ 382414 h 382414"/>
                    <a:gd name="connsiteX1" fmla="*/ 884 w 2123387"/>
                    <a:gd name="connsiteY1" fmla="*/ 379599 h 382414"/>
                    <a:gd name="connsiteX2" fmla="*/ 18 w 2123387"/>
                    <a:gd name="connsiteY2" fmla="*/ 378343 h 382414"/>
                    <a:gd name="connsiteX3" fmla="*/ 1274 w 2123387"/>
                    <a:gd name="connsiteY3" fmla="*/ 377477 h 382414"/>
                    <a:gd name="connsiteX4" fmla="*/ 50207 w 2123387"/>
                    <a:gd name="connsiteY4" fmla="*/ 379902 h 382414"/>
                    <a:gd name="connsiteX5" fmla="*/ 157970 w 2123387"/>
                    <a:gd name="connsiteY5" fmla="*/ 363295 h 382414"/>
                    <a:gd name="connsiteX6" fmla="*/ 264346 w 2123387"/>
                    <a:gd name="connsiteY6" fmla="*/ 336598 h 382414"/>
                    <a:gd name="connsiteX7" fmla="*/ 268114 w 2123387"/>
                    <a:gd name="connsiteY7" fmla="*/ 335602 h 382414"/>
                    <a:gd name="connsiteX8" fmla="*/ 374858 w 2123387"/>
                    <a:gd name="connsiteY8" fmla="*/ 303211 h 382414"/>
                    <a:gd name="connsiteX9" fmla="*/ 481235 w 2123387"/>
                    <a:gd name="connsiteY9" fmla="*/ 263631 h 382414"/>
                    <a:gd name="connsiteX10" fmla="*/ 533200 w 2123387"/>
                    <a:gd name="connsiteY10" fmla="*/ 243278 h 382414"/>
                    <a:gd name="connsiteX11" fmla="*/ 588867 w 2123387"/>
                    <a:gd name="connsiteY11" fmla="*/ 221496 h 382414"/>
                    <a:gd name="connsiteX12" fmla="*/ 668460 w 2123387"/>
                    <a:gd name="connsiteY12" fmla="*/ 191400 h 382414"/>
                    <a:gd name="connsiteX13" fmla="*/ 693468 w 2123387"/>
                    <a:gd name="connsiteY13" fmla="*/ 182046 h 382414"/>
                    <a:gd name="connsiteX14" fmla="*/ 708062 w 2123387"/>
                    <a:gd name="connsiteY14" fmla="*/ 176568 h 382414"/>
                    <a:gd name="connsiteX15" fmla="*/ 800819 w 2123387"/>
                    <a:gd name="connsiteY15" fmla="*/ 142011 h 382414"/>
                    <a:gd name="connsiteX16" fmla="*/ 909924 w 2123387"/>
                    <a:gd name="connsiteY16" fmla="*/ 103124 h 382414"/>
                    <a:gd name="connsiteX17" fmla="*/ 1017383 w 2123387"/>
                    <a:gd name="connsiteY17" fmla="*/ 68871 h 382414"/>
                    <a:gd name="connsiteX18" fmla="*/ 1128393 w 2123387"/>
                    <a:gd name="connsiteY18" fmla="*/ 38493 h 382414"/>
                    <a:gd name="connsiteX19" fmla="*/ 1239554 w 2123387"/>
                    <a:gd name="connsiteY19" fmla="*/ 13636 h 382414"/>
                    <a:gd name="connsiteX20" fmla="*/ 1348616 w 2123387"/>
                    <a:gd name="connsiteY20" fmla="*/ 320 h 382414"/>
                    <a:gd name="connsiteX21" fmla="*/ 1457959 w 2123387"/>
                    <a:gd name="connsiteY21" fmla="*/ 10280 h 382414"/>
                    <a:gd name="connsiteX22" fmla="*/ 1561888 w 2123387"/>
                    <a:gd name="connsiteY22" fmla="*/ 45573 h 382414"/>
                    <a:gd name="connsiteX23" fmla="*/ 1659669 w 2123387"/>
                    <a:gd name="connsiteY23" fmla="*/ 97863 h 382414"/>
                    <a:gd name="connsiteX24" fmla="*/ 1746169 w 2123387"/>
                    <a:gd name="connsiteY24" fmla="*/ 167409 h 382414"/>
                    <a:gd name="connsiteX25" fmla="*/ 1766803 w 2123387"/>
                    <a:gd name="connsiteY25" fmla="*/ 185597 h 382414"/>
                    <a:gd name="connsiteX26" fmla="*/ 1788607 w 2123387"/>
                    <a:gd name="connsiteY26" fmla="*/ 204802 h 382414"/>
                    <a:gd name="connsiteX27" fmla="*/ 1828750 w 2123387"/>
                    <a:gd name="connsiteY27" fmla="*/ 242412 h 382414"/>
                    <a:gd name="connsiteX28" fmla="*/ 1833210 w 2123387"/>
                    <a:gd name="connsiteY28" fmla="*/ 246721 h 382414"/>
                    <a:gd name="connsiteX29" fmla="*/ 1914752 w 2123387"/>
                    <a:gd name="connsiteY29" fmla="*/ 316505 h 382414"/>
                    <a:gd name="connsiteX30" fmla="*/ 1960351 w 2123387"/>
                    <a:gd name="connsiteY30" fmla="*/ 341405 h 382414"/>
                    <a:gd name="connsiteX31" fmla="*/ 1963144 w 2123387"/>
                    <a:gd name="connsiteY31" fmla="*/ 342769 h 382414"/>
                    <a:gd name="connsiteX32" fmla="*/ 2014113 w 2123387"/>
                    <a:gd name="connsiteY32" fmla="*/ 365179 h 382414"/>
                    <a:gd name="connsiteX33" fmla="*/ 2122113 w 2123387"/>
                    <a:gd name="connsiteY33" fmla="*/ 377434 h 382414"/>
                    <a:gd name="connsiteX34" fmla="*/ 2123369 w 2123387"/>
                    <a:gd name="connsiteY34" fmla="*/ 378300 h 382414"/>
                    <a:gd name="connsiteX35" fmla="*/ 2122503 w 2123387"/>
                    <a:gd name="connsiteY35" fmla="*/ 379556 h 382414"/>
                    <a:gd name="connsiteX36" fmla="*/ 2013377 w 2123387"/>
                    <a:gd name="connsiteY36" fmla="*/ 367214 h 382414"/>
                    <a:gd name="connsiteX37" fmla="*/ 1962191 w 2123387"/>
                    <a:gd name="connsiteY37" fmla="*/ 344718 h 382414"/>
                    <a:gd name="connsiteX38" fmla="*/ 1959398 w 2123387"/>
                    <a:gd name="connsiteY38" fmla="*/ 343354 h 382414"/>
                    <a:gd name="connsiteX39" fmla="*/ 1913539 w 2123387"/>
                    <a:gd name="connsiteY39" fmla="*/ 318302 h 382414"/>
                    <a:gd name="connsiteX40" fmla="*/ 1831694 w 2123387"/>
                    <a:gd name="connsiteY40" fmla="*/ 248280 h 382414"/>
                    <a:gd name="connsiteX41" fmla="*/ 1827234 w 2123387"/>
                    <a:gd name="connsiteY41" fmla="*/ 243993 h 382414"/>
                    <a:gd name="connsiteX42" fmla="*/ 1787156 w 2123387"/>
                    <a:gd name="connsiteY42" fmla="*/ 206448 h 382414"/>
                    <a:gd name="connsiteX43" fmla="*/ 1765374 w 2123387"/>
                    <a:gd name="connsiteY43" fmla="*/ 187243 h 382414"/>
                    <a:gd name="connsiteX44" fmla="*/ 1744740 w 2123387"/>
                    <a:gd name="connsiteY44" fmla="*/ 169055 h 382414"/>
                    <a:gd name="connsiteX45" fmla="*/ 1658456 w 2123387"/>
                    <a:gd name="connsiteY45" fmla="*/ 99682 h 382414"/>
                    <a:gd name="connsiteX46" fmla="*/ 1561022 w 2123387"/>
                    <a:gd name="connsiteY46" fmla="*/ 47587 h 382414"/>
                    <a:gd name="connsiteX47" fmla="*/ 1457482 w 2123387"/>
                    <a:gd name="connsiteY47" fmla="*/ 12424 h 382414"/>
                    <a:gd name="connsiteX48" fmla="*/ 1348702 w 2123387"/>
                    <a:gd name="connsiteY48" fmla="*/ 2507 h 382414"/>
                    <a:gd name="connsiteX49" fmla="*/ 1239944 w 2123387"/>
                    <a:gd name="connsiteY49" fmla="*/ 15780 h 382414"/>
                    <a:gd name="connsiteX50" fmla="*/ 1128934 w 2123387"/>
                    <a:gd name="connsiteY50" fmla="*/ 40615 h 382414"/>
                    <a:gd name="connsiteX51" fmla="*/ 1017989 w 2123387"/>
                    <a:gd name="connsiteY51" fmla="*/ 70971 h 382414"/>
                    <a:gd name="connsiteX52" fmla="*/ 910616 w 2123387"/>
                    <a:gd name="connsiteY52" fmla="*/ 105181 h 382414"/>
                    <a:gd name="connsiteX53" fmla="*/ 801555 w 2123387"/>
                    <a:gd name="connsiteY53" fmla="*/ 144047 h 382414"/>
                    <a:gd name="connsiteX54" fmla="*/ 708819 w 2123387"/>
                    <a:gd name="connsiteY54" fmla="*/ 178582 h 382414"/>
                    <a:gd name="connsiteX55" fmla="*/ 694226 w 2123387"/>
                    <a:gd name="connsiteY55" fmla="*/ 184060 h 382414"/>
                    <a:gd name="connsiteX56" fmla="*/ 669196 w 2123387"/>
                    <a:gd name="connsiteY56" fmla="*/ 193413 h 382414"/>
                    <a:gd name="connsiteX57" fmla="*/ 589625 w 2123387"/>
                    <a:gd name="connsiteY57" fmla="*/ 223488 h 382414"/>
                    <a:gd name="connsiteX58" fmla="*/ 533957 w 2123387"/>
                    <a:gd name="connsiteY58" fmla="*/ 245270 h 382414"/>
                    <a:gd name="connsiteX59" fmla="*/ 481993 w 2123387"/>
                    <a:gd name="connsiteY59" fmla="*/ 265623 h 382414"/>
                    <a:gd name="connsiteX60" fmla="*/ 375551 w 2123387"/>
                    <a:gd name="connsiteY60" fmla="*/ 305224 h 382414"/>
                    <a:gd name="connsiteX61" fmla="*/ 268655 w 2123387"/>
                    <a:gd name="connsiteY61" fmla="*/ 337659 h 382414"/>
                    <a:gd name="connsiteX62" fmla="*/ 264888 w 2123387"/>
                    <a:gd name="connsiteY62" fmla="*/ 338655 h 382414"/>
                    <a:gd name="connsiteX63" fmla="*/ 158446 w 2123387"/>
                    <a:gd name="connsiteY63" fmla="*/ 365374 h 382414"/>
                    <a:gd name="connsiteX64" fmla="*/ 50316 w 2123387"/>
                    <a:gd name="connsiteY64" fmla="*/ 382024 h 382414"/>
                    <a:gd name="connsiteX65" fmla="*/ 35636 w 2123387"/>
                    <a:gd name="connsiteY65" fmla="*/ 382414 h 382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23387" h="382414">
                      <a:moveTo>
                        <a:pt x="35636" y="382414"/>
                      </a:moveTo>
                      <a:cubicBezTo>
                        <a:pt x="22796" y="382414"/>
                        <a:pt x="11515" y="381483"/>
                        <a:pt x="884" y="379599"/>
                      </a:cubicBezTo>
                      <a:cubicBezTo>
                        <a:pt x="300" y="379491"/>
                        <a:pt x="-90" y="378928"/>
                        <a:pt x="18" y="378343"/>
                      </a:cubicBezTo>
                      <a:cubicBezTo>
                        <a:pt x="126" y="377759"/>
                        <a:pt x="689" y="377347"/>
                        <a:pt x="1274" y="377477"/>
                      </a:cubicBezTo>
                      <a:cubicBezTo>
                        <a:pt x="15629" y="380032"/>
                        <a:pt x="31175" y="380790"/>
                        <a:pt x="50207" y="379902"/>
                      </a:cubicBezTo>
                      <a:cubicBezTo>
                        <a:pt x="87579" y="378149"/>
                        <a:pt x="124084" y="370874"/>
                        <a:pt x="157970" y="363295"/>
                      </a:cubicBezTo>
                      <a:cubicBezTo>
                        <a:pt x="193631" y="355306"/>
                        <a:pt x="229573" y="345801"/>
                        <a:pt x="264346" y="336598"/>
                      </a:cubicBezTo>
                      <a:lnTo>
                        <a:pt x="268114" y="335602"/>
                      </a:lnTo>
                      <a:cubicBezTo>
                        <a:pt x="306416" y="325469"/>
                        <a:pt x="341341" y="314860"/>
                        <a:pt x="374858" y="303211"/>
                      </a:cubicBezTo>
                      <a:cubicBezTo>
                        <a:pt x="412684" y="290047"/>
                        <a:pt x="449861" y="275821"/>
                        <a:pt x="481235" y="263631"/>
                      </a:cubicBezTo>
                      <a:cubicBezTo>
                        <a:pt x="498578" y="256897"/>
                        <a:pt x="515878" y="250098"/>
                        <a:pt x="533200" y="243278"/>
                      </a:cubicBezTo>
                      <a:cubicBezTo>
                        <a:pt x="551734" y="235981"/>
                        <a:pt x="570290" y="228706"/>
                        <a:pt x="588867" y="221496"/>
                      </a:cubicBezTo>
                      <a:cubicBezTo>
                        <a:pt x="615326" y="211233"/>
                        <a:pt x="642326" y="201165"/>
                        <a:pt x="668460" y="191400"/>
                      </a:cubicBezTo>
                      <a:cubicBezTo>
                        <a:pt x="676796" y="188282"/>
                        <a:pt x="685132" y="185164"/>
                        <a:pt x="693468" y="182046"/>
                      </a:cubicBezTo>
                      <a:lnTo>
                        <a:pt x="708062" y="176568"/>
                      </a:lnTo>
                      <a:cubicBezTo>
                        <a:pt x="738439" y="165179"/>
                        <a:pt x="769857" y="153400"/>
                        <a:pt x="800819" y="142011"/>
                      </a:cubicBezTo>
                      <a:cubicBezTo>
                        <a:pt x="842867" y="126552"/>
                        <a:pt x="877532" y="114189"/>
                        <a:pt x="909924" y="103124"/>
                      </a:cubicBezTo>
                      <a:cubicBezTo>
                        <a:pt x="949893" y="89462"/>
                        <a:pt x="985035" y="78268"/>
                        <a:pt x="1017383" y="68871"/>
                      </a:cubicBezTo>
                      <a:cubicBezTo>
                        <a:pt x="1057093" y="57330"/>
                        <a:pt x="1093403" y="47414"/>
                        <a:pt x="1128393" y="38493"/>
                      </a:cubicBezTo>
                      <a:cubicBezTo>
                        <a:pt x="1170636" y="27732"/>
                        <a:pt x="1205950" y="19851"/>
                        <a:pt x="1239554" y="13636"/>
                      </a:cubicBezTo>
                      <a:cubicBezTo>
                        <a:pt x="1281971" y="5798"/>
                        <a:pt x="1316614" y="1576"/>
                        <a:pt x="1348616" y="320"/>
                      </a:cubicBezTo>
                      <a:cubicBezTo>
                        <a:pt x="1385316" y="-1109"/>
                        <a:pt x="1422103" y="2248"/>
                        <a:pt x="1457959" y="10280"/>
                      </a:cubicBezTo>
                      <a:cubicBezTo>
                        <a:pt x="1490675" y="17620"/>
                        <a:pt x="1524668" y="29161"/>
                        <a:pt x="1561888" y="45573"/>
                      </a:cubicBezTo>
                      <a:cubicBezTo>
                        <a:pt x="1589798" y="57872"/>
                        <a:pt x="1626130" y="74933"/>
                        <a:pt x="1659669" y="97863"/>
                      </a:cubicBezTo>
                      <a:cubicBezTo>
                        <a:pt x="1691692" y="119753"/>
                        <a:pt x="1721117" y="145238"/>
                        <a:pt x="1746169" y="167409"/>
                      </a:cubicBezTo>
                      <a:cubicBezTo>
                        <a:pt x="1753033" y="173472"/>
                        <a:pt x="1759918" y="179534"/>
                        <a:pt x="1766803" y="185597"/>
                      </a:cubicBezTo>
                      <a:cubicBezTo>
                        <a:pt x="1774078" y="192006"/>
                        <a:pt x="1781353" y="198393"/>
                        <a:pt x="1788607" y="204802"/>
                      </a:cubicBezTo>
                      <a:cubicBezTo>
                        <a:pt x="1802356" y="216971"/>
                        <a:pt x="1815780" y="229897"/>
                        <a:pt x="1828750" y="242412"/>
                      </a:cubicBezTo>
                      <a:lnTo>
                        <a:pt x="1833210" y="246721"/>
                      </a:lnTo>
                      <a:cubicBezTo>
                        <a:pt x="1858651" y="271252"/>
                        <a:pt x="1884958" y="296629"/>
                        <a:pt x="1914752" y="316505"/>
                      </a:cubicBezTo>
                      <a:cubicBezTo>
                        <a:pt x="1929194" y="326140"/>
                        <a:pt x="1945043" y="333913"/>
                        <a:pt x="1960351" y="341405"/>
                      </a:cubicBezTo>
                      <a:lnTo>
                        <a:pt x="1963144" y="342769"/>
                      </a:lnTo>
                      <a:cubicBezTo>
                        <a:pt x="1977954" y="350044"/>
                        <a:pt x="1995600" y="358380"/>
                        <a:pt x="2014113" y="365179"/>
                      </a:cubicBezTo>
                      <a:cubicBezTo>
                        <a:pt x="2052437" y="379253"/>
                        <a:pt x="2088791" y="383367"/>
                        <a:pt x="2122113" y="377434"/>
                      </a:cubicBezTo>
                      <a:cubicBezTo>
                        <a:pt x="2122698" y="377326"/>
                        <a:pt x="2123261" y="377716"/>
                        <a:pt x="2123369" y="378300"/>
                      </a:cubicBezTo>
                      <a:cubicBezTo>
                        <a:pt x="2123477" y="378885"/>
                        <a:pt x="2123088" y="379448"/>
                        <a:pt x="2122503" y="379556"/>
                      </a:cubicBezTo>
                      <a:cubicBezTo>
                        <a:pt x="2088791" y="385554"/>
                        <a:pt x="2052069" y="381396"/>
                        <a:pt x="2013377" y="367214"/>
                      </a:cubicBezTo>
                      <a:cubicBezTo>
                        <a:pt x="1994756" y="360394"/>
                        <a:pt x="1977066" y="352015"/>
                        <a:pt x="1962191" y="344718"/>
                      </a:cubicBezTo>
                      <a:lnTo>
                        <a:pt x="1959398" y="343354"/>
                      </a:lnTo>
                      <a:cubicBezTo>
                        <a:pt x="1944025" y="335819"/>
                        <a:pt x="1928111" y="328002"/>
                        <a:pt x="1913539" y="318302"/>
                      </a:cubicBezTo>
                      <a:cubicBezTo>
                        <a:pt x="1883573" y="298317"/>
                        <a:pt x="1857200" y="272876"/>
                        <a:pt x="1831694" y="248280"/>
                      </a:cubicBezTo>
                      <a:lnTo>
                        <a:pt x="1827234" y="243993"/>
                      </a:lnTo>
                      <a:cubicBezTo>
                        <a:pt x="1814265" y="231499"/>
                        <a:pt x="1800862" y="218573"/>
                        <a:pt x="1787156" y="206448"/>
                      </a:cubicBezTo>
                      <a:cubicBezTo>
                        <a:pt x="1779903" y="200039"/>
                        <a:pt x="1772628" y="193630"/>
                        <a:pt x="1765374" y="187243"/>
                      </a:cubicBezTo>
                      <a:cubicBezTo>
                        <a:pt x="1758489" y="181180"/>
                        <a:pt x="1751604" y="175139"/>
                        <a:pt x="1744740" y="169055"/>
                      </a:cubicBezTo>
                      <a:cubicBezTo>
                        <a:pt x="1719732" y="146926"/>
                        <a:pt x="1690372" y="121507"/>
                        <a:pt x="1658456" y="99682"/>
                      </a:cubicBezTo>
                      <a:cubicBezTo>
                        <a:pt x="1625069" y="76839"/>
                        <a:pt x="1588845" y="59842"/>
                        <a:pt x="1561022" y="47587"/>
                      </a:cubicBezTo>
                      <a:cubicBezTo>
                        <a:pt x="1523932" y="31240"/>
                        <a:pt x="1490068" y="19742"/>
                        <a:pt x="1457482" y="12424"/>
                      </a:cubicBezTo>
                      <a:cubicBezTo>
                        <a:pt x="1421800" y="4413"/>
                        <a:pt x="1385208" y="1078"/>
                        <a:pt x="1348702" y="2507"/>
                      </a:cubicBezTo>
                      <a:cubicBezTo>
                        <a:pt x="1316809" y="3742"/>
                        <a:pt x="1282252" y="7964"/>
                        <a:pt x="1239944" y="15780"/>
                      </a:cubicBezTo>
                      <a:cubicBezTo>
                        <a:pt x="1206383" y="21972"/>
                        <a:pt x="1171112" y="29875"/>
                        <a:pt x="1128934" y="40615"/>
                      </a:cubicBezTo>
                      <a:cubicBezTo>
                        <a:pt x="1093966" y="49514"/>
                        <a:pt x="1057677" y="59452"/>
                        <a:pt x="1017989" y="70971"/>
                      </a:cubicBezTo>
                      <a:cubicBezTo>
                        <a:pt x="985684" y="80346"/>
                        <a:pt x="950564" y="91541"/>
                        <a:pt x="910616" y="105181"/>
                      </a:cubicBezTo>
                      <a:cubicBezTo>
                        <a:pt x="878247" y="116246"/>
                        <a:pt x="843582" y="128587"/>
                        <a:pt x="801555" y="144047"/>
                      </a:cubicBezTo>
                      <a:cubicBezTo>
                        <a:pt x="770593" y="155436"/>
                        <a:pt x="739197" y="167214"/>
                        <a:pt x="708819" y="178582"/>
                      </a:cubicBezTo>
                      <a:lnTo>
                        <a:pt x="694226" y="184060"/>
                      </a:lnTo>
                      <a:cubicBezTo>
                        <a:pt x="685890" y="187178"/>
                        <a:pt x="677554" y="190296"/>
                        <a:pt x="669196" y="193413"/>
                      </a:cubicBezTo>
                      <a:cubicBezTo>
                        <a:pt x="643084" y="203157"/>
                        <a:pt x="616062" y="213247"/>
                        <a:pt x="589625" y="223488"/>
                      </a:cubicBezTo>
                      <a:cubicBezTo>
                        <a:pt x="571047" y="230698"/>
                        <a:pt x="552513" y="237973"/>
                        <a:pt x="533957" y="245270"/>
                      </a:cubicBezTo>
                      <a:cubicBezTo>
                        <a:pt x="516636" y="252069"/>
                        <a:pt x="499336" y="258889"/>
                        <a:pt x="481993" y="265623"/>
                      </a:cubicBezTo>
                      <a:cubicBezTo>
                        <a:pt x="450619" y="277813"/>
                        <a:pt x="413421" y="292060"/>
                        <a:pt x="375551" y="305224"/>
                      </a:cubicBezTo>
                      <a:cubicBezTo>
                        <a:pt x="341969" y="316895"/>
                        <a:pt x="307001" y="327505"/>
                        <a:pt x="268655" y="337659"/>
                      </a:cubicBezTo>
                      <a:lnTo>
                        <a:pt x="264888" y="338655"/>
                      </a:lnTo>
                      <a:cubicBezTo>
                        <a:pt x="230114" y="347857"/>
                        <a:pt x="194150" y="357384"/>
                        <a:pt x="158446" y="365374"/>
                      </a:cubicBezTo>
                      <a:cubicBezTo>
                        <a:pt x="124474" y="372974"/>
                        <a:pt x="87839" y="380271"/>
                        <a:pt x="50316" y="382024"/>
                      </a:cubicBezTo>
                      <a:cubicBezTo>
                        <a:pt x="45184" y="382284"/>
                        <a:pt x="40313" y="382414"/>
                        <a:pt x="35636" y="3824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9" name="任意多边形: 形状 478">
                  <a:extLst>
                    <a:ext uri="{FF2B5EF4-FFF2-40B4-BE49-F238E27FC236}">
                      <a16:creationId xmlns:a16="http://schemas.microsoft.com/office/drawing/2014/main" id="{27DD1313-524B-7BCE-A194-F57B1D3254F1}"/>
                    </a:ext>
                  </a:extLst>
                </p:cNvPr>
                <p:cNvSpPr/>
                <p:nvPr/>
              </p:nvSpPr>
              <p:spPr>
                <a:xfrm>
                  <a:off x="6413779" y="2014457"/>
                  <a:ext cx="2099239" cy="323548"/>
                </a:xfrm>
                <a:custGeom>
                  <a:avLst/>
                  <a:gdLst>
                    <a:gd name="connsiteX0" fmla="*/ 50584 w 2099239"/>
                    <a:gd name="connsiteY0" fmla="*/ 323522 h 323548"/>
                    <a:gd name="connsiteX1" fmla="*/ 49046 w 2099239"/>
                    <a:gd name="connsiteY1" fmla="*/ 323522 h 323548"/>
                    <a:gd name="connsiteX2" fmla="*/ 849 w 2099239"/>
                    <a:gd name="connsiteY2" fmla="*/ 318802 h 323548"/>
                    <a:gd name="connsiteX3" fmla="*/ 26 w 2099239"/>
                    <a:gd name="connsiteY3" fmla="*/ 317503 h 323548"/>
                    <a:gd name="connsiteX4" fmla="*/ 1325 w 2099239"/>
                    <a:gd name="connsiteY4" fmla="*/ 316680 h 323548"/>
                    <a:gd name="connsiteX5" fmla="*/ 49068 w 2099239"/>
                    <a:gd name="connsiteY5" fmla="*/ 321357 h 323548"/>
                    <a:gd name="connsiteX6" fmla="*/ 154448 w 2099239"/>
                    <a:gd name="connsiteY6" fmla="*/ 310942 h 323548"/>
                    <a:gd name="connsiteX7" fmla="*/ 260045 w 2099239"/>
                    <a:gd name="connsiteY7" fmla="*/ 289117 h 323548"/>
                    <a:gd name="connsiteX8" fmla="*/ 267321 w 2099239"/>
                    <a:gd name="connsiteY8" fmla="*/ 287493 h 323548"/>
                    <a:gd name="connsiteX9" fmla="*/ 313916 w 2099239"/>
                    <a:gd name="connsiteY9" fmla="*/ 276602 h 323548"/>
                    <a:gd name="connsiteX10" fmla="*/ 366552 w 2099239"/>
                    <a:gd name="connsiteY10" fmla="*/ 261922 h 323548"/>
                    <a:gd name="connsiteX11" fmla="*/ 471781 w 2099239"/>
                    <a:gd name="connsiteY11" fmla="*/ 228015 h 323548"/>
                    <a:gd name="connsiteX12" fmla="*/ 540743 w 2099239"/>
                    <a:gd name="connsiteY12" fmla="*/ 204262 h 323548"/>
                    <a:gd name="connsiteX13" fmla="*/ 576707 w 2099239"/>
                    <a:gd name="connsiteY13" fmla="*/ 191812 h 323548"/>
                    <a:gd name="connsiteX14" fmla="*/ 669377 w 2099239"/>
                    <a:gd name="connsiteY14" fmla="*/ 160590 h 323548"/>
                    <a:gd name="connsiteX15" fmla="*/ 679987 w 2099239"/>
                    <a:gd name="connsiteY15" fmla="*/ 157061 h 323548"/>
                    <a:gd name="connsiteX16" fmla="*/ 785108 w 2099239"/>
                    <a:gd name="connsiteY16" fmla="*/ 122288 h 323548"/>
                    <a:gd name="connsiteX17" fmla="*/ 891744 w 2099239"/>
                    <a:gd name="connsiteY17" fmla="*/ 88814 h 323548"/>
                    <a:gd name="connsiteX18" fmla="*/ 997059 w 2099239"/>
                    <a:gd name="connsiteY18" fmla="*/ 59648 h 323548"/>
                    <a:gd name="connsiteX19" fmla="*/ 1005590 w 2099239"/>
                    <a:gd name="connsiteY19" fmla="*/ 57418 h 323548"/>
                    <a:gd name="connsiteX20" fmla="*/ 1104150 w 2099239"/>
                    <a:gd name="connsiteY20" fmla="*/ 32562 h 323548"/>
                    <a:gd name="connsiteX21" fmla="*/ 1211610 w 2099239"/>
                    <a:gd name="connsiteY21" fmla="*/ 11040 h 323548"/>
                    <a:gd name="connsiteX22" fmla="*/ 1317683 w 2099239"/>
                    <a:gd name="connsiteY22" fmla="*/ 84 h 323548"/>
                    <a:gd name="connsiteX23" fmla="*/ 1423865 w 2099239"/>
                    <a:gd name="connsiteY23" fmla="*/ 10823 h 323548"/>
                    <a:gd name="connsiteX24" fmla="*/ 1475981 w 2099239"/>
                    <a:gd name="connsiteY24" fmla="*/ 24442 h 323548"/>
                    <a:gd name="connsiteX25" fmla="*/ 1526495 w 2099239"/>
                    <a:gd name="connsiteY25" fmla="*/ 43063 h 323548"/>
                    <a:gd name="connsiteX26" fmla="*/ 1576360 w 2099239"/>
                    <a:gd name="connsiteY26" fmla="*/ 64520 h 323548"/>
                    <a:gd name="connsiteX27" fmla="*/ 1623821 w 2099239"/>
                    <a:gd name="connsiteY27" fmla="*/ 88337 h 323548"/>
                    <a:gd name="connsiteX28" fmla="*/ 1713699 w 2099239"/>
                    <a:gd name="connsiteY28" fmla="*/ 147729 h 323548"/>
                    <a:gd name="connsiteX29" fmla="*/ 1801541 w 2099239"/>
                    <a:gd name="connsiteY29" fmla="*/ 213724 h 323548"/>
                    <a:gd name="connsiteX30" fmla="*/ 1890921 w 2099239"/>
                    <a:gd name="connsiteY30" fmla="*/ 274242 h 323548"/>
                    <a:gd name="connsiteX31" fmla="*/ 1931908 w 2099239"/>
                    <a:gd name="connsiteY31" fmla="*/ 292040 h 323548"/>
                    <a:gd name="connsiteX32" fmla="*/ 1940201 w 2099239"/>
                    <a:gd name="connsiteY32" fmla="*/ 295331 h 323548"/>
                    <a:gd name="connsiteX33" fmla="*/ 1991321 w 2099239"/>
                    <a:gd name="connsiteY33" fmla="*/ 312782 h 323548"/>
                    <a:gd name="connsiteX34" fmla="*/ 2097914 w 2099239"/>
                    <a:gd name="connsiteY34" fmla="*/ 316701 h 323548"/>
                    <a:gd name="connsiteX35" fmla="*/ 2099214 w 2099239"/>
                    <a:gd name="connsiteY35" fmla="*/ 317524 h 323548"/>
                    <a:gd name="connsiteX36" fmla="*/ 2098391 w 2099239"/>
                    <a:gd name="connsiteY36" fmla="*/ 318823 h 323548"/>
                    <a:gd name="connsiteX37" fmla="*/ 1990758 w 2099239"/>
                    <a:gd name="connsiteY37" fmla="*/ 314904 h 323548"/>
                    <a:gd name="connsiteX38" fmla="*/ 1939378 w 2099239"/>
                    <a:gd name="connsiteY38" fmla="*/ 297366 h 323548"/>
                    <a:gd name="connsiteX39" fmla="*/ 1931085 w 2099239"/>
                    <a:gd name="connsiteY39" fmla="*/ 294075 h 323548"/>
                    <a:gd name="connsiteX40" fmla="*/ 1889903 w 2099239"/>
                    <a:gd name="connsiteY40" fmla="*/ 276191 h 323548"/>
                    <a:gd name="connsiteX41" fmla="*/ 1800199 w 2099239"/>
                    <a:gd name="connsiteY41" fmla="*/ 215456 h 323548"/>
                    <a:gd name="connsiteX42" fmla="*/ 1712400 w 2099239"/>
                    <a:gd name="connsiteY42" fmla="*/ 149504 h 323548"/>
                    <a:gd name="connsiteX43" fmla="*/ 1622739 w 2099239"/>
                    <a:gd name="connsiteY43" fmla="*/ 90243 h 323548"/>
                    <a:gd name="connsiteX44" fmla="*/ 1575472 w 2099239"/>
                    <a:gd name="connsiteY44" fmla="*/ 66512 h 323548"/>
                    <a:gd name="connsiteX45" fmla="*/ 1525672 w 2099239"/>
                    <a:gd name="connsiteY45" fmla="*/ 45077 h 323548"/>
                    <a:gd name="connsiteX46" fmla="*/ 1475310 w 2099239"/>
                    <a:gd name="connsiteY46" fmla="*/ 26521 h 323548"/>
                    <a:gd name="connsiteX47" fmla="*/ 1423410 w 2099239"/>
                    <a:gd name="connsiteY47" fmla="*/ 12945 h 323548"/>
                    <a:gd name="connsiteX48" fmla="*/ 1317726 w 2099239"/>
                    <a:gd name="connsiteY48" fmla="*/ 2249 h 323548"/>
                    <a:gd name="connsiteX49" fmla="*/ 1211956 w 2099239"/>
                    <a:gd name="connsiteY49" fmla="*/ 13183 h 323548"/>
                    <a:gd name="connsiteX50" fmla="*/ 1104648 w 2099239"/>
                    <a:gd name="connsiteY50" fmla="*/ 34684 h 323548"/>
                    <a:gd name="connsiteX51" fmla="*/ 1006153 w 2099239"/>
                    <a:gd name="connsiteY51" fmla="*/ 59519 h 323548"/>
                    <a:gd name="connsiteX52" fmla="*/ 997622 w 2099239"/>
                    <a:gd name="connsiteY52" fmla="*/ 61749 h 323548"/>
                    <a:gd name="connsiteX53" fmla="*/ 892372 w 2099239"/>
                    <a:gd name="connsiteY53" fmla="*/ 90892 h 323548"/>
                    <a:gd name="connsiteX54" fmla="*/ 785779 w 2099239"/>
                    <a:gd name="connsiteY54" fmla="*/ 124366 h 323548"/>
                    <a:gd name="connsiteX55" fmla="*/ 680658 w 2099239"/>
                    <a:gd name="connsiteY55" fmla="*/ 159140 h 323548"/>
                    <a:gd name="connsiteX56" fmla="*/ 670049 w 2099239"/>
                    <a:gd name="connsiteY56" fmla="*/ 162669 h 323548"/>
                    <a:gd name="connsiteX57" fmla="*/ 577400 w 2099239"/>
                    <a:gd name="connsiteY57" fmla="*/ 193891 h 323548"/>
                    <a:gd name="connsiteX58" fmla="*/ 541457 w 2099239"/>
                    <a:gd name="connsiteY58" fmla="*/ 206341 h 323548"/>
                    <a:gd name="connsiteX59" fmla="*/ 472474 w 2099239"/>
                    <a:gd name="connsiteY59" fmla="*/ 230093 h 323548"/>
                    <a:gd name="connsiteX60" fmla="*/ 367158 w 2099239"/>
                    <a:gd name="connsiteY60" fmla="*/ 264022 h 323548"/>
                    <a:gd name="connsiteX61" fmla="*/ 314457 w 2099239"/>
                    <a:gd name="connsiteY61" fmla="*/ 278724 h 323548"/>
                    <a:gd name="connsiteX62" fmla="*/ 267775 w 2099239"/>
                    <a:gd name="connsiteY62" fmla="*/ 289636 h 323548"/>
                    <a:gd name="connsiteX63" fmla="*/ 260500 w 2099239"/>
                    <a:gd name="connsiteY63" fmla="*/ 291260 h 323548"/>
                    <a:gd name="connsiteX64" fmla="*/ 154817 w 2099239"/>
                    <a:gd name="connsiteY64" fmla="*/ 313107 h 323548"/>
                    <a:gd name="connsiteX65" fmla="*/ 50584 w 2099239"/>
                    <a:gd name="connsiteY65" fmla="*/ 323522 h 32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099239" h="323548">
                      <a:moveTo>
                        <a:pt x="50584" y="323522"/>
                      </a:moveTo>
                      <a:cubicBezTo>
                        <a:pt x="50064" y="323522"/>
                        <a:pt x="49544" y="323522"/>
                        <a:pt x="49046" y="323522"/>
                      </a:cubicBezTo>
                      <a:cubicBezTo>
                        <a:pt x="29993" y="323457"/>
                        <a:pt x="14685" y="321941"/>
                        <a:pt x="849" y="318802"/>
                      </a:cubicBezTo>
                      <a:cubicBezTo>
                        <a:pt x="264" y="318672"/>
                        <a:pt x="-104" y="318087"/>
                        <a:pt x="26" y="317503"/>
                      </a:cubicBezTo>
                      <a:cubicBezTo>
                        <a:pt x="156" y="316918"/>
                        <a:pt x="741" y="316572"/>
                        <a:pt x="1325" y="316680"/>
                      </a:cubicBezTo>
                      <a:cubicBezTo>
                        <a:pt x="15009" y="319798"/>
                        <a:pt x="30187" y="321292"/>
                        <a:pt x="49068" y="321357"/>
                      </a:cubicBezTo>
                      <a:cubicBezTo>
                        <a:pt x="79814" y="321508"/>
                        <a:pt x="113288" y="318152"/>
                        <a:pt x="154448" y="310942"/>
                      </a:cubicBezTo>
                      <a:cubicBezTo>
                        <a:pt x="189850" y="304728"/>
                        <a:pt x="225532" y="296803"/>
                        <a:pt x="260045" y="289117"/>
                      </a:cubicBezTo>
                      <a:lnTo>
                        <a:pt x="267321" y="287493"/>
                      </a:lnTo>
                      <a:cubicBezTo>
                        <a:pt x="282629" y="284093"/>
                        <a:pt x="298478" y="280586"/>
                        <a:pt x="313916" y="276602"/>
                      </a:cubicBezTo>
                      <a:cubicBezTo>
                        <a:pt x="330328" y="272380"/>
                        <a:pt x="347541" y="267573"/>
                        <a:pt x="366552" y="261922"/>
                      </a:cubicBezTo>
                      <a:cubicBezTo>
                        <a:pt x="404291" y="250706"/>
                        <a:pt x="440927" y="238494"/>
                        <a:pt x="471781" y="228015"/>
                      </a:cubicBezTo>
                      <a:cubicBezTo>
                        <a:pt x="494797" y="220198"/>
                        <a:pt x="518159" y="212100"/>
                        <a:pt x="540743" y="204262"/>
                      </a:cubicBezTo>
                      <a:cubicBezTo>
                        <a:pt x="552716" y="200105"/>
                        <a:pt x="564711" y="195948"/>
                        <a:pt x="576707" y="191812"/>
                      </a:cubicBezTo>
                      <a:cubicBezTo>
                        <a:pt x="607517" y="181181"/>
                        <a:pt x="638956" y="170723"/>
                        <a:pt x="669377" y="160590"/>
                      </a:cubicBezTo>
                      <a:lnTo>
                        <a:pt x="679987" y="157061"/>
                      </a:lnTo>
                      <a:cubicBezTo>
                        <a:pt x="718874" y="144113"/>
                        <a:pt x="753257" y="132724"/>
                        <a:pt x="785108" y="122288"/>
                      </a:cubicBezTo>
                      <a:cubicBezTo>
                        <a:pt x="824016" y="109535"/>
                        <a:pt x="858898" y="98579"/>
                        <a:pt x="891744" y="88814"/>
                      </a:cubicBezTo>
                      <a:cubicBezTo>
                        <a:pt x="923594" y="79330"/>
                        <a:pt x="958042" y="69782"/>
                        <a:pt x="997059" y="59648"/>
                      </a:cubicBezTo>
                      <a:lnTo>
                        <a:pt x="1005590" y="57418"/>
                      </a:lnTo>
                      <a:cubicBezTo>
                        <a:pt x="1037830" y="49039"/>
                        <a:pt x="1071153" y="40356"/>
                        <a:pt x="1104150" y="32562"/>
                      </a:cubicBezTo>
                      <a:cubicBezTo>
                        <a:pt x="1141977" y="23619"/>
                        <a:pt x="1177118" y="16582"/>
                        <a:pt x="1211610" y="11040"/>
                      </a:cubicBezTo>
                      <a:cubicBezTo>
                        <a:pt x="1240732" y="6363"/>
                        <a:pt x="1279099" y="885"/>
                        <a:pt x="1317683" y="84"/>
                      </a:cubicBezTo>
                      <a:cubicBezTo>
                        <a:pt x="1351352" y="-609"/>
                        <a:pt x="1387099" y="3007"/>
                        <a:pt x="1423865" y="10823"/>
                      </a:cubicBezTo>
                      <a:cubicBezTo>
                        <a:pt x="1443568" y="15002"/>
                        <a:pt x="1460608" y="19462"/>
                        <a:pt x="1475981" y="24442"/>
                      </a:cubicBezTo>
                      <a:cubicBezTo>
                        <a:pt x="1492177" y="29704"/>
                        <a:pt x="1508697" y="35788"/>
                        <a:pt x="1526495" y="43063"/>
                      </a:cubicBezTo>
                      <a:cubicBezTo>
                        <a:pt x="1542323" y="49537"/>
                        <a:pt x="1557869" y="56314"/>
                        <a:pt x="1576360" y="64520"/>
                      </a:cubicBezTo>
                      <a:cubicBezTo>
                        <a:pt x="1592447" y="71665"/>
                        <a:pt x="1608427" y="79677"/>
                        <a:pt x="1623821" y="88337"/>
                      </a:cubicBezTo>
                      <a:cubicBezTo>
                        <a:pt x="1655671" y="106287"/>
                        <a:pt x="1685681" y="127506"/>
                        <a:pt x="1713699" y="147729"/>
                      </a:cubicBezTo>
                      <a:cubicBezTo>
                        <a:pt x="1740850" y="167324"/>
                        <a:pt x="1769604" y="188911"/>
                        <a:pt x="1801541" y="213724"/>
                      </a:cubicBezTo>
                      <a:cubicBezTo>
                        <a:pt x="1831854" y="237260"/>
                        <a:pt x="1859525" y="258046"/>
                        <a:pt x="1890921" y="274242"/>
                      </a:cubicBezTo>
                      <a:cubicBezTo>
                        <a:pt x="1904150" y="281062"/>
                        <a:pt x="1918267" y="286648"/>
                        <a:pt x="1931908" y="292040"/>
                      </a:cubicBezTo>
                      <a:cubicBezTo>
                        <a:pt x="1934680" y="293144"/>
                        <a:pt x="1937451" y="294227"/>
                        <a:pt x="1940201" y="295331"/>
                      </a:cubicBezTo>
                      <a:cubicBezTo>
                        <a:pt x="1959904" y="303212"/>
                        <a:pt x="1976143" y="308755"/>
                        <a:pt x="1991321" y="312782"/>
                      </a:cubicBezTo>
                      <a:cubicBezTo>
                        <a:pt x="2028779" y="322699"/>
                        <a:pt x="2065631" y="324042"/>
                        <a:pt x="2097914" y="316701"/>
                      </a:cubicBezTo>
                      <a:cubicBezTo>
                        <a:pt x="2098499" y="316550"/>
                        <a:pt x="2099084" y="316940"/>
                        <a:pt x="2099214" y="317524"/>
                      </a:cubicBezTo>
                      <a:cubicBezTo>
                        <a:pt x="2099343" y="318109"/>
                        <a:pt x="2098975" y="318694"/>
                        <a:pt x="2098391" y="318823"/>
                      </a:cubicBezTo>
                      <a:cubicBezTo>
                        <a:pt x="2065761" y="326250"/>
                        <a:pt x="2028541" y="324908"/>
                        <a:pt x="1990758" y="314904"/>
                      </a:cubicBezTo>
                      <a:cubicBezTo>
                        <a:pt x="1975494" y="310855"/>
                        <a:pt x="1959168" y="305291"/>
                        <a:pt x="1939378" y="297366"/>
                      </a:cubicBezTo>
                      <a:cubicBezTo>
                        <a:pt x="1936628" y="296262"/>
                        <a:pt x="1933857" y="295179"/>
                        <a:pt x="1931085" y="294075"/>
                      </a:cubicBezTo>
                      <a:cubicBezTo>
                        <a:pt x="1917380" y="288662"/>
                        <a:pt x="1903219" y="283054"/>
                        <a:pt x="1889903" y="276191"/>
                      </a:cubicBezTo>
                      <a:cubicBezTo>
                        <a:pt x="1858335" y="259930"/>
                        <a:pt x="1830598" y="239057"/>
                        <a:pt x="1800199" y="215456"/>
                      </a:cubicBezTo>
                      <a:cubicBezTo>
                        <a:pt x="1768262" y="190665"/>
                        <a:pt x="1739551" y="169099"/>
                        <a:pt x="1712400" y="149504"/>
                      </a:cubicBezTo>
                      <a:cubicBezTo>
                        <a:pt x="1684447" y="129325"/>
                        <a:pt x="1654480" y="108149"/>
                        <a:pt x="1622739" y="90243"/>
                      </a:cubicBezTo>
                      <a:cubicBezTo>
                        <a:pt x="1607409" y="81604"/>
                        <a:pt x="1591516" y="73614"/>
                        <a:pt x="1575472" y="66512"/>
                      </a:cubicBezTo>
                      <a:cubicBezTo>
                        <a:pt x="1557003" y="58328"/>
                        <a:pt x="1541457" y="51529"/>
                        <a:pt x="1525672" y="45077"/>
                      </a:cubicBezTo>
                      <a:cubicBezTo>
                        <a:pt x="1507939" y="37823"/>
                        <a:pt x="1491462" y="31739"/>
                        <a:pt x="1475310" y="26521"/>
                      </a:cubicBezTo>
                      <a:cubicBezTo>
                        <a:pt x="1460002" y="21562"/>
                        <a:pt x="1443048" y="17124"/>
                        <a:pt x="1423410" y="12945"/>
                      </a:cubicBezTo>
                      <a:cubicBezTo>
                        <a:pt x="1386796" y="5150"/>
                        <a:pt x="1351222" y="1578"/>
                        <a:pt x="1317726" y="2249"/>
                      </a:cubicBezTo>
                      <a:cubicBezTo>
                        <a:pt x="1279294" y="3050"/>
                        <a:pt x="1241013" y="8506"/>
                        <a:pt x="1211956" y="13183"/>
                      </a:cubicBezTo>
                      <a:cubicBezTo>
                        <a:pt x="1177508" y="18726"/>
                        <a:pt x="1142410" y="25763"/>
                        <a:pt x="1104648" y="34684"/>
                      </a:cubicBezTo>
                      <a:cubicBezTo>
                        <a:pt x="1071694" y="42478"/>
                        <a:pt x="1038372" y="51139"/>
                        <a:pt x="1006153" y="59519"/>
                      </a:cubicBezTo>
                      <a:lnTo>
                        <a:pt x="997622" y="61749"/>
                      </a:lnTo>
                      <a:cubicBezTo>
                        <a:pt x="958627" y="71882"/>
                        <a:pt x="924200" y="81430"/>
                        <a:pt x="892372" y="90892"/>
                      </a:cubicBezTo>
                      <a:cubicBezTo>
                        <a:pt x="859526" y="100679"/>
                        <a:pt x="824666" y="111613"/>
                        <a:pt x="785779" y="124366"/>
                      </a:cubicBezTo>
                      <a:cubicBezTo>
                        <a:pt x="753929" y="134803"/>
                        <a:pt x="719545" y="146170"/>
                        <a:pt x="680658" y="159140"/>
                      </a:cubicBezTo>
                      <a:lnTo>
                        <a:pt x="670049" y="162669"/>
                      </a:lnTo>
                      <a:cubicBezTo>
                        <a:pt x="639649" y="172802"/>
                        <a:pt x="608210" y="183260"/>
                        <a:pt x="577400" y="193891"/>
                      </a:cubicBezTo>
                      <a:cubicBezTo>
                        <a:pt x="565404" y="198027"/>
                        <a:pt x="553431" y="202184"/>
                        <a:pt x="541457" y="206341"/>
                      </a:cubicBezTo>
                      <a:cubicBezTo>
                        <a:pt x="518874" y="214179"/>
                        <a:pt x="495511" y="222277"/>
                        <a:pt x="472474" y="230093"/>
                      </a:cubicBezTo>
                      <a:cubicBezTo>
                        <a:pt x="441598" y="240573"/>
                        <a:pt x="404941" y="252806"/>
                        <a:pt x="367158" y="264022"/>
                      </a:cubicBezTo>
                      <a:cubicBezTo>
                        <a:pt x="348126" y="269673"/>
                        <a:pt x="330891" y="274480"/>
                        <a:pt x="314457" y="278724"/>
                      </a:cubicBezTo>
                      <a:cubicBezTo>
                        <a:pt x="298976" y="282708"/>
                        <a:pt x="283127" y="286237"/>
                        <a:pt x="267775" y="289636"/>
                      </a:cubicBezTo>
                      <a:lnTo>
                        <a:pt x="260500" y="291260"/>
                      </a:lnTo>
                      <a:cubicBezTo>
                        <a:pt x="225965" y="298947"/>
                        <a:pt x="190261" y="306871"/>
                        <a:pt x="154817" y="313107"/>
                      </a:cubicBezTo>
                      <a:cubicBezTo>
                        <a:pt x="114197" y="320188"/>
                        <a:pt x="81026" y="323522"/>
                        <a:pt x="50584" y="3235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0" name="任意多边形: 形状 479">
                  <a:extLst>
                    <a:ext uri="{FF2B5EF4-FFF2-40B4-BE49-F238E27FC236}">
                      <a16:creationId xmlns:a16="http://schemas.microsoft.com/office/drawing/2014/main" id="{280FF5DA-2A09-1094-7282-578F7F31BB34}"/>
                    </a:ext>
                  </a:extLst>
                </p:cNvPr>
                <p:cNvSpPr/>
                <p:nvPr/>
              </p:nvSpPr>
              <p:spPr>
                <a:xfrm>
                  <a:off x="6428362" y="2131337"/>
                  <a:ext cx="2070031" cy="261161"/>
                </a:xfrm>
                <a:custGeom>
                  <a:avLst/>
                  <a:gdLst>
                    <a:gd name="connsiteX0" fmla="*/ 75321 w 2070031"/>
                    <a:gd name="connsiteY0" fmla="*/ 261161 h 261161"/>
                    <a:gd name="connsiteX1" fmla="*/ 46784 w 2070031"/>
                    <a:gd name="connsiteY1" fmla="*/ 260317 h 261161"/>
                    <a:gd name="connsiteX2" fmla="*/ 795 w 2070031"/>
                    <a:gd name="connsiteY2" fmla="*/ 253258 h 261161"/>
                    <a:gd name="connsiteX3" fmla="*/ 37 w 2070031"/>
                    <a:gd name="connsiteY3" fmla="*/ 251916 h 261161"/>
                    <a:gd name="connsiteX4" fmla="*/ 1380 w 2070031"/>
                    <a:gd name="connsiteY4" fmla="*/ 251158 h 261161"/>
                    <a:gd name="connsiteX5" fmla="*/ 46914 w 2070031"/>
                    <a:gd name="connsiteY5" fmla="*/ 258130 h 261161"/>
                    <a:gd name="connsiteX6" fmla="*/ 149350 w 2070031"/>
                    <a:gd name="connsiteY6" fmla="*/ 254514 h 261161"/>
                    <a:gd name="connsiteX7" fmla="*/ 250681 w 2070031"/>
                    <a:gd name="connsiteY7" fmla="*/ 239466 h 261161"/>
                    <a:gd name="connsiteX8" fmla="*/ 254319 w 2070031"/>
                    <a:gd name="connsiteY8" fmla="*/ 238860 h 261161"/>
                    <a:gd name="connsiteX9" fmla="*/ 357209 w 2070031"/>
                    <a:gd name="connsiteY9" fmla="*/ 218031 h 261161"/>
                    <a:gd name="connsiteX10" fmla="*/ 460381 w 2070031"/>
                    <a:gd name="connsiteY10" fmla="*/ 190597 h 261161"/>
                    <a:gd name="connsiteX11" fmla="*/ 550497 w 2070031"/>
                    <a:gd name="connsiteY11" fmla="*/ 164204 h 261161"/>
                    <a:gd name="connsiteX12" fmla="*/ 563748 w 2070031"/>
                    <a:gd name="connsiteY12" fmla="*/ 160263 h 261161"/>
                    <a:gd name="connsiteX13" fmla="*/ 665123 w 2070031"/>
                    <a:gd name="connsiteY13" fmla="*/ 130751 h 261161"/>
                    <a:gd name="connsiteX14" fmla="*/ 723432 w 2070031"/>
                    <a:gd name="connsiteY14" fmla="*/ 114166 h 261161"/>
                    <a:gd name="connsiteX15" fmla="*/ 768295 w 2070031"/>
                    <a:gd name="connsiteY15" fmla="*/ 101413 h 261161"/>
                    <a:gd name="connsiteX16" fmla="*/ 871770 w 2070031"/>
                    <a:gd name="connsiteY16" fmla="*/ 73525 h 261161"/>
                    <a:gd name="connsiteX17" fmla="*/ 975527 w 2070031"/>
                    <a:gd name="connsiteY17" fmla="*/ 48820 h 261161"/>
                    <a:gd name="connsiteX18" fmla="*/ 982802 w 2070031"/>
                    <a:gd name="connsiteY18" fmla="*/ 47131 h 261161"/>
                    <a:gd name="connsiteX19" fmla="*/ 1080041 w 2070031"/>
                    <a:gd name="connsiteY19" fmla="*/ 25609 h 261161"/>
                    <a:gd name="connsiteX20" fmla="*/ 1184014 w 2070031"/>
                    <a:gd name="connsiteY20" fmla="*/ 8200 h 261161"/>
                    <a:gd name="connsiteX21" fmla="*/ 1285562 w 2070031"/>
                    <a:gd name="connsiteY21" fmla="*/ 16 h 261161"/>
                    <a:gd name="connsiteX22" fmla="*/ 1389449 w 2070031"/>
                    <a:gd name="connsiteY22" fmla="*/ 12509 h 261161"/>
                    <a:gd name="connsiteX23" fmla="*/ 1440483 w 2070031"/>
                    <a:gd name="connsiteY23" fmla="*/ 24721 h 261161"/>
                    <a:gd name="connsiteX24" fmla="*/ 1490239 w 2070031"/>
                    <a:gd name="connsiteY24" fmla="*/ 41068 h 261161"/>
                    <a:gd name="connsiteX25" fmla="*/ 1587110 w 2070031"/>
                    <a:gd name="connsiteY25" fmla="*/ 79068 h 261161"/>
                    <a:gd name="connsiteX26" fmla="*/ 1679261 w 2070031"/>
                    <a:gd name="connsiteY26" fmla="*/ 128261 h 261161"/>
                    <a:gd name="connsiteX27" fmla="*/ 1736206 w 2070031"/>
                    <a:gd name="connsiteY27" fmla="*/ 162211 h 261161"/>
                    <a:gd name="connsiteX28" fmla="*/ 1769745 w 2070031"/>
                    <a:gd name="connsiteY28" fmla="*/ 182478 h 261161"/>
                    <a:gd name="connsiteX29" fmla="*/ 1863304 w 2070031"/>
                    <a:gd name="connsiteY29" fmla="*/ 229376 h 261161"/>
                    <a:gd name="connsiteX30" fmla="*/ 1909747 w 2070031"/>
                    <a:gd name="connsiteY30" fmla="*/ 243537 h 261161"/>
                    <a:gd name="connsiteX31" fmla="*/ 1913753 w 2070031"/>
                    <a:gd name="connsiteY31" fmla="*/ 244641 h 261161"/>
                    <a:gd name="connsiteX32" fmla="*/ 1964462 w 2070031"/>
                    <a:gd name="connsiteY32" fmla="*/ 255748 h 261161"/>
                    <a:gd name="connsiteX33" fmla="*/ 2068652 w 2070031"/>
                    <a:gd name="connsiteY33" fmla="*/ 251136 h 261161"/>
                    <a:gd name="connsiteX34" fmla="*/ 2069994 w 2070031"/>
                    <a:gd name="connsiteY34" fmla="*/ 251894 h 261161"/>
                    <a:gd name="connsiteX35" fmla="*/ 2069236 w 2070031"/>
                    <a:gd name="connsiteY35" fmla="*/ 253237 h 261161"/>
                    <a:gd name="connsiteX36" fmla="*/ 1964159 w 2070031"/>
                    <a:gd name="connsiteY36" fmla="*/ 257914 h 261161"/>
                    <a:gd name="connsiteX37" fmla="*/ 1913190 w 2070031"/>
                    <a:gd name="connsiteY37" fmla="*/ 246741 h 261161"/>
                    <a:gd name="connsiteX38" fmla="*/ 1909184 w 2070031"/>
                    <a:gd name="connsiteY38" fmla="*/ 245637 h 261161"/>
                    <a:gd name="connsiteX39" fmla="*/ 1862568 w 2070031"/>
                    <a:gd name="connsiteY39" fmla="*/ 231433 h 261161"/>
                    <a:gd name="connsiteX40" fmla="*/ 1768641 w 2070031"/>
                    <a:gd name="connsiteY40" fmla="*/ 184362 h 261161"/>
                    <a:gd name="connsiteX41" fmla="*/ 1735080 w 2070031"/>
                    <a:gd name="connsiteY41" fmla="*/ 164074 h 261161"/>
                    <a:gd name="connsiteX42" fmla="*/ 1678200 w 2070031"/>
                    <a:gd name="connsiteY42" fmla="*/ 130145 h 261161"/>
                    <a:gd name="connsiteX43" fmla="*/ 1586223 w 2070031"/>
                    <a:gd name="connsiteY43" fmla="*/ 81038 h 261161"/>
                    <a:gd name="connsiteX44" fmla="*/ 1489525 w 2070031"/>
                    <a:gd name="connsiteY44" fmla="*/ 43104 h 261161"/>
                    <a:gd name="connsiteX45" fmla="*/ 1439898 w 2070031"/>
                    <a:gd name="connsiteY45" fmla="*/ 26800 h 261161"/>
                    <a:gd name="connsiteX46" fmla="*/ 1389016 w 2070031"/>
                    <a:gd name="connsiteY46" fmla="*/ 14631 h 261161"/>
                    <a:gd name="connsiteX47" fmla="*/ 1285541 w 2070031"/>
                    <a:gd name="connsiteY47" fmla="*/ 2181 h 261161"/>
                    <a:gd name="connsiteX48" fmla="*/ 1184317 w 2070031"/>
                    <a:gd name="connsiteY48" fmla="*/ 10344 h 261161"/>
                    <a:gd name="connsiteX49" fmla="*/ 1080474 w 2070031"/>
                    <a:gd name="connsiteY49" fmla="*/ 27731 h 261161"/>
                    <a:gd name="connsiteX50" fmla="*/ 983300 w 2070031"/>
                    <a:gd name="connsiteY50" fmla="*/ 49231 h 261161"/>
                    <a:gd name="connsiteX51" fmla="*/ 976025 w 2070031"/>
                    <a:gd name="connsiteY51" fmla="*/ 50920 h 261161"/>
                    <a:gd name="connsiteX52" fmla="*/ 872311 w 2070031"/>
                    <a:gd name="connsiteY52" fmla="*/ 75625 h 261161"/>
                    <a:gd name="connsiteX53" fmla="*/ 768901 w 2070031"/>
                    <a:gd name="connsiteY53" fmla="*/ 103491 h 261161"/>
                    <a:gd name="connsiteX54" fmla="*/ 724038 w 2070031"/>
                    <a:gd name="connsiteY54" fmla="*/ 116244 h 261161"/>
                    <a:gd name="connsiteX55" fmla="*/ 665751 w 2070031"/>
                    <a:gd name="connsiteY55" fmla="*/ 132830 h 261161"/>
                    <a:gd name="connsiteX56" fmla="*/ 564398 w 2070031"/>
                    <a:gd name="connsiteY56" fmla="*/ 162320 h 261161"/>
                    <a:gd name="connsiteX57" fmla="*/ 551147 w 2070031"/>
                    <a:gd name="connsiteY57" fmla="*/ 166260 h 261161"/>
                    <a:gd name="connsiteX58" fmla="*/ 461009 w 2070031"/>
                    <a:gd name="connsiteY58" fmla="*/ 192654 h 261161"/>
                    <a:gd name="connsiteX59" fmla="*/ 357751 w 2070031"/>
                    <a:gd name="connsiteY59" fmla="*/ 220109 h 261161"/>
                    <a:gd name="connsiteX60" fmla="*/ 254708 w 2070031"/>
                    <a:gd name="connsiteY60" fmla="*/ 240960 h 261161"/>
                    <a:gd name="connsiteX61" fmla="*/ 251071 w 2070031"/>
                    <a:gd name="connsiteY61" fmla="*/ 241566 h 261161"/>
                    <a:gd name="connsiteX62" fmla="*/ 149609 w 2070031"/>
                    <a:gd name="connsiteY62" fmla="*/ 256636 h 261161"/>
                    <a:gd name="connsiteX63" fmla="*/ 75321 w 2070031"/>
                    <a:gd name="connsiteY63" fmla="*/ 261161 h 261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2070031" h="261161">
                      <a:moveTo>
                        <a:pt x="75321" y="261161"/>
                      </a:moveTo>
                      <a:cubicBezTo>
                        <a:pt x="65513" y="261161"/>
                        <a:pt x="56051" y="260880"/>
                        <a:pt x="46784" y="260317"/>
                      </a:cubicBezTo>
                      <a:cubicBezTo>
                        <a:pt x="28639" y="259213"/>
                        <a:pt x="14024" y="256983"/>
                        <a:pt x="795" y="253258"/>
                      </a:cubicBezTo>
                      <a:cubicBezTo>
                        <a:pt x="210" y="253107"/>
                        <a:pt x="-114" y="252501"/>
                        <a:pt x="37" y="251916"/>
                      </a:cubicBezTo>
                      <a:cubicBezTo>
                        <a:pt x="189" y="251331"/>
                        <a:pt x="795" y="251007"/>
                        <a:pt x="1380" y="251158"/>
                      </a:cubicBezTo>
                      <a:cubicBezTo>
                        <a:pt x="14457" y="254817"/>
                        <a:pt x="28921" y="257047"/>
                        <a:pt x="46914" y="258130"/>
                      </a:cubicBezTo>
                      <a:cubicBezTo>
                        <a:pt x="77162" y="259971"/>
                        <a:pt x="109726" y="258801"/>
                        <a:pt x="149350" y="254514"/>
                      </a:cubicBezTo>
                      <a:cubicBezTo>
                        <a:pt x="183300" y="250833"/>
                        <a:pt x="217554" y="245052"/>
                        <a:pt x="250681" y="239466"/>
                      </a:cubicBezTo>
                      <a:lnTo>
                        <a:pt x="254319" y="238860"/>
                      </a:lnTo>
                      <a:cubicBezTo>
                        <a:pt x="291539" y="232581"/>
                        <a:pt x="325186" y="225782"/>
                        <a:pt x="357209" y="218031"/>
                      </a:cubicBezTo>
                      <a:cubicBezTo>
                        <a:pt x="387847" y="210625"/>
                        <a:pt x="420628" y="201900"/>
                        <a:pt x="460381" y="190597"/>
                      </a:cubicBezTo>
                      <a:cubicBezTo>
                        <a:pt x="490478" y="182023"/>
                        <a:pt x="521007" y="172973"/>
                        <a:pt x="550497" y="164204"/>
                      </a:cubicBezTo>
                      <a:lnTo>
                        <a:pt x="563748" y="160263"/>
                      </a:lnTo>
                      <a:cubicBezTo>
                        <a:pt x="596659" y="150498"/>
                        <a:pt x="630761" y="140581"/>
                        <a:pt x="665123" y="130751"/>
                      </a:cubicBezTo>
                      <a:cubicBezTo>
                        <a:pt x="684545" y="125208"/>
                        <a:pt x="703988" y="119687"/>
                        <a:pt x="723432" y="114166"/>
                      </a:cubicBezTo>
                      <a:cubicBezTo>
                        <a:pt x="738393" y="109922"/>
                        <a:pt x="753333" y="105678"/>
                        <a:pt x="768295" y="101413"/>
                      </a:cubicBezTo>
                      <a:cubicBezTo>
                        <a:pt x="804800" y="91020"/>
                        <a:pt x="838642" y="81882"/>
                        <a:pt x="871770" y="73525"/>
                      </a:cubicBezTo>
                      <a:cubicBezTo>
                        <a:pt x="906781" y="64691"/>
                        <a:pt x="941728" y="56615"/>
                        <a:pt x="975527" y="48820"/>
                      </a:cubicBezTo>
                      <a:lnTo>
                        <a:pt x="982802" y="47131"/>
                      </a:lnTo>
                      <a:cubicBezTo>
                        <a:pt x="1014609" y="39791"/>
                        <a:pt x="1047498" y="32191"/>
                        <a:pt x="1080041" y="25609"/>
                      </a:cubicBezTo>
                      <a:cubicBezTo>
                        <a:pt x="1111761" y="19221"/>
                        <a:pt x="1145755" y="13505"/>
                        <a:pt x="1184014" y="8200"/>
                      </a:cubicBezTo>
                      <a:cubicBezTo>
                        <a:pt x="1216038" y="3740"/>
                        <a:pt x="1250529" y="-287"/>
                        <a:pt x="1285562" y="16"/>
                      </a:cubicBezTo>
                      <a:cubicBezTo>
                        <a:pt x="1316308" y="319"/>
                        <a:pt x="1349328" y="4281"/>
                        <a:pt x="1389449" y="12509"/>
                      </a:cubicBezTo>
                      <a:cubicBezTo>
                        <a:pt x="1403544" y="15411"/>
                        <a:pt x="1422100" y="19416"/>
                        <a:pt x="1440483" y="24721"/>
                      </a:cubicBezTo>
                      <a:cubicBezTo>
                        <a:pt x="1455033" y="28922"/>
                        <a:pt x="1470363" y="33966"/>
                        <a:pt x="1490239" y="41068"/>
                      </a:cubicBezTo>
                      <a:cubicBezTo>
                        <a:pt x="1520357" y="51829"/>
                        <a:pt x="1554481" y="64041"/>
                        <a:pt x="1587110" y="79068"/>
                      </a:cubicBezTo>
                      <a:cubicBezTo>
                        <a:pt x="1619069" y="93791"/>
                        <a:pt x="1649685" y="111308"/>
                        <a:pt x="1679261" y="128261"/>
                      </a:cubicBezTo>
                      <a:cubicBezTo>
                        <a:pt x="1698445" y="139239"/>
                        <a:pt x="1717629" y="150931"/>
                        <a:pt x="1736206" y="162211"/>
                      </a:cubicBezTo>
                      <a:cubicBezTo>
                        <a:pt x="1747184" y="168880"/>
                        <a:pt x="1758529" y="175787"/>
                        <a:pt x="1769745" y="182478"/>
                      </a:cubicBezTo>
                      <a:cubicBezTo>
                        <a:pt x="1798413" y="199561"/>
                        <a:pt x="1829592" y="217056"/>
                        <a:pt x="1863304" y="229376"/>
                      </a:cubicBezTo>
                      <a:cubicBezTo>
                        <a:pt x="1878482" y="234919"/>
                        <a:pt x="1894375" y="239293"/>
                        <a:pt x="1909747" y="243537"/>
                      </a:cubicBezTo>
                      <a:lnTo>
                        <a:pt x="1913753" y="244641"/>
                      </a:lnTo>
                      <a:cubicBezTo>
                        <a:pt x="1927567" y="248452"/>
                        <a:pt x="1945841" y="253172"/>
                        <a:pt x="1964462" y="255748"/>
                      </a:cubicBezTo>
                      <a:cubicBezTo>
                        <a:pt x="2003436" y="261140"/>
                        <a:pt x="2038491" y="259602"/>
                        <a:pt x="2068652" y="251136"/>
                      </a:cubicBezTo>
                      <a:cubicBezTo>
                        <a:pt x="2069236" y="250963"/>
                        <a:pt x="2069821" y="251310"/>
                        <a:pt x="2069994" y="251894"/>
                      </a:cubicBezTo>
                      <a:cubicBezTo>
                        <a:pt x="2070146" y="252479"/>
                        <a:pt x="2069821" y="253064"/>
                        <a:pt x="2069236" y="253237"/>
                      </a:cubicBezTo>
                      <a:cubicBezTo>
                        <a:pt x="2038772" y="261789"/>
                        <a:pt x="2003436" y="263348"/>
                        <a:pt x="1964159" y="257914"/>
                      </a:cubicBezTo>
                      <a:cubicBezTo>
                        <a:pt x="1945408" y="255315"/>
                        <a:pt x="1927069" y="250573"/>
                        <a:pt x="1913190" y="246741"/>
                      </a:cubicBezTo>
                      <a:lnTo>
                        <a:pt x="1909184" y="245637"/>
                      </a:lnTo>
                      <a:cubicBezTo>
                        <a:pt x="1893768" y="241393"/>
                        <a:pt x="1877832" y="236998"/>
                        <a:pt x="1862568" y="231433"/>
                      </a:cubicBezTo>
                      <a:cubicBezTo>
                        <a:pt x="1828682" y="219048"/>
                        <a:pt x="1797395" y="201488"/>
                        <a:pt x="1768641" y="184362"/>
                      </a:cubicBezTo>
                      <a:cubicBezTo>
                        <a:pt x="1757404" y="177671"/>
                        <a:pt x="1746058" y="170764"/>
                        <a:pt x="1735080" y="164074"/>
                      </a:cubicBezTo>
                      <a:cubicBezTo>
                        <a:pt x="1716525" y="152793"/>
                        <a:pt x="1697362" y="141122"/>
                        <a:pt x="1678200" y="130145"/>
                      </a:cubicBezTo>
                      <a:cubicBezTo>
                        <a:pt x="1648645" y="113213"/>
                        <a:pt x="1618094" y="95718"/>
                        <a:pt x="1586223" y="81038"/>
                      </a:cubicBezTo>
                      <a:cubicBezTo>
                        <a:pt x="1553680" y="66055"/>
                        <a:pt x="1519599" y="53865"/>
                        <a:pt x="1489525" y="43104"/>
                      </a:cubicBezTo>
                      <a:cubicBezTo>
                        <a:pt x="1469713" y="36023"/>
                        <a:pt x="1454405" y="31000"/>
                        <a:pt x="1439898" y="26800"/>
                      </a:cubicBezTo>
                      <a:cubicBezTo>
                        <a:pt x="1421580" y="21495"/>
                        <a:pt x="1403090" y="17511"/>
                        <a:pt x="1389016" y="14631"/>
                      </a:cubicBezTo>
                      <a:cubicBezTo>
                        <a:pt x="1349025" y="6425"/>
                        <a:pt x="1316157" y="2463"/>
                        <a:pt x="1285541" y="2181"/>
                      </a:cubicBezTo>
                      <a:cubicBezTo>
                        <a:pt x="1250638" y="1878"/>
                        <a:pt x="1216254" y="5905"/>
                        <a:pt x="1184317" y="10344"/>
                      </a:cubicBezTo>
                      <a:cubicBezTo>
                        <a:pt x="1146123" y="15670"/>
                        <a:pt x="1112151" y="21343"/>
                        <a:pt x="1080474" y="27731"/>
                      </a:cubicBezTo>
                      <a:cubicBezTo>
                        <a:pt x="1047953" y="34291"/>
                        <a:pt x="1015085" y="41891"/>
                        <a:pt x="983300" y="49231"/>
                      </a:cubicBezTo>
                      <a:lnTo>
                        <a:pt x="976025" y="50920"/>
                      </a:lnTo>
                      <a:cubicBezTo>
                        <a:pt x="942226" y="58715"/>
                        <a:pt x="907301" y="66791"/>
                        <a:pt x="872311" y="75625"/>
                      </a:cubicBezTo>
                      <a:cubicBezTo>
                        <a:pt x="839205" y="83983"/>
                        <a:pt x="805385" y="93098"/>
                        <a:pt x="768901" y="103491"/>
                      </a:cubicBezTo>
                      <a:cubicBezTo>
                        <a:pt x="753940" y="107757"/>
                        <a:pt x="739000" y="112000"/>
                        <a:pt x="724038" y="116244"/>
                      </a:cubicBezTo>
                      <a:cubicBezTo>
                        <a:pt x="704595" y="121765"/>
                        <a:pt x="685173" y="127287"/>
                        <a:pt x="665751" y="132830"/>
                      </a:cubicBezTo>
                      <a:cubicBezTo>
                        <a:pt x="631411" y="142638"/>
                        <a:pt x="597309" y="152576"/>
                        <a:pt x="564398" y="162320"/>
                      </a:cubicBezTo>
                      <a:lnTo>
                        <a:pt x="551147" y="166260"/>
                      </a:lnTo>
                      <a:cubicBezTo>
                        <a:pt x="521635" y="175030"/>
                        <a:pt x="491127" y="184080"/>
                        <a:pt x="461009" y="192654"/>
                      </a:cubicBezTo>
                      <a:cubicBezTo>
                        <a:pt x="421234" y="203978"/>
                        <a:pt x="388431" y="212704"/>
                        <a:pt x="357751" y="220109"/>
                      </a:cubicBezTo>
                      <a:cubicBezTo>
                        <a:pt x="325684" y="227861"/>
                        <a:pt x="291972" y="234681"/>
                        <a:pt x="254708" y="240960"/>
                      </a:cubicBezTo>
                      <a:lnTo>
                        <a:pt x="251071" y="241566"/>
                      </a:lnTo>
                      <a:cubicBezTo>
                        <a:pt x="217900" y="247153"/>
                        <a:pt x="183625" y="252955"/>
                        <a:pt x="149609" y="256636"/>
                      </a:cubicBezTo>
                      <a:cubicBezTo>
                        <a:pt x="121938" y="259689"/>
                        <a:pt x="97709" y="261161"/>
                        <a:pt x="75321" y="2611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1" name="任意多边形: 形状 480">
                  <a:extLst>
                    <a:ext uri="{FF2B5EF4-FFF2-40B4-BE49-F238E27FC236}">
                      <a16:creationId xmlns:a16="http://schemas.microsoft.com/office/drawing/2014/main" id="{159FAB3D-9F3B-FE29-6F0E-734F2B8EDE28}"/>
                    </a:ext>
                  </a:extLst>
                </p:cNvPr>
                <p:cNvSpPr/>
                <p:nvPr/>
              </p:nvSpPr>
              <p:spPr>
                <a:xfrm>
                  <a:off x="6445380" y="2250453"/>
                  <a:ext cx="2036038" cy="198405"/>
                </a:xfrm>
                <a:custGeom>
                  <a:avLst/>
                  <a:gdLst>
                    <a:gd name="connsiteX0" fmla="*/ 115356 w 2036038"/>
                    <a:gd name="connsiteY0" fmla="*/ 198405 h 198405"/>
                    <a:gd name="connsiteX1" fmla="*/ 45593 w 2036038"/>
                    <a:gd name="connsiteY1" fmla="*/ 194140 h 198405"/>
                    <a:gd name="connsiteX2" fmla="*/ 730 w 2036038"/>
                    <a:gd name="connsiteY2" fmla="*/ 184440 h 198405"/>
                    <a:gd name="connsiteX3" fmla="*/ 59 w 2036038"/>
                    <a:gd name="connsiteY3" fmla="*/ 183076 h 198405"/>
                    <a:gd name="connsiteX4" fmla="*/ 1423 w 2036038"/>
                    <a:gd name="connsiteY4" fmla="*/ 182404 h 198405"/>
                    <a:gd name="connsiteX5" fmla="*/ 45875 w 2036038"/>
                    <a:gd name="connsiteY5" fmla="*/ 191996 h 198405"/>
                    <a:gd name="connsiteX6" fmla="*/ 144825 w 2036038"/>
                    <a:gd name="connsiteY6" fmla="*/ 195699 h 198405"/>
                    <a:gd name="connsiteX7" fmla="*/ 247044 w 2036038"/>
                    <a:gd name="connsiteY7" fmla="*/ 187363 h 198405"/>
                    <a:gd name="connsiteX8" fmla="*/ 348007 w 2036038"/>
                    <a:gd name="connsiteY8" fmla="*/ 172574 h 198405"/>
                    <a:gd name="connsiteX9" fmla="*/ 449469 w 2036038"/>
                    <a:gd name="connsiteY9" fmla="*/ 151745 h 198405"/>
                    <a:gd name="connsiteX10" fmla="*/ 550367 w 2036038"/>
                    <a:gd name="connsiteY10" fmla="*/ 127798 h 198405"/>
                    <a:gd name="connsiteX11" fmla="*/ 638859 w 2036038"/>
                    <a:gd name="connsiteY11" fmla="*/ 106276 h 198405"/>
                    <a:gd name="connsiteX12" fmla="*/ 648819 w 2036038"/>
                    <a:gd name="connsiteY12" fmla="*/ 103872 h 198405"/>
                    <a:gd name="connsiteX13" fmla="*/ 714187 w 2036038"/>
                    <a:gd name="connsiteY13" fmla="*/ 88218 h 198405"/>
                    <a:gd name="connsiteX14" fmla="*/ 749545 w 2036038"/>
                    <a:gd name="connsiteY14" fmla="*/ 79774 h 198405"/>
                    <a:gd name="connsiteX15" fmla="*/ 851439 w 2036038"/>
                    <a:gd name="connsiteY15" fmla="*/ 56823 h 198405"/>
                    <a:gd name="connsiteX16" fmla="*/ 953139 w 2036038"/>
                    <a:gd name="connsiteY16" fmla="*/ 36340 h 198405"/>
                    <a:gd name="connsiteX17" fmla="*/ 1054947 w 2036038"/>
                    <a:gd name="connsiteY17" fmla="*/ 18087 h 198405"/>
                    <a:gd name="connsiteX18" fmla="*/ 1155737 w 2036038"/>
                    <a:gd name="connsiteY18" fmla="*/ 4706 h 198405"/>
                    <a:gd name="connsiteX19" fmla="*/ 1255704 w 2036038"/>
                    <a:gd name="connsiteY19" fmla="*/ 614 h 198405"/>
                    <a:gd name="connsiteX20" fmla="*/ 1355694 w 2036038"/>
                    <a:gd name="connsiteY20" fmla="*/ 13324 h 198405"/>
                    <a:gd name="connsiteX21" fmla="*/ 1454557 w 2036038"/>
                    <a:gd name="connsiteY21" fmla="*/ 37054 h 198405"/>
                    <a:gd name="connsiteX22" fmla="*/ 1551298 w 2036038"/>
                    <a:gd name="connsiteY22" fmla="*/ 68710 h 198405"/>
                    <a:gd name="connsiteX23" fmla="*/ 1644402 w 2036038"/>
                    <a:gd name="connsiteY23" fmla="*/ 108159 h 198405"/>
                    <a:gd name="connsiteX24" fmla="*/ 1681665 w 2036038"/>
                    <a:gd name="connsiteY24" fmla="*/ 125373 h 198405"/>
                    <a:gd name="connsiteX25" fmla="*/ 1737029 w 2036038"/>
                    <a:gd name="connsiteY25" fmla="*/ 150489 h 198405"/>
                    <a:gd name="connsiteX26" fmla="*/ 1833403 w 2036038"/>
                    <a:gd name="connsiteY26" fmla="*/ 182902 h 198405"/>
                    <a:gd name="connsiteX27" fmla="*/ 1883679 w 2036038"/>
                    <a:gd name="connsiteY27" fmla="*/ 191910 h 198405"/>
                    <a:gd name="connsiteX28" fmla="*/ 1935362 w 2036038"/>
                    <a:gd name="connsiteY28" fmla="*/ 196110 h 198405"/>
                    <a:gd name="connsiteX29" fmla="*/ 2034615 w 2036038"/>
                    <a:gd name="connsiteY29" fmla="*/ 182383 h 198405"/>
                    <a:gd name="connsiteX30" fmla="*/ 2035979 w 2036038"/>
                    <a:gd name="connsiteY30" fmla="*/ 183054 h 198405"/>
                    <a:gd name="connsiteX31" fmla="*/ 2035308 w 2036038"/>
                    <a:gd name="connsiteY31" fmla="*/ 184418 h 198405"/>
                    <a:gd name="connsiteX32" fmla="*/ 1935362 w 2036038"/>
                    <a:gd name="connsiteY32" fmla="*/ 198254 h 198405"/>
                    <a:gd name="connsiteX33" fmla="*/ 1883397 w 2036038"/>
                    <a:gd name="connsiteY33" fmla="*/ 194032 h 198405"/>
                    <a:gd name="connsiteX34" fmla="*/ 1832948 w 2036038"/>
                    <a:gd name="connsiteY34" fmla="*/ 185003 h 198405"/>
                    <a:gd name="connsiteX35" fmla="*/ 1736207 w 2036038"/>
                    <a:gd name="connsiteY35" fmla="*/ 152481 h 198405"/>
                    <a:gd name="connsiteX36" fmla="*/ 1680756 w 2036038"/>
                    <a:gd name="connsiteY36" fmla="*/ 127322 h 198405"/>
                    <a:gd name="connsiteX37" fmla="*/ 1643514 w 2036038"/>
                    <a:gd name="connsiteY37" fmla="*/ 110108 h 198405"/>
                    <a:gd name="connsiteX38" fmla="*/ 1550540 w 2036038"/>
                    <a:gd name="connsiteY38" fmla="*/ 70723 h 198405"/>
                    <a:gd name="connsiteX39" fmla="*/ 1453951 w 2036038"/>
                    <a:gd name="connsiteY39" fmla="*/ 39133 h 198405"/>
                    <a:gd name="connsiteX40" fmla="*/ 1355326 w 2036038"/>
                    <a:gd name="connsiteY40" fmla="*/ 15446 h 198405"/>
                    <a:gd name="connsiteX41" fmla="*/ 1255596 w 2036038"/>
                    <a:gd name="connsiteY41" fmla="*/ 2757 h 198405"/>
                    <a:gd name="connsiteX42" fmla="*/ 1155975 w 2036038"/>
                    <a:gd name="connsiteY42" fmla="*/ 6850 h 198405"/>
                    <a:gd name="connsiteX43" fmla="*/ 1055315 w 2036038"/>
                    <a:gd name="connsiteY43" fmla="*/ 20209 h 198405"/>
                    <a:gd name="connsiteX44" fmla="*/ 953594 w 2036038"/>
                    <a:gd name="connsiteY44" fmla="*/ 38462 h 198405"/>
                    <a:gd name="connsiteX45" fmla="*/ 851915 w 2036038"/>
                    <a:gd name="connsiteY45" fmla="*/ 58923 h 198405"/>
                    <a:gd name="connsiteX46" fmla="*/ 750086 w 2036038"/>
                    <a:gd name="connsiteY46" fmla="*/ 81852 h 198405"/>
                    <a:gd name="connsiteX47" fmla="*/ 714728 w 2036038"/>
                    <a:gd name="connsiteY47" fmla="*/ 90297 h 198405"/>
                    <a:gd name="connsiteX48" fmla="*/ 649361 w 2036038"/>
                    <a:gd name="connsiteY48" fmla="*/ 105951 h 198405"/>
                    <a:gd name="connsiteX49" fmla="*/ 639401 w 2036038"/>
                    <a:gd name="connsiteY49" fmla="*/ 108354 h 198405"/>
                    <a:gd name="connsiteX50" fmla="*/ 550930 w 2036038"/>
                    <a:gd name="connsiteY50" fmla="*/ 129877 h 198405"/>
                    <a:gd name="connsiteX51" fmla="*/ 450010 w 2036038"/>
                    <a:gd name="connsiteY51" fmla="*/ 153845 h 198405"/>
                    <a:gd name="connsiteX52" fmla="*/ 348462 w 2036038"/>
                    <a:gd name="connsiteY52" fmla="*/ 174696 h 198405"/>
                    <a:gd name="connsiteX53" fmla="*/ 247347 w 2036038"/>
                    <a:gd name="connsiteY53" fmla="*/ 189506 h 198405"/>
                    <a:gd name="connsiteX54" fmla="*/ 144976 w 2036038"/>
                    <a:gd name="connsiteY54" fmla="*/ 197842 h 198405"/>
                    <a:gd name="connsiteX55" fmla="*/ 115356 w 2036038"/>
                    <a:gd name="connsiteY55" fmla="*/ 198405 h 198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036038" h="198405">
                      <a:moveTo>
                        <a:pt x="115356" y="198405"/>
                      </a:moveTo>
                      <a:cubicBezTo>
                        <a:pt x="89439" y="198405"/>
                        <a:pt x="66791" y="196998"/>
                        <a:pt x="45593" y="194140"/>
                      </a:cubicBezTo>
                      <a:cubicBezTo>
                        <a:pt x="27103" y="191650"/>
                        <a:pt x="13267" y="188662"/>
                        <a:pt x="730" y="184440"/>
                      </a:cubicBezTo>
                      <a:cubicBezTo>
                        <a:pt x="167" y="184245"/>
                        <a:pt x="-136" y="183639"/>
                        <a:pt x="59" y="183076"/>
                      </a:cubicBezTo>
                      <a:cubicBezTo>
                        <a:pt x="254" y="182513"/>
                        <a:pt x="860" y="182210"/>
                        <a:pt x="1423" y="182404"/>
                      </a:cubicBezTo>
                      <a:cubicBezTo>
                        <a:pt x="13830" y="186562"/>
                        <a:pt x="27536" y="189528"/>
                        <a:pt x="45875" y="191996"/>
                      </a:cubicBezTo>
                      <a:cubicBezTo>
                        <a:pt x="74629" y="195872"/>
                        <a:pt x="106068" y="197063"/>
                        <a:pt x="144825" y="195699"/>
                      </a:cubicBezTo>
                      <a:cubicBezTo>
                        <a:pt x="180637" y="194443"/>
                        <a:pt x="216580" y="190784"/>
                        <a:pt x="247044" y="187363"/>
                      </a:cubicBezTo>
                      <a:cubicBezTo>
                        <a:pt x="280973" y="183552"/>
                        <a:pt x="314945" y="178594"/>
                        <a:pt x="348007" y="172574"/>
                      </a:cubicBezTo>
                      <a:cubicBezTo>
                        <a:pt x="378927" y="166967"/>
                        <a:pt x="412119" y="160146"/>
                        <a:pt x="449469" y="151745"/>
                      </a:cubicBezTo>
                      <a:cubicBezTo>
                        <a:pt x="484394" y="143885"/>
                        <a:pt x="518604" y="135593"/>
                        <a:pt x="550367" y="127798"/>
                      </a:cubicBezTo>
                      <a:cubicBezTo>
                        <a:pt x="579858" y="120566"/>
                        <a:pt x="609846" y="113291"/>
                        <a:pt x="638859" y="106276"/>
                      </a:cubicBezTo>
                      <a:lnTo>
                        <a:pt x="648819" y="103872"/>
                      </a:lnTo>
                      <a:cubicBezTo>
                        <a:pt x="670601" y="98611"/>
                        <a:pt x="692383" y="93414"/>
                        <a:pt x="714187" y="88218"/>
                      </a:cubicBezTo>
                      <a:cubicBezTo>
                        <a:pt x="725966" y="85403"/>
                        <a:pt x="737766" y="82610"/>
                        <a:pt x="749545" y="79774"/>
                      </a:cubicBezTo>
                      <a:cubicBezTo>
                        <a:pt x="782218" y="71957"/>
                        <a:pt x="816514" y="64228"/>
                        <a:pt x="851439" y="56823"/>
                      </a:cubicBezTo>
                      <a:cubicBezTo>
                        <a:pt x="886689" y="49353"/>
                        <a:pt x="922415" y="42337"/>
                        <a:pt x="953139" y="36340"/>
                      </a:cubicBezTo>
                      <a:cubicBezTo>
                        <a:pt x="983170" y="30494"/>
                        <a:pt x="1018766" y="23738"/>
                        <a:pt x="1054947" y="18087"/>
                      </a:cubicBezTo>
                      <a:cubicBezTo>
                        <a:pt x="1082618" y="13757"/>
                        <a:pt x="1119080" y="8322"/>
                        <a:pt x="1155737" y="4706"/>
                      </a:cubicBezTo>
                      <a:cubicBezTo>
                        <a:pt x="1186050" y="1718"/>
                        <a:pt x="1221278" y="-1335"/>
                        <a:pt x="1255704" y="614"/>
                      </a:cubicBezTo>
                      <a:cubicBezTo>
                        <a:pt x="1292794" y="2692"/>
                        <a:pt x="1328607" y="8495"/>
                        <a:pt x="1355694" y="13324"/>
                      </a:cubicBezTo>
                      <a:cubicBezTo>
                        <a:pt x="1385682" y="18672"/>
                        <a:pt x="1418030" y="26445"/>
                        <a:pt x="1454557" y="37054"/>
                      </a:cubicBezTo>
                      <a:cubicBezTo>
                        <a:pt x="1493812" y="48465"/>
                        <a:pt x="1523648" y="58230"/>
                        <a:pt x="1551298" y="68710"/>
                      </a:cubicBezTo>
                      <a:cubicBezTo>
                        <a:pt x="1581633" y="80207"/>
                        <a:pt x="1610192" y="92830"/>
                        <a:pt x="1644402" y="108159"/>
                      </a:cubicBezTo>
                      <a:cubicBezTo>
                        <a:pt x="1656895" y="113746"/>
                        <a:pt x="1669497" y="119657"/>
                        <a:pt x="1681665" y="125373"/>
                      </a:cubicBezTo>
                      <a:cubicBezTo>
                        <a:pt x="1699701" y="133839"/>
                        <a:pt x="1718365" y="142608"/>
                        <a:pt x="1737029" y="150489"/>
                      </a:cubicBezTo>
                      <a:cubicBezTo>
                        <a:pt x="1773946" y="166100"/>
                        <a:pt x="1804562" y="176385"/>
                        <a:pt x="1833403" y="182902"/>
                      </a:cubicBezTo>
                      <a:cubicBezTo>
                        <a:pt x="1848559" y="186323"/>
                        <a:pt x="1864993" y="189268"/>
                        <a:pt x="1883679" y="191910"/>
                      </a:cubicBezTo>
                      <a:cubicBezTo>
                        <a:pt x="1902711" y="194595"/>
                        <a:pt x="1919599" y="195980"/>
                        <a:pt x="1935362" y="196110"/>
                      </a:cubicBezTo>
                      <a:cubicBezTo>
                        <a:pt x="1973621" y="196478"/>
                        <a:pt x="2006099" y="191953"/>
                        <a:pt x="2034615" y="182383"/>
                      </a:cubicBezTo>
                      <a:cubicBezTo>
                        <a:pt x="2035178" y="182210"/>
                        <a:pt x="2035806" y="182491"/>
                        <a:pt x="2035979" y="183054"/>
                      </a:cubicBezTo>
                      <a:cubicBezTo>
                        <a:pt x="2036174" y="183617"/>
                        <a:pt x="2035871" y="184223"/>
                        <a:pt x="2035308" y="184418"/>
                      </a:cubicBezTo>
                      <a:cubicBezTo>
                        <a:pt x="2006554" y="194075"/>
                        <a:pt x="1973881" y="198622"/>
                        <a:pt x="1935362" y="198254"/>
                      </a:cubicBezTo>
                      <a:cubicBezTo>
                        <a:pt x="1919513" y="198124"/>
                        <a:pt x="1902516" y="196738"/>
                        <a:pt x="1883397" y="194032"/>
                      </a:cubicBezTo>
                      <a:cubicBezTo>
                        <a:pt x="1864668" y="191390"/>
                        <a:pt x="1848169" y="188424"/>
                        <a:pt x="1832948" y="185003"/>
                      </a:cubicBezTo>
                      <a:cubicBezTo>
                        <a:pt x="1803978" y="178485"/>
                        <a:pt x="1773232" y="168136"/>
                        <a:pt x="1736207" y="152481"/>
                      </a:cubicBezTo>
                      <a:cubicBezTo>
                        <a:pt x="1717499" y="144578"/>
                        <a:pt x="1698814" y="135809"/>
                        <a:pt x="1680756" y="127322"/>
                      </a:cubicBezTo>
                      <a:cubicBezTo>
                        <a:pt x="1668587" y="121605"/>
                        <a:pt x="1656007" y="115694"/>
                        <a:pt x="1643514" y="110108"/>
                      </a:cubicBezTo>
                      <a:cubicBezTo>
                        <a:pt x="1609347" y="94800"/>
                        <a:pt x="1580810" y="82177"/>
                        <a:pt x="1550540" y="70723"/>
                      </a:cubicBezTo>
                      <a:cubicBezTo>
                        <a:pt x="1522934" y="60265"/>
                        <a:pt x="1493163" y="50522"/>
                        <a:pt x="1453951" y="39133"/>
                      </a:cubicBezTo>
                      <a:cubicBezTo>
                        <a:pt x="1417510" y="28545"/>
                        <a:pt x="1385249" y="20794"/>
                        <a:pt x="1355326" y="15446"/>
                      </a:cubicBezTo>
                      <a:cubicBezTo>
                        <a:pt x="1328304" y="10617"/>
                        <a:pt x="1292556" y="4836"/>
                        <a:pt x="1255596" y="2757"/>
                      </a:cubicBezTo>
                      <a:cubicBezTo>
                        <a:pt x="1221321" y="830"/>
                        <a:pt x="1186201" y="3862"/>
                        <a:pt x="1155975" y="6850"/>
                      </a:cubicBezTo>
                      <a:cubicBezTo>
                        <a:pt x="1119362" y="10465"/>
                        <a:pt x="1082943" y="15878"/>
                        <a:pt x="1055315" y="20209"/>
                      </a:cubicBezTo>
                      <a:cubicBezTo>
                        <a:pt x="1019178" y="25860"/>
                        <a:pt x="983603" y="32594"/>
                        <a:pt x="953594" y="38462"/>
                      </a:cubicBezTo>
                      <a:cubicBezTo>
                        <a:pt x="922869" y="44438"/>
                        <a:pt x="887165" y="51453"/>
                        <a:pt x="851915" y="58923"/>
                      </a:cubicBezTo>
                      <a:cubicBezTo>
                        <a:pt x="817012" y="66328"/>
                        <a:pt x="782759" y="74036"/>
                        <a:pt x="750086" y="81852"/>
                      </a:cubicBezTo>
                      <a:cubicBezTo>
                        <a:pt x="738307" y="84667"/>
                        <a:pt x="726529" y="87482"/>
                        <a:pt x="714728" y="90297"/>
                      </a:cubicBezTo>
                      <a:cubicBezTo>
                        <a:pt x="692925" y="95493"/>
                        <a:pt x="671143" y="100690"/>
                        <a:pt x="649361" y="105951"/>
                      </a:cubicBezTo>
                      <a:lnTo>
                        <a:pt x="639401" y="108354"/>
                      </a:lnTo>
                      <a:cubicBezTo>
                        <a:pt x="610387" y="115370"/>
                        <a:pt x="580399" y="122623"/>
                        <a:pt x="550930" y="129877"/>
                      </a:cubicBezTo>
                      <a:cubicBezTo>
                        <a:pt x="519167" y="137671"/>
                        <a:pt x="484935" y="145986"/>
                        <a:pt x="450010" y="153845"/>
                      </a:cubicBezTo>
                      <a:cubicBezTo>
                        <a:pt x="412639" y="162246"/>
                        <a:pt x="379425" y="169067"/>
                        <a:pt x="348462" y="174696"/>
                      </a:cubicBezTo>
                      <a:cubicBezTo>
                        <a:pt x="315356" y="180716"/>
                        <a:pt x="281341" y="185695"/>
                        <a:pt x="247347" y="189506"/>
                      </a:cubicBezTo>
                      <a:cubicBezTo>
                        <a:pt x="216861" y="192927"/>
                        <a:pt x="180854" y="196586"/>
                        <a:pt x="144976" y="197842"/>
                      </a:cubicBezTo>
                      <a:cubicBezTo>
                        <a:pt x="134562" y="198210"/>
                        <a:pt x="124753" y="198405"/>
                        <a:pt x="115356" y="1984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2" name="任意多边形: 形状 481">
                  <a:extLst>
                    <a:ext uri="{FF2B5EF4-FFF2-40B4-BE49-F238E27FC236}">
                      <a16:creationId xmlns:a16="http://schemas.microsoft.com/office/drawing/2014/main" id="{6BFCBD5E-E869-1D4F-9F82-42C44812AEED}"/>
                    </a:ext>
                  </a:extLst>
                </p:cNvPr>
                <p:cNvSpPr/>
                <p:nvPr/>
              </p:nvSpPr>
              <p:spPr>
                <a:xfrm>
                  <a:off x="6464763" y="2369840"/>
                  <a:ext cx="1997268" cy="140315"/>
                </a:xfrm>
                <a:custGeom>
                  <a:avLst/>
                  <a:gdLst>
                    <a:gd name="connsiteX0" fmla="*/ 178640 w 1997268"/>
                    <a:gd name="connsiteY0" fmla="*/ 140316 h 140315"/>
                    <a:gd name="connsiteX1" fmla="*/ 137566 w 1997268"/>
                    <a:gd name="connsiteY1" fmla="*/ 139341 h 140315"/>
                    <a:gd name="connsiteX2" fmla="*/ 43099 w 1997268"/>
                    <a:gd name="connsiteY2" fmla="*/ 127173 h 140315"/>
                    <a:gd name="connsiteX3" fmla="*/ 682 w 1997268"/>
                    <a:gd name="connsiteY3" fmla="*/ 114182 h 140315"/>
                    <a:gd name="connsiteX4" fmla="*/ 76 w 1997268"/>
                    <a:gd name="connsiteY4" fmla="*/ 112774 h 140315"/>
                    <a:gd name="connsiteX5" fmla="*/ 1483 w 1997268"/>
                    <a:gd name="connsiteY5" fmla="*/ 112168 h 140315"/>
                    <a:gd name="connsiteX6" fmla="*/ 43597 w 1997268"/>
                    <a:gd name="connsiteY6" fmla="*/ 125051 h 140315"/>
                    <a:gd name="connsiteX7" fmla="*/ 137675 w 1997268"/>
                    <a:gd name="connsiteY7" fmla="*/ 137176 h 140315"/>
                    <a:gd name="connsiteX8" fmla="*/ 235520 w 1997268"/>
                    <a:gd name="connsiteY8" fmla="*/ 136570 h 140315"/>
                    <a:gd name="connsiteX9" fmla="*/ 335076 w 1997268"/>
                    <a:gd name="connsiteY9" fmla="*/ 127974 h 140315"/>
                    <a:gd name="connsiteX10" fmla="*/ 435195 w 1997268"/>
                    <a:gd name="connsiteY10" fmla="*/ 113922 h 140315"/>
                    <a:gd name="connsiteX11" fmla="*/ 534600 w 1997268"/>
                    <a:gd name="connsiteY11" fmla="*/ 96080 h 140315"/>
                    <a:gd name="connsiteX12" fmla="*/ 597759 w 1997268"/>
                    <a:gd name="connsiteY12" fmla="*/ 83479 h 140315"/>
                    <a:gd name="connsiteX13" fmla="*/ 631969 w 1997268"/>
                    <a:gd name="connsiteY13" fmla="*/ 76594 h 140315"/>
                    <a:gd name="connsiteX14" fmla="*/ 730291 w 1997268"/>
                    <a:gd name="connsiteY14" fmla="*/ 57280 h 140315"/>
                    <a:gd name="connsiteX15" fmla="*/ 829826 w 1997268"/>
                    <a:gd name="connsiteY15" fmla="*/ 38919 h 140315"/>
                    <a:gd name="connsiteX16" fmla="*/ 929360 w 1997268"/>
                    <a:gd name="connsiteY16" fmla="*/ 22615 h 140315"/>
                    <a:gd name="connsiteX17" fmla="*/ 1028375 w 1997268"/>
                    <a:gd name="connsiteY17" fmla="*/ 9537 h 140315"/>
                    <a:gd name="connsiteX18" fmla="*/ 1126827 w 1997268"/>
                    <a:gd name="connsiteY18" fmla="*/ 1353 h 140315"/>
                    <a:gd name="connsiteX19" fmla="*/ 1224997 w 1997268"/>
                    <a:gd name="connsiteY19" fmla="*/ 1136 h 140315"/>
                    <a:gd name="connsiteX20" fmla="*/ 1324467 w 1997268"/>
                    <a:gd name="connsiteY20" fmla="*/ 11183 h 140315"/>
                    <a:gd name="connsiteX21" fmla="*/ 1421684 w 1997268"/>
                    <a:gd name="connsiteY21" fmla="*/ 29955 h 140315"/>
                    <a:gd name="connsiteX22" fmla="*/ 1516737 w 1997268"/>
                    <a:gd name="connsiteY22" fmla="*/ 55721 h 140315"/>
                    <a:gd name="connsiteX23" fmla="*/ 1609494 w 1997268"/>
                    <a:gd name="connsiteY23" fmla="*/ 86640 h 140315"/>
                    <a:gd name="connsiteX24" fmla="*/ 1702143 w 1997268"/>
                    <a:gd name="connsiteY24" fmla="*/ 116737 h 140315"/>
                    <a:gd name="connsiteX25" fmla="*/ 1799513 w 1997268"/>
                    <a:gd name="connsiteY25" fmla="*/ 135227 h 140315"/>
                    <a:gd name="connsiteX26" fmla="*/ 1899675 w 1997268"/>
                    <a:gd name="connsiteY26" fmla="*/ 135595 h 140315"/>
                    <a:gd name="connsiteX27" fmla="*/ 1995788 w 1997268"/>
                    <a:gd name="connsiteY27" fmla="*/ 112168 h 140315"/>
                    <a:gd name="connsiteX28" fmla="*/ 1997196 w 1997268"/>
                    <a:gd name="connsiteY28" fmla="*/ 112774 h 140315"/>
                    <a:gd name="connsiteX29" fmla="*/ 1996589 w 1997268"/>
                    <a:gd name="connsiteY29" fmla="*/ 114182 h 140315"/>
                    <a:gd name="connsiteX30" fmla="*/ 1899913 w 1997268"/>
                    <a:gd name="connsiteY30" fmla="*/ 137739 h 140315"/>
                    <a:gd name="connsiteX31" fmla="*/ 1799296 w 1997268"/>
                    <a:gd name="connsiteY31" fmla="*/ 137371 h 140315"/>
                    <a:gd name="connsiteX32" fmla="*/ 1701602 w 1997268"/>
                    <a:gd name="connsiteY32" fmla="*/ 118837 h 140315"/>
                    <a:gd name="connsiteX33" fmla="*/ 1608780 w 1997268"/>
                    <a:gd name="connsiteY33" fmla="*/ 88697 h 140315"/>
                    <a:gd name="connsiteX34" fmla="*/ 1516131 w 1997268"/>
                    <a:gd name="connsiteY34" fmla="*/ 57821 h 140315"/>
                    <a:gd name="connsiteX35" fmla="*/ 1421230 w 1997268"/>
                    <a:gd name="connsiteY35" fmla="*/ 32077 h 140315"/>
                    <a:gd name="connsiteX36" fmla="*/ 1324185 w 1997268"/>
                    <a:gd name="connsiteY36" fmla="*/ 13348 h 140315"/>
                    <a:gd name="connsiteX37" fmla="*/ 1224932 w 1997268"/>
                    <a:gd name="connsiteY37" fmla="*/ 3323 h 140315"/>
                    <a:gd name="connsiteX38" fmla="*/ 1126978 w 1997268"/>
                    <a:gd name="connsiteY38" fmla="*/ 3540 h 140315"/>
                    <a:gd name="connsiteX39" fmla="*/ 1028656 w 1997268"/>
                    <a:gd name="connsiteY39" fmla="*/ 11724 h 140315"/>
                    <a:gd name="connsiteX40" fmla="*/ 929728 w 1997268"/>
                    <a:gd name="connsiteY40" fmla="*/ 24780 h 140315"/>
                    <a:gd name="connsiteX41" fmla="*/ 830259 w 1997268"/>
                    <a:gd name="connsiteY41" fmla="*/ 41063 h 140315"/>
                    <a:gd name="connsiteX42" fmla="*/ 730768 w 1997268"/>
                    <a:gd name="connsiteY42" fmla="*/ 59402 h 140315"/>
                    <a:gd name="connsiteX43" fmla="*/ 632467 w 1997268"/>
                    <a:gd name="connsiteY43" fmla="*/ 78716 h 140315"/>
                    <a:gd name="connsiteX44" fmla="*/ 598257 w 1997268"/>
                    <a:gd name="connsiteY44" fmla="*/ 85601 h 140315"/>
                    <a:gd name="connsiteX45" fmla="*/ 535098 w 1997268"/>
                    <a:gd name="connsiteY45" fmla="*/ 98224 h 140315"/>
                    <a:gd name="connsiteX46" fmla="*/ 435629 w 1997268"/>
                    <a:gd name="connsiteY46" fmla="*/ 116087 h 140315"/>
                    <a:gd name="connsiteX47" fmla="*/ 335423 w 1997268"/>
                    <a:gd name="connsiteY47" fmla="*/ 130161 h 140315"/>
                    <a:gd name="connsiteX48" fmla="*/ 235737 w 1997268"/>
                    <a:gd name="connsiteY48" fmla="*/ 138757 h 140315"/>
                    <a:gd name="connsiteX49" fmla="*/ 178640 w 1997268"/>
                    <a:gd name="connsiteY49" fmla="*/ 140316 h 140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997268" h="140315">
                      <a:moveTo>
                        <a:pt x="178640" y="140316"/>
                      </a:moveTo>
                      <a:cubicBezTo>
                        <a:pt x="164458" y="140316"/>
                        <a:pt x="150818" y="139991"/>
                        <a:pt x="137566" y="139341"/>
                      </a:cubicBezTo>
                      <a:cubicBezTo>
                        <a:pt x="101689" y="137609"/>
                        <a:pt x="70792" y="133625"/>
                        <a:pt x="43099" y="127173"/>
                      </a:cubicBezTo>
                      <a:cubicBezTo>
                        <a:pt x="27531" y="123557"/>
                        <a:pt x="13652" y="119313"/>
                        <a:pt x="682" y="114182"/>
                      </a:cubicBezTo>
                      <a:cubicBezTo>
                        <a:pt x="119" y="113965"/>
                        <a:pt x="-141" y="113337"/>
                        <a:pt x="76" y="112774"/>
                      </a:cubicBezTo>
                      <a:cubicBezTo>
                        <a:pt x="293" y="112211"/>
                        <a:pt x="920" y="111951"/>
                        <a:pt x="1483" y="112168"/>
                      </a:cubicBezTo>
                      <a:cubicBezTo>
                        <a:pt x="14366" y="117235"/>
                        <a:pt x="28137" y="121457"/>
                        <a:pt x="43597" y="125051"/>
                      </a:cubicBezTo>
                      <a:cubicBezTo>
                        <a:pt x="71160" y="131460"/>
                        <a:pt x="101927" y="135422"/>
                        <a:pt x="137675" y="137176"/>
                      </a:cubicBezTo>
                      <a:cubicBezTo>
                        <a:pt x="167706" y="138627"/>
                        <a:pt x="199708" y="138432"/>
                        <a:pt x="235520" y="136570"/>
                      </a:cubicBezTo>
                      <a:cubicBezTo>
                        <a:pt x="266786" y="134946"/>
                        <a:pt x="299351" y="132131"/>
                        <a:pt x="335076" y="127974"/>
                      </a:cubicBezTo>
                      <a:cubicBezTo>
                        <a:pt x="366948" y="124271"/>
                        <a:pt x="399686" y="119660"/>
                        <a:pt x="435195" y="113922"/>
                      </a:cubicBezTo>
                      <a:cubicBezTo>
                        <a:pt x="467089" y="108747"/>
                        <a:pt x="499589" y="102923"/>
                        <a:pt x="534600" y="96080"/>
                      </a:cubicBezTo>
                      <a:cubicBezTo>
                        <a:pt x="555667" y="91967"/>
                        <a:pt x="577060" y="87636"/>
                        <a:pt x="597759" y="83479"/>
                      </a:cubicBezTo>
                      <a:cubicBezTo>
                        <a:pt x="609170" y="81184"/>
                        <a:pt x="620559" y="78867"/>
                        <a:pt x="631969" y="76594"/>
                      </a:cubicBezTo>
                      <a:cubicBezTo>
                        <a:pt x="671333" y="68734"/>
                        <a:pt x="701646" y="62758"/>
                        <a:pt x="730291" y="57280"/>
                      </a:cubicBezTo>
                      <a:cubicBezTo>
                        <a:pt x="766623" y="50308"/>
                        <a:pt x="799166" y="44310"/>
                        <a:pt x="829826" y="38919"/>
                      </a:cubicBezTo>
                      <a:cubicBezTo>
                        <a:pt x="865725" y="32618"/>
                        <a:pt x="898268" y="27292"/>
                        <a:pt x="929360" y="22615"/>
                      </a:cubicBezTo>
                      <a:cubicBezTo>
                        <a:pt x="965064" y="17245"/>
                        <a:pt x="997456" y="12980"/>
                        <a:pt x="1028375" y="9537"/>
                      </a:cubicBezTo>
                      <a:cubicBezTo>
                        <a:pt x="1064317" y="5532"/>
                        <a:pt x="1096514" y="2868"/>
                        <a:pt x="1126827" y="1353"/>
                      </a:cubicBezTo>
                      <a:cubicBezTo>
                        <a:pt x="1161427" y="-379"/>
                        <a:pt x="1193537" y="-444"/>
                        <a:pt x="1224997" y="1136"/>
                      </a:cubicBezTo>
                      <a:cubicBezTo>
                        <a:pt x="1257280" y="2760"/>
                        <a:pt x="1290733" y="6138"/>
                        <a:pt x="1324467" y="11183"/>
                      </a:cubicBezTo>
                      <a:cubicBezTo>
                        <a:pt x="1355992" y="15903"/>
                        <a:pt x="1388708" y="22204"/>
                        <a:pt x="1421684" y="29955"/>
                      </a:cubicBezTo>
                      <a:cubicBezTo>
                        <a:pt x="1452214" y="37122"/>
                        <a:pt x="1484194" y="45783"/>
                        <a:pt x="1516737" y="55721"/>
                      </a:cubicBezTo>
                      <a:cubicBezTo>
                        <a:pt x="1545512" y="64512"/>
                        <a:pt x="1575847" y="74623"/>
                        <a:pt x="1609494" y="86640"/>
                      </a:cubicBezTo>
                      <a:cubicBezTo>
                        <a:pt x="1642124" y="98289"/>
                        <a:pt x="1671636" y="108595"/>
                        <a:pt x="1702143" y="116737"/>
                      </a:cubicBezTo>
                      <a:cubicBezTo>
                        <a:pt x="1735877" y="125722"/>
                        <a:pt x="1768637" y="131936"/>
                        <a:pt x="1799513" y="135227"/>
                      </a:cubicBezTo>
                      <a:cubicBezTo>
                        <a:pt x="1834372" y="138930"/>
                        <a:pt x="1868063" y="139060"/>
                        <a:pt x="1899675" y="135595"/>
                      </a:cubicBezTo>
                      <a:cubicBezTo>
                        <a:pt x="1933365" y="131893"/>
                        <a:pt x="1965713" y="124012"/>
                        <a:pt x="1995788" y="112168"/>
                      </a:cubicBezTo>
                      <a:cubicBezTo>
                        <a:pt x="1996351" y="111951"/>
                        <a:pt x="1996979" y="112211"/>
                        <a:pt x="1997196" y="112774"/>
                      </a:cubicBezTo>
                      <a:cubicBezTo>
                        <a:pt x="1997412" y="113337"/>
                        <a:pt x="1997131" y="113965"/>
                        <a:pt x="1996589" y="114182"/>
                      </a:cubicBezTo>
                      <a:cubicBezTo>
                        <a:pt x="1966320" y="126090"/>
                        <a:pt x="1933798" y="134037"/>
                        <a:pt x="1899913" y="137739"/>
                      </a:cubicBezTo>
                      <a:cubicBezTo>
                        <a:pt x="1868149" y="141225"/>
                        <a:pt x="1834307" y="141095"/>
                        <a:pt x="1799296" y="137371"/>
                      </a:cubicBezTo>
                      <a:cubicBezTo>
                        <a:pt x="1768312" y="134080"/>
                        <a:pt x="1735444" y="127844"/>
                        <a:pt x="1701602" y="118837"/>
                      </a:cubicBezTo>
                      <a:cubicBezTo>
                        <a:pt x="1671008" y="110696"/>
                        <a:pt x="1641453" y="100368"/>
                        <a:pt x="1608780" y="88697"/>
                      </a:cubicBezTo>
                      <a:cubicBezTo>
                        <a:pt x="1575154" y="76702"/>
                        <a:pt x="1544863" y="66590"/>
                        <a:pt x="1516131" y="57821"/>
                      </a:cubicBezTo>
                      <a:cubicBezTo>
                        <a:pt x="1483631" y="47905"/>
                        <a:pt x="1451694" y="39244"/>
                        <a:pt x="1421230" y="32077"/>
                      </a:cubicBezTo>
                      <a:cubicBezTo>
                        <a:pt x="1388318" y="24347"/>
                        <a:pt x="1355667" y="18047"/>
                        <a:pt x="1324185" y="13348"/>
                      </a:cubicBezTo>
                      <a:cubicBezTo>
                        <a:pt x="1290538" y="8303"/>
                        <a:pt x="1257129" y="4947"/>
                        <a:pt x="1224932" y="3323"/>
                      </a:cubicBezTo>
                      <a:cubicBezTo>
                        <a:pt x="1193537" y="1743"/>
                        <a:pt x="1161492" y="1807"/>
                        <a:pt x="1126978" y="3540"/>
                      </a:cubicBezTo>
                      <a:cubicBezTo>
                        <a:pt x="1096709" y="5055"/>
                        <a:pt x="1064556" y="7718"/>
                        <a:pt x="1028656" y="11724"/>
                      </a:cubicBezTo>
                      <a:cubicBezTo>
                        <a:pt x="997781" y="15167"/>
                        <a:pt x="965411" y="19432"/>
                        <a:pt x="929728" y="24780"/>
                      </a:cubicBezTo>
                      <a:cubicBezTo>
                        <a:pt x="898657" y="29436"/>
                        <a:pt x="866114" y="34762"/>
                        <a:pt x="830259" y="41063"/>
                      </a:cubicBezTo>
                      <a:cubicBezTo>
                        <a:pt x="799621" y="46432"/>
                        <a:pt x="767078" y="52452"/>
                        <a:pt x="730768" y="59402"/>
                      </a:cubicBezTo>
                      <a:cubicBezTo>
                        <a:pt x="702122" y="64902"/>
                        <a:pt x="671809" y="70856"/>
                        <a:pt x="632467" y="78716"/>
                      </a:cubicBezTo>
                      <a:cubicBezTo>
                        <a:pt x="621057" y="80989"/>
                        <a:pt x="609668" y="83306"/>
                        <a:pt x="598257" y="85601"/>
                      </a:cubicBezTo>
                      <a:cubicBezTo>
                        <a:pt x="577558" y="89780"/>
                        <a:pt x="556165" y="94088"/>
                        <a:pt x="535098" y="98224"/>
                      </a:cubicBezTo>
                      <a:cubicBezTo>
                        <a:pt x="500065" y="105066"/>
                        <a:pt x="467544" y="110912"/>
                        <a:pt x="435629" y="116087"/>
                      </a:cubicBezTo>
                      <a:cubicBezTo>
                        <a:pt x="400098" y="121846"/>
                        <a:pt x="367316" y="126437"/>
                        <a:pt x="335423" y="130161"/>
                      </a:cubicBezTo>
                      <a:cubicBezTo>
                        <a:pt x="299654" y="134318"/>
                        <a:pt x="267046" y="137133"/>
                        <a:pt x="235737" y="138757"/>
                      </a:cubicBezTo>
                      <a:cubicBezTo>
                        <a:pt x="215557" y="139796"/>
                        <a:pt x="196655" y="140316"/>
                        <a:pt x="178640" y="1403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3" name="任意多边形: 形状 482">
                  <a:extLst>
                    <a:ext uri="{FF2B5EF4-FFF2-40B4-BE49-F238E27FC236}">
                      <a16:creationId xmlns:a16="http://schemas.microsoft.com/office/drawing/2014/main" id="{39771B8B-4BAA-0FA2-784C-1D987BAB52EB}"/>
                    </a:ext>
                  </a:extLst>
                </p:cNvPr>
                <p:cNvSpPr/>
                <p:nvPr/>
              </p:nvSpPr>
              <p:spPr>
                <a:xfrm>
                  <a:off x="6486442" y="2488017"/>
                  <a:ext cx="1953805" cy="88186"/>
                </a:xfrm>
                <a:custGeom>
                  <a:avLst/>
                  <a:gdLst>
                    <a:gd name="connsiteX0" fmla="*/ 1757047 w 1953805"/>
                    <a:gd name="connsiteY0" fmla="*/ 88156 h 88186"/>
                    <a:gd name="connsiteX1" fmla="*/ 1669443 w 1953805"/>
                    <a:gd name="connsiteY1" fmla="*/ 83024 h 88186"/>
                    <a:gd name="connsiteX2" fmla="*/ 1575127 w 1953805"/>
                    <a:gd name="connsiteY2" fmla="*/ 66309 h 88186"/>
                    <a:gd name="connsiteX3" fmla="*/ 1552652 w 1953805"/>
                    <a:gd name="connsiteY3" fmla="*/ 60571 h 88186"/>
                    <a:gd name="connsiteX4" fmla="*/ 1484102 w 1953805"/>
                    <a:gd name="connsiteY4" fmla="*/ 43856 h 88186"/>
                    <a:gd name="connsiteX5" fmla="*/ 1389699 w 1953805"/>
                    <a:gd name="connsiteY5" fmla="*/ 23979 h 88186"/>
                    <a:gd name="connsiteX6" fmla="*/ 1294776 w 1953805"/>
                    <a:gd name="connsiteY6" fmla="*/ 9819 h 88186"/>
                    <a:gd name="connsiteX7" fmla="*/ 1245973 w 1953805"/>
                    <a:gd name="connsiteY7" fmla="*/ 5142 h 88186"/>
                    <a:gd name="connsiteX8" fmla="*/ 1197429 w 1953805"/>
                    <a:gd name="connsiteY8" fmla="*/ 2847 h 88186"/>
                    <a:gd name="connsiteX9" fmla="*/ 1129701 w 1953805"/>
                    <a:gd name="connsiteY9" fmla="*/ 2197 h 88186"/>
                    <a:gd name="connsiteX10" fmla="*/ 1101099 w 1953805"/>
                    <a:gd name="connsiteY10" fmla="*/ 2197 h 88186"/>
                    <a:gd name="connsiteX11" fmla="*/ 1005916 w 1953805"/>
                    <a:gd name="connsiteY11" fmla="*/ 4449 h 88186"/>
                    <a:gd name="connsiteX12" fmla="*/ 908590 w 1953805"/>
                    <a:gd name="connsiteY12" fmla="*/ 12309 h 88186"/>
                    <a:gd name="connsiteX13" fmla="*/ 811568 w 1953805"/>
                    <a:gd name="connsiteY13" fmla="*/ 23828 h 88186"/>
                    <a:gd name="connsiteX14" fmla="*/ 714393 w 1953805"/>
                    <a:gd name="connsiteY14" fmla="*/ 37815 h 88186"/>
                    <a:gd name="connsiteX15" fmla="*/ 711210 w 1953805"/>
                    <a:gd name="connsiteY15" fmla="*/ 38291 h 88186"/>
                    <a:gd name="connsiteX16" fmla="*/ 617240 w 1953805"/>
                    <a:gd name="connsiteY16" fmla="*/ 52322 h 88186"/>
                    <a:gd name="connsiteX17" fmla="*/ 587447 w 1953805"/>
                    <a:gd name="connsiteY17" fmla="*/ 56977 h 88186"/>
                    <a:gd name="connsiteX18" fmla="*/ 521387 w 1953805"/>
                    <a:gd name="connsiteY18" fmla="*/ 67132 h 88186"/>
                    <a:gd name="connsiteX19" fmla="*/ 423650 w 1953805"/>
                    <a:gd name="connsiteY19" fmla="*/ 78846 h 88186"/>
                    <a:gd name="connsiteX20" fmla="*/ 325479 w 1953805"/>
                    <a:gd name="connsiteY20" fmla="*/ 85839 h 88186"/>
                    <a:gd name="connsiteX21" fmla="*/ 227504 w 1953805"/>
                    <a:gd name="connsiteY21" fmla="*/ 88156 h 88186"/>
                    <a:gd name="connsiteX22" fmla="*/ 131650 w 1953805"/>
                    <a:gd name="connsiteY22" fmla="*/ 81076 h 88186"/>
                    <a:gd name="connsiteX23" fmla="*/ 41188 w 1953805"/>
                    <a:gd name="connsiteY23" fmla="*/ 60333 h 88186"/>
                    <a:gd name="connsiteX24" fmla="*/ 634 w 1953805"/>
                    <a:gd name="connsiteY24" fmla="*/ 43986 h 88186"/>
                    <a:gd name="connsiteX25" fmla="*/ 92 w 1953805"/>
                    <a:gd name="connsiteY25" fmla="*/ 42557 h 88186"/>
                    <a:gd name="connsiteX26" fmla="*/ 1521 w 1953805"/>
                    <a:gd name="connsiteY26" fmla="*/ 42015 h 88186"/>
                    <a:gd name="connsiteX27" fmla="*/ 41881 w 1953805"/>
                    <a:gd name="connsiteY27" fmla="*/ 58276 h 88186"/>
                    <a:gd name="connsiteX28" fmla="*/ 131953 w 1953805"/>
                    <a:gd name="connsiteY28" fmla="*/ 78910 h 88186"/>
                    <a:gd name="connsiteX29" fmla="*/ 227525 w 1953805"/>
                    <a:gd name="connsiteY29" fmla="*/ 85969 h 88186"/>
                    <a:gd name="connsiteX30" fmla="*/ 325393 w 1953805"/>
                    <a:gd name="connsiteY30" fmla="*/ 83652 h 88186"/>
                    <a:gd name="connsiteX31" fmla="*/ 423455 w 1953805"/>
                    <a:gd name="connsiteY31" fmla="*/ 76680 h 88186"/>
                    <a:gd name="connsiteX32" fmla="*/ 521084 w 1953805"/>
                    <a:gd name="connsiteY32" fmla="*/ 64967 h 88186"/>
                    <a:gd name="connsiteX33" fmla="*/ 587122 w 1953805"/>
                    <a:gd name="connsiteY33" fmla="*/ 54812 h 88186"/>
                    <a:gd name="connsiteX34" fmla="*/ 616916 w 1953805"/>
                    <a:gd name="connsiteY34" fmla="*/ 50135 h 88186"/>
                    <a:gd name="connsiteX35" fmla="*/ 710886 w 1953805"/>
                    <a:gd name="connsiteY35" fmla="*/ 36104 h 88186"/>
                    <a:gd name="connsiteX36" fmla="*/ 714068 w 1953805"/>
                    <a:gd name="connsiteY36" fmla="*/ 35628 h 88186"/>
                    <a:gd name="connsiteX37" fmla="*/ 811264 w 1953805"/>
                    <a:gd name="connsiteY37" fmla="*/ 21641 h 88186"/>
                    <a:gd name="connsiteX38" fmla="*/ 908374 w 1953805"/>
                    <a:gd name="connsiteY38" fmla="*/ 10122 h 88186"/>
                    <a:gd name="connsiteX39" fmla="*/ 1005786 w 1953805"/>
                    <a:gd name="connsiteY39" fmla="*/ 2262 h 88186"/>
                    <a:gd name="connsiteX40" fmla="*/ 1101099 w 1953805"/>
                    <a:gd name="connsiteY40" fmla="*/ 10 h 88186"/>
                    <a:gd name="connsiteX41" fmla="*/ 1129701 w 1953805"/>
                    <a:gd name="connsiteY41" fmla="*/ 10 h 88186"/>
                    <a:gd name="connsiteX42" fmla="*/ 1197515 w 1953805"/>
                    <a:gd name="connsiteY42" fmla="*/ 660 h 88186"/>
                    <a:gd name="connsiteX43" fmla="*/ 1246146 w 1953805"/>
                    <a:gd name="connsiteY43" fmla="*/ 2977 h 88186"/>
                    <a:gd name="connsiteX44" fmla="*/ 1294993 w 1953805"/>
                    <a:gd name="connsiteY44" fmla="*/ 7654 h 88186"/>
                    <a:gd name="connsiteX45" fmla="*/ 1390110 w 1953805"/>
                    <a:gd name="connsiteY45" fmla="*/ 21857 h 88186"/>
                    <a:gd name="connsiteX46" fmla="*/ 1484535 w 1953805"/>
                    <a:gd name="connsiteY46" fmla="*/ 41756 h 88186"/>
                    <a:gd name="connsiteX47" fmla="*/ 1553150 w 1953805"/>
                    <a:gd name="connsiteY47" fmla="*/ 58493 h 88186"/>
                    <a:gd name="connsiteX48" fmla="*/ 1575603 w 1953805"/>
                    <a:gd name="connsiteY48" fmla="*/ 64230 h 88186"/>
                    <a:gd name="connsiteX49" fmla="*/ 1669638 w 1953805"/>
                    <a:gd name="connsiteY49" fmla="*/ 80881 h 88186"/>
                    <a:gd name="connsiteX50" fmla="*/ 1767007 w 1953805"/>
                    <a:gd name="connsiteY50" fmla="*/ 85904 h 88186"/>
                    <a:gd name="connsiteX51" fmla="*/ 1862406 w 1953805"/>
                    <a:gd name="connsiteY51" fmla="*/ 73497 h 88186"/>
                    <a:gd name="connsiteX52" fmla="*/ 1952284 w 1953805"/>
                    <a:gd name="connsiteY52" fmla="*/ 41972 h 88186"/>
                    <a:gd name="connsiteX53" fmla="*/ 1953713 w 1953805"/>
                    <a:gd name="connsiteY53" fmla="*/ 42513 h 88186"/>
                    <a:gd name="connsiteX54" fmla="*/ 1953172 w 1953805"/>
                    <a:gd name="connsiteY54" fmla="*/ 43942 h 88186"/>
                    <a:gd name="connsiteX55" fmla="*/ 1862904 w 1953805"/>
                    <a:gd name="connsiteY55" fmla="*/ 75598 h 88186"/>
                    <a:gd name="connsiteX56" fmla="*/ 1767051 w 1953805"/>
                    <a:gd name="connsiteY56" fmla="*/ 88069 h 88186"/>
                    <a:gd name="connsiteX57" fmla="*/ 1757047 w 1953805"/>
                    <a:gd name="connsiteY57" fmla="*/ 88156 h 88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53805" h="88186">
                      <a:moveTo>
                        <a:pt x="1757047" y="88156"/>
                      </a:moveTo>
                      <a:cubicBezTo>
                        <a:pt x="1729831" y="88156"/>
                        <a:pt x="1701055" y="86467"/>
                        <a:pt x="1669443" y="83024"/>
                      </a:cubicBezTo>
                      <a:cubicBezTo>
                        <a:pt x="1636619" y="79452"/>
                        <a:pt x="1604877" y="73844"/>
                        <a:pt x="1575127" y="66309"/>
                      </a:cubicBezTo>
                      <a:cubicBezTo>
                        <a:pt x="1567635" y="64404"/>
                        <a:pt x="1560144" y="62498"/>
                        <a:pt x="1552652" y="60571"/>
                      </a:cubicBezTo>
                      <a:cubicBezTo>
                        <a:pt x="1530242" y="54812"/>
                        <a:pt x="1507074" y="48857"/>
                        <a:pt x="1484102" y="43856"/>
                      </a:cubicBezTo>
                      <a:cubicBezTo>
                        <a:pt x="1450498" y="36537"/>
                        <a:pt x="1420206" y="29977"/>
                        <a:pt x="1389699" y="23979"/>
                      </a:cubicBezTo>
                      <a:cubicBezTo>
                        <a:pt x="1359884" y="18090"/>
                        <a:pt x="1328835" y="13456"/>
                        <a:pt x="1294776" y="9819"/>
                      </a:cubicBezTo>
                      <a:cubicBezTo>
                        <a:pt x="1276610" y="7870"/>
                        <a:pt x="1261345" y="6333"/>
                        <a:pt x="1245973" y="5142"/>
                      </a:cubicBezTo>
                      <a:cubicBezTo>
                        <a:pt x="1229560" y="3865"/>
                        <a:pt x="1213213" y="3345"/>
                        <a:pt x="1197429" y="2847"/>
                      </a:cubicBezTo>
                      <a:cubicBezTo>
                        <a:pt x="1174867" y="2132"/>
                        <a:pt x="1151894" y="2176"/>
                        <a:pt x="1129701" y="2197"/>
                      </a:cubicBezTo>
                      <a:cubicBezTo>
                        <a:pt x="1120174" y="2219"/>
                        <a:pt x="1110626" y="2241"/>
                        <a:pt x="1101099" y="2197"/>
                      </a:cubicBezTo>
                      <a:cubicBezTo>
                        <a:pt x="1068880" y="2067"/>
                        <a:pt x="1036857" y="2803"/>
                        <a:pt x="1005916" y="4449"/>
                      </a:cubicBezTo>
                      <a:cubicBezTo>
                        <a:pt x="972377" y="6225"/>
                        <a:pt x="938080" y="9429"/>
                        <a:pt x="908590" y="12309"/>
                      </a:cubicBezTo>
                      <a:cubicBezTo>
                        <a:pt x="876740" y="15405"/>
                        <a:pt x="844111" y="19281"/>
                        <a:pt x="811568" y="23828"/>
                      </a:cubicBezTo>
                      <a:cubicBezTo>
                        <a:pt x="777964" y="28526"/>
                        <a:pt x="743775" y="33506"/>
                        <a:pt x="714393" y="37815"/>
                      </a:cubicBezTo>
                      <a:lnTo>
                        <a:pt x="711210" y="38291"/>
                      </a:lnTo>
                      <a:cubicBezTo>
                        <a:pt x="680399" y="42795"/>
                        <a:pt x="648549" y="47472"/>
                        <a:pt x="617240" y="52322"/>
                      </a:cubicBezTo>
                      <a:cubicBezTo>
                        <a:pt x="607302" y="53859"/>
                        <a:pt x="597386" y="55418"/>
                        <a:pt x="587447" y="56977"/>
                      </a:cubicBezTo>
                      <a:cubicBezTo>
                        <a:pt x="565795" y="60376"/>
                        <a:pt x="543429" y="63906"/>
                        <a:pt x="521387" y="67132"/>
                      </a:cubicBezTo>
                      <a:cubicBezTo>
                        <a:pt x="490143" y="71700"/>
                        <a:pt x="457253" y="75663"/>
                        <a:pt x="423650" y="78846"/>
                      </a:cubicBezTo>
                      <a:cubicBezTo>
                        <a:pt x="391042" y="81942"/>
                        <a:pt x="358022" y="84302"/>
                        <a:pt x="325479" y="85839"/>
                      </a:cubicBezTo>
                      <a:cubicBezTo>
                        <a:pt x="287913" y="87615"/>
                        <a:pt x="256777" y="88351"/>
                        <a:pt x="227504" y="88156"/>
                      </a:cubicBezTo>
                      <a:cubicBezTo>
                        <a:pt x="195913" y="87939"/>
                        <a:pt x="163652" y="85558"/>
                        <a:pt x="131650" y="81076"/>
                      </a:cubicBezTo>
                      <a:cubicBezTo>
                        <a:pt x="98024" y="76377"/>
                        <a:pt x="68448" y="69578"/>
                        <a:pt x="41188" y="60333"/>
                      </a:cubicBezTo>
                      <a:cubicBezTo>
                        <a:pt x="28760" y="56111"/>
                        <a:pt x="15855" y="50914"/>
                        <a:pt x="634" y="43986"/>
                      </a:cubicBezTo>
                      <a:cubicBezTo>
                        <a:pt x="92" y="43748"/>
                        <a:pt x="-146" y="43098"/>
                        <a:pt x="92" y="42557"/>
                      </a:cubicBezTo>
                      <a:cubicBezTo>
                        <a:pt x="330" y="42015"/>
                        <a:pt x="980" y="41777"/>
                        <a:pt x="1521" y="42015"/>
                      </a:cubicBezTo>
                      <a:cubicBezTo>
                        <a:pt x="16678" y="48922"/>
                        <a:pt x="29517" y="54076"/>
                        <a:pt x="41881" y="58276"/>
                      </a:cubicBezTo>
                      <a:cubicBezTo>
                        <a:pt x="69011" y="67478"/>
                        <a:pt x="98457" y="74234"/>
                        <a:pt x="131953" y="78910"/>
                      </a:cubicBezTo>
                      <a:cubicBezTo>
                        <a:pt x="163868" y="83371"/>
                        <a:pt x="196022" y="85753"/>
                        <a:pt x="227525" y="85969"/>
                      </a:cubicBezTo>
                      <a:cubicBezTo>
                        <a:pt x="256756" y="86186"/>
                        <a:pt x="287848" y="85428"/>
                        <a:pt x="325393" y="83652"/>
                      </a:cubicBezTo>
                      <a:cubicBezTo>
                        <a:pt x="357892" y="82115"/>
                        <a:pt x="390890" y="79777"/>
                        <a:pt x="423455" y="76680"/>
                      </a:cubicBezTo>
                      <a:cubicBezTo>
                        <a:pt x="457015" y="73476"/>
                        <a:pt x="489861" y="69557"/>
                        <a:pt x="521084" y="64967"/>
                      </a:cubicBezTo>
                      <a:cubicBezTo>
                        <a:pt x="543126" y="61740"/>
                        <a:pt x="565492" y="58211"/>
                        <a:pt x="587122" y="54812"/>
                      </a:cubicBezTo>
                      <a:cubicBezTo>
                        <a:pt x="597061" y="53253"/>
                        <a:pt x="606977" y="51694"/>
                        <a:pt x="616916" y="50135"/>
                      </a:cubicBezTo>
                      <a:cubicBezTo>
                        <a:pt x="648225" y="45285"/>
                        <a:pt x="680075" y="40608"/>
                        <a:pt x="710886" y="36104"/>
                      </a:cubicBezTo>
                      <a:lnTo>
                        <a:pt x="714068" y="35628"/>
                      </a:lnTo>
                      <a:cubicBezTo>
                        <a:pt x="743472" y="31319"/>
                        <a:pt x="777660" y="26339"/>
                        <a:pt x="811264" y="21641"/>
                      </a:cubicBezTo>
                      <a:cubicBezTo>
                        <a:pt x="843829" y="17094"/>
                        <a:pt x="876502" y="13218"/>
                        <a:pt x="908374" y="10122"/>
                      </a:cubicBezTo>
                      <a:cubicBezTo>
                        <a:pt x="937907" y="7242"/>
                        <a:pt x="972204" y="4016"/>
                        <a:pt x="1005786" y="2262"/>
                      </a:cubicBezTo>
                      <a:cubicBezTo>
                        <a:pt x="1036770" y="638"/>
                        <a:pt x="1068837" y="-98"/>
                        <a:pt x="1101099" y="10"/>
                      </a:cubicBezTo>
                      <a:cubicBezTo>
                        <a:pt x="1110626" y="54"/>
                        <a:pt x="1120153" y="32"/>
                        <a:pt x="1129701" y="10"/>
                      </a:cubicBezTo>
                      <a:cubicBezTo>
                        <a:pt x="1151916" y="-11"/>
                        <a:pt x="1174911" y="-54"/>
                        <a:pt x="1197515" y="660"/>
                      </a:cubicBezTo>
                      <a:cubicBezTo>
                        <a:pt x="1213321" y="1158"/>
                        <a:pt x="1229690" y="1699"/>
                        <a:pt x="1246146" y="2977"/>
                      </a:cubicBezTo>
                      <a:cubicBezTo>
                        <a:pt x="1261540" y="4168"/>
                        <a:pt x="1276805" y="5705"/>
                        <a:pt x="1294993" y="7654"/>
                      </a:cubicBezTo>
                      <a:cubicBezTo>
                        <a:pt x="1329116" y="11313"/>
                        <a:pt x="1360209" y="15946"/>
                        <a:pt x="1390110" y="21857"/>
                      </a:cubicBezTo>
                      <a:cubicBezTo>
                        <a:pt x="1420618" y="27877"/>
                        <a:pt x="1450931" y="34437"/>
                        <a:pt x="1484535" y="41756"/>
                      </a:cubicBezTo>
                      <a:cubicBezTo>
                        <a:pt x="1507551" y="46779"/>
                        <a:pt x="1530740" y="52733"/>
                        <a:pt x="1553150" y="58493"/>
                      </a:cubicBezTo>
                      <a:cubicBezTo>
                        <a:pt x="1560642" y="60420"/>
                        <a:pt x="1568112" y="62347"/>
                        <a:pt x="1575603" y="64230"/>
                      </a:cubicBezTo>
                      <a:cubicBezTo>
                        <a:pt x="1605267" y="71722"/>
                        <a:pt x="1636900" y="77330"/>
                        <a:pt x="1669638" y="80881"/>
                      </a:cubicBezTo>
                      <a:cubicBezTo>
                        <a:pt x="1705061" y="84735"/>
                        <a:pt x="1736933" y="86380"/>
                        <a:pt x="1767007" y="85904"/>
                      </a:cubicBezTo>
                      <a:cubicBezTo>
                        <a:pt x="1797428" y="85428"/>
                        <a:pt x="1829517" y="81249"/>
                        <a:pt x="1862406" y="73497"/>
                      </a:cubicBezTo>
                      <a:cubicBezTo>
                        <a:pt x="1891225" y="66699"/>
                        <a:pt x="1920629" y="56371"/>
                        <a:pt x="1952284" y="41972"/>
                      </a:cubicBezTo>
                      <a:cubicBezTo>
                        <a:pt x="1952825" y="41734"/>
                        <a:pt x="1953475" y="41972"/>
                        <a:pt x="1953713" y="42513"/>
                      </a:cubicBezTo>
                      <a:cubicBezTo>
                        <a:pt x="1953951" y="43055"/>
                        <a:pt x="1953713" y="43704"/>
                        <a:pt x="1953172" y="43942"/>
                      </a:cubicBezTo>
                      <a:cubicBezTo>
                        <a:pt x="1921386" y="58406"/>
                        <a:pt x="1891875" y="68756"/>
                        <a:pt x="1862904" y="75598"/>
                      </a:cubicBezTo>
                      <a:cubicBezTo>
                        <a:pt x="1829863" y="83392"/>
                        <a:pt x="1797623" y="87593"/>
                        <a:pt x="1767051" y="88069"/>
                      </a:cubicBezTo>
                      <a:cubicBezTo>
                        <a:pt x="1763760" y="88134"/>
                        <a:pt x="1760425" y="88156"/>
                        <a:pt x="1757047" y="88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4" name="任意多边形: 形状 483">
                  <a:extLst>
                    <a:ext uri="{FF2B5EF4-FFF2-40B4-BE49-F238E27FC236}">
                      <a16:creationId xmlns:a16="http://schemas.microsoft.com/office/drawing/2014/main" id="{8908E6D4-242D-2124-FA79-FCCBDCF0AADC}"/>
                    </a:ext>
                  </a:extLst>
                </p:cNvPr>
                <p:cNvSpPr/>
                <p:nvPr/>
              </p:nvSpPr>
              <p:spPr>
                <a:xfrm>
                  <a:off x="6510314" y="2576542"/>
                  <a:ext cx="1906061" cy="70605"/>
                </a:xfrm>
                <a:custGeom>
                  <a:avLst/>
                  <a:gdLst>
                    <a:gd name="connsiteX0" fmla="*/ 1600427 w 1906061"/>
                    <a:gd name="connsiteY0" fmla="*/ 70606 h 70605"/>
                    <a:gd name="connsiteX1" fmla="*/ 1539433 w 1906061"/>
                    <a:gd name="connsiteY1" fmla="*/ 67683 h 70605"/>
                    <a:gd name="connsiteX2" fmla="*/ 1506175 w 1906061"/>
                    <a:gd name="connsiteY2" fmla="*/ 63244 h 70605"/>
                    <a:gd name="connsiteX3" fmla="*/ 1495306 w 1906061"/>
                    <a:gd name="connsiteY3" fmla="*/ 61642 h 70605"/>
                    <a:gd name="connsiteX4" fmla="*/ 1449620 w 1906061"/>
                    <a:gd name="connsiteY4" fmla="*/ 55341 h 70605"/>
                    <a:gd name="connsiteX5" fmla="*/ 1417012 w 1906061"/>
                    <a:gd name="connsiteY5" fmla="*/ 51162 h 70605"/>
                    <a:gd name="connsiteX6" fmla="*/ 1355694 w 1906061"/>
                    <a:gd name="connsiteY6" fmla="*/ 43151 h 70605"/>
                    <a:gd name="connsiteX7" fmla="*/ 1343330 w 1906061"/>
                    <a:gd name="connsiteY7" fmla="*/ 41419 h 70605"/>
                    <a:gd name="connsiteX8" fmla="*/ 1308990 w 1906061"/>
                    <a:gd name="connsiteY8" fmla="*/ 36850 h 70605"/>
                    <a:gd name="connsiteX9" fmla="*/ 1262893 w 1906061"/>
                    <a:gd name="connsiteY9" fmla="*/ 32996 h 70605"/>
                    <a:gd name="connsiteX10" fmla="*/ 1168642 w 1906061"/>
                    <a:gd name="connsiteY10" fmla="*/ 28839 h 70605"/>
                    <a:gd name="connsiteX11" fmla="*/ 1104443 w 1906061"/>
                    <a:gd name="connsiteY11" fmla="*/ 28839 h 70605"/>
                    <a:gd name="connsiteX12" fmla="*/ 1073091 w 1906061"/>
                    <a:gd name="connsiteY12" fmla="*/ 29055 h 70605"/>
                    <a:gd name="connsiteX13" fmla="*/ 1029484 w 1906061"/>
                    <a:gd name="connsiteY13" fmla="*/ 28839 h 70605"/>
                    <a:gd name="connsiteX14" fmla="*/ 979511 w 1906061"/>
                    <a:gd name="connsiteY14" fmla="*/ 28644 h 70605"/>
                    <a:gd name="connsiteX15" fmla="*/ 900243 w 1906061"/>
                    <a:gd name="connsiteY15" fmla="*/ 31069 h 70605"/>
                    <a:gd name="connsiteX16" fmla="*/ 884718 w 1906061"/>
                    <a:gd name="connsiteY16" fmla="*/ 31719 h 70605"/>
                    <a:gd name="connsiteX17" fmla="*/ 789558 w 1906061"/>
                    <a:gd name="connsiteY17" fmla="*/ 37781 h 70605"/>
                    <a:gd name="connsiteX18" fmla="*/ 744608 w 1906061"/>
                    <a:gd name="connsiteY18" fmla="*/ 42328 h 70605"/>
                    <a:gd name="connsiteX19" fmla="*/ 693509 w 1906061"/>
                    <a:gd name="connsiteY19" fmla="*/ 47481 h 70605"/>
                    <a:gd name="connsiteX20" fmla="*/ 636629 w 1906061"/>
                    <a:gd name="connsiteY20" fmla="*/ 52700 h 70605"/>
                    <a:gd name="connsiteX21" fmla="*/ 598392 w 1906061"/>
                    <a:gd name="connsiteY21" fmla="*/ 56142 h 70605"/>
                    <a:gd name="connsiteX22" fmla="*/ 554676 w 1906061"/>
                    <a:gd name="connsiteY22" fmla="*/ 60278 h 70605"/>
                    <a:gd name="connsiteX23" fmla="*/ 503816 w 1906061"/>
                    <a:gd name="connsiteY23" fmla="*/ 65084 h 70605"/>
                    <a:gd name="connsiteX24" fmla="*/ 408265 w 1906061"/>
                    <a:gd name="connsiteY24" fmla="*/ 70281 h 70605"/>
                    <a:gd name="connsiteX25" fmla="*/ 312238 w 1906061"/>
                    <a:gd name="connsiteY25" fmla="*/ 69307 h 70605"/>
                    <a:gd name="connsiteX26" fmla="*/ 217446 w 1906061"/>
                    <a:gd name="connsiteY26" fmla="*/ 64457 h 70605"/>
                    <a:gd name="connsiteX27" fmla="*/ 126204 w 1906061"/>
                    <a:gd name="connsiteY27" fmla="*/ 49517 h 70605"/>
                    <a:gd name="connsiteX28" fmla="*/ 40289 w 1906061"/>
                    <a:gd name="connsiteY28" fmla="*/ 21196 h 70605"/>
                    <a:gd name="connsiteX29" fmla="*/ 579 w 1906061"/>
                    <a:gd name="connsiteY29" fmla="*/ 2034 h 70605"/>
                    <a:gd name="connsiteX30" fmla="*/ 124 w 1906061"/>
                    <a:gd name="connsiteY30" fmla="*/ 583 h 70605"/>
                    <a:gd name="connsiteX31" fmla="*/ 1575 w 1906061"/>
                    <a:gd name="connsiteY31" fmla="*/ 128 h 70605"/>
                    <a:gd name="connsiteX32" fmla="*/ 41176 w 1906061"/>
                    <a:gd name="connsiteY32" fmla="*/ 19225 h 70605"/>
                    <a:gd name="connsiteX33" fmla="*/ 126724 w 1906061"/>
                    <a:gd name="connsiteY33" fmla="*/ 47416 h 70605"/>
                    <a:gd name="connsiteX34" fmla="*/ 217619 w 1906061"/>
                    <a:gd name="connsiteY34" fmla="*/ 62291 h 70605"/>
                    <a:gd name="connsiteX35" fmla="*/ 312325 w 1906061"/>
                    <a:gd name="connsiteY35" fmla="*/ 67120 h 70605"/>
                    <a:gd name="connsiteX36" fmla="*/ 408244 w 1906061"/>
                    <a:gd name="connsiteY36" fmla="*/ 68094 h 70605"/>
                    <a:gd name="connsiteX37" fmla="*/ 503621 w 1906061"/>
                    <a:gd name="connsiteY37" fmla="*/ 62919 h 70605"/>
                    <a:gd name="connsiteX38" fmla="*/ 554481 w 1906061"/>
                    <a:gd name="connsiteY38" fmla="*/ 58113 h 70605"/>
                    <a:gd name="connsiteX39" fmla="*/ 598219 w 1906061"/>
                    <a:gd name="connsiteY39" fmla="*/ 53977 h 70605"/>
                    <a:gd name="connsiteX40" fmla="*/ 636456 w 1906061"/>
                    <a:gd name="connsiteY40" fmla="*/ 50534 h 70605"/>
                    <a:gd name="connsiteX41" fmla="*/ 693314 w 1906061"/>
                    <a:gd name="connsiteY41" fmla="*/ 45316 h 70605"/>
                    <a:gd name="connsiteX42" fmla="*/ 744392 w 1906061"/>
                    <a:gd name="connsiteY42" fmla="*/ 40163 h 70605"/>
                    <a:gd name="connsiteX43" fmla="*/ 789341 w 1906061"/>
                    <a:gd name="connsiteY43" fmla="*/ 35616 h 70605"/>
                    <a:gd name="connsiteX44" fmla="*/ 884610 w 1906061"/>
                    <a:gd name="connsiteY44" fmla="*/ 29553 h 70605"/>
                    <a:gd name="connsiteX45" fmla="*/ 900135 w 1906061"/>
                    <a:gd name="connsiteY45" fmla="*/ 28904 h 70605"/>
                    <a:gd name="connsiteX46" fmla="*/ 979489 w 1906061"/>
                    <a:gd name="connsiteY46" fmla="*/ 26479 h 70605"/>
                    <a:gd name="connsiteX47" fmla="*/ 1029506 w 1906061"/>
                    <a:gd name="connsiteY47" fmla="*/ 26674 h 70605"/>
                    <a:gd name="connsiteX48" fmla="*/ 1073091 w 1906061"/>
                    <a:gd name="connsiteY48" fmla="*/ 26890 h 70605"/>
                    <a:gd name="connsiteX49" fmla="*/ 1104422 w 1906061"/>
                    <a:gd name="connsiteY49" fmla="*/ 26674 h 70605"/>
                    <a:gd name="connsiteX50" fmla="*/ 1168663 w 1906061"/>
                    <a:gd name="connsiteY50" fmla="*/ 26674 h 70605"/>
                    <a:gd name="connsiteX51" fmla="*/ 1263001 w 1906061"/>
                    <a:gd name="connsiteY51" fmla="*/ 30831 h 70605"/>
                    <a:gd name="connsiteX52" fmla="*/ 1309228 w 1906061"/>
                    <a:gd name="connsiteY52" fmla="*/ 34707 h 70605"/>
                    <a:gd name="connsiteX53" fmla="*/ 1343634 w 1906061"/>
                    <a:gd name="connsiteY53" fmla="*/ 39275 h 70605"/>
                    <a:gd name="connsiteX54" fmla="*/ 1355997 w 1906061"/>
                    <a:gd name="connsiteY54" fmla="*/ 41007 h 70605"/>
                    <a:gd name="connsiteX55" fmla="*/ 1417294 w 1906061"/>
                    <a:gd name="connsiteY55" fmla="*/ 48997 h 70605"/>
                    <a:gd name="connsiteX56" fmla="*/ 1449902 w 1906061"/>
                    <a:gd name="connsiteY56" fmla="*/ 53176 h 70605"/>
                    <a:gd name="connsiteX57" fmla="*/ 1495609 w 1906061"/>
                    <a:gd name="connsiteY57" fmla="*/ 59498 h 70605"/>
                    <a:gd name="connsiteX58" fmla="*/ 1506500 w 1906061"/>
                    <a:gd name="connsiteY58" fmla="*/ 61101 h 70605"/>
                    <a:gd name="connsiteX59" fmla="*/ 1539649 w 1906061"/>
                    <a:gd name="connsiteY59" fmla="*/ 65539 h 70605"/>
                    <a:gd name="connsiteX60" fmla="*/ 1633771 w 1906061"/>
                    <a:gd name="connsiteY60" fmla="*/ 67813 h 70605"/>
                    <a:gd name="connsiteX61" fmla="*/ 1681730 w 1906061"/>
                    <a:gd name="connsiteY61" fmla="*/ 65106 h 70605"/>
                    <a:gd name="connsiteX62" fmla="*/ 1688074 w 1906061"/>
                    <a:gd name="connsiteY62" fmla="*/ 64651 h 70605"/>
                    <a:gd name="connsiteX63" fmla="*/ 1727849 w 1906061"/>
                    <a:gd name="connsiteY63" fmla="*/ 60862 h 70605"/>
                    <a:gd name="connsiteX64" fmla="*/ 1818788 w 1906061"/>
                    <a:gd name="connsiteY64" fmla="*/ 37803 h 70605"/>
                    <a:gd name="connsiteX65" fmla="*/ 1904486 w 1906061"/>
                    <a:gd name="connsiteY65" fmla="*/ 172 h 70605"/>
                    <a:gd name="connsiteX66" fmla="*/ 1905937 w 1906061"/>
                    <a:gd name="connsiteY66" fmla="*/ 626 h 70605"/>
                    <a:gd name="connsiteX67" fmla="*/ 1905482 w 1906061"/>
                    <a:gd name="connsiteY67" fmla="*/ 2077 h 70605"/>
                    <a:gd name="connsiteX68" fmla="*/ 1819480 w 1906061"/>
                    <a:gd name="connsiteY68" fmla="*/ 39817 h 70605"/>
                    <a:gd name="connsiteX69" fmla="*/ 1728130 w 1906061"/>
                    <a:gd name="connsiteY69" fmla="*/ 62984 h 70605"/>
                    <a:gd name="connsiteX70" fmla="*/ 1688204 w 1906061"/>
                    <a:gd name="connsiteY70" fmla="*/ 66795 h 70605"/>
                    <a:gd name="connsiteX71" fmla="*/ 1681860 w 1906061"/>
                    <a:gd name="connsiteY71" fmla="*/ 67250 h 70605"/>
                    <a:gd name="connsiteX72" fmla="*/ 1633836 w 1906061"/>
                    <a:gd name="connsiteY72" fmla="*/ 69956 h 70605"/>
                    <a:gd name="connsiteX73" fmla="*/ 1600427 w 1906061"/>
                    <a:gd name="connsiteY73" fmla="*/ 70606 h 70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06061" h="70605">
                      <a:moveTo>
                        <a:pt x="1600427" y="70606"/>
                      </a:moveTo>
                      <a:cubicBezTo>
                        <a:pt x="1578017" y="70606"/>
                        <a:pt x="1558162" y="69653"/>
                        <a:pt x="1539433" y="67683"/>
                      </a:cubicBezTo>
                      <a:cubicBezTo>
                        <a:pt x="1528304" y="66514"/>
                        <a:pt x="1517066" y="64846"/>
                        <a:pt x="1506175" y="63244"/>
                      </a:cubicBezTo>
                      <a:cubicBezTo>
                        <a:pt x="1502559" y="62703"/>
                        <a:pt x="1498922" y="62161"/>
                        <a:pt x="1495306" y="61642"/>
                      </a:cubicBezTo>
                      <a:cubicBezTo>
                        <a:pt x="1482726" y="59845"/>
                        <a:pt x="1466162" y="57485"/>
                        <a:pt x="1449620" y="55341"/>
                      </a:cubicBezTo>
                      <a:cubicBezTo>
                        <a:pt x="1438751" y="53934"/>
                        <a:pt x="1427882" y="52548"/>
                        <a:pt x="1417012" y="51162"/>
                      </a:cubicBezTo>
                      <a:cubicBezTo>
                        <a:pt x="1396898" y="48607"/>
                        <a:pt x="1376112" y="45966"/>
                        <a:pt x="1355694" y="43151"/>
                      </a:cubicBezTo>
                      <a:cubicBezTo>
                        <a:pt x="1351580" y="42588"/>
                        <a:pt x="1347444" y="42003"/>
                        <a:pt x="1343330" y="41419"/>
                      </a:cubicBezTo>
                      <a:cubicBezTo>
                        <a:pt x="1332071" y="39838"/>
                        <a:pt x="1320444" y="38193"/>
                        <a:pt x="1308990" y="36850"/>
                      </a:cubicBezTo>
                      <a:cubicBezTo>
                        <a:pt x="1295696" y="35291"/>
                        <a:pt x="1281037" y="34079"/>
                        <a:pt x="1262893" y="32996"/>
                      </a:cubicBezTo>
                      <a:cubicBezTo>
                        <a:pt x="1234486" y="31307"/>
                        <a:pt x="1201423" y="29445"/>
                        <a:pt x="1168642" y="28839"/>
                      </a:cubicBezTo>
                      <a:cubicBezTo>
                        <a:pt x="1147249" y="28449"/>
                        <a:pt x="1125489" y="28644"/>
                        <a:pt x="1104443" y="28839"/>
                      </a:cubicBezTo>
                      <a:cubicBezTo>
                        <a:pt x="1093986" y="28926"/>
                        <a:pt x="1083549" y="29034"/>
                        <a:pt x="1073091" y="29055"/>
                      </a:cubicBezTo>
                      <a:cubicBezTo>
                        <a:pt x="1058563" y="29099"/>
                        <a:pt x="1043774" y="28969"/>
                        <a:pt x="1029484" y="28839"/>
                      </a:cubicBezTo>
                      <a:cubicBezTo>
                        <a:pt x="1013093" y="28687"/>
                        <a:pt x="996161" y="28536"/>
                        <a:pt x="979511" y="28644"/>
                      </a:cubicBezTo>
                      <a:cubicBezTo>
                        <a:pt x="953074" y="28817"/>
                        <a:pt x="926204" y="29965"/>
                        <a:pt x="900243" y="31069"/>
                      </a:cubicBezTo>
                      <a:lnTo>
                        <a:pt x="884718" y="31719"/>
                      </a:lnTo>
                      <a:cubicBezTo>
                        <a:pt x="854514" y="32974"/>
                        <a:pt x="822079" y="34555"/>
                        <a:pt x="789558" y="37781"/>
                      </a:cubicBezTo>
                      <a:cubicBezTo>
                        <a:pt x="774574" y="39275"/>
                        <a:pt x="759591" y="40791"/>
                        <a:pt x="744608" y="42328"/>
                      </a:cubicBezTo>
                      <a:cubicBezTo>
                        <a:pt x="727590" y="44060"/>
                        <a:pt x="710549" y="45814"/>
                        <a:pt x="693509" y="47481"/>
                      </a:cubicBezTo>
                      <a:cubicBezTo>
                        <a:pt x="674564" y="49343"/>
                        <a:pt x="655272" y="51032"/>
                        <a:pt x="636629" y="52700"/>
                      </a:cubicBezTo>
                      <a:cubicBezTo>
                        <a:pt x="623876" y="53825"/>
                        <a:pt x="611145" y="54951"/>
                        <a:pt x="598392" y="56142"/>
                      </a:cubicBezTo>
                      <a:cubicBezTo>
                        <a:pt x="583820" y="57485"/>
                        <a:pt x="569248" y="58892"/>
                        <a:pt x="554676" y="60278"/>
                      </a:cubicBezTo>
                      <a:cubicBezTo>
                        <a:pt x="537723" y="61902"/>
                        <a:pt x="520769" y="63526"/>
                        <a:pt x="503816" y="65084"/>
                      </a:cubicBezTo>
                      <a:cubicBezTo>
                        <a:pt x="472225" y="67986"/>
                        <a:pt x="440094" y="69718"/>
                        <a:pt x="408265" y="70281"/>
                      </a:cubicBezTo>
                      <a:cubicBezTo>
                        <a:pt x="377498" y="70822"/>
                        <a:pt x="346102" y="70497"/>
                        <a:pt x="312238" y="69307"/>
                      </a:cubicBezTo>
                      <a:cubicBezTo>
                        <a:pt x="276058" y="68029"/>
                        <a:pt x="245940" y="66492"/>
                        <a:pt x="217446" y="64457"/>
                      </a:cubicBezTo>
                      <a:cubicBezTo>
                        <a:pt x="189017" y="62421"/>
                        <a:pt x="159158" y="57550"/>
                        <a:pt x="126204" y="49517"/>
                      </a:cubicBezTo>
                      <a:cubicBezTo>
                        <a:pt x="93856" y="41657"/>
                        <a:pt x="65751" y="32390"/>
                        <a:pt x="40289" y="21196"/>
                      </a:cubicBezTo>
                      <a:cubicBezTo>
                        <a:pt x="27904" y="15761"/>
                        <a:pt x="14912" y="9482"/>
                        <a:pt x="579" y="2034"/>
                      </a:cubicBezTo>
                      <a:cubicBezTo>
                        <a:pt x="59" y="1752"/>
                        <a:pt x="-157" y="1103"/>
                        <a:pt x="124" y="583"/>
                      </a:cubicBezTo>
                      <a:cubicBezTo>
                        <a:pt x="406" y="42"/>
                        <a:pt x="1055" y="-153"/>
                        <a:pt x="1575" y="128"/>
                      </a:cubicBezTo>
                      <a:cubicBezTo>
                        <a:pt x="15887" y="7555"/>
                        <a:pt x="28835" y="13812"/>
                        <a:pt x="41176" y="19225"/>
                      </a:cubicBezTo>
                      <a:cubicBezTo>
                        <a:pt x="66531" y="30355"/>
                        <a:pt x="94505" y="39578"/>
                        <a:pt x="126724" y="47416"/>
                      </a:cubicBezTo>
                      <a:cubicBezTo>
                        <a:pt x="159570" y="55406"/>
                        <a:pt x="189298" y="60278"/>
                        <a:pt x="217619" y="62291"/>
                      </a:cubicBezTo>
                      <a:cubicBezTo>
                        <a:pt x="246070" y="64327"/>
                        <a:pt x="276166" y="65864"/>
                        <a:pt x="312325" y="67120"/>
                      </a:cubicBezTo>
                      <a:cubicBezTo>
                        <a:pt x="346145" y="68311"/>
                        <a:pt x="377519" y="68635"/>
                        <a:pt x="408244" y="68094"/>
                      </a:cubicBezTo>
                      <a:cubicBezTo>
                        <a:pt x="440007" y="67553"/>
                        <a:pt x="472095" y="65799"/>
                        <a:pt x="503621" y="62919"/>
                      </a:cubicBezTo>
                      <a:cubicBezTo>
                        <a:pt x="520574" y="61360"/>
                        <a:pt x="537528" y="59736"/>
                        <a:pt x="554481" y="58113"/>
                      </a:cubicBezTo>
                      <a:cubicBezTo>
                        <a:pt x="569053" y="56727"/>
                        <a:pt x="583625" y="55319"/>
                        <a:pt x="598219" y="53977"/>
                      </a:cubicBezTo>
                      <a:cubicBezTo>
                        <a:pt x="610972" y="52786"/>
                        <a:pt x="623703" y="51660"/>
                        <a:pt x="636456" y="50534"/>
                      </a:cubicBezTo>
                      <a:cubicBezTo>
                        <a:pt x="655099" y="48889"/>
                        <a:pt x="674369" y="47178"/>
                        <a:pt x="693314" y="45316"/>
                      </a:cubicBezTo>
                      <a:cubicBezTo>
                        <a:pt x="710355" y="43649"/>
                        <a:pt x="727373" y="41917"/>
                        <a:pt x="744392" y="40163"/>
                      </a:cubicBezTo>
                      <a:cubicBezTo>
                        <a:pt x="759375" y="38626"/>
                        <a:pt x="774358" y="37088"/>
                        <a:pt x="789341" y="35616"/>
                      </a:cubicBezTo>
                      <a:cubicBezTo>
                        <a:pt x="821906" y="32390"/>
                        <a:pt x="854384" y="30788"/>
                        <a:pt x="884610" y="29553"/>
                      </a:cubicBezTo>
                      <a:lnTo>
                        <a:pt x="900135" y="28904"/>
                      </a:lnTo>
                      <a:cubicBezTo>
                        <a:pt x="926139" y="27800"/>
                        <a:pt x="953009" y="26652"/>
                        <a:pt x="979489" y="26479"/>
                      </a:cubicBezTo>
                      <a:cubicBezTo>
                        <a:pt x="996161" y="26371"/>
                        <a:pt x="1013115" y="26522"/>
                        <a:pt x="1029506" y="26674"/>
                      </a:cubicBezTo>
                      <a:cubicBezTo>
                        <a:pt x="1043796" y="26804"/>
                        <a:pt x="1058563" y="26934"/>
                        <a:pt x="1073091" y="26890"/>
                      </a:cubicBezTo>
                      <a:cubicBezTo>
                        <a:pt x="1083528" y="26869"/>
                        <a:pt x="1093986" y="26760"/>
                        <a:pt x="1104422" y="26674"/>
                      </a:cubicBezTo>
                      <a:cubicBezTo>
                        <a:pt x="1125468" y="26479"/>
                        <a:pt x="1147249" y="26262"/>
                        <a:pt x="1168663" y="26674"/>
                      </a:cubicBezTo>
                      <a:cubicBezTo>
                        <a:pt x="1201466" y="27280"/>
                        <a:pt x="1234572" y="29142"/>
                        <a:pt x="1263001" y="30831"/>
                      </a:cubicBezTo>
                      <a:cubicBezTo>
                        <a:pt x="1281189" y="31913"/>
                        <a:pt x="1295891" y="33148"/>
                        <a:pt x="1309228" y="34707"/>
                      </a:cubicBezTo>
                      <a:cubicBezTo>
                        <a:pt x="1320726" y="36049"/>
                        <a:pt x="1332353" y="37695"/>
                        <a:pt x="1343634" y="39275"/>
                      </a:cubicBezTo>
                      <a:cubicBezTo>
                        <a:pt x="1347747" y="39860"/>
                        <a:pt x="1351861" y="40444"/>
                        <a:pt x="1355997" y="41007"/>
                      </a:cubicBezTo>
                      <a:cubicBezTo>
                        <a:pt x="1376415" y="43822"/>
                        <a:pt x="1397201" y="46464"/>
                        <a:pt x="1417294" y="48997"/>
                      </a:cubicBezTo>
                      <a:cubicBezTo>
                        <a:pt x="1428163" y="50383"/>
                        <a:pt x="1439032" y="51747"/>
                        <a:pt x="1449902" y="53176"/>
                      </a:cubicBezTo>
                      <a:cubicBezTo>
                        <a:pt x="1466466" y="55319"/>
                        <a:pt x="1483029" y="57679"/>
                        <a:pt x="1495609" y="59498"/>
                      </a:cubicBezTo>
                      <a:cubicBezTo>
                        <a:pt x="1499247" y="60018"/>
                        <a:pt x="1502863" y="60559"/>
                        <a:pt x="1506500" y="61101"/>
                      </a:cubicBezTo>
                      <a:cubicBezTo>
                        <a:pt x="1517348" y="62703"/>
                        <a:pt x="1528585" y="64370"/>
                        <a:pt x="1539649" y="65539"/>
                      </a:cubicBezTo>
                      <a:cubicBezTo>
                        <a:pt x="1567083" y="68419"/>
                        <a:pt x="1596984" y="69133"/>
                        <a:pt x="1633771" y="67813"/>
                      </a:cubicBezTo>
                      <a:cubicBezTo>
                        <a:pt x="1648234" y="67293"/>
                        <a:pt x="1663911" y="66405"/>
                        <a:pt x="1681730" y="65106"/>
                      </a:cubicBezTo>
                      <a:lnTo>
                        <a:pt x="1688074" y="64651"/>
                      </a:lnTo>
                      <a:cubicBezTo>
                        <a:pt x="1701152" y="63720"/>
                        <a:pt x="1714685" y="62746"/>
                        <a:pt x="1727849" y="60862"/>
                      </a:cubicBezTo>
                      <a:cubicBezTo>
                        <a:pt x="1755650" y="56857"/>
                        <a:pt x="1785400" y="49322"/>
                        <a:pt x="1818788" y="37803"/>
                      </a:cubicBezTo>
                      <a:cubicBezTo>
                        <a:pt x="1845485" y="28601"/>
                        <a:pt x="1873502" y="16281"/>
                        <a:pt x="1904486" y="172"/>
                      </a:cubicBezTo>
                      <a:cubicBezTo>
                        <a:pt x="1905006" y="-110"/>
                        <a:pt x="1905677" y="107"/>
                        <a:pt x="1905937" y="626"/>
                      </a:cubicBezTo>
                      <a:cubicBezTo>
                        <a:pt x="1906219" y="1168"/>
                        <a:pt x="1906002" y="1817"/>
                        <a:pt x="1905482" y="2077"/>
                      </a:cubicBezTo>
                      <a:cubicBezTo>
                        <a:pt x="1874412" y="18229"/>
                        <a:pt x="1846264" y="30571"/>
                        <a:pt x="1819480" y="39817"/>
                      </a:cubicBezTo>
                      <a:cubicBezTo>
                        <a:pt x="1785963" y="51379"/>
                        <a:pt x="1756083" y="58957"/>
                        <a:pt x="1728130" y="62984"/>
                      </a:cubicBezTo>
                      <a:cubicBezTo>
                        <a:pt x="1714901" y="64890"/>
                        <a:pt x="1701325" y="65864"/>
                        <a:pt x="1688204" y="66795"/>
                      </a:cubicBezTo>
                      <a:lnTo>
                        <a:pt x="1681860" y="67250"/>
                      </a:lnTo>
                      <a:cubicBezTo>
                        <a:pt x="1664040" y="68549"/>
                        <a:pt x="1648321" y="69437"/>
                        <a:pt x="1633836" y="69956"/>
                      </a:cubicBezTo>
                      <a:cubicBezTo>
                        <a:pt x="1622057" y="70411"/>
                        <a:pt x="1610950" y="70606"/>
                        <a:pt x="1600427" y="706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5" name="任意多边形: 形状 484">
                  <a:extLst>
                    <a:ext uri="{FF2B5EF4-FFF2-40B4-BE49-F238E27FC236}">
                      <a16:creationId xmlns:a16="http://schemas.microsoft.com/office/drawing/2014/main" id="{23E1D0AC-0F00-DB44-28CF-B1B9A268D486}"/>
                    </a:ext>
                  </a:extLst>
                </p:cNvPr>
                <p:cNvSpPr/>
                <p:nvPr/>
              </p:nvSpPr>
              <p:spPr>
                <a:xfrm>
                  <a:off x="6536402" y="2621947"/>
                  <a:ext cx="1853886" cy="104991"/>
                </a:xfrm>
                <a:custGeom>
                  <a:avLst/>
                  <a:gdLst>
                    <a:gd name="connsiteX0" fmla="*/ 448238 w 1853886"/>
                    <a:gd name="connsiteY0" fmla="*/ 104988 h 104991"/>
                    <a:gd name="connsiteX1" fmla="*/ 440552 w 1853886"/>
                    <a:gd name="connsiteY1" fmla="*/ 104945 h 104991"/>
                    <a:gd name="connsiteX2" fmla="*/ 393220 w 1853886"/>
                    <a:gd name="connsiteY2" fmla="*/ 103040 h 104991"/>
                    <a:gd name="connsiteX3" fmla="*/ 299857 w 1853886"/>
                    <a:gd name="connsiteY3" fmla="*/ 93599 h 104991"/>
                    <a:gd name="connsiteX4" fmla="*/ 207294 w 1853886"/>
                    <a:gd name="connsiteY4" fmla="*/ 80998 h 104991"/>
                    <a:gd name="connsiteX5" fmla="*/ 120426 w 1853886"/>
                    <a:gd name="connsiteY5" fmla="*/ 58805 h 104991"/>
                    <a:gd name="connsiteX6" fmla="*/ 38538 w 1853886"/>
                    <a:gd name="connsiteY6" fmla="*/ 23274 h 104991"/>
                    <a:gd name="connsiteX7" fmla="*/ 539 w 1853886"/>
                    <a:gd name="connsiteY7" fmla="*/ 2011 h 104991"/>
                    <a:gd name="connsiteX8" fmla="*/ 149 w 1853886"/>
                    <a:gd name="connsiteY8" fmla="*/ 539 h 104991"/>
                    <a:gd name="connsiteX9" fmla="*/ 1621 w 1853886"/>
                    <a:gd name="connsiteY9" fmla="*/ 149 h 104991"/>
                    <a:gd name="connsiteX10" fmla="*/ 39513 w 1853886"/>
                    <a:gd name="connsiteY10" fmla="*/ 21368 h 104991"/>
                    <a:gd name="connsiteX11" fmla="*/ 121119 w 1853886"/>
                    <a:gd name="connsiteY11" fmla="*/ 56791 h 104991"/>
                    <a:gd name="connsiteX12" fmla="*/ 207554 w 1853886"/>
                    <a:gd name="connsiteY12" fmla="*/ 78898 h 104991"/>
                    <a:gd name="connsiteX13" fmla="*/ 300095 w 1853886"/>
                    <a:gd name="connsiteY13" fmla="*/ 91499 h 104991"/>
                    <a:gd name="connsiteX14" fmla="*/ 393307 w 1853886"/>
                    <a:gd name="connsiteY14" fmla="*/ 100939 h 104991"/>
                    <a:gd name="connsiteX15" fmla="*/ 440530 w 1853886"/>
                    <a:gd name="connsiteY15" fmla="*/ 102823 h 104991"/>
                    <a:gd name="connsiteX16" fmla="*/ 479201 w 1853886"/>
                    <a:gd name="connsiteY16" fmla="*/ 102368 h 104991"/>
                    <a:gd name="connsiteX17" fmla="*/ 486736 w 1853886"/>
                    <a:gd name="connsiteY17" fmla="*/ 102195 h 104991"/>
                    <a:gd name="connsiteX18" fmla="*/ 579796 w 1853886"/>
                    <a:gd name="connsiteY18" fmla="*/ 100268 h 104991"/>
                    <a:gd name="connsiteX19" fmla="*/ 673225 w 1853886"/>
                    <a:gd name="connsiteY19" fmla="*/ 97518 h 104991"/>
                    <a:gd name="connsiteX20" fmla="*/ 715901 w 1853886"/>
                    <a:gd name="connsiteY20" fmla="*/ 95223 h 104991"/>
                    <a:gd name="connsiteX21" fmla="*/ 766783 w 1853886"/>
                    <a:gd name="connsiteY21" fmla="*/ 92625 h 104991"/>
                    <a:gd name="connsiteX22" fmla="*/ 859367 w 1853886"/>
                    <a:gd name="connsiteY22" fmla="*/ 91499 h 104991"/>
                    <a:gd name="connsiteX23" fmla="*/ 883596 w 1853886"/>
                    <a:gd name="connsiteY23" fmla="*/ 91542 h 104991"/>
                    <a:gd name="connsiteX24" fmla="*/ 952211 w 1853886"/>
                    <a:gd name="connsiteY24" fmla="*/ 91932 h 104991"/>
                    <a:gd name="connsiteX25" fmla="*/ 1044752 w 1853886"/>
                    <a:gd name="connsiteY25" fmla="*/ 92279 h 104991"/>
                    <a:gd name="connsiteX26" fmla="*/ 1068396 w 1853886"/>
                    <a:gd name="connsiteY26" fmla="*/ 91954 h 104991"/>
                    <a:gd name="connsiteX27" fmla="*/ 1138354 w 1853886"/>
                    <a:gd name="connsiteY27" fmla="*/ 91478 h 104991"/>
                    <a:gd name="connsiteX28" fmla="*/ 1167606 w 1853886"/>
                    <a:gd name="connsiteY28" fmla="*/ 91586 h 104991"/>
                    <a:gd name="connsiteX29" fmla="*/ 1230873 w 1853886"/>
                    <a:gd name="connsiteY29" fmla="*/ 92300 h 104991"/>
                    <a:gd name="connsiteX30" fmla="*/ 1284180 w 1853886"/>
                    <a:gd name="connsiteY30" fmla="*/ 95440 h 104991"/>
                    <a:gd name="connsiteX31" fmla="*/ 1323046 w 1853886"/>
                    <a:gd name="connsiteY31" fmla="*/ 97995 h 104991"/>
                    <a:gd name="connsiteX32" fmla="*/ 1395515 w 1853886"/>
                    <a:gd name="connsiteY32" fmla="*/ 100463 h 104991"/>
                    <a:gd name="connsiteX33" fmla="*/ 1415132 w 1853886"/>
                    <a:gd name="connsiteY33" fmla="*/ 100983 h 104991"/>
                    <a:gd name="connsiteX34" fmla="*/ 1437607 w 1853886"/>
                    <a:gd name="connsiteY34" fmla="*/ 101762 h 104991"/>
                    <a:gd name="connsiteX35" fmla="*/ 1504793 w 1853886"/>
                    <a:gd name="connsiteY35" fmla="*/ 102260 h 104991"/>
                    <a:gd name="connsiteX36" fmla="*/ 1597117 w 1853886"/>
                    <a:gd name="connsiteY36" fmla="*/ 91001 h 104991"/>
                    <a:gd name="connsiteX37" fmla="*/ 1642413 w 1853886"/>
                    <a:gd name="connsiteY37" fmla="*/ 82925 h 104991"/>
                    <a:gd name="connsiteX38" fmla="*/ 1647783 w 1853886"/>
                    <a:gd name="connsiteY38" fmla="*/ 81929 h 104991"/>
                    <a:gd name="connsiteX39" fmla="*/ 1685912 w 1853886"/>
                    <a:gd name="connsiteY39" fmla="*/ 73809 h 104991"/>
                    <a:gd name="connsiteX40" fmla="*/ 1771720 w 1853886"/>
                    <a:gd name="connsiteY40" fmla="*/ 42219 h 104991"/>
                    <a:gd name="connsiteX41" fmla="*/ 1852265 w 1853886"/>
                    <a:gd name="connsiteY41" fmla="*/ 192 h 104991"/>
                    <a:gd name="connsiteX42" fmla="*/ 1853737 w 1853886"/>
                    <a:gd name="connsiteY42" fmla="*/ 582 h 104991"/>
                    <a:gd name="connsiteX43" fmla="*/ 1853348 w 1853886"/>
                    <a:gd name="connsiteY43" fmla="*/ 2054 h 104991"/>
                    <a:gd name="connsiteX44" fmla="*/ 1772607 w 1853886"/>
                    <a:gd name="connsiteY44" fmla="*/ 44189 h 104991"/>
                    <a:gd name="connsiteX45" fmla="*/ 1686497 w 1853886"/>
                    <a:gd name="connsiteY45" fmla="*/ 75888 h 104991"/>
                    <a:gd name="connsiteX46" fmla="*/ 1648194 w 1853886"/>
                    <a:gd name="connsiteY46" fmla="*/ 84029 h 104991"/>
                    <a:gd name="connsiteX47" fmla="*/ 1642825 w 1853886"/>
                    <a:gd name="connsiteY47" fmla="*/ 85025 h 104991"/>
                    <a:gd name="connsiteX48" fmla="*/ 1597485 w 1853886"/>
                    <a:gd name="connsiteY48" fmla="*/ 93101 h 104991"/>
                    <a:gd name="connsiteX49" fmla="*/ 1504923 w 1853886"/>
                    <a:gd name="connsiteY49" fmla="*/ 104382 h 104991"/>
                    <a:gd name="connsiteX50" fmla="*/ 1437542 w 1853886"/>
                    <a:gd name="connsiteY50" fmla="*/ 103884 h 104991"/>
                    <a:gd name="connsiteX51" fmla="*/ 1415089 w 1853886"/>
                    <a:gd name="connsiteY51" fmla="*/ 103105 h 104991"/>
                    <a:gd name="connsiteX52" fmla="*/ 1395472 w 1853886"/>
                    <a:gd name="connsiteY52" fmla="*/ 102585 h 104991"/>
                    <a:gd name="connsiteX53" fmla="*/ 1322959 w 1853886"/>
                    <a:gd name="connsiteY53" fmla="*/ 100117 h 104991"/>
                    <a:gd name="connsiteX54" fmla="*/ 1284029 w 1853886"/>
                    <a:gd name="connsiteY54" fmla="*/ 97562 h 104991"/>
                    <a:gd name="connsiteX55" fmla="*/ 1230808 w 1853886"/>
                    <a:gd name="connsiteY55" fmla="*/ 94444 h 104991"/>
                    <a:gd name="connsiteX56" fmla="*/ 1167606 w 1853886"/>
                    <a:gd name="connsiteY56" fmla="*/ 93729 h 104991"/>
                    <a:gd name="connsiteX57" fmla="*/ 1138332 w 1853886"/>
                    <a:gd name="connsiteY57" fmla="*/ 93621 h 104991"/>
                    <a:gd name="connsiteX58" fmla="*/ 1068418 w 1853886"/>
                    <a:gd name="connsiteY58" fmla="*/ 94097 h 104991"/>
                    <a:gd name="connsiteX59" fmla="*/ 1044774 w 1853886"/>
                    <a:gd name="connsiteY59" fmla="*/ 94422 h 104991"/>
                    <a:gd name="connsiteX60" fmla="*/ 952168 w 1853886"/>
                    <a:gd name="connsiteY60" fmla="*/ 94076 h 104991"/>
                    <a:gd name="connsiteX61" fmla="*/ 883574 w 1853886"/>
                    <a:gd name="connsiteY61" fmla="*/ 93686 h 104991"/>
                    <a:gd name="connsiteX62" fmla="*/ 859346 w 1853886"/>
                    <a:gd name="connsiteY62" fmla="*/ 93643 h 104991"/>
                    <a:gd name="connsiteX63" fmla="*/ 766848 w 1853886"/>
                    <a:gd name="connsiteY63" fmla="*/ 94769 h 104991"/>
                    <a:gd name="connsiteX64" fmla="*/ 716009 w 1853886"/>
                    <a:gd name="connsiteY64" fmla="*/ 97367 h 104991"/>
                    <a:gd name="connsiteX65" fmla="*/ 673290 w 1853886"/>
                    <a:gd name="connsiteY65" fmla="*/ 99662 h 104991"/>
                    <a:gd name="connsiteX66" fmla="*/ 579796 w 1853886"/>
                    <a:gd name="connsiteY66" fmla="*/ 102412 h 104991"/>
                    <a:gd name="connsiteX67" fmla="*/ 486736 w 1853886"/>
                    <a:gd name="connsiteY67" fmla="*/ 104339 h 104991"/>
                    <a:gd name="connsiteX68" fmla="*/ 479201 w 1853886"/>
                    <a:gd name="connsiteY68" fmla="*/ 104512 h 104991"/>
                    <a:gd name="connsiteX69" fmla="*/ 448238 w 1853886"/>
                    <a:gd name="connsiteY69" fmla="*/ 104988 h 104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853886" h="104991">
                      <a:moveTo>
                        <a:pt x="448238" y="104988"/>
                      </a:moveTo>
                      <a:cubicBezTo>
                        <a:pt x="445662" y="104988"/>
                        <a:pt x="443107" y="104967"/>
                        <a:pt x="440552" y="104945"/>
                      </a:cubicBezTo>
                      <a:cubicBezTo>
                        <a:pt x="425395" y="104729"/>
                        <a:pt x="409459" y="104101"/>
                        <a:pt x="393220" y="103040"/>
                      </a:cubicBezTo>
                      <a:cubicBezTo>
                        <a:pt x="365831" y="101264"/>
                        <a:pt x="336146" y="98276"/>
                        <a:pt x="299857" y="93599"/>
                      </a:cubicBezTo>
                      <a:cubicBezTo>
                        <a:pt x="268959" y="89615"/>
                        <a:pt x="237802" y="85372"/>
                        <a:pt x="207294" y="80998"/>
                      </a:cubicBezTo>
                      <a:cubicBezTo>
                        <a:pt x="179948" y="77079"/>
                        <a:pt x="150717" y="69609"/>
                        <a:pt x="120426" y="58805"/>
                      </a:cubicBezTo>
                      <a:cubicBezTo>
                        <a:pt x="90417" y="48108"/>
                        <a:pt x="63633" y="36481"/>
                        <a:pt x="38538" y="23274"/>
                      </a:cubicBezTo>
                      <a:cubicBezTo>
                        <a:pt x="26846" y="17124"/>
                        <a:pt x="14418" y="10152"/>
                        <a:pt x="539" y="2011"/>
                      </a:cubicBezTo>
                      <a:cubicBezTo>
                        <a:pt x="19" y="1708"/>
                        <a:pt x="-154" y="1037"/>
                        <a:pt x="149" y="539"/>
                      </a:cubicBezTo>
                      <a:cubicBezTo>
                        <a:pt x="452" y="19"/>
                        <a:pt x="1124" y="-154"/>
                        <a:pt x="1621" y="149"/>
                      </a:cubicBezTo>
                      <a:cubicBezTo>
                        <a:pt x="15457" y="8290"/>
                        <a:pt x="27842" y="15219"/>
                        <a:pt x="39513" y="21368"/>
                      </a:cubicBezTo>
                      <a:cubicBezTo>
                        <a:pt x="64521" y="34533"/>
                        <a:pt x="91218" y="46116"/>
                        <a:pt x="121119" y="56791"/>
                      </a:cubicBezTo>
                      <a:cubicBezTo>
                        <a:pt x="151280" y="67552"/>
                        <a:pt x="180359" y="74979"/>
                        <a:pt x="207554" y="78898"/>
                      </a:cubicBezTo>
                      <a:cubicBezTo>
                        <a:pt x="238062" y="83271"/>
                        <a:pt x="269197" y="87515"/>
                        <a:pt x="300095" y="91499"/>
                      </a:cubicBezTo>
                      <a:cubicBezTo>
                        <a:pt x="336340" y="96176"/>
                        <a:pt x="365960" y="99164"/>
                        <a:pt x="393307" y="100939"/>
                      </a:cubicBezTo>
                      <a:cubicBezTo>
                        <a:pt x="409503" y="101979"/>
                        <a:pt x="425395" y="102628"/>
                        <a:pt x="440530" y="102823"/>
                      </a:cubicBezTo>
                      <a:cubicBezTo>
                        <a:pt x="453413" y="102996"/>
                        <a:pt x="466513" y="102672"/>
                        <a:pt x="479201" y="102368"/>
                      </a:cubicBezTo>
                      <a:lnTo>
                        <a:pt x="486736" y="102195"/>
                      </a:lnTo>
                      <a:cubicBezTo>
                        <a:pt x="520643" y="101416"/>
                        <a:pt x="551085" y="100788"/>
                        <a:pt x="579796" y="100268"/>
                      </a:cubicBezTo>
                      <a:cubicBezTo>
                        <a:pt x="612837" y="99662"/>
                        <a:pt x="643410" y="98753"/>
                        <a:pt x="673225" y="97518"/>
                      </a:cubicBezTo>
                      <a:cubicBezTo>
                        <a:pt x="687450" y="96934"/>
                        <a:pt x="701914" y="96068"/>
                        <a:pt x="715901" y="95223"/>
                      </a:cubicBezTo>
                      <a:cubicBezTo>
                        <a:pt x="732573" y="94227"/>
                        <a:pt x="749808" y="93210"/>
                        <a:pt x="766783" y="92625"/>
                      </a:cubicBezTo>
                      <a:cubicBezTo>
                        <a:pt x="799456" y="91499"/>
                        <a:pt x="831912" y="91434"/>
                        <a:pt x="859367" y="91499"/>
                      </a:cubicBezTo>
                      <a:cubicBezTo>
                        <a:pt x="867443" y="91521"/>
                        <a:pt x="875520" y="91521"/>
                        <a:pt x="883596" y="91542"/>
                      </a:cubicBezTo>
                      <a:cubicBezTo>
                        <a:pt x="906092" y="91564"/>
                        <a:pt x="929325" y="91586"/>
                        <a:pt x="952211" y="91932"/>
                      </a:cubicBezTo>
                      <a:cubicBezTo>
                        <a:pt x="988110" y="92473"/>
                        <a:pt x="1017514" y="92582"/>
                        <a:pt x="1044752" y="92279"/>
                      </a:cubicBezTo>
                      <a:cubicBezTo>
                        <a:pt x="1052633" y="92192"/>
                        <a:pt x="1060515" y="92084"/>
                        <a:pt x="1068396" y="91954"/>
                      </a:cubicBezTo>
                      <a:cubicBezTo>
                        <a:pt x="1091326" y="91629"/>
                        <a:pt x="1115035" y="91304"/>
                        <a:pt x="1138354" y="91478"/>
                      </a:cubicBezTo>
                      <a:cubicBezTo>
                        <a:pt x="1148119" y="91564"/>
                        <a:pt x="1157862" y="91564"/>
                        <a:pt x="1167606" y="91586"/>
                      </a:cubicBezTo>
                      <a:cubicBezTo>
                        <a:pt x="1188327" y="91629"/>
                        <a:pt x="1209784" y="91672"/>
                        <a:pt x="1230873" y="92300"/>
                      </a:cubicBezTo>
                      <a:cubicBezTo>
                        <a:pt x="1248671" y="92842"/>
                        <a:pt x="1266729" y="94162"/>
                        <a:pt x="1284180" y="95440"/>
                      </a:cubicBezTo>
                      <a:cubicBezTo>
                        <a:pt x="1296912" y="96371"/>
                        <a:pt x="1310098" y="97345"/>
                        <a:pt x="1323046" y="97995"/>
                      </a:cubicBezTo>
                      <a:cubicBezTo>
                        <a:pt x="1347188" y="99207"/>
                        <a:pt x="1371741" y="99835"/>
                        <a:pt x="1395515" y="100463"/>
                      </a:cubicBezTo>
                      <a:cubicBezTo>
                        <a:pt x="1402054" y="100636"/>
                        <a:pt x="1408593" y="100810"/>
                        <a:pt x="1415132" y="100983"/>
                      </a:cubicBezTo>
                      <a:cubicBezTo>
                        <a:pt x="1422624" y="101199"/>
                        <a:pt x="1430115" y="101481"/>
                        <a:pt x="1437607" y="101762"/>
                      </a:cubicBezTo>
                      <a:cubicBezTo>
                        <a:pt x="1459649" y="102607"/>
                        <a:pt x="1482448" y="103473"/>
                        <a:pt x="1504793" y="102260"/>
                      </a:cubicBezTo>
                      <a:cubicBezTo>
                        <a:pt x="1538722" y="100398"/>
                        <a:pt x="1571958" y="95267"/>
                        <a:pt x="1597117" y="91001"/>
                      </a:cubicBezTo>
                      <a:cubicBezTo>
                        <a:pt x="1610347" y="88749"/>
                        <a:pt x="1624312" y="86259"/>
                        <a:pt x="1642413" y="82925"/>
                      </a:cubicBezTo>
                      <a:lnTo>
                        <a:pt x="1647783" y="81929"/>
                      </a:lnTo>
                      <a:cubicBezTo>
                        <a:pt x="1660341" y="79634"/>
                        <a:pt x="1673354" y="77252"/>
                        <a:pt x="1685912" y="73809"/>
                      </a:cubicBezTo>
                      <a:cubicBezTo>
                        <a:pt x="1712458" y="66556"/>
                        <a:pt x="1740519" y="56228"/>
                        <a:pt x="1771720" y="42219"/>
                      </a:cubicBezTo>
                      <a:cubicBezTo>
                        <a:pt x="1797637" y="30592"/>
                        <a:pt x="1823966" y="16843"/>
                        <a:pt x="1852265" y="192"/>
                      </a:cubicBezTo>
                      <a:cubicBezTo>
                        <a:pt x="1852785" y="-111"/>
                        <a:pt x="1853434" y="63"/>
                        <a:pt x="1853737" y="582"/>
                      </a:cubicBezTo>
                      <a:cubicBezTo>
                        <a:pt x="1854040" y="1102"/>
                        <a:pt x="1853867" y="1751"/>
                        <a:pt x="1853348" y="2054"/>
                      </a:cubicBezTo>
                      <a:cubicBezTo>
                        <a:pt x="1824983" y="18727"/>
                        <a:pt x="1798590" y="32519"/>
                        <a:pt x="1772607" y="44189"/>
                      </a:cubicBezTo>
                      <a:cubicBezTo>
                        <a:pt x="1741298" y="58242"/>
                        <a:pt x="1713129" y="68613"/>
                        <a:pt x="1686497" y="75888"/>
                      </a:cubicBezTo>
                      <a:cubicBezTo>
                        <a:pt x="1673852" y="79331"/>
                        <a:pt x="1660818" y="81734"/>
                        <a:pt x="1648194" y="84029"/>
                      </a:cubicBezTo>
                      <a:lnTo>
                        <a:pt x="1642825" y="85025"/>
                      </a:lnTo>
                      <a:cubicBezTo>
                        <a:pt x="1624724" y="88360"/>
                        <a:pt x="1610736" y="90871"/>
                        <a:pt x="1597485" y="93101"/>
                      </a:cubicBezTo>
                      <a:cubicBezTo>
                        <a:pt x="1572261" y="97367"/>
                        <a:pt x="1538960" y="102520"/>
                        <a:pt x="1504923" y="104382"/>
                      </a:cubicBezTo>
                      <a:cubicBezTo>
                        <a:pt x="1482491" y="105616"/>
                        <a:pt x="1459627" y="104729"/>
                        <a:pt x="1437542" y="103884"/>
                      </a:cubicBezTo>
                      <a:cubicBezTo>
                        <a:pt x="1430050" y="103603"/>
                        <a:pt x="1422580" y="103321"/>
                        <a:pt x="1415089" y="103105"/>
                      </a:cubicBezTo>
                      <a:cubicBezTo>
                        <a:pt x="1408550" y="102931"/>
                        <a:pt x="1402011" y="102758"/>
                        <a:pt x="1395472" y="102585"/>
                      </a:cubicBezTo>
                      <a:cubicBezTo>
                        <a:pt x="1371698" y="101957"/>
                        <a:pt x="1347123" y="101329"/>
                        <a:pt x="1322959" y="100117"/>
                      </a:cubicBezTo>
                      <a:cubicBezTo>
                        <a:pt x="1309968" y="99467"/>
                        <a:pt x="1296782" y="98493"/>
                        <a:pt x="1284029" y="97562"/>
                      </a:cubicBezTo>
                      <a:cubicBezTo>
                        <a:pt x="1266599" y="96284"/>
                        <a:pt x="1248563" y="94963"/>
                        <a:pt x="1230808" y="94444"/>
                      </a:cubicBezTo>
                      <a:cubicBezTo>
                        <a:pt x="1209741" y="93816"/>
                        <a:pt x="1188327" y="93773"/>
                        <a:pt x="1167606" y="93729"/>
                      </a:cubicBezTo>
                      <a:cubicBezTo>
                        <a:pt x="1157841" y="93708"/>
                        <a:pt x="1148097" y="93686"/>
                        <a:pt x="1138332" y="93621"/>
                      </a:cubicBezTo>
                      <a:cubicBezTo>
                        <a:pt x="1115035" y="93426"/>
                        <a:pt x="1091326" y="93773"/>
                        <a:pt x="1068418" y="94097"/>
                      </a:cubicBezTo>
                      <a:cubicBezTo>
                        <a:pt x="1060536" y="94206"/>
                        <a:pt x="1052655" y="94314"/>
                        <a:pt x="1044774" y="94422"/>
                      </a:cubicBezTo>
                      <a:cubicBezTo>
                        <a:pt x="1017514" y="94747"/>
                        <a:pt x="988089" y="94639"/>
                        <a:pt x="952168" y="94076"/>
                      </a:cubicBezTo>
                      <a:cubicBezTo>
                        <a:pt x="929303" y="93729"/>
                        <a:pt x="906071" y="93708"/>
                        <a:pt x="883574" y="93686"/>
                      </a:cubicBezTo>
                      <a:cubicBezTo>
                        <a:pt x="875498" y="93686"/>
                        <a:pt x="867422" y="93664"/>
                        <a:pt x="859346" y="93643"/>
                      </a:cubicBezTo>
                      <a:cubicBezTo>
                        <a:pt x="831912" y="93578"/>
                        <a:pt x="799478" y="93643"/>
                        <a:pt x="766848" y="94769"/>
                      </a:cubicBezTo>
                      <a:cubicBezTo>
                        <a:pt x="749895" y="95353"/>
                        <a:pt x="732681" y="96371"/>
                        <a:pt x="716009" y="97367"/>
                      </a:cubicBezTo>
                      <a:cubicBezTo>
                        <a:pt x="702022" y="98190"/>
                        <a:pt x="687537" y="99056"/>
                        <a:pt x="673290" y="99662"/>
                      </a:cubicBezTo>
                      <a:cubicBezTo>
                        <a:pt x="643453" y="100918"/>
                        <a:pt x="612859" y="101805"/>
                        <a:pt x="579796" y="102412"/>
                      </a:cubicBezTo>
                      <a:cubicBezTo>
                        <a:pt x="551085" y="102931"/>
                        <a:pt x="520664" y="103581"/>
                        <a:pt x="486736" y="104339"/>
                      </a:cubicBezTo>
                      <a:lnTo>
                        <a:pt x="479201" y="104512"/>
                      </a:lnTo>
                      <a:cubicBezTo>
                        <a:pt x="469111" y="104729"/>
                        <a:pt x="458653" y="104988"/>
                        <a:pt x="448238" y="1049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6" name="任意多边形: 形状 485">
                  <a:extLst>
                    <a:ext uri="{FF2B5EF4-FFF2-40B4-BE49-F238E27FC236}">
                      <a16:creationId xmlns:a16="http://schemas.microsoft.com/office/drawing/2014/main" id="{D596A417-AA2C-7B98-6681-C56D7F531F29}"/>
                    </a:ext>
                  </a:extLst>
                </p:cNvPr>
                <p:cNvSpPr/>
                <p:nvPr/>
              </p:nvSpPr>
              <p:spPr>
                <a:xfrm>
                  <a:off x="6564564" y="2665850"/>
                  <a:ext cx="1797540" cy="155358"/>
                </a:xfrm>
                <a:custGeom>
                  <a:avLst/>
                  <a:gdLst>
                    <a:gd name="connsiteX0" fmla="*/ 953669 w 1797540"/>
                    <a:gd name="connsiteY0" fmla="*/ 155358 h 155358"/>
                    <a:gd name="connsiteX1" fmla="*/ 924049 w 1797540"/>
                    <a:gd name="connsiteY1" fmla="*/ 155120 h 155358"/>
                    <a:gd name="connsiteX2" fmla="*/ 849090 w 1797540"/>
                    <a:gd name="connsiteY2" fmla="*/ 153042 h 155358"/>
                    <a:gd name="connsiteX3" fmla="*/ 833002 w 1797540"/>
                    <a:gd name="connsiteY3" fmla="*/ 152500 h 155358"/>
                    <a:gd name="connsiteX4" fmla="*/ 742432 w 1797540"/>
                    <a:gd name="connsiteY4" fmla="*/ 150487 h 155358"/>
                    <a:gd name="connsiteX5" fmla="*/ 701358 w 1797540"/>
                    <a:gd name="connsiteY5" fmla="*/ 150746 h 155358"/>
                    <a:gd name="connsiteX6" fmla="*/ 651190 w 1797540"/>
                    <a:gd name="connsiteY6" fmla="*/ 150920 h 155358"/>
                    <a:gd name="connsiteX7" fmla="*/ 560013 w 1797540"/>
                    <a:gd name="connsiteY7" fmla="*/ 147520 h 155358"/>
                    <a:gd name="connsiteX8" fmla="*/ 515367 w 1797540"/>
                    <a:gd name="connsiteY8" fmla="*/ 144922 h 155358"/>
                    <a:gd name="connsiteX9" fmla="*/ 468469 w 1797540"/>
                    <a:gd name="connsiteY9" fmla="*/ 142194 h 155358"/>
                    <a:gd name="connsiteX10" fmla="*/ 452879 w 1797540"/>
                    <a:gd name="connsiteY10" fmla="*/ 141436 h 155358"/>
                    <a:gd name="connsiteX11" fmla="*/ 423324 w 1797540"/>
                    <a:gd name="connsiteY11" fmla="*/ 139791 h 155358"/>
                    <a:gd name="connsiteX12" fmla="*/ 377920 w 1797540"/>
                    <a:gd name="connsiteY12" fmla="*/ 134594 h 155358"/>
                    <a:gd name="connsiteX13" fmla="*/ 287696 w 1797540"/>
                    <a:gd name="connsiteY13" fmla="*/ 116623 h 155358"/>
                    <a:gd name="connsiteX14" fmla="*/ 260003 w 1797540"/>
                    <a:gd name="connsiteY14" fmla="*/ 110127 h 155358"/>
                    <a:gd name="connsiteX15" fmla="*/ 198143 w 1797540"/>
                    <a:gd name="connsiteY15" fmla="*/ 95902 h 155358"/>
                    <a:gd name="connsiteX16" fmla="*/ 114328 w 1797540"/>
                    <a:gd name="connsiteY16" fmla="*/ 67494 h 155358"/>
                    <a:gd name="connsiteX17" fmla="*/ 36272 w 1797540"/>
                    <a:gd name="connsiteY17" fmla="*/ 25013 h 155358"/>
                    <a:gd name="connsiteX18" fmla="*/ 481 w 1797540"/>
                    <a:gd name="connsiteY18" fmla="*/ 1975 h 155358"/>
                    <a:gd name="connsiteX19" fmla="*/ 178 w 1797540"/>
                    <a:gd name="connsiteY19" fmla="*/ 481 h 155358"/>
                    <a:gd name="connsiteX20" fmla="*/ 1672 w 1797540"/>
                    <a:gd name="connsiteY20" fmla="*/ 178 h 155358"/>
                    <a:gd name="connsiteX21" fmla="*/ 37398 w 1797540"/>
                    <a:gd name="connsiteY21" fmla="*/ 23194 h 155358"/>
                    <a:gd name="connsiteX22" fmla="*/ 115215 w 1797540"/>
                    <a:gd name="connsiteY22" fmla="*/ 65546 h 155358"/>
                    <a:gd name="connsiteX23" fmla="*/ 198597 w 1797540"/>
                    <a:gd name="connsiteY23" fmla="*/ 93823 h 155358"/>
                    <a:gd name="connsiteX24" fmla="*/ 260501 w 1797540"/>
                    <a:gd name="connsiteY24" fmla="*/ 108049 h 155358"/>
                    <a:gd name="connsiteX25" fmla="*/ 288194 w 1797540"/>
                    <a:gd name="connsiteY25" fmla="*/ 114544 h 155358"/>
                    <a:gd name="connsiteX26" fmla="*/ 378244 w 1797540"/>
                    <a:gd name="connsiteY26" fmla="*/ 132472 h 155358"/>
                    <a:gd name="connsiteX27" fmla="*/ 423497 w 1797540"/>
                    <a:gd name="connsiteY27" fmla="*/ 137647 h 155358"/>
                    <a:gd name="connsiteX28" fmla="*/ 452987 w 1797540"/>
                    <a:gd name="connsiteY28" fmla="*/ 139293 h 155358"/>
                    <a:gd name="connsiteX29" fmla="*/ 468598 w 1797540"/>
                    <a:gd name="connsiteY29" fmla="*/ 140050 h 155358"/>
                    <a:gd name="connsiteX30" fmla="*/ 515497 w 1797540"/>
                    <a:gd name="connsiteY30" fmla="*/ 142779 h 155358"/>
                    <a:gd name="connsiteX31" fmla="*/ 560122 w 1797540"/>
                    <a:gd name="connsiteY31" fmla="*/ 145377 h 155358"/>
                    <a:gd name="connsiteX32" fmla="*/ 651212 w 1797540"/>
                    <a:gd name="connsiteY32" fmla="*/ 148776 h 155358"/>
                    <a:gd name="connsiteX33" fmla="*/ 701336 w 1797540"/>
                    <a:gd name="connsiteY33" fmla="*/ 148603 h 155358"/>
                    <a:gd name="connsiteX34" fmla="*/ 742432 w 1797540"/>
                    <a:gd name="connsiteY34" fmla="*/ 148343 h 155358"/>
                    <a:gd name="connsiteX35" fmla="*/ 833067 w 1797540"/>
                    <a:gd name="connsiteY35" fmla="*/ 150357 h 155358"/>
                    <a:gd name="connsiteX36" fmla="*/ 849155 w 1797540"/>
                    <a:gd name="connsiteY36" fmla="*/ 150898 h 155358"/>
                    <a:gd name="connsiteX37" fmla="*/ 924071 w 1797540"/>
                    <a:gd name="connsiteY37" fmla="*/ 152977 h 155358"/>
                    <a:gd name="connsiteX38" fmla="*/ 1014533 w 1797540"/>
                    <a:gd name="connsiteY38" fmla="*/ 152349 h 155358"/>
                    <a:gd name="connsiteX39" fmla="*/ 1066152 w 1797540"/>
                    <a:gd name="connsiteY39" fmla="*/ 150746 h 155358"/>
                    <a:gd name="connsiteX40" fmla="*/ 1106749 w 1797540"/>
                    <a:gd name="connsiteY40" fmla="*/ 149447 h 155358"/>
                    <a:gd name="connsiteX41" fmla="*/ 1196432 w 1797540"/>
                    <a:gd name="connsiteY41" fmla="*/ 148560 h 155358"/>
                    <a:gd name="connsiteX42" fmla="*/ 1287176 w 1797540"/>
                    <a:gd name="connsiteY42" fmla="*/ 147131 h 155358"/>
                    <a:gd name="connsiteX43" fmla="*/ 1367418 w 1797540"/>
                    <a:gd name="connsiteY43" fmla="*/ 141869 h 155358"/>
                    <a:gd name="connsiteX44" fmla="*/ 1377357 w 1797540"/>
                    <a:gd name="connsiteY44" fmla="*/ 141155 h 155358"/>
                    <a:gd name="connsiteX45" fmla="*/ 1395544 w 1797540"/>
                    <a:gd name="connsiteY45" fmla="*/ 139942 h 155358"/>
                    <a:gd name="connsiteX46" fmla="*/ 1419838 w 1797540"/>
                    <a:gd name="connsiteY46" fmla="*/ 138253 h 155358"/>
                    <a:gd name="connsiteX47" fmla="*/ 1463943 w 1797540"/>
                    <a:gd name="connsiteY47" fmla="*/ 132018 h 155358"/>
                    <a:gd name="connsiteX48" fmla="*/ 1552695 w 1797540"/>
                    <a:gd name="connsiteY48" fmla="*/ 109997 h 155358"/>
                    <a:gd name="connsiteX49" fmla="*/ 1571900 w 1797540"/>
                    <a:gd name="connsiteY49" fmla="*/ 104519 h 155358"/>
                    <a:gd name="connsiteX50" fmla="*/ 1596085 w 1797540"/>
                    <a:gd name="connsiteY50" fmla="*/ 97634 h 155358"/>
                    <a:gd name="connsiteX51" fmla="*/ 1637376 w 1797540"/>
                    <a:gd name="connsiteY51" fmla="*/ 84838 h 155358"/>
                    <a:gd name="connsiteX52" fmla="*/ 1719199 w 1797540"/>
                    <a:gd name="connsiteY52" fmla="*/ 46643 h 155358"/>
                    <a:gd name="connsiteX53" fmla="*/ 1795869 w 1797540"/>
                    <a:gd name="connsiteY53" fmla="*/ 200 h 155358"/>
                    <a:gd name="connsiteX54" fmla="*/ 1797363 w 1797540"/>
                    <a:gd name="connsiteY54" fmla="*/ 503 h 155358"/>
                    <a:gd name="connsiteX55" fmla="*/ 1797060 w 1797540"/>
                    <a:gd name="connsiteY55" fmla="*/ 1997 h 155358"/>
                    <a:gd name="connsiteX56" fmla="*/ 1720217 w 1797540"/>
                    <a:gd name="connsiteY56" fmla="*/ 48549 h 155358"/>
                    <a:gd name="connsiteX57" fmla="*/ 1638112 w 1797540"/>
                    <a:gd name="connsiteY57" fmla="*/ 86873 h 155358"/>
                    <a:gd name="connsiteX58" fmla="*/ 1596713 w 1797540"/>
                    <a:gd name="connsiteY58" fmla="*/ 99713 h 155358"/>
                    <a:gd name="connsiteX59" fmla="*/ 1572463 w 1797540"/>
                    <a:gd name="connsiteY59" fmla="*/ 106598 h 155358"/>
                    <a:gd name="connsiteX60" fmla="*/ 1553236 w 1797540"/>
                    <a:gd name="connsiteY60" fmla="*/ 112076 h 155358"/>
                    <a:gd name="connsiteX61" fmla="*/ 1464311 w 1797540"/>
                    <a:gd name="connsiteY61" fmla="*/ 134139 h 155358"/>
                    <a:gd name="connsiteX62" fmla="*/ 1419968 w 1797540"/>
                    <a:gd name="connsiteY62" fmla="*/ 140397 h 155358"/>
                    <a:gd name="connsiteX63" fmla="*/ 1395631 w 1797540"/>
                    <a:gd name="connsiteY63" fmla="*/ 142086 h 155358"/>
                    <a:gd name="connsiteX64" fmla="*/ 1377465 w 1797540"/>
                    <a:gd name="connsiteY64" fmla="*/ 143298 h 155358"/>
                    <a:gd name="connsiteX65" fmla="*/ 1367526 w 1797540"/>
                    <a:gd name="connsiteY65" fmla="*/ 144013 h 155358"/>
                    <a:gd name="connsiteX66" fmla="*/ 1287241 w 1797540"/>
                    <a:gd name="connsiteY66" fmla="*/ 149274 h 155358"/>
                    <a:gd name="connsiteX67" fmla="*/ 1196324 w 1797540"/>
                    <a:gd name="connsiteY67" fmla="*/ 150703 h 155358"/>
                    <a:gd name="connsiteX68" fmla="*/ 1106749 w 1797540"/>
                    <a:gd name="connsiteY68" fmla="*/ 151591 h 155358"/>
                    <a:gd name="connsiteX69" fmla="*/ 1066152 w 1797540"/>
                    <a:gd name="connsiteY69" fmla="*/ 152890 h 155358"/>
                    <a:gd name="connsiteX70" fmla="*/ 1014511 w 1797540"/>
                    <a:gd name="connsiteY70" fmla="*/ 154492 h 155358"/>
                    <a:gd name="connsiteX71" fmla="*/ 953669 w 1797540"/>
                    <a:gd name="connsiteY71" fmla="*/ 155358 h 155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797540" h="155358">
                      <a:moveTo>
                        <a:pt x="953669" y="155358"/>
                      </a:moveTo>
                      <a:cubicBezTo>
                        <a:pt x="943493" y="155358"/>
                        <a:pt x="933663" y="155272"/>
                        <a:pt x="924049" y="155120"/>
                      </a:cubicBezTo>
                      <a:cubicBezTo>
                        <a:pt x="899063" y="154687"/>
                        <a:pt x="873665" y="153843"/>
                        <a:pt x="849090" y="153042"/>
                      </a:cubicBezTo>
                      <a:lnTo>
                        <a:pt x="833002" y="152500"/>
                      </a:lnTo>
                      <a:cubicBezTo>
                        <a:pt x="804054" y="151548"/>
                        <a:pt x="773048" y="150660"/>
                        <a:pt x="742432" y="150487"/>
                      </a:cubicBezTo>
                      <a:cubicBezTo>
                        <a:pt x="728748" y="150400"/>
                        <a:pt x="714826" y="150573"/>
                        <a:pt x="701358" y="150746"/>
                      </a:cubicBezTo>
                      <a:cubicBezTo>
                        <a:pt x="684924" y="150941"/>
                        <a:pt x="667906" y="151158"/>
                        <a:pt x="651190" y="150920"/>
                      </a:cubicBezTo>
                      <a:cubicBezTo>
                        <a:pt x="624840" y="150552"/>
                        <a:pt x="595869" y="149469"/>
                        <a:pt x="560013" y="147520"/>
                      </a:cubicBezTo>
                      <a:cubicBezTo>
                        <a:pt x="545138" y="146698"/>
                        <a:pt x="530242" y="145810"/>
                        <a:pt x="515367" y="144922"/>
                      </a:cubicBezTo>
                      <a:cubicBezTo>
                        <a:pt x="499734" y="143991"/>
                        <a:pt x="484101" y="143038"/>
                        <a:pt x="468469" y="142194"/>
                      </a:cubicBezTo>
                      <a:cubicBezTo>
                        <a:pt x="463272" y="141912"/>
                        <a:pt x="458076" y="141674"/>
                        <a:pt x="452879" y="141436"/>
                      </a:cubicBezTo>
                      <a:cubicBezTo>
                        <a:pt x="443179" y="140981"/>
                        <a:pt x="433176" y="140527"/>
                        <a:pt x="423324" y="139791"/>
                      </a:cubicBezTo>
                      <a:cubicBezTo>
                        <a:pt x="408774" y="138686"/>
                        <a:pt x="393921" y="136997"/>
                        <a:pt x="377920" y="134594"/>
                      </a:cubicBezTo>
                      <a:cubicBezTo>
                        <a:pt x="345788" y="129766"/>
                        <a:pt x="314284" y="122794"/>
                        <a:pt x="287696" y="116623"/>
                      </a:cubicBezTo>
                      <a:cubicBezTo>
                        <a:pt x="278450" y="114479"/>
                        <a:pt x="269226" y="112292"/>
                        <a:pt x="260003" y="110127"/>
                      </a:cubicBezTo>
                      <a:cubicBezTo>
                        <a:pt x="239758" y="105364"/>
                        <a:pt x="218820" y="100427"/>
                        <a:pt x="198143" y="95902"/>
                      </a:cubicBezTo>
                      <a:cubicBezTo>
                        <a:pt x="171013" y="89969"/>
                        <a:pt x="142800" y="80421"/>
                        <a:pt x="114328" y="67494"/>
                      </a:cubicBezTo>
                      <a:cubicBezTo>
                        <a:pt x="90142" y="56517"/>
                        <a:pt x="64615" y="42616"/>
                        <a:pt x="36272" y="25013"/>
                      </a:cubicBezTo>
                      <a:cubicBezTo>
                        <a:pt x="25814" y="18517"/>
                        <a:pt x="14447" y="11199"/>
                        <a:pt x="481" y="1975"/>
                      </a:cubicBezTo>
                      <a:cubicBezTo>
                        <a:pt x="-17" y="1651"/>
                        <a:pt x="-147" y="979"/>
                        <a:pt x="178" y="481"/>
                      </a:cubicBezTo>
                      <a:cubicBezTo>
                        <a:pt x="503" y="-17"/>
                        <a:pt x="1174" y="-147"/>
                        <a:pt x="1672" y="178"/>
                      </a:cubicBezTo>
                      <a:cubicBezTo>
                        <a:pt x="15616" y="9380"/>
                        <a:pt x="26962" y="16699"/>
                        <a:pt x="37398" y="23194"/>
                      </a:cubicBezTo>
                      <a:cubicBezTo>
                        <a:pt x="65654" y="40754"/>
                        <a:pt x="91095" y="54590"/>
                        <a:pt x="115215" y="65546"/>
                      </a:cubicBezTo>
                      <a:cubicBezTo>
                        <a:pt x="143558" y="78407"/>
                        <a:pt x="171597" y="87912"/>
                        <a:pt x="198597" y="93823"/>
                      </a:cubicBezTo>
                      <a:cubicBezTo>
                        <a:pt x="219297" y="98348"/>
                        <a:pt x="240234" y="103285"/>
                        <a:pt x="260501" y="108049"/>
                      </a:cubicBezTo>
                      <a:cubicBezTo>
                        <a:pt x="269724" y="110214"/>
                        <a:pt x="278948" y="112401"/>
                        <a:pt x="288194" y="114544"/>
                      </a:cubicBezTo>
                      <a:cubicBezTo>
                        <a:pt x="314739" y="120715"/>
                        <a:pt x="346199" y="127665"/>
                        <a:pt x="378244" y="132472"/>
                      </a:cubicBezTo>
                      <a:cubicBezTo>
                        <a:pt x="394202" y="134875"/>
                        <a:pt x="408990" y="136564"/>
                        <a:pt x="423497" y="137647"/>
                      </a:cubicBezTo>
                      <a:cubicBezTo>
                        <a:pt x="433306" y="138383"/>
                        <a:pt x="443309" y="138838"/>
                        <a:pt x="452987" y="139293"/>
                      </a:cubicBezTo>
                      <a:cubicBezTo>
                        <a:pt x="458184" y="139531"/>
                        <a:pt x="463402" y="139769"/>
                        <a:pt x="468598" y="140050"/>
                      </a:cubicBezTo>
                      <a:cubicBezTo>
                        <a:pt x="484231" y="140895"/>
                        <a:pt x="499864" y="141826"/>
                        <a:pt x="515497" y="142779"/>
                      </a:cubicBezTo>
                      <a:cubicBezTo>
                        <a:pt x="530372" y="143666"/>
                        <a:pt x="545247" y="144576"/>
                        <a:pt x="560122" y="145377"/>
                      </a:cubicBezTo>
                      <a:cubicBezTo>
                        <a:pt x="595956" y="147325"/>
                        <a:pt x="624905" y="148408"/>
                        <a:pt x="651212" y="148776"/>
                      </a:cubicBezTo>
                      <a:cubicBezTo>
                        <a:pt x="667906" y="149014"/>
                        <a:pt x="684902" y="148798"/>
                        <a:pt x="701336" y="148603"/>
                      </a:cubicBezTo>
                      <a:cubicBezTo>
                        <a:pt x="714804" y="148430"/>
                        <a:pt x="728726" y="148257"/>
                        <a:pt x="742432" y="148343"/>
                      </a:cubicBezTo>
                      <a:cubicBezTo>
                        <a:pt x="773091" y="148516"/>
                        <a:pt x="804119" y="149404"/>
                        <a:pt x="833067" y="150357"/>
                      </a:cubicBezTo>
                      <a:lnTo>
                        <a:pt x="849155" y="150898"/>
                      </a:lnTo>
                      <a:cubicBezTo>
                        <a:pt x="873708" y="151721"/>
                        <a:pt x="899106" y="152565"/>
                        <a:pt x="924071" y="152977"/>
                      </a:cubicBezTo>
                      <a:cubicBezTo>
                        <a:pt x="951612" y="153431"/>
                        <a:pt x="981211" y="153236"/>
                        <a:pt x="1014533" y="152349"/>
                      </a:cubicBezTo>
                      <a:cubicBezTo>
                        <a:pt x="1031747" y="151894"/>
                        <a:pt x="1049241" y="151309"/>
                        <a:pt x="1066152" y="150746"/>
                      </a:cubicBezTo>
                      <a:cubicBezTo>
                        <a:pt x="1079684" y="150292"/>
                        <a:pt x="1093217" y="149837"/>
                        <a:pt x="1106749" y="149447"/>
                      </a:cubicBezTo>
                      <a:cubicBezTo>
                        <a:pt x="1135481" y="148603"/>
                        <a:pt x="1166249" y="147932"/>
                        <a:pt x="1196432" y="148560"/>
                      </a:cubicBezTo>
                      <a:cubicBezTo>
                        <a:pt x="1225727" y="149188"/>
                        <a:pt x="1256278" y="148689"/>
                        <a:pt x="1287176" y="147131"/>
                      </a:cubicBezTo>
                      <a:cubicBezTo>
                        <a:pt x="1313938" y="145788"/>
                        <a:pt x="1341133" y="143796"/>
                        <a:pt x="1367418" y="141869"/>
                      </a:cubicBezTo>
                      <a:lnTo>
                        <a:pt x="1377357" y="141155"/>
                      </a:lnTo>
                      <a:cubicBezTo>
                        <a:pt x="1383419" y="140722"/>
                        <a:pt x="1389482" y="140332"/>
                        <a:pt x="1395544" y="139942"/>
                      </a:cubicBezTo>
                      <a:cubicBezTo>
                        <a:pt x="1403512" y="139422"/>
                        <a:pt x="1411762" y="138903"/>
                        <a:pt x="1419838" y="138253"/>
                      </a:cubicBezTo>
                      <a:cubicBezTo>
                        <a:pt x="1433197" y="137192"/>
                        <a:pt x="1447617" y="135157"/>
                        <a:pt x="1463943" y="132018"/>
                      </a:cubicBezTo>
                      <a:cubicBezTo>
                        <a:pt x="1494949" y="126085"/>
                        <a:pt x="1525998" y="117532"/>
                        <a:pt x="1552695" y="109997"/>
                      </a:cubicBezTo>
                      <a:cubicBezTo>
                        <a:pt x="1559104" y="108179"/>
                        <a:pt x="1565513" y="106360"/>
                        <a:pt x="1571900" y="104519"/>
                      </a:cubicBezTo>
                      <a:cubicBezTo>
                        <a:pt x="1579955" y="102224"/>
                        <a:pt x="1588031" y="99908"/>
                        <a:pt x="1596085" y="97634"/>
                      </a:cubicBezTo>
                      <a:cubicBezTo>
                        <a:pt x="1609769" y="93802"/>
                        <a:pt x="1623843" y="89839"/>
                        <a:pt x="1637376" y="84838"/>
                      </a:cubicBezTo>
                      <a:cubicBezTo>
                        <a:pt x="1662730" y="75462"/>
                        <a:pt x="1688713" y="63315"/>
                        <a:pt x="1719199" y="46643"/>
                      </a:cubicBezTo>
                      <a:cubicBezTo>
                        <a:pt x="1744207" y="32959"/>
                        <a:pt x="1769280" y="17760"/>
                        <a:pt x="1795869" y="200"/>
                      </a:cubicBezTo>
                      <a:cubicBezTo>
                        <a:pt x="1796367" y="-125"/>
                        <a:pt x="1797038" y="5"/>
                        <a:pt x="1797363" y="503"/>
                      </a:cubicBezTo>
                      <a:cubicBezTo>
                        <a:pt x="1797688" y="1001"/>
                        <a:pt x="1797558" y="1672"/>
                        <a:pt x="1797060" y="1997"/>
                      </a:cubicBezTo>
                      <a:cubicBezTo>
                        <a:pt x="1770428" y="19600"/>
                        <a:pt x="1745290" y="34821"/>
                        <a:pt x="1720217" y="48549"/>
                      </a:cubicBezTo>
                      <a:cubicBezTo>
                        <a:pt x="1689644" y="65286"/>
                        <a:pt x="1663553" y="77454"/>
                        <a:pt x="1638112" y="86873"/>
                      </a:cubicBezTo>
                      <a:cubicBezTo>
                        <a:pt x="1624515" y="91918"/>
                        <a:pt x="1610376" y="95880"/>
                        <a:pt x="1596713" y="99713"/>
                      </a:cubicBezTo>
                      <a:cubicBezTo>
                        <a:pt x="1588594" y="101986"/>
                        <a:pt x="1580539" y="104303"/>
                        <a:pt x="1572463" y="106598"/>
                      </a:cubicBezTo>
                      <a:cubicBezTo>
                        <a:pt x="1566054" y="108438"/>
                        <a:pt x="1559645" y="110257"/>
                        <a:pt x="1553236" y="112076"/>
                      </a:cubicBezTo>
                      <a:cubicBezTo>
                        <a:pt x="1526517" y="119632"/>
                        <a:pt x="1495382" y="128185"/>
                        <a:pt x="1464311" y="134139"/>
                      </a:cubicBezTo>
                      <a:cubicBezTo>
                        <a:pt x="1447920" y="137279"/>
                        <a:pt x="1433414" y="139336"/>
                        <a:pt x="1419968" y="140397"/>
                      </a:cubicBezTo>
                      <a:cubicBezTo>
                        <a:pt x="1411870" y="141046"/>
                        <a:pt x="1403620" y="141566"/>
                        <a:pt x="1395631" y="142086"/>
                      </a:cubicBezTo>
                      <a:cubicBezTo>
                        <a:pt x="1389568" y="142475"/>
                        <a:pt x="1383506" y="142865"/>
                        <a:pt x="1377465" y="143298"/>
                      </a:cubicBezTo>
                      <a:lnTo>
                        <a:pt x="1367526" y="144013"/>
                      </a:lnTo>
                      <a:cubicBezTo>
                        <a:pt x="1341219" y="145940"/>
                        <a:pt x="1314024" y="147932"/>
                        <a:pt x="1287241" y="149274"/>
                      </a:cubicBezTo>
                      <a:cubicBezTo>
                        <a:pt x="1256278" y="150833"/>
                        <a:pt x="1225684" y="151309"/>
                        <a:pt x="1196324" y="150703"/>
                      </a:cubicBezTo>
                      <a:cubicBezTo>
                        <a:pt x="1166184" y="150075"/>
                        <a:pt x="1135460" y="150746"/>
                        <a:pt x="1106749" y="151591"/>
                      </a:cubicBezTo>
                      <a:cubicBezTo>
                        <a:pt x="1093217" y="151981"/>
                        <a:pt x="1079684" y="152435"/>
                        <a:pt x="1066152" y="152890"/>
                      </a:cubicBezTo>
                      <a:cubicBezTo>
                        <a:pt x="1049241" y="153453"/>
                        <a:pt x="1031725" y="154038"/>
                        <a:pt x="1014511" y="154492"/>
                      </a:cubicBezTo>
                      <a:cubicBezTo>
                        <a:pt x="992859" y="155077"/>
                        <a:pt x="972701" y="155358"/>
                        <a:pt x="953669" y="1553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7" name="任意多边形: 形状 486">
                  <a:extLst>
                    <a:ext uri="{FF2B5EF4-FFF2-40B4-BE49-F238E27FC236}">
                      <a16:creationId xmlns:a16="http://schemas.microsoft.com/office/drawing/2014/main" id="{9045DB6B-772B-E743-9B06-03DAA3C131D4}"/>
                    </a:ext>
                  </a:extLst>
                </p:cNvPr>
                <p:cNvSpPr/>
                <p:nvPr/>
              </p:nvSpPr>
              <p:spPr>
                <a:xfrm>
                  <a:off x="6594765" y="2708257"/>
                  <a:ext cx="1737274" cy="209887"/>
                </a:xfrm>
                <a:custGeom>
                  <a:avLst/>
                  <a:gdLst>
                    <a:gd name="connsiteX0" fmla="*/ 903375 w 1737274"/>
                    <a:gd name="connsiteY0" fmla="*/ 209888 h 209887"/>
                    <a:gd name="connsiteX1" fmla="*/ 893068 w 1737274"/>
                    <a:gd name="connsiteY1" fmla="*/ 209823 h 209887"/>
                    <a:gd name="connsiteX2" fmla="*/ 803624 w 1737274"/>
                    <a:gd name="connsiteY2" fmla="*/ 206618 h 209887"/>
                    <a:gd name="connsiteX3" fmla="*/ 715955 w 1737274"/>
                    <a:gd name="connsiteY3" fmla="*/ 202569 h 209887"/>
                    <a:gd name="connsiteX4" fmla="*/ 713573 w 1737274"/>
                    <a:gd name="connsiteY4" fmla="*/ 202461 h 209887"/>
                    <a:gd name="connsiteX5" fmla="*/ 681571 w 1737274"/>
                    <a:gd name="connsiteY5" fmla="*/ 201400 h 209887"/>
                    <a:gd name="connsiteX6" fmla="*/ 623176 w 1737274"/>
                    <a:gd name="connsiteY6" fmla="*/ 198802 h 209887"/>
                    <a:gd name="connsiteX7" fmla="*/ 557938 w 1737274"/>
                    <a:gd name="connsiteY7" fmla="*/ 192133 h 209887"/>
                    <a:gd name="connsiteX8" fmla="*/ 534576 w 1737274"/>
                    <a:gd name="connsiteY8" fmla="*/ 189491 h 209887"/>
                    <a:gd name="connsiteX9" fmla="*/ 456368 w 1737274"/>
                    <a:gd name="connsiteY9" fmla="*/ 178860 h 209887"/>
                    <a:gd name="connsiteX10" fmla="*/ 446084 w 1737274"/>
                    <a:gd name="connsiteY10" fmla="*/ 177323 h 209887"/>
                    <a:gd name="connsiteX11" fmla="*/ 426250 w 1737274"/>
                    <a:gd name="connsiteY11" fmla="*/ 174595 h 209887"/>
                    <a:gd name="connsiteX12" fmla="*/ 401848 w 1737274"/>
                    <a:gd name="connsiteY12" fmla="*/ 171174 h 209887"/>
                    <a:gd name="connsiteX13" fmla="*/ 358436 w 1737274"/>
                    <a:gd name="connsiteY13" fmla="*/ 162123 h 209887"/>
                    <a:gd name="connsiteX14" fmla="*/ 315175 w 1737274"/>
                    <a:gd name="connsiteY14" fmla="*/ 150280 h 209887"/>
                    <a:gd name="connsiteX15" fmla="*/ 309936 w 1737274"/>
                    <a:gd name="connsiteY15" fmla="*/ 148764 h 209887"/>
                    <a:gd name="connsiteX16" fmla="*/ 272196 w 1737274"/>
                    <a:gd name="connsiteY16" fmla="*/ 137288 h 209887"/>
                    <a:gd name="connsiteX17" fmla="*/ 239350 w 1737274"/>
                    <a:gd name="connsiteY17" fmla="*/ 125943 h 209887"/>
                    <a:gd name="connsiteX18" fmla="*/ 187883 w 1737274"/>
                    <a:gd name="connsiteY18" fmla="*/ 108578 h 209887"/>
                    <a:gd name="connsiteX19" fmla="*/ 108030 w 1737274"/>
                    <a:gd name="connsiteY19" fmla="*/ 73956 h 209887"/>
                    <a:gd name="connsiteX20" fmla="*/ 34327 w 1737274"/>
                    <a:gd name="connsiteY20" fmla="*/ 27253 h 209887"/>
                    <a:gd name="connsiteX21" fmla="*/ 14537 w 1737274"/>
                    <a:gd name="connsiteY21" fmla="*/ 12529 h 209887"/>
                    <a:gd name="connsiteX22" fmla="*/ 441 w 1737274"/>
                    <a:gd name="connsiteY22" fmla="*/ 1963 h 209887"/>
                    <a:gd name="connsiteX23" fmla="*/ 203 w 1737274"/>
                    <a:gd name="connsiteY23" fmla="*/ 447 h 209887"/>
                    <a:gd name="connsiteX24" fmla="*/ 1719 w 1737274"/>
                    <a:gd name="connsiteY24" fmla="*/ 209 h 209887"/>
                    <a:gd name="connsiteX25" fmla="*/ 15836 w 1737274"/>
                    <a:gd name="connsiteY25" fmla="*/ 10775 h 209887"/>
                    <a:gd name="connsiteX26" fmla="*/ 35582 w 1737274"/>
                    <a:gd name="connsiteY26" fmla="*/ 25456 h 209887"/>
                    <a:gd name="connsiteX27" fmla="*/ 109048 w 1737274"/>
                    <a:gd name="connsiteY27" fmla="*/ 72007 h 209887"/>
                    <a:gd name="connsiteX28" fmla="*/ 188511 w 1737274"/>
                    <a:gd name="connsiteY28" fmla="*/ 106478 h 209887"/>
                    <a:gd name="connsiteX29" fmla="*/ 240064 w 1737274"/>
                    <a:gd name="connsiteY29" fmla="*/ 123886 h 209887"/>
                    <a:gd name="connsiteX30" fmla="*/ 272867 w 1737274"/>
                    <a:gd name="connsiteY30" fmla="*/ 135231 h 209887"/>
                    <a:gd name="connsiteX31" fmla="*/ 310520 w 1737274"/>
                    <a:gd name="connsiteY31" fmla="*/ 146685 h 209887"/>
                    <a:gd name="connsiteX32" fmla="*/ 315760 w 1737274"/>
                    <a:gd name="connsiteY32" fmla="*/ 148201 h 209887"/>
                    <a:gd name="connsiteX33" fmla="*/ 358934 w 1737274"/>
                    <a:gd name="connsiteY33" fmla="*/ 160023 h 209887"/>
                    <a:gd name="connsiteX34" fmla="*/ 402173 w 1737274"/>
                    <a:gd name="connsiteY34" fmla="*/ 169030 h 209887"/>
                    <a:gd name="connsiteX35" fmla="*/ 426532 w 1737274"/>
                    <a:gd name="connsiteY35" fmla="*/ 172451 h 209887"/>
                    <a:gd name="connsiteX36" fmla="*/ 446408 w 1737274"/>
                    <a:gd name="connsiteY36" fmla="*/ 175179 h 209887"/>
                    <a:gd name="connsiteX37" fmla="*/ 456693 w 1737274"/>
                    <a:gd name="connsiteY37" fmla="*/ 176717 h 209887"/>
                    <a:gd name="connsiteX38" fmla="*/ 534814 w 1737274"/>
                    <a:gd name="connsiteY38" fmla="*/ 187348 h 209887"/>
                    <a:gd name="connsiteX39" fmla="*/ 558176 w 1737274"/>
                    <a:gd name="connsiteY39" fmla="*/ 189989 h 209887"/>
                    <a:gd name="connsiteX40" fmla="*/ 623349 w 1737274"/>
                    <a:gd name="connsiteY40" fmla="*/ 196658 h 209887"/>
                    <a:gd name="connsiteX41" fmla="*/ 681636 w 1737274"/>
                    <a:gd name="connsiteY41" fmla="*/ 199256 h 209887"/>
                    <a:gd name="connsiteX42" fmla="*/ 713681 w 1737274"/>
                    <a:gd name="connsiteY42" fmla="*/ 200317 h 209887"/>
                    <a:gd name="connsiteX43" fmla="*/ 716063 w 1737274"/>
                    <a:gd name="connsiteY43" fmla="*/ 200426 h 209887"/>
                    <a:gd name="connsiteX44" fmla="*/ 803754 w 1737274"/>
                    <a:gd name="connsiteY44" fmla="*/ 204496 h 209887"/>
                    <a:gd name="connsiteX45" fmla="*/ 893112 w 1737274"/>
                    <a:gd name="connsiteY45" fmla="*/ 207679 h 209887"/>
                    <a:gd name="connsiteX46" fmla="*/ 983141 w 1737274"/>
                    <a:gd name="connsiteY46" fmla="*/ 205449 h 209887"/>
                    <a:gd name="connsiteX47" fmla="*/ 1024301 w 1737274"/>
                    <a:gd name="connsiteY47" fmla="*/ 203457 h 209887"/>
                    <a:gd name="connsiteX48" fmla="*/ 1073322 w 1737274"/>
                    <a:gd name="connsiteY48" fmla="*/ 201119 h 209887"/>
                    <a:gd name="connsiteX49" fmla="*/ 1076851 w 1737274"/>
                    <a:gd name="connsiteY49" fmla="*/ 200945 h 209887"/>
                    <a:gd name="connsiteX50" fmla="*/ 1117968 w 1737274"/>
                    <a:gd name="connsiteY50" fmla="*/ 199192 h 209887"/>
                    <a:gd name="connsiteX51" fmla="*/ 1128816 w 1737274"/>
                    <a:gd name="connsiteY51" fmla="*/ 198845 h 209887"/>
                    <a:gd name="connsiteX52" fmla="*/ 1161164 w 1737274"/>
                    <a:gd name="connsiteY52" fmla="*/ 197416 h 209887"/>
                    <a:gd name="connsiteX53" fmla="*/ 1235799 w 1737274"/>
                    <a:gd name="connsiteY53" fmla="*/ 189340 h 209887"/>
                    <a:gd name="connsiteX54" fmla="*/ 1250089 w 1737274"/>
                    <a:gd name="connsiteY54" fmla="*/ 187543 h 209887"/>
                    <a:gd name="connsiteX55" fmla="*/ 1337238 w 1737274"/>
                    <a:gd name="connsiteY55" fmla="*/ 173945 h 209887"/>
                    <a:gd name="connsiteX56" fmla="*/ 1337953 w 1737274"/>
                    <a:gd name="connsiteY56" fmla="*/ 173815 h 209887"/>
                    <a:gd name="connsiteX57" fmla="*/ 1347610 w 1737274"/>
                    <a:gd name="connsiteY57" fmla="*/ 172191 h 209887"/>
                    <a:gd name="connsiteX58" fmla="*/ 1379135 w 1737274"/>
                    <a:gd name="connsiteY58" fmla="*/ 166237 h 209887"/>
                    <a:gd name="connsiteX59" fmla="*/ 1421530 w 1737274"/>
                    <a:gd name="connsiteY59" fmla="*/ 154523 h 209887"/>
                    <a:gd name="connsiteX60" fmla="*/ 1504652 w 1737274"/>
                    <a:gd name="connsiteY60" fmla="*/ 125726 h 209887"/>
                    <a:gd name="connsiteX61" fmla="*/ 1525178 w 1737274"/>
                    <a:gd name="connsiteY61" fmla="*/ 117737 h 209887"/>
                    <a:gd name="connsiteX62" fmla="*/ 1545726 w 1737274"/>
                    <a:gd name="connsiteY62" fmla="*/ 109747 h 209887"/>
                    <a:gd name="connsiteX63" fmla="*/ 1585371 w 1737274"/>
                    <a:gd name="connsiteY63" fmla="*/ 93248 h 209887"/>
                    <a:gd name="connsiteX64" fmla="*/ 1663188 w 1737274"/>
                    <a:gd name="connsiteY64" fmla="*/ 50269 h 209887"/>
                    <a:gd name="connsiteX65" fmla="*/ 1735550 w 1737274"/>
                    <a:gd name="connsiteY65" fmla="*/ 209 h 209887"/>
                    <a:gd name="connsiteX66" fmla="*/ 1737065 w 1737274"/>
                    <a:gd name="connsiteY66" fmla="*/ 447 h 209887"/>
                    <a:gd name="connsiteX67" fmla="*/ 1736827 w 1737274"/>
                    <a:gd name="connsiteY67" fmla="*/ 1963 h 209887"/>
                    <a:gd name="connsiteX68" fmla="*/ 1664336 w 1737274"/>
                    <a:gd name="connsiteY68" fmla="*/ 52109 h 209887"/>
                    <a:gd name="connsiteX69" fmla="*/ 1586280 w 1737274"/>
                    <a:gd name="connsiteY69" fmla="*/ 95197 h 209887"/>
                    <a:gd name="connsiteX70" fmla="*/ 1546484 w 1737274"/>
                    <a:gd name="connsiteY70" fmla="*/ 111761 h 209887"/>
                    <a:gd name="connsiteX71" fmla="*/ 1525958 w 1737274"/>
                    <a:gd name="connsiteY71" fmla="*/ 119750 h 209887"/>
                    <a:gd name="connsiteX72" fmla="*/ 1505410 w 1737274"/>
                    <a:gd name="connsiteY72" fmla="*/ 127740 h 209887"/>
                    <a:gd name="connsiteX73" fmla="*/ 1422158 w 1737274"/>
                    <a:gd name="connsiteY73" fmla="*/ 156580 h 209887"/>
                    <a:gd name="connsiteX74" fmla="*/ 1379612 w 1737274"/>
                    <a:gd name="connsiteY74" fmla="*/ 168316 h 209887"/>
                    <a:gd name="connsiteX75" fmla="*/ 1347935 w 1737274"/>
                    <a:gd name="connsiteY75" fmla="*/ 174292 h 209887"/>
                    <a:gd name="connsiteX76" fmla="*/ 1338299 w 1737274"/>
                    <a:gd name="connsiteY76" fmla="*/ 175916 h 209887"/>
                    <a:gd name="connsiteX77" fmla="*/ 1337585 w 1737274"/>
                    <a:gd name="connsiteY77" fmla="*/ 176046 h 209887"/>
                    <a:gd name="connsiteX78" fmla="*/ 1250349 w 1737274"/>
                    <a:gd name="connsiteY78" fmla="*/ 189665 h 209887"/>
                    <a:gd name="connsiteX79" fmla="*/ 1236080 w 1737274"/>
                    <a:gd name="connsiteY79" fmla="*/ 191462 h 209887"/>
                    <a:gd name="connsiteX80" fmla="*/ 1161316 w 1737274"/>
                    <a:gd name="connsiteY80" fmla="*/ 199560 h 209887"/>
                    <a:gd name="connsiteX81" fmla="*/ 1128881 w 1737274"/>
                    <a:gd name="connsiteY81" fmla="*/ 200989 h 209887"/>
                    <a:gd name="connsiteX82" fmla="*/ 1118055 w 1737274"/>
                    <a:gd name="connsiteY82" fmla="*/ 201335 h 209887"/>
                    <a:gd name="connsiteX83" fmla="*/ 1076981 w 1737274"/>
                    <a:gd name="connsiteY83" fmla="*/ 203067 h 209887"/>
                    <a:gd name="connsiteX84" fmla="*/ 1073452 w 1737274"/>
                    <a:gd name="connsiteY84" fmla="*/ 203219 h 209887"/>
                    <a:gd name="connsiteX85" fmla="*/ 1024453 w 1737274"/>
                    <a:gd name="connsiteY85" fmla="*/ 205557 h 209887"/>
                    <a:gd name="connsiteX86" fmla="*/ 983292 w 1737274"/>
                    <a:gd name="connsiteY86" fmla="*/ 207549 h 209887"/>
                    <a:gd name="connsiteX87" fmla="*/ 903375 w 1737274"/>
                    <a:gd name="connsiteY87" fmla="*/ 209888 h 209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1737274" h="209887">
                      <a:moveTo>
                        <a:pt x="903375" y="209888"/>
                      </a:moveTo>
                      <a:cubicBezTo>
                        <a:pt x="899932" y="209888"/>
                        <a:pt x="896511" y="209866"/>
                        <a:pt x="893068" y="209823"/>
                      </a:cubicBezTo>
                      <a:cubicBezTo>
                        <a:pt x="860460" y="209476"/>
                        <a:pt x="828134" y="207939"/>
                        <a:pt x="803624" y="206618"/>
                      </a:cubicBezTo>
                      <a:cubicBezTo>
                        <a:pt x="774415" y="205059"/>
                        <a:pt x="744687" y="203803"/>
                        <a:pt x="715955" y="202569"/>
                      </a:cubicBezTo>
                      <a:lnTo>
                        <a:pt x="713573" y="202461"/>
                      </a:lnTo>
                      <a:cubicBezTo>
                        <a:pt x="702920" y="202006"/>
                        <a:pt x="692072" y="201703"/>
                        <a:pt x="681571" y="201400"/>
                      </a:cubicBezTo>
                      <a:cubicBezTo>
                        <a:pt x="662409" y="200859"/>
                        <a:pt x="642619" y="200317"/>
                        <a:pt x="623176" y="198802"/>
                      </a:cubicBezTo>
                      <a:cubicBezTo>
                        <a:pt x="601350" y="197091"/>
                        <a:pt x="579287" y="194580"/>
                        <a:pt x="557938" y="192133"/>
                      </a:cubicBezTo>
                      <a:cubicBezTo>
                        <a:pt x="550165" y="191245"/>
                        <a:pt x="542370" y="190358"/>
                        <a:pt x="534576" y="189491"/>
                      </a:cubicBezTo>
                      <a:cubicBezTo>
                        <a:pt x="508398" y="186612"/>
                        <a:pt x="481961" y="182671"/>
                        <a:pt x="456368" y="178860"/>
                      </a:cubicBezTo>
                      <a:lnTo>
                        <a:pt x="446084" y="177323"/>
                      </a:lnTo>
                      <a:cubicBezTo>
                        <a:pt x="439480" y="176349"/>
                        <a:pt x="432746" y="175461"/>
                        <a:pt x="426250" y="174595"/>
                      </a:cubicBezTo>
                      <a:cubicBezTo>
                        <a:pt x="418239" y="173534"/>
                        <a:pt x="409968" y="172451"/>
                        <a:pt x="401848" y="171174"/>
                      </a:cubicBezTo>
                      <a:cubicBezTo>
                        <a:pt x="386021" y="168684"/>
                        <a:pt x="370323" y="165025"/>
                        <a:pt x="358436" y="162123"/>
                      </a:cubicBezTo>
                      <a:cubicBezTo>
                        <a:pt x="343908" y="158572"/>
                        <a:pt x="329682" y="154502"/>
                        <a:pt x="315175" y="150280"/>
                      </a:cubicBezTo>
                      <a:lnTo>
                        <a:pt x="309936" y="148764"/>
                      </a:lnTo>
                      <a:cubicBezTo>
                        <a:pt x="297529" y="145170"/>
                        <a:pt x="284689" y="141445"/>
                        <a:pt x="272196" y="137288"/>
                      </a:cubicBezTo>
                      <a:cubicBezTo>
                        <a:pt x="261218" y="133607"/>
                        <a:pt x="250089" y="129710"/>
                        <a:pt x="239350" y="125943"/>
                      </a:cubicBezTo>
                      <a:cubicBezTo>
                        <a:pt x="222548" y="120053"/>
                        <a:pt x="205161" y="113947"/>
                        <a:pt x="187883" y="108578"/>
                      </a:cubicBezTo>
                      <a:cubicBezTo>
                        <a:pt x="163135" y="100870"/>
                        <a:pt x="137001" y="89546"/>
                        <a:pt x="108030" y="73956"/>
                      </a:cubicBezTo>
                      <a:cubicBezTo>
                        <a:pt x="84040" y="61030"/>
                        <a:pt x="59941" y="45765"/>
                        <a:pt x="34327" y="27253"/>
                      </a:cubicBezTo>
                      <a:cubicBezTo>
                        <a:pt x="27658" y="22446"/>
                        <a:pt x="20989" y="17401"/>
                        <a:pt x="14537" y="12529"/>
                      </a:cubicBezTo>
                      <a:cubicBezTo>
                        <a:pt x="9838" y="9000"/>
                        <a:pt x="5161" y="5449"/>
                        <a:pt x="441" y="1963"/>
                      </a:cubicBezTo>
                      <a:cubicBezTo>
                        <a:pt x="-35" y="1617"/>
                        <a:pt x="-143" y="924"/>
                        <a:pt x="203" y="447"/>
                      </a:cubicBezTo>
                      <a:cubicBezTo>
                        <a:pt x="549" y="-29"/>
                        <a:pt x="1242" y="-137"/>
                        <a:pt x="1719" y="209"/>
                      </a:cubicBezTo>
                      <a:cubicBezTo>
                        <a:pt x="6439" y="3695"/>
                        <a:pt x="11137" y="7246"/>
                        <a:pt x="15836" y="10775"/>
                      </a:cubicBezTo>
                      <a:cubicBezTo>
                        <a:pt x="22288" y="15647"/>
                        <a:pt x="28935" y="20670"/>
                        <a:pt x="35582" y="25456"/>
                      </a:cubicBezTo>
                      <a:cubicBezTo>
                        <a:pt x="61110" y="43903"/>
                        <a:pt x="85144" y="59125"/>
                        <a:pt x="109048" y="72007"/>
                      </a:cubicBezTo>
                      <a:cubicBezTo>
                        <a:pt x="137910" y="87554"/>
                        <a:pt x="163892" y="98813"/>
                        <a:pt x="188511" y="106478"/>
                      </a:cubicBezTo>
                      <a:cubicBezTo>
                        <a:pt x="205832" y="111869"/>
                        <a:pt x="223241" y="117975"/>
                        <a:pt x="240064" y="123886"/>
                      </a:cubicBezTo>
                      <a:cubicBezTo>
                        <a:pt x="250804" y="127653"/>
                        <a:pt x="261911" y="131551"/>
                        <a:pt x="272867" y="135231"/>
                      </a:cubicBezTo>
                      <a:cubicBezTo>
                        <a:pt x="285317" y="139389"/>
                        <a:pt x="298135" y="143113"/>
                        <a:pt x="310520" y="146685"/>
                      </a:cubicBezTo>
                      <a:lnTo>
                        <a:pt x="315760" y="148201"/>
                      </a:lnTo>
                      <a:cubicBezTo>
                        <a:pt x="330245" y="152402"/>
                        <a:pt x="344449" y="156472"/>
                        <a:pt x="358934" y="160023"/>
                      </a:cubicBezTo>
                      <a:cubicBezTo>
                        <a:pt x="370778" y="162903"/>
                        <a:pt x="386411" y="166540"/>
                        <a:pt x="402173" y="169030"/>
                      </a:cubicBezTo>
                      <a:cubicBezTo>
                        <a:pt x="410271" y="170308"/>
                        <a:pt x="418521" y="171390"/>
                        <a:pt x="426532" y="172451"/>
                      </a:cubicBezTo>
                      <a:cubicBezTo>
                        <a:pt x="433049" y="173317"/>
                        <a:pt x="439783" y="174184"/>
                        <a:pt x="446408" y="175179"/>
                      </a:cubicBezTo>
                      <a:lnTo>
                        <a:pt x="456693" y="176717"/>
                      </a:lnTo>
                      <a:cubicBezTo>
                        <a:pt x="482264" y="180528"/>
                        <a:pt x="508680" y="184468"/>
                        <a:pt x="534814" y="187348"/>
                      </a:cubicBezTo>
                      <a:cubicBezTo>
                        <a:pt x="542608" y="188214"/>
                        <a:pt x="550381" y="189102"/>
                        <a:pt x="558176" y="189989"/>
                      </a:cubicBezTo>
                      <a:cubicBezTo>
                        <a:pt x="579504" y="192436"/>
                        <a:pt x="601567" y="194948"/>
                        <a:pt x="623349" y="196658"/>
                      </a:cubicBezTo>
                      <a:cubicBezTo>
                        <a:pt x="642727" y="198174"/>
                        <a:pt x="662517" y="198715"/>
                        <a:pt x="681636" y="199256"/>
                      </a:cubicBezTo>
                      <a:cubicBezTo>
                        <a:pt x="692137" y="199538"/>
                        <a:pt x="703007" y="199863"/>
                        <a:pt x="713681" y="200317"/>
                      </a:cubicBezTo>
                      <a:lnTo>
                        <a:pt x="716063" y="200426"/>
                      </a:lnTo>
                      <a:cubicBezTo>
                        <a:pt x="744817" y="201660"/>
                        <a:pt x="774523" y="202937"/>
                        <a:pt x="803754" y="204496"/>
                      </a:cubicBezTo>
                      <a:cubicBezTo>
                        <a:pt x="828242" y="205795"/>
                        <a:pt x="860547" y="207333"/>
                        <a:pt x="893112" y="207679"/>
                      </a:cubicBezTo>
                      <a:cubicBezTo>
                        <a:pt x="923489" y="208004"/>
                        <a:pt x="954322" y="206791"/>
                        <a:pt x="983141" y="205449"/>
                      </a:cubicBezTo>
                      <a:cubicBezTo>
                        <a:pt x="996868" y="204799"/>
                        <a:pt x="1010574" y="204128"/>
                        <a:pt x="1024301" y="203457"/>
                      </a:cubicBezTo>
                      <a:cubicBezTo>
                        <a:pt x="1040649" y="202656"/>
                        <a:pt x="1056974" y="201855"/>
                        <a:pt x="1073322" y="201119"/>
                      </a:cubicBezTo>
                      <a:lnTo>
                        <a:pt x="1076851" y="200945"/>
                      </a:lnTo>
                      <a:cubicBezTo>
                        <a:pt x="1090319" y="200317"/>
                        <a:pt x="1104241" y="199690"/>
                        <a:pt x="1117968" y="199192"/>
                      </a:cubicBezTo>
                      <a:cubicBezTo>
                        <a:pt x="1121584" y="199062"/>
                        <a:pt x="1125200" y="198953"/>
                        <a:pt x="1128816" y="198845"/>
                      </a:cubicBezTo>
                      <a:cubicBezTo>
                        <a:pt x="1139425" y="198520"/>
                        <a:pt x="1150403" y="198196"/>
                        <a:pt x="1161164" y="197416"/>
                      </a:cubicBezTo>
                      <a:cubicBezTo>
                        <a:pt x="1186129" y="195619"/>
                        <a:pt x="1211375" y="192414"/>
                        <a:pt x="1235799" y="189340"/>
                      </a:cubicBezTo>
                      <a:cubicBezTo>
                        <a:pt x="1240562" y="188734"/>
                        <a:pt x="1245326" y="188127"/>
                        <a:pt x="1250089" y="187543"/>
                      </a:cubicBezTo>
                      <a:cubicBezTo>
                        <a:pt x="1279276" y="183905"/>
                        <a:pt x="1308744" y="178839"/>
                        <a:pt x="1337238" y="173945"/>
                      </a:cubicBezTo>
                      <a:lnTo>
                        <a:pt x="1337953" y="173815"/>
                      </a:lnTo>
                      <a:cubicBezTo>
                        <a:pt x="1341179" y="173274"/>
                        <a:pt x="1344384" y="172733"/>
                        <a:pt x="1347610" y="172191"/>
                      </a:cubicBezTo>
                      <a:cubicBezTo>
                        <a:pt x="1357981" y="170481"/>
                        <a:pt x="1368720" y="168705"/>
                        <a:pt x="1379135" y="166237"/>
                      </a:cubicBezTo>
                      <a:cubicBezTo>
                        <a:pt x="1392430" y="163098"/>
                        <a:pt x="1406287" y="159265"/>
                        <a:pt x="1421530" y="154523"/>
                      </a:cubicBezTo>
                      <a:cubicBezTo>
                        <a:pt x="1448963" y="145992"/>
                        <a:pt x="1476937" y="136314"/>
                        <a:pt x="1504652" y="125726"/>
                      </a:cubicBezTo>
                      <a:cubicBezTo>
                        <a:pt x="1511516" y="123106"/>
                        <a:pt x="1518336" y="120421"/>
                        <a:pt x="1525178" y="117737"/>
                      </a:cubicBezTo>
                      <a:cubicBezTo>
                        <a:pt x="1532020" y="115052"/>
                        <a:pt x="1538862" y="112367"/>
                        <a:pt x="1545726" y="109747"/>
                      </a:cubicBezTo>
                      <a:cubicBezTo>
                        <a:pt x="1558436" y="104897"/>
                        <a:pt x="1572033" y="99549"/>
                        <a:pt x="1585371" y="93248"/>
                      </a:cubicBezTo>
                      <a:cubicBezTo>
                        <a:pt x="1611245" y="81015"/>
                        <a:pt x="1637422" y="66551"/>
                        <a:pt x="1663188" y="50269"/>
                      </a:cubicBezTo>
                      <a:cubicBezTo>
                        <a:pt x="1684862" y="36563"/>
                        <a:pt x="1707185" y="21125"/>
                        <a:pt x="1735550" y="209"/>
                      </a:cubicBezTo>
                      <a:cubicBezTo>
                        <a:pt x="1736026" y="-137"/>
                        <a:pt x="1736719" y="-51"/>
                        <a:pt x="1737065" y="447"/>
                      </a:cubicBezTo>
                      <a:cubicBezTo>
                        <a:pt x="1737412" y="945"/>
                        <a:pt x="1737325" y="1617"/>
                        <a:pt x="1736827" y="1963"/>
                      </a:cubicBezTo>
                      <a:cubicBezTo>
                        <a:pt x="1708419" y="22922"/>
                        <a:pt x="1686075" y="38382"/>
                        <a:pt x="1664336" y="52109"/>
                      </a:cubicBezTo>
                      <a:cubicBezTo>
                        <a:pt x="1638483" y="68435"/>
                        <a:pt x="1612219" y="82942"/>
                        <a:pt x="1586280" y="95197"/>
                      </a:cubicBezTo>
                      <a:cubicBezTo>
                        <a:pt x="1572899" y="101519"/>
                        <a:pt x="1559237" y="106911"/>
                        <a:pt x="1546484" y="111761"/>
                      </a:cubicBezTo>
                      <a:cubicBezTo>
                        <a:pt x="1539620" y="114380"/>
                        <a:pt x="1532800" y="117065"/>
                        <a:pt x="1525958" y="119750"/>
                      </a:cubicBezTo>
                      <a:cubicBezTo>
                        <a:pt x="1519116" y="122435"/>
                        <a:pt x="1512274" y="125120"/>
                        <a:pt x="1505410" y="127740"/>
                      </a:cubicBezTo>
                      <a:cubicBezTo>
                        <a:pt x="1477652" y="138328"/>
                        <a:pt x="1449634" y="148028"/>
                        <a:pt x="1422158" y="156580"/>
                      </a:cubicBezTo>
                      <a:cubicBezTo>
                        <a:pt x="1406871" y="161322"/>
                        <a:pt x="1392949" y="165176"/>
                        <a:pt x="1379612" y="168316"/>
                      </a:cubicBezTo>
                      <a:cubicBezTo>
                        <a:pt x="1369132" y="170784"/>
                        <a:pt x="1358349" y="172581"/>
                        <a:pt x="1347935" y="174292"/>
                      </a:cubicBezTo>
                      <a:cubicBezTo>
                        <a:pt x="1344730" y="174833"/>
                        <a:pt x="1341504" y="175353"/>
                        <a:pt x="1338299" y="175916"/>
                      </a:cubicBezTo>
                      <a:lnTo>
                        <a:pt x="1337585" y="176046"/>
                      </a:lnTo>
                      <a:cubicBezTo>
                        <a:pt x="1309069" y="180939"/>
                        <a:pt x="1279579" y="186005"/>
                        <a:pt x="1250349" y="189665"/>
                      </a:cubicBezTo>
                      <a:cubicBezTo>
                        <a:pt x="1245585" y="190249"/>
                        <a:pt x="1240822" y="190855"/>
                        <a:pt x="1236080" y="191462"/>
                      </a:cubicBezTo>
                      <a:cubicBezTo>
                        <a:pt x="1211635" y="194558"/>
                        <a:pt x="1186367" y="197762"/>
                        <a:pt x="1161316" y="199560"/>
                      </a:cubicBezTo>
                      <a:cubicBezTo>
                        <a:pt x="1150511" y="200339"/>
                        <a:pt x="1139512" y="200664"/>
                        <a:pt x="1128881" y="200989"/>
                      </a:cubicBezTo>
                      <a:cubicBezTo>
                        <a:pt x="1125265" y="201097"/>
                        <a:pt x="1121671" y="201205"/>
                        <a:pt x="1118055" y="201335"/>
                      </a:cubicBezTo>
                      <a:cubicBezTo>
                        <a:pt x="1104349" y="201811"/>
                        <a:pt x="1090427" y="202461"/>
                        <a:pt x="1076981" y="203067"/>
                      </a:cubicBezTo>
                      <a:lnTo>
                        <a:pt x="1073452" y="203219"/>
                      </a:lnTo>
                      <a:cubicBezTo>
                        <a:pt x="1057104" y="203977"/>
                        <a:pt x="1040779" y="204778"/>
                        <a:pt x="1024453" y="205557"/>
                      </a:cubicBezTo>
                      <a:cubicBezTo>
                        <a:pt x="1010726" y="206228"/>
                        <a:pt x="997020" y="206900"/>
                        <a:pt x="983292" y="207549"/>
                      </a:cubicBezTo>
                      <a:cubicBezTo>
                        <a:pt x="957635" y="208805"/>
                        <a:pt x="930418" y="209888"/>
                        <a:pt x="903375" y="2098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8" name="任意多边形: 形状 487">
                  <a:extLst>
                    <a:ext uri="{FF2B5EF4-FFF2-40B4-BE49-F238E27FC236}">
                      <a16:creationId xmlns:a16="http://schemas.microsoft.com/office/drawing/2014/main" id="{77C29D62-5BF2-1B4D-F520-5EDE33F4C62D}"/>
                    </a:ext>
                  </a:extLst>
                </p:cNvPr>
                <p:cNvSpPr/>
                <p:nvPr/>
              </p:nvSpPr>
              <p:spPr>
                <a:xfrm>
                  <a:off x="6626905" y="2749151"/>
                  <a:ext cx="1672910" cy="256381"/>
                </a:xfrm>
                <a:custGeom>
                  <a:avLst/>
                  <a:gdLst>
                    <a:gd name="connsiteX0" fmla="*/ 852354 w 1672910"/>
                    <a:gd name="connsiteY0" fmla="*/ 256382 h 256381"/>
                    <a:gd name="connsiteX1" fmla="*/ 772458 w 1672910"/>
                    <a:gd name="connsiteY1" fmla="*/ 254217 h 256381"/>
                    <a:gd name="connsiteX2" fmla="*/ 683490 w 1672910"/>
                    <a:gd name="connsiteY2" fmla="*/ 248392 h 256381"/>
                    <a:gd name="connsiteX3" fmla="*/ 646682 w 1672910"/>
                    <a:gd name="connsiteY3" fmla="*/ 245491 h 256381"/>
                    <a:gd name="connsiteX4" fmla="*/ 639038 w 1672910"/>
                    <a:gd name="connsiteY4" fmla="*/ 244885 h 256381"/>
                    <a:gd name="connsiteX5" fmla="*/ 630009 w 1672910"/>
                    <a:gd name="connsiteY5" fmla="*/ 244170 h 256381"/>
                    <a:gd name="connsiteX6" fmla="*/ 594825 w 1672910"/>
                    <a:gd name="connsiteY6" fmla="*/ 240944 h 256381"/>
                    <a:gd name="connsiteX7" fmla="*/ 532034 w 1672910"/>
                    <a:gd name="connsiteY7" fmla="*/ 230681 h 256381"/>
                    <a:gd name="connsiteX8" fmla="*/ 508585 w 1672910"/>
                    <a:gd name="connsiteY8" fmla="*/ 226415 h 256381"/>
                    <a:gd name="connsiteX9" fmla="*/ 465497 w 1672910"/>
                    <a:gd name="connsiteY9" fmla="*/ 218101 h 256381"/>
                    <a:gd name="connsiteX10" fmla="*/ 431525 w 1672910"/>
                    <a:gd name="connsiteY10" fmla="*/ 209916 h 256381"/>
                    <a:gd name="connsiteX11" fmla="*/ 423016 w 1672910"/>
                    <a:gd name="connsiteY11" fmla="*/ 207816 h 256381"/>
                    <a:gd name="connsiteX12" fmla="*/ 398657 w 1672910"/>
                    <a:gd name="connsiteY12" fmla="*/ 202143 h 256381"/>
                    <a:gd name="connsiteX13" fmla="*/ 380361 w 1672910"/>
                    <a:gd name="connsiteY13" fmla="*/ 197943 h 256381"/>
                    <a:gd name="connsiteX14" fmla="*/ 339223 w 1672910"/>
                    <a:gd name="connsiteY14" fmla="*/ 185623 h 256381"/>
                    <a:gd name="connsiteX15" fmla="*/ 307502 w 1672910"/>
                    <a:gd name="connsiteY15" fmla="*/ 173952 h 256381"/>
                    <a:gd name="connsiteX16" fmla="*/ 297975 w 1672910"/>
                    <a:gd name="connsiteY16" fmla="*/ 170358 h 256381"/>
                    <a:gd name="connsiteX17" fmla="*/ 287799 w 1672910"/>
                    <a:gd name="connsiteY17" fmla="*/ 166591 h 256381"/>
                    <a:gd name="connsiteX18" fmla="*/ 257443 w 1672910"/>
                    <a:gd name="connsiteY18" fmla="*/ 154834 h 256381"/>
                    <a:gd name="connsiteX19" fmla="*/ 219292 w 1672910"/>
                    <a:gd name="connsiteY19" fmla="*/ 137599 h 256381"/>
                    <a:gd name="connsiteX20" fmla="*/ 177698 w 1672910"/>
                    <a:gd name="connsiteY20" fmla="*/ 118913 h 256381"/>
                    <a:gd name="connsiteX21" fmla="*/ 102436 w 1672910"/>
                    <a:gd name="connsiteY21" fmla="*/ 78164 h 256381"/>
                    <a:gd name="connsiteX22" fmla="*/ 66537 w 1672910"/>
                    <a:gd name="connsiteY22" fmla="*/ 54325 h 256381"/>
                    <a:gd name="connsiteX23" fmla="*/ 32630 w 1672910"/>
                    <a:gd name="connsiteY23" fmla="*/ 28342 h 256381"/>
                    <a:gd name="connsiteX24" fmla="*/ 10631 w 1672910"/>
                    <a:gd name="connsiteY24" fmla="*/ 10371 h 256381"/>
                    <a:gd name="connsiteX25" fmla="*/ 390 w 1672910"/>
                    <a:gd name="connsiteY25" fmla="*/ 1949 h 256381"/>
                    <a:gd name="connsiteX26" fmla="*/ 238 w 1672910"/>
                    <a:gd name="connsiteY26" fmla="*/ 433 h 256381"/>
                    <a:gd name="connsiteX27" fmla="*/ 1754 w 1672910"/>
                    <a:gd name="connsiteY27" fmla="*/ 281 h 256381"/>
                    <a:gd name="connsiteX28" fmla="*/ 11995 w 1672910"/>
                    <a:gd name="connsiteY28" fmla="*/ 8704 h 256381"/>
                    <a:gd name="connsiteX29" fmla="*/ 33972 w 1672910"/>
                    <a:gd name="connsiteY29" fmla="*/ 26675 h 256381"/>
                    <a:gd name="connsiteX30" fmla="*/ 67771 w 1672910"/>
                    <a:gd name="connsiteY30" fmla="*/ 52593 h 256381"/>
                    <a:gd name="connsiteX31" fmla="*/ 103562 w 1672910"/>
                    <a:gd name="connsiteY31" fmla="*/ 76345 h 256381"/>
                    <a:gd name="connsiteX32" fmla="*/ 178499 w 1672910"/>
                    <a:gd name="connsiteY32" fmla="*/ 116921 h 256381"/>
                    <a:gd name="connsiteX33" fmla="*/ 220180 w 1672910"/>
                    <a:gd name="connsiteY33" fmla="*/ 135628 h 256381"/>
                    <a:gd name="connsiteX34" fmla="*/ 258266 w 1672910"/>
                    <a:gd name="connsiteY34" fmla="*/ 152820 h 256381"/>
                    <a:gd name="connsiteX35" fmla="*/ 288535 w 1672910"/>
                    <a:gd name="connsiteY35" fmla="*/ 164556 h 256381"/>
                    <a:gd name="connsiteX36" fmla="*/ 298712 w 1672910"/>
                    <a:gd name="connsiteY36" fmla="*/ 168323 h 256381"/>
                    <a:gd name="connsiteX37" fmla="*/ 308238 w 1672910"/>
                    <a:gd name="connsiteY37" fmla="*/ 171917 h 256381"/>
                    <a:gd name="connsiteX38" fmla="*/ 339915 w 1672910"/>
                    <a:gd name="connsiteY38" fmla="*/ 183566 h 256381"/>
                    <a:gd name="connsiteX39" fmla="*/ 380838 w 1672910"/>
                    <a:gd name="connsiteY39" fmla="*/ 195821 h 256381"/>
                    <a:gd name="connsiteX40" fmla="*/ 399112 w 1672910"/>
                    <a:gd name="connsiteY40" fmla="*/ 200021 h 256381"/>
                    <a:gd name="connsiteX41" fmla="*/ 423514 w 1672910"/>
                    <a:gd name="connsiteY41" fmla="*/ 205694 h 256381"/>
                    <a:gd name="connsiteX42" fmla="*/ 432023 w 1672910"/>
                    <a:gd name="connsiteY42" fmla="*/ 207795 h 256381"/>
                    <a:gd name="connsiteX43" fmla="*/ 465952 w 1672910"/>
                    <a:gd name="connsiteY43" fmla="*/ 215957 h 256381"/>
                    <a:gd name="connsiteX44" fmla="*/ 508931 w 1672910"/>
                    <a:gd name="connsiteY44" fmla="*/ 224250 h 256381"/>
                    <a:gd name="connsiteX45" fmla="*/ 532402 w 1672910"/>
                    <a:gd name="connsiteY45" fmla="*/ 228516 h 256381"/>
                    <a:gd name="connsiteX46" fmla="*/ 595063 w 1672910"/>
                    <a:gd name="connsiteY46" fmla="*/ 238757 h 256381"/>
                    <a:gd name="connsiteX47" fmla="*/ 630139 w 1672910"/>
                    <a:gd name="connsiteY47" fmla="*/ 241983 h 256381"/>
                    <a:gd name="connsiteX48" fmla="*/ 639168 w 1672910"/>
                    <a:gd name="connsiteY48" fmla="*/ 242698 h 256381"/>
                    <a:gd name="connsiteX49" fmla="*/ 646811 w 1672910"/>
                    <a:gd name="connsiteY49" fmla="*/ 243304 h 256381"/>
                    <a:gd name="connsiteX50" fmla="*/ 683620 w 1672910"/>
                    <a:gd name="connsiteY50" fmla="*/ 246205 h 256381"/>
                    <a:gd name="connsiteX51" fmla="*/ 772523 w 1672910"/>
                    <a:gd name="connsiteY51" fmla="*/ 252030 h 256381"/>
                    <a:gd name="connsiteX52" fmla="*/ 861167 w 1672910"/>
                    <a:gd name="connsiteY52" fmla="*/ 254152 h 256381"/>
                    <a:gd name="connsiteX53" fmla="*/ 950221 w 1672910"/>
                    <a:gd name="connsiteY53" fmla="*/ 251120 h 256381"/>
                    <a:gd name="connsiteX54" fmla="*/ 1038151 w 1672910"/>
                    <a:gd name="connsiteY54" fmla="*/ 244885 h 256381"/>
                    <a:gd name="connsiteX55" fmla="*/ 1048262 w 1672910"/>
                    <a:gd name="connsiteY55" fmla="*/ 244062 h 256381"/>
                    <a:gd name="connsiteX56" fmla="*/ 1123265 w 1672910"/>
                    <a:gd name="connsiteY56" fmla="*/ 236050 h 256381"/>
                    <a:gd name="connsiteX57" fmla="*/ 1166742 w 1672910"/>
                    <a:gd name="connsiteY57" fmla="*/ 228234 h 256381"/>
                    <a:gd name="connsiteX58" fmla="*/ 1181379 w 1672910"/>
                    <a:gd name="connsiteY58" fmla="*/ 225506 h 256381"/>
                    <a:gd name="connsiteX59" fmla="*/ 1209050 w 1672910"/>
                    <a:gd name="connsiteY59" fmla="*/ 220180 h 256381"/>
                    <a:gd name="connsiteX60" fmla="*/ 1270347 w 1672910"/>
                    <a:gd name="connsiteY60" fmla="*/ 205196 h 256381"/>
                    <a:gd name="connsiteX61" fmla="*/ 1293103 w 1672910"/>
                    <a:gd name="connsiteY61" fmla="*/ 199242 h 256381"/>
                    <a:gd name="connsiteX62" fmla="*/ 1332900 w 1672910"/>
                    <a:gd name="connsiteY62" fmla="*/ 187528 h 256381"/>
                    <a:gd name="connsiteX63" fmla="*/ 1373497 w 1672910"/>
                    <a:gd name="connsiteY63" fmla="*/ 172220 h 256381"/>
                    <a:gd name="connsiteX64" fmla="*/ 1382505 w 1672910"/>
                    <a:gd name="connsiteY64" fmla="*/ 168669 h 256381"/>
                    <a:gd name="connsiteX65" fmla="*/ 1413272 w 1672910"/>
                    <a:gd name="connsiteY65" fmla="*/ 156219 h 256381"/>
                    <a:gd name="connsiteX66" fmla="*/ 1453263 w 1672910"/>
                    <a:gd name="connsiteY66" fmla="*/ 137794 h 256381"/>
                    <a:gd name="connsiteX67" fmla="*/ 1468182 w 1672910"/>
                    <a:gd name="connsiteY67" fmla="*/ 130648 h 256381"/>
                    <a:gd name="connsiteX68" fmla="*/ 1529435 w 1672910"/>
                    <a:gd name="connsiteY68" fmla="*/ 99556 h 256381"/>
                    <a:gd name="connsiteX69" fmla="*/ 1602901 w 1672910"/>
                    <a:gd name="connsiteY69" fmla="*/ 52788 h 256381"/>
                    <a:gd name="connsiteX70" fmla="*/ 1671148 w 1672910"/>
                    <a:gd name="connsiteY70" fmla="*/ 238 h 256381"/>
                    <a:gd name="connsiteX71" fmla="*/ 1672664 w 1672910"/>
                    <a:gd name="connsiteY71" fmla="*/ 390 h 256381"/>
                    <a:gd name="connsiteX72" fmla="*/ 1672512 w 1672910"/>
                    <a:gd name="connsiteY72" fmla="*/ 1905 h 256381"/>
                    <a:gd name="connsiteX73" fmla="*/ 1604157 w 1672910"/>
                    <a:gd name="connsiteY73" fmla="*/ 54541 h 256381"/>
                    <a:gd name="connsiteX74" fmla="*/ 1530518 w 1672910"/>
                    <a:gd name="connsiteY74" fmla="*/ 101418 h 256381"/>
                    <a:gd name="connsiteX75" fmla="*/ 1469113 w 1672910"/>
                    <a:gd name="connsiteY75" fmla="*/ 132597 h 256381"/>
                    <a:gd name="connsiteX76" fmla="*/ 1454195 w 1672910"/>
                    <a:gd name="connsiteY76" fmla="*/ 139721 h 256381"/>
                    <a:gd name="connsiteX77" fmla="*/ 1414117 w 1672910"/>
                    <a:gd name="connsiteY77" fmla="*/ 158190 h 256381"/>
                    <a:gd name="connsiteX78" fmla="*/ 1383284 w 1672910"/>
                    <a:gd name="connsiteY78" fmla="*/ 170683 h 256381"/>
                    <a:gd name="connsiteX79" fmla="*/ 1374277 w 1672910"/>
                    <a:gd name="connsiteY79" fmla="*/ 174234 h 256381"/>
                    <a:gd name="connsiteX80" fmla="*/ 1333593 w 1672910"/>
                    <a:gd name="connsiteY80" fmla="*/ 189585 h 256381"/>
                    <a:gd name="connsiteX81" fmla="*/ 1293623 w 1672910"/>
                    <a:gd name="connsiteY81" fmla="*/ 201364 h 256381"/>
                    <a:gd name="connsiteX82" fmla="*/ 1270867 w 1672910"/>
                    <a:gd name="connsiteY82" fmla="*/ 207297 h 256381"/>
                    <a:gd name="connsiteX83" fmla="*/ 1209462 w 1672910"/>
                    <a:gd name="connsiteY83" fmla="*/ 222323 h 256381"/>
                    <a:gd name="connsiteX84" fmla="*/ 1181747 w 1672910"/>
                    <a:gd name="connsiteY84" fmla="*/ 227649 h 256381"/>
                    <a:gd name="connsiteX85" fmla="*/ 1167132 w 1672910"/>
                    <a:gd name="connsiteY85" fmla="*/ 230378 h 256381"/>
                    <a:gd name="connsiteX86" fmla="*/ 1123589 w 1672910"/>
                    <a:gd name="connsiteY86" fmla="*/ 238194 h 256381"/>
                    <a:gd name="connsiteX87" fmla="*/ 1048414 w 1672910"/>
                    <a:gd name="connsiteY87" fmla="*/ 246227 h 256381"/>
                    <a:gd name="connsiteX88" fmla="*/ 1038302 w 1672910"/>
                    <a:gd name="connsiteY88" fmla="*/ 247050 h 256381"/>
                    <a:gd name="connsiteX89" fmla="*/ 950330 w 1672910"/>
                    <a:gd name="connsiteY89" fmla="*/ 253307 h 256381"/>
                    <a:gd name="connsiteX90" fmla="*/ 861167 w 1672910"/>
                    <a:gd name="connsiteY90" fmla="*/ 256338 h 256381"/>
                    <a:gd name="connsiteX91" fmla="*/ 852354 w 1672910"/>
                    <a:gd name="connsiteY91" fmla="*/ 256382 h 25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1672910" h="256381">
                      <a:moveTo>
                        <a:pt x="852354" y="256382"/>
                      </a:moveTo>
                      <a:cubicBezTo>
                        <a:pt x="827736" y="256382"/>
                        <a:pt x="801494" y="255667"/>
                        <a:pt x="772458" y="254217"/>
                      </a:cubicBezTo>
                      <a:cubicBezTo>
                        <a:pt x="746519" y="252918"/>
                        <a:pt x="718263" y="251077"/>
                        <a:pt x="683490" y="248392"/>
                      </a:cubicBezTo>
                      <a:cubicBezTo>
                        <a:pt x="671213" y="247439"/>
                        <a:pt x="658937" y="246465"/>
                        <a:pt x="646682" y="245491"/>
                      </a:cubicBezTo>
                      <a:lnTo>
                        <a:pt x="639038" y="244885"/>
                      </a:lnTo>
                      <a:cubicBezTo>
                        <a:pt x="636029" y="244646"/>
                        <a:pt x="633019" y="244408"/>
                        <a:pt x="630009" y="244170"/>
                      </a:cubicBezTo>
                      <a:cubicBezTo>
                        <a:pt x="618469" y="243282"/>
                        <a:pt x="606539" y="242373"/>
                        <a:pt x="594825" y="240944"/>
                      </a:cubicBezTo>
                      <a:cubicBezTo>
                        <a:pt x="573757" y="238389"/>
                        <a:pt x="552538" y="234470"/>
                        <a:pt x="532034" y="230681"/>
                      </a:cubicBezTo>
                      <a:cubicBezTo>
                        <a:pt x="524218" y="229230"/>
                        <a:pt x="516401" y="227801"/>
                        <a:pt x="508585" y="226415"/>
                      </a:cubicBezTo>
                      <a:cubicBezTo>
                        <a:pt x="495247" y="224077"/>
                        <a:pt x="480112" y="221414"/>
                        <a:pt x="465497" y="218101"/>
                      </a:cubicBezTo>
                      <a:cubicBezTo>
                        <a:pt x="454130" y="215524"/>
                        <a:pt x="442654" y="212688"/>
                        <a:pt x="431525" y="209916"/>
                      </a:cubicBezTo>
                      <a:lnTo>
                        <a:pt x="423016" y="207816"/>
                      </a:lnTo>
                      <a:cubicBezTo>
                        <a:pt x="414918" y="205824"/>
                        <a:pt x="406647" y="203962"/>
                        <a:pt x="398657" y="202143"/>
                      </a:cubicBezTo>
                      <a:cubicBezTo>
                        <a:pt x="392552" y="200758"/>
                        <a:pt x="386446" y="199394"/>
                        <a:pt x="380361" y="197943"/>
                      </a:cubicBezTo>
                      <a:cubicBezTo>
                        <a:pt x="367911" y="194998"/>
                        <a:pt x="354834" y="191079"/>
                        <a:pt x="339223" y="185623"/>
                      </a:cubicBezTo>
                      <a:cubicBezTo>
                        <a:pt x="328591" y="181899"/>
                        <a:pt x="317874" y="177871"/>
                        <a:pt x="307502" y="173952"/>
                      </a:cubicBezTo>
                      <a:cubicBezTo>
                        <a:pt x="304319" y="172762"/>
                        <a:pt x="301158" y="171549"/>
                        <a:pt x="297975" y="170358"/>
                      </a:cubicBezTo>
                      <a:cubicBezTo>
                        <a:pt x="294598" y="169081"/>
                        <a:pt x="291198" y="167847"/>
                        <a:pt x="287799" y="166591"/>
                      </a:cubicBezTo>
                      <a:cubicBezTo>
                        <a:pt x="277796" y="162910"/>
                        <a:pt x="267446" y="159099"/>
                        <a:pt x="257443" y="154834"/>
                      </a:cubicBezTo>
                      <a:cubicBezTo>
                        <a:pt x="244603" y="149356"/>
                        <a:pt x="231742" y="143380"/>
                        <a:pt x="219292" y="137599"/>
                      </a:cubicBezTo>
                      <a:cubicBezTo>
                        <a:pt x="205738" y="131298"/>
                        <a:pt x="191707" y="124781"/>
                        <a:pt x="177698" y="118913"/>
                      </a:cubicBezTo>
                      <a:cubicBezTo>
                        <a:pt x="149421" y="107091"/>
                        <a:pt x="123785" y="91675"/>
                        <a:pt x="102436" y="78164"/>
                      </a:cubicBezTo>
                      <a:cubicBezTo>
                        <a:pt x="91437" y="71213"/>
                        <a:pt x="78683" y="63051"/>
                        <a:pt x="66537" y="54325"/>
                      </a:cubicBezTo>
                      <a:cubicBezTo>
                        <a:pt x="56339" y="47007"/>
                        <a:pt x="45556" y="38735"/>
                        <a:pt x="32630" y="28342"/>
                      </a:cubicBezTo>
                      <a:cubicBezTo>
                        <a:pt x="25246" y="22410"/>
                        <a:pt x="17820" y="16282"/>
                        <a:pt x="10631" y="10371"/>
                      </a:cubicBezTo>
                      <a:cubicBezTo>
                        <a:pt x="7210" y="7557"/>
                        <a:pt x="3811" y="4742"/>
                        <a:pt x="390" y="1949"/>
                      </a:cubicBezTo>
                      <a:cubicBezTo>
                        <a:pt x="-65" y="1581"/>
                        <a:pt x="-130" y="888"/>
                        <a:pt x="238" y="433"/>
                      </a:cubicBezTo>
                      <a:cubicBezTo>
                        <a:pt x="628" y="-22"/>
                        <a:pt x="1299" y="-87"/>
                        <a:pt x="1754" y="281"/>
                      </a:cubicBezTo>
                      <a:cubicBezTo>
                        <a:pt x="5175" y="3075"/>
                        <a:pt x="8596" y="5889"/>
                        <a:pt x="11995" y="8704"/>
                      </a:cubicBezTo>
                      <a:cubicBezTo>
                        <a:pt x="19184" y="14615"/>
                        <a:pt x="26610" y="20743"/>
                        <a:pt x="33972" y="26675"/>
                      </a:cubicBezTo>
                      <a:cubicBezTo>
                        <a:pt x="46877" y="37068"/>
                        <a:pt x="57616" y="45296"/>
                        <a:pt x="67771" y="52593"/>
                      </a:cubicBezTo>
                      <a:cubicBezTo>
                        <a:pt x="79874" y="61275"/>
                        <a:pt x="92606" y="69416"/>
                        <a:pt x="103562" y="76345"/>
                      </a:cubicBezTo>
                      <a:cubicBezTo>
                        <a:pt x="124846" y="89813"/>
                        <a:pt x="150373" y="105142"/>
                        <a:pt x="178499" y="116921"/>
                      </a:cubicBezTo>
                      <a:cubicBezTo>
                        <a:pt x="192552" y="122810"/>
                        <a:pt x="206604" y="129328"/>
                        <a:pt x="220180" y="135628"/>
                      </a:cubicBezTo>
                      <a:cubicBezTo>
                        <a:pt x="232608" y="141409"/>
                        <a:pt x="245447" y="147364"/>
                        <a:pt x="258266" y="152820"/>
                      </a:cubicBezTo>
                      <a:cubicBezTo>
                        <a:pt x="268225" y="157064"/>
                        <a:pt x="278553" y="160853"/>
                        <a:pt x="288535" y="164556"/>
                      </a:cubicBezTo>
                      <a:cubicBezTo>
                        <a:pt x="291934" y="165811"/>
                        <a:pt x="295334" y="167067"/>
                        <a:pt x="298712" y="168323"/>
                      </a:cubicBezTo>
                      <a:cubicBezTo>
                        <a:pt x="301894" y="169514"/>
                        <a:pt x="305056" y="170705"/>
                        <a:pt x="308238" y="171917"/>
                      </a:cubicBezTo>
                      <a:cubicBezTo>
                        <a:pt x="318588" y="175814"/>
                        <a:pt x="329284" y="179863"/>
                        <a:pt x="339915" y="183566"/>
                      </a:cubicBezTo>
                      <a:cubicBezTo>
                        <a:pt x="355440" y="188979"/>
                        <a:pt x="368453" y="192876"/>
                        <a:pt x="380838" y="195821"/>
                      </a:cubicBezTo>
                      <a:cubicBezTo>
                        <a:pt x="386922" y="197272"/>
                        <a:pt x="393028" y="198636"/>
                        <a:pt x="399112" y="200021"/>
                      </a:cubicBezTo>
                      <a:cubicBezTo>
                        <a:pt x="407123" y="201819"/>
                        <a:pt x="415394" y="203702"/>
                        <a:pt x="423514" y="205694"/>
                      </a:cubicBezTo>
                      <a:lnTo>
                        <a:pt x="432023" y="207795"/>
                      </a:lnTo>
                      <a:cubicBezTo>
                        <a:pt x="443131" y="210544"/>
                        <a:pt x="454606" y="213403"/>
                        <a:pt x="465952" y="215957"/>
                      </a:cubicBezTo>
                      <a:cubicBezTo>
                        <a:pt x="480524" y="219248"/>
                        <a:pt x="495615" y="221912"/>
                        <a:pt x="508931" y="224250"/>
                      </a:cubicBezTo>
                      <a:cubicBezTo>
                        <a:pt x="516769" y="225636"/>
                        <a:pt x="524586" y="227065"/>
                        <a:pt x="532402" y="228516"/>
                      </a:cubicBezTo>
                      <a:cubicBezTo>
                        <a:pt x="552885" y="232305"/>
                        <a:pt x="574039" y="236202"/>
                        <a:pt x="595063" y="238757"/>
                      </a:cubicBezTo>
                      <a:cubicBezTo>
                        <a:pt x="606712" y="240164"/>
                        <a:pt x="618621" y="241095"/>
                        <a:pt x="630139" y="241983"/>
                      </a:cubicBezTo>
                      <a:cubicBezTo>
                        <a:pt x="633149" y="242221"/>
                        <a:pt x="636159" y="242438"/>
                        <a:pt x="639168" y="242698"/>
                      </a:cubicBezTo>
                      <a:lnTo>
                        <a:pt x="646811" y="243304"/>
                      </a:lnTo>
                      <a:cubicBezTo>
                        <a:pt x="659088" y="244278"/>
                        <a:pt x="671343" y="245274"/>
                        <a:pt x="683620" y="246205"/>
                      </a:cubicBezTo>
                      <a:cubicBezTo>
                        <a:pt x="718371" y="248890"/>
                        <a:pt x="746606" y="250731"/>
                        <a:pt x="772523" y="252030"/>
                      </a:cubicBezTo>
                      <a:cubicBezTo>
                        <a:pt x="805023" y="253654"/>
                        <a:pt x="834015" y="254347"/>
                        <a:pt x="861167" y="254152"/>
                      </a:cubicBezTo>
                      <a:cubicBezTo>
                        <a:pt x="888297" y="253957"/>
                        <a:pt x="917440" y="252961"/>
                        <a:pt x="950221" y="251120"/>
                      </a:cubicBezTo>
                      <a:cubicBezTo>
                        <a:pt x="975922" y="249670"/>
                        <a:pt x="1003854" y="247678"/>
                        <a:pt x="1038151" y="244885"/>
                      </a:cubicBezTo>
                      <a:lnTo>
                        <a:pt x="1048262" y="244062"/>
                      </a:lnTo>
                      <a:cubicBezTo>
                        <a:pt x="1072924" y="242070"/>
                        <a:pt x="1098430" y="240013"/>
                        <a:pt x="1123265" y="236050"/>
                      </a:cubicBezTo>
                      <a:cubicBezTo>
                        <a:pt x="1137858" y="233712"/>
                        <a:pt x="1152170" y="231027"/>
                        <a:pt x="1166742" y="228234"/>
                      </a:cubicBezTo>
                      <a:cubicBezTo>
                        <a:pt x="1171614" y="227303"/>
                        <a:pt x="1176507" y="226394"/>
                        <a:pt x="1181379" y="225506"/>
                      </a:cubicBezTo>
                      <a:cubicBezTo>
                        <a:pt x="1190473" y="223817"/>
                        <a:pt x="1199848" y="222085"/>
                        <a:pt x="1209050" y="220180"/>
                      </a:cubicBezTo>
                      <a:cubicBezTo>
                        <a:pt x="1229641" y="215914"/>
                        <a:pt x="1250341" y="210458"/>
                        <a:pt x="1270347" y="205196"/>
                      </a:cubicBezTo>
                      <a:cubicBezTo>
                        <a:pt x="1277925" y="203204"/>
                        <a:pt x="1285504" y="201191"/>
                        <a:pt x="1293103" y="199242"/>
                      </a:cubicBezTo>
                      <a:cubicBezTo>
                        <a:pt x="1308779" y="195236"/>
                        <a:pt x="1321424" y="191512"/>
                        <a:pt x="1332900" y="187528"/>
                      </a:cubicBezTo>
                      <a:cubicBezTo>
                        <a:pt x="1346714" y="182743"/>
                        <a:pt x="1360571" y="177330"/>
                        <a:pt x="1373497" y="172220"/>
                      </a:cubicBezTo>
                      <a:cubicBezTo>
                        <a:pt x="1376507" y="171029"/>
                        <a:pt x="1379495" y="169860"/>
                        <a:pt x="1382505" y="168669"/>
                      </a:cubicBezTo>
                      <a:cubicBezTo>
                        <a:pt x="1392638" y="164685"/>
                        <a:pt x="1403117" y="160572"/>
                        <a:pt x="1413272" y="156219"/>
                      </a:cubicBezTo>
                      <a:cubicBezTo>
                        <a:pt x="1427498" y="150114"/>
                        <a:pt x="1441485" y="143488"/>
                        <a:pt x="1453263" y="137794"/>
                      </a:cubicBezTo>
                      <a:cubicBezTo>
                        <a:pt x="1458222" y="135412"/>
                        <a:pt x="1463202" y="133030"/>
                        <a:pt x="1468182" y="130648"/>
                      </a:cubicBezTo>
                      <a:cubicBezTo>
                        <a:pt x="1488535" y="120948"/>
                        <a:pt x="1509580" y="110923"/>
                        <a:pt x="1529435" y="99556"/>
                      </a:cubicBezTo>
                      <a:cubicBezTo>
                        <a:pt x="1554573" y="85157"/>
                        <a:pt x="1579300" y="69416"/>
                        <a:pt x="1602901" y="52788"/>
                      </a:cubicBezTo>
                      <a:cubicBezTo>
                        <a:pt x="1623275" y="38432"/>
                        <a:pt x="1644321" y="22215"/>
                        <a:pt x="1671148" y="238"/>
                      </a:cubicBezTo>
                      <a:cubicBezTo>
                        <a:pt x="1671603" y="-130"/>
                        <a:pt x="1672296" y="-65"/>
                        <a:pt x="1672664" y="390"/>
                      </a:cubicBezTo>
                      <a:cubicBezTo>
                        <a:pt x="1673053" y="844"/>
                        <a:pt x="1672967" y="1537"/>
                        <a:pt x="1672512" y="1905"/>
                      </a:cubicBezTo>
                      <a:cubicBezTo>
                        <a:pt x="1645642" y="23925"/>
                        <a:pt x="1624574" y="40165"/>
                        <a:pt x="1604157" y="54541"/>
                      </a:cubicBezTo>
                      <a:cubicBezTo>
                        <a:pt x="1580491" y="71213"/>
                        <a:pt x="1555721" y="86976"/>
                        <a:pt x="1530518" y="101418"/>
                      </a:cubicBezTo>
                      <a:cubicBezTo>
                        <a:pt x="1510577" y="112829"/>
                        <a:pt x="1489509" y="122875"/>
                        <a:pt x="1469113" y="132597"/>
                      </a:cubicBezTo>
                      <a:cubicBezTo>
                        <a:pt x="1464133" y="134957"/>
                        <a:pt x="1459153" y="137339"/>
                        <a:pt x="1454195" y="139721"/>
                      </a:cubicBezTo>
                      <a:cubicBezTo>
                        <a:pt x="1442373" y="145415"/>
                        <a:pt x="1428385" y="152062"/>
                        <a:pt x="1414117" y="158190"/>
                      </a:cubicBezTo>
                      <a:cubicBezTo>
                        <a:pt x="1403919" y="162563"/>
                        <a:pt x="1393439" y="166677"/>
                        <a:pt x="1383284" y="170683"/>
                      </a:cubicBezTo>
                      <a:cubicBezTo>
                        <a:pt x="1380274" y="171852"/>
                        <a:pt x="1377287" y="173043"/>
                        <a:pt x="1374277" y="174234"/>
                      </a:cubicBezTo>
                      <a:cubicBezTo>
                        <a:pt x="1361329" y="179365"/>
                        <a:pt x="1347450" y="184778"/>
                        <a:pt x="1333593" y="189585"/>
                      </a:cubicBezTo>
                      <a:cubicBezTo>
                        <a:pt x="1322074" y="193591"/>
                        <a:pt x="1309364" y="197337"/>
                        <a:pt x="1293623" y="201364"/>
                      </a:cubicBezTo>
                      <a:cubicBezTo>
                        <a:pt x="1286023" y="203313"/>
                        <a:pt x="1278445" y="205305"/>
                        <a:pt x="1270867" y="207297"/>
                      </a:cubicBezTo>
                      <a:cubicBezTo>
                        <a:pt x="1250839" y="212580"/>
                        <a:pt x="1230118" y="218036"/>
                        <a:pt x="1209462" y="222323"/>
                      </a:cubicBezTo>
                      <a:cubicBezTo>
                        <a:pt x="1200259" y="224229"/>
                        <a:pt x="1190841" y="225961"/>
                        <a:pt x="1181747" y="227649"/>
                      </a:cubicBezTo>
                      <a:cubicBezTo>
                        <a:pt x="1176875" y="228559"/>
                        <a:pt x="1171982" y="229447"/>
                        <a:pt x="1167132" y="230378"/>
                      </a:cubicBezTo>
                      <a:cubicBezTo>
                        <a:pt x="1152538" y="233171"/>
                        <a:pt x="1138226" y="235856"/>
                        <a:pt x="1123589" y="238194"/>
                      </a:cubicBezTo>
                      <a:cubicBezTo>
                        <a:pt x="1098668" y="242178"/>
                        <a:pt x="1073119" y="244235"/>
                        <a:pt x="1048414" y="246227"/>
                      </a:cubicBezTo>
                      <a:lnTo>
                        <a:pt x="1038302" y="247050"/>
                      </a:lnTo>
                      <a:cubicBezTo>
                        <a:pt x="1003984" y="249865"/>
                        <a:pt x="976031" y="251856"/>
                        <a:pt x="950330" y="253307"/>
                      </a:cubicBezTo>
                      <a:cubicBezTo>
                        <a:pt x="917505" y="255169"/>
                        <a:pt x="888340" y="256165"/>
                        <a:pt x="861167" y="256338"/>
                      </a:cubicBezTo>
                      <a:cubicBezTo>
                        <a:pt x="858287" y="256382"/>
                        <a:pt x="855321" y="256382"/>
                        <a:pt x="852354" y="2563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9" name="任意多边形: 形状 488">
                  <a:extLst>
                    <a:ext uri="{FF2B5EF4-FFF2-40B4-BE49-F238E27FC236}">
                      <a16:creationId xmlns:a16="http://schemas.microsoft.com/office/drawing/2014/main" id="{8687DBE4-8293-506C-EDBD-41EEC14D9EB1}"/>
                    </a:ext>
                  </a:extLst>
                </p:cNvPr>
                <p:cNvSpPr/>
                <p:nvPr/>
              </p:nvSpPr>
              <p:spPr>
                <a:xfrm>
                  <a:off x="6660916" y="2788459"/>
                  <a:ext cx="1604879" cy="293375"/>
                </a:xfrm>
                <a:custGeom>
                  <a:avLst/>
                  <a:gdLst>
                    <a:gd name="connsiteX0" fmla="*/ 808123 w 1604879"/>
                    <a:gd name="connsiteY0" fmla="*/ 293375 h 293375"/>
                    <a:gd name="connsiteX1" fmla="*/ 738014 w 1604879"/>
                    <a:gd name="connsiteY1" fmla="*/ 291881 h 293375"/>
                    <a:gd name="connsiteX2" fmla="*/ 651731 w 1604879"/>
                    <a:gd name="connsiteY2" fmla="*/ 285104 h 293375"/>
                    <a:gd name="connsiteX3" fmla="*/ 565924 w 1604879"/>
                    <a:gd name="connsiteY3" fmla="*/ 273888 h 293375"/>
                    <a:gd name="connsiteX4" fmla="*/ 482715 w 1604879"/>
                    <a:gd name="connsiteY4" fmla="*/ 255701 h 293375"/>
                    <a:gd name="connsiteX5" fmla="*/ 479770 w 1604879"/>
                    <a:gd name="connsiteY5" fmla="*/ 254986 h 293375"/>
                    <a:gd name="connsiteX6" fmla="*/ 441662 w 1604879"/>
                    <a:gd name="connsiteY6" fmla="*/ 244961 h 293375"/>
                    <a:gd name="connsiteX7" fmla="*/ 400978 w 1604879"/>
                    <a:gd name="connsiteY7" fmla="*/ 232316 h 293375"/>
                    <a:gd name="connsiteX8" fmla="*/ 360446 w 1604879"/>
                    <a:gd name="connsiteY8" fmla="*/ 218957 h 293375"/>
                    <a:gd name="connsiteX9" fmla="*/ 321104 w 1604879"/>
                    <a:gd name="connsiteY9" fmla="*/ 203844 h 293375"/>
                    <a:gd name="connsiteX10" fmla="*/ 282238 w 1604879"/>
                    <a:gd name="connsiteY10" fmla="*/ 186587 h 293375"/>
                    <a:gd name="connsiteX11" fmla="*/ 271759 w 1604879"/>
                    <a:gd name="connsiteY11" fmla="*/ 181781 h 293375"/>
                    <a:gd name="connsiteX12" fmla="*/ 243828 w 1604879"/>
                    <a:gd name="connsiteY12" fmla="*/ 168486 h 293375"/>
                    <a:gd name="connsiteX13" fmla="*/ 200848 w 1604879"/>
                    <a:gd name="connsiteY13" fmla="*/ 145102 h 293375"/>
                    <a:gd name="connsiteX14" fmla="*/ 169669 w 1604879"/>
                    <a:gd name="connsiteY14" fmla="*/ 127910 h 293375"/>
                    <a:gd name="connsiteX15" fmla="*/ 98521 w 1604879"/>
                    <a:gd name="connsiteY15" fmla="*/ 82116 h 293375"/>
                    <a:gd name="connsiteX16" fmla="*/ 31551 w 1604879"/>
                    <a:gd name="connsiteY16" fmla="*/ 29545 h 293375"/>
                    <a:gd name="connsiteX17" fmla="*/ 350 w 1604879"/>
                    <a:gd name="connsiteY17" fmla="*/ 1895 h 293375"/>
                    <a:gd name="connsiteX18" fmla="*/ 285 w 1604879"/>
                    <a:gd name="connsiteY18" fmla="*/ 358 h 293375"/>
                    <a:gd name="connsiteX19" fmla="*/ 1823 w 1604879"/>
                    <a:gd name="connsiteY19" fmla="*/ 293 h 293375"/>
                    <a:gd name="connsiteX20" fmla="*/ 32980 w 1604879"/>
                    <a:gd name="connsiteY20" fmla="*/ 27899 h 293375"/>
                    <a:gd name="connsiteX21" fmla="*/ 99820 w 1604879"/>
                    <a:gd name="connsiteY21" fmla="*/ 80362 h 293375"/>
                    <a:gd name="connsiteX22" fmla="*/ 170709 w 1604879"/>
                    <a:gd name="connsiteY22" fmla="*/ 126005 h 293375"/>
                    <a:gd name="connsiteX23" fmla="*/ 201931 w 1604879"/>
                    <a:gd name="connsiteY23" fmla="*/ 143218 h 293375"/>
                    <a:gd name="connsiteX24" fmla="*/ 244845 w 1604879"/>
                    <a:gd name="connsiteY24" fmla="*/ 166581 h 293375"/>
                    <a:gd name="connsiteX25" fmla="*/ 272690 w 1604879"/>
                    <a:gd name="connsiteY25" fmla="*/ 179832 h 293375"/>
                    <a:gd name="connsiteX26" fmla="*/ 283169 w 1604879"/>
                    <a:gd name="connsiteY26" fmla="*/ 184660 h 293375"/>
                    <a:gd name="connsiteX27" fmla="*/ 321948 w 1604879"/>
                    <a:gd name="connsiteY27" fmla="*/ 201874 h 293375"/>
                    <a:gd name="connsiteX28" fmla="*/ 361117 w 1604879"/>
                    <a:gd name="connsiteY28" fmla="*/ 216943 h 293375"/>
                    <a:gd name="connsiteX29" fmla="*/ 401649 w 1604879"/>
                    <a:gd name="connsiteY29" fmla="*/ 230303 h 293375"/>
                    <a:gd name="connsiteX30" fmla="*/ 442269 w 1604879"/>
                    <a:gd name="connsiteY30" fmla="*/ 242926 h 293375"/>
                    <a:gd name="connsiteX31" fmla="*/ 480290 w 1604879"/>
                    <a:gd name="connsiteY31" fmla="*/ 252929 h 293375"/>
                    <a:gd name="connsiteX32" fmla="*/ 483234 w 1604879"/>
                    <a:gd name="connsiteY32" fmla="*/ 253644 h 293375"/>
                    <a:gd name="connsiteX33" fmla="*/ 566292 w 1604879"/>
                    <a:gd name="connsiteY33" fmla="*/ 271788 h 293375"/>
                    <a:gd name="connsiteX34" fmla="*/ 651969 w 1604879"/>
                    <a:gd name="connsiteY34" fmla="*/ 282982 h 293375"/>
                    <a:gd name="connsiteX35" fmla="*/ 738122 w 1604879"/>
                    <a:gd name="connsiteY35" fmla="*/ 289759 h 293375"/>
                    <a:gd name="connsiteX36" fmla="*/ 824687 w 1604879"/>
                    <a:gd name="connsiteY36" fmla="*/ 291188 h 293375"/>
                    <a:gd name="connsiteX37" fmla="*/ 911209 w 1604879"/>
                    <a:gd name="connsiteY37" fmla="*/ 287767 h 293375"/>
                    <a:gd name="connsiteX38" fmla="*/ 996821 w 1604879"/>
                    <a:gd name="connsiteY38" fmla="*/ 278868 h 293375"/>
                    <a:gd name="connsiteX39" fmla="*/ 1080398 w 1604879"/>
                    <a:gd name="connsiteY39" fmla="*/ 264903 h 293375"/>
                    <a:gd name="connsiteX40" fmla="*/ 1162307 w 1604879"/>
                    <a:gd name="connsiteY40" fmla="*/ 244701 h 293375"/>
                    <a:gd name="connsiteX41" fmla="*/ 1234365 w 1604879"/>
                    <a:gd name="connsiteY41" fmla="*/ 221425 h 293375"/>
                    <a:gd name="connsiteX42" fmla="*/ 1242680 w 1604879"/>
                    <a:gd name="connsiteY42" fmla="*/ 218611 h 293375"/>
                    <a:gd name="connsiteX43" fmla="*/ 1319978 w 1604879"/>
                    <a:gd name="connsiteY43" fmla="*/ 186609 h 293375"/>
                    <a:gd name="connsiteX44" fmla="*/ 1395240 w 1604879"/>
                    <a:gd name="connsiteY44" fmla="*/ 148588 h 293375"/>
                    <a:gd name="connsiteX45" fmla="*/ 1468099 w 1604879"/>
                    <a:gd name="connsiteY45" fmla="*/ 105327 h 293375"/>
                    <a:gd name="connsiteX46" fmla="*/ 1538079 w 1604879"/>
                    <a:gd name="connsiteY46" fmla="*/ 55268 h 293375"/>
                    <a:gd name="connsiteX47" fmla="*/ 1603056 w 1604879"/>
                    <a:gd name="connsiteY47" fmla="*/ 358 h 293375"/>
                    <a:gd name="connsiteX48" fmla="*/ 1604594 w 1604879"/>
                    <a:gd name="connsiteY48" fmla="*/ 423 h 293375"/>
                    <a:gd name="connsiteX49" fmla="*/ 1604529 w 1604879"/>
                    <a:gd name="connsiteY49" fmla="*/ 1960 h 293375"/>
                    <a:gd name="connsiteX50" fmla="*/ 1539421 w 1604879"/>
                    <a:gd name="connsiteY50" fmla="*/ 56978 h 293375"/>
                    <a:gd name="connsiteX51" fmla="*/ 1469312 w 1604879"/>
                    <a:gd name="connsiteY51" fmla="*/ 107146 h 293375"/>
                    <a:gd name="connsiteX52" fmla="*/ 1396323 w 1604879"/>
                    <a:gd name="connsiteY52" fmla="*/ 150493 h 293375"/>
                    <a:gd name="connsiteX53" fmla="*/ 1320930 w 1604879"/>
                    <a:gd name="connsiteY53" fmla="*/ 188579 h 293375"/>
                    <a:gd name="connsiteX54" fmla="*/ 1243394 w 1604879"/>
                    <a:gd name="connsiteY54" fmla="*/ 220668 h 293375"/>
                    <a:gd name="connsiteX55" fmla="*/ 1235080 w 1604879"/>
                    <a:gd name="connsiteY55" fmla="*/ 223482 h 293375"/>
                    <a:gd name="connsiteX56" fmla="*/ 1162914 w 1604879"/>
                    <a:gd name="connsiteY56" fmla="*/ 246780 h 293375"/>
                    <a:gd name="connsiteX57" fmla="*/ 1080852 w 1604879"/>
                    <a:gd name="connsiteY57" fmla="*/ 267025 h 293375"/>
                    <a:gd name="connsiteX58" fmla="*/ 997102 w 1604879"/>
                    <a:gd name="connsiteY58" fmla="*/ 281033 h 293375"/>
                    <a:gd name="connsiteX59" fmla="*/ 911360 w 1604879"/>
                    <a:gd name="connsiteY59" fmla="*/ 289954 h 293375"/>
                    <a:gd name="connsiteX60" fmla="*/ 824687 w 1604879"/>
                    <a:gd name="connsiteY60" fmla="*/ 293375 h 293375"/>
                    <a:gd name="connsiteX61" fmla="*/ 808123 w 1604879"/>
                    <a:gd name="connsiteY61" fmla="*/ 293375 h 29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604879" h="293375">
                      <a:moveTo>
                        <a:pt x="808123" y="293375"/>
                      </a:moveTo>
                      <a:cubicBezTo>
                        <a:pt x="781989" y="293375"/>
                        <a:pt x="759406" y="292899"/>
                        <a:pt x="738014" y="291881"/>
                      </a:cubicBezTo>
                      <a:cubicBezTo>
                        <a:pt x="709130" y="290517"/>
                        <a:pt x="680095" y="288244"/>
                        <a:pt x="651731" y="285104"/>
                      </a:cubicBezTo>
                      <a:cubicBezTo>
                        <a:pt x="625293" y="282181"/>
                        <a:pt x="595305" y="278847"/>
                        <a:pt x="565924" y="273888"/>
                      </a:cubicBezTo>
                      <a:cubicBezTo>
                        <a:pt x="538837" y="269298"/>
                        <a:pt x="512205" y="262954"/>
                        <a:pt x="482715" y="255701"/>
                      </a:cubicBezTo>
                      <a:lnTo>
                        <a:pt x="479770" y="254986"/>
                      </a:lnTo>
                      <a:cubicBezTo>
                        <a:pt x="467233" y="251912"/>
                        <a:pt x="454264" y="248729"/>
                        <a:pt x="441662" y="244961"/>
                      </a:cubicBezTo>
                      <a:cubicBezTo>
                        <a:pt x="428520" y="241021"/>
                        <a:pt x="414532" y="236798"/>
                        <a:pt x="400978" y="232316"/>
                      </a:cubicBezTo>
                      <a:cubicBezTo>
                        <a:pt x="387467" y="227856"/>
                        <a:pt x="373978" y="223396"/>
                        <a:pt x="360446" y="218957"/>
                      </a:cubicBezTo>
                      <a:cubicBezTo>
                        <a:pt x="347195" y="214605"/>
                        <a:pt x="334290" y="209322"/>
                        <a:pt x="321104" y="203844"/>
                      </a:cubicBezTo>
                      <a:cubicBezTo>
                        <a:pt x="309563" y="199037"/>
                        <a:pt x="297200" y="193559"/>
                        <a:pt x="282238" y="186587"/>
                      </a:cubicBezTo>
                      <a:cubicBezTo>
                        <a:pt x="278752" y="184963"/>
                        <a:pt x="275266" y="183383"/>
                        <a:pt x="271759" y="181781"/>
                      </a:cubicBezTo>
                      <a:cubicBezTo>
                        <a:pt x="262535" y="177580"/>
                        <a:pt x="253008" y="173206"/>
                        <a:pt x="243828" y="168486"/>
                      </a:cubicBezTo>
                      <a:cubicBezTo>
                        <a:pt x="229321" y="161016"/>
                        <a:pt x="214857" y="152918"/>
                        <a:pt x="200848" y="145102"/>
                      </a:cubicBezTo>
                      <a:cubicBezTo>
                        <a:pt x="190650" y="139408"/>
                        <a:pt x="180127" y="133518"/>
                        <a:pt x="169669" y="127910"/>
                      </a:cubicBezTo>
                      <a:cubicBezTo>
                        <a:pt x="148147" y="116391"/>
                        <a:pt x="125543" y="101841"/>
                        <a:pt x="98521" y="82116"/>
                      </a:cubicBezTo>
                      <a:cubicBezTo>
                        <a:pt x="71867" y="62673"/>
                        <a:pt x="50583" y="45957"/>
                        <a:pt x="31551" y="29545"/>
                      </a:cubicBezTo>
                      <a:cubicBezTo>
                        <a:pt x="21894" y="21231"/>
                        <a:pt x="11696" y="12180"/>
                        <a:pt x="350" y="1895"/>
                      </a:cubicBezTo>
                      <a:cubicBezTo>
                        <a:pt x="-83" y="1484"/>
                        <a:pt x="-126" y="813"/>
                        <a:pt x="285" y="358"/>
                      </a:cubicBezTo>
                      <a:cubicBezTo>
                        <a:pt x="697" y="-97"/>
                        <a:pt x="1368" y="-118"/>
                        <a:pt x="1823" y="293"/>
                      </a:cubicBezTo>
                      <a:cubicBezTo>
                        <a:pt x="13147" y="10556"/>
                        <a:pt x="23345" y="19585"/>
                        <a:pt x="32980" y="27899"/>
                      </a:cubicBezTo>
                      <a:cubicBezTo>
                        <a:pt x="51969" y="44268"/>
                        <a:pt x="73210" y="60941"/>
                        <a:pt x="99820" y="80362"/>
                      </a:cubicBezTo>
                      <a:cubicBezTo>
                        <a:pt x="126755" y="100022"/>
                        <a:pt x="149295" y="114529"/>
                        <a:pt x="170709" y="126005"/>
                      </a:cubicBezTo>
                      <a:cubicBezTo>
                        <a:pt x="181188" y="131613"/>
                        <a:pt x="191733" y="137502"/>
                        <a:pt x="201931" y="143218"/>
                      </a:cubicBezTo>
                      <a:cubicBezTo>
                        <a:pt x="215897" y="151035"/>
                        <a:pt x="230360" y="159111"/>
                        <a:pt x="244845" y="166581"/>
                      </a:cubicBezTo>
                      <a:cubicBezTo>
                        <a:pt x="253982" y="171279"/>
                        <a:pt x="263488" y="175631"/>
                        <a:pt x="272690" y="179832"/>
                      </a:cubicBezTo>
                      <a:cubicBezTo>
                        <a:pt x="276198" y="181434"/>
                        <a:pt x="279683" y="183036"/>
                        <a:pt x="283169" y="184660"/>
                      </a:cubicBezTo>
                      <a:cubicBezTo>
                        <a:pt x="298109" y="191611"/>
                        <a:pt x="310429" y="197089"/>
                        <a:pt x="321948" y="201874"/>
                      </a:cubicBezTo>
                      <a:cubicBezTo>
                        <a:pt x="335069" y="207352"/>
                        <a:pt x="347952" y="212613"/>
                        <a:pt x="361117" y="216943"/>
                      </a:cubicBezTo>
                      <a:cubicBezTo>
                        <a:pt x="374628" y="221382"/>
                        <a:pt x="388139" y="225821"/>
                        <a:pt x="401649" y="230303"/>
                      </a:cubicBezTo>
                      <a:cubicBezTo>
                        <a:pt x="415182" y="234785"/>
                        <a:pt x="429126" y="238985"/>
                        <a:pt x="442269" y="242926"/>
                      </a:cubicBezTo>
                      <a:cubicBezTo>
                        <a:pt x="454827" y="246693"/>
                        <a:pt x="467775" y="249855"/>
                        <a:pt x="480290" y="252929"/>
                      </a:cubicBezTo>
                      <a:lnTo>
                        <a:pt x="483234" y="253644"/>
                      </a:lnTo>
                      <a:cubicBezTo>
                        <a:pt x="512681" y="260875"/>
                        <a:pt x="539270" y="267219"/>
                        <a:pt x="566292" y="271788"/>
                      </a:cubicBezTo>
                      <a:cubicBezTo>
                        <a:pt x="595608" y="276746"/>
                        <a:pt x="625553" y="280059"/>
                        <a:pt x="651969" y="282982"/>
                      </a:cubicBezTo>
                      <a:cubicBezTo>
                        <a:pt x="680290" y="286122"/>
                        <a:pt x="709282" y="288395"/>
                        <a:pt x="738122" y="289759"/>
                      </a:cubicBezTo>
                      <a:cubicBezTo>
                        <a:pt x="763866" y="290972"/>
                        <a:pt x="791365" y="291405"/>
                        <a:pt x="824687" y="291188"/>
                      </a:cubicBezTo>
                      <a:cubicBezTo>
                        <a:pt x="852488" y="290993"/>
                        <a:pt x="881610" y="289846"/>
                        <a:pt x="911209" y="287767"/>
                      </a:cubicBezTo>
                      <a:cubicBezTo>
                        <a:pt x="936780" y="285970"/>
                        <a:pt x="963996" y="283155"/>
                        <a:pt x="996821" y="278868"/>
                      </a:cubicBezTo>
                      <a:cubicBezTo>
                        <a:pt x="1028931" y="274689"/>
                        <a:pt x="1055476" y="270251"/>
                        <a:pt x="1080398" y="264903"/>
                      </a:cubicBezTo>
                      <a:cubicBezTo>
                        <a:pt x="1112984" y="257909"/>
                        <a:pt x="1139010" y="251479"/>
                        <a:pt x="1162307" y="244701"/>
                      </a:cubicBezTo>
                      <a:cubicBezTo>
                        <a:pt x="1186558" y="237643"/>
                        <a:pt x="1210873" y="229393"/>
                        <a:pt x="1234365" y="221425"/>
                      </a:cubicBezTo>
                      <a:lnTo>
                        <a:pt x="1242680" y="218611"/>
                      </a:lnTo>
                      <a:cubicBezTo>
                        <a:pt x="1270308" y="209257"/>
                        <a:pt x="1297265" y="197175"/>
                        <a:pt x="1319978" y="186609"/>
                      </a:cubicBezTo>
                      <a:cubicBezTo>
                        <a:pt x="1347736" y="173683"/>
                        <a:pt x="1372354" y="161254"/>
                        <a:pt x="1395240" y="148588"/>
                      </a:cubicBezTo>
                      <a:cubicBezTo>
                        <a:pt x="1417065" y="136528"/>
                        <a:pt x="1442788" y="121934"/>
                        <a:pt x="1468099" y="105327"/>
                      </a:cubicBezTo>
                      <a:cubicBezTo>
                        <a:pt x="1491916" y="89694"/>
                        <a:pt x="1515452" y="72849"/>
                        <a:pt x="1538079" y="55268"/>
                      </a:cubicBezTo>
                      <a:cubicBezTo>
                        <a:pt x="1559103" y="38920"/>
                        <a:pt x="1580343" y="20949"/>
                        <a:pt x="1603056" y="358"/>
                      </a:cubicBezTo>
                      <a:cubicBezTo>
                        <a:pt x="1603490" y="-32"/>
                        <a:pt x="1604182" y="-10"/>
                        <a:pt x="1604594" y="423"/>
                      </a:cubicBezTo>
                      <a:cubicBezTo>
                        <a:pt x="1605005" y="878"/>
                        <a:pt x="1604962" y="1549"/>
                        <a:pt x="1604529" y="1960"/>
                      </a:cubicBezTo>
                      <a:cubicBezTo>
                        <a:pt x="1581772" y="22595"/>
                        <a:pt x="1560467" y="40588"/>
                        <a:pt x="1539421" y="56978"/>
                      </a:cubicBezTo>
                      <a:cubicBezTo>
                        <a:pt x="1516773" y="74603"/>
                        <a:pt x="1493172" y="91492"/>
                        <a:pt x="1469312" y="107146"/>
                      </a:cubicBezTo>
                      <a:cubicBezTo>
                        <a:pt x="1443936" y="123796"/>
                        <a:pt x="1418170" y="138411"/>
                        <a:pt x="1396323" y="150493"/>
                      </a:cubicBezTo>
                      <a:cubicBezTo>
                        <a:pt x="1373393" y="163181"/>
                        <a:pt x="1348731" y="175631"/>
                        <a:pt x="1320930" y="188579"/>
                      </a:cubicBezTo>
                      <a:cubicBezTo>
                        <a:pt x="1298152" y="199189"/>
                        <a:pt x="1271131" y="211292"/>
                        <a:pt x="1243394" y="220668"/>
                      </a:cubicBezTo>
                      <a:lnTo>
                        <a:pt x="1235080" y="223482"/>
                      </a:lnTo>
                      <a:cubicBezTo>
                        <a:pt x="1211544" y="231450"/>
                        <a:pt x="1187229" y="239700"/>
                        <a:pt x="1162914" y="246780"/>
                      </a:cubicBezTo>
                      <a:cubicBezTo>
                        <a:pt x="1139551" y="253579"/>
                        <a:pt x="1113482" y="260009"/>
                        <a:pt x="1080852" y="267025"/>
                      </a:cubicBezTo>
                      <a:cubicBezTo>
                        <a:pt x="1055866" y="272394"/>
                        <a:pt x="1029256" y="276833"/>
                        <a:pt x="997102" y="281033"/>
                      </a:cubicBezTo>
                      <a:cubicBezTo>
                        <a:pt x="964234" y="285321"/>
                        <a:pt x="936975" y="288157"/>
                        <a:pt x="911360" y="289954"/>
                      </a:cubicBezTo>
                      <a:cubicBezTo>
                        <a:pt x="881697" y="292033"/>
                        <a:pt x="852553" y="293180"/>
                        <a:pt x="824687" y="293375"/>
                      </a:cubicBezTo>
                      <a:cubicBezTo>
                        <a:pt x="819014" y="293353"/>
                        <a:pt x="813493" y="293375"/>
                        <a:pt x="808123" y="2933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56" name="弧形 455">
              <a:extLst>
                <a:ext uri="{FF2B5EF4-FFF2-40B4-BE49-F238E27FC236}">
                  <a16:creationId xmlns:a16="http://schemas.microsoft.com/office/drawing/2014/main" id="{BB179646-E1FF-A433-F9A4-7EE700C04810}"/>
                </a:ext>
              </a:extLst>
            </p:cNvPr>
            <p:cNvSpPr/>
            <p:nvPr/>
          </p:nvSpPr>
          <p:spPr>
            <a:xfrm>
              <a:off x="2097723" y="3221583"/>
              <a:ext cx="1400464" cy="1400464"/>
            </a:xfrm>
            <a:prstGeom prst="arc">
              <a:avLst>
                <a:gd name="adj1" fmla="val 16200000"/>
                <a:gd name="adj2" fmla="val 21590380"/>
              </a:avLst>
            </a:prstGeom>
            <a:ln w="76200" cap="rnd"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90" name="组合 489">
            <a:extLst>
              <a:ext uri="{FF2B5EF4-FFF2-40B4-BE49-F238E27FC236}">
                <a16:creationId xmlns:a16="http://schemas.microsoft.com/office/drawing/2014/main" id="{5046189F-586A-B267-5C91-90D2CFC3E531}"/>
              </a:ext>
            </a:extLst>
          </p:cNvPr>
          <p:cNvGrpSpPr/>
          <p:nvPr/>
        </p:nvGrpSpPr>
        <p:grpSpPr>
          <a:xfrm>
            <a:off x="6424496" y="3012289"/>
            <a:ext cx="1606726" cy="1606726"/>
            <a:chOff x="1994591" y="3118451"/>
            <a:chExt cx="1606726" cy="1606726"/>
          </a:xfrm>
        </p:grpSpPr>
        <p:sp>
          <p:nvSpPr>
            <p:cNvPr id="491" name="椭圆 490">
              <a:extLst>
                <a:ext uri="{FF2B5EF4-FFF2-40B4-BE49-F238E27FC236}">
                  <a16:creationId xmlns:a16="http://schemas.microsoft.com/office/drawing/2014/main" id="{AAF0BEA8-54DC-23A3-36CF-2BE0625AA9EE}"/>
                </a:ext>
              </a:extLst>
            </p:cNvPr>
            <p:cNvSpPr/>
            <p:nvPr/>
          </p:nvSpPr>
          <p:spPr>
            <a:xfrm>
              <a:off x="1994591" y="3118451"/>
              <a:ext cx="1606726" cy="1606726"/>
            </a:xfrm>
            <a:prstGeom prst="ellipse">
              <a:avLst/>
            </a:prstGeom>
            <a:gradFill flip="none" rotWithShape="1">
              <a:gsLst>
                <a:gs pos="23000">
                  <a:schemeClr val="tx1">
                    <a:alpha val="0"/>
                  </a:schemeClr>
                </a:gs>
                <a:gs pos="90000">
                  <a:schemeClr val="tx1">
                    <a:alpha val="9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492" name="组合 491">
              <a:extLst>
                <a:ext uri="{FF2B5EF4-FFF2-40B4-BE49-F238E27FC236}">
                  <a16:creationId xmlns:a16="http://schemas.microsoft.com/office/drawing/2014/main" id="{55255C22-1B0F-9328-0147-86615C533E38}"/>
                </a:ext>
              </a:extLst>
            </p:cNvPr>
            <p:cNvGrpSpPr/>
            <p:nvPr/>
          </p:nvGrpSpPr>
          <p:grpSpPr>
            <a:xfrm>
              <a:off x="2193434" y="3317294"/>
              <a:ext cx="1209040" cy="1209040"/>
              <a:chOff x="1992118" y="3526895"/>
              <a:chExt cx="1209040" cy="1209040"/>
            </a:xfrm>
          </p:grpSpPr>
          <p:sp>
            <p:nvSpPr>
              <p:cNvPr id="494" name="椭圆 493">
                <a:extLst>
                  <a:ext uri="{FF2B5EF4-FFF2-40B4-BE49-F238E27FC236}">
                    <a16:creationId xmlns:a16="http://schemas.microsoft.com/office/drawing/2014/main" id="{CABC91E6-D1A5-6DEA-447F-5C6F1831DFFD}"/>
                  </a:ext>
                </a:extLst>
              </p:cNvPr>
              <p:cNvSpPr/>
              <p:nvPr/>
            </p:nvSpPr>
            <p:spPr>
              <a:xfrm>
                <a:off x="1992118" y="3526895"/>
                <a:ext cx="1209040" cy="12090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495" name="组合 494">
                <a:extLst>
                  <a:ext uri="{FF2B5EF4-FFF2-40B4-BE49-F238E27FC236}">
                    <a16:creationId xmlns:a16="http://schemas.microsoft.com/office/drawing/2014/main" id="{14723F80-BA36-907D-381E-06DCE8302C2A}"/>
                  </a:ext>
                </a:extLst>
              </p:cNvPr>
              <p:cNvGrpSpPr/>
              <p:nvPr/>
            </p:nvGrpSpPr>
            <p:grpSpPr>
              <a:xfrm flipV="1">
                <a:off x="1992118" y="3542091"/>
                <a:ext cx="1209039" cy="1193844"/>
                <a:chOff x="6379682" y="1029203"/>
                <a:chExt cx="2167412" cy="2052631"/>
              </a:xfrm>
            </p:grpSpPr>
            <p:sp>
              <p:nvSpPr>
                <p:cNvPr id="496" name="任意多边形: 形状 495">
                  <a:extLst>
                    <a:ext uri="{FF2B5EF4-FFF2-40B4-BE49-F238E27FC236}">
                      <a16:creationId xmlns:a16="http://schemas.microsoft.com/office/drawing/2014/main" id="{574B4401-E7D5-DD19-4AD3-EEBF0C432E6E}"/>
                    </a:ext>
                  </a:extLst>
                </p:cNvPr>
                <p:cNvSpPr/>
                <p:nvPr/>
              </p:nvSpPr>
              <p:spPr>
                <a:xfrm>
                  <a:off x="6660873" y="1029203"/>
                  <a:ext cx="1604879" cy="305592"/>
                </a:xfrm>
                <a:custGeom>
                  <a:avLst/>
                  <a:gdLst>
                    <a:gd name="connsiteX0" fmla="*/ 1603858 w 1604879"/>
                    <a:gd name="connsiteY0" fmla="*/ 305593 h 305592"/>
                    <a:gd name="connsiteX1" fmla="*/ 1603121 w 1604879"/>
                    <a:gd name="connsiteY1" fmla="*/ 305311 h 305592"/>
                    <a:gd name="connsiteX2" fmla="*/ 1536715 w 1604879"/>
                    <a:gd name="connsiteY2" fmla="*/ 250380 h 305592"/>
                    <a:gd name="connsiteX3" fmla="*/ 1466215 w 1604879"/>
                    <a:gd name="connsiteY3" fmla="*/ 199953 h 305592"/>
                    <a:gd name="connsiteX4" fmla="*/ 1460694 w 1604879"/>
                    <a:gd name="connsiteY4" fmla="*/ 196207 h 305592"/>
                    <a:gd name="connsiteX5" fmla="*/ 1430641 w 1604879"/>
                    <a:gd name="connsiteY5" fmla="*/ 176005 h 305592"/>
                    <a:gd name="connsiteX6" fmla="*/ 1394742 w 1604879"/>
                    <a:gd name="connsiteY6" fmla="*/ 154613 h 305592"/>
                    <a:gd name="connsiteX7" fmla="*/ 1357089 w 1604879"/>
                    <a:gd name="connsiteY7" fmla="*/ 134390 h 305592"/>
                    <a:gd name="connsiteX8" fmla="*/ 1348169 w 1604879"/>
                    <a:gd name="connsiteY8" fmla="*/ 129692 h 305592"/>
                    <a:gd name="connsiteX9" fmla="*/ 1319631 w 1604879"/>
                    <a:gd name="connsiteY9" fmla="*/ 115206 h 305592"/>
                    <a:gd name="connsiteX10" fmla="*/ 1281112 w 1604879"/>
                    <a:gd name="connsiteY10" fmla="*/ 97690 h 305592"/>
                    <a:gd name="connsiteX11" fmla="*/ 1269030 w 1604879"/>
                    <a:gd name="connsiteY11" fmla="*/ 92472 h 305592"/>
                    <a:gd name="connsiteX12" fmla="*/ 1242637 w 1604879"/>
                    <a:gd name="connsiteY12" fmla="*/ 80823 h 305592"/>
                    <a:gd name="connsiteX13" fmla="*/ 1204074 w 1604879"/>
                    <a:gd name="connsiteY13" fmla="*/ 65775 h 305592"/>
                    <a:gd name="connsiteX14" fmla="*/ 1163931 w 1604879"/>
                    <a:gd name="connsiteY14" fmla="*/ 52870 h 305592"/>
                    <a:gd name="connsiteX15" fmla="*/ 1151113 w 1604879"/>
                    <a:gd name="connsiteY15" fmla="*/ 48995 h 305592"/>
                    <a:gd name="connsiteX16" fmla="*/ 1123312 w 1604879"/>
                    <a:gd name="connsiteY16" fmla="*/ 40918 h 305592"/>
                    <a:gd name="connsiteX17" fmla="*/ 1081632 w 1604879"/>
                    <a:gd name="connsiteY17" fmla="*/ 30958 h 305592"/>
                    <a:gd name="connsiteX18" fmla="*/ 1060023 w 1604879"/>
                    <a:gd name="connsiteY18" fmla="*/ 26346 h 305592"/>
                    <a:gd name="connsiteX19" fmla="*/ 1039216 w 1604879"/>
                    <a:gd name="connsiteY19" fmla="*/ 21908 h 305592"/>
                    <a:gd name="connsiteX20" fmla="*/ 997774 w 1604879"/>
                    <a:gd name="connsiteY20" fmla="*/ 13897 h 305592"/>
                    <a:gd name="connsiteX21" fmla="*/ 912053 w 1604879"/>
                    <a:gd name="connsiteY21" fmla="*/ 4651 h 305592"/>
                    <a:gd name="connsiteX22" fmla="*/ 825532 w 1604879"/>
                    <a:gd name="connsiteY22" fmla="*/ 2204 h 305592"/>
                    <a:gd name="connsiteX23" fmla="*/ 810202 w 1604879"/>
                    <a:gd name="connsiteY23" fmla="*/ 2183 h 305592"/>
                    <a:gd name="connsiteX24" fmla="*/ 738101 w 1604879"/>
                    <a:gd name="connsiteY24" fmla="*/ 2854 h 305592"/>
                    <a:gd name="connsiteX25" fmla="*/ 651536 w 1604879"/>
                    <a:gd name="connsiteY25" fmla="*/ 9176 h 305592"/>
                    <a:gd name="connsiteX26" fmla="*/ 609033 w 1604879"/>
                    <a:gd name="connsiteY26" fmla="*/ 14936 h 305592"/>
                    <a:gd name="connsiteX27" fmla="*/ 571683 w 1604879"/>
                    <a:gd name="connsiteY27" fmla="*/ 22168 h 305592"/>
                    <a:gd name="connsiteX28" fmla="*/ 559601 w 1604879"/>
                    <a:gd name="connsiteY28" fmla="*/ 24701 h 305592"/>
                    <a:gd name="connsiteX29" fmla="*/ 482845 w 1604879"/>
                    <a:gd name="connsiteY29" fmla="*/ 42304 h 305592"/>
                    <a:gd name="connsiteX30" fmla="*/ 401108 w 1604879"/>
                    <a:gd name="connsiteY30" fmla="*/ 67507 h 305592"/>
                    <a:gd name="connsiteX31" fmla="*/ 321862 w 1604879"/>
                    <a:gd name="connsiteY31" fmla="*/ 99725 h 305592"/>
                    <a:gd name="connsiteX32" fmla="*/ 244845 w 1604879"/>
                    <a:gd name="connsiteY32" fmla="*/ 136729 h 305592"/>
                    <a:gd name="connsiteX33" fmla="*/ 171142 w 1604879"/>
                    <a:gd name="connsiteY33" fmla="*/ 178474 h 305592"/>
                    <a:gd name="connsiteX34" fmla="*/ 100145 w 1604879"/>
                    <a:gd name="connsiteY34" fmla="*/ 226130 h 305592"/>
                    <a:gd name="connsiteX35" fmla="*/ 32958 w 1604879"/>
                    <a:gd name="connsiteY35" fmla="*/ 278073 h 305592"/>
                    <a:gd name="connsiteX36" fmla="*/ 1823 w 1604879"/>
                    <a:gd name="connsiteY36" fmla="*/ 305268 h 305592"/>
                    <a:gd name="connsiteX37" fmla="*/ 285 w 1604879"/>
                    <a:gd name="connsiteY37" fmla="*/ 305203 h 305592"/>
                    <a:gd name="connsiteX38" fmla="*/ 350 w 1604879"/>
                    <a:gd name="connsiteY38" fmla="*/ 303666 h 305592"/>
                    <a:gd name="connsiteX39" fmla="*/ 31551 w 1604879"/>
                    <a:gd name="connsiteY39" fmla="*/ 276428 h 305592"/>
                    <a:gd name="connsiteX40" fmla="*/ 98867 w 1604879"/>
                    <a:gd name="connsiteY40" fmla="*/ 224376 h 305592"/>
                    <a:gd name="connsiteX41" fmla="*/ 169973 w 1604879"/>
                    <a:gd name="connsiteY41" fmla="*/ 176655 h 305592"/>
                    <a:gd name="connsiteX42" fmla="*/ 243828 w 1604879"/>
                    <a:gd name="connsiteY42" fmla="*/ 134823 h 305592"/>
                    <a:gd name="connsiteX43" fmla="*/ 320974 w 1604879"/>
                    <a:gd name="connsiteY43" fmla="*/ 97755 h 305592"/>
                    <a:gd name="connsiteX44" fmla="*/ 400394 w 1604879"/>
                    <a:gd name="connsiteY44" fmla="*/ 65472 h 305592"/>
                    <a:gd name="connsiteX45" fmla="*/ 482282 w 1604879"/>
                    <a:gd name="connsiteY45" fmla="*/ 40225 h 305592"/>
                    <a:gd name="connsiteX46" fmla="*/ 559168 w 1604879"/>
                    <a:gd name="connsiteY46" fmla="*/ 22579 h 305592"/>
                    <a:gd name="connsiteX47" fmla="*/ 571250 w 1604879"/>
                    <a:gd name="connsiteY47" fmla="*/ 20046 h 305592"/>
                    <a:gd name="connsiteX48" fmla="*/ 608708 w 1604879"/>
                    <a:gd name="connsiteY48" fmla="*/ 12792 h 305592"/>
                    <a:gd name="connsiteX49" fmla="*/ 651319 w 1604879"/>
                    <a:gd name="connsiteY49" fmla="*/ 7033 h 305592"/>
                    <a:gd name="connsiteX50" fmla="*/ 738036 w 1604879"/>
                    <a:gd name="connsiteY50" fmla="*/ 689 h 305592"/>
                    <a:gd name="connsiteX51" fmla="*/ 810202 w 1604879"/>
                    <a:gd name="connsiteY51" fmla="*/ 18 h 305592"/>
                    <a:gd name="connsiteX52" fmla="*/ 825532 w 1604879"/>
                    <a:gd name="connsiteY52" fmla="*/ 39 h 305592"/>
                    <a:gd name="connsiteX53" fmla="*/ 912205 w 1604879"/>
                    <a:gd name="connsiteY53" fmla="*/ 2486 h 305592"/>
                    <a:gd name="connsiteX54" fmla="*/ 998098 w 1604879"/>
                    <a:gd name="connsiteY54" fmla="*/ 11753 h 305592"/>
                    <a:gd name="connsiteX55" fmla="*/ 1039692 w 1604879"/>
                    <a:gd name="connsiteY55" fmla="*/ 19786 h 305592"/>
                    <a:gd name="connsiteX56" fmla="*/ 1060478 w 1604879"/>
                    <a:gd name="connsiteY56" fmla="*/ 24225 h 305592"/>
                    <a:gd name="connsiteX57" fmla="*/ 1082108 w 1604879"/>
                    <a:gd name="connsiteY57" fmla="*/ 28858 h 305592"/>
                    <a:gd name="connsiteX58" fmla="*/ 1123853 w 1604879"/>
                    <a:gd name="connsiteY58" fmla="*/ 38840 h 305592"/>
                    <a:gd name="connsiteX59" fmla="*/ 1151741 w 1604879"/>
                    <a:gd name="connsiteY59" fmla="*/ 46938 h 305592"/>
                    <a:gd name="connsiteX60" fmla="*/ 1164538 w 1604879"/>
                    <a:gd name="connsiteY60" fmla="*/ 50792 h 305592"/>
                    <a:gd name="connsiteX61" fmla="*/ 1204767 w 1604879"/>
                    <a:gd name="connsiteY61" fmla="*/ 63740 h 305592"/>
                    <a:gd name="connsiteX62" fmla="*/ 1243524 w 1604879"/>
                    <a:gd name="connsiteY62" fmla="*/ 78874 h 305592"/>
                    <a:gd name="connsiteX63" fmla="*/ 1269853 w 1604879"/>
                    <a:gd name="connsiteY63" fmla="*/ 90502 h 305592"/>
                    <a:gd name="connsiteX64" fmla="*/ 1281935 w 1604879"/>
                    <a:gd name="connsiteY64" fmla="*/ 95720 h 305592"/>
                    <a:gd name="connsiteX65" fmla="*/ 1320497 w 1604879"/>
                    <a:gd name="connsiteY65" fmla="*/ 113258 h 305592"/>
                    <a:gd name="connsiteX66" fmla="*/ 1349143 w 1604879"/>
                    <a:gd name="connsiteY66" fmla="*/ 127786 h 305592"/>
                    <a:gd name="connsiteX67" fmla="*/ 1358042 w 1604879"/>
                    <a:gd name="connsiteY67" fmla="*/ 132463 h 305592"/>
                    <a:gd name="connsiteX68" fmla="*/ 1395738 w 1604879"/>
                    <a:gd name="connsiteY68" fmla="*/ 152708 h 305592"/>
                    <a:gd name="connsiteX69" fmla="*/ 1431767 w 1604879"/>
                    <a:gd name="connsiteY69" fmla="*/ 174165 h 305592"/>
                    <a:gd name="connsiteX70" fmla="*/ 1461864 w 1604879"/>
                    <a:gd name="connsiteY70" fmla="*/ 194366 h 305592"/>
                    <a:gd name="connsiteX71" fmla="*/ 1467385 w 1604879"/>
                    <a:gd name="connsiteY71" fmla="*/ 198112 h 305592"/>
                    <a:gd name="connsiteX72" fmla="*/ 1537992 w 1604879"/>
                    <a:gd name="connsiteY72" fmla="*/ 248626 h 305592"/>
                    <a:gd name="connsiteX73" fmla="*/ 1604529 w 1604879"/>
                    <a:gd name="connsiteY73" fmla="*/ 303666 h 305592"/>
                    <a:gd name="connsiteX74" fmla="*/ 1604594 w 1604879"/>
                    <a:gd name="connsiteY74" fmla="*/ 305203 h 305592"/>
                    <a:gd name="connsiteX75" fmla="*/ 1603858 w 1604879"/>
                    <a:gd name="connsiteY75" fmla="*/ 305593 h 305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604879" h="305592">
                      <a:moveTo>
                        <a:pt x="1603858" y="305593"/>
                      </a:moveTo>
                      <a:cubicBezTo>
                        <a:pt x="1603598" y="305593"/>
                        <a:pt x="1603338" y="305506"/>
                        <a:pt x="1603121" y="305311"/>
                      </a:cubicBezTo>
                      <a:cubicBezTo>
                        <a:pt x="1584154" y="288098"/>
                        <a:pt x="1563043" y="270647"/>
                        <a:pt x="1536715" y="250380"/>
                      </a:cubicBezTo>
                      <a:cubicBezTo>
                        <a:pt x="1516686" y="234964"/>
                        <a:pt x="1494926" y="219396"/>
                        <a:pt x="1466215" y="199953"/>
                      </a:cubicBezTo>
                      <a:lnTo>
                        <a:pt x="1460694" y="196207"/>
                      </a:lnTo>
                      <a:cubicBezTo>
                        <a:pt x="1450864" y="189538"/>
                        <a:pt x="1440709" y="182653"/>
                        <a:pt x="1430641" y="176005"/>
                      </a:cubicBezTo>
                      <a:cubicBezTo>
                        <a:pt x="1419036" y="168341"/>
                        <a:pt x="1407041" y="161520"/>
                        <a:pt x="1394742" y="154613"/>
                      </a:cubicBezTo>
                      <a:cubicBezTo>
                        <a:pt x="1382054" y="147490"/>
                        <a:pt x="1369149" y="140691"/>
                        <a:pt x="1357089" y="134390"/>
                      </a:cubicBezTo>
                      <a:cubicBezTo>
                        <a:pt x="1354101" y="132831"/>
                        <a:pt x="1351135" y="131272"/>
                        <a:pt x="1348169" y="129692"/>
                      </a:cubicBezTo>
                      <a:cubicBezTo>
                        <a:pt x="1338880" y="124798"/>
                        <a:pt x="1329288" y="119732"/>
                        <a:pt x="1319631" y="115206"/>
                      </a:cubicBezTo>
                      <a:cubicBezTo>
                        <a:pt x="1309065" y="110270"/>
                        <a:pt x="1295143" y="103839"/>
                        <a:pt x="1281112" y="97690"/>
                      </a:cubicBezTo>
                      <a:cubicBezTo>
                        <a:pt x="1277085" y="95936"/>
                        <a:pt x="1273058" y="94204"/>
                        <a:pt x="1269030" y="92472"/>
                      </a:cubicBezTo>
                      <a:cubicBezTo>
                        <a:pt x="1260348" y="88748"/>
                        <a:pt x="1251362" y="84872"/>
                        <a:pt x="1242637" y="80823"/>
                      </a:cubicBezTo>
                      <a:cubicBezTo>
                        <a:pt x="1229710" y="74804"/>
                        <a:pt x="1215961" y="69910"/>
                        <a:pt x="1204074" y="65775"/>
                      </a:cubicBezTo>
                      <a:cubicBezTo>
                        <a:pt x="1190585" y="61098"/>
                        <a:pt x="1177096" y="56746"/>
                        <a:pt x="1163931" y="52870"/>
                      </a:cubicBezTo>
                      <a:cubicBezTo>
                        <a:pt x="1159644" y="51614"/>
                        <a:pt x="1155379" y="50315"/>
                        <a:pt x="1151113" y="48995"/>
                      </a:cubicBezTo>
                      <a:cubicBezTo>
                        <a:pt x="1142041" y="46223"/>
                        <a:pt x="1132644" y="43365"/>
                        <a:pt x="1123312" y="40918"/>
                      </a:cubicBezTo>
                      <a:cubicBezTo>
                        <a:pt x="1110299" y="37497"/>
                        <a:pt x="1097243" y="34466"/>
                        <a:pt x="1081632" y="30958"/>
                      </a:cubicBezTo>
                      <a:cubicBezTo>
                        <a:pt x="1074443" y="29334"/>
                        <a:pt x="1067125" y="27819"/>
                        <a:pt x="1060023" y="26346"/>
                      </a:cubicBezTo>
                      <a:cubicBezTo>
                        <a:pt x="1053203" y="24917"/>
                        <a:pt x="1046123" y="23467"/>
                        <a:pt x="1039216" y="21908"/>
                      </a:cubicBezTo>
                      <a:cubicBezTo>
                        <a:pt x="1023063" y="18292"/>
                        <a:pt x="1009899" y="15759"/>
                        <a:pt x="997774" y="13897"/>
                      </a:cubicBezTo>
                      <a:cubicBezTo>
                        <a:pt x="972311" y="10021"/>
                        <a:pt x="944271" y="6990"/>
                        <a:pt x="912053" y="4651"/>
                      </a:cubicBezTo>
                      <a:cubicBezTo>
                        <a:pt x="882455" y="2486"/>
                        <a:pt x="852986" y="2204"/>
                        <a:pt x="825532" y="2204"/>
                      </a:cubicBezTo>
                      <a:cubicBezTo>
                        <a:pt x="820422" y="2204"/>
                        <a:pt x="815312" y="2204"/>
                        <a:pt x="810202" y="2183"/>
                      </a:cubicBezTo>
                      <a:cubicBezTo>
                        <a:pt x="786558" y="2140"/>
                        <a:pt x="762113" y="2118"/>
                        <a:pt x="738101" y="2854"/>
                      </a:cubicBezTo>
                      <a:cubicBezTo>
                        <a:pt x="711707" y="3677"/>
                        <a:pt x="683407" y="5734"/>
                        <a:pt x="651536" y="9176"/>
                      </a:cubicBezTo>
                      <a:cubicBezTo>
                        <a:pt x="638241" y="10605"/>
                        <a:pt x="624341" y="12489"/>
                        <a:pt x="609033" y="14936"/>
                      </a:cubicBezTo>
                      <a:cubicBezTo>
                        <a:pt x="596496" y="16928"/>
                        <a:pt x="583873" y="19591"/>
                        <a:pt x="571683" y="22168"/>
                      </a:cubicBezTo>
                      <a:lnTo>
                        <a:pt x="559601" y="24701"/>
                      </a:lnTo>
                      <a:cubicBezTo>
                        <a:pt x="534333" y="30006"/>
                        <a:pt x="508178" y="35484"/>
                        <a:pt x="482845" y="42304"/>
                      </a:cubicBezTo>
                      <a:cubicBezTo>
                        <a:pt x="455217" y="49752"/>
                        <a:pt x="427719" y="58240"/>
                        <a:pt x="401108" y="67507"/>
                      </a:cubicBezTo>
                      <a:cubicBezTo>
                        <a:pt x="374606" y="76731"/>
                        <a:pt x="348494" y="88012"/>
                        <a:pt x="321862" y="99725"/>
                      </a:cubicBezTo>
                      <a:cubicBezTo>
                        <a:pt x="296550" y="110854"/>
                        <a:pt x="271347" y="122958"/>
                        <a:pt x="244845" y="136729"/>
                      </a:cubicBezTo>
                      <a:cubicBezTo>
                        <a:pt x="215225" y="152123"/>
                        <a:pt x="191798" y="165396"/>
                        <a:pt x="171142" y="178474"/>
                      </a:cubicBezTo>
                      <a:cubicBezTo>
                        <a:pt x="145462" y="194734"/>
                        <a:pt x="122251" y="210346"/>
                        <a:pt x="100145" y="226130"/>
                      </a:cubicBezTo>
                      <a:cubicBezTo>
                        <a:pt x="76804" y="242824"/>
                        <a:pt x="54199" y="260297"/>
                        <a:pt x="32958" y="278073"/>
                      </a:cubicBezTo>
                      <a:cubicBezTo>
                        <a:pt x="22782" y="286604"/>
                        <a:pt x="12606" y="295481"/>
                        <a:pt x="1823" y="305268"/>
                      </a:cubicBezTo>
                      <a:cubicBezTo>
                        <a:pt x="1390" y="305680"/>
                        <a:pt x="697" y="305636"/>
                        <a:pt x="285" y="305203"/>
                      </a:cubicBezTo>
                      <a:cubicBezTo>
                        <a:pt x="-126" y="304770"/>
                        <a:pt x="-83" y="304077"/>
                        <a:pt x="350" y="303666"/>
                      </a:cubicBezTo>
                      <a:cubicBezTo>
                        <a:pt x="11155" y="293879"/>
                        <a:pt x="21353" y="284959"/>
                        <a:pt x="31551" y="276428"/>
                      </a:cubicBezTo>
                      <a:cubicBezTo>
                        <a:pt x="52813" y="258608"/>
                        <a:pt x="75461" y="241113"/>
                        <a:pt x="98867" y="224376"/>
                      </a:cubicBezTo>
                      <a:cubicBezTo>
                        <a:pt x="120996" y="208548"/>
                        <a:pt x="144272" y="192937"/>
                        <a:pt x="169973" y="176655"/>
                      </a:cubicBezTo>
                      <a:cubicBezTo>
                        <a:pt x="190672" y="163534"/>
                        <a:pt x="214143" y="150239"/>
                        <a:pt x="243828" y="134823"/>
                      </a:cubicBezTo>
                      <a:cubicBezTo>
                        <a:pt x="270373" y="121031"/>
                        <a:pt x="295619" y="108906"/>
                        <a:pt x="320974" y="97755"/>
                      </a:cubicBezTo>
                      <a:cubicBezTo>
                        <a:pt x="347649" y="86020"/>
                        <a:pt x="373805" y="74739"/>
                        <a:pt x="400394" y="65472"/>
                      </a:cubicBezTo>
                      <a:cubicBezTo>
                        <a:pt x="427047" y="56183"/>
                        <a:pt x="454610" y="47695"/>
                        <a:pt x="482282" y="40225"/>
                      </a:cubicBezTo>
                      <a:cubicBezTo>
                        <a:pt x="507679" y="33362"/>
                        <a:pt x="533857" y="27884"/>
                        <a:pt x="559168" y="22579"/>
                      </a:cubicBezTo>
                      <a:lnTo>
                        <a:pt x="571250" y="20046"/>
                      </a:lnTo>
                      <a:cubicBezTo>
                        <a:pt x="583483" y="17469"/>
                        <a:pt x="596128" y="14806"/>
                        <a:pt x="608708" y="12792"/>
                      </a:cubicBezTo>
                      <a:cubicBezTo>
                        <a:pt x="624038" y="10346"/>
                        <a:pt x="637981" y="8462"/>
                        <a:pt x="651319" y="7033"/>
                      </a:cubicBezTo>
                      <a:cubicBezTo>
                        <a:pt x="683234" y="3590"/>
                        <a:pt x="711598" y="1512"/>
                        <a:pt x="738036" y="689"/>
                      </a:cubicBezTo>
                      <a:cubicBezTo>
                        <a:pt x="762091" y="-47"/>
                        <a:pt x="786558" y="-26"/>
                        <a:pt x="810202" y="18"/>
                      </a:cubicBezTo>
                      <a:cubicBezTo>
                        <a:pt x="815312" y="18"/>
                        <a:pt x="820422" y="39"/>
                        <a:pt x="825532" y="39"/>
                      </a:cubicBezTo>
                      <a:cubicBezTo>
                        <a:pt x="853008" y="39"/>
                        <a:pt x="882541" y="342"/>
                        <a:pt x="912205" y="2486"/>
                      </a:cubicBezTo>
                      <a:cubicBezTo>
                        <a:pt x="944466" y="4846"/>
                        <a:pt x="972571" y="7877"/>
                        <a:pt x="998098" y="11753"/>
                      </a:cubicBezTo>
                      <a:cubicBezTo>
                        <a:pt x="1010267" y="13593"/>
                        <a:pt x="1023474" y="16148"/>
                        <a:pt x="1039692" y="19786"/>
                      </a:cubicBezTo>
                      <a:cubicBezTo>
                        <a:pt x="1046599" y="21323"/>
                        <a:pt x="1053657" y="22796"/>
                        <a:pt x="1060478" y="24225"/>
                      </a:cubicBezTo>
                      <a:cubicBezTo>
                        <a:pt x="1067580" y="25697"/>
                        <a:pt x="1074920" y="27234"/>
                        <a:pt x="1082108" y="28858"/>
                      </a:cubicBezTo>
                      <a:cubicBezTo>
                        <a:pt x="1097741" y="32366"/>
                        <a:pt x="1110819" y="35419"/>
                        <a:pt x="1123853" y="38840"/>
                      </a:cubicBezTo>
                      <a:cubicBezTo>
                        <a:pt x="1133229" y="41286"/>
                        <a:pt x="1142626" y="44166"/>
                        <a:pt x="1151741" y="46938"/>
                      </a:cubicBezTo>
                      <a:cubicBezTo>
                        <a:pt x="1156007" y="48237"/>
                        <a:pt x="1160272" y="49536"/>
                        <a:pt x="1164538" y="50792"/>
                      </a:cubicBezTo>
                      <a:cubicBezTo>
                        <a:pt x="1177724" y="54689"/>
                        <a:pt x="1191256" y="59041"/>
                        <a:pt x="1204767" y="63740"/>
                      </a:cubicBezTo>
                      <a:cubicBezTo>
                        <a:pt x="1216697" y="67875"/>
                        <a:pt x="1230511" y="72812"/>
                        <a:pt x="1243524" y="78874"/>
                      </a:cubicBezTo>
                      <a:cubicBezTo>
                        <a:pt x="1252228" y="82923"/>
                        <a:pt x="1261192" y="86777"/>
                        <a:pt x="1269853" y="90502"/>
                      </a:cubicBezTo>
                      <a:cubicBezTo>
                        <a:pt x="1273880" y="92234"/>
                        <a:pt x="1277908" y="93966"/>
                        <a:pt x="1281935" y="95720"/>
                      </a:cubicBezTo>
                      <a:cubicBezTo>
                        <a:pt x="1295987" y="101869"/>
                        <a:pt x="1309931" y="108321"/>
                        <a:pt x="1320497" y="113258"/>
                      </a:cubicBezTo>
                      <a:cubicBezTo>
                        <a:pt x="1330219" y="117805"/>
                        <a:pt x="1339833" y="122871"/>
                        <a:pt x="1349143" y="127786"/>
                      </a:cubicBezTo>
                      <a:cubicBezTo>
                        <a:pt x="1352109" y="129345"/>
                        <a:pt x="1355076" y="130926"/>
                        <a:pt x="1358042" y="132463"/>
                      </a:cubicBezTo>
                      <a:cubicBezTo>
                        <a:pt x="1370102" y="138764"/>
                        <a:pt x="1383028" y="145584"/>
                        <a:pt x="1395738" y="152708"/>
                      </a:cubicBezTo>
                      <a:cubicBezTo>
                        <a:pt x="1408058" y="159636"/>
                        <a:pt x="1420097" y="166479"/>
                        <a:pt x="1431767" y="174165"/>
                      </a:cubicBezTo>
                      <a:cubicBezTo>
                        <a:pt x="1441857" y="180812"/>
                        <a:pt x="1452012" y="187698"/>
                        <a:pt x="1461864" y="194366"/>
                      </a:cubicBezTo>
                      <a:lnTo>
                        <a:pt x="1467385" y="198112"/>
                      </a:lnTo>
                      <a:cubicBezTo>
                        <a:pt x="1496139" y="217599"/>
                        <a:pt x="1517921" y="233167"/>
                        <a:pt x="1537992" y="248626"/>
                      </a:cubicBezTo>
                      <a:cubicBezTo>
                        <a:pt x="1564386" y="268936"/>
                        <a:pt x="1585518" y="286431"/>
                        <a:pt x="1604529" y="303666"/>
                      </a:cubicBezTo>
                      <a:cubicBezTo>
                        <a:pt x="1604962" y="304077"/>
                        <a:pt x="1605005" y="304748"/>
                        <a:pt x="1604594" y="305203"/>
                      </a:cubicBezTo>
                      <a:cubicBezTo>
                        <a:pt x="1604442" y="305485"/>
                        <a:pt x="1604161" y="305593"/>
                        <a:pt x="1603858" y="305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7" name="任意多边形: 形状 496">
                  <a:extLst>
                    <a:ext uri="{FF2B5EF4-FFF2-40B4-BE49-F238E27FC236}">
                      <a16:creationId xmlns:a16="http://schemas.microsoft.com/office/drawing/2014/main" id="{29A06C8F-E2CC-308E-2CFD-36490F9FF9F4}"/>
                    </a:ext>
                  </a:extLst>
                </p:cNvPr>
                <p:cNvSpPr/>
                <p:nvPr/>
              </p:nvSpPr>
              <p:spPr>
                <a:xfrm>
                  <a:off x="6626818" y="1070883"/>
                  <a:ext cx="1672944" cy="303254"/>
                </a:xfrm>
                <a:custGeom>
                  <a:avLst/>
                  <a:gdLst>
                    <a:gd name="connsiteX0" fmla="*/ 1671928 w 1672944"/>
                    <a:gd name="connsiteY0" fmla="*/ 303190 h 303254"/>
                    <a:gd name="connsiteX1" fmla="*/ 1671235 w 1672944"/>
                    <a:gd name="connsiteY1" fmla="*/ 302952 h 303254"/>
                    <a:gd name="connsiteX2" fmla="*/ 1600043 w 1672944"/>
                    <a:gd name="connsiteY2" fmla="*/ 251225 h 303254"/>
                    <a:gd name="connsiteX3" fmla="*/ 1537707 w 1672944"/>
                    <a:gd name="connsiteY3" fmla="*/ 210065 h 303254"/>
                    <a:gd name="connsiteX4" fmla="*/ 1525170 w 1672944"/>
                    <a:gd name="connsiteY4" fmla="*/ 201902 h 303254"/>
                    <a:gd name="connsiteX5" fmla="*/ 1508000 w 1672944"/>
                    <a:gd name="connsiteY5" fmla="*/ 190448 h 303254"/>
                    <a:gd name="connsiteX6" fmla="*/ 1488188 w 1672944"/>
                    <a:gd name="connsiteY6" fmla="*/ 177283 h 303254"/>
                    <a:gd name="connsiteX7" fmla="*/ 1451163 w 1672944"/>
                    <a:gd name="connsiteY7" fmla="*/ 156108 h 303254"/>
                    <a:gd name="connsiteX8" fmla="*/ 1429663 w 1672944"/>
                    <a:gd name="connsiteY8" fmla="*/ 145087 h 303254"/>
                    <a:gd name="connsiteX9" fmla="*/ 1411713 w 1672944"/>
                    <a:gd name="connsiteY9" fmla="*/ 135928 h 303254"/>
                    <a:gd name="connsiteX10" fmla="*/ 1402056 w 1672944"/>
                    <a:gd name="connsiteY10" fmla="*/ 130883 h 303254"/>
                    <a:gd name="connsiteX11" fmla="*/ 1372761 w 1672944"/>
                    <a:gd name="connsiteY11" fmla="*/ 116073 h 303254"/>
                    <a:gd name="connsiteX12" fmla="*/ 1345675 w 1672944"/>
                    <a:gd name="connsiteY12" fmla="*/ 103796 h 303254"/>
                    <a:gd name="connsiteX13" fmla="*/ 1332229 w 1672944"/>
                    <a:gd name="connsiteY13" fmla="*/ 97777 h 303254"/>
                    <a:gd name="connsiteX14" fmla="*/ 1307870 w 1672944"/>
                    <a:gd name="connsiteY14" fmla="*/ 86128 h 303254"/>
                    <a:gd name="connsiteX15" fmla="*/ 1293493 w 1672944"/>
                    <a:gd name="connsiteY15" fmla="*/ 79135 h 303254"/>
                    <a:gd name="connsiteX16" fmla="*/ 1221998 w 1672944"/>
                    <a:gd name="connsiteY16" fmla="*/ 53694 h 303254"/>
                    <a:gd name="connsiteX17" fmla="*/ 1211648 w 1672944"/>
                    <a:gd name="connsiteY17" fmla="*/ 50597 h 303254"/>
                    <a:gd name="connsiteX18" fmla="*/ 1204590 w 1672944"/>
                    <a:gd name="connsiteY18" fmla="*/ 48454 h 303254"/>
                    <a:gd name="connsiteX19" fmla="*/ 1169643 w 1672944"/>
                    <a:gd name="connsiteY19" fmla="*/ 38515 h 303254"/>
                    <a:gd name="connsiteX20" fmla="*/ 1132359 w 1672944"/>
                    <a:gd name="connsiteY20" fmla="*/ 30201 h 303254"/>
                    <a:gd name="connsiteX21" fmla="*/ 1126015 w 1672944"/>
                    <a:gd name="connsiteY21" fmla="*/ 28859 h 303254"/>
                    <a:gd name="connsiteX22" fmla="*/ 1083425 w 1672944"/>
                    <a:gd name="connsiteY22" fmla="*/ 18920 h 303254"/>
                    <a:gd name="connsiteX23" fmla="*/ 1040532 w 1672944"/>
                    <a:gd name="connsiteY23" fmla="*/ 10779 h 303254"/>
                    <a:gd name="connsiteX24" fmla="*/ 996210 w 1672944"/>
                    <a:gd name="connsiteY24" fmla="*/ 5994 h 303254"/>
                    <a:gd name="connsiteX25" fmla="*/ 951153 w 1672944"/>
                    <a:gd name="connsiteY25" fmla="*/ 2811 h 303254"/>
                    <a:gd name="connsiteX26" fmla="*/ 882581 w 1672944"/>
                    <a:gd name="connsiteY26" fmla="*/ 2335 h 303254"/>
                    <a:gd name="connsiteX27" fmla="*/ 860820 w 1672944"/>
                    <a:gd name="connsiteY27" fmla="*/ 2530 h 303254"/>
                    <a:gd name="connsiteX28" fmla="*/ 823146 w 1672944"/>
                    <a:gd name="connsiteY28" fmla="*/ 2335 h 303254"/>
                    <a:gd name="connsiteX29" fmla="*/ 770423 w 1672944"/>
                    <a:gd name="connsiteY29" fmla="*/ 2335 h 303254"/>
                    <a:gd name="connsiteX30" fmla="*/ 680610 w 1672944"/>
                    <a:gd name="connsiteY30" fmla="*/ 8809 h 303254"/>
                    <a:gd name="connsiteX31" fmla="*/ 636570 w 1672944"/>
                    <a:gd name="connsiteY31" fmla="*/ 15196 h 303254"/>
                    <a:gd name="connsiteX32" fmla="*/ 608855 w 1672944"/>
                    <a:gd name="connsiteY32" fmla="*/ 21129 h 303254"/>
                    <a:gd name="connsiteX33" fmla="*/ 593006 w 1672944"/>
                    <a:gd name="connsiteY33" fmla="*/ 24680 h 303254"/>
                    <a:gd name="connsiteX34" fmla="*/ 571138 w 1672944"/>
                    <a:gd name="connsiteY34" fmla="*/ 29248 h 303254"/>
                    <a:gd name="connsiteX35" fmla="*/ 507134 w 1672944"/>
                    <a:gd name="connsiteY35" fmla="*/ 43864 h 303254"/>
                    <a:gd name="connsiteX36" fmla="*/ 422799 w 1672944"/>
                    <a:gd name="connsiteY36" fmla="*/ 69088 h 303254"/>
                    <a:gd name="connsiteX37" fmla="*/ 381249 w 1672944"/>
                    <a:gd name="connsiteY37" fmla="*/ 85609 h 303254"/>
                    <a:gd name="connsiteX38" fmla="*/ 351261 w 1672944"/>
                    <a:gd name="connsiteY38" fmla="*/ 98362 h 303254"/>
                    <a:gd name="connsiteX39" fmla="*/ 340976 w 1672944"/>
                    <a:gd name="connsiteY39" fmla="*/ 102692 h 303254"/>
                    <a:gd name="connsiteX40" fmla="*/ 300747 w 1672944"/>
                    <a:gd name="connsiteY40" fmla="*/ 120295 h 303254"/>
                    <a:gd name="connsiteX41" fmla="*/ 270477 w 1672944"/>
                    <a:gd name="connsiteY41" fmla="*/ 134845 h 303254"/>
                    <a:gd name="connsiteX42" fmla="*/ 260885 w 1672944"/>
                    <a:gd name="connsiteY42" fmla="*/ 139544 h 303254"/>
                    <a:gd name="connsiteX43" fmla="*/ 183479 w 1672944"/>
                    <a:gd name="connsiteY43" fmla="*/ 180077 h 303254"/>
                    <a:gd name="connsiteX44" fmla="*/ 108195 w 1672944"/>
                    <a:gd name="connsiteY44" fmla="*/ 226585 h 303254"/>
                    <a:gd name="connsiteX45" fmla="*/ 35379 w 1672944"/>
                    <a:gd name="connsiteY45" fmla="*/ 276753 h 303254"/>
                    <a:gd name="connsiteX46" fmla="*/ 1754 w 1672944"/>
                    <a:gd name="connsiteY46" fmla="*/ 303017 h 303254"/>
                    <a:gd name="connsiteX47" fmla="*/ 238 w 1672944"/>
                    <a:gd name="connsiteY47" fmla="*/ 302865 h 303254"/>
                    <a:gd name="connsiteX48" fmla="*/ 390 w 1672944"/>
                    <a:gd name="connsiteY48" fmla="*/ 301350 h 303254"/>
                    <a:gd name="connsiteX49" fmla="*/ 34080 w 1672944"/>
                    <a:gd name="connsiteY49" fmla="*/ 275042 h 303254"/>
                    <a:gd name="connsiteX50" fmla="*/ 107026 w 1672944"/>
                    <a:gd name="connsiteY50" fmla="*/ 224788 h 303254"/>
                    <a:gd name="connsiteX51" fmla="*/ 182375 w 1672944"/>
                    <a:gd name="connsiteY51" fmla="*/ 178236 h 303254"/>
                    <a:gd name="connsiteX52" fmla="*/ 259933 w 1672944"/>
                    <a:gd name="connsiteY52" fmla="*/ 137639 h 303254"/>
                    <a:gd name="connsiteX53" fmla="*/ 269525 w 1672944"/>
                    <a:gd name="connsiteY53" fmla="*/ 132940 h 303254"/>
                    <a:gd name="connsiteX54" fmla="*/ 299837 w 1672944"/>
                    <a:gd name="connsiteY54" fmla="*/ 118368 h 303254"/>
                    <a:gd name="connsiteX55" fmla="*/ 340132 w 1672944"/>
                    <a:gd name="connsiteY55" fmla="*/ 100743 h 303254"/>
                    <a:gd name="connsiteX56" fmla="*/ 350417 w 1672944"/>
                    <a:gd name="connsiteY56" fmla="*/ 96413 h 303254"/>
                    <a:gd name="connsiteX57" fmla="*/ 380383 w 1672944"/>
                    <a:gd name="connsiteY57" fmla="*/ 83660 h 303254"/>
                    <a:gd name="connsiteX58" fmla="*/ 422085 w 1672944"/>
                    <a:gd name="connsiteY58" fmla="*/ 67075 h 303254"/>
                    <a:gd name="connsiteX59" fmla="*/ 506571 w 1672944"/>
                    <a:gd name="connsiteY59" fmla="*/ 41807 h 303254"/>
                    <a:gd name="connsiteX60" fmla="*/ 570705 w 1672944"/>
                    <a:gd name="connsiteY60" fmla="*/ 27148 h 303254"/>
                    <a:gd name="connsiteX61" fmla="*/ 592551 w 1672944"/>
                    <a:gd name="connsiteY61" fmla="*/ 22580 h 303254"/>
                    <a:gd name="connsiteX62" fmla="*/ 608379 w 1672944"/>
                    <a:gd name="connsiteY62" fmla="*/ 19050 h 303254"/>
                    <a:gd name="connsiteX63" fmla="*/ 636180 w 1672944"/>
                    <a:gd name="connsiteY63" fmla="*/ 13096 h 303254"/>
                    <a:gd name="connsiteX64" fmla="*/ 680372 w 1672944"/>
                    <a:gd name="connsiteY64" fmla="*/ 6687 h 303254"/>
                    <a:gd name="connsiteX65" fmla="*/ 770380 w 1672944"/>
                    <a:gd name="connsiteY65" fmla="*/ 213 h 303254"/>
                    <a:gd name="connsiteX66" fmla="*/ 823167 w 1672944"/>
                    <a:gd name="connsiteY66" fmla="*/ 213 h 303254"/>
                    <a:gd name="connsiteX67" fmla="*/ 860799 w 1672944"/>
                    <a:gd name="connsiteY67" fmla="*/ 408 h 303254"/>
                    <a:gd name="connsiteX68" fmla="*/ 882537 w 1672944"/>
                    <a:gd name="connsiteY68" fmla="*/ 213 h 303254"/>
                    <a:gd name="connsiteX69" fmla="*/ 951218 w 1672944"/>
                    <a:gd name="connsiteY69" fmla="*/ 689 h 303254"/>
                    <a:gd name="connsiteX70" fmla="*/ 996362 w 1672944"/>
                    <a:gd name="connsiteY70" fmla="*/ 3894 h 303254"/>
                    <a:gd name="connsiteX71" fmla="*/ 1040792 w 1672944"/>
                    <a:gd name="connsiteY71" fmla="*/ 8701 h 303254"/>
                    <a:gd name="connsiteX72" fmla="*/ 1083901 w 1672944"/>
                    <a:gd name="connsiteY72" fmla="*/ 16885 h 303254"/>
                    <a:gd name="connsiteX73" fmla="*/ 1126426 w 1672944"/>
                    <a:gd name="connsiteY73" fmla="*/ 26802 h 303254"/>
                    <a:gd name="connsiteX74" fmla="*/ 1132770 w 1672944"/>
                    <a:gd name="connsiteY74" fmla="*/ 28144 h 303254"/>
                    <a:gd name="connsiteX75" fmla="*/ 1170120 w 1672944"/>
                    <a:gd name="connsiteY75" fmla="*/ 36480 h 303254"/>
                    <a:gd name="connsiteX76" fmla="*/ 1205196 w 1672944"/>
                    <a:gd name="connsiteY76" fmla="*/ 46462 h 303254"/>
                    <a:gd name="connsiteX77" fmla="*/ 1212255 w 1672944"/>
                    <a:gd name="connsiteY77" fmla="*/ 48605 h 303254"/>
                    <a:gd name="connsiteX78" fmla="*/ 1222604 w 1672944"/>
                    <a:gd name="connsiteY78" fmla="*/ 51702 h 303254"/>
                    <a:gd name="connsiteX79" fmla="*/ 1294403 w 1672944"/>
                    <a:gd name="connsiteY79" fmla="*/ 77273 h 303254"/>
                    <a:gd name="connsiteX80" fmla="*/ 1308801 w 1672944"/>
                    <a:gd name="connsiteY80" fmla="*/ 84288 h 303254"/>
                    <a:gd name="connsiteX81" fmla="*/ 1333095 w 1672944"/>
                    <a:gd name="connsiteY81" fmla="*/ 95893 h 303254"/>
                    <a:gd name="connsiteX82" fmla="*/ 1346519 w 1672944"/>
                    <a:gd name="connsiteY82" fmla="*/ 101913 h 303254"/>
                    <a:gd name="connsiteX83" fmla="*/ 1373649 w 1672944"/>
                    <a:gd name="connsiteY83" fmla="*/ 114211 h 303254"/>
                    <a:gd name="connsiteX84" fmla="*/ 1403031 w 1672944"/>
                    <a:gd name="connsiteY84" fmla="*/ 129064 h 303254"/>
                    <a:gd name="connsiteX85" fmla="*/ 1412666 w 1672944"/>
                    <a:gd name="connsiteY85" fmla="*/ 134109 h 303254"/>
                    <a:gd name="connsiteX86" fmla="*/ 1430594 w 1672944"/>
                    <a:gd name="connsiteY86" fmla="*/ 143268 h 303254"/>
                    <a:gd name="connsiteX87" fmla="*/ 1452116 w 1672944"/>
                    <a:gd name="connsiteY87" fmla="*/ 154289 h 303254"/>
                    <a:gd name="connsiteX88" fmla="*/ 1489314 w 1672944"/>
                    <a:gd name="connsiteY88" fmla="*/ 175573 h 303254"/>
                    <a:gd name="connsiteX89" fmla="*/ 1509169 w 1672944"/>
                    <a:gd name="connsiteY89" fmla="*/ 188759 h 303254"/>
                    <a:gd name="connsiteX90" fmla="*/ 1526296 w 1672944"/>
                    <a:gd name="connsiteY90" fmla="*/ 200191 h 303254"/>
                    <a:gd name="connsiteX91" fmla="*/ 1538832 w 1672944"/>
                    <a:gd name="connsiteY91" fmla="*/ 208354 h 303254"/>
                    <a:gd name="connsiteX92" fmla="*/ 1601212 w 1672944"/>
                    <a:gd name="connsiteY92" fmla="*/ 249536 h 303254"/>
                    <a:gd name="connsiteX93" fmla="*/ 1672555 w 1672944"/>
                    <a:gd name="connsiteY93" fmla="*/ 301393 h 303254"/>
                    <a:gd name="connsiteX94" fmla="*/ 1672707 w 1672944"/>
                    <a:gd name="connsiteY94" fmla="*/ 302909 h 303254"/>
                    <a:gd name="connsiteX95" fmla="*/ 1671928 w 1672944"/>
                    <a:gd name="connsiteY95" fmla="*/ 303190 h 303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1672944" h="303254">
                      <a:moveTo>
                        <a:pt x="1671928" y="303190"/>
                      </a:moveTo>
                      <a:cubicBezTo>
                        <a:pt x="1671689" y="303190"/>
                        <a:pt x="1671451" y="303103"/>
                        <a:pt x="1671235" y="302952"/>
                      </a:cubicBezTo>
                      <a:cubicBezTo>
                        <a:pt x="1648716" y="284483"/>
                        <a:pt x="1624704" y="267941"/>
                        <a:pt x="1600043" y="251225"/>
                      </a:cubicBezTo>
                      <a:cubicBezTo>
                        <a:pt x="1579430" y="237238"/>
                        <a:pt x="1558211" y="223424"/>
                        <a:pt x="1537707" y="210065"/>
                      </a:cubicBezTo>
                      <a:lnTo>
                        <a:pt x="1525170" y="201902"/>
                      </a:lnTo>
                      <a:cubicBezTo>
                        <a:pt x="1519411" y="198134"/>
                        <a:pt x="1513608" y="194237"/>
                        <a:pt x="1508000" y="190448"/>
                      </a:cubicBezTo>
                      <a:cubicBezTo>
                        <a:pt x="1501526" y="186096"/>
                        <a:pt x="1494857" y="181571"/>
                        <a:pt x="1488188" y="177283"/>
                      </a:cubicBezTo>
                      <a:cubicBezTo>
                        <a:pt x="1477882" y="170636"/>
                        <a:pt x="1466471" y="164097"/>
                        <a:pt x="1451163" y="156108"/>
                      </a:cubicBezTo>
                      <a:cubicBezTo>
                        <a:pt x="1444040" y="152384"/>
                        <a:pt x="1436721" y="148681"/>
                        <a:pt x="1429663" y="145087"/>
                      </a:cubicBezTo>
                      <a:cubicBezTo>
                        <a:pt x="1423665" y="142056"/>
                        <a:pt x="1417668" y="139003"/>
                        <a:pt x="1411713" y="135928"/>
                      </a:cubicBezTo>
                      <a:cubicBezTo>
                        <a:pt x="1408487" y="134261"/>
                        <a:pt x="1405283" y="132572"/>
                        <a:pt x="1402056" y="130883"/>
                      </a:cubicBezTo>
                      <a:cubicBezTo>
                        <a:pt x="1392530" y="125881"/>
                        <a:pt x="1382678" y="120728"/>
                        <a:pt x="1372761" y="116073"/>
                      </a:cubicBezTo>
                      <a:cubicBezTo>
                        <a:pt x="1363797" y="111851"/>
                        <a:pt x="1354573" y="107759"/>
                        <a:pt x="1345675" y="103796"/>
                      </a:cubicBezTo>
                      <a:cubicBezTo>
                        <a:pt x="1341193" y="101804"/>
                        <a:pt x="1336711" y="99812"/>
                        <a:pt x="1332229" y="97777"/>
                      </a:cubicBezTo>
                      <a:cubicBezTo>
                        <a:pt x="1324001" y="94075"/>
                        <a:pt x="1315816" y="90026"/>
                        <a:pt x="1307870" y="86128"/>
                      </a:cubicBezTo>
                      <a:cubicBezTo>
                        <a:pt x="1303085" y="83790"/>
                        <a:pt x="1298322" y="81430"/>
                        <a:pt x="1293493" y="79135"/>
                      </a:cubicBezTo>
                      <a:cubicBezTo>
                        <a:pt x="1270650" y="68222"/>
                        <a:pt x="1245924" y="60839"/>
                        <a:pt x="1221998" y="53694"/>
                      </a:cubicBezTo>
                      <a:cubicBezTo>
                        <a:pt x="1218534" y="52654"/>
                        <a:pt x="1215091" y="51637"/>
                        <a:pt x="1211648" y="50597"/>
                      </a:cubicBezTo>
                      <a:lnTo>
                        <a:pt x="1204590" y="48454"/>
                      </a:lnTo>
                      <a:cubicBezTo>
                        <a:pt x="1193201" y="44989"/>
                        <a:pt x="1181422" y="41395"/>
                        <a:pt x="1169643" y="38515"/>
                      </a:cubicBezTo>
                      <a:cubicBezTo>
                        <a:pt x="1157280" y="35484"/>
                        <a:pt x="1144614" y="32799"/>
                        <a:pt x="1132359" y="30201"/>
                      </a:cubicBezTo>
                      <a:lnTo>
                        <a:pt x="1126015" y="28859"/>
                      </a:lnTo>
                      <a:cubicBezTo>
                        <a:pt x="1111811" y="25827"/>
                        <a:pt x="1097477" y="22471"/>
                        <a:pt x="1083425" y="18920"/>
                      </a:cubicBezTo>
                      <a:cubicBezTo>
                        <a:pt x="1070607" y="15673"/>
                        <a:pt x="1056598" y="13009"/>
                        <a:pt x="1040532" y="10779"/>
                      </a:cubicBezTo>
                      <a:cubicBezTo>
                        <a:pt x="1027823" y="9004"/>
                        <a:pt x="1014160" y="7531"/>
                        <a:pt x="996210" y="5994"/>
                      </a:cubicBezTo>
                      <a:cubicBezTo>
                        <a:pt x="981487" y="4738"/>
                        <a:pt x="966266" y="3418"/>
                        <a:pt x="951153" y="2811"/>
                      </a:cubicBezTo>
                      <a:cubicBezTo>
                        <a:pt x="928310" y="1859"/>
                        <a:pt x="905055" y="2118"/>
                        <a:pt x="882581" y="2335"/>
                      </a:cubicBezTo>
                      <a:cubicBezTo>
                        <a:pt x="875327" y="2422"/>
                        <a:pt x="868074" y="2486"/>
                        <a:pt x="860820" y="2530"/>
                      </a:cubicBezTo>
                      <a:cubicBezTo>
                        <a:pt x="848262" y="2595"/>
                        <a:pt x="835487" y="2465"/>
                        <a:pt x="823146" y="2335"/>
                      </a:cubicBezTo>
                      <a:cubicBezTo>
                        <a:pt x="805867" y="2162"/>
                        <a:pt x="787983" y="1967"/>
                        <a:pt x="770423" y="2335"/>
                      </a:cubicBezTo>
                      <a:cubicBezTo>
                        <a:pt x="743986" y="2876"/>
                        <a:pt x="715448" y="4933"/>
                        <a:pt x="680610" y="8809"/>
                      </a:cubicBezTo>
                      <a:cubicBezTo>
                        <a:pt x="664436" y="10606"/>
                        <a:pt x="650038" y="12706"/>
                        <a:pt x="636570" y="15196"/>
                      </a:cubicBezTo>
                      <a:cubicBezTo>
                        <a:pt x="627281" y="16928"/>
                        <a:pt x="617906" y="19050"/>
                        <a:pt x="608855" y="21129"/>
                      </a:cubicBezTo>
                      <a:cubicBezTo>
                        <a:pt x="603572" y="22341"/>
                        <a:pt x="598289" y="23532"/>
                        <a:pt x="593006" y="24680"/>
                      </a:cubicBezTo>
                      <a:cubicBezTo>
                        <a:pt x="585731" y="26239"/>
                        <a:pt x="578434" y="27754"/>
                        <a:pt x="571138" y="29248"/>
                      </a:cubicBezTo>
                      <a:cubicBezTo>
                        <a:pt x="550048" y="33600"/>
                        <a:pt x="528245" y="38104"/>
                        <a:pt x="507134" y="43864"/>
                      </a:cubicBezTo>
                      <a:cubicBezTo>
                        <a:pt x="478424" y="51702"/>
                        <a:pt x="450384" y="59540"/>
                        <a:pt x="422799" y="69088"/>
                      </a:cubicBezTo>
                      <a:cubicBezTo>
                        <a:pt x="407751" y="74306"/>
                        <a:pt x="393353" y="80369"/>
                        <a:pt x="381249" y="85609"/>
                      </a:cubicBezTo>
                      <a:cubicBezTo>
                        <a:pt x="371289" y="89939"/>
                        <a:pt x="361113" y="94226"/>
                        <a:pt x="351261" y="98362"/>
                      </a:cubicBezTo>
                      <a:lnTo>
                        <a:pt x="340976" y="102692"/>
                      </a:lnTo>
                      <a:cubicBezTo>
                        <a:pt x="328202" y="108105"/>
                        <a:pt x="314496" y="113973"/>
                        <a:pt x="300747" y="120295"/>
                      </a:cubicBezTo>
                      <a:cubicBezTo>
                        <a:pt x="290570" y="124972"/>
                        <a:pt x="280351" y="129995"/>
                        <a:pt x="270477" y="134845"/>
                      </a:cubicBezTo>
                      <a:cubicBezTo>
                        <a:pt x="267273" y="136404"/>
                        <a:pt x="264090" y="137985"/>
                        <a:pt x="260885" y="139544"/>
                      </a:cubicBezTo>
                      <a:cubicBezTo>
                        <a:pt x="233084" y="153120"/>
                        <a:pt x="208054" y="165526"/>
                        <a:pt x="183479" y="180077"/>
                      </a:cubicBezTo>
                      <a:cubicBezTo>
                        <a:pt x="158146" y="195060"/>
                        <a:pt x="132814" y="210714"/>
                        <a:pt x="108195" y="226585"/>
                      </a:cubicBezTo>
                      <a:cubicBezTo>
                        <a:pt x="80675" y="244340"/>
                        <a:pt x="56837" y="260752"/>
                        <a:pt x="35379" y="276753"/>
                      </a:cubicBezTo>
                      <a:cubicBezTo>
                        <a:pt x="23687" y="285479"/>
                        <a:pt x="12385" y="294313"/>
                        <a:pt x="1754" y="303017"/>
                      </a:cubicBezTo>
                      <a:cubicBezTo>
                        <a:pt x="1299" y="303385"/>
                        <a:pt x="606" y="303320"/>
                        <a:pt x="238" y="302865"/>
                      </a:cubicBezTo>
                      <a:cubicBezTo>
                        <a:pt x="-130" y="302411"/>
                        <a:pt x="-65" y="301718"/>
                        <a:pt x="390" y="301350"/>
                      </a:cubicBezTo>
                      <a:cubicBezTo>
                        <a:pt x="11021" y="292624"/>
                        <a:pt x="22366" y="283768"/>
                        <a:pt x="34080" y="275042"/>
                      </a:cubicBezTo>
                      <a:cubicBezTo>
                        <a:pt x="55602" y="258998"/>
                        <a:pt x="79441" y="242564"/>
                        <a:pt x="107026" y="224788"/>
                      </a:cubicBezTo>
                      <a:cubicBezTo>
                        <a:pt x="131666" y="208895"/>
                        <a:pt x="157021" y="193241"/>
                        <a:pt x="182375" y="178236"/>
                      </a:cubicBezTo>
                      <a:cubicBezTo>
                        <a:pt x="207037" y="163664"/>
                        <a:pt x="232088" y="151214"/>
                        <a:pt x="259933" y="137639"/>
                      </a:cubicBezTo>
                      <a:cubicBezTo>
                        <a:pt x="263137" y="136080"/>
                        <a:pt x="266320" y="134499"/>
                        <a:pt x="269525" y="132940"/>
                      </a:cubicBezTo>
                      <a:cubicBezTo>
                        <a:pt x="279420" y="128068"/>
                        <a:pt x="289661" y="123045"/>
                        <a:pt x="299837" y="118368"/>
                      </a:cubicBezTo>
                      <a:cubicBezTo>
                        <a:pt x="313608" y="112024"/>
                        <a:pt x="327336" y="106156"/>
                        <a:pt x="340132" y="100743"/>
                      </a:cubicBezTo>
                      <a:lnTo>
                        <a:pt x="350417" y="96413"/>
                      </a:lnTo>
                      <a:cubicBezTo>
                        <a:pt x="360247" y="92256"/>
                        <a:pt x="370423" y="87990"/>
                        <a:pt x="380383" y="83660"/>
                      </a:cubicBezTo>
                      <a:cubicBezTo>
                        <a:pt x="392508" y="78399"/>
                        <a:pt x="406950" y="72314"/>
                        <a:pt x="422085" y="67075"/>
                      </a:cubicBezTo>
                      <a:cubicBezTo>
                        <a:pt x="449735" y="57504"/>
                        <a:pt x="477817" y="49666"/>
                        <a:pt x="506571" y="41807"/>
                      </a:cubicBezTo>
                      <a:cubicBezTo>
                        <a:pt x="527747" y="36026"/>
                        <a:pt x="549594" y="31522"/>
                        <a:pt x="570705" y="27148"/>
                      </a:cubicBezTo>
                      <a:cubicBezTo>
                        <a:pt x="578001" y="25633"/>
                        <a:pt x="585276" y="24139"/>
                        <a:pt x="592551" y="22580"/>
                      </a:cubicBezTo>
                      <a:cubicBezTo>
                        <a:pt x="597835" y="21454"/>
                        <a:pt x="603096" y="20241"/>
                        <a:pt x="608379" y="19050"/>
                      </a:cubicBezTo>
                      <a:cubicBezTo>
                        <a:pt x="617473" y="16972"/>
                        <a:pt x="626848" y="14828"/>
                        <a:pt x="636180" y="13096"/>
                      </a:cubicBezTo>
                      <a:cubicBezTo>
                        <a:pt x="649691" y="10584"/>
                        <a:pt x="664133" y="8484"/>
                        <a:pt x="680372" y="6687"/>
                      </a:cubicBezTo>
                      <a:cubicBezTo>
                        <a:pt x="715275" y="2811"/>
                        <a:pt x="743878" y="754"/>
                        <a:pt x="770380" y="213"/>
                      </a:cubicBezTo>
                      <a:cubicBezTo>
                        <a:pt x="787983" y="-155"/>
                        <a:pt x="805867" y="40"/>
                        <a:pt x="823167" y="213"/>
                      </a:cubicBezTo>
                      <a:cubicBezTo>
                        <a:pt x="835509" y="343"/>
                        <a:pt x="848262" y="473"/>
                        <a:pt x="860799" y="408"/>
                      </a:cubicBezTo>
                      <a:cubicBezTo>
                        <a:pt x="868052" y="365"/>
                        <a:pt x="875284" y="300"/>
                        <a:pt x="882537" y="213"/>
                      </a:cubicBezTo>
                      <a:cubicBezTo>
                        <a:pt x="905055" y="-25"/>
                        <a:pt x="928331" y="-263"/>
                        <a:pt x="951218" y="689"/>
                      </a:cubicBezTo>
                      <a:cubicBezTo>
                        <a:pt x="966374" y="1317"/>
                        <a:pt x="981617" y="2616"/>
                        <a:pt x="996362" y="3894"/>
                      </a:cubicBezTo>
                      <a:cubicBezTo>
                        <a:pt x="1014355" y="5431"/>
                        <a:pt x="1028061" y="6925"/>
                        <a:pt x="1040792" y="8701"/>
                      </a:cubicBezTo>
                      <a:cubicBezTo>
                        <a:pt x="1056923" y="10952"/>
                        <a:pt x="1071018" y="13616"/>
                        <a:pt x="1083901" y="16885"/>
                      </a:cubicBezTo>
                      <a:cubicBezTo>
                        <a:pt x="1097932" y="20436"/>
                        <a:pt x="1112244" y="23792"/>
                        <a:pt x="1126426" y="26802"/>
                      </a:cubicBezTo>
                      <a:lnTo>
                        <a:pt x="1132770" y="28144"/>
                      </a:lnTo>
                      <a:cubicBezTo>
                        <a:pt x="1145025" y="30742"/>
                        <a:pt x="1157713" y="33449"/>
                        <a:pt x="1170120" y="36480"/>
                      </a:cubicBezTo>
                      <a:cubicBezTo>
                        <a:pt x="1181963" y="39382"/>
                        <a:pt x="1193764" y="42976"/>
                        <a:pt x="1205196" y="46462"/>
                      </a:cubicBezTo>
                      <a:lnTo>
                        <a:pt x="1212255" y="48605"/>
                      </a:lnTo>
                      <a:cubicBezTo>
                        <a:pt x="1215697" y="49645"/>
                        <a:pt x="1219140" y="50684"/>
                        <a:pt x="1222604" y="51702"/>
                      </a:cubicBezTo>
                      <a:cubicBezTo>
                        <a:pt x="1246595" y="58868"/>
                        <a:pt x="1271408" y="66295"/>
                        <a:pt x="1294403" y="77273"/>
                      </a:cubicBezTo>
                      <a:cubicBezTo>
                        <a:pt x="1299231" y="79568"/>
                        <a:pt x="1304016" y="81928"/>
                        <a:pt x="1308801" y="84288"/>
                      </a:cubicBezTo>
                      <a:cubicBezTo>
                        <a:pt x="1316726" y="88185"/>
                        <a:pt x="1324910" y="92213"/>
                        <a:pt x="1333095" y="95893"/>
                      </a:cubicBezTo>
                      <a:cubicBezTo>
                        <a:pt x="1337555" y="97907"/>
                        <a:pt x="1342037" y="99899"/>
                        <a:pt x="1346519" y="101913"/>
                      </a:cubicBezTo>
                      <a:cubicBezTo>
                        <a:pt x="1355440" y="105875"/>
                        <a:pt x="1364663" y="109989"/>
                        <a:pt x="1373649" y="114211"/>
                      </a:cubicBezTo>
                      <a:cubicBezTo>
                        <a:pt x="1383609" y="118888"/>
                        <a:pt x="1393482" y="124063"/>
                        <a:pt x="1403031" y="129064"/>
                      </a:cubicBezTo>
                      <a:cubicBezTo>
                        <a:pt x="1406235" y="130753"/>
                        <a:pt x="1409461" y="132442"/>
                        <a:pt x="1412666" y="134109"/>
                      </a:cubicBezTo>
                      <a:cubicBezTo>
                        <a:pt x="1418620" y="137206"/>
                        <a:pt x="1424618" y="140237"/>
                        <a:pt x="1430594" y="143268"/>
                      </a:cubicBezTo>
                      <a:cubicBezTo>
                        <a:pt x="1437652" y="146841"/>
                        <a:pt x="1444971" y="150565"/>
                        <a:pt x="1452116" y="154289"/>
                      </a:cubicBezTo>
                      <a:cubicBezTo>
                        <a:pt x="1467467" y="162322"/>
                        <a:pt x="1478943" y="168882"/>
                        <a:pt x="1489314" y="175573"/>
                      </a:cubicBezTo>
                      <a:cubicBezTo>
                        <a:pt x="1495983" y="179882"/>
                        <a:pt x="1502695" y="184385"/>
                        <a:pt x="1509169" y="188759"/>
                      </a:cubicBezTo>
                      <a:cubicBezTo>
                        <a:pt x="1514777" y="192526"/>
                        <a:pt x="1520558" y="196445"/>
                        <a:pt x="1526296" y="200191"/>
                      </a:cubicBezTo>
                      <a:lnTo>
                        <a:pt x="1538832" y="208354"/>
                      </a:lnTo>
                      <a:cubicBezTo>
                        <a:pt x="1559359" y="221713"/>
                        <a:pt x="1580578" y="235549"/>
                        <a:pt x="1601212" y="249536"/>
                      </a:cubicBezTo>
                      <a:cubicBezTo>
                        <a:pt x="1625917" y="266295"/>
                        <a:pt x="1649972" y="282859"/>
                        <a:pt x="1672555" y="301393"/>
                      </a:cubicBezTo>
                      <a:cubicBezTo>
                        <a:pt x="1673010" y="301761"/>
                        <a:pt x="1673075" y="302454"/>
                        <a:pt x="1672707" y="302909"/>
                      </a:cubicBezTo>
                      <a:cubicBezTo>
                        <a:pt x="1672555" y="303060"/>
                        <a:pt x="1672252" y="303190"/>
                        <a:pt x="1671928" y="3031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8" name="任意多边形: 形状 497">
                  <a:extLst>
                    <a:ext uri="{FF2B5EF4-FFF2-40B4-BE49-F238E27FC236}">
                      <a16:creationId xmlns:a16="http://schemas.microsoft.com/office/drawing/2014/main" id="{954A3E73-4DFA-3B4B-0E99-52167CE2822E}"/>
                    </a:ext>
                  </a:extLst>
                </p:cNvPr>
                <p:cNvSpPr/>
                <p:nvPr/>
              </p:nvSpPr>
              <p:spPr>
                <a:xfrm>
                  <a:off x="6594759" y="1104635"/>
                  <a:ext cx="1737252" cy="310338"/>
                </a:xfrm>
                <a:custGeom>
                  <a:avLst/>
                  <a:gdLst>
                    <a:gd name="connsiteX0" fmla="*/ 1075 w 1737252"/>
                    <a:gd name="connsiteY0" fmla="*/ 310338 h 310338"/>
                    <a:gd name="connsiteX1" fmla="*/ 209 w 1737252"/>
                    <a:gd name="connsiteY1" fmla="*/ 309905 h 310338"/>
                    <a:gd name="connsiteX2" fmla="*/ 447 w 1737252"/>
                    <a:gd name="connsiteY2" fmla="*/ 308390 h 310338"/>
                    <a:gd name="connsiteX3" fmla="*/ 35978 w 1737252"/>
                    <a:gd name="connsiteY3" fmla="*/ 283706 h 310338"/>
                    <a:gd name="connsiteX4" fmla="*/ 113471 w 1737252"/>
                    <a:gd name="connsiteY4" fmla="*/ 236007 h 310338"/>
                    <a:gd name="connsiteX5" fmla="*/ 192956 w 1737252"/>
                    <a:gd name="connsiteY5" fmla="*/ 190364 h 310338"/>
                    <a:gd name="connsiteX6" fmla="*/ 274671 w 1737252"/>
                    <a:gd name="connsiteY6" fmla="*/ 149290 h 310338"/>
                    <a:gd name="connsiteX7" fmla="*/ 358810 w 1737252"/>
                    <a:gd name="connsiteY7" fmla="*/ 111139 h 310338"/>
                    <a:gd name="connsiteX8" fmla="*/ 372689 w 1737252"/>
                    <a:gd name="connsiteY8" fmla="*/ 105142 h 310338"/>
                    <a:gd name="connsiteX9" fmla="*/ 400750 w 1737252"/>
                    <a:gd name="connsiteY9" fmla="*/ 92952 h 310338"/>
                    <a:gd name="connsiteX10" fmla="*/ 443253 w 1737252"/>
                    <a:gd name="connsiteY10" fmla="*/ 75305 h 310338"/>
                    <a:gd name="connsiteX11" fmla="*/ 530230 w 1737252"/>
                    <a:gd name="connsiteY11" fmla="*/ 48348 h 310338"/>
                    <a:gd name="connsiteX12" fmla="*/ 608740 w 1737252"/>
                    <a:gd name="connsiteY12" fmla="*/ 29468 h 310338"/>
                    <a:gd name="connsiteX13" fmla="*/ 619393 w 1737252"/>
                    <a:gd name="connsiteY13" fmla="*/ 27108 h 310338"/>
                    <a:gd name="connsiteX14" fmla="*/ 644141 w 1737252"/>
                    <a:gd name="connsiteY14" fmla="*/ 21348 h 310338"/>
                    <a:gd name="connsiteX15" fmla="*/ 664148 w 1737252"/>
                    <a:gd name="connsiteY15" fmla="*/ 16672 h 310338"/>
                    <a:gd name="connsiteX16" fmla="*/ 709595 w 1737252"/>
                    <a:gd name="connsiteY16" fmla="*/ 8400 h 310338"/>
                    <a:gd name="connsiteX17" fmla="*/ 801963 w 1737252"/>
                    <a:gd name="connsiteY17" fmla="*/ 432 h 310338"/>
                    <a:gd name="connsiteX18" fmla="*/ 871466 w 1737252"/>
                    <a:gd name="connsiteY18" fmla="*/ 303 h 310338"/>
                    <a:gd name="connsiteX19" fmla="*/ 894374 w 1737252"/>
                    <a:gd name="connsiteY19" fmla="*/ 541 h 310338"/>
                    <a:gd name="connsiteX20" fmla="*/ 938912 w 1737252"/>
                    <a:gd name="connsiteY20" fmla="*/ 303 h 310338"/>
                    <a:gd name="connsiteX21" fmla="*/ 987478 w 1737252"/>
                    <a:gd name="connsiteY21" fmla="*/ 108 h 310338"/>
                    <a:gd name="connsiteX22" fmla="*/ 1079910 w 1737252"/>
                    <a:gd name="connsiteY22" fmla="*/ 6408 h 310338"/>
                    <a:gd name="connsiteX23" fmla="*/ 1124946 w 1737252"/>
                    <a:gd name="connsiteY23" fmla="*/ 14182 h 310338"/>
                    <a:gd name="connsiteX24" fmla="*/ 1149586 w 1737252"/>
                    <a:gd name="connsiteY24" fmla="*/ 20591 h 310338"/>
                    <a:gd name="connsiteX25" fmla="*/ 1168272 w 1737252"/>
                    <a:gd name="connsiteY25" fmla="*/ 25592 h 310338"/>
                    <a:gd name="connsiteX26" fmla="*/ 1189361 w 1737252"/>
                    <a:gd name="connsiteY26" fmla="*/ 30724 h 310338"/>
                    <a:gd name="connsiteX27" fmla="*/ 1256613 w 1737252"/>
                    <a:gd name="connsiteY27" fmla="*/ 48630 h 310338"/>
                    <a:gd name="connsiteX28" fmla="*/ 1264819 w 1737252"/>
                    <a:gd name="connsiteY28" fmla="*/ 51228 h 310338"/>
                    <a:gd name="connsiteX29" fmla="*/ 1341792 w 1737252"/>
                    <a:gd name="connsiteY29" fmla="*/ 79333 h 310338"/>
                    <a:gd name="connsiteX30" fmla="*/ 1365197 w 1737252"/>
                    <a:gd name="connsiteY30" fmla="*/ 91566 h 310338"/>
                    <a:gd name="connsiteX31" fmla="*/ 1380744 w 1737252"/>
                    <a:gd name="connsiteY31" fmla="*/ 99924 h 310338"/>
                    <a:gd name="connsiteX32" fmla="*/ 1416426 w 1737252"/>
                    <a:gd name="connsiteY32" fmla="*/ 117743 h 310338"/>
                    <a:gd name="connsiteX33" fmla="*/ 1422099 w 1737252"/>
                    <a:gd name="connsiteY33" fmla="*/ 120536 h 310338"/>
                    <a:gd name="connsiteX34" fmla="*/ 1462588 w 1737252"/>
                    <a:gd name="connsiteY34" fmla="*/ 141344 h 310338"/>
                    <a:gd name="connsiteX35" fmla="*/ 1479390 w 1737252"/>
                    <a:gd name="connsiteY35" fmla="*/ 150048 h 310338"/>
                    <a:gd name="connsiteX36" fmla="*/ 1503034 w 1737252"/>
                    <a:gd name="connsiteY36" fmla="*/ 162411 h 310338"/>
                    <a:gd name="connsiteX37" fmla="*/ 1542376 w 1737252"/>
                    <a:gd name="connsiteY37" fmla="*/ 184886 h 310338"/>
                    <a:gd name="connsiteX38" fmla="*/ 1563855 w 1737252"/>
                    <a:gd name="connsiteY38" fmla="*/ 199025 h 310338"/>
                    <a:gd name="connsiteX39" fmla="*/ 1580765 w 1737252"/>
                    <a:gd name="connsiteY39" fmla="*/ 210284 h 310338"/>
                    <a:gd name="connsiteX40" fmla="*/ 1660098 w 1737252"/>
                    <a:gd name="connsiteY40" fmla="*/ 259131 h 310338"/>
                    <a:gd name="connsiteX41" fmla="*/ 1663151 w 1737252"/>
                    <a:gd name="connsiteY41" fmla="*/ 260950 h 310338"/>
                    <a:gd name="connsiteX42" fmla="*/ 1736811 w 1737252"/>
                    <a:gd name="connsiteY42" fmla="*/ 308368 h 310338"/>
                    <a:gd name="connsiteX43" fmla="*/ 1737050 w 1737252"/>
                    <a:gd name="connsiteY43" fmla="*/ 309884 h 310338"/>
                    <a:gd name="connsiteX44" fmla="*/ 1735534 w 1737252"/>
                    <a:gd name="connsiteY44" fmla="*/ 310122 h 310338"/>
                    <a:gd name="connsiteX45" fmla="*/ 1662047 w 1737252"/>
                    <a:gd name="connsiteY45" fmla="*/ 262834 h 310338"/>
                    <a:gd name="connsiteX46" fmla="*/ 1658994 w 1737252"/>
                    <a:gd name="connsiteY46" fmla="*/ 261015 h 310338"/>
                    <a:gd name="connsiteX47" fmla="*/ 1579618 w 1737252"/>
                    <a:gd name="connsiteY47" fmla="*/ 212125 h 310338"/>
                    <a:gd name="connsiteX48" fmla="*/ 1562664 w 1737252"/>
                    <a:gd name="connsiteY48" fmla="*/ 200844 h 310338"/>
                    <a:gd name="connsiteX49" fmla="*/ 1541250 w 1737252"/>
                    <a:gd name="connsiteY49" fmla="*/ 186748 h 310338"/>
                    <a:gd name="connsiteX50" fmla="*/ 1502038 w 1737252"/>
                    <a:gd name="connsiteY50" fmla="*/ 164338 h 310338"/>
                    <a:gd name="connsiteX51" fmla="*/ 1478438 w 1737252"/>
                    <a:gd name="connsiteY51" fmla="*/ 151997 h 310338"/>
                    <a:gd name="connsiteX52" fmla="*/ 1461614 w 1737252"/>
                    <a:gd name="connsiteY52" fmla="*/ 143271 h 310338"/>
                    <a:gd name="connsiteX53" fmla="*/ 1421190 w 1737252"/>
                    <a:gd name="connsiteY53" fmla="*/ 122485 h 310338"/>
                    <a:gd name="connsiteX54" fmla="*/ 1415517 w 1737252"/>
                    <a:gd name="connsiteY54" fmla="*/ 119692 h 310338"/>
                    <a:gd name="connsiteX55" fmla="*/ 1379813 w 1737252"/>
                    <a:gd name="connsiteY55" fmla="*/ 101851 h 310338"/>
                    <a:gd name="connsiteX56" fmla="*/ 1364202 w 1737252"/>
                    <a:gd name="connsiteY56" fmla="*/ 93471 h 310338"/>
                    <a:gd name="connsiteX57" fmla="*/ 1340904 w 1737252"/>
                    <a:gd name="connsiteY57" fmla="*/ 81303 h 310338"/>
                    <a:gd name="connsiteX58" fmla="*/ 1264191 w 1737252"/>
                    <a:gd name="connsiteY58" fmla="*/ 53285 h 310338"/>
                    <a:gd name="connsiteX59" fmla="*/ 1255985 w 1737252"/>
                    <a:gd name="connsiteY59" fmla="*/ 50687 h 310338"/>
                    <a:gd name="connsiteX60" fmla="*/ 1188885 w 1737252"/>
                    <a:gd name="connsiteY60" fmla="*/ 32824 h 310338"/>
                    <a:gd name="connsiteX61" fmla="*/ 1167796 w 1737252"/>
                    <a:gd name="connsiteY61" fmla="*/ 27692 h 310338"/>
                    <a:gd name="connsiteX62" fmla="*/ 1149045 w 1737252"/>
                    <a:gd name="connsiteY62" fmla="*/ 22691 h 310338"/>
                    <a:gd name="connsiteX63" fmla="*/ 1124492 w 1737252"/>
                    <a:gd name="connsiteY63" fmla="*/ 16303 h 310338"/>
                    <a:gd name="connsiteX64" fmla="*/ 1079672 w 1737252"/>
                    <a:gd name="connsiteY64" fmla="*/ 8552 h 310338"/>
                    <a:gd name="connsiteX65" fmla="*/ 987499 w 1737252"/>
                    <a:gd name="connsiteY65" fmla="*/ 2273 h 310338"/>
                    <a:gd name="connsiteX66" fmla="*/ 938977 w 1737252"/>
                    <a:gd name="connsiteY66" fmla="*/ 2468 h 310338"/>
                    <a:gd name="connsiteX67" fmla="*/ 894417 w 1737252"/>
                    <a:gd name="connsiteY67" fmla="*/ 2706 h 310338"/>
                    <a:gd name="connsiteX68" fmla="*/ 871509 w 1737252"/>
                    <a:gd name="connsiteY68" fmla="*/ 2468 h 310338"/>
                    <a:gd name="connsiteX69" fmla="*/ 802093 w 1737252"/>
                    <a:gd name="connsiteY69" fmla="*/ 2598 h 310338"/>
                    <a:gd name="connsiteX70" fmla="*/ 709963 w 1737252"/>
                    <a:gd name="connsiteY70" fmla="*/ 10544 h 310338"/>
                    <a:gd name="connsiteX71" fmla="*/ 664689 w 1737252"/>
                    <a:gd name="connsiteY71" fmla="*/ 18772 h 310338"/>
                    <a:gd name="connsiteX72" fmla="*/ 644704 w 1737252"/>
                    <a:gd name="connsiteY72" fmla="*/ 23449 h 310338"/>
                    <a:gd name="connsiteX73" fmla="*/ 619912 w 1737252"/>
                    <a:gd name="connsiteY73" fmla="*/ 29208 h 310338"/>
                    <a:gd name="connsiteX74" fmla="*/ 609260 w 1737252"/>
                    <a:gd name="connsiteY74" fmla="*/ 31568 h 310338"/>
                    <a:gd name="connsiteX75" fmla="*/ 530879 w 1737252"/>
                    <a:gd name="connsiteY75" fmla="*/ 50427 h 310338"/>
                    <a:gd name="connsiteX76" fmla="*/ 444076 w 1737252"/>
                    <a:gd name="connsiteY76" fmla="*/ 77319 h 310338"/>
                    <a:gd name="connsiteX77" fmla="*/ 401681 w 1737252"/>
                    <a:gd name="connsiteY77" fmla="*/ 94922 h 310338"/>
                    <a:gd name="connsiteX78" fmla="*/ 373599 w 1737252"/>
                    <a:gd name="connsiteY78" fmla="*/ 107134 h 310338"/>
                    <a:gd name="connsiteX79" fmla="*/ 359720 w 1737252"/>
                    <a:gd name="connsiteY79" fmla="*/ 113131 h 310338"/>
                    <a:gd name="connsiteX80" fmla="*/ 275623 w 1737252"/>
                    <a:gd name="connsiteY80" fmla="*/ 151261 h 310338"/>
                    <a:gd name="connsiteX81" fmla="*/ 194060 w 1737252"/>
                    <a:gd name="connsiteY81" fmla="*/ 192270 h 310338"/>
                    <a:gd name="connsiteX82" fmla="*/ 114597 w 1737252"/>
                    <a:gd name="connsiteY82" fmla="*/ 237890 h 310338"/>
                    <a:gd name="connsiteX83" fmla="*/ 37191 w 1737252"/>
                    <a:gd name="connsiteY83" fmla="*/ 285525 h 310338"/>
                    <a:gd name="connsiteX84" fmla="*/ 1747 w 1737252"/>
                    <a:gd name="connsiteY84" fmla="*/ 310143 h 310338"/>
                    <a:gd name="connsiteX85" fmla="*/ 1075 w 1737252"/>
                    <a:gd name="connsiteY85" fmla="*/ 310338 h 3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737252" h="310338">
                      <a:moveTo>
                        <a:pt x="1075" y="310338"/>
                      </a:moveTo>
                      <a:cubicBezTo>
                        <a:pt x="751" y="310338"/>
                        <a:pt x="426" y="310187"/>
                        <a:pt x="209" y="309905"/>
                      </a:cubicBezTo>
                      <a:cubicBezTo>
                        <a:pt x="-137" y="309429"/>
                        <a:pt x="-51" y="308736"/>
                        <a:pt x="447" y="308390"/>
                      </a:cubicBezTo>
                      <a:cubicBezTo>
                        <a:pt x="10949" y="300638"/>
                        <a:pt x="22251" y="292800"/>
                        <a:pt x="35978" y="283706"/>
                      </a:cubicBezTo>
                      <a:cubicBezTo>
                        <a:pt x="61766" y="266644"/>
                        <a:pt x="88463" y="250708"/>
                        <a:pt x="113471" y="236007"/>
                      </a:cubicBezTo>
                      <a:cubicBezTo>
                        <a:pt x="141727" y="219421"/>
                        <a:pt x="167731" y="204481"/>
                        <a:pt x="192956" y="190364"/>
                      </a:cubicBezTo>
                      <a:cubicBezTo>
                        <a:pt x="220844" y="174753"/>
                        <a:pt x="249901" y="160852"/>
                        <a:pt x="274671" y="149290"/>
                      </a:cubicBezTo>
                      <a:cubicBezTo>
                        <a:pt x="297687" y="138551"/>
                        <a:pt x="328065" y="124499"/>
                        <a:pt x="358810" y="111139"/>
                      </a:cubicBezTo>
                      <a:cubicBezTo>
                        <a:pt x="363444" y="109126"/>
                        <a:pt x="368056" y="107134"/>
                        <a:pt x="372689" y="105142"/>
                      </a:cubicBezTo>
                      <a:cubicBezTo>
                        <a:pt x="382065" y="101093"/>
                        <a:pt x="391418" y="97044"/>
                        <a:pt x="400750" y="92952"/>
                      </a:cubicBezTo>
                      <a:cubicBezTo>
                        <a:pt x="414521" y="86911"/>
                        <a:pt x="428747" y="80653"/>
                        <a:pt x="443253" y="75305"/>
                      </a:cubicBezTo>
                      <a:cubicBezTo>
                        <a:pt x="472116" y="64696"/>
                        <a:pt x="501649" y="56381"/>
                        <a:pt x="530230" y="48348"/>
                      </a:cubicBezTo>
                      <a:cubicBezTo>
                        <a:pt x="556147" y="41073"/>
                        <a:pt x="582866" y="35162"/>
                        <a:pt x="608740" y="29468"/>
                      </a:cubicBezTo>
                      <a:lnTo>
                        <a:pt x="619393" y="27108"/>
                      </a:lnTo>
                      <a:cubicBezTo>
                        <a:pt x="627664" y="25267"/>
                        <a:pt x="636043" y="23275"/>
                        <a:pt x="644141" y="21348"/>
                      </a:cubicBezTo>
                      <a:cubicBezTo>
                        <a:pt x="650810" y="19768"/>
                        <a:pt x="657457" y="18187"/>
                        <a:pt x="664148" y="16672"/>
                      </a:cubicBezTo>
                      <a:cubicBezTo>
                        <a:pt x="678265" y="13467"/>
                        <a:pt x="693140" y="10761"/>
                        <a:pt x="709595" y="8400"/>
                      </a:cubicBezTo>
                      <a:cubicBezTo>
                        <a:pt x="740190" y="4027"/>
                        <a:pt x="771282" y="1342"/>
                        <a:pt x="801963" y="432"/>
                      </a:cubicBezTo>
                      <a:cubicBezTo>
                        <a:pt x="825131" y="-260"/>
                        <a:pt x="848688" y="21"/>
                        <a:pt x="871466" y="303"/>
                      </a:cubicBezTo>
                      <a:cubicBezTo>
                        <a:pt x="879087" y="389"/>
                        <a:pt x="886731" y="497"/>
                        <a:pt x="894374" y="541"/>
                      </a:cubicBezTo>
                      <a:cubicBezTo>
                        <a:pt x="909205" y="649"/>
                        <a:pt x="924297" y="476"/>
                        <a:pt x="938912" y="303"/>
                      </a:cubicBezTo>
                      <a:cubicBezTo>
                        <a:pt x="954826" y="108"/>
                        <a:pt x="971282" y="-87"/>
                        <a:pt x="987478" y="108"/>
                      </a:cubicBezTo>
                      <a:cubicBezTo>
                        <a:pt x="1018830" y="476"/>
                        <a:pt x="1049922" y="2598"/>
                        <a:pt x="1079910" y="6408"/>
                      </a:cubicBezTo>
                      <a:cubicBezTo>
                        <a:pt x="1096604" y="8530"/>
                        <a:pt x="1111327" y="11085"/>
                        <a:pt x="1124946" y="14182"/>
                      </a:cubicBezTo>
                      <a:cubicBezTo>
                        <a:pt x="1133239" y="16065"/>
                        <a:pt x="1141554" y="18382"/>
                        <a:pt x="1149586" y="20591"/>
                      </a:cubicBezTo>
                      <a:cubicBezTo>
                        <a:pt x="1155692" y="22279"/>
                        <a:pt x="1162015" y="24033"/>
                        <a:pt x="1168272" y="25592"/>
                      </a:cubicBezTo>
                      <a:cubicBezTo>
                        <a:pt x="1175287" y="27324"/>
                        <a:pt x="1182324" y="29035"/>
                        <a:pt x="1189361" y="30724"/>
                      </a:cubicBezTo>
                      <a:cubicBezTo>
                        <a:pt x="1211555" y="36072"/>
                        <a:pt x="1234506" y="41615"/>
                        <a:pt x="1256613" y="48630"/>
                      </a:cubicBezTo>
                      <a:lnTo>
                        <a:pt x="1264819" y="51228"/>
                      </a:lnTo>
                      <a:cubicBezTo>
                        <a:pt x="1290455" y="59326"/>
                        <a:pt x="1316957" y="67705"/>
                        <a:pt x="1341792" y="79333"/>
                      </a:cubicBezTo>
                      <a:cubicBezTo>
                        <a:pt x="1349781" y="83078"/>
                        <a:pt x="1357619" y="87387"/>
                        <a:pt x="1365197" y="91566"/>
                      </a:cubicBezTo>
                      <a:cubicBezTo>
                        <a:pt x="1370264" y="94359"/>
                        <a:pt x="1375525" y="97239"/>
                        <a:pt x="1380744" y="99924"/>
                      </a:cubicBezTo>
                      <a:cubicBezTo>
                        <a:pt x="1392566" y="105986"/>
                        <a:pt x="1404691" y="111962"/>
                        <a:pt x="1416426" y="117743"/>
                      </a:cubicBezTo>
                      <a:lnTo>
                        <a:pt x="1422099" y="120536"/>
                      </a:lnTo>
                      <a:cubicBezTo>
                        <a:pt x="1436346" y="127573"/>
                        <a:pt x="1450550" y="135000"/>
                        <a:pt x="1462588" y="141344"/>
                      </a:cubicBezTo>
                      <a:cubicBezTo>
                        <a:pt x="1468175" y="144289"/>
                        <a:pt x="1473782" y="147168"/>
                        <a:pt x="1479390" y="150048"/>
                      </a:cubicBezTo>
                      <a:cubicBezTo>
                        <a:pt x="1487163" y="154032"/>
                        <a:pt x="1495218" y="158168"/>
                        <a:pt x="1503034" y="162411"/>
                      </a:cubicBezTo>
                      <a:cubicBezTo>
                        <a:pt x="1515831" y="169362"/>
                        <a:pt x="1529407" y="176810"/>
                        <a:pt x="1542376" y="184886"/>
                      </a:cubicBezTo>
                      <a:cubicBezTo>
                        <a:pt x="1549651" y="189433"/>
                        <a:pt x="1556883" y="194305"/>
                        <a:pt x="1563855" y="199025"/>
                      </a:cubicBezTo>
                      <a:cubicBezTo>
                        <a:pt x="1569376" y="202749"/>
                        <a:pt x="1575071" y="206625"/>
                        <a:pt x="1580765" y="210284"/>
                      </a:cubicBezTo>
                      <a:cubicBezTo>
                        <a:pt x="1607830" y="227692"/>
                        <a:pt x="1635913" y="244624"/>
                        <a:pt x="1660098" y="259131"/>
                      </a:cubicBezTo>
                      <a:lnTo>
                        <a:pt x="1663151" y="260950"/>
                      </a:lnTo>
                      <a:cubicBezTo>
                        <a:pt x="1687813" y="275738"/>
                        <a:pt x="1713319" y="291025"/>
                        <a:pt x="1736811" y="308368"/>
                      </a:cubicBezTo>
                      <a:cubicBezTo>
                        <a:pt x="1737288" y="308714"/>
                        <a:pt x="1737396" y="309407"/>
                        <a:pt x="1737050" y="309884"/>
                      </a:cubicBezTo>
                      <a:cubicBezTo>
                        <a:pt x="1736703" y="310360"/>
                        <a:pt x="1736010" y="310468"/>
                        <a:pt x="1735534" y="310122"/>
                      </a:cubicBezTo>
                      <a:cubicBezTo>
                        <a:pt x="1712128" y="292843"/>
                        <a:pt x="1686665" y="277579"/>
                        <a:pt x="1662047" y="262834"/>
                      </a:cubicBezTo>
                      <a:lnTo>
                        <a:pt x="1658994" y="261015"/>
                      </a:lnTo>
                      <a:cubicBezTo>
                        <a:pt x="1634787" y="246508"/>
                        <a:pt x="1606704" y="229554"/>
                        <a:pt x="1579618" y="212125"/>
                      </a:cubicBezTo>
                      <a:cubicBezTo>
                        <a:pt x="1573902" y="208444"/>
                        <a:pt x="1568185" y="204590"/>
                        <a:pt x="1562664" y="200844"/>
                      </a:cubicBezTo>
                      <a:cubicBezTo>
                        <a:pt x="1555692" y="196124"/>
                        <a:pt x="1548504" y="191252"/>
                        <a:pt x="1541250" y="186748"/>
                      </a:cubicBezTo>
                      <a:cubicBezTo>
                        <a:pt x="1528346" y="178715"/>
                        <a:pt x="1514791" y="171267"/>
                        <a:pt x="1502038" y="164338"/>
                      </a:cubicBezTo>
                      <a:cubicBezTo>
                        <a:pt x="1494244" y="160116"/>
                        <a:pt x="1486211" y="155981"/>
                        <a:pt x="1478438" y="151997"/>
                      </a:cubicBezTo>
                      <a:cubicBezTo>
                        <a:pt x="1472808" y="149117"/>
                        <a:pt x="1467200" y="146216"/>
                        <a:pt x="1461614" y="143271"/>
                      </a:cubicBezTo>
                      <a:cubicBezTo>
                        <a:pt x="1449597" y="136927"/>
                        <a:pt x="1435393" y="129500"/>
                        <a:pt x="1421190" y="122485"/>
                      </a:cubicBezTo>
                      <a:lnTo>
                        <a:pt x="1415517" y="119692"/>
                      </a:lnTo>
                      <a:cubicBezTo>
                        <a:pt x="1403781" y="113911"/>
                        <a:pt x="1391656" y="107935"/>
                        <a:pt x="1379813" y="101851"/>
                      </a:cubicBezTo>
                      <a:cubicBezTo>
                        <a:pt x="1374551" y="99144"/>
                        <a:pt x="1369290" y="96264"/>
                        <a:pt x="1364202" y="93471"/>
                      </a:cubicBezTo>
                      <a:cubicBezTo>
                        <a:pt x="1356645" y="89314"/>
                        <a:pt x="1348828" y="85027"/>
                        <a:pt x="1340904" y="81303"/>
                      </a:cubicBezTo>
                      <a:cubicBezTo>
                        <a:pt x="1316199" y="69719"/>
                        <a:pt x="1289762" y="61361"/>
                        <a:pt x="1264191" y="53285"/>
                      </a:cubicBezTo>
                      <a:lnTo>
                        <a:pt x="1255985" y="50687"/>
                      </a:lnTo>
                      <a:cubicBezTo>
                        <a:pt x="1233943" y="43693"/>
                        <a:pt x="1211035" y="38172"/>
                        <a:pt x="1188885" y="32824"/>
                      </a:cubicBezTo>
                      <a:cubicBezTo>
                        <a:pt x="1181848" y="31135"/>
                        <a:pt x="1174811" y="29425"/>
                        <a:pt x="1167796" y="27692"/>
                      </a:cubicBezTo>
                      <a:cubicBezTo>
                        <a:pt x="1161517" y="26133"/>
                        <a:pt x="1155173" y="24380"/>
                        <a:pt x="1149045" y="22691"/>
                      </a:cubicBezTo>
                      <a:cubicBezTo>
                        <a:pt x="1141034" y="20482"/>
                        <a:pt x="1132741" y="18187"/>
                        <a:pt x="1124492" y="16303"/>
                      </a:cubicBezTo>
                      <a:cubicBezTo>
                        <a:pt x="1110937" y="13207"/>
                        <a:pt x="1096279" y="10674"/>
                        <a:pt x="1079672" y="8552"/>
                      </a:cubicBezTo>
                      <a:cubicBezTo>
                        <a:pt x="1049770" y="4741"/>
                        <a:pt x="1018765" y="2619"/>
                        <a:pt x="987499" y="2273"/>
                      </a:cubicBezTo>
                      <a:cubicBezTo>
                        <a:pt x="971325" y="2078"/>
                        <a:pt x="954891" y="2295"/>
                        <a:pt x="938977" y="2468"/>
                      </a:cubicBezTo>
                      <a:cubicBezTo>
                        <a:pt x="924362" y="2641"/>
                        <a:pt x="909270" y="2814"/>
                        <a:pt x="894417" y="2706"/>
                      </a:cubicBezTo>
                      <a:cubicBezTo>
                        <a:pt x="886774" y="2641"/>
                        <a:pt x="879152" y="2554"/>
                        <a:pt x="871509" y="2468"/>
                      </a:cubicBezTo>
                      <a:cubicBezTo>
                        <a:pt x="848753" y="2186"/>
                        <a:pt x="825239" y="1905"/>
                        <a:pt x="802093" y="2598"/>
                      </a:cubicBezTo>
                      <a:cubicBezTo>
                        <a:pt x="771477" y="3507"/>
                        <a:pt x="740493" y="6192"/>
                        <a:pt x="709963" y="10544"/>
                      </a:cubicBezTo>
                      <a:cubicBezTo>
                        <a:pt x="693551" y="12882"/>
                        <a:pt x="678763" y="15589"/>
                        <a:pt x="664689" y="18772"/>
                      </a:cubicBezTo>
                      <a:cubicBezTo>
                        <a:pt x="658020" y="20287"/>
                        <a:pt x="651373" y="21868"/>
                        <a:pt x="644704" y="23449"/>
                      </a:cubicBezTo>
                      <a:cubicBezTo>
                        <a:pt x="636585" y="25376"/>
                        <a:pt x="628205" y="27368"/>
                        <a:pt x="619912" y="29208"/>
                      </a:cubicBezTo>
                      <a:lnTo>
                        <a:pt x="609260" y="31568"/>
                      </a:lnTo>
                      <a:cubicBezTo>
                        <a:pt x="583429" y="37263"/>
                        <a:pt x="556732" y="43152"/>
                        <a:pt x="530879" y="50427"/>
                      </a:cubicBezTo>
                      <a:cubicBezTo>
                        <a:pt x="502342" y="58460"/>
                        <a:pt x="472852" y="66753"/>
                        <a:pt x="444076" y="77319"/>
                      </a:cubicBezTo>
                      <a:cubicBezTo>
                        <a:pt x="429634" y="82624"/>
                        <a:pt x="415431" y="88881"/>
                        <a:pt x="401681" y="94922"/>
                      </a:cubicBezTo>
                      <a:cubicBezTo>
                        <a:pt x="392328" y="99036"/>
                        <a:pt x="382974" y="103085"/>
                        <a:pt x="373599" y="107134"/>
                      </a:cubicBezTo>
                      <a:cubicBezTo>
                        <a:pt x="368965" y="109126"/>
                        <a:pt x="364353" y="111139"/>
                        <a:pt x="359720" y="113131"/>
                      </a:cubicBezTo>
                      <a:cubicBezTo>
                        <a:pt x="328996" y="126469"/>
                        <a:pt x="298639" y="140500"/>
                        <a:pt x="275623" y="151261"/>
                      </a:cubicBezTo>
                      <a:cubicBezTo>
                        <a:pt x="250897" y="162801"/>
                        <a:pt x="221883" y="176702"/>
                        <a:pt x="194060" y="192270"/>
                      </a:cubicBezTo>
                      <a:cubicBezTo>
                        <a:pt x="168835" y="206387"/>
                        <a:pt x="142853" y="221305"/>
                        <a:pt x="114597" y="237890"/>
                      </a:cubicBezTo>
                      <a:cubicBezTo>
                        <a:pt x="89611" y="252571"/>
                        <a:pt x="62957" y="268485"/>
                        <a:pt x="37191" y="285525"/>
                      </a:cubicBezTo>
                      <a:cubicBezTo>
                        <a:pt x="23485" y="294597"/>
                        <a:pt x="12226" y="302414"/>
                        <a:pt x="1747" y="310143"/>
                      </a:cubicBezTo>
                      <a:cubicBezTo>
                        <a:pt x="1530" y="310273"/>
                        <a:pt x="1314" y="310338"/>
                        <a:pt x="1075" y="310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9" name="任意多边形: 形状 498">
                  <a:extLst>
                    <a:ext uri="{FF2B5EF4-FFF2-40B4-BE49-F238E27FC236}">
                      <a16:creationId xmlns:a16="http://schemas.microsoft.com/office/drawing/2014/main" id="{311B4CF1-F177-3890-61BF-A1A06E87B607}"/>
                    </a:ext>
                  </a:extLst>
                </p:cNvPr>
                <p:cNvSpPr/>
                <p:nvPr/>
              </p:nvSpPr>
              <p:spPr>
                <a:xfrm>
                  <a:off x="6564564" y="1132859"/>
                  <a:ext cx="1797584" cy="324600"/>
                </a:xfrm>
                <a:custGeom>
                  <a:avLst/>
                  <a:gdLst>
                    <a:gd name="connsiteX0" fmla="*/ 1796518 w 1797584"/>
                    <a:gd name="connsiteY0" fmla="*/ 324574 h 324600"/>
                    <a:gd name="connsiteX1" fmla="*/ 1795912 w 1797584"/>
                    <a:gd name="connsiteY1" fmla="*/ 324401 h 324600"/>
                    <a:gd name="connsiteX2" fmla="*/ 1717337 w 1797584"/>
                    <a:gd name="connsiteY2" fmla="*/ 278239 h 324600"/>
                    <a:gd name="connsiteX3" fmla="*/ 1712227 w 1797584"/>
                    <a:gd name="connsiteY3" fmla="*/ 275424 h 324600"/>
                    <a:gd name="connsiteX4" fmla="*/ 1632461 w 1797584"/>
                    <a:gd name="connsiteY4" fmla="*/ 229327 h 324600"/>
                    <a:gd name="connsiteX5" fmla="*/ 1610419 w 1797584"/>
                    <a:gd name="connsiteY5" fmla="*/ 214755 h 324600"/>
                    <a:gd name="connsiteX6" fmla="*/ 1594072 w 1797584"/>
                    <a:gd name="connsiteY6" fmla="*/ 203842 h 324600"/>
                    <a:gd name="connsiteX7" fmla="*/ 1553972 w 1797584"/>
                    <a:gd name="connsiteY7" fmla="*/ 179462 h 324600"/>
                    <a:gd name="connsiteX8" fmla="*/ 1496269 w 1797584"/>
                    <a:gd name="connsiteY8" fmla="*/ 147742 h 324600"/>
                    <a:gd name="connsiteX9" fmla="*/ 1469638 w 1797584"/>
                    <a:gd name="connsiteY9" fmla="*/ 133365 h 324600"/>
                    <a:gd name="connsiteX10" fmla="*/ 1428520 w 1797584"/>
                    <a:gd name="connsiteY10" fmla="*/ 110132 h 324600"/>
                    <a:gd name="connsiteX11" fmla="*/ 1418950 w 1797584"/>
                    <a:gd name="connsiteY11" fmla="*/ 104394 h 324600"/>
                    <a:gd name="connsiteX12" fmla="*/ 1389482 w 1797584"/>
                    <a:gd name="connsiteY12" fmla="*/ 87636 h 324600"/>
                    <a:gd name="connsiteX13" fmla="*/ 1303393 w 1797584"/>
                    <a:gd name="connsiteY13" fmla="*/ 54487 h 324600"/>
                    <a:gd name="connsiteX14" fmla="*/ 1256257 w 1797584"/>
                    <a:gd name="connsiteY14" fmla="*/ 40434 h 324600"/>
                    <a:gd name="connsiteX15" fmla="*/ 1211632 w 1797584"/>
                    <a:gd name="connsiteY15" fmla="*/ 27183 h 324600"/>
                    <a:gd name="connsiteX16" fmla="*/ 1167505 w 1797584"/>
                    <a:gd name="connsiteY16" fmla="*/ 14950 h 324600"/>
                    <a:gd name="connsiteX17" fmla="*/ 1121386 w 1797584"/>
                    <a:gd name="connsiteY17" fmla="*/ 7545 h 324600"/>
                    <a:gd name="connsiteX18" fmla="*/ 1025251 w 1797584"/>
                    <a:gd name="connsiteY18" fmla="*/ 2327 h 324600"/>
                    <a:gd name="connsiteX19" fmla="*/ 961248 w 1797584"/>
                    <a:gd name="connsiteY19" fmla="*/ 2132 h 324600"/>
                    <a:gd name="connsiteX20" fmla="*/ 930372 w 1797584"/>
                    <a:gd name="connsiteY20" fmla="*/ 2154 h 324600"/>
                    <a:gd name="connsiteX21" fmla="*/ 834778 w 1797584"/>
                    <a:gd name="connsiteY21" fmla="*/ 3864 h 324600"/>
                    <a:gd name="connsiteX22" fmla="*/ 740288 w 1797584"/>
                    <a:gd name="connsiteY22" fmla="*/ 14430 h 324600"/>
                    <a:gd name="connsiteX23" fmla="*/ 671868 w 1797584"/>
                    <a:gd name="connsiteY23" fmla="*/ 30344 h 324600"/>
                    <a:gd name="connsiteX24" fmla="*/ 646860 w 1797584"/>
                    <a:gd name="connsiteY24" fmla="*/ 36710 h 324600"/>
                    <a:gd name="connsiteX25" fmla="*/ 641425 w 1797584"/>
                    <a:gd name="connsiteY25" fmla="*/ 38053 h 324600"/>
                    <a:gd name="connsiteX26" fmla="*/ 554947 w 1797584"/>
                    <a:gd name="connsiteY26" fmla="*/ 60462 h 324600"/>
                    <a:gd name="connsiteX27" fmla="*/ 464788 w 1797584"/>
                    <a:gd name="connsiteY27" fmla="*/ 90689 h 324600"/>
                    <a:gd name="connsiteX28" fmla="*/ 429083 w 1797584"/>
                    <a:gd name="connsiteY28" fmla="*/ 106213 h 324600"/>
                    <a:gd name="connsiteX29" fmla="*/ 420769 w 1797584"/>
                    <a:gd name="connsiteY29" fmla="*/ 109959 h 324600"/>
                    <a:gd name="connsiteX30" fmla="*/ 379760 w 1797584"/>
                    <a:gd name="connsiteY30" fmla="*/ 128212 h 324600"/>
                    <a:gd name="connsiteX31" fmla="*/ 376924 w 1797584"/>
                    <a:gd name="connsiteY31" fmla="*/ 129468 h 324600"/>
                    <a:gd name="connsiteX32" fmla="*/ 288778 w 1797584"/>
                    <a:gd name="connsiteY32" fmla="*/ 169264 h 324600"/>
                    <a:gd name="connsiteX33" fmla="*/ 203859 w 1797584"/>
                    <a:gd name="connsiteY33" fmla="*/ 211615 h 324600"/>
                    <a:gd name="connsiteX34" fmla="*/ 134226 w 1797584"/>
                    <a:gd name="connsiteY34" fmla="*/ 248792 h 324600"/>
                    <a:gd name="connsiteX35" fmla="*/ 121191 w 1797584"/>
                    <a:gd name="connsiteY35" fmla="*/ 255721 h 324600"/>
                    <a:gd name="connsiteX36" fmla="*/ 39801 w 1797584"/>
                    <a:gd name="connsiteY36" fmla="*/ 300714 h 324600"/>
                    <a:gd name="connsiteX37" fmla="*/ 1672 w 1797584"/>
                    <a:gd name="connsiteY37" fmla="*/ 324423 h 324600"/>
                    <a:gd name="connsiteX38" fmla="*/ 178 w 1797584"/>
                    <a:gd name="connsiteY38" fmla="*/ 324119 h 324600"/>
                    <a:gd name="connsiteX39" fmla="*/ 481 w 1797584"/>
                    <a:gd name="connsiteY39" fmla="*/ 322625 h 324600"/>
                    <a:gd name="connsiteX40" fmla="*/ 38697 w 1797584"/>
                    <a:gd name="connsiteY40" fmla="*/ 298852 h 324600"/>
                    <a:gd name="connsiteX41" fmla="*/ 120174 w 1797584"/>
                    <a:gd name="connsiteY41" fmla="*/ 253815 h 324600"/>
                    <a:gd name="connsiteX42" fmla="*/ 133208 w 1797584"/>
                    <a:gd name="connsiteY42" fmla="*/ 246887 h 324600"/>
                    <a:gd name="connsiteX43" fmla="*/ 202820 w 1797584"/>
                    <a:gd name="connsiteY43" fmla="*/ 209710 h 324600"/>
                    <a:gd name="connsiteX44" fmla="*/ 287847 w 1797584"/>
                    <a:gd name="connsiteY44" fmla="*/ 167315 h 324600"/>
                    <a:gd name="connsiteX45" fmla="*/ 376036 w 1797584"/>
                    <a:gd name="connsiteY45" fmla="*/ 127497 h 324600"/>
                    <a:gd name="connsiteX46" fmla="*/ 378872 w 1797584"/>
                    <a:gd name="connsiteY46" fmla="*/ 126241 h 324600"/>
                    <a:gd name="connsiteX47" fmla="*/ 419881 w 1797584"/>
                    <a:gd name="connsiteY47" fmla="*/ 107989 h 324600"/>
                    <a:gd name="connsiteX48" fmla="*/ 428196 w 1797584"/>
                    <a:gd name="connsiteY48" fmla="*/ 104243 h 324600"/>
                    <a:gd name="connsiteX49" fmla="*/ 463987 w 1797584"/>
                    <a:gd name="connsiteY49" fmla="*/ 88697 h 324600"/>
                    <a:gd name="connsiteX50" fmla="*/ 554362 w 1797584"/>
                    <a:gd name="connsiteY50" fmla="*/ 58406 h 324600"/>
                    <a:gd name="connsiteX51" fmla="*/ 640905 w 1797584"/>
                    <a:gd name="connsiteY51" fmla="*/ 35996 h 324600"/>
                    <a:gd name="connsiteX52" fmla="*/ 646340 w 1797584"/>
                    <a:gd name="connsiteY52" fmla="*/ 34653 h 324600"/>
                    <a:gd name="connsiteX53" fmla="*/ 671327 w 1797584"/>
                    <a:gd name="connsiteY53" fmla="*/ 28309 h 324600"/>
                    <a:gd name="connsiteX54" fmla="*/ 739899 w 1797584"/>
                    <a:gd name="connsiteY54" fmla="*/ 12373 h 324600"/>
                    <a:gd name="connsiteX55" fmla="*/ 834670 w 1797584"/>
                    <a:gd name="connsiteY55" fmla="*/ 1764 h 324600"/>
                    <a:gd name="connsiteX56" fmla="*/ 930393 w 1797584"/>
                    <a:gd name="connsiteY56" fmla="*/ 53 h 324600"/>
                    <a:gd name="connsiteX57" fmla="*/ 961269 w 1797584"/>
                    <a:gd name="connsiteY57" fmla="*/ 32 h 324600"/>
                    <a:gd name="connsiteX58" fmla="*/ 1025294 w 1797584"/>
                    <a:gd name="connsiteY58" fmla="*/ 226 h 324600"/>
                    <a:gd name="connsiteX59" fmla="*/ 1121646 w 1797584"/>
                    <a:gd name="connsiteY59" fmla="*/ 5466 h 324600"/>
                    <a:gd name="connsiteX60" fmla="*/ 1167981 w 1797584"/>
                    <a:gd name="connsiteY60" fmla="*/ 12915 h 324600"/>
                    <a:gd name="connsiteX61" fmla="*/ 1212281 w 1797584"/>
                    <a:gd name="connsiteY61" fmla="*/ 25191 h 324600"/>
                    <a:gd name="connsiteX62" fmla="*/ 1256863 w 1797584"/>
                    <a:gd name="connsiteY62" fmla="*/ 38442 h 324600"/>
                    <a:gd name="connsiteX63" fmla="*/ 1304043 w 1797584"/>
                    <a:gd name="connsiteY63" fmla="*/ 52495 h 324600"/>
                    <a:gd name="connsiteX64" fmla="*/ 1390456 w 1797584"/>
                    <a:gd name="connsiteY64" fmla="*/ 85774 h 324600"/>
                    <a:gd name="connsiteX65" fmla="*/ 1420076 w 1797584"/>
                    <a:gd name="connsiteY65" fmla="*/ 102597 h 324600"/>
                    <a:gd name="connsiteX66" fmla="*/ 1429624 w 1797584"/>
                    <a:gd name="connsiteY66" fmla="*/ 108335 h 324600"/>
                    <a:gd name="connsiteX67" fmla="*/ 1470677 w 1797584"/>
                    <a:gd name="connsiteY67" fmla="*/ 131524 h 324600"/>
                    <a:gd name="connsiteX68" fmla="*/ 1497287 w 1797584"/>
                    <a:gd name="connsiteY68" fmla="*/ 145901 h 324600"/>
                    <a:gd name="connsiteX69" fmla="*/ 1555055 w 1797584"/>
                    <a:gd name="connsiteY69" fmla="*/ 177643 h 324600"/>
                    <a:gd name="connsiteX70" fmla="*/ 1595263 w 1797584"/>
                    <a:gd name="connsiteY70" fmla="*/ 202089 h 324600"/>
                    <a:gd name="connsiteX71" fmla="*/ 1611632 w 1797584"/>
                    <a:gd name="connsiteY71" fmla="*/ 213023 h 324600"/>
                    <a:gd name="connsiteX72" fmla="*/ 1633608 w 1797584"/>
                    <a:gd name="connsiteY72" fmla="*/ 227573 h 324600"/>
                    <a:gd name="connsiteX73" fmla="*/ 1713266 w 1797584"/>
                    <a:gd name="connsiteY73" fmla="*/ 273605 h 324600"/>
                    <a:gd name="connsiteX74" fmla="*/ 1718376 w 1797584"/>
                    <a:gd name="connsiteY74" fmla="*/ 276420 h 324600"/>
                    <a:gd name="connsiteX75" fmla="*/ 1797103 w 1797584"/>
                    <a:gd name="connsiteY75" fmla="*/ 322669 h 324600"/>
                    <a:gd name="connsiteX76" fmla="*/ 1797406 w 1797584"/>
                    <a:gd name="connsiteY76" fmla="*/ 324163 h 324600"/>
                    <a:gd name="connsiteX77" fmla="*/ 1796518 w 1797584"/>
                    <a:gd name="connsiteY77" fmla="*/ 324574 h 32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1797584" h="324600">
                      <a:moveTo>
                        <a:pt x="1796518" y="324574"/>
                      </a:moveTo>
                      <a:cubicBezTo>
                        <a:pt x="1796324" y="324574"/>
                        <a:pt x="1796107" y="324509"/>
                        <a:pt x="1795912" y="324401"/>
                      </a:cubicBezTo>
                      <a:cubicBezTo>
                        <a:pt x="1770579" y="307664"/>
                        <a:pt x="1743514" y="292702"/>
                        <a:pt x="1717337" y="278239"/>
                      </a:cubicBezTo>
                      <a:lnTo>
                        <a:pt x="1712227" y="275424"/>
                      </a:lnTo>
                      <a:cubicBezTo>
                        <a:pt x="1685790" y="260809"/>
                        <a:pt x="1658443" y="245717"/>
                        <a:pt x="1632461" y="229327"/>
                      </a:cubicBezTo>
                      <a:cubicBezTo>
                        <a:pt x="1624991" y="224628"/>
                        <a:pt x="1617586" y="219605"/>
                        <a:pt x="1610419" y="214755"/>
                      </a:cubicBezTo>
                      <a:cubicBezTo>
                        <a:pt x="1605093" y="211139"/>
                        <a:pt x="1599571" y="207415"/>
                        <a:pt x="1594072" y="203842"/>
                      </a:cubicBezTo>
                      <a:cubicBezTo>
                        <a:pt x="1582185" y="196091"/>
                        <a:pt x="1569064" y="188123"/>
                        <a:pt x="1553972" y="179462"/>
                      </a:cubicBezTo>
                      <a:cubicBezTo>
                        <a:pt x="1534940" y="168528"/>
                        <a:pt x="1515280" y="157962"/>
                        <a:pt x="1496269" y="147742"/>
                      </a:cubicBezTo>
                      <a:cubicBezTo>
                        <a:pt x="1487392" y="142957"/>
                        <a:pt x="1478493" y="138193"/>
                        <a:pt x="1469638" y="133365"/>
                      </a:cubicBezTo>
                      <a:cubicBezTo>
                        <a:pt x="1452922" y="124249"/>
                        <a:pt x="1440234" y="117083"/>
                        <a:pt x="1428520" y="110132"/>
                      </a:cubicBezTo>
                      <a:cubicBezTo>
                        <a:pt x="1425316" y="108227"/>
                        <a:pt x="1422133" y="106322"/>
                        <a:pt x="1418950" y="104394"/>
                      </a:cubicBezTo>
                      <a:cubicBezTo>
                        <a:pt x="1409445" y="98657"/>
                        <a:pt x="1399615" y="92702"/>
                        <a:pt x="1389482" y="87636"/>
                      </a:cubicBezTo>
                      <a:cubicBezTo>
                        <a:pt x="1360208" y="72977"/>
                        <a:pt x="1329527" y="62649"/>
                        <a:pt x="1303393" y="54487"/>
                      </a:cubicBezTo>
                      <a:cubicBezTo>
                        <a:pt x="1287739" y="49593"/>
                        <a:pt x="1271738" y="44938"/>
                        <a:pt x="1256257" y="40434"/>
                      </a:cubicBezTo>
                      <a:cubicBezTo>
                        <a:pt x="1241598" y="36169"/>
                        <a:pt x="1226463" y="31774"/>
                        <a:pt x="1211632" y="27183"/>
                      </a:cubicBezTo>
                      <a:cubicBezTo>
                        <a:pt x="1197320" y="22745"/>
                        <a:pt x="1182510" y="18176"/>
                        <a:pt x="1167505" y="14950"/>
                      </a:cubicBezTo>
                      <a:cubicBezTo>
                        <a:pt x="1153149" y="11875"/>
                        <a:pt x="1138058" y="9450"/>
                        <a:pt x="1121386" y="7545"/>
                      </a:cubicBezTo>
                      <a:cubicBezTo>
                        <a:pt x="1086461" y="3539"/>
                        <a:pt x="1051666" y="2652"/>
                        <a:pt x="1025251" y="2327"/>
                      </a:cubicBezTo>
                      <a:cubicBezTo>
                        <a:pt x="1003924" y="2067"/>
                        <a:pt x="982228" y="2110"/>
                        <a:pt x="961248" y="2132"/>
                      </a:cubicBezTo>
                      <a:cubicBezTo>
                        <a:pt x="950963" y="2154"/>
                        <a:pt x="940656" y="2175"/>
                        <a:pt x="930372" y="2154"/>
                      </a:cubicBezTo>
                      <a:cubicBezTo>
                        <a:pt x="898218" y="2089"/>
                        <a:pt x="866715" y="2197"/>
                        <a:pt x="834778" y="3864"/>
                      </a:cubicBezTo>
                      <a:cubicBezTo>
                        <a:pt x="800221" y="5661"/>
                        <a:pt x="769324" y="9125"/>
                        <a:pt x="740288" y="14430"/>
                      </a:cubicBezTo>
                      <a:cubicBezTo>
                        <a:pt x="717272" y="18652"/>
                        <a:pt x="694191" y="24585"/>
                        <a:pt x="671868" y="30344"/>
                      </a:cubicBezTo>
                      <a:cubicBezTo>
                        <a:pt x="663532" y="32488"/>
                        <a:pt x="655196" y="34632"/>
                        <a:pt x="646860" y="36710"/>
                      </a:cubicBezTo>
                      <a:lnTo>
                        <a:pt x="641425" y="38053"/>
                      </a:lnTo>
                      <a:cubicBezTo>
                        <a:pt x="612996" y="45090"/>
                        <a:pt x="583593" y="52343"/>
                        <a:pt x="554947" y="60462"/>
                      </a:cubicBezTo>
                      <a:cubicBezTo>
                        <a:pt x="520715" y="70141"/>
                        <a:pt x="491225" y="80014"/>
                        <a:pt x="464788" y="90689"/>
                      </a:cubicBezTo>
                      <a:cubicBezTo>
                        <a:pt x="452749" y="95539"/>
                        <a:pt x="440711" y="100973"/>
                        <a:pt x="429083" y="106213"/>
                      </a:cubicBezTo>
                      <a:lnTo>
                        <a:pt x="420769" y="109959"/>
                      </a:lnTo>
                      <a:cubicBezTo>
                        <a:pt x="407107" y="116087"/>
                        <a:pt x="393444" y="122149"/>
                        <a:pt x="379760" y="128212"/>
                      </a:cubicBezTo>
                      <a:lnTo>
                        <a:pt x="376924" y="129468"/>
                      </a:lnTo>
                      <a:cubicBezTo>
                        <a:pt x="348191" y="142221"/>
                        <a:pt x="318463" y="155385"/>
                        <a:pt x="288778" y="169264"/>
                      </a:cubicBezTo>
                      <a:cubicBezTo>
                        <a:pt x="256841" y="184182"/>
                        <a:pt x="229062" y="198040"/>
                        <a:pt x="203859" y="211615"/>
                      </a:cubicBezTo>
                      <a:cubicBezTo>
                        <a:pt x="180691" y="224087"/>
                        <a:pt x="157069" y="236645"/>
                        <a:pt x="134226" y="248792"/>
                      </a:cubicBezTo>
                      <a:lnTo>
                        <a:pt x="121191" y="255721"/>
                      </a:lnTo>
                      <a:cubicBezTo>
                        <a:pt x="94863" y="269729"/>
                        <a:pt x="66866" y="284734"/>
                        <a:pt x="39801" y="300714"/>
                      </a:cubicBezTo>
                      <a:cubicBezTo>
                        <a:pt x="25793" y="308963"/>
                        <a:pt x="13321" y="316736"/>
                        <a:pt x="1672" y="324423"/>
                      </a:cubicBezTo>
                      <a:cubicBezTo>
                        <a:pt x="1174" y="324747"/>
                        <a:pt x="503" y="324617"/>
                        <a:pt x="178" y="324119"/>
                      </a:cubicBezTo>
                      <a:cubicBezTo>
                        <a:pt x="-147" y="323621"/>
                        <a:pt x="-17" y="322950"/>
                        <a:pt x="481" y="322625"/>
                      </a:cubicBezTo>
                      <a:cubicBezTo>
                        <a:pt x="12173" y="314896"/>
                        <a:pt x="24667" y="307123"/>
                        <a:pt x="38697" y="298852"/>
                      </a:cubicBezTo>
                      <a:cubicBezTo>
                        <a:pt x="65805" y="282872"/>
                        <a:pt x="93802" y="267846"/>
                        <a:pt x="120174" y="253815"/>
                      </a:cubicBezTo>
                      <a:lnTo>
                        <a:pt x="133208" y="246887"/>
                      </a:lnTo>
                      <a:cubicBezTo>
                        <a:pt x="156051" y="234740"/>
                        <a:pt x="179652" y="222182"/>
                        <a:pt x="202820" y="209710"/>
                      </a:cubicBezTo>
                      <a:cubicBezTo>
                        <a:pt x="228066" y="196113"/>
                        <a:pt x="255889" y="182255"/>
                        <a:pt x="287847" y="167315"/>
                      </a:cubicBezTo>
                      <a:cubicBezTo>
                        <a:pt x="317554" y="153415"/>
                        <a:pt x="347282" y="140250"/>
                        <a:pt x="376036" y="127497"/>
                      </a:cubicBezTo>
                      <a:lnTo>
                        <a:pt x="378872" y="126241"/>
                      </a:lnTo>
                      <a:cubicBezTo>
                        <a:pt x="392557" y="120179"/>
                        <a:pt x="406219" y="114116"/>
                        <a:pt x="419881" y="107989"/>
                      </a:cubicBezTo>
                      <a:lnTo>
                        <a:pt x="428196" y="104243"/>
                      </a:lnTo>
                      <a:cubicBezTo>
                        <a:pt x="439845" y="98981"/>
                        <a:pt x="451905" y="93547"/>
                        <a:pt x="463987" y="88697"/>
                      </a:cubicBezTo>
                      <a:cubicBezTo>
                        <a:pt x="490510" y="78001"/>
                        <a:pt x="520065" y="68106"/>
                        <a:pt x="554362" y="58406"/>
                      </a:cubicBezTo>
                      <a:cubicBezTo>
                        <a:pt x="583051" y="50286"/>
                        <a:pt x="612455" y="43033"/>
                        <a:pt x="640905" y="35996"/>
                      </a:cubicBezTo>
                      <a:lnTo>
                        <a:pt x="646340" y="34653"/>
                      </a:lnTo>
                      <a:cubicBezTo>
                        <a:pt x="654676" y="32596"/>
                        <a:pt x="663012" y="30453"/>
                        <a:pt x="671327" y="28309"/>
                      </a:cubicBezTo>
                      <a:cubicBezTo>
                        <a:pt x="693693" y="22550"/>
                        <a:pt x="716818" y="16595"/>
                        <a:pt x="739899" y="12373"/>
                      </a:cubicBezTo>
                      <a:cubicBezTo>
                        <a:pt x="769021" y="7047"/>
                        <a:pt x="800026" y="3583"/>
                        <a:pt x="834670" y="1764"/>
                      </a:cubicBezTo>
                      <a:cubicBezTo>
                        <a:pt x="866671" y="97"/>
                        <a:pt x="898197" y="-12"/>
                        <a:pt x="930393" y="53"/>
                      </a:cubicBezTo>
                      <a:cubicBezTo>
                        <a:pt x="940678" y="75"/>
                        <a:pt x="950963" y="53"/>
                        <a:pt x="961269" y="32"/>
                      </a:cubicBezTo>
                      <a:cubicBezTo>
                        <a:pt x="982250" y="-12"/>
                        <a:pt x="1003945" y="-55"/>
                        <a:pt x="1025294" y="226"/>
                      </a:cubicBezTo>
                      <a:cubicBezTo>
                        <a:pt x="1051753" y="551"/>
                        <a:pt x="1086613" y="1439"/>
                        <a:pt x="1121646" y="5466"/>
                      </a:cubicBezTo>
                      <a:cubicBezTo>
                        <a:pt x="1138404" y="7393"/>
                        <a:pt x="1153561" y="9818"/>
                        <a:pt x="1167981" y="12915"/>
                      </a:cubicBezTo>
                      <a:cubicBezTo>
                        <a:pt x="1183073" y="16141"/>
                        <a:pt x="1197926" y="20753"/>
                        <a:pt x="1212281" y="25191"/>
                      </a:cubicBezTo>
                      <a:cubicBezTo>
                        <a:pt x="1227091" y="29782"/>
                        <a:pt x="1242226" y="34177"/>
                        <a:pt x="1256863" y="38442"/>
                      </a:cubicBezTo>
                      <a:cubicBezTo>
                        <a:pt x="1272366" y="42946"/>
                        <a:pt x="1288367" y="47601"/>
                        <a:pt x="1304043" y="52495"/>
                      </a:cubicBezTo>
                      <a:cubicBezTo>
                        <a:pt x="1330263" y="60679"/>
                        <a:pt x="1361031" y="71029"/>
                        <a:pt x="1390456" y="85774"/>
                      </a:cubicBezTo>
                      <a:cubicBezTo>
                        <a:pt x="1400654" y="90884"/>
                        <a:pt x="1410527" y="96838"/>
                        <a:pt x="1420076" y="102597"/>
                      </a:cubicBezTo>
                      <a:cubicBezTo>
                        <a:pt x="1423259" y="104524"/>
                        <a:pt x="1426420" y="106430"/>
                        <a:pt x="1429624" y="108335"/>
                      </a:cubicBezTo>
                      <a:cubicBezTo>
                        <a:pt x="1441338" y="115264"/>
                        <a:pt x="1454005" y="122431"/>
                        <a:pt x="1470677" y="131524"/>
                      </a:cubicBezTo>
                      <a:cubicBezTo>
                        <a:pt x="1479533" y="136353"/>
                        <a:pt x="1488410" y="141116"/>
                        <a:pt x="1497287" y="145901"/>
                      </a:cubicBezTo>
                      <a:cubicBezTo>
                        <a:pt x="1516319" y="156143"/>
                        <a:pt x="1535979" y="166709"/>
                        <a:pt x="1555055" y="177643"/>
                      </a:cubicBezTo>
                      <a:cubicBezTo>
                        <a:pt x="1570190" y="186326"/>
                        <a:pt x="1583332" y="194337"/>
                        <a:pt x="1595263" y="202089"/>
                      </a:cubicBezTo>
                      <a:cubicBezTo>
                        <a:pt x="1600762" y="205683"/>
                        <a:pt x="1606284" y="209407"/>
                        <a:pt x="1611632" y="213023"/>
                      </a:cubicBezTo>
                      <a:cubicBezTo>
                        <a:pt x="1618777" y="217873"/>
                        <a:pt x="1626182" y="222874"/>
                        <a:pt x="1633608" y="227573"/>
                      </a:cubicBezTo>
                      <a:cubicBezTo>
                        <a:pt x="1659547" y="243942"/>
                        <a:pt x="1686851" y="259012"/>
                        <a:pt x="1713266" y="273605"/>
                      </a:cubicBezTo>
                      <a:lnTo>
                        <a:pt x="1718376" y="276420"/>
                      </a:lnTo>
                      <a:cubicBezTo>
                        <a:pt x="1744597" y="290905"/>
                        <a:pt x="1771684" y="305867"/>
                        <a:pt x="1797103" y="322669"/>
                      </a:cubicBezTo>
                      <a:cubicBezTo>
                        <a:pt x="1797601" y="322994"/>
                        <a:pt x="1797731" y="323665"/>
                        <a:pt x="1797406" y="324163"/>
                      </a:cubicBezTo>
                      <a:cubicBezTo>
                        <a:pt x="1797211" y="324401"/>
                        <a:pt x="1796865" y="324574"/>
                        <a:pt x="1796518" y="324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0" name="任意多边形: 形状 499">
                  <a:extLst>
                    <a:ext uri="{FF2B5EF4-FFF2-40B4-BE49-F238E27FC236}">
                      <a16:creationId xmlns:a16="http://schemas.microsoft.com/office/drawing/2014/main" id="{B7813109-E40D-A5D1-C3A6-A44B84DB9B8B}"/>
                    </a:ext>
                  </a:extLst>
                </p:cNvPr>
                <p:cNvSpPr/>
                <p:nvPr/>
              </p:nvSpPr>
              <p:spPr>
                <a:xfrm>
                  <a:off x="6536445" y="1155492"/>
                  <a:ext cx="1853908" cy="345851"/>
                </a:xfrm>
                <a:custGeom>
                  <a:avLst/>
                  <a:gdLst>
                    <a:gd name="connsiteX0" fmla="*/ 1852785 w 1853908"/>
                    <a:gd name="connsiteY0" fmla="*/ 345851 h 345851"/>
                    <a:gd name="connsiteX1" fmla="*/ 1852243 w 1853908"/>
                    <a:gd name="connsiteY1" fmla="*/ 345700 h 345851"/>
                    <a:gd name="connsiteX2" fmla="*/ 1798958 w 1853908"/>
                    <a:gd name="connsiteY2" fmla="*/ 316621 h 345851"/>
                    <a:gd name="connsiteX3" fmla="*/ 1766198 w 1853908"/>
                    <a:gd name="connsiteY3" fmla="*/ 299169 h 345851"/>
                    <a:gd name="connsiteX4" fmla="*/ 1750544 w 1853908"/>
                    <a:gd name="connsiteY4" fmla="*/ 290617 h 345851"/>
                    <a:gd name="connsiteX5" fmla="*/ 1680954 w 1853908"/>
                    <a:gd name="connsiteY5" fmla="*/ 251102 h 345851"/>
                    <a:gd name="connsiteX6" fmla="*/ 1654041 w 1853908"/>
                    <a:gd name="connsiteY6" fmla="*/ 233282 h 345851"/>
                    <a:gd name="connsiteX7" fmla="*/ 1641071 w 1853908"/>
                    <a:gd name="connsiteY7" fmla="*/ 224470 h 345851"/>
                    <a:gd name="connsiteX8" fmla="*/ 1599629 w 1853908"/>
                    <a:gd name="connsiteY8" fmla="*/ 197838 h 345851"/>
                    <a:gd name="connsiteX9" fmla="*/ 1556996 w 1853908"/>
                    <a:gd name="connsiteY9" fmla="*/ 171942 h 345851"/>
                    <a:gd name="connsiteX10" fmla="*/ 1515099 w 1853908"/>
                    <a:gd name="connsiteY10" fmla="*/ 146523 h 345851"/>
                    <a:gd name="connsiteX11" fmla="*/ 1473809 w 1853908"/>
                    <a:gd name="connsiteY11" fmla="*/ 120194 h 345851"/>
                    <a:gd name="connsiteX12" fmla="*/ 1433969 w 1853908"/>
                    <a:gd name="connsiteY12" fmla="*/ 96463 h 345851"/>
                    <a:gd name="connsiteX13" fmla="*/ 1344698 w 1853908"/>
                    <a:gd name="connsiteY13" fmla="*/ 58550 h 345851"/>
                    <a:gd name="connsiteX14" fmla="*/ 1297994 w 1853908"/>
                    <a:gd name="connsiteY14" fmla="*/ 42290 h 345851"/>
                    <a:gd name="connsiteX15" fmla="*/ 1282383 w 1853908"/>
                    <a:gd name="connsiteY15" fmla="*/ 36898 h 345851"/>
                    <a:gd name="connsiteX16" fmla="*/ 1251291 w 1853908"/>
                    <a:gd name="connsiteY16" fmla="*/ 26440 h 345851"/>
                    <a:gd name="connsiteX17" fmla="*/ 1156758 w 1853908"/>
                    <a:gd name="connsiteY17" fmla="*/ 8274 h 345851"/>
                    <a:gd name="connsiteX18" fmla="*/ 1058479 w 1853908"/>
                    <a:gd name="connsiteY18" fmla="*/ 2493 h 345851"/>
                    <a:gd name="connsiteX19" fmla="*/ 959551 w 1853908"/>
                    <a:gd name="connsiteY19" fmla="*/ 2536 h 345851"/>
                    <a:gd name="connsiteX20" fmla="*/ 861857 w 1853908"/>
                    <a:gd name="connsiteY20" fmla="*/ 8209 h 345851"/>
                    <a:gd name="connsiteX21" fmla="*/ 765874 w 1853908"/>
                    <a:gd name="connsiteY21" fmla="*/ 23474 h 345851"/>
                    <a:gd name="connsiteX22" fmla="*/ 729130 w 1853908"/>
                    <a:gd name="connsiteY22" fmla="*/ 32871 h 345851"/>
                    <a:gd name="connsiteX23" fmla="*/ 717633 w 1853908"/>
                    <a:gd name="connsiteY23" fmla="*/ 35967 h 345851"/>
                    <a:gd name="connsiteX24" fmla="*/ 712177 w 1853908"/>
                    <a:gd name="connsiteY24" fmla="*/ 37418 h 345851"/>
                    <a:gd name="connsiteX25" fmla="*/ 669847 w 1853908"/>
                    <a:gd name="connsiteY25" fmla="*/ 48785 h 345851"/>
                    <a:gd name="connsiteX26" fmla="*/ 575033 w 1853908"/>
                    <a:gd name="connsiteY26" fmla="*/ 76695 h 345851"/>
                    <a:gd name="connsiteX27" fmla="*/ 483315 w 1853908"/>
                    <a:gd name="connsiteY27" fmla="*/ 110623 h 345851"/>
                    <a:gd name="connsiteX28" fmla="*/ 420913 w 1853908"/>
                    <a:gd name="connsiteY28" fmla="*/ 138706 h 345851"/>
                    <a:gd name="connsiteX29" fmla="*/ 392874 w 1853908"/>
                    <a:gd name="connsiteY29" fmla="*/ 151546 h 345851"/>
                    <a:gd name="connsiteX30" fmla="*/ 379753 w 1853908"/>
                    <a:gd name="connsiteY30" fmla="*/ 157500 h 345851"/>
                    <a:gd name="connsiteX31" fmla="*/ 302477 w 1853908"/>
                    <a:gd name="connsiteY31" fmla="*/ 193096 h 345851"/>
                    <a:gd name="connsiteX32" fmla="*/ 213508 w 1853908"/>
                    <a:gd name="connsiteY32" fmla="*/ 237136 h 345851"/>
                    <a:gd name="connsiteX33" fmla="*/ 136492 w 1853908"/>
                    <a:gd name="connsiteY33" fmla="*/ 275525 h 345851"/>
                    <a:gd name="connsiteX34" fmla="*/ 127268 w 1853908"/>
                    <a:gd name="connsiteY34" fmla="*/ 280029 h 345851"/>
                    <a:gd name="connsiteX35" fmla="*/ 42154 w 1853908"/>
                    <a:gd name="connsiteY35" fmla="*/ 323311 h 345851"/>
                    <a:gd name="connsiteX36" fmla="*/ 1621 w 1853908"/>
                    <a:gd name="connsiteY36" fmla="*/ 345700 h 345851"/>
                    <a:gd name="connsiteX37" fmla="*/ 149 w 1853908"/>
                    <a:gd name="connsiteY37" fmla="*/ 345310 h 345851"/>
                    <a:gd name="connsiteX38" fmla="*/ 539 w 1853908"/>
                    <a:gd name="connsiteY38" fmla="*/ 343838 h 345851"/>
                    <a:gd name="connsiteX39" fmla="*/ 41158 w 1853908"/>
                    <a:gd name="connsiteY39" fmla="*/ 321406 h 345851"/>
                    <a:gd name="connsiteX40" fmla="*/ 126337 w 1853908"/>
                    <a:gd name="connsiteY40" fmla="*/ 278102 h 345851"/>
                    <a:gd name="connsiteX41" fmla="*/ 135561 w 1853908"/>
                    <a:gd name="connsiteY41" fmla="*/ 273598 h 345851"/>
                    <a:gd name="connsiteX42" fmla="*/ 212534 w 1853908"/>
                    <a:gd name="connsiteY42" fmla="*/ 235231 h 345851"/>
                    <a:gd name="connsiteX43" fmla="*/ 301567 w 1853908"/>
                    <a:gd name="connsiteY43" fmla="*/ 191147 h 345851"/>
                    <a:gd name="connsiteX44" fmla="*/ 378865 w 1853908"/>
                    <a:gd name="connsiteY44" fmla="*/ 155530 h 345851"/>
                    <a:gd name="connsiteX45" fmla="*/ 391986 w 1853908"/>
                    <a:gd name="connsiteY45" fmla="*/ 149575 h 345851"/>
                    <a:gd name="connsiteX46" fmla="*/ 420004 w 1853908"/>
                    <a:gd name="connsiteY46" fmla="*/ 136736 h 345851"/>
                    <a:gd name="connsiteX47" fmla="*/ 482448 w 1853908"/>
                    <a:gd name="connsiteY47" fmla="*/ 108631 h 345851"/>
                    <a:gd name="connsiteX48" fmla="*/ 574361 w 1853908"/>
                    <a:gd name="connsiteY48" fmla="*/ 74616 h 345851"/>
                    <a:gd name="connsiteX49" fmla="*/ 669284 w 1853908"/>
                    <a:gd name="connsiteY49" fmla="*/ 46685 h 345851"/>
                    <a:gd name="connsiteX50" fmla="*/ 711635 w 1853908"/>
                    <a:gd name="connsiteY50" fmla="*/ 35318 h 345851"/>
                    <a:gd name="connsiteX51" fmla="*/ 717092 w 1853908"/>
                    <a:gd name="connsiteY51" fmla="*/ 33867 h 345851"/>
                    <a:gd name="connsiteX52" fmla="*/ 728567 w 1853908"/>
                    <a:gd name="connsiteY52" fmla="*/ 30771 h 345851"/>
                    <a:gd name="connsiteX53" fmla="*/ 765397 w 1853908"/>
                    <a:gd name="connsiteY53" fmla="*/ 21352 h 345851"/>
                    <a:gd name="connsiteX54" fmla="*/ 861641 w 1853908"/>
                    <a:gd name="connsiteY54" fmla="*/ 6044 h 345851"/>
                    <a:gd name="connsiteX55" fmla="*/ 959508 w 1853908"/>
                    <a:gd name="connsiteY55" fmla="*/ 371 h 345851"/>
                    <a:gd name="connsiteX56" fmla="*/ 1058501 w 1853908"/>
                    <a:gd name="connsiteY56" fmla="*/ 328 h 345851"/>
                    <a:gd name="connsiteX57" fmla="*/ 1156975 w 1853908"/>
                    <a:gd name="connsiteY57" fmla="*/ 6109 h 345851"/>
                    <a:gd name="connsiteX58" fmla="*/ 1251919 w 1853908"/>
                    <a:gd name="connsiteY58" fmla="*/ 24362 h 345851"/>
                    <a:gd name="connsiteX59" fmla="*/ 1283076 w 1853908"/>
                    <a:gd name="connsiteY59" fmla="*/ 34841 h 345851"/>
                    <a:gd name="connsiteX60" fmla="*/ 1298666 w 1853908"/>
                    <a:gd name="connsiteY60" fmla="*/ 40211 h 345851"/>
                    <a:gd name="connsiteX61" fmla="*/ 1345412 w 1853908"/>
                    <a:gd name="connsiteY61" fmla="*/ 56493 h 345851"/>
                    <a:gd name="connsiteX62" fmla="*/ 1434944 w 1853908"/>
                    <a:gd name="connsiteY62" fmla="*/ 94536 h 345851"/>
                    <a:gd name="connsiteX63" fmla="*/ 1475000 w 1853908"/>
                    <a:gd name="connsiteY63" fmla="*/ 118396 h 345851"/>
                    <a:gd name="connsiteX64" fmla="*/ 1516247 w 1853908"/>
                    <a:gd name="connsiteY64" fmla="*/ 144682 h 345851"/>
                    <a:gd name="connsiteX65" fmla="*/ 1558122 w 1853908"/>
                    <a:gd name="connsiteY65" fmla="*/ 170080 h 345851"/>
                    <a:gd name="connsiteX66" fmla="*/ 1600798 w 1853908"/>
                    <a:gd name="connsiteY66" fmla="*/ 195997 h 345851"/>
                    <a:gd name="connsiteX67" fmla="*/ 1642284 w 1853908"/>
                    <a:gd name="connsiteY67" fmla="*/ 222673 h 345851"/>
                    <a:gd name="connsiteX68" fmla="*/ 1655275 w 1853908"/>
                    <a:gd name="connsiteY68" fmla="*/ 231507 h 345851"/>
                    <a:gd name="connsiteX69" fmla="*/ 1682102 w 1853908"/>
                    <a:gd name="connsiteY69" fmla="*/ 249261 h 345851"/>
                    <a:gd name="connsiteX70" fmla="*/ 1751583 w 1853908"/>
                    <a:gd name="connsiteY70" fmla="*/ 288711 h 345851"/>
                    <a:gd name="connsiteX71" fmla="*/ 1767259 w 1853908"/>
                    <a:gd name="connsiteY71" fmla="*/ 297264 h 345851"/>
                    <a:gd name="connsiteX72" fmla="*/ 1799975 w 1853908"/>
                    <a:gd name="connsiteY72" fmla="*/ 314694 h 345851"/>
                    <a:gd name="connsiteX73" fmla="*/ 1853369 w 1853908"/>
                    <a:gd name="connsiteY73" fmla="*/ 343838 h 345851"/>
                    <a:gd name="connsiteX74" fmla="*/ 1853759 w 1853908"/>
                    <a:gd name="connsiteY74" fmla="*/ 345310 h 345851"/>
                    <a:gd name="connsiteX75" fmla="*/ 1852785 w 1853908"/>
                    <a:gd name="connsiteY75" fmla="*/ 345851 h 345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853908" h="345851">
                      <a:moveTo>
                        <a:pt x="1852785" y="345851"/>
                      </a:moveTo>
                      <a:cubicBezTo>
                        <a:pt x="1852590" y="345851"/>
                        <a:pt x="1852417" y="345808"/>
                        <a:pt x="1852243" y="345700"/>
                      </a:cubicBezTo>
                      <a:cubicBezTo>
                        <a:pt x="1834813" y="335437"/>
                        <a:pt x="1816583" y="325866"/>
                        <a:pt x="1798958" y="316621"/>
                      </a:cubicBezTo>
                      <a:cubicBezTo>
                        <a:pt x="1788197" y="310970"/>
                        <a:pt x="1777046" y="305124"/>
                        <a:pt x="1766198" y="299169"/>
                      </a:cubicBezTo>
                      <a:cubicBezTo>
                        <a:pt x="1760980" y="296311"/>
                        <a:pt x="1755762" y="293475"/>
                        <a:pt x="1750544" y="290617"/>
                      </a:cubicBezTo>
                      <a:cubicBezTo>
                        <a:pt x="1727506" y="278080"/>
                        <a:pt x="1703689" y="265089"/>
                        <a:pt x="1680954" y="251102"/>
                      </a:cubicBezTo>
                      <a:cubicBezTo>
                        <a:pt x="1671774" y="245451"/>
                        <a:pt x="1662766" y="239258"/>
                        <a:pt x="1654041" y="233282"/>
                      </a:cubicBezTo>
                      <a:cubicBezTo>
                        <a:pt x="1649732" y="230338"/>
                        <a:pt x="1645423" y="227371"/>
                        <a:pt x="1641071" y="224470"/>
                      </a:cubicBezTo>
                      <a:cubicBezTo>
                        <a:pt x="1629033" y="216415"/>
                        <a:pt x="1615868" y="207949"/>
                        <a:pt x="1599629" y="197838"/>
                      </a:cubicBezTo>
                      <a:cubicBezTo>
                        <a:pt x="1585512" y="189047"/>
                        <a:pt x="1571027" y="180343"/>
                        <a:pt x="1556996" y="171942"/>
                      </a:cubicBezTo>
                      <a:cubicBezTo>
                        <a:pt x="1543225" y="163693"/>
                        <a:pt x="1528978" y="155162"/>
                        <a:pt x="1515099" y="146523"/>
                      </a:cubicBezTo>
                      <a:cubicBezTo>
                        <a:pt x="1501524" y="138078"/>
                        <a:pt x="1487471" y="129331"/>
                        <a:pt x="1473809" y="120194"/>
                      </a:cubicBezTo>
                      <a:cubicBezTo>
                        <a:pt x="1459995" y="110970"/>
                        <a:pt x="1446960" y="103197"/>
                        <a:pt x="1433969" y="96463"/>
                      </a:cubicBezTo>
                      <a:cubicBezTo>
                        <a:pt x="1409113" y="83558"/>
                        <a:pt x="1381571" y="71866"/>
                        <a:pt x="1344698" y="58550"/>
                      </a:cubicBezTo>
                      <a:cubicBezTo>
                        <a:pt x="1327679" y="52401"/>
                        <a:pt x="1310812" y="46620"/>
                        <a:pt x="1297994" y="42290"/>
                      </a:cubicBezTo>
                      <a:cubicBezTo>
                        <a:pt x="1292776" y="40514"/>
                        <a:pt x="1287580" y="38717"/>
                        <a:pt x="1282383" y="36898"/>
                      </a:cubicBezTo>
                      <a:cubicBezTo>
                        <a:pt x="1272228" y="33369"/>
                        <a:pt x="1261706" y="29710"/>
                        <a:pt x="1251291" y="26440"/>
                      </a:cubicBezTo>
                      <a:cubicBezTo>
                        <a:pt x="1224702" y="18126"/>
                        <a:pt x="1195537" y="12518"/>
                        <a:pt x="1156758" y="8274"/>
                      </a:cubicBezTo>
                      <a:cubicBezTo>
                        <a:pt x="1125406" y="4853"/>
                        <a:pt x="1093253" y="2948"/>
                        <a:pt x="1058479" y="2493"/>
                      </a:cubicBezTo>
                      <a:cubicBezTo>
                        <a:pt x="1024204" y="2038"/>
                        <a:pt x="990925" y="2060"/>
                        <a:pt x="959551" y="2536"/>
                      </a:cubicBezTo>
                      <a:cubicBezTo>
                        <a:pt x="926748" y="3034"/>
                        <a:pt x="893881" y="4940"/>
                        <a:pt x="861857" y="8209"/>
                      </a:cubicBezTo>
                      <a:cubicBezTo>
                        <a:pt x="826911" y="11760"/>
                        <a:pt x="795515" y="16762"/>
                        <a:pt x="765874" y="23474"/>
                      </a:cubicBezTo>
                      <a:cubicBezTo>
                        <a:pt x="753554" y="26267"/>
                        <a:pt x="741147" y="29623"/>
                        <a:pt x="729130" y="32871"/>
                      </a:cubicBezTo>
                      <a:cubicBezTo>
                        <a:pt x="725298" y="33910"/>
                        <a:pt x="721465" y="34950"/>
                        <a:pt x="717633" y="35967"/>
                      </a:cubicBezTo>
                      <a:lnTo>
                        <a:pt x="712177" y="37418"/>
                      </a:lnTo>
                      <a:cubicBezTo>
                        <a:pt x="698298" y="41120"/>
                        <a:pt x="683942" y="44931"/>
                        <a:pt x="669847" y="48785"/>
                      </a:cubicBezTo>
                      <a:cubicBezTo>
                        <a:pt x="632692" y="58940"/>
                        <a:pt x="602574" y="67817"/>
                        <a:pt x="575033" y="76695"/>
                      </a:cubicBezTo>
                      <a:cubicBezTo>
                        <a:pt x="540801" y="87737"/>
                        <a:pt x="510791" y="98823"/>
                        <a:pt x="483315" y="110623"/>
                      </a:cubicBezTo>
                      <a:cubicBezTo>
                        <a:pt x="462377" y="119609"/>
                        <a:pt x="441288" y="129331"/>
                        <a:pt x="420913" y="138706"/>
                      </a:cubicBezTo>
                      <a:cubicBezTo>
                        <a:pt x="411581" y="143015"/>
                        <a:pt x="402228" y="147302"/>
                        <a:pt x="392874" y="151546"/>
                      </a:cubicBezTo>
                      <a:lnTo>
                        <a:pt x="379753" y="157500"/>
                      </a:lnTo>
                      <a:cubicBezTo>
                        <a:pt x="354355" y="169019"/>
                        <a:pt x="328091" y="180928"/>
                        <a:pt x="302477" y="193096"/>
                      </a:cubicBezTo>
                      <a:cubicBezTo>
                        <a:pt x="270735" y="208188"/>
                        <a:pt x="241634" y="222586"/>
                        <a:pt x="213508" y="237136"/>
                      </a:cubicBezTo>
                      <a:cubicBezTo>
                        <a:pt x="188024" y="250322"/>
                        <a:pt x="161825" y="263140"/>
                        <a:pt x="136492" y="275525"/>
                      </a:cubicBezTo>
                      <a:lnTo>
                        <a:pt x="127268" y="280029"/>
                      </a:lnTo>
                      <a:cubicBezTo>
                        <a:pt x="99640" y="293540"/>
                        <a:pt x="71016" y="308112"/>
                        <a:pt x="42154" y="323311"/>
                      </a:cubicBezTo>
                      <a:cubicBezTo>
                        <a:pt x="26023" y="331799"/>
                        <a:pt x="13140" y="338923"/>
                        <a:pt x="1621" y="345700"/>
                      </a:cubicBezTo>
                      <a:cubicBezTo>
                        <a:pt x="1102" y="346003"/>
                        <a:pt x="452" y="345830"/>
                        <a:pt x="149" y="345310"/>
                      </a:cubicBezTo>
                      <a:cubicBezTo>
                        <a:pt x="-154" y="344790"/>
                        <a:pt x="19" y="344141"/>
                        <a:pt x="539" y="343838"/>
                      </a:cubicBezTo>
                      <a:cubicBezTo>
                        <a:pt x="12079" y="337039"/>
                        <a:pt x="24984" y="329915"/>
                        <a:pt x="41158" y="321406"/>
                      </a:cubicBezTo>
                      <a:cubicBezTo>
                        <a:pt x="70042" y="306185"/>
                        <a:pt x="98688" y="291635"/>
                        <a:pt x="126337" y="278102"/>
                      </a:cubicBezTo>
                      <a:lnTo>
                        <a:pt x="135561" y="273598"/>
                      </a:lnTo>
                      <a:cubicBezTo>
                        <a:pt x="160894" y="261213"/>
                        <a:pt x="187093" y="248417"/>
                        <a:pt x="212534" y="235231"/>
                      </a:cubicBezTo>
                      <a:cubicBezTo>
                        <a:pt x="240660" y="220681"/>
                        <a:pt x="269782" y="206260"/>
                        <a:pt x="301567" y="191147"/>
                      </a:cubicBezTo>
                      <a:cubicBezTo>
                        <a:pt x="327203" y="178957"/>
                        <a:pt x="353467" y="167049"/>
                        <a:pt x="378865" y="155530"/>
                      </a:cubicBezTo>
                      <a:lnTo>
                        <a:pt x="391986" y="149575"/>
                      </a:lnTo>
                      <a:cubicBezTo>
                        <a:pt x="401340" y="145332"/>
                        <a:pt x="410672" y="141023"/>
                        <a:pt x="420004" y="136736"/>
                      </a:cubicBezTo>
                      <a:cubicBezTo>
                        <a:pt x="440400" y="127339"/>
                        <a:pt x="461489" y="117639"/>
                        <a:pt x="482448" y="108631"/>
                      </a:cubicBezTo>
                      <a:cubicBezTo>
                        <a:pt x="509990" y="96809"/>
                        <a:pt x="540065" y="85680"/>
                        <a:pt x="574361" y="74616"/>
                      </a:cubicBezTo>
                      <a:cubicBezTo>
                        <a:pt x="601946" y="65717"/>
                        <a:pt x="632107" y="56840"/>
                        <a:pt x="669284" y="46685"/>
                      </a:cubicBezTo>
                      <a:cubicBezTo>
                        <a:pt x="683379" y="42831"/>
                        <a:pt x="697735" y="39020"/>
                        <a:pt x="711635" y="35318"/>
                      </a:cubicBezTo>
                      <a:lnTo>
                        <a:pt x="717092" y="33867"/>
                      </a:lnTo>
                      <a:cubicBezTo>
                        <a:pt x="720924" y="32849"/>
                        <a:pt x="724756" y="31810"/>
                        <a:pt x="728567" y="30771"/>
                      </a:cubicBezTo>
                      <a:cubicBezTo>
                        <a:pt x="740584" y="27523"/>
                        <a:pt x="753034" y="24167"/>
                        <a:pt x="765397" y="21352"/>
                      </a:cubicBezTo>
                      <a:cubicBezTo>
                        <a:pt x="795126" y="14618"/>
                        <a:pt x="826629" y="9595"/>
                        <a:pt x="861641" y="6044"/>
                      </a:cubicBezTo>
                      <a:cubicBezTo>
                        <a:pt x="893729" y="2775"/>
                        <a:pt x="926662" y="869"/>
                        <a:pt x="959508" y="371"/>
                      </a:cubicBezTo>
                      <a:cubicBezTo>
                        <a:pt x="990903" y="-105"/>
                        <a:pt x="1024204" y="-127"/>
                        <a:pt x="1058501" y="328"/>
                      </a:cubicBezTo>
                      <a:cubicBezTo>
                        <a:pt x="1093339" y="783"/>
                        <a:pt x="1125557" y="2688"/>
                        <a:pt x="1156975" y="6109"/>
                      </a:cubicBezTo>
                      <a:cubicBezTo>
                        <a:pt x="1195905" y="10374"/>
                        <a:pt x="1225200" y="16004"/>
                        <a:pt x="1251919" y="24362"/>
                      </a:cubicBezTo>
                      <a:cubicBezTo>
                        <a:pt x="1262377" y="27631"/>
                        <a:pt x="1272900" y="31290"/>
                        <a:pt x="1283076" y="34841"/>
                      </a:cubicBezTo>
                      <a:cubicBezTo>
                        <a:pt x="1288273" y="36638"/>
                        <a:pt x="1293469" y="38457"/>
                        <a:pt x="1298666" y="40211"/>
                      </a:cubicBezTo>
                      <a:cubicBezTo>
                        <a:pt x="1311484" y="44563"/>
                        <a:pt x="1328394" y="50322"/>
                        <a:pt x="1345412" y="56493"/>
                      </a:cubicBezTo>
                      <a:cubicBezTo>
                        <a:pt x="1382394" y="69853"/>
                        <a:pt x="1410000" y="81588"/>
                        <a:pt x="1434944" y="94536"/>
                      </a:cubicBezTo>
                      <a:cubicBezTo>
                        <a:pt x="1448021" y="101313"/>
                        <a:pt x="1461121" y="109129"/>
                        <a:pt x="1475000" y="118396"/>
                      </a:cubicBezTo>
                      <a:cubicBezTo>
                        <a:pt x="1488662" y="127512"/>
                        <a:pt x="1502671" y="136259"/>
                        <a:pt x="1516247" y="144682"/>
                      </a:cubicBezTo>
                      <a:cubicBezTo>
                        <a:pt x="1530104" y="153300"/>
                        <a:pt x="1544351" y="161831"/>
                        <a:pt x="1558122" y="170080"/>
                      </a:cubicBezTo>
                      <a:cubicBezTo>
                        <a:pt x="1572153" y="178481"/>
                        <a:pt x="1586659" y="187185"/>
                        <a:pt x="1600798" y="195997"/>
                      </a:cubicBezTo>
                      <a:cubicBezTo>
                        <a:pt x="1617037" y="206109"/>
                        <a:pt x="1630223" y="214597"/>
                        <a:pt x="1642284" y="222673"/>
                      </a:cubicBezTo>
                      <a:cubicBezTo>
                        <a:pt x="1646636" y="225574"/>
                        <a:pt x="1650944" y="228540"/>
                        <a:pt x="1655275" y="231507"/>
                      </a:cubicBezTo>
                      <a:cubicBezTo>
                        <a:pt x="1663979" y="237483"/>
                        <a:pt x="1672964" y="243654"/>
                        <a:pt x="1682102" y="249261"/>
                      </a:cubicBezTo>
                      <a:cubicBezTo>
                        <a:pt x="1704793" y="263227"/>
                        <a:pt x="1728589" y="276175"/>
                        <a:pt x="1751583" y="288711"/>
                      </a:cubicBezTo>
                      <a:cubicBezTo>
                        <a:pt x="1756801" y="291548"/>
                        <a:pt x="1762041" y="294406"/>
                        <a:pt x="1767259" y="297264"/>
                      </a:cubicBezTo>
                      <a:cubicBezTo>
                        <a:pt x="1778085" y="303197"/>
                        <a:pt x="1789214" y="309043"/>
                        <a:pt x="1799975" y="314694"/>
                      </a:cubicBezTo>
                      <a:cubicBezTo>
                        <a:pt x="1817622" y="323961"/>
                        <a:pt x="1835874" y="333553"/>
                        <a:pt x="1853369" y="343838"/>
                      </a:cubicBezTo>
                      <a:cubicBezTo>
                        <a:pt x="1853889" y="344141"/>
                        <a:pt x="1854062" y="344812"/>
                        <a:pt x="1853759" y="345310"/>
                      </a:cubicBezTo>
                      <a:cubicBezTo>
                        <a:pt x="1853521" y="345656"/>
                        <a:pt x="1853153" y="345851"/>
                        <a:pt x="1852785" y="3458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1" name="任意多边形: 形状 500">
                  <a:extLst>
                    <a:ext uri="{FF2B5EF4-FFF2-40B4-BE49-F238E27FC236}">
                      <a16:creationId xmlns:a16="http://schemas.microsoft.com/office/drawing/2014/main" id="{6DFF14A0-48BA-902C-23CF-6F18EA3695A5}"/>
                    </a:ext>
                  </a:extLst>
                </p:cNvPr>
                <p:cNvSpPr/>
                <p:nvPr/>
              </p:nvSpPr>
              <p:spPr>
                <a:xfrm>
                  <a:off x="6510314" y="1175062"/>
                  <a:ext cx="1905996" cy="371658"/>
                </a:xfrm>
                <a:custGeom>
                  <a:avLst/>
                  <a:gdLst>
                    <a:gd name="connsiteX0" fmla="*/ 1904984 w 1905996"/>
                    <a:gd name="connsiteY0" fmla="*/ 371621 h 371658"/>
                    <a:gd name="connsiteX1" fmla="*/ 1904486 w 1905996"/>
                    <a:gd name="connsiteY1" fmla="*/ 371491 h 371658"/>
                    <a:gd name="connsiteX2" fmla="*/ 1866032 w 1905996"/>
                    <a:gd name="connsiteY2" fmla="*/ 352481 h 371658"/>
                    <a:gd name="connsiteX3" fmla="*/ 1814739 w 1905996"/>
                    <a:gd name="connsiteY3" fmla="*/ 326607 h 371658"/>
                    <a:gd name="connsiteX4" fmla="*/ 1802224 w 1905996"/>
                    <a:gd name="connsiteY4" fmla="*/ 319743 h 371658"/>
                    <a:gd name="connsiteX5" fmla="*/ 1727546 w 1905996"/>
                    <a:gd name="connsiteY5" fmla="*/ 276547 h 371658"/>
                    <a:gd name="connsiteX6" fmla="*/ 1698467 w 1905996"/>
                    <a:gd name="connsiteY6" fmla="*/ 256714 h 371658"/>
                    <a:gd name="connsiteX7" fmla="*/ 1686299 w 1905996"/>
                    <a:gd name="connsiteY7" fmla="*/ 248204 h 371658"/>
                    <a:gd name="connsiteX8" fmla="*/ 1643687 w 1905996"/>
                    <a:gd name="connsiteY8" fmla="*/ 219104 h 371658"/>
                    <a:gd name="connsiteX9" fmla="*/ 1622035 w 1905996"/>
                    <a:gd name="connsiteY9" fmla="*/ 204554 h 371658"/>
                    <a:gd name="connsiteX10" fmla="*/ 1558682 w 1905996"/>
                    <a:gd name="connsiteY10" fmla="*/ 161336 h 371658"/>
                    <a:gd name="connsiteX11" fmla="*/ 1538112 w 1905996"/>
                    <a:gd name="connsiteY11" fmla="*/ 146526 h 371658"/>
                    <a:gd name="connsiteX12" fmla="*/ 1518344 w 1905996"/>
                    <a:gd name="connsiteY12" fmla="*/ 132279 h 371658"/>
                    <a:gd name="connsiteX13" fmla="*/ 1476902 w 1905996"/>
                    <a:gd name="connsiteY13" fmla="*/ 106275 h 371658"/>
                    <a:gd name="connsiteX14" fmla="*/ 1386440 w 1905996"/>
                    <a:gd name="connsiteY14" fmla="*/ 62993 h 371658"/>
                    <a:gd name="connsiteX15" fmla="*/ 1338957 w 1905996"/>
                    <a:gd name="connsiteY15" fmla="*/ 44221 h 371658"/>
                    <a:gd name="connsiteX16" fmla="*/ 1336488 w 1905996"/>
                    <a:gd name="connsiteY16" fmla="*/ 43290 h 371658"/>
                    <a:gd name="connsiteX17" fmla="*/ 1291777 w 1905996"/>
                    <a:gd name="connsiteY17" fmla="*/ 27613 h 371658"/>
                    <a:gd name="connsiteX18" fmla="*/ 1192827 w 1905996"/>
                    <a:gd name="connsiteY18" fmla="*/ 8192 h 371658"/>
                    <a:gd name="connsiteX19" fmla="*/ 1090435 w 1905996"/>
                    <a:gd name="connsiteY19" fmla="*/ 2281 h 371658"/>
                    <a:gd name="connsiteX20" fmla="*/ 990056 w 1905996"/>
                    <a:gd name="connsiteY20" fmla="*/ 3796 h 371658"/>
                    <a:gd name="connsiteX21" fmla="*/ 890175 w 1905996"/>
                    <a:gd name="connsiteY21" fmla="*/ 14644 h 371658"/>
                    <a:gd name="connsiteX22" fmla="*/ 790965 w 1905996"/>
                    <a:gd name="connsiteY22" fmla="*/ 35430 h 371658"/>
                    <a:gd name="connsiteX23" fmla="*/ 691755 w 1905996"/>
                    <a:gd name="connsiteY23" fmla="*/ 64097 h 371658"/>
                    <a:gd name="connsiteX24" fmla="*/ 594971 w 1905996"/>
                    <a:gd name="connsiteY24" fmla="*/ 96337 h 371658"/>
                    <a:gd name="connsiteX25" fmla="*/ 501282 w 1905996"/>
                    <a:gd name="connsiteY25" fmla="*/ 134163 h 371658"/>
                    <a:gd name="connsiteX26" fmla="*/ 435352 w 1905996"/>
                    <a:gd name="connsiteY26" fmla="*/ 164801 h 371658"/>
                    <a:gd name="connsiteX27" fmla="*/ 407226 w 1905996"/>
                    <a:gd name="connsiteY27" fmla="*/ 177965 h 371658"/>
                    <a:gd name="connsiteX28" fmla="*/ 381806 w 1905996"/>
                    <a:gd name="connsiteY28" fmla="*/ 189787 h 371658"/>
                    <a:gd name="connsiteX29" fmla="*/ 314122 w 1905996"/>
                    <a:gd name="connsiteY29" fmla="*/ 221507 h 371658"/>
                    <a:gd name="connsiteX30" fmla="*/ 221906 w 1905996"/>
                    <a:gd name="connsiteY30" fmla="*/ 266500 h 371658"/>
                    <a:gd name="connsiteX31" fmla="*/ 150692 w 1905996"/>
                    <a:gd name="connsiteY31" fmla="*/ 300408 h 371658"/>
                    <a:gd name="connsiteX32" fmla="*/ 132353 w 1905996"/>
                    <a:gd name="connsiteY32" fmla="*/ 308960 h 371658"/>
                    <a:gd name="connsiteX33" fmla="*/ 84762 w 1905996"/>
                    <a:gd name="connsiteY33" fmla="*/ 331478 h 371658"/>
                    <a:gd name="connsiteX34" fmla="*/ 44273 w 1905996"/>
                    <a:gd name="connsiteY34" fmla="*/ 350662 h 371658"/>
                    <a:gd name="connsiteX35" fmla="*/ 1575 w 1905996"/>
                    <a:gd name="connsiteY35" fmla="*/ 371535 h 371658"/>
                    <a:gd name="connsiteX36" fmla="*/ 124 w 1905996"/>
                    <a:gd name="connsiteY36" fmla="*/ 371080 h 371658"/>
                    <a:gd name="connsiteX37" fmla="*/ 579 w 1905996"/>
                    <a:gd name="connsiteY37" fmla="*/ 369629 h 371658"/>
                    <a:gd name="connsiteX38" fmla="*/ 43342 w 1905996"/>
                    <a:gd name="connsiteY38" fmla="*/ 348735 h 371658"/>
                    <a:gd name="connsiteX39" fmla="*/ 83831 w 1905996"/>
                    <a:gd name="connsiteY39" fmla="*/ 329551 h 371658"/>
                    <a:gd name="connsiteX40" fmla="*/ 131422 w 1905996"/>
                    <a:gd name="connsiteY40" fmla="*/ 307033 h 371658"/>
                    <a:gd name="connsiteX41" fmla="*/ 149761 w 1905996"/>
                    <a:gd name="connsiteY41" fmla="*/ 298481 h 371658"/>
                    <a:gd name="connsiteX42" fmla="*/ 220932 w 1905996"/>
                    <a:gd name="connsiteY42" fmla="*/ 264595 h 371658"/>
                    <a:gd name="connsiteX43" fmla="*/ 313169 w 1905996"/>
                    <a:gd name="connsiteY43" fmla="*/ 219602 h 371658"/>
                    <a:gd name="connsiteX44" fmla="*/ 380875 w 1905996"/>
                    <a:gd name="connsiteY44" fmla="*/ 187860 h 371658"/>
                    <a:gd name="connsiteX45" fmla="*/ 406295 w 1905996"/>
                    <a:gd name="connsiteY45" fmla="*/ 176038 h 371658"/>
                    <a:gd name="connsiteX46" fmla="*/ 434399 w 1905996"/>
                    <a:gd name="connsiteY46" fmla="*/ 162874 h 371658"/>
                    <a:gd name="connsiteX47" fmla="*/ 500351 w 1905996"/>
                    <a:gd name="connsiteY47" fmla="*/ 132236 h 371658"/>
                    <a:gd name="connsiteX48" fmla="*/ 594191 w 1905996"/>
                    <a:gd name="connsiteY48" fmla="*/ 94345 h 371658"/>
                    <a:gd name="connsiteX49" fmla="*/ 691084 w 1905996"/>
                    <a:gd name="connsiteY49" fmla="*/ 62062 h 371658"/>
                    <a:gd name="connsiteX50" fmla="*/ 790337 w 1905996"/>
                    <a:gd name="connsiteY50" fmla="*/ 33373 h 371658"/>
                    <a:gd name="connsiteX51" fmla="*/ 889785 w 1905996"/>
                    <a:gd name="connsiteY51" fmla="*/ 12522 h 371658"/>
                    <a:gd name="connsiteX52" fmla="*/ 989882 w 1905996"/>
                    <a:gd name="connsiteY52" fmla="*/ 1653 h 371658"/>
                    <a:gd name="connsiteX53" fmla="*/ 1090391 w 1905996"/>
                    <a:gd name="connsiteY53" fmla="*/ 137 h 371658"/>
                    <a:gd name="connsiteX54" fmla="*/ 1193065 w 1905996"/>
                    <a:gd name="connsiteY54" fmla="*/ 6070 h 371658"/>
                    <a:gd name="connsiteX55" fmla="*/ 1292318 w 1905996"/>
                    <a:gd name="connsiteY55" fmla="*/ 25556 h 371658"/>
                    <a:gd name="connsiteX56" fmla="*/ 1337203 w 1905996"/>
                    <a:gd name="connsiteY56" fmla="*/ 41298 h 371658"/>
                    <a:gd name="connsiteX57" fmla="*/ 1339671 w 1905996"/>
                    <a:gd name="connsiteY57" fmla="*/ 42229 h 371658"/>
                    <a:gd name="connsiteX58" fmla="*/ 1387219 w 1905996"/>
                    <a:gd name="connsiteY58" fmla="*/ 61023 h 371658"/>
                    <a:gd name="connsiteX59" fmla="*/ 1477898 w 1905996"/>
                    <a:gd name="connsiteY59" fmla="*/ 104413 h 371658"/>
                    <a:gd name="connsiteX60" fmla="*/ 1519535 w 1905996"/>
                    <a:gd name="connsiteY60" fmla="*/ 130526 h 371658"/>
                    <a:gd name="connsiteX61" fmla="*/ 1539325 w 1905996"/>
                    <a:gd name="connsiteY61" fmla="*/ 144794 h 371658"/>
                    <a:gd name="connsiteX62" fmla="*/ 1559873 w 1905996"/>
                    <a:gd name="connsiteY62" fmla="*/ 159583 h 371658"/>
                    <a:gd name="connsiteX63" fmla="*/ 1623183 w 1905996"/>
                    <a:gd name="connsiteY63" fmla="*/ 202778 h 371658"/>
                    <a:gd name="connsiteX64" fmla="*/ 1644835 w 1905996"/>
                    <a:gd name="connsiteY64" fmla="*/ 217329 h 371658"/>
                    <a:gd name="connsiteX65" fmla="*/ 1687468 w 1905996"/>
                    <a:gd name="connsiteY65" fmla="*/ 246429 h 371658"/>
                    <a:gd name="connsiteX66" fmla="*/ 1699658 w 1905996"/>
                    <a:gd name="connsiteY66" fmla="*/ 254938 h 371658"/>
                    <a:gd name="connsiteX67" fmla="*/ 1728650 w 1905996"/>
                    <a:gd name="connsiteY67" fmla="*/ 274707 h 371658"/>
                    <a:gd name="connsiteX68" fmla="*/ 1803198 w 1905996"/>
                    <a:gd name="connsiteY68" fmla="*/ 317837 h 371658"/>
                    <a:gd name="connsiteX69" fmla="*/ 1815713 w 1905996"/>
                    <a:gd name="connsiteY69" fmla="*/ 324701 h 371658"/>
                    <a:gd name="connsiteX70" fmla="*/ 1866898 w 1905996"/>
                    <a:gd name="connsiteY70" fmla="*/ 350510 h 371658"/>
                    <a:gd name="connsiteX71" fmla="*/ 1905417 w 1905996"/>
                    <a:gd name="connsiteY71" fmla="*/ 369543 h 371658"/>
                    <a:gd name="connsiteX72" fmla="*/ 1905872 w 1905996"/>
                    <a:gd name="connsiteY72" fmla="*/ 370993 h 371658"/>
                    <a:gd name="connsiteX73" fmla="*/ 1904984 w 1905996"/>
                    <a:gd name="connsiteY73" fmla="*/ 371621 h 371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05996" h="371658">
                      <a:moveTo>
                        <a:pt x="1904984" y="371621"/>
                      </a:moveTo>
                      <a:cubicBezTo>
                        <a:pt x="1904811" y="371621"/>
                        <a:pt x="1904638" y="371578"/>
                        <a:pt x="1904486" y="371491"/>
                      </a:cubicBezTo>
                      <a:cubicBezTo>
                        <a:pt x="1891798" y="364909"/>
                        <a:pt x="1878699" y="358587"/>
                        <a:pt x="1866032" y="352481"/>
                      </a:cubicBezTo>
                      <a:cubicBezTo>
                        <a:pt x="1849079" y="344318"/>
                        <a:pt x="1831541" y="335852"/>
                        <a:pt x="1814739" y="326607"/>
                      </a:cubicBezTo>
                      <a:cubicBezTo>
                        <a:pt x="1810581" y="324311"/>
                        <a:pt x="1806403" y="322016"/>
                        <a:pt x="1802224" y="319743"/>
                      </a:cubicBezTo>
                      <a:cubicBezTo>
                        <a:pt x="1777389" y="306145"/>
                        <a:pt x="1751731" y="292071"/>
                        <a:pt x="1727546" y="276547"/>
                      </a:cubicBezTo>
                      <a:cubicBezTo>
                        <a:pt x="1717673" y="270203"/>
                        <a:pt x="1707908" y="263361"/>
                        <a:pt x="1698467" y="256714"/>
                      </a:cubicBezTo>
                      <a:cubicBezTo>
                        <a:pt x="1694418" y="253877"/>
                        <a:pt x="1690369" y="251019"/>
                        <a:pt x="1686299" y="248204"/>
                      </a:cubicBezTo>
                      <a:cubicBezTo>
                        <a:pt x="1672398" y="238591"/>
                        <a:pt x="1658064" y="228804"/>
                        <a:pt x="1643687" y="219104"/>
                      </a:cubicBezTo>
                      <a:cubicBezTo>
                        <a:pt x="1636477" y="214232"/>
                        <a:pt x="1629267" y="209404"/>
                        <a:pt x="1622035" y="204554"/>
                      </a:cubicBezTo>
                      <a:cubicBezTo>
                        <a:pt x="1601163" y="190567"/>
                        <a:pt x="1579576" y="176082"/>
                        <a:pt x="1558682" y="161336"/>
                      </a:cubicBezTo>
                      <a:cubicBezTo>
                        <a:pt x="1551775" y="156465"/>
                        <a:pt x="1544824" y="151420"/>
                        <a:pt x="1538112" y="146526"/>
                      </a:cubicBezTo>
                      <a:cubicBezTo>
                        <a:pt x="1531660" y="141828"/>
                        <a:pt x="1524969" y="136978"/>
                        <a:pt x="1518344" y="132279"/>
                      </a:cubicBezTo>
                      <a:cubicBezTo>
                        <a:pt x="1505807" y="123424"/>
                        <a:pt x="1492253" y="114914"/>
                        <a:pt x="1476902" y="106275"/>
                      </a:cubicBezTo>
                      <a:cubicBezTo>
                        <a:pt x="1450421" y="91400"/>
                        <a:pt x="1420845" y="77240"/>
                        <a:pt x="1386440" y="62993"/>
                      </a:cubicBezTo>
                      <a:cubicBezTo>
                        <a:pt x="1372647" y="57277"/>
                        <a:pt x="1357556" y="51301"/>
                        <a:pt x="1338957" y="44221"/>
                      </a:cubicBezTo>
                      <a:lnTo>
                        <a:pt x="1336488" y="43290"/>
                      </a:lnTo>
                      <a:cubicBezTo>
                        <a:pt x="1321960" y="37747"/>
                        <a:pt x="1306955" y="32009"/>
                        <a:pt x="1291777" y="27613"/>
                      </a:cubicBezTo>
                      <a:cubicBezTo>
                        <a:pt x="1256354" y="17329"/>
                        <a:pt x="1220282" y="11829"/>
                        <a:pt x="1192827" y="8192"/>
                      </a:cubicBezTo>
                      <a:cubicBezTo>
                        <a:pt x="1157166" y="3450"/>
                        <a:pt x="1121051" y="2540"/>
                        <a:pt x="1090435" y="2281"/>
                      </a:cubicBezTo>
                      <a:cubicBezTo>
                        <a:pt x="1058693" y="1999"/>
                        <a:pt x="1024569" y="1999"/>
                        <a:pt x="990056" y="3796"/>
                      </a:cubicBezTo>
                      <a:cubicBezTo>
                        <a:pt x="960111" y="5355"/>
                        <a:pt x="927438" y="8906"/>
                        <a:pt x="890175" y="14644"/>
                      </a:cubicBezTo>
                      <a:cubicBezTo>
                        <a:pt x="853713" y="20252"/>
                        <a:pt x="821256" y="27050"/>
                        <a:pt x="790965" y="35430"/>
                      </a:cubicBezTo>
                      <a:cubicBezTo>
                        <a:pt x="752771" y="45996"/>
                        <a:pt x="721245" y="55112"/>
                        <a:pt x="691755" y="64097"/>
                      </a:cubicBezTo>
                      <a:cubicBezTo>
                        <a:pt x="659147" y="74035"/>
                        <a:pt x="626583" y="84883"/>
                        <a:pt x="594971" y="96337"/>
                      </a:cubicBezTo>
                      <a:cubicBezTo>
                        <a:pt x="559786" y="109068"/>
                        <a:pt x="529149" y="121453"/>
                        <a:pt x="501282" y="134163"/>
                      </a:cubicBezTo>
                      <a:cubicBezTo>
                        <a:pt x="479241" y="144231"/>
                        <a:pt x="456939" y="154689"/>
                        <a:pt x="435352" y="164801"/>
                      </a:cubicBezTo>
                      <a:cubicBezTo>
                        <a:pt x="425977" y="169196"/>
                        <a:pt x="416601" y="173592"/>
                        <a:pt x="407226" y="177965"/>
                      </a:cubicBezTo>
                      <a:cubicBezTo>
                        <a:pt x="398760" y="181906"/>
                        <a:pt x="390294" y="185847"/>
                        <a:pt x="381806" y="189787"/>
                      </a:cubicBezTo>
                      <a:cubicBezTo>
                        <a:pt x="359591" y="200115"/>
                        <a:pt x="336619" y="210790"/>
                        <a:pt x="314122" y="221507"/>
                      </a:cubicBezTo>
                      <a:cubicBezTo>
                        <a:pt x="285996" y="234910"/>
                        <a:pt x="255835" y="249634"/>
                        <a:pt x="221906" y="266500"/>
                      </a:cubicBezTo>
                      <a:cubicBezTo>
                        <a:pt x="198349" y="278214"/>
                        <a:pt x="174120" y="289495"/>
                        <a:pt x="150692" y="300408"/>
                      </a:cubicBezTo>
                      <a:cubicBezTo>
                        <a:pt x="144587" y="303266"/>
                        <a:pt x="138459" y="306102"/>
                        <a:pt x="132353" y="308960"/>
                      </a:cubicBezTo>
                      <a:cubicBezTo>
                        <a:pt x="116461" y="316387"/>
                        <a:pt x="100351" y="324073"/>
                        <a:pt x="84762" y="331478"/>
                      </a:cubicBezTo>
                      <a:cubicBezTo>
                        <a:pt x="71273" y="337887"/>
                        <a:pt x="57784" y="344318"/>
                        <a:pt x="44273" y="350662"/>
                      </a:cubicBezTo>
                      <a:cubicBezTo>
                        <a:pt x="28272" y="358197"/>
                        <a:pt x="14869" y="364628"/>
                        <a:pt x="1575" y="371535"/>
                      </a:cubicBezTo>
                      <a:cubicBezTo>
                        <a:pt x="1055" y="371816"/>
                        <a:pt x="384" y="371599"/>
                        <a:pt x="124" y="371080"/>
                      </a:cubicBezTo>
                      <a:cubicBezTo>
                        <a:pt x="-157" y="370539"/>
                        <a:pt x="59" y="369889"/>
                        <a:pt x="579" y="369629"/>
                      </a:cubicBezTo>
                      <a:cubicBezTo>
                        <a:pt x="13916" y="362700"/>
                        <a:pt x="27319" y="356270"/>
                        <a:pt x="43342" y="348735"/>
                      </a:cubicBezTo>
                      <a:cubicBezTo>
                        <a:pt x="56852" y="342391"/>
                        <a:pt x="70342" y="335960"/>
                        <a:pt x="83831" y="329551"/>
                      </a:cubicBezTo>
                      <a:cubicBezTo>
                        <a:pt x="99420" y="322146"/>
                        <a:pt x="115530" y="314460"/>
                        <a:pt x="131422" y="307033"/>
                      </a:cubicBezTo>
                      <a:cubicBezTo>
                        <a:pt x="137528" y="304175"/>
                        <a:pt x="143634" y="301339"/>
                        <a:pt x="149761" y="298481"/>
                      </a:cubicBezTo>
                      <a:cubicBezTo>
                        <a:pt x="173189" y="287568"/>
                        <a:pt x="197396" y="276287"/>
                        <a:pt x="220932" y="264595"/>
                      </a:cubicBezTo>
                      <a:cubicBezTo>
                        <a:pt x="254860" y="247728"/>
                        <a:pt x="285022" y="233005"/>
                        <a:pt x="313169" y="219602"/>
                      </a:cubicBezTo>
                      <a:cubicBezTo>
                        <a:pt x="335666" y="208884"/>
                        <a:pt x="358660" y="198188"/>
                        <a:pt x="380875" y="187860"/>
                      </a:cubicBezTo>
                      <a:cubicBezTo>
                        <a:pt x="389341" y="183920"/>
                        <a:pt x="397829" y="179979"/>
                        <a:pt x="406295" y="176038"/>
                      </a:cubicBezTo>
                      <a:cubicBezTo>
                        <a:pt x="415670" y="171665"/>
                        <a:pt x="425046" y="167269"/>
                        <a:pt x="434399" y="162874"/>
                      </a:cubicBezTo>
                      <a:cubicBezTo>
                        <a:pt x="455986" y="152762"/>
                        <a:pt x="478288" y="142304"/>
                        <a:pt x="500351" y="132236"/>
                      </a:cubicBezTo>
                      <a:cubicBezTo>
                        <a:pt x="528261" y="119505"/>
                        <a:pt x="558963" y="107098"/>
                        <a:pt x="594191" y="94345"/>
                      </a:cubicBezTo>
                      <a:cubicBezTo>
                        <a:pt x="625825" y="82891"/>
                        <a:pt x="658433" y="72022"/>
                        <a:pt x="691084" y="62062"/>
                      </a:cubicBezTo>
                      <a:cubicBezTo>
                        <a:pt x="720596" y="53055"/>
                        <a:pt x="752121" y="43939"/>
                        <a:pt x="790337" y="33373"/>
                      </a:cubicBezTo>
                      <a:cubicBezTo>
                        <a:pt x="820715" y="24972"/>
                        <a:pt x="853236" y="18151"/>
                        <a:pt x="889785" y="12522"/>
                      </a:cubicBezTo>
                      <a:cubicBezTo>
                        <a:pt x="927113" y="6763"/>
                        <a:pt x="959873" y="3212"/>
                        <a:pt x="989882" y="1653"/>
                      </a:cubicBezTo>
                      <a:cubicBezTo>
                        <a:pt x="1024439" y="-144"/>
                        <a:pt x="1058606" y="-144"/>
                        <a:pt x="1090391" y="137"/>
                      </a:cubicBezTo>
                      <a:cubicBezTo>
                        <a:pt x="1121072" y="397"/>
                        <a:pt x="1157274" y="1328"/>
                        <a:pt x="1193065" y="6070"/>
                      </a:cubicBezTo>
                      <a:cubicBezTo>
                        <a:pt x="1220607" y="9729"/>
                        <a:pt x="1256766" y="15250"/>
                        <a:pt x="1292318" y="25556"/>
                      </a:cubicBezTo>
                      <a:cubicBezTo>
                        <a:pt x="1307583" y="29995"/>
                        <a:pt x="1322631" y="35733"/>
                        <a:pt x="1337203" y="41298"/>
                      </a:cubicBezTo>
                      <a:lnTo>
                        <a:pt x="1339671" y="42229"/>
                      </a:lnTo>
                      <a:cubicBezTo>
                        <a:pt x="1358292" y="49330"/>
                        <a:pt x="1373405" y="55306"/>
                        <a:pt x="1387219" y="61023"/>
                      </a:cubicBezTo>
                      <a:cubicBezTo>
                        <a:pt x="1421689" y="75313"/>
                        <a:pt x="1451352" y="89495"/>
                        <a:pt x="1477898" y="104413"/>
                      </a:cubicBezTo>
                      <a:cubicBezTo>
                        <a:pt x="1493336" y="113096"/>
                        <a:pt x="1506955" y="121627"/>
                        <a:pt x="1519535" y="130526"/>
                      </a:cubicBezTo>
                      <a:cubicBezTo>
                        <a:pt x="1526182" y="135224"/>
                        <a:pt x="1532872" y="140096"/>
                        <a:pt x="1539325" y="144794"/>
                      </a:cubicBezTo>
                      <a:cubicBezTo>
                        <a:pt x="1546037" y="149666"/>
                        <a:pt x="1552987" y="154733"/>
                        <a:pt x="1559873" y="159583"/>
                      </a:cubicBezTo>
                      <a:cubicBezTo>
                        <a:pt x="1580745" y="174306"/>
                        <a:pt x="1602310" y="188770"/>
                        <a:pt x="1623183" y="202778"/>
                      </a:cubicBezTo>
                      <a:cubicBezTo>
                        <a:pt x="1630393" y="207629"/>
                        <a:pt x="1637625" y="212457"/>
                        <a:pt x="1644835" y="217329"/>
                      </a:cubicBezTo>
                      <a:cubicBezTo>
                        <a:pt x="1659212" y="227029"/>
                        <a:pt x="1673567" y="236815"/>
                        <a:pt x="1687468" y="246429"/>
                      </a:cubicBezTo>
                      <a:cubicBezTo>
                        <a:pt x="1691539" y="249244"/>
                        <a:pt x="1695587" y="252102"/>
                        <a:pt x="1699658" y="254938"/>
                      </a:cubicBezTo>
                      <a:cubicBezTo>
                        <a:pt x="1709077" y="261564"/>
                        <a:pt x="1718820" y="268406"/>
                        <a:pt x="1728650" y="274707"/>
                      </a:cubicBezTo>
                      <a:cubicBezTo>
                        <a:pt x="1752770" y="290188"/>
                        <a:pt x="1778407" y="304240"/>
                        <a:pt x="1803198" y="317837"/>
                      </a:cubicBezTo>
                      <a:cubicBezTo>
                        <a:pt x="1807377" y="320133"/>
                        <a:pt x="1811556" y="322406"/>
                        <a:pt x="1815713" y="324701"/>
                      </a:cubicBezTo>
                      <a:cubicBezTo>
                        <a:pt x="1832450" y="333925"/>
                        <a:pt x="1849967" y="342369"/>
                        <a:pt x="1866898" y="350510"/>
                      </a:cubicBezTo>
                      <a:cubicBezTo>
                        <a:pt x="1879587" y="356616"/>
                        <a:pt x="1892708" y="362939"/>
                        <a:pt x="1905417" y="369543"/>
                      </a:cubicBezTo>
                      <a:cubicBezTo>
                        <a:pt x="1905937" y="369824"/>
                        <a:pt x="1906154" y="370474"/>
                        <a:pt x="1905872" y="370993"/>
                      </a:cubicBezTo>
                      <a:cubicBezTo>
                        <a:pt x="1905764" y="371405"/>
                        <a:pt x="1905374" y="371621"/>
                        <a:pt x="1904984" y="3716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2" name="任意多边形: 形状 501">
                  <a:extLst>
                    <a:ext uri="{FF2B5EF4-FFF2-40B4-BE49-F238E27FC236}">
                      <a16:creationId xmlns:a16="http://schemas.microsoft.com/office/drawing/2014/main" id="{AFFBF81A-E247-CE93-67C8-023F91961D40}"/>
                    </a:ext>
                  </a:extLst>
                </p:cNvPr>
                <p:cNvSpPr/>
                <p:nvPr/>
              </p:nvSpPr>
              <p:spPr>
                <a:xfrm>
                  <a:off x="6486464" y="1192670"/>
                  <a:ext cx="1953826" cy="400694"/>
                </a:xfrm>
                <a:custGeom>
                  <a:avLst/>
                  <a:gdLst>
                    <a:gd name="connsiteX0" fmla="*/ 1952739 w 1953826"/>
                    <a:gd name="connsiteY0" fmla="*/ 400694 h 400694"/>
                    <a:gd name="connsiteX1" fmla="*/ 1952284 w 1953826"/>
                    <a:gd name="connsiteY1" fmla="*/ 400608 h 400694"/>
                    <a:gd name="connsiteX2" fmla="*/ 1934919 w 1953826"/>
                    <a:gd name="connsiteY2" fmla="*/ 392770 h 400694"/>
                    <a:gd name="connsiteX3" fmla="*/ 1858812 w 1953826"/>
                    <a:gd name="connsiteY3" fmla="*/ 355745 h 400694"/>
                    <a:gd name="connsiteX4" fmla="*/ 1770104 w 1953826"/>
                    <a:gd name="connsiteY4" fmla="*/ 302004 h 400694"/>
                    <a:gd name="connsiteX5" fmla="*/ 1698219 w 1953826"/>
                    <a:gd name="connsiteY5" fmla="*/ 250732 h 400694"/>
                    <a:gd name="connsiteX6" fmla="*/ 1683474 w 1953826"/>
                    <a:gd name="connsiteY6" fmla="*/ 239928 h 400694"/>
                    <a:gd name="connsiteX7" fmla="*/ 1599637 w 1953826"/>
                    <a:gd name="connsiteY7" fmla="*/ 176357 h 400694"/>
                    <a:gd name="connsiteX8" fmla="*/ 1589807 w 1953826"/>
                    <a:gd name="connsiteY8" fmla="*/ 168498 h 400694"/>
                    <a:gd name="connsiteX9" fmla="*/ 1559646 w 1953826"/>
                    <a:gd name="connsiteY9" fmla="*/ 144919 h 400694"/>
                    <a:gd name="connsiteX10" fmla="*/ 1517706 w 1953826"/>
                    <a:gd name="connsiteY10" fmla="*/ 116598 h 400694"/>
                    <a:gd name="connsiteX11" fmla="*/ 1426464 w 1953826"/>
                    <a:gd name="connsiteY11" fmla="*/ 67751 h 400694"/>
                    <a:gd name="connsiteX12" fmla="*/ 1329982 w 1953826"/>
                    <a:gd name="connsiteY12" fmla="*/ 29881 h 400694"/>
                    <a:gd name="connsiteX13" fmla="*/ 1227417 w 1953826"/>
                    <a:gd name="connsiteY13" fmla="*/ 8013 h 400694"/>
                    <a:gd name="connsiteX14" fmla="*/ 1122469 w 1953826"/>
                    <a:gd name="connsiteY14" fmla="*/ 2167 h 400694"/>
                    <a:gd name="connsiteX15" fmla="*/ 1020575 w 1953826"/>
                    <a:gd name="connsiteY15" fmla="*/ 7385 h 400694"/>
                    <a:gd name="connsiteX16" fmla="*/ 917489 w 1953826"/>
                    <a:gd name="connsiteY16" fmla="*/ 24079 h 400694"/>
                    <a:gd name="connsiteX17" fmla="*/ 815638 w 1953826"/>
                    <a:gd name="connsiteY17" fmla="*/ 49953 h 400694"/>
                    <a:gd name="connsiteX18" fmla="*/ 714566 w 1953826"/>
                    <a:gd name="connsiteY18" fmla="*/ 81933 h 400694"/>
                    <a:gd name="connsiteX19" fmla="*/ 615487 w 1953826"/>
                    <a:gd name="connsiteY19" fmla="*/ 118460 h 400694"/>
                    <a:gd name="connsiteX20" fmla="*/ 518875 w 1953826"/>
                    <a:gd name="connsiteY20" fmla="*/ 160227 h 400694"/>
                    <a:gd name="connsiteX21" fmla="*/ 424884 w 1953826"/>
                    <a:gd name="connsiteY21" fmla="*/ 204787 h 400694"/>
                    <a:gd name="connsiteX22" fmla="*/ 423108 w 1953826"/>
                    <a:gd name="connsiteY22" fmla="*/ 205631 h 400694"/>
                    <a:gd name="connsiteX23" fmla="*/ 369260 w 1953826"/>
                    <a:gd name="connsiteY23" fmla="*/ 231094 h 400694"/>
                    <a:gd name="connsiteX24" fmla="*/ 327016 w 1953826"/>
                    <a:gd name="connsiteY24" fmla="*/ 251035 h 400694"/>
                    <a:gd name="connsiteX25" fmla="*/ 262125 w 1953826"/>
                    <a:gd name="connsiteY25" fmla="*/ 281976 h 400694"/>
                    <a:gd name="connsiteX26" fmla="*/ 231358 w 1953826"/>
                    <a:gd name="connsiteY26" fmla="*/ 296678 h 400694"/>
                    <a:gd name="connsiteX27" fmla="*/ 137063 w 1953826"/>
                    <a:gd name="connsiteY27" fmla="*/ 340285 h 400694"/>
                    <a:gd name="connsiteX28" fmla="*/ 44760 w 1953826"/>
                    <a:gd name="connsiteY28" fmla="*/ 381684 h 400694"/>
                    <a:gd name="connsiteX29" fmla="*/ 28651 w 1953826"/>
                    <a:gd name="connsiteY29" fmla="*/ 388677 h 400694"/>
                    <a:gd name="connsiteX30" fmla="*/ 1521 w 1953826"/>
                    <a:gd name="connsiteY30" fmla="*/ 400586 h 400694"/>
                    <a:gd name="connsiteX31" fmla="*/ 92 w 1953826"/>
                    <a:gd name="connsiteY31" fmla="*/ 400045 h 400694"/>
                    <a:gd name="connsiteX32" fmla="*/ 634 w 1953826"/>
                    <a:gd name="connsiteY32" fmla="*/ 398616 h 400694"/>
                    <a:gd name="connsiteX33" fmla="*/ 27807 w 1953826"/>
                    <a:gd name="connsiteY33" fmla="*/ 386685 h 400694"/>
                    <a:gd name="connsiteX34" fmla="*/ 43916 w 1953826"/>
                    <a:gd name="connsiteY34" fmla="*/ 379692 h 400694"/>
                    <a:gd name="connsiteX35" fmla="*/ 136197 w 1953826"/>
                    <a:gd name="connsiteY35" fmla="*/ 338293 h 400694"/>
                    <a:gd name="connsiteX36" fmla="*/ 230448 w 1953826"/>
                    <a:gd name="connsiteY36" fmla="*/ 294708 h 400694"/>
                    <a:gd name="connsiteX37" fmla="*/ 261194 w 1953826"/>
                    <a:gd name="connsiteY37" fmla="*/ 280006 h 400694"/>
                    <a:gd name="connsiteX38" fmla="*/ 326085 w 1953826"/>
                    <a:gd name="connsiteY38" fmla="*/ 249065 h 400694"/>
                    <a:gd name="connsiteX39" fmla="*/ 368350 w 1953826"/>
                    <a:gd name="connsiteY39" fmla="*/ 229124 h 400694"/>
                    <a:gd name="connsiteX40" fmla="*/ 422199 w 1953826"/>
                    <a:gd name="connsiteY40" fmla="*/ 203682 h 400694"/>
                    <a:gd name="connsiteX41" fmla="*/ 423974 w 1953826"/>
                    <a:gd name="connsiteY41" fmla="*/ 202838 h 400694"/>
                    <a:gd name="connsiteX42" fmla="*/ 517987 w 1953826"/>
                    <a:gd name="connsiteY42" fmla="*/ 158278 h 400694"/>
                    <a:gd name="connsiteX43" fmla="*/ 614729 w 1953826"/>
                    <a:gd name="connsiteY43" fmla="*/ 116446 h 400694"/>
                    <a:gd name="connsiteX44" fmla="*/ 713895 w 1953826"/>
                    <a:gd name="connsiteY44" fmla="*/ 79876 h 400694"/>
                    <a:gd name="connsiteX45" fmla="*/ 815054 w 1953826"/>
                    <a:gd name="connsiteY45" fmla="*/ 47874 h 400694"/>
                    <a:gd name="connsiteX46" fmla="*/ 917078 w 1953826"/>
                    <a:gd name="connsiteY46" fmla="*/ 21957 h 400694"/>
                    <a:gd name="connsiteX47" fmla="*/ 1020380 w 1953826"/>
                    <a:gd name="connsiteY47" fmla="*/ 5241 h 400694"/>
                    <a:gd name="connsiteX48" fmla="*/ 1122513 w 1953826"/>
                    <a:gd name="connsiteY48" fmla="*/ 2 h 400694"/>
                    <a:gd name="connsiteX49" fmla="*/ 1227720 w 1953826"/>
                    <a:gd name="connsiteY49" fmla="*/ 5869 h 400694"/>
                    <a:gd name="connsiteX50" fmla="*/ 1330632 w 1953826"/>
                    <a:gd name="connsiteY50" fmla="*/ 27824 h 400694"/>
                    <a:gd name="connsiteX51" fmla="*/ 1427395 w 1953826"/>
                    <a:gd name="connsiteY51" fmla="*/ 65802 h 400694"/>
                    <a:gd name="connsiteX52" fmla="*/ 1518853 w 1953826"/>
                    <a:gd name="connsiteY52" fmla="*/ 114779 h 400694"/>
                    <a:gd name="connsiteX53" fmla="*/ 1560923 w 1953826"/>
                    <a:gd name="connsiteY53" fmla="*/ 143208 h 400694"/>
                    <a:gd name="connsiteX54" fmla="*/ 1591171 w 1953826"/>
                    <a:gd name="connsiteY54" fmla="*/ 166831 h 400694"/>
                    <a:gd name="connsiteX55" fmla="*/ 1601001 w 1953826"/>
                    <a:gd name="connsiteY55" fmla="*/ 174690 h 400694"/>
                    <a:gd name="connsiteX56" fmla="*/ 1684751 w 1953826"/>
                    <a:gd name="connsiteY56" fmla="*/ 238217 h 400694"/>
                    <a:gd name="connsiteX57" fmla="*/ 1699496 w 1953826"/>
                    <a:gd name="connsiteY57" fmla="*/ 249022 h 400694"/>
                    <a:gd name="connsiteX58" fmla="*/ 1771316 w 1953826"/>
                    <a:gd name="connsiteY58" fmla="*/ 300250 h 400694"/>
                    <a:gd name="connsiteX59" fmla="*/ 1859873 w 1953826"/>
                    <a:gd name="connsiteY59" fmla="*/ 353883 h 400694"/>
                    <a:gd name="connsiteX60" fmla="*/ 1935807 w 1953826"/>
                    <a:gd name="connsiteY60" fmla="*/ 390799 h 400694"/>
                    <a:gd name="connsiteX61" fmla="*/ 1953193 w 1953826"/>
                    <a:gd name="connsiteY61" fmla="*/ 398637 h 400694"/>
                    <a:gd name="connsiteX62" fmla="*/ 1953735 w 1953826"/>
                    <a:gd name="connsiteY62" fmla="*/ 400066 h 400694"/>
                    <a:gd name="connsiteX63" fmla="*/ 1952739 w 1953826"/>
                    <a:gd name="connsiteY63" fmla="*/ 400694 h 400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953826" h="400694">
                      <a:moveTo>
                        <a:pt x="1952739" y="400694"/>
                      </a:moveTo>
                      <a:cubicBezTo>
                        <a:pt x="1952587" y="400694"/>
                        <a:pt x="1952435" y="400673"/>
                        <a:pt x="1952284" y="400608"/>
                      </a:cubicBezTo>
                      <a:cubicBezTo>
                        <a:pt x="1946503" y="397988"/>
                        <a:pt x="1940700" y="395368"/>
                        <a:pt x="1934919" y="392770"/>
                      </a:cubicBezTo>
                      <a:cubicBezTo>
                        <a:pt x="1909608" y="381402"/>
                        <a:pt x="1883430" y="369624"/>
                        <a:pt x="1858812" y="355745"/>
                      </a:cubicBezTo>
                      <a:cubicBezTo>
                        <a:pt x="1830145" y="339614"/>
                        <a:pt x="1799572" y="321924"/>
                        <a:pt x="1770104" y="302004"/>
                      </a:cubicBezTo>
                      <a:cubicBezTo>
                        <a:pt x="1745723" y="285527"/>
                        <a:pt x="1721581" y="267837"/>
                        <a:pt x="1698219" y="250732"/>
                      </a:cubicBezTo>
                      <a:cubicBezTo>
                        <a:pt x="1693304" y="247138"/>
                        <a:pt x="1688389" y="243522"/>
                        <a:pt x="1683474" y="239928"/>
                      </a:cubicBezTo>
                      <a:cubicBezTo>
                        <a:pt x="1650996" y="216219"/>
                        <a:pt x="1624364" y="196018"/>
                        <a:pt x="1599637" y="176357"/>
                      </a:cubicBezTo>
                      <a:cubicBezTo>
                        <a:pt x="1596346" y="173738"/>
                        <a:pt x="1593076" y="171118"/>
                        <a:pt x="1589807" y="168498"/>
                      </a:cubicBezTo>
                      <a:cubicBezTo>
                        <a:pt x="1580020" y="160638"/>
                        <a:pt x="1569887" y="152497"/>
                        <a:pt x="1559646" y="144919"/>
                      </a:cubicBezTo>
                      <a:cubicBezTo>
                        <a:pt x="1546936" y="135500"/>
                        <a:pt x="1533209" y="126233"/>
                        <a:pt x="1517706" y="116598"/>
                      </a:cubicBezTo>
                      <a:cubicBezTo>
                        <a:pt x="1489623" y="99125"/>
                        <a:pt x="1459787" y="83145"/>
                        <a:pt x="1426464" y="67751"/>
                      </a:cubicBezTo>
                      <a:cubicBezTo>
                        <a:pt x="1400438" y="55734"/>
                        <a:pt x="1365947" y="40556"/>
                        <a:pt x="1329982" y="29881"/>
                      </a:cubicBezTo>
                      <a:cubicBezTo>
                        <a:pt x="1295318" y="19597"/>
                        <a:pt x="1260804" y="12235"/>
                        <a:pt x="1227417" y="8013"/>
                      </a:cubicBezTo>
                      <a:cubicBezTo>
                        <a:pt x="1196086" y="4051"/>
                        <a:pt x="1161746" y="2145"/>
                        <a:pt x="1122469" y="2167"/>
                      </a:cubicBezTo>
                      <a:cubicBezTo>
                        <a:pt x="1087263" y="2188"/>
                        <a:pt x="1052988" y="3942"/>
                        <a:pt x="1020575" y="7385"/>
                      </a:cubicBezTo>
                      <a:cubicBezTo>
                        <a:pt x="989396" y="10698"/>
                        <a:pt x="955684" y="16154"/>
                        <a:pt x="917489" y="24079"/>
                      </a:cubicBezTo>
                      <a:cubicBezTo>
                        <a:pt x="885423" y="30726"/>
                        <a:pt x="852100" y="39192"/>
                        <a:pt x="815638" y="49953"/>
                      </a:cubicBezTo>
                      <a:cubicBezTo>
                        <a:pt x="779566" y="60606"/>
                        <a:pt x="746503" y="71064"/>
                        <a:pt x="714566" y="81933"/>
                      </a:cubicBezTo>
                      <a:cubicBezTo>
                        <a:pt x="681677" y="93127"/>
                        <a:pt x="648333" y="105425"/>
                        <a:pt x="615487" y="118460"/>
                      </a:cubicBezTo>
                      <a:cubicBezTo>
                        <a:pt x="582207" y="131668"/>
                        <a:pt x="549708" y="145741"/>
                        <a:pt x="518875" y="160227"/>
                      </a:cubicBezTo>
                      <a:cubicBezTo>
                        <a:pt x="487501" y="174993"/>
                        <a:pt x="455673" y="190128"/>
                        <a:pt x="424884" y="204787"/>
                      </a:cubicBezTo>
                      <a:lnTo>
                        <a:pt x="423108" y="205631"/>
                      </a:lnTo>
                      <a:cubicBezTo>
                        <a:pt x="405180" y="214162"/>
                        <a:pt x="387209" y="222628"/>
                        <a:pt x="369260" y="231094"/>
                      </a:cubicBezTo>
                      <a:cubicBezTo>
                        <a:pt x="355164" y="237741"/>
                        <a:pt x="341090" y="244367"/>
                        <a:pt x="327016" y="251035"/>
                      </a:cubicBezTo>
                      <a:cubicBezTo>
                        <a:pt x="305364" y="261298"/>
                        <a:pt x="283756" y="271626"/>
                        <a:pt x="262125" y="281976"/>
                      </a:cubicBezTo>
                      <a:cubicBezTo>
                        <a:pt x="251884" y="286870"/>
                        <a:pt x="241621" y="291785"/>
                        <a:pt x="231358" y="296678"/>
                      </a:cubicBezTo>
                      <a:cubicBezTo>
                        <a:pt x="200049" y="311618"/>
                        <a:pt x="168025" y="326190"/>
                        <a:pt x="137063" y="340285"/>
                      </a:cubicBezTo>
                      <a:cubicBezTo>
                        <a:pt x="100190" y="357065"/>
                        <a:pt x="71717" y="369840"/>
                        <a:pt x="44760" y="381684"/>
                      </a:cubicBezTo>
                      <a:cubicBezTo>
                        <a:pt x="39391" y="384044"/>
                        <a:pt x="34021" y="386361"/>
                        <a:pt x="28651" y="388677"/>
                      </a:cubicBezTo>
                      <a:cubicBezTo>
                        <a:pt x="19731" y="392531"/>
                        <a:pt x="10507" y="396494"/>
                        <a:pt x="1521" y="400586"/>
                      </a:cubicBezTo>
                      <a:cubicBezTo>
                        <a:pt x="980" y="400824"/>
                        <a:pt x="330" y="400586"/>
                        <a:pt x="92" y="400045"/>
                      </a:cubicBezTo>
                      <a:cubicBezTo>
                        <a:pt x="-146" y="399503"/>
                        <a:pt x="92" y="398854"/>
                        <a:pt x="634" y="398616"/>
                      </a:cubicBezTo>
                      <a:cubicBezTo>
                        <a:pt x="9641" y="394523"/>
                        <a:pt x="18865" y="390540"/>
                        <a:pt x="27807" y="386685"/>
                      </a:cubicBezTo>
                      <a:cubicBezTo>
                        <a:pt x="33177" y="384369"/>
                        <a:pt x="38546" y="382052"/>
                        <a:pt x="43916" y="379692"/>
                      </a:cubicBezTo>
                      <a:cubicBezTo>
                        <a:pt x="70873" y="367848"/>
                        <a:pt x="99324" y="355073"/>
                        <a:pt x="136197" y="338293"/>
                      </a:cubicBezTo>
                      <a:cubicBezTo>
                        <a:pt x="167159" y="324198"/>
                        <a:pt x="199183" y="309626"/>
                        <a:pt x="230448" y="294708"/>
                      </a:cubicBezTo>
                      <a:cubicBezTo>
                        <a:pt x="240711" y="289814"/>
                        <a:pt x="250953" y="284921"/>
                        <a:pt x="261194" y="280006"/>
                      </a:cubicBezTo>
                      <a:cubicBezTo>
                        <a:pt x="282803" y="269678"/>
                        <a:pt x="304433" y="259328"/>
                        <a:pt x="326085" y="249065"/>
                      </a:cubicBezTo>
                      <a:cubicBezTo>
                        <a:pt x="340159" y="242396"/>
                        <a:pt x="354255" y="235749"/>
                        <a:pt x="368350" y="229124"/>
                      </a:cubicBezTo>
                      <a:cubicBezTo>
                        <a:pt x="386300" y="220658"/>
                        <a:pt x="404271" y="212192"/>
                        <a:pt x="422199" y="203682"/>
                      </a:cubicBezTo>
                      <a:lnTo>
                        <a:pt x="423974" y="202838"/>
                      </a:lnTo>
                      <a:cubicBezTo>
                        <a:pt x="454764" y="188201"/>
                        <a:pt x="486614" y="173045"/>
                        <a:pt x="517987" y="158278"/>
                      </a:cubicBezTo>
                      <a:cubicBezTo>
                        <a:pt x="548863" y="143749"/>
                        <a:pt x="581406" y="129676"/>
                        <a:pt x="614729" y="116446"/>
                      </a:cubicBezTo>
                      <a:cubicBezTo>
                        <a:pt x="647618" y="103390"/>
                        <a:pt x="680984" y="91092"/>
                        <a:pt x="713895" y="79876"/>
                      </a:cubicBezTo>
                      <a:cubicBezTo>
                        <a:pt x="745854" y="69007"/>
                        <a:pt x="778960" y="58527"/>
                        <a:pt x="815054" y="47874"/>
                      </a:cubicBezTo>
                      <a:cubicBezTo>
                        <a:pt x="851581" y="37092"/>
                        <a:pt x="884968" y="28626"/>
                        <a:pt x="917078" y="21957"/>
                      </a:cubicBezTo>
                      <a:cubicBezTo>
                        <a:pt x="955337" y="14032"/>
                        <a:pt x="989114" y="8554"/>
                        <a:pt x="1020380" y="5241"/>
                      </a:cubicBezTo>
                      <a:cubicBezTo>
                        <a:pt x="1052880" y="1799"/>
                        <a:pt x="1087220" y="23"/>
                        <a:pt x="1122513" y="2"/>
                      </a:cubicBezTo>
                      <a:cubicBezTo>
                        <a:pt x="1161854" y="-63"/>
                        <a:pt x="1196303" y="1885"/>
                        <a:pt x="1227720" y="5869"/>
                      </a:cubicBezTo>
                      <a:cubicBezTo>
                        <a:pt x="1261237" y="10113"/>
                        <a:pt x="1295859" y="17496"/>
                        <a:pt x="1330632" y="27824"/>
                      </a:cubicBezTo>
                      <a:cubicBezTo>
                        <a:pt x="1366726" y="38542"/>
                        <a:pt x="1401304" y="53742"/>
                        <a:pt x="1427395" y="65802"/>
                      </a:cubicBezTo>
                      <a:cubicBezTo>
                        <a:pt x="1460782" y="81218"/>
                        <a:pt x="1490706" y="97241"/>
                        <a:pt x="1518853" y="114779"/>
                      </a:cubicBezTo>
                      <a:cubicBezTo>
                        <a:pt x="1534399" y="124458"/>
                        <a:pt x="1548170" y="133746"/>
                        <a:pt x="1560923" y="143208"/>
                      </a:cubicBezTo>
                      <a:cubicBezTo>
                        <a:pt x="1571208" y="150830"/>
                        <a:pt x="1581363" y="158971"/>
                        <a:pt x="1591171" y="166831"/>
                      </a:cubicBezTo>
                      <a:cubicBezTo>
                        <a:pt x="1594441" y="169450"/>
                        <a:pt x="1597710" y="172070"/>
                        <a:pt x="1601001" y="174690"/>
                      </a:cubicBezTo>
                      <a:cubicBezTo>
                        <a:pt x="1625684" y="194350"/>
                        <a:pt x="1652316" y="214530"/>
                        <a:pt x="1684751" y="238217"/>
                      </a:cubicBezTo>
                      <a:cubicBezTo>
                        <a:pt x="1689666" y="241812"/>
                        <a:pt x="1694581" y="245406"/>
                        <a:pt x="1699496" y="249022"/>
                      </a:cubicBezTo>
                      <a:cubicBezTo>
                        <a:pt x="1722837" y="266127"/>
                        <a:pt x="1746979" y="283795"/>
                        <a:pt x="1771316" y="300250"/>
                      </a:cubicBezTo>
                      <a:cubicBezTo>
                        <a:pt x="1800720" y="320127"/>
                        <a:pt x="1831249" y="337774"/>
                        <a:pt x="1859873" y="353883"/>
                      </a:cubicBezTo>
                      <a:cubicBezTo>
                        <a:pt x="1884426" y="367697"/>
                        <a:pt x="1910539" y="379454"/>
                        <a:pt x="1935807" y="390799"/>
                      </a:cubicBezTo>
                      <a:cubicBezTo>
                        <a:pt x="1941609" y="393398"/>
                        <a:pt x="1947412" y="396017"/>
                        <a:pt x="1953193" y="398637"/>
                      </a:cubicBezTo>
                      <a:cubicBezTo>
                        <a:pt x="1953735" y="398876"/>
                        <a:pt x="1953973" y="399525"/>
                        <a:pt x="1953735" y="400066"/>
                      </a:cubicBezTo>
                      <a:cubicBezTo>
                        <a:pt x="1953561" y="400456"/>
                        <a:pt x="1953150" y="400694"/>
                        <a:pt x="1952739" y="4006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3" name="任意多边形: 形状 502">
                  <a:extLst>
                    <a:ext uri="{FF2B5EF4-FFF2-40B4-BE49-F238E27FC236}">
                      <a16:creationId xmlns:a16="http://schemas.microsoft.com/office/drawing/2014/main" id="{F0A10BF9-C2DC-BF03-1AB1-C5E768FC20BB}"/>
                    </a:ext>
                  </a:extLst>
                </p:cNvPr>
                <p:cNvSpPr/>
                <p:nvPr/>
              </p:nvSpPr>
              <p:spPr>
                <a:xfrm>
                  <a:off x="6464788" y="1209989"/>
                  <a:ext cx="1997225" cy="431335"/>
                </a:xfrm>
                <a:custGeom>
                  <a:avLst/>
                  <a:gdLst>
                    <a:gd name="connsiteX0" fmla="*/ 1996110 w 1997225"/>
                    <a:gd name="connsiteY0" fmla="*/ 431335 h 431335"/>
                    <a:gd name="connsiteX1" fmla="*/ 1995721 w 1997225"/>
                    <a:gd name="connsiteY1" fmla="*/ 431249 h 431335"/>
                    <a:gd name="connsiteX2" fmla="*/ 1899434 w 1997225"/>
                    <a:gd name="connsiteY2" fmla="*/ 383766 h 431335"/>
                    <a:gd name="connsiteX3" fmla="*/ 1807889 w 1997225"/>
                    <a:gd name="connsiteY3" fmla="*/ 324461 h 431335"/>
                    <a:gd name="connsiteX4" fmla="*/ 1721476 w 1997225"/>
                    <a:gd name="connsiteY4" fmla="*/ 259331 h 431335"/>
                    <a:gd name="connsiteX5" fmla="*/ 1637877 w 1997225"/>
                    <a:gd name="connsiteY5" fmla="*/ 190305 h 431335"/>
                    <a:gd name="connsiteX6" fmla="*/ 1635171 w 1997225"/>
                    <a:gd name="connsiteY6" fmla="*/ 187988 h 431335"/>
                    <a:gd name="connsiteX7" fmla="*/ 1597366 w 1997225"/>
                    <a:gd name="connsiteY7" fmla="*/ 156701 h 431335"/>
                    <a:gd name="connsiteX8" fmla="*/ 1554452 w 1997225"/>
                    <a:gd name="connsiteY8" fmla="*/ 125478 h 431335"/>
                    <a:gd name="connsiteX9" fmla="*/ 1462820 w 1997225"/>
                    <a:gd name="connsiteY9" fmla="*/ 72020 h 431335"/>
                    <a:gd name="connsiteX10" fmla="*/ 1364304 w 1997225"/>
                    <a:gd name="connsiteY10" fmla="*/ 31985 h 431335"/>
                    <a:gd name="connsiteX11" fmla="*/ 1260049 w 1997225"/>
                    <a:gd name="connsiteY11" fmla="*/ 7886 h 431335"/>
                    <a:gd name="connsiteX12" fmla="*/ 1153434 w 1997225"/>
                    <a:gd name="connsiteY12" fmla="*/ 2646 h 431335"/>
                    <a:gd name="connsiteX13" fmla="*/ 1047837 w 1997225"/>
                    <a:gd name="connsiteY13" fmla="*/ 14295 h 431335"/>
                    <a:gd name="connsiteX14" fmla="*/ 942695 w 1997225"/>
                    <a:gd name="connsiteY14" fmla="*/ 36662 h 431335"/>
                    <a:gd name="connsiteX15" fmla="*/ 838549 w 1997225"/>
                    <a:gd name="connsiteY15" fmla="*/ 66520 h 431335"/>
                    <a:gd name="connsiteX16" fmla="*/ 735009 w 1997225"/>
                    <a:gd name="connsiteY16" fmla="*/ 102419 h 431335"/>
                    <a:gd name="connsiteX17" fmla="*/ 634305 w 1997225"/>
                    <a:gd name="connsiteY17" fmla="*/ 142778 h 431335"/>
                    <a:gd name="connsiteX18" fmla="*/ 536200 w 1997225"/>
                    <a:gd name="connsiteY18" fmla="*/ 187252 h 431335"/>
                    <a:gd name="connsiteX19" fmla="*/ 502899 w 1997225"/>
                    <a:gd name="connsiteY19" fmla="*/ 203014 h 431335"/>
                    <a:gd name="connsiteX20" fmla="*/ 437076 w 1997225"/>
                    <a:gd name="connsiteY20" fmla="*/ 234150 h 431335"/>
                    <a:gd name="connsiteX21" fmla="*/ 337477 w 1997225"/>
                    <a:gd name="connsiteY21" fmla="*/ 281070 h 431335"/>
                    <a:gd name="connsiteX22" fmla="*/ 239372 w 1997225"/>
                    <a:gd name="connsiteY22" fmla="*/ 326778 h 431335"/>
                    <a:gd name="connsiteX23" fmla="*/ 141894 w 1997225"/>
                    <a:gd name="connsiteY23" fmla="*/ 371208 h 431335"/>
                    <a:gd name="connsiteX24" fmla="*/ 46344 w 1997225"/>
                    <a:gd name="connsiteY24" fmla="*/ 412909 h 431335"/>
                    <a:gd name="connsiteX25" fmla="*/ 1481 w 1997225"/>
                    <a:gd name="connsiteY25" fmla="*/ 431227 h 431335"/>
                    <a:gd name="connsiteX26" fmla="*/ 73 w 1997225"/>
                    <a:gd name="connsiteY26" fmla="*/ 430621 h 431335"/>
                    <a:gd name="connsiteX27" fmla="*/ 680 w 1997225"/>
                    <a:gd name="connsiteY27" fmla="*/ 429213 h 431335"/>
                    <a:gd name="connsiteX28" fmla="*/ 45499 w 1997225"/>
                    <a:gd name="connsiteY28" fmla="*/ 410896 h 431335"/>
                    <a:gd name="connsiteX29" fmla="*/ 141006 w 1997225"/>
                    <a:gd name="connsiteY29" fmla="*/ 369216 h 431335"/>
                    <a:gd name="connsiteX30" fmla="*/ 238462 w 1997225"/>
                    <a:gd name="connsiteY30" fmla="*/ 324807 h 431335"/>
                    <a:gd name="connsiteX31" fmla="*/ 336568 w 1997225"/>
                    <a:gd name="connsiteY31" fmla="*/ 279121 h 431335"/>
                    <a:gd name="connsiteX32" fmla="*/ 436167 w 1997225"/>
                    <a:gd name="connsiteY32" fmla="*/ 232201 h 431335"/>
                    <a:gd name="connsiteX33" fmla="*/ 501989 w 1997225"/>
                    <a:gd name="connsiteY33" fmla="*/ 201066 h 431335"/>
                    <a:gd name="connsiteX34" fmla="*/ 535290 w 1997225"/>
                    <a:gd name="connsiteY34" fmla="*/ 185303 h 431335"/>
                    <a:gd name="connsiteX35" fmla="*/ 633482 w 1997225"/>
                    <a:gd name="connsiteY35" fmla="*/ 140808 h 431335"/>
                    <a:gd name="connsiteX36" fmla="*/ 734272 w 1997225"/>
                    <a:gd name="connsiteY36" fmla="*/ 100427 h 431335"/>
                    <a:gd name="connsiteX37" fmla="*/ 837921 w 1997225"/>
                    <a:gd name="connsiteY37" fmla="*/ 64485 h 431335"/>
                    <a:gd name="connsiteX38" fmla="*/ 942197 w 1997225"/>
                    <a:gd name="connsiteY38" fmla="*/ 34605 h 431335"/>
                    <a:gd name="connsiteX39" fmla="*/ 1047513 w 1997225"/>
                    <a:gd name="connsiteY39" fmla="*/ 12195 h 431335"/>
                    <a:gd name="connsiteX40" fmla="*/ 1153369 w 1997225"/>
                    <a:gd name="connsiteY40" fmla="*/ 525 h 431335"/>
                    <a:gd name="connsiteX41" fmla="*/ 1260374 w 1997225"/>
                    <a:gd name="connsiteY41" fmla="*/ 5764 h 431335"/>
                    <a:gd name="connsiteX42" fmla="*/ 1364996 w 1997225"/>
                    <a:gd name="connsiteY42" fmla="*/ 29950 h 431335"/>
                    <a:gd name="connsiteX43" fmla="*/ 1463795 w 1997225"/>
                    <a:gd name="connsiteY43" fmla="*/ 70114 h 431335"/>
                    <a:gd name="connsiteX44" fmla="*/ 1555686 w 1997225"/>
                    <a:gd name="connsiteY44" fmla="*/ 123725 h 431335"/>
                    <a:gd name="connsiteX45" fmla="*/ 1598709 w 1997225"/>
                    <a:gd name="connsiteY45" fmla="*/ 155012 h 431335"/>
                    <a:gd name="connsiteX46" fmla="*/ 1636600 w 1997225"/>
                    <a:gd name="connsiteY46" fmla="*/ 186364 h 431335"/>
                    <a:gd name="connsiteX47" fmla="*/ 1639306 w 1997225"/>
                    <a:gd name="connsiteY47" fmla="*/ 188659 h 431335"/>
                    <a:gd name="connsiteX48" fmla="*/ 1722840 w 1997225"/>
                    <a:gd name="connsiteY48" fmla="*/ 257621 h 431335"/>
                    <a:gd name="connsiteX49" fmla="*/ 1809167 w 1997225"/>
                    <a:gd name="connsiteY49" fmla="*/ 322685 h 431335"/>
                    <a:gd name="connsiteX50" fmla="*/ 1900560 w 1997225"/>
                    <a:gd name="connsiteY50" fmla="*/ 381882 h 431335"/>
                    <a:gd name="connsiteX51" fmla="*/ 1996543 w 1997225"/>
                    <a:gd name="connsiteY51" fmla="*/ 429213 h 431335"/>
                    <a:gd name="connsiteX52" fmla="*/ 1997150 w 1997225"/>
                    <a:gd name="connsiteY52" fmla="*/ 430621 h 431335"/>
                    <a:gd name="connsiteX53" fmla="*/ 1996110 w 1997225"/>
                    <a:gd name="connsiteY53" fmla="*/ 431335 h 431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997225" h="431335">
                      <a:moveTo>
                        <a:pt x="1996110" y="431335"/>
                      </a:moveTo>
                      <a:cubicBezTo>
                        <a:pt x="1995980" y="431335"/>
                        <a:pt x="1995851" y="431314"/>
                        <a:pt x="1995721" y="431249"/>
                      </a:cubicBezTo>
                      <a:cubicBezTo>
                        <a:pt x="1965299" y="419275"/>
                        <a:pt x="1933796" y="403729"/>
                        <a:pt x="1899434" y="383766"/>
                      </a:cubicBezTo>
                      <a:cubicBezTo>
                        <a:pt x="1870269" y="366812"/>
                        <a:pt x="1840324" y="347412"/>
                        <a:pt x="1807889" y="324461"/>
                      </a:cubicBezTo>
                      <a:cubicBezTo>
                        <a:pt x="1780391" y="304996"/>
                        <a:pt x="1752135" y="283690"/>
                        <a:pt x="1721476" y="259331"/>
                      </a:cubicBezTo>
                      <a:cubicBezTo>
                        <a:pt x="1695645" y="238784"/>
                        <a:pt x="1668298" y="216222"/>
                        <a:pt x="1637877" y="190305"/>
                      </a:cubicBezTo>
                      <a:lnTo>
                        <a:pt x="1635171" y="187988"/>
                      </a:lnTo>
                      <a:cubicBezTo>
                        <a:pt x="1622916" y="177552"/>
                        <a:pt x="1610271" y="166769"/>
                        <a:pt x="1597366" y="156701"/>
                      </a:cubicBezTo>
                      <a:cubicBezTo>
                        <a:pt x="1583509" y="145896"/>
                        <a:pt x="1569067" y="135395"/>
                        <a:pt x="1554452" y="125478"/>
                      </a:cubicBezTo>
                      <a:cubicBezTo>
                        <a:pt x="1524962" y="105494"/>
                        <a:pt x="1494129" y="87501"/>
                        <a:pt x="1462820" y="72020"/>
                      </a:cubicBezTo>
                      <a:cubicBezTo>
                        <a:pt x="1430537" y="56040"/>
                        <a:pt x="1397388" y="42573"/>
                        <a:pt x="1364304" y="31985"/>
                      </a:cubicBezTo>
                      <a:cubicBezTo>
                        <a:pt x="1329725" y="20899"/>
                        <a:pt x="1294649" y="12801"/>
                        <a:pt x="1260049" y="7886"/>
                      </a:cubicBezTo>
                      <a:cubicBezTo>
                        <a:pt x="1224973" y="2906"/>
                        <a:pt x="1189095" y="1131"/>
                        <a:pt x="1153434" y="2646"/>
                      </a:cubicBezTo>
                      <a:cubicBezTo>
                        <a:pt x="1120740" y="4032"/>
                        <a:pt x="1086205" y="7843"/>
                        <a:pt x="1047837" y="14295"/>
                      </a:cubicBezTo>
                      <a:cubicBezTo>
                        <a:pt x="1014277" y="19946"/>
                        <a:pt x="979893" y="27265"/>
                        <a:pt x="942695" y="36662"/>
                      </a:cubicBezTo>
                      <a:cubicBezTo>
                        <a:pt x="909221" y="45128"/>
                        <a:pt x="874188" y="55174"/>
                        <a:pt x="838549" y="66520"/>
                      </a:cubicBezTo>
                      <a:cubicBezTo>
                        <a:pt x="804707" y="77281"/>
                        <a:pt x="769868" y="89363"/>
                        <a:pt x="735009" y="102419"/>
                      </a:cubicBezTo>
                      <a:cubicBezTo>
                        <a:pt x="701513" y="114956"/>
                        <a:pt x="667649" y="128531"/>
                        <a:pt x="634305" y="142778"/>
                      </a:cubicBezTo>
                      <a:cubicBezTo>
                        <a:pt x="605573" y="155055"/>
                        <a:pt x="574394" y="169172"/>
                        <a:pt x="536200" y="187252"/>
                      </a:cubicBezTo>
                      <a:lnTo>
                        <a:pt x="502899" y="203014"/>
                      </a:lnTo>
                      <a:cubicBezTo>
                        <a:pt x="480965" y="213386"/>
                        <a:pt x="459010" y="223779"/>
                        <a:pt x="437076" y="234150"/>
                      </a:cubicBezTo>
                      <a:cubicBezTo>
                        <a:pt x="397302" y="252944"/>
                        <a:pt x="366599" y="267408"/>
                        <a:pt x="337477" y="281070"/>
                      </a:cubicBezTo>
                      <a:cubicBezTo>
                        <a:pt x="301145" y="298110"/>
                        <a:pt x="269057" y="313050"/>
                        <a:pt x="239372" y="326778"/>
                      </a:cubicBezTo>
                      <a:cubicBezTo>
                        <a:pt x="203018" y="343558"/>
                        <a:pt x="171124" y="358086"/>
                        <a:pt x="141894" y="371208"/>
                      </a:cubicBezTo>
                      <a:cubicBezTo>
                        <a:pt x="104718" y="387880"/>
                        <a:pt x="74361" y="401131"/>
                        <a:pt x="46344" y="412909"/>
                      </a:cubicBezTo>
                      <a:cubicBezTo>
                        <a:pt x="29715" y="419903"/>
                        <a:pt x="15035" y="425901"/>
                        <a:pt x="1481" y="431227"/>
                      </a:cubicBezTo>
                      <a:cubicBezTo>
                        <a:pt x="918" y="431444"/>
                        <a:pt x="290" y="431162"/>
                        <a:pt x="73" y="430621"/>
                      </a:cubicBezTo>
                      <a:cubicBezTo>
                        <a:pt x="-143" y="430058"/>
                        <a:pt x="138" y="429430"/>
                        <a:pt x="680" y="429213"/>
                      </a:cubicBezTo>
                      <a:cubicBezTo>
                        <a:pt x="14234" y="423887"/>
                        <a:pt x="28892" y="417889"/>
                        <a:pt x="45499" y="410896"/>
                      </a:cubicBezTo>
                      <a:cubicBezTo>
                        <a:pt x="73495" y="399117"/>
                        <a:pt x="103852" y="385866"/>
                        <a:pt x="141006" y="369216"/>
                      </a:cubicBezTo>
                      <a:cubicBezTo>
                        <a:pt x="170237" y="356116"/>
                        <a:pt x="202130" y="341588"/>
                        <a:pt x="238462" y="324807"/>
                      </a:cubicBezTo>
                      <a:cubicBezTo>
                        <a:pt x="268147" y="311102"/>
                        <a:pt x="300236" y="296162"/>
                        <a:pt x="336568" y="279121"/>
                      </a:cubicBezTo>
                      <a:cubicBezTo>
                        <a:pt x="365690" y="265459"/>
                        <a:pt x="396392" y="250995"/>
                        <a:pt x="436167" y="232201"/>
                      </a:cubicBezTo>
                      <a:cubicBezTo>
                        <a:pt x="458122" y="221830"/>
                        <a:pt x="480056" y="211459"/>
                        <a:pt x="501989" y="201066"/>
                      </a:cubicBezTo>
                      <a:lnTo>
                        <a:pt x="535290" y="185303"/>
                      </a:lnTo>
                      <a:cubicBezTo>
                        <a:pt x="573506" y="167224"/>
                        <a:pt x="604707" y="153085"/>
                        <a:pt x="633482" y="140808"/>
                      </a:cubicBezTo>
                      <a:cubicBezTo>
                        <a:pt x="666848" y="126561"/>
                        <a:pt x="700755" y="112964"/>
                        <a:pt x="734272" y="100427"/>
                      </a:cubicBezTo>
                      <a:cubicBezTo>
                        <a:pt x="769154" y="87349"/>
                        <a:pt x="804035" y="75267"/>
                        <a:pt x="837921" y="64485"/>
                      </a:cubicBezTo>
                      <a:cubicBezTo>
                        <a:pt x="873603" y="53139"/>
                        <a:pt x="908701" y="43071"/>
                        <a:pt x="942197" y="34605"/>
                      </a:cubicBezTo>
                      <a:cubicBezTo>
                        <a:pt x="979439" y="25186"/>
                        <a:pt x="1013887" y="17846"/>
                        <a:pt x="1047513" y="12195"/>
                      </a:cubicBezTo>
                      <a:cubicBezTo>
                        <a:pt x="1085967" y="5721"/>
                        <a:pt x="1120588" y="1910"/>
                        <a:pt x="1153369" y="525"/>
                      </a:cubicBezTo>
                      <a:cubicBezTo>
                        <a:pt x="1189182" y="-991"/>
                        <a:pt x="1225189" y="784"/>
                        <a:pt x="1260374" y="5764"/>
                      </a:cubicBezTo>
                      <a:cubicBezTo>
                        <a:pt x="1295104" y="10701"/>
                        <a:pt x="1330288" y="18821"/>
                        <a:pt x="1364996" y="29950"/>
                      </a:cubicBezTo>
                      <a:cubicBezTo>
                        <a:pt x="1398167" y="40581"/>
                        <a:pt x="1431425" y="54092"/>
                        <a:pt x="1463795" y="70114"/>
                      </a:cubicBezTo>
                      <a:cubicBezTo>
                        <a:pt x="1495190" y="85639"/>
                        <a:pt x="1526109" y="103675"/>
                        <a:pt x="1555686" y="123725"/>
                      </a:cubicBezTo>
                      <a:cubicBezTo>
                        <a:pt x="1570323" y="133641"/>
                        <a:pt x="1584808" y="144186"/>
                        <a:pt x="1598709" y="155012"/>
                      </a:cubicBezTo>
                      <a:cubicBezTo>
                        <a:pt x="1611657" y="165102"/>
                        <a:pt x="1624323" y="175906"/>
                        <a:pt x="1636600" y="186364"/>
                      </a:cubicBezTo>
                      <a:lnTo>
                        <a:pt x="1639306" y="188659"/>
                      </a:lnTo>
                      <a:cubicBezTo>
                        <a:pt x="1669706" y="214555"/>
                        <a:pt x="1697031" y="237116"/>
                        <a:pt x="1722840" y="257621"/>
                      </a:cubicBezTo>
                      <a:cubicBezTo>
                        <a:pt x="1753456" y="281958"/>
                        <a:pt x="1781690" y="303242"/>
                        <a:pt x="1809167" y="322685"/>
                      </a:cubicBezTo>
                      <a:cubicBezTo>
                        <a:pt x="1841558" y="345615"/>
                        <a:pt x="1871438" y="364972"/>
                        <a:pt x="1900560" y="381882"/>
                      </a:cubicBezTo>
                      <a:cubicBezTo>
                        <a:pt x="1934813" y="401802"/>
                        <a:pt x="1966209" y="417283"/>
                        <a:pt x="1996543" y="429213"/>
                      </a:cubicBezTo>
                      <a:cubicBezTo>
                        <a:pt x="1997106" y="429430"/>
                        <a:pt x="1997366" y="430058"/>
                        <a:pt x="1997150" y="430621"/>
                      </a:cubicBezTo>
                      <a:cubicBezTo>
                        <a:pt x="1996955" y="431075"/>
                        <a:pt x="1996543" y="431335"/>
                        <a:pt x="1996110" y="431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4" name="任意多边形: 形状 503">
                  <a:extLst>
                    <a:ext uri="{FF2B5EF4-FFF2-40B4-BE49-F238E27FC236}">
                      <a16:creationId xmlns:a16="http://schemas.microsoft.com/office/drawing/2014/main" id="{EB430CDD-312D-C151-0AEB-A18F98E7C392}"/>
                    </a:ext>
                  </a:extLst>
                </p:cNvPr>
                <p:cNvSpPr/>
                <p:nvPr/>
              </p:nvSpPr>
              <p:spPr>
                <a:xfrm>
                  <a:off x="6445380" y="1228466"/>
                  <a:ext cx="2035929" cy="462023"/>
                </a:xfrm>
                <a:custGeom>
                  <a:avLst/>
                  <a:gdLst>
                    <a:gd name="connsiteX0" fmla="*/ 2034897 w 2035929"/>
                    <a:gd name="connsiteY0" fmla="*/ 462008 h 462023"/>
                    <a:gd name="connsiteX1" fmla="*/ 2034550 w 2035929"/>
                    <a:gd name="connsiteY1" fmla="*/ 461943 h 462023"/>
                    <a:gd name="connsiteX2" fmla="*/ 1984253 w 2035929"/>
                    <a:gd name="connsiteY2" fmla="*/ 439793 h 462023"/>
                    <a:gd name="connsiteX3" fmla="*/ 1937722 w 2035929"/>
                    <a:gd name="connsiteY3" fmla="*/ 413226 h 462023"/>
                    <a:gd name="connsiteX4" fmla="*/ 1936098 w 2035929"/>
                    <a:gd name="connsiteY4" fmla="*/ 412251 h 462023"/>
                    <a:gd name="connsiteX5" fmla="*/ 1844727 w 2035929"/>
                    <a:gd name="connsiteY5" fmla="*/ 348854 h 462023"/>
                    <a:gd name="connsiteX6" fmla="*/ 1758335 w 2035929"/>
                    <a:gd name="connsiteY6" fmla="*/ 279330 h 462023"/>
                    <a:gd name="connsiteX7" fmla="*/ 1746145 w 2035929"/>
                    <a:gd name="connsiteY7" fmla="*/ 268612 h 462023"/>
                    <a:gd name="connsiteX8" fmla="*/ 1675061 w 2035929"/>
                    <a:gd name="connsiteY8" fmla="*/ 205258 h 462023"/>
                    <a:gd name="connsiteX9" fmla="*/ 1590445 w 2035929"/>
                    <a:gd name="connsiteY9" fmla="*/ 134629 h 462023"/>
                    <a:gd name="connsiteX10" fmla="*/ 1498489 w 2035929"/>
                    <a:gd name="connsiteY10" fmla="*/ 76472 h 462023"/>
                    <a:gd name="connsiteX11" fmla="*/ 1397894 w 2035929"/>
                    <a:gd name="connsiteY11" fmla="*/ 33016 h 462023"/>
                    <a:gd name="connsiteX12" fmla="*/ 1291539 w 2035929"/>
                    <a:gd name="connsiteY12" fmla="*/ 6730 h 462023"/>
                    <a:gd name="connsiteX13" fmla="*/ 1237560 w 2035929"/>
                    <a:gd name="connsiteY13" fmla="*/ 2162 h 462023"/>
                    <a:gd name="connsiteX14" fmla="*/ 1184426 w 2035929"/>
                    <a:gd name="connsiteY14" fmla="*/ 4782 h 462023"/>
                    <a:gd name="connsiteX15" fmla="*/ 1075906 w 2035929"/>
                    <a:gd name="connsiteY15" fmla="*/ 22536 h 462023"/>
                    <a:gd name="connsiteX16" fmla="*/ 968382 w 2035929"/>
                    <a:gd name="connsiteY16" fmla="*/ 49926 h 462023"/>
                    <a:gd name="connsiteX17" fmla="*/ 862070 w 2035929"/>
                    <a:gd name="connsiteY17" fmla="*/ 83335 h 462023"/>
                    <a:gd name="connsiteX18" fmla="*/ 756885 w 2035929"/>
                    <a:gd name="connsiteY18" fmla="*/ 122980 h 462023"/>
                    <a:gd name="connsiteX19" fmla="*/ 653929 w 2035929"/>
                    <a:gd name="connsiteY19" fmla="*/ 167042 h 462023"/>
                    <a:gd name="connsiteX20" fmla="*/ 574726 w 2035929"/>
                    <a:gd name="connsiteY20" fmla="*/ 203829 h 462023"/>
                    <a:gd name="connsiteX21" fmla="*/ 553269 w 2035929"/>
                    <a:gd name="connsiteY21" fmla="*/ 213940 h 462023"/>
                    <a:gd name="connsiteX22" fmla="*/ 517370 w 2035929"/>
                    <a:gd name="connsiteY22" fmla="*/ 230829 h 462023"/>
                    <a:gd name="connsiteX23" fmla="*/ 451439 w 2035929"/>
                    <a:gd name="connsiteY23" fmla="*/ 261835 h 462023"/>
                    <a:gd name="connsiteX24" fmla="*/ 413873 w 2035929"/>
                    <a:gd name="connsiteY24" fmla="*/ 279546 h 462023"/>
                    <a:gd name="connsiteX25" fmla="*/ 349675 w 2035929"/>
                    <a:gd name="connsiteY25" fmla="*/ 309707 h 462023"/>
                    <a:gd name="connsiteX26" fmla="*/ 271143 w 2035929"/>
                    <a:gd name="connsiteY26" fmla="*/ 345823 h 462023"/>
                    <a:gd name="connsiteX27" fmla="*/ 240094 w 2035929"/>
                    <a:gd name="connsiteY27" fmla="*/ 360070 h 462023"/>
                    <a:gd name="connsiteX28" fmla="*/ 146925 w 2035929"/>
                    <a:gd name="connsiteY28" fmla="*/ 402205 h 462023"/>
                    <a:gd name="connsiteX29" fmla="*/ 48083 w 2035929"/>
                    <a:gd name="connsiteY29" fmla="*/ 444210 h 462023"/>
                    <a:gd name="connsiteX30" fmla="*/ 45745 w 2035929"/>
                    <a:gd name="connsiteY30" fmla="*/ 445163 h 462023"/>
                    <a:gd name="connsiteX31" fmla="*/ 1423 w 2035929"/>
                    <a:gd name="connsiteY31" fmla="*/ 461965 h 462023"/>
                    <a:gd name="connsiteX32" fmla="*/ 59 w 2035929"/>
                    <a:gd name="connsiteY32" fmla="*/ 461293 h 462023"/>
                    <a:gd name="connsiteX33" fmla="*/ 730 w 2035929"/>
                    <a:gd name="connsiteY33" fmla="*/ 459929 h 462023"/>
                    <a:gd name="connsiteX34" fmla="*/ 44922 w 2035929"/>
                    <a:gd name="connsiteY34" fmla="*/ 443171 h 462023"/>
                    <a:gd name="connsiteX35" fmla="*/ 47261 w 2035929"/>
                    <a:gd name="connsiteY35" fmla="*/ 442218 h 462023"/>
                    <a:gd name="connsiteX36" fmla="*/ 146016 w 2035929"/>
                    <a:gd name="connsiteY36" fmla="*/ 400235 h 462023"/>
                    <a:gd name="connsiteX37" fmla="*/ 239163 w 2035929"/>
                    <a:gd name="connsiteY37" fmla="*/ 358121 h 462023"/>
                    <a:gd name="connsiteX38" fmla="*/ 270255 w 2035929"/>
                    <a:gd name="connsiteY38" fmla="*/ 343896 h 462023"/>
                    <a:gd name="connsiteX39" fmla="*/ 348765 w 2035929"/>
                    <a:gd name="connsiteY39" fmla="*/ 307780 h 462023"/>
                    <a:gd name="connsiteX40" fmla="*/ 412942 w 2035929"/>
                    <a:gd name="connsiteY40" fmla="*/ 277619 h 462023"/>
                    <a:gd name="connsiteX41" fmla="*/ 450508 w 2035929"/>
                    <a:gd name="connsiteY41" fmla="*/ 259908 h 462023"/>
                    <a:gd name="connsiteX42" fmla="*/ 516439 w 2035929"/>
                    <a:gd name="connsiteY42" fmla="*/ 228902 h 462023"/>
                    <a:gd name="connsiteX43" fmla="*/ 552338 w 2035929"/>
                    <a:gd name="connsiteY43" fmla="*/ 212013 h 462023"/>
                    <a:gd name="connsiteX44" fmla="*/ 573795 w 2035929"/>
                    <a:gd name="connsiteY44" fmla="*/ 201902 h 462023"/>
                    <a:gd name="connsiteX45" fmla="*/ 653042 w 2035929"/>
                    <a:gd name="connsiteY45" fmla="*/ 165093 h 462023"/>
                    <a:gd name="connsiteX46" fmla="*/ 756062 w 2035929"/>
                    <a:gd name="connsiteY46" fmla="*/ 120988 h 462023"/>
                    <a:gd name="connsiteX47" fmla="*/ 861334 w 2035929"/>
                    <a:gd name="connsiteY47" fmla="*/ 81322 h 462023"/>
                    <a:gd name="connsiteX48" fmla="*/ 967754 w 2035929"/>
                    <a:gd name="connsiteY48" fmla="*/ 47891 h 462023"/>
                    <a:gd name="connsiteX49" fmla="*/ 1075430 w 2035929"/>
                    <a:gd name="connsiteY49" fmla="*/ 20458 h 462023"/>
                    <a:gd name="connsiteX50" fmla="*/ 1184188 w 2035929"/>
                    <a:gd name="connsiteY50" fmla="*/ 2681 h 462023"/>
                    <a:gd name="connsiteX51" fmla="*/ 1237582 w 2035929"/>
                    <a:gd name="connsiteY51" fmla="*/ 40 h 462023"/>
                    <a:gd name="connsiteX52" fmla="*/ 1291820 w 2035929"/>
                    <a:gd name="connsiteY52" fmla="*/ 4630 h 462023"/>
                    <a:gd name="connsiteX53" fmla="*/ 1398586 w 2035929"/>
                    <a:gd name="connsiteY53" fmla="*/ 31024 h 462023"/>
                    <a:gd name="connsiteX54" fmla="*/ 1499463 w 2035929"/>
                    <a:gd name="connsiteY54" fmla="*/ 74610 h 462023"/>
                    <a:gd name="connsiteX55" fmla="*/ 1591701 w 2035929"/>
                    <a:gd name="connsiteY55" fmla="*/ 132940 h 462023"/>
                    <a:gd name="connsiteX56" fmla="*/ 1676469 w 2035929"/>
                    <a:gd name="connsiteY56" fmla="*/ 203699 h 462023"/>
                    <a:gd name="connsiteX57" fmla="*/ 1747531 w 2035929"/>
                    <a:gd name="connsiteY57" fmla="*/ 267010 h 462023"/>
                    <a:gd name="connsiteX58" fmla="*/ 1759721 w 2035929"/>
                    <a:gd name="connsiteY58" fmla="*/ 277727 h 462023"/>
                    <a:gd name="connsiteX59" fmla="*/ 1845982 w 2035929"/>
                    <a:gd name="connsiteY59" fmla="*/ 347144 h 462023"/>
                    <a:gd name="connsiteX60" fmla="*/ 1937181 w 2035929"/>
                    <a:gd name="connsiteY60" fmla="*/ 410411 h 462023"/>
                    <a:gd name="connsiteX61" fmla="*/ 1938805 w 2035929"/>
                    <a:gd name="connsiteY61" fmla="*/ 411385 h 462023"/>
                    <a:gd name="connsiteX62" fmla="*/ 1985205 w 2035929"/>
                    <a:gd name="connsiteY62" fmla="*/ 437888 h 462023"/>
                    <a:gd name="connsiteX63" fmla="*/ 2035200 w 2035929"/>
                    <a:gd name="connsiteY63" fmla="*/ 459908 h 462023"/>
                    <a:gd name="connsiteX64" fmla="*/ 2035871 w 2035929"/>
                    <a:gd name="connsiteY64" fmla="*/ 461272 h 462023"/>
                    <a:gd name="connsiteX65" fmla="*/ 2034897 w 2035929"/>
                    <a:gd name="connsiteY65" fmla="*/ 462008 h 46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035929" h="462023">
                      <a:moveTo>
                        <a:pt x="2034897" y="462008"/>
                      </a:moveTo>
                      <a:cubicBezTo>
                        <a:pt x="2034788" y="462008"/>
                        <a:pt x="2034658" y="461986"/>
                        <a:pt x="2034550" y="461943"/>
                      </a:cubicBezTo>
                      <a:cubicBezTo>
                        <a:pt x="2016969" y="456032"/>
                        <a:pt x="1999972" y="447804"/>
                        <a:pt x="1984253" y="439793"/>
                      </a:cubicBezTo>
                      <a:cubicBezTo>
                        <a:pt x="1968338" y="431695"/>
                        <a:pt x="1952770" y="422298"/>
                        <a:pt x="1937722" y="413226"/>
                      </a:cubicBezTo>
                      <a:lnTo>
                        <a:pt x="1936098" y="412251"/>
                      </a:lnTo>
                      <a:cubicBezTo>
                        <a:pt x="1903967" y="392895"/>
                        <a:pt x="1873849" y="370506"/>
                        <a:pt x="1844727" y="348854"/>
                      </a:cubicBezTo>
                      <a:cubicBezTo>
                        <a:pt x="1812660" y="325015"/>
                        <a:pt x="1784404" y="302281"/>
                        <a:pt x="1758335" y="279330"/>
                      </a:cubicBezTo>
                      <a:lnTo>
                        <a:pt x="1746145" y="268612"/>
                      </a:lnTo>
                      <a:cubicBezTo>
                        <a:pt x="1722717" y="247999"/>
                        <a:pt x="1698489" y="226693"/>
                        <a:pt x="1675061" y="205258"/>
                      </a:cubicBezTo>
                      <a:cubicBezTo>
                        <a:pt x="1644705" y="177500"/>
                        <a:pt x="1617034" y="154397"/>
                        <a:pt x="1590445" y="134629"/>
                      </a:cubicBezTo>
                      <a:cubicBezTo>
                        <a:pt x="1559180" y="111375"/>
                        <a:pt x="1529105" y="92343"/>
                        <a:pt x="1498489" y="76472"/>
                      </a:cubicBezTo>
                      <a:cubicBezTo>
                        <a:pt x="1465729" y="59475"/>
                        <a:pt x="1431887" y="44860"/>
                        <a:pt x="1397894" y="33016"/>
                      </a:cubicBezTo>
                      <a:cubicBezTo>
                        <a:pt x="1361994" y="20501"/>
                        <a:pt x="1326204" y="11667"/>
                        <a:pt x="1291539" y="6730"/>
                      </a:cubicBezTo>
                      <a:cubicBezTo>
                        <a:pt x="1271814" y="3937"/>
                        <a:pt x="1254167" y="2443"/>
                        <a:pt x="1237560" y="2162"/>
                      </a:cubicBezTo>
                      <a:cubicBezTo>
                        <a:pt x="1221732" y="1902"/>
                        <a:pt x="1204844" y="2746"/>
                        <a:pt x="1184426" y="4782"/>
                      </a:cubicBezTo>
                      <a:cubicBezTo>
                        <a:pt x="1152338" y="7986"/>
                        <a:pt x="1117868" y="13637"/>
                        <a:pt x="1075906" y="22536"/>
                      </a:cubicBezTo>
                      <a:cubicBezTo>
                        <a:pt x="1043536" y="29400"/>
                        <a:pt x="1009369" y="38104"/>
                        <a:pt x="968382" y="49926"/>
                      </a:cubicBezTo>
                      <a:cubicBezTo>
                        <a:pt x="928715" y="61380"/>
                        <a:pt x="893942" y="72293"/>
                        <a:pt x="862070" y="83335"/>
                      </a:cubicBezTo>
                      <a:cubicBezTo>
                        <a:pt x="828640" y="94919"/>
                        <a:pt x="794234" y="107867"/>
                        <a:pt x="756885" y="122980"/>
                      </a:cubicBezTo>
                      <a:cubicBezTo>
                        <a:pt x="723800" y="136361"/>
                        <a:pt x="690131" y="150760"/>
                        <a:pt x="653929" y="167042"/>
                      </a:cubicBezTo>
                      <a:cubicBezTo>
                        <a:pt x="627384" y="178994"/>
                        <a:pt x="600622" y="191617"/>
                        <a:pt x="574726" y="203829"/>
                      </a:cubicBezTo>
                      <a:cubicBezTo>
                        <a:pt x="567581" y="207207"/>
                        <a:pt x="560414" y="210584"/>
                        <a:pt x="553269" y="213940"/>
                      </a:cubicBezTo>
                      <a:lnTo>
                        <a:pt x="517370" y="230829"/>
                      </a:lnTo>
                      <a:cubicBezTo>
                        <a:pt x="495393" y="241157"/>
                        <a:pt x="473416" y="251507"/>
                        <a:pt x="451439" y="261835"/>
                      </a:cubicBezTo>
                      <a:cubicBezTo>
                        <a:pt x="438903" y="267724"/>
                        <a:pt x="426388" y="273635"/>
                        <a:pt x="413873" y="279546"/>
                      </a:cubicBezTo>
                      <a:cubicBezTo>
                        <a:pt x="392849" y="289463"/>
                        <a:pt x="371110" y="299747"/>
                        <a:pt x="349675" y="309707"/>
                      </a:cubicBezTo>
                      <a:cubicBezTo>
                        <a:pt x="323541" y="321854"/>
                        <a:pt x="296909" y="334044"/>
                        <a:pt x="271143" y="345823"/>
                      </a:cubicBezTo>
                      <a:lnTo>
                        <a:pt x="240094" y="360070"/>
                      </a:lnTo>
                      <a:cubicBezTo>
                        <a:pt x="209629" y="374036"/>
                        <a:pt x="178126" y="388478"/>
                        <a:pt x="146925" y="402205"/>
                      </a:cubicBezTo>
                      <a:cubicBezTo>
                        <a:pt x="115746" y="415932"/>
                        <a:pt x="82207" y="430526"/>
                        <a:pt x="48083" y="444210"/>
                      </a:cubicBezTo>
                      <a:lnTo>
                        <a:pt x="45745" y="445163"/>
                      </a:lnTo>
                      <a:cubicBezTo>
                        <a:pt x="31325" y="450944"/>
                        <a:pt x="16428" y="456941"/>
                        <a:pt x="1423" y="461965"/>
                      </a:cubicBezTo>
                      <a:cubicBezTo>
                        <a:pt x="860" y="462159"/>
                        <a:pt x="232" y="461856"/>
                        <a:pt x="59" y="461293"/>
                      </a:cubicBezTo>
                      <a:cubicBezTo>
                        <a:pt x="-136" y="460730"/>
                        <a:pt x="167" y="460124"/>
                        <a:pt x="730" y="459929"/>
                      </a:cubicBezTo>
                      <a:cubicBezTo>
                        <a:pt x="15649" y="454928"/>
                        <a:pt x="30545" y="448952"/>
                        <a:pt x="44922" y="443171"/>
                      </a:cubicBezTo>
                      <a:lnTo>
                        <a:pt x="47261" y="442218"/>
                      </a:lnTo>
                      <a:cubicBezTo>
                        <a:pt x="81341" y="428534"/>
                        <a:pt x="114880" y="413962"/>
                        <a:pt x="146016" y="400235"/>
                      </a:cubicBezTo>
                      <a:cubicBezTo>
                        <a:pt x="177194" y="386507"/>
                        <a:pt x="208698" y="372065"/>
                        <a:pt x="239163" y="358121"/>
                      </a:cubicBezTo>
                      <a:lnTo>
                        <a:pt x="270255" y="343896"/>
                      </a:lnTo>
                      <a:cubicBezTo>
                        <a:pt x="296021" y="332117"/>
                        <a:pt x="322653" y="319927"/>
                        <a:pt x="348765" y="307780"/>
                      </a:cubicBezTo>
                      <a:cubicBezTo>
                        <a:pt x="370201" y="297820"/>
                        <a:pt x="391939" y="287557"/>
                        <a:pt x="412942" y="277619"/>
                      </a:cubicBezTo>
                      <a:cubicBezTo>
                        <a:pt x="425457" y="271708"/>
                        <a:pt x="437972" y="265797"/>
                        <a:pt x="450508" y="259908"/>
                      </a:cubicBezTo>
                      <a:cubicBezTo>
                        <a:pt x="472485" y="249580"/>
                        <a:pt x="494462" y="239252"/>
                        <a:pt x="516439" y="228902"/>
                      </a:cubicBezTo>
                      <a:lnTo>
                        <a:pt x="552338" y="212013"/>
                      </a:lnTo>
                      <a:cubicBezTo>
                        <a:pt x="559483" y="208657"/>
                        <a:pt x="566650" y="205280"/>
                        <a:pt x="573795" y="201902"/>
                      </a:cubicBezTo>
                      <a:cubicBezTo>
                        <a:pt x="599691" y="189690"/>
                        <a:pt x="626474" y="177045"/>
                        <a:pt x="653042" y="165093"/>
                      </a:cubicBezTo>
                      <a:cubicBezTo>
                        <a:pt x="689265" y="148811"/>
                        <a:pt x="722956" y="134369"/>
                        <a:pt x="756062" y="120988"/>
                      </a:cubicBezTo>
                      <a:cubicBezTo>
                        <a:pt x="793433" y="105875"/>
                        <a:pt x="827860" y="92905"/>
                        <a:pt x="861334" y="81322"/>
                      </a:cubicBezTo>
                      <a:cubicBezTo>
                        <a:pt x="893228" y="70279"/>
                        <a:pt x="928044" y="59345"/>
                        <a:pt x="967754" y="47891"/>
                      </a:cubicBezTo>
                      <a:cubicBezTo>
                        <a:pt x="1008785" y="36047"/>
                        <a:pt x="1042995" y="27343"/>
                        <a:pt x="1075430" y="20458"/>
                      </a:cubicBezTo>
                      <a:cubicBezTo>
                        <a:pt x="1117478" y="11537"/>
                        <a:pt x="1152034" y="5886"/>
                        <a:pt x="1184188" y="2681"/>
                      </a:cubicBezTo>
                      <a:cubicBezTo>
                        <a:pt x="1204692" y="624"/>
                        <a:pt x="1221646" y="-198"/>
                        <a:pt x="1237582" y="40"/>
                      </a:cubicBezTo>
                      <a:cubicBezTo>
                        <a:pt x="1254275" y="300"/>
                        <a:pt x="1272030" y="1815"/>
                        <a:pt x="1291820" y="4630"/>
                      </a:cubicBezTo>
                      <a:cubicBezTo>
                        <a:pt x="1326637" y="9588"/>
                        <a:pt x="1362557" y="18444"/>
                        <a:pt x="1398586" y="31024"/>
                      </a:cubicBezTo>
                      <a:cubicBezTo>
                        <a:pt x="1432667" y="42911"/>
                        <a:pt x="1466617" y="57569"/>
                        <a:pt x="1499463" y="74610"/>
                      </a:cubicBezTo>
                      <a:cubicBezTo>
                        <a:pt x="1530166" y="90545"/>
                        <a:pt x="1560349" y="109621"/>
                        <a:pt x="1591701" y="132940"/>
                      </a:cubicBezTo>
                      <a:cubicBezTo>
                        <a:pt x="1618333" y="152752"/>
                        <a:pt x="1646069" y="175898"/>
                        <a:pt x="1676469" y="203699"/>
                      </a:cubicBezTo>
                      <a:cubicBezTo>
                        <a:pt x="1699875" y="225113"/>
                        <a:pt x="1724103" y="246418"/>
                        <a:pt x="1747531" y="267010"/>
                      </a:cubicBezTo>
                      <a:lnTo>
                        <a:pt x="1759721" y="277727"/>
                      </a:lnTo>
                      <a:cubicBezTo>
                        <a:pt x="1785747" y="300635"/>
                        <a:pt x="1813959" y="323348"/>
                        <a:pt x="1845982" y="347144"/>
                      </a:cubicBezTo>
                      <a:cubicBezTo>
                        <a:pt x="1875061" y="368753"/>
                        <a:pt x="1905136" y="391097"/>
                        <a:pt x="1937181" y="410411"/>
                      </a:cubicBezTo>
                      <a:lnTo>
                        <a:pt x="1938805" y="411385"/>
                      </a:lnTo>
                      <a:cubicBezTo>
                        <a:pt x="1953831" y="420436"/>
                        <a:pt x="1969356" y="429811"/>
                        <a:pt x="1985205" y="437888"/>
                      </a:cubicBezTo>
                      <a:cubicBezTo>
                        <a:pt x="2000860" y="445855"/>
                        <a:pt x="2017748" y="454040"/>
                        <a:pt x="2035200" y="459908"/>
                      </a:cubicBezTo>
                      <a:cubicBezTo>
                        <a:pt x="2035763" y="460103"/>
                        <a:pt x="2036066" y="460709"/>
                        <a:pt x="2035871" y="461272"/>
                      </a:cubicBezTo>
                      <a:cubicBezTo>
                        <a:pt x="2035763" y="461726"/>
                        <a:pt x="2035351" y="462008"/>
                        <a:pt x="2034897" y="4620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5" name="任意多边形: 形状 504">
                  <a:extLst>
                    <a:ext uri="{FF2B5EF4-FFF2-40B4-BE49-F238E27FC236}">
                      <a16:creationId xmlns:a16="http://schemas.microsoft.com/office/drawing/2014/main" id="{5EA5FC55-B586-B3A9-A8E8-E211EE315BB4}"/>
                    </a:ext>
                  </a:extLst>
                </p:cNvPr>
                <p:cNvSpPr/>
                <p:nvPr/>
              </p:nvSpPr>
              <p:spPr>
                <a:xfrm>
                  <a:off x="6428311" y="1249759"/>
                  <a:ext cx="2070082" cy="491034"/>
                </a:xfrm>
                <a:custGeom>
                  <a:avLst/>
                  <a:gdLst>
                    <a:gd name="connsiteX0" fmla="*/ 2068984 w 2070082"/>
                    <a:gd name="connsiteY0" fmla="*/ 491035 h 491034"/>
                    <a:gd name="connsiteX1" fmla="*/ 2068681 w 2070082"/>
                    <a:gd name="connsiteY1" fmla="*/ 490991 h 491034"/>
                    <a:gd name="connsiteX2" fmla="*/ 2016781 w 2070082"/>
                    <a:gd name="connsiteY2" fmla="*/ 470032 h 491034"/>
                    <a:gd name="connsiteX3" fmla="*/ 1967436 w 2070082"/>
                    <a:gd name="connsiteY3" fmla="*/ 441841 h 491034"/>
                    <a:gd name="connsiteX4" fmla="*/ 1888666 w 2070082"/>
                    <a:gd name="connsiteY4" fmla="*/ 383944 h 491034"/>
                    <a:gd name="connsiteX5" fmla="*/ 1876151 w 2070082"/>
                    <a:gd name="connsiteY5" fmla="*/ 374070 h 491034"/>
                    <a:gd name="connsiteX6" fmla="*/ 1790647 w 2070082"/>
                    <a:gd name="connsiteY6" fmla="*/ 298764 h 491034"/>
                    <a:gd name="connsiteX7" fmla="*/ 1708066 w 2070082"/>
                    <a:gd name="connsiteY7" fmla="*/ 217937 h 491034"/>
                    <a:gd name="connsiteX8" fmla="*/ 1624251 w 2070082"/>
                    <a:gd name="connsiteY8" fmla="*/ 141441 h 491034"/>
                    <a:gd name="connsiteX9" fmla="*/ 1532706 w 2070082"/>
                    <a:gd name="connsiteY9" fmla="*/ 78953 h 491034"/>
                    <a:gd name="connsiteX10" fmla="*/ 1482517 w 2070082"/>
                    <a:gd name="connsiteY10" fmla="*/ 53707 h 491034"/>
                    <a:gd name="connsiteX11" fmla="*/ 1430985 w 2070082"/>
                    <a:gd name="connsiteY11" fmla="*/ 31622 h 491034"/>
                    <a:gd name="connsiteX12" fmla="*/ 1322920 w 2070082"/>
                    <a:gd name="connsiteY12" fmla="*/ 4665 h 491034"/>
                    <a:gd name="connsiteX13" fmla="*/ 1213555 w 2070082"/>
                    <a:gd name="connsiteY13" fmla="*/ 7696 h 491034"/>
                    <a:gd name="connsiteX14" fmla="*/ 1102740 w 2070082"/>
                    <a:gd name="connsiteY14" fmla="*/ 30366 h 491034"/>
                    <a:gd name="connsiteX15" fmla="*/ 992011 w 2070082"/>
                    <a:gd name="connsiteY15" fmla="*/ 62671 h 491034"/>
                    <a:gd name="connsiteX16" fmla="*/ 883470 w 2070082"/>
                    <a:gd name="connsiteY16" fmla="*/ 99696 h 491034"/>
                    <a:gd name="connsiteX17" fmla="*/ 776509 w 2070082"/>
                    <a:gd name="connsiteY17" fmla="*/ 143281 h 491034"/>
                    <a:gd name="connsiteX18" fmla="*/ 671150 w 2070082"/>
                    <a:gd name="connsiteY18" fmla="*/ 190937 h 491034"/>
                    <a:gd name="connsiteX19" fmla="*/ 601777 w 2070082"/>
                    <a:gd name="connsiteY19" fmla="*/ 223913 h 491034"/>
                    <a:gd name="connsiteX20" fmla="*/ 568238 w 2070082"/>
                    <a:gd name="connsiteY20" fmla="*/ 239936 h 491034"/>
                    <a:gd name="connsiteX21" fmla="*/ 527424 w 2070082"/>
                    <a:gd name="connsiteY21" fmla="*/ 259336 h 491034"/>
                    <a:gd name="connsiteX22" fmla="*/ 463333 w 2070082"/>
                    <a:gd name="connsiteY22" fmla="*/ 289844 h 491034"/>
                    <a:gd name="connsiteX23" fmla="*/ 447224 w 2070082"/>
                    <a:gd name="connsiteY23" fmla="*/ 297552 h 491034"/>
                    <a:gd name="connsiteX24" fmla="*/ 358992 w 2070082"/>
                    <a:gd name="connsiteY24" fmla="*/ 339340 h 491034"/>
                    <a:gd name="connsiteX25" fmla="*/ 282236 w 2070082"/>
                    <a:gd name="connsiteY25" fmla="*/ 374460 h 491034"/>
                    <a:gd name="connsiteX26" fmla="*/ 255496 w 2070082"/>
                    <a:gd name="connsiteY26" fmla="*/ 386628 h 491034"/>
                    <a:gd name="connsiteX27" fmla="*/ 235792 w 2070082"/>
                    <a:gd name="connsiteY27" fmla="*/ 395614 h 491034"/>
                    <a:gd name="connsiteX28" fmla="*/ 151306 w 2070082"/>
                    <a:gd name="connsiteY28" fmla="*/ 433548 h 491034"/>
                    <a:gd name="connsiteX29" fmla="*/ 48805 w 2070082"/>
                    <a:gd name="connsiteY29" fmla="*/ 475077 h 491034"/>
                    <a:gd name="connsiteX30" fmla="*/ 1387 w 2070082"/>
                    <a:gd name="connsiteY30" fmla="*/ 490970 h 491034"/>
                    <a:gd name="connsiteX31" fmla="*/ 45 w 2070082"/>
                    <a:gd name="connsiteY31" fmla="*/ 490212 h 491034"/>
                    <a:gd name="connsiteX32" fmla="*/ 803 w 2070082"/>
                    <a:gd name="connsiteY32" fmla="*/ 488869 h 491034"/>
                    <a:gd name="connsiteX33" fmla="*/ 48047 w 2070082"/>
                    <a:gd name="connsiteY33" fmla="*/ 473020 h 491034"/>
                    <a:gd name="connsiteX34" fmla="*/ 150440 w 2070082"/>
                    <a:gd name="connsiteY34" fmla="*/ 431535 h 491034"/>
                    <a:gd name="connsiteX35" fmla="*/ 234883 w 2070082"/>
                    <a:gd name="connsiteY35" fmla="*/ 393622 h 491034"/>
                    <a:gd name="connsiteX36" fmla="*/ 254586 w 2070082"/>
                    <a:gd name="connsiteY36" fmla="*/ 384615 h 491034"/>
                    <a:gd name="connsiteX37" fmla="*/ 281326 w 2070082"/>
                    <a:gd name="connsiteY37" fmla="*/ 372446 h 491034"/>
                    <a:gd name="connsiteX38" fmla="*/ 358061 w 2070082"/>
                    <a:gd name="connsiteY38" fmla="*/ 337327 h 491034"/>
                    <a:gd name="connsiteX39" fmla="*/ 446250 w 2070082"/>
                    <a:gd name="connsiteY39" fmla="*/ 295538 h 491034"/>
                    <a:gd name="connsiteX40" fmla="*/ 462359 w 2070082"/>
                    <a:gd name="connsiteY40" fmla="*/ 287830 h 491034"/>
                    <a:gd name="connsiteX41" fmla="*/ 526471 w 2070082"/>
                    <a:gd name="connsiteY41" fmla="*/ 257322 h 491034"/>
                    <a:gd name="connsiteX42" fmla="*/ 567285 w 2070082"/>
                    <a:gd name="connsiteY42" fmla="*/ 237922 h 491034"/>
                    <a:gd name="connsiteX43" fmla="*/ 600824 w 2070082"/>
                    <a:gd name="connsiteY43" fmla="*/ 221900 h 491034"/>
                    <a:gd name="connsiteX44" fmla="*/ 670219 w 2070082"/>
                    <a:gd name="connsiteY44" fmla="*/ 188924 h 491034"/>
                    <a:gd name="connsiteX45" fmla="*/ 775643 w 2070082"/>
                    <a:gd name="connsiteY45" fmla="*/ 141246 h 491034"/>
                    <a:gd name="connsiteX46" fmla="*/ 882712 w 2070082"/>
                    <a:gd name="connsiteY46" fmla="*/ 97617 h 491034"/>
                    <a:gd name="connsiteX47" fmla="*/ 991362 w 2070082"/>
                    <a:gd name="connsiteY47" fmla="*/ 60549 h 491034"/>
                    <a:gd name="connsiteX48" fmla="*/ 1102220 w 2070082"/>
                    <a:gd name="connsiteY48" fmla="*/ 28201 h 491034"/>
                    <a:gd name="connsiteX49" fmla="*/ 1213252 w 2070082"/>
                    <a:gd name="connsiteY49" fmla="*/ 5488 h 491034"/>
                    <a:gd name="connsiteX50" fmla="*/ 1323201 w 2070082"/>
                    <a:gd name="connsiteY50" fmla="*/ 2456 h 491034"/>
                    <a:gd name="connsiteX51" fmla="*/ 1431764 w 2070082"/>
                    <a:gd name="connsiteY51" fmla="*/ 29521 h 491034"/>
                    <a:gd name="connsiteX52" fmla="*/ 1483470 w 2070082"/>
                    <a:gd name="connsiteY52" fmla="*/ 51693 h 491034"/>
                    <a:gd name="connsiteX53" fmla="*/ 1533767 w 2070082"/>
                    <a:gd name="connsiteY53" fmla="*/ 76983 h 491034"/>
                    <a:gd name="connsiteX54" fmla="*/ 1625659 w 2070082"/>
                    <a:gd name="connsiteY54" fmla="*/ 139709 h 491034"/>
                    <a:gd name="connsiteX55" fmla="*/ 1709625 w 2070082"/>
                    <a:gd name="connsiteY55" fmla="*/ 216335 h 491034"/>
                    <a:gd name="connsiteX56" fmla="*/ 1792206 w 2070082"/>
                    <a:gd name="connsiteY56" fmla="*/ 297141 h 491034"/>
                    <a:gd name="connsiteX57" fmla="*/ 1877537 w 2070082"/>
                    <a:gd name="connsiteY57" fmla="*/ 372295 h 491034"/>
                    <a:gd name="connsiteX58" fmla="*/ 1890052 w 2070082"/>
                    <a:gd name="connsiteY58" fmla="*/ 382190 h 491034"/>
                    <a:gd name="connsiteX59" fmla="*/ 1968627 w 2070082"/>
                    <a:gd name="connsiteY59" fmla="*/ 439957 h 491034"/>
                    <a:gd name="connsiteX60" fmla="*/ 2017799 w 2070082"/>
                    <a:gd name="connsiteY60" fmla="*/ 468062 h 491034"/>
                    <a:gd name="connsiteX61" fmla="*/ 2069287 w 2070082"/>
                    <a:gd name="connsiteY61" fmla="*/ 488869 h 491034"/>
                    <a:gd name="connsiteX62" fmla="*/ 2070045 w 2070082"/>
                    <a:gd name="connsiteY62" fmla="*/ 490212 h 491034"/>
                    <a:gd name="connsiteX63" fmla="*/ 2068984 w 2070082"/>
                    <a:gd name="connsiteY63" fmla="*/ 491035 h 491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2070082" h="491034">
                      <a:moveTo>
                        <a:pt x="2068984" y="491035"/>
                      </a:moveTo>
                      <a:cubicBezTo>
                        <a:pt x="2068898" y="491035"/>
                        <a:pt x="2068789" y="491013"/>
                        <a:pt x="2068681" y="490991"/>
                      </a:cubicBezTo>
                      <a:cubicBezTo>
                        <a:pt x="2052572" y="486466"/>
                        <a:pt x="2035597" y="479602"/>
                        <a:pt x="2016781" y="470032"/>
                      </a:cubicBezTo>
                      <a:cubicBezTo>
                        <a:pt x="2000845" y="461913"/>
                        <a:pt x="1984238" y="452407"/>
                        <a:pt x="1967436" y="441841"/>
                      </a:cubicBezTo>
                      <a:cubicBezTo>
                        <a:pt x="1939873" y="424476"/>
                        <a:pt x="1913847" y="403864"/>
                        <a:pt x="1888666" y="383944"/>
                      </a:cubicBezTo>
                      <a:cubicBezTo>
                        <a:pt x="1884487" y="380653"/>
                        <a:pt x="1880330" y="377340"/>
                        <a:pt x="1876151" y="374070"/>
                      </a:cubicBezTo>
                      <a:cubicBezTo>
                        <a:pt x="1847246" y="351336"/>
                        <a:pt x="1819271" y="326696"/>
                        <a:pt x="1790647" y="298764"/>
                      </a:cubicBezTo>
                      <a:cubicBezTo>
                        <a:pt x="1764318" y="273085"/>
                        <a:pt x="1736257" y="245695"/>
                        <a:pt x="1708066" y="217937"/>
                      </a:cubicBezTo>
                      <a:cubicBezTo>
                        <a:pt x="1676346" y="186737"/>
                        <a:pt x="1649714" y="162422"/>
                        <a:pt x="1624251" y="141441"/>
                      </a:cubicBezTo>
                      <a:cubicBezTo>
                        <a:pt x="1593029" y="115740"/>
                        <a:pt x="1563084" y="95300"/>
                        <a:pt x="1532706" y="78953"/>
                      </a:cubicBezTo>
                      <a:cubicBezTo>
                        <a:pt x="1518264" y="71180"/>
                        <a:pt x="1502307" y="63169"/>
                        <a:pt x="1482517" y="53707"/>
                      </a:cubicBezTo>
                      <a:cubicBezTo>
                        <a:pt x="1463506" y="44634"/>
                        <a:pt x="1446661" y="37424"/>
                        <a:pt x="1430985" y="31622"/>
                      </a:cubicBezTo>
                      <a:cubicBezTo>
                        <a:pt x="1394242" y="18024"/>
                        <a:pt x="1357888" y="8974"/>
                        <a:pt x="1322920" y="4665"/>
                      </a:cubicBezTo>
                      <a:cubicBezTo>
                        <a:pt x="1290074" y="637"/>
                        <a:pt x="1255322" y="1590"/>
                        <a:pt x="1213555" y="7696"/>
                      </a:cubicBezTo>
                      <a:cubicBezTo>
                        <a:pt x="1179150" y="12719"/>
                        <a:pt x="1142905" y="20146"/>
                        <a:pt x="1102740" y="30366"/>
                      </a:cubicBezTo>
                      <a:cubicBezTo>
                        <a:pt x="1063485" y="40369"/>
                        <a:pt x="1024749" y="52299"/>
                        <a:pt x="992011" y="62671"/>
                      </a:cubicBezTo>
                      <a:cubicBezTo>
                        <a:pt x="959728" y="72890"/>
                        <a:pt x="921599" y="85275"/>
                        <a:pt x="883470" y="99696"/>
                      </a:cubicBezTo>
                      <a:cubicBezTo>
                        <a:pt x="850494" y="112167"/>
                        <a:pt x="815504" y="126414"/>
                        <a:pt x="776509" y="143281"/>
                      </a:cubicBezTo>
                      <a:cubicBezTo>
                        <a:pt x="744550" y="157117"/>
                        <a:pt x="710080" y="172685"/>
                        <a:pt x="671150" y="190937"/>
                      </a:cubicBezTo>
                      <a:cubicBezTo>
                        <a:pt x="647960" y="201807"/>
                        <a:pt x="624490" y="213044"/>
                        <a:pt x="601777" y="223913"/>
                      </a:cubicBezTo>
                      <a:cubicBezTo>
                        <a:pt x="590604" y="229261"/>
                        <a:pt x="579432" y="234609"/>
                        <a:pt x="568238" y="239936"/>
                      </a:cubicBezTo>
                      <a:cubicBezTo>
                        <a:pt x="554640" y="246410"/>
                        <a:pt x="541043" y="252862"/>
                        <a:pt x="527424" y="259336"/>
                      </a:cubicBezTo>
                      <a:cubicBezTo>
                        <a:pt x="506053" y="269491"/>
                        <a:pt x="484682" y="279624"/>
                        <a:pt x="463333" y="289844"/>
                      </a:cubicBezTo>
                      <a:lnTo>
                        <a:pt x="447224" y="297552"/>
                      </a:lnTo>
                      <a:cubicBezTo>
                        <a:pt x="418362" y="311366"/>
                        <a:pt x="388526" y="325656"/>
                        <a:pt x="358992" y="339340"/>
                      </a:cubicBezTo>
                      <a:cubicBezTo>
                        <a:pt x="333465" y="351162"/>
                        <a:pt x="307417" y="363006"/>
                        <a:pt x="282236" y="374460"/>
                      </a:cubicBezTo>
                      <a:cubicBezTo>
                        <a:pt x="273315" y="378509"/>
                        <a:pt x="264395" y="382558"/>
                        <a:pt x="255496" y="386628"/>
                      </a:cubicBezTo>
                      <a:cubicBezTo>
                        <a:pt x="248935" y="389616"/>
                        <a:pt x="242353" y="392626"/>
                        <a:pt x="235792" y="395614"/>
                      </a:cubicBezTo>
                      <a:cubicBezTo>
                        <a:pt x="208186" y="408237"/>
                        <a:pt x="179648" y="421272"/>
                        <a:pt x="151306" y="433548"/>
                      </a:cubicBezTo>
                      <a:cubicBezTo>
                        <a:pt x="114606" y="449441"/>
                        <a:pt x="81067" y="463039"/>
                        <a:pt x="48805" y="475077"/>
                      </a:cubicBezTo>
                      <a:cubicBezTo>
                        <a:pt x="34991" y="480230"/>
                        <a:pt x="18536" y="486163"/>
                        <a:pt x="1387" y="490970"/>
                      </a:cubicBezTo>
                      <a:cubicBezTo>
                        <a:pt x="803" y="491121"/>
                        <a:pt x="218" y="490796"/>
                        <a:pt x="45" y="490212"/>
                      </a:cubicBezTo>
                      <a:cubicBezTo>
                        <a:pt x="-129" y="489627"/>
                        <a:pt x="218" y="489043"/>
                        <a:pt x="803" y="488869"/>
                      </a:cubicBezTo>
                      <a:cubicBezTo>
                        <a:pt x="17886" y="484084"/>
                        <a:pt x="34277" y="478173"/>
                        <a:pt x="48047" y="473020"/>
                      </a:cubicBezTo>
                      <a:cubicBezTo>
                        <a:pt x="80287" y="460982"/>
                        <a:pt x="113783" y="447406"/>
                        <a:pt x="150440" y="431535"/>
                      </a:cubicBezTo>
                      <a:cubicBezTo>
                        <a:pt x="178739" y="419280"/>
                        <a:pt x="207276" y="406224"/>
                        <a:pt x="234883" y="393622"/>
                      </a:cubicBezTo>
                      <a:cubicBezTo>
                        <a:pt x="241443" y="390612"/>
                        <a:pt x="248026" y="387624"/>
                        <a:pt x="254586" y="384615"/>
                      </a:cubicBezTo>
                      <a:cubicBezTo>
                        <a:pt x="263507" y="380544"/>
                        <a:pt x="272406" y="376495"/>
                        <a:pt x="281326" y="372446"/>
                      </a:cubicBezTo>
                      <a:cubicBezTo>
                        <a:pt x="306508" y="360992"/>
                        <a:pt x="332533" y="349170"/>
                        <a:pt x="358061" y="337327"/>
                      </a:cubicBezTo>
                      <a:cubicBezTo>
                        <a:pt x="387573" y="323643"/>
                        <a:pt x="417410" y="309352"/>
                        <a:pt x="446250" y="295538"/>
                      </a:cubicBezTo>
                      <a:lnTo>
                        <a:pt x="462359" y="287830"/>
                      </a:lnTo>
                      <a:cubicBezTo>
                        <a:pt x="483708" y="277610"/>
                        <a:pt x="505079" y="267477"/>
                        <a:pt x="526471" y="257322"/>
                      </a:cubicBezTo>
                      <a:cubicBezTo>
                        <a:pt x="540068" y="250870"/>
                        <a:pt x="553687" y="244418"/>
                        <a:pt x="567285" y="237922"/>
                      </a:cubicBezTo>
                      <a:cubicBezTo>
                        <a:pt x="578479" y="232596"/>
                        <a:pt x="589652" y="227248"/>
                        <a:pt x="600824" y="221900"/>
                      </a:cubicBezTo>
                      <a:cubicBezTo>
                        <a:pt x="623537" y="211030"/>
                        <a:pt x="647029" y="199793"/>
                        <a:pt x="670219" y="188924"/>
                      </a:cubicBezTo>
                      <a:cubicBezTo>
                        <a:pt x="709171" y="170671"/>
                        <a:pt x="743641" y="155082"/>
                        <a:pt x="775643" y="141246"/>
                      </a:cubicBezTo>
                      <a:cubicBezTo>
                        <a:pt x="814681" y="124357"/>
                        <a:pt x="849693" y="110089"/>
                        <a:pt x="882712" y="97617"/>
                      </a:cubicBezTo>
                      <a:cubicBezTo>
                        <a:pt x="920884" y="83197"/>
                        <a:pt x="959057" y="70790"/>
                        <a:pt x="991362" y="60549"/>
                      </a:cubicBezTo>
                      <a:cubicBezTo>
                        <a:pt x="1024121" y="50177"/>
                        <a:pt x="1062922" y="38225"/>
                        <a:pt x="1102220" y="28201"/>
                      </a:cubicBezTo>
                      <a:cubicBezTo>
                        <a:pt x="1142450" y="17937"/>
                        <a:pt x="1178782" y="10511"/>
                        <a:pt x="1213252" y="5488"/>
                      </a:cubicBezTo>
                      <a:cubicBezTo>
                        <a:pt x="1255235" y="-640"/>
                        <a:pt x="1290160" y="-1614"/>
                        <a:pt x="1323201" y="2456"/>
                      </a:cubicBezTo>
                      <a:cubicBezTo>
                        <a:pt x="1358342" y="6765"/>
                        <a:pt x="1394869" y="15881"/>
                        <a:pt x="1431764" y="29521"/>
                      </a:cubicBezTo>
                      <a:cubicBezTo>
                        <a:pt x="1447484" y="35346"/>
                        <a:pt x="1464394" y="42599"/>
                        <a:pt x="1483470" y="51693"/>
                      </a:cubicBezTo>
                      <a:cubicBezTo>
                        <a:pt x="1503303" y="61155"/>
                        <a:pt x="1519282" y="69188"/>
                        <a:pt x="1533767" y="76983"/>
                      </a:cubicBezTo>
                      <a:cubicBezTo>
                        <a:pt x="1564275" y="93395"/>
                        <a:pt x="1594328" y="113899"/>
                        <a:pt x="1625659" y="139709"/>
                      </a:cubicBezTo>
                      <a:cubicBezTo>
                        <a:pt x="1651186" y="160733"/>
                        <a:pt x="1677862" y="185070"/>
                        <a:pt x="1709625" y="216335"/>
                      </a:cubicBezTo>
                      <a:cubicBezTo>
                        <a:pt x="1737816" y="244071"/>
                        <a:pt x="1765877" y="271461"/>
                        <a:pt x="1792206" y="297141"/>
                      </a:cubicBezTo>
                      <a:cubicBezTo>
                        <a:pt x="1820787" y="325028"/>
                        <a:pt x="1848696" y="349603"/>
                        <a:pt x="1877537" y="372295"/>
                      </a:cubicBezTo>
                      <a:cubicBezTo>
                        <a:pt x="1881716" y="375586"/>
                        <a:pt x="1885873" y="378877"/>
                        <a:pt x="1890052" y="382190"/>
                      </a:cubicBezTo>
                      <a:cubicBezTo>
                        <a:pt x="1915190" y="402088"/>
                        <a:pt x="1941172" y="422657"/>
                        <a:pt x="1968627" y="439957"/>
                      </a:cubicBezTo>
                      <a:cubicBezTo>
                        <a:pt x="1985364" y="450502"/>
                        <a:pt x="2001906" y="459942"/>
                        <a:pt x="2017799" y="468062"/>
                      </a:cubicBezTo>
                      <a:cubicBezTo>
                        <a:pt x="2036463" y="477589"/>
                        <a:pt x="2053308" y="484387"/>
                        <a:pt x="2069287" y="488869"/>
                      </a:cubicBezTo>
                      <a:cubicBezTo>
                        <a:pt x="2069872" y="489021"/>
                        <a:pt x="2070197" y="489627"/>
                        <a:pt x="2070045" y="490212"/>
                      </a:cubicBezTo>
                      <a:cubicBezTo>
                        <a:pt x="2069894" y="490710"/>
                        <a:pt x="2069460" y="491035"/>
                        <a:pt x="2068984" y="4910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6" name="任意多边形: 形状 505">
                  <a:extLst>
                    <a:ext uri="{FF2B5EF4-FFF2-40B4-BE49-F238E27FC236}">
                      <a16:creationId xmlns:a16="http://schemas.microsoft.com/office/drawing/2014/main" id="{F7F9B1CD-4277-2C65-107F-A9FAC9245273}"/>
                    </a:ext>
                  </a:extLst>
                </p:cNvPr>
                <p:cNvSpPr/>
                <p:nvPr/>
              </p:nvSpPr>
              <p:spPr>
                <a:xfrm>
                  <a:off x="6413801" y="1275111"/>
                  <a:ext cx="2099196" cy="517041"/>
                </a:xfrm>
                <a:custGeom>
                  <a:avLst/>
                  <a:gdLst>
                    <a:gd name="connsiteX0" fmla="*/ 2098088 w 2099196"/>
                    <a:gd name="connsiteY0" fmla="*/ 517041 h 517041"/>
                    <a:gd name="connsiteX1" fmla="*/ 2097849 w 2099196"/>
                    <a:gd name="connsiteY1" fmla="*/ 517020 h 517041"/>
                    <a:gd name="connsiteX2" fmla="*/ 2044152 w 2099196"/>
                    <a:gd name="connsiteY2" fmla="*/ 497922 h 517041"/>
                    <a:gd name="connsiteX3" fmla="*/ 1993790 w 2099196"/>
                    <a:gd name="connsiteY3" fmla="*/ 469558 h 517041"/>
                    <a:gd name="connsiteX4" fmla="*/ 1947173 w 2099196"/>
                    <a:gd name="connsiteY4" fmla="*/ 435067 h 517041"/>
                    <a:gd name="connsiteX5" fmla="*/ 1902418 w 2099196"/>
                    <a:gd name="connsiteY5" fmla="*/ 398301 h 517041"/>
                    <a:gd name="connsiteX6" fmla="*/ 1819036 w 2099196"/>
                    <a:gd name="connsiteY6" fmla="*/ 316738 h 517041"/>
                    <a:gd name="connsiteX7" fmla="*/ 1798791 w 2099196"/>
                    <a:gd name="connsiteY7" fmla="*/ 294783 h 517041"/>
                    <a:gd name="connsiteX8" fmla="*/ 1739162 w 2099196"/>
                    <a:gd name="connsiteY8" fmla="*/ 230411 h 517041"/>
                    <a:gd name="connsiteX9" fmla="*/ 1657187 w 2099196"/>
                    <a:gd name="connsiteY9" fmla="*/ 147679 h 517041"/>
                    <a:gd name="connsiteX10" fmla="*/ 1565642 w 2099196"/>
                    <a:gd name="connsiteY10" fmla="*/ 80449 h 517041"/>
                    <a:gd name="connsiteX11" fmla="*/ 1564516 w 2099196"/>
                    <a:gd name="connsiteY11" fmla="*/ 79822 h 517041"/>
                    <a:gd name="connsiteX12" fmla="*/ 1462968 w 2099196"/>
                    <a:gd name="connsiteY12" fmla="*/ 29502 h 517041"/>
                    <a:gd name="connsiteX13" fmla="*/ 1352673 w 2099196"/>
                    <a:gd name="connsiteY13" fmla="*/ 3282 h 517041"/>
                    <a:gd name="connsiteX14" fmla="*/ 1240580 w 2099196"/>
                    <a:gd name="connsiteY14" fmla="*/ 11098 h 517041"/>
                    <a:gd name="connsiteX15" fmla="*/ 1127405 w 2099196"/>
                    <a:gd name="connsiteY15" fmla="*/ 38185 h 517041"/>
                    <a:gd name="connsiteX16" fmla="*/ 1014359 w 2099196"/>
                    <a:gd name="connsiteY16" fmla="*/ 74105 h 517041"/>
                    <a:gd name="connsiteX17" fmla="*/ 905341 w 2099196"/>
                    <a:gd name="connsiteY17" fmla="*/ 113967 h 517041"/>
                    <a:gd name="connsiteX18" fmla="*/ 796497 w 2099196"/>
                    <a:gd name="connsiteY18" fmla="*/ 161190 h 517041"/>
                    <a:gd name="connsiteX19" fmla="*/ 689037 w 2099196"/>
                    <a:gd name="connsiteY19" fmla="*/ 211856 h 517041"/>
                    <a:gd name="connsiteX20" fmla="*/ 604876 w 2099196"/>
                    <a:gd name="connsiteY20" fmla="*/ 252562 h 517041"/>
                    <a:gd name="connsiteX21" fmla="*/ 583527 w 2099196"/>
                    <a:gd name="connsiteY21" fmla="*/ 262911 h 517041"/>
                    <a:gd name="connsiteX22" fmla="*/ 475808 w 2099196"/>
                    <a:gd name="connsiteY22" fmla="*/ 315201 h 517041"/>
                    <a:gd name="connsiteX23" fmla="*/ 369280 w 2099196"/>
                    <a:gd name="connsiteY23" fmla="*/ 366343 h 517041"/>
                    <a:gd name="connsiteX24" fmla="*/ 272950 w 2099196"/>
                    <a:gd name="connsiteY24" fmla="*/ 410513 h 517041"/>
                    <a:gd name="connsiteX25" fmla="*/ 264094 w 2099196"/>
                    <a:gd name="connsiteY25" fmla="*/ 414519 h 517041"/>
                    <a:gd name="connsiteX26" fmla="*/ 156376 w 2099196"/>
                    <a:gd name="connsiteY26" fmla="*/ 462240 h 517041"/>
                    <a:gd name="connsiteX27" fmla="*/ 50562 w 2099196"/>
                    <a:gd name="connsiteY27" fmla="*/ 502773 h 517041"/>
                    <a:gd name="connsiteX28" fmla="*/ 1325 w 2099196"/>
                    <a:gd name="connsiteY28" fmla="*/ 516976 h 517041"/>
                    <a:gd name="connsiteX29" fmla="*/ 26 w 2099196"/>
                    <a:gd name="connsiteY29" fmla="*/ 516154 h 517041"/>
                    <a:gd name="connsiteX30" fmla="*/ 849 w 2099196"/>
                    <a:gd name="connsiteY30" fmla="*/ 514854 h 517041"/>
                    <a:gd name="connsiteX31" fmla="*/ 49869 w 2099196"/>
                    <a:gd name="connsiteY31" fmla="*/ 500716 h 517041"/>
                    <a:gd name="connsiteX32" fmla="*/ 155531 w 2099196"/>
                    <a:gd name="connsiteY32" fmla="*/ 460248 h 517041"/>
                    <a:gd name="connsiteX33" fmla="*/ 263207 w 2099196"/>
                    <a:gd name="connsiteY33" fmla="*/ 412548 h 517041"/>
                    <a:gd name="connsiteX34" fmla="*/ 272062 w 2099196"/>
                    <a:gd name="connsiteY34" fmla="*/ 408543 h 517041"/>
                    <a:gd name="connsiteX35" fmla="*/ 368371 w 2099196"/>
                    <a:gd name="connsiteY35" fmla="*/ 364373 h 517041"/>
                    <a:gd name="connsiteX36" fmla="*/ 474877 w 2099196"/>
                    <a:gd name="connsiteY36" fmla="*/ 313231 h 517041"/>
                    <a:gd name="connsiteX37" fmla="*/ 582596 w 2099196"/>
                    <a:gd name="connsiteY37" fmla="*/ 260941 h 517041"/>
                    <a:gd name="connsiteX38" fmla="*/ 603945 w 2099196"/>
                    <a:gd name="connsiteY38" fmla="*/ 250591 h 517041"/>
                    <a:gd name="connsiteX39" fmla="*/ 688106 w 2099196"/>
                    <a:gd name="connsiteY39" fmla="*/ 209885 h 517041"/>
                    <a:gd name="connsiteX40" fmla="*/ 795609 w 2099196"/>
                    <a:gd name="connsiteY40" fmla="*/ 159198 h 517041"/>
                    <a:gd name="connsiteX41" fmla="*/ 904540 w 2099196"/>
                    <a:gd name="connsiteY41" fmla="*/ 111931 h 517041"/>
                    <a:gd name="connsiteX42" fmla="*/ 1013688 w 2099196"/>
                    <a:gd name="connsiteY42" fmla="*/ 72027 h 517041"/>
                    <a:gd name="connsiteX43" fmla="*/ 1126820 w 2099196"/>
                    <a:gd name="connsiteY43" fmla="*/ 36063 h 517041"/>
                    <a:gd name="connsiteX44" fmla="*/ 1240212 w 2099196"/>
                    <a:gd name="connsiteY44" fmla="*/ 8911 h 517041"/>
                    <a:gd name="connsiteX45" fmla="*/ 1352868 w 2099196"/>
                    <a:gd name="connsiteY45" fmla="*/ 1073 h 517041"/>
                    <a:gd name="connsiteX46" fmla="*/ 1463769 w 2099196"/>
                    <a:gd name="connsiteY46" fmla="*/ 27445 h 517041"/>
                    <a:gd name="connsiteX47" fmla="*/ 1565599 w 2099196"/>
                    <a:gd name="connsiteY47" fmla="*/ 77894 h 517041"/>
                    <a:gd name="connsiteX48" fmla="*/ 1566725 w 2099196"/>
                    <a:gd name="connsiteY48" fmla="*/ 78522 h 517041"/>
                    <a:gd name="connsiteX49" fmla="*/ 1658681 w 2099196"/>
                    <a:gd name="connsiteY49" fmla="*/ 146055 h 517041"/>
                    <a:gd name="connsiteX50" fmla="*/ 1740785 w 2099196"/>
                    <a:gd name="connsiteY50" fmla="*/ 228917 h 517041"/>
                    <a:gd name="connsiteX51" fmla="*/ 1800437 w 2099196"/>
                    <a:gd name="connsiteY51" fmla="*/ 293289 h 517041"/>
                    <a:gd name="connsiteX52" fmla="*/ 1820660 w 2099196"/>
                    <a:gd name="connsiteY52" fmla="*/ 315244 h 517041"/>
                    <a:gd name="connsiteX53" fmla="*/ 1903847 w 2099196"/>
                    <a:gd name="connsiteY53" fmla="*/ 396634 h 517041"/>
                    <a:gd name="connsiteX54" fmla="*/ 1948559 w 2099196"/>
                    <a:gd name="connsiteY54" fmla="*/ 433356 h 517041"/>
                    <a:gd name="connsiteX55" fmla="*/ 1995002 w 2099196"/>
                    <a:gd name="connsiteY55" fmla="*/ 467718 h 517041"/>
                    <a:gd name="connsiteX56" fmla="*/ 2045105 w 2099196"/>
                    <a:gd name="connsiteY56" fmla="*/ 495931 h 517041"/>
                    <a:gd name="connsiteX57" fmla="*/ 2098347 w 2099196"/>
                    <a:gd name="connsiteY57" fmla="*/ 514876 h 517041"/>
                    <a:gd name="connsiteX58" fmla="*/ 2099170 w 2099196"/>
                    <a:gd name="connsiteY58" fmla="*/ 516175 h 517041"/>
                    <a:gd name="connsiteX59" fmla="*/ 2098088 w 2099196"/>
                    <a:gd name="connsiteY59" fmla="*/ 517041 h 517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2099196" h="517041">
                      <a:moveTo>
                        <a:pt x="2098088" y="517041"/>
                      </a:moveTo>
                      <a:cubicBezTo>
                        <a:pt x="2098001" y="517041"/>
                        <a:pt x="2097936" y="517041"/>
                        <a:pt x="2097849" y="517020"/>
                      </a:cubicBezTo>
                      <a:cubicBezTo>
                        <a:pt x="2080311" y="513014"/>
                        <a:pt x="2062751" y="506778"/>
                        <a:pt x="2044152" y="497922"/>
                      </a:cubicBezTo>
                      <a:cubicBezTo>
                        <a:pt x="2026463" y="489500"/>
                        <a:pt x="2009509" y="479951"/>
                        <a:pt x="1993790" y="469558"/>
                      </a:cubicBezTo>
                      <a:cubicBezTo>
                        <a:pt x="1979867" y="460356"/>
                        <a:pt x="1965490" y="449725"/>
                        <a:pt x="1947173" y="435067"/>
                      </a:cubicBezTo>
                      <a:cubicBezTo>
                        <a:pt x="1931583" y="422595"/>
                        <a:pt x="1916535" y="410232"/>
                        <a:pt x="1902418" y="398301"/>
                      </a:cubicBezTo>
                      <a:cubicBezTo>
                        <a:pt x="1869788" y="370760"/>
                        <a:pt x="1840710" y="340231"/>
                        <a:pt x="1819036" y="316738"/>
                      </a:cubicBezTo>
                      <a:cubicBezTo>
                        <a:pt x="1812281" y="309420"/>
                        <a:pt x="1805547" y="302101"/>
                        <a:pt x="1798791" y="294783"/>
                      </a:cubicBezTo>
                      <a:cubicBezTo>
                        <a:pt x="1779305" y="273629"/>
                        <a:pt x="1759168" y="251739"/>
                        <a:pt x="1739162" y="230411"/>
                      </a:cubicBezTo>
                      <a:cubicBezTo>
                        <a:pt x="1709585" y="198886"/>
                        <a:pt x="1684772" y="172774"/>
                        <a:pt x="1657187" y="147679"/>
                      </a:cubicBezTo>
                      <a:cubicBezTo>
                        <a:pt x="1626160" y="119423"/>
                        <a:pt x="1596193" y="97446"/>
                        <a:pt x="1565642" y="80449"/>
                      </a:cubicBezTo>
                      <a:lnTo>
                        <a:pt x="1564516" y="79822"/>
                      </a:lnTo>
                      <a:cubicBezTo>
                        <a:pt x="1531973" y="61720"/>
                        <a:pt x="1498326" y="43013"/>
                        <a:pt x="1462968" y="29502"/>
                      </a:cubicBezTo>
                      <a:cubicBezTo>
                        <a:pt x="1425012" y="15017"/>
                        <a:pt x="1387901" y="6183"/>
                        <a:pt x="1352673" y="3282"/>
                      </a:cubicBezTo>
                      <a:cubicBezTo>
                        <a:pt x="1320130" y="597"/>
                        <a:pt x="1285551" y="3000"/>
                        <a:pt x="1240580" y="11098"/>
                      </a:cubicBezTo>
                      <a:cubicBezTo>
                        <a:pt x="1205092" y="17485"/>
                        <a:pt x="1168089" y="26341"/>
                        <a:pt x="1127405" y="38185"/>
                      </a:cubicBezTo>
                      <a:cubicBezTo>
                        <a:pt x="1086699" y="50050"/>
                        <a:pt x="1047400" y="62998"/>
                        <a:pt x="1014359" y="74105"/>
                      </a:cubicBezTo>
                      <a:cubicBezTo>
                        <a:pt x="972051" y="88331"/>
                        <a:pt x="937408" y="100997"/>
                        <a:pt x="905341" y="113967"/>
                      </a:cubicBezTo>
                      <a:cubicBezTo>
                        <a:pt x="873101" y="127001"/>
                        <a:pt x="838501" y="142006"/>
                        <a:pt x="796497" y="161190"/>
                      </a:cubicBezTo>
                      <a:cubicBezTo>
                        <a:pt x="757176" y="179139"/>
                        <a:pt x="718419" y="197695"/>
                        <a:pt x="689037" y="211856"/>
                      </a:cubicBezTo>
                      <a:cubicBezTo>
                        <a:pt x="660955" y="225388"/>
                        <a:pt x="632915" y="238986"/>
                        <a:pt x="604876" y="252562"/>
                      </a:cubicBezTo>
                      <a:lnTo>
                        <a:pt x="583527" y="262911"/>
                      </a:lnTo>
                      <a:cubicBezTo>
                        <a:pt x="547606" y="280319"/>
                        <a:pt x="511707" y="297728"/>
                        <a:pt x="475808" y="315201"/>
                      </a:cubicBezTo>
                      <a:cubicBezTo>
                        <a:pt x="444304" y="330531"/>
                        <a:pt x="407020" y="348588"/>
                        <a:pt x="369280" y="366343"/>
                      </a:cubicBezTo>
                      <a:cubicBezTo>
                        <a:pt x="337300" y="381391"/>
                        <a:pt x="304584" y="396201"/>
                        <a:pt x="272950" y="410513"/>
                      </a:cubicBezTo>
                      <a:lnTo>
                        <a:pt x="264094" y="414519"/>
                      </a:lnTo>
                      <a:cubicBezTo>
                        <a:pt x="226052" y="431754"/>
                        <a:pt x="191690" y="447235"/>
                        <a:pt x="156376" y="462240"/>
                      </a:cubicBezTo>
                      <a:cubicBezTo>
                        <a:pt x="118528" y="478327"/>
                        <a:pt x="83928" y="491578"/>
                        <a:pt x="50562" y="502773"/>
                      </a:cubicBezTo>
                      <a:cubicBezTo>
                        <a:pt x="31595" y="509138"/>
                        <a:pt x="15940" y="513642"/>
                        <a:pt x="1325" y="516976"/>
                      </a:cubicBezTo>
                      <a:cubicBezTo>
                        <a:pt x="741" y="517128"/>
                        <a:pt x="156" y="516738"/>
                        <a:pt x="26" y="516154"/>
                      </a:cubicBezTo>
                      <a:cubicBezTo>
                        <a:pt x="-104" y="515569"/>
                        <a:pt x="264" y="514984"/>
                        <a:pt x="849" y="514854"/>
                      </a:cubicBezTo>
                      <a:cubicBezTo>
                        <a:pt x="15399" y="511542"/>
                        <a:pt x="30967" y="507038"/>
                        <a:pt x="49869" y="500716"/>
                      </a:cubicBezTo>
                      <a:cubicBezTo>
                        <a:pt x="83170" y="489543"/>
                        <a:pt x="117727" y="476314"/>
                        <a:pt x="155531" y="460248"/>
                      </a:cubicBezTo>
                      <a:cubicBezTo>
                        <a:pt x="190824" y="445243"/>
                        <a:pt x="225164" y="429762"/>
                        <a:pt x="263207" y="412548"/>
                      </a:cubicBezTo>
                      <a:lnTo>
                        <a:pt x="272062" y="408543"/>
                      </a:lnTo>
                      <a:cubicBezTo>
                        <a:pt x="303696" y="394231"/>
                        <a:pt x="336412" y="379421"/>
                        <a:pt x="368371" y="364373"/>
                      </a:cubicBezTo>
                      <a:cubicBezTo>
                        <a:pt x="406089" y="346618"/>
                        <a:pt x="443373" y="328560"/>
                        <a:pt x="474877" y="313231"/>
                      </a:cubicBezTo>
                      <a:cubicBezTo>
                        <a:pt x="510776" y="295757"/>
                        <a:pt x="546675" y="278327"/>
                        <a:pt x="582596" y="260941"/>
                      </a:cubicBezTo>
                      <a:lnTo>
                        <a:pt x="603945" y="250591"/>
                      </a:lnTo>
                      <a:cubicBezTo>
                        <a:pt x="631984" y="236994"/>
                        <a:pt x="660045" y="223418"/>
                        <a:pt x="688106" y="209885"/>
                      </a:cubicBezTo>
                      <a:cubicBezTo>
                        <a:pt x="717488" y="195725"/>
                        <a:pt x="756267" y="177169"/>
                        <a:pt x="795609" y="159198"/>
                      </a:cubicBezTo>
                      <a:cubicBezTo>
                        <a:pt x="837657" y="140014"/>
                        <a:pt x="872279" y="124988"/>
                        <a:pt x="904540" y="111931"/>
                      </a:cubicBezTo>
                      <a:cubicBezTo>
                        <a:pt x="936672" y="98940"/>
                        <a:pt x="971337" y="86252"/>
                        <a:pt x="1013688" y="72027"/>
                      </a:cubicBezTo>
                      <a:cubicBezTo>
                        <a:pt x="1046773" y="60898"/>
                        <a:pt x="1086071" y="47928"/>
                        <a:pt x="1126820" y="36063"/>
                      </a:cubicBezTo>
                      <a:cubicBezTo>
                        <a:pt x="1167569" y="24197"/>
                        <a:pt x="1204659" y="15320"/>
                        <a:pt x="1240212" y="8911"/>
                      </a:cubicBezTo>
                      <a:cubicBezTo>
                        <a:pt x="1285378" y="770"/>
                        <a:pt x="1320130" y="-1655"/>
                        <a:pt x="1352868" y="1073"/>
                      </a:cubicBezTo>
                      <a:cubicBezTo>
                        <a:pt x="1388312" y="3996"/>
                        <a:pt x="1425618" y="12873"/>
                        <a:pt x="1463769" y="27445"/>
                      </a:cubicBezTo>
                      <a:cubicBezTo>
                        <a:pt x="1499279" y="40999"/>
                        <a:pt x="1532991" y="59750"/>
                        <a:pt x="1565599" y="77894"/>
                      </a:cubicBezTo>
                      <a:lnTo>
                        <a:pt x="1566725" y="78522"/>
                      </a:lnTo>
                      <a:cubicBezTo>
                        <a:pt x="1597449" y="95606"/>
                        <a:pt x="1627524" y="117691"/>
                        <a:pt x="1658681" y="146055"/>
                      </a:cubicBezTo>
                      <a:cubicBezTo>
                        <a:pt x="1686331" y="171215"/>
                        <a:pt x="1711166" y="197370"/>
                        <a:pt x="1740785" y="228917"/>
                      </a:cubicBezTo>
                      <a:cubicBezTo>
                        <a:pt x="1760814" y="250245"/>
                        <a:pt x="1780950" y="272135"/>
                        <a:pt x="1800437" y="293289"/>
                      </a:cubicBezTo>
                      <a:cubicBezTo>
                        <a:pt x="1807171" y="300607"/>
                        <a:pt x="1813926" y="307926"/>
                        <a:pt x="1820660" y="315244"/>
                      </a:cubicBezTo>
                      <a:cubicBezTo>
                        <a:pt x="1842312" y="338693"/>
                        <a:pt x="1871326" y="369158"/>
                        <a:pt x="1903847" y="396634"/>
                      </a:cubicBezTo>
                      <a:cubicBezTo>
                        <a:pt x="1917943" y="408543"/>
                        <a:pt x="1932991" y="420906"/>
                        <a:pt x="1948559" y="433356"/>
                      </a:cubicBezTo>
                      <a:cubicBezTo>
                        <a:pt x="1966811" y="447971"/>
                        <a:pt x="1981145" y="458559"/>
                        <a:pt x="1995002" y="467718"/>
                      </a:cubicBezTo>
                      <a:cubicBezTo>
                        <a:pt x="2010657" y="478046"/>
                        <a:pt x="2027502" y="487551"/>
                        <a:pt x="2045105" y="495931"/>
                      </a:cubicBezTo>
                      <a:cubicBezTo>
                        <a:pt x="2063553" y="504721"/>
                        <a:pt x="2080961" y="510914"/>
                        <a:pt x="2098347" y="514876"/>
                      </a:cubicBezTo>
                      <a:cubicBezTo>
                        <a:pt x="2098932" y="515006"/>
                        <a:pt x="2099300" y="515591"/>
                        <a:pt x="2099170" y="516175"/>
                      </a:cubicBezTo>
                      <a:cubicBezTo>
                        <a:pt x="2099019" y="516695"/>
                        <a:pt x="2098586" y="517041"/>
                        <a:pt x="2098088" y="5170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7" name="任意多边形: 形状 506">
                  <a:extLst>
                    <a:ext uri="{FF2B5EF4-FFF2-40B4-BE49-F238E27FC236}">
                      <a16:creationId xmlns:a16="http://schemas.microsoft.com/office/drawing/2014/main" id="{10A07B02-B325-EC9C-46B7-2FE2E6698EA1}"/>
                    </a:ext>
                  </a:extLst>
                </p:cNvPr>
                <p:cNvSpPr/>
                <p:nvPr/>
              </p:nvSpPr>
              <p:spPr>
                <a:xfrm>
                  <a:off x="6401619" y="1306349"/>
                  <a:ext cx="2123365" cy="538179"/>
                </a:xfrm>
                <a:custGeom>
                  <a:avLst/>
                  <a:gdLst>
                    <a:gd name="connsiteX0" fmla="*/ 2122352 w 2123365"/>
                    <a:gd name="connsiteY0" fmla="*/ 538180 h 538179"/>
                    <a:gd name="connsiteX1" fmla="*/ 2122157 w 2123365"/>
                    <a:gd name="connsiteY1" fmla="*/ 538158 h 538179"/>
                    <a:gd name="connsiteX2" fmla="*/ 2016711 w 2123365"/>
                    <a:gd name="connsiteY2" fmla="*/ 492754 h 538179"/>
                    <a:gd name="connsiteX3" fmla="*/ 1969315 w 2123365"/>
                    <a:gd name="connsiteY3" fmla="*/ 457742 h 538179"/>
                    <a:gd name="connsiteX4" fmla="*/ 1923672 w 2123365"/>
                    <a:gd name="connsiteY4" fmla="*/ 419180 h 538179"/>
                    <a:gd name="connsiteX5" fmla="*/ 1843213 w 2123365"/>
                    <a:gd name="connsiteY5" fmla="*/ 331251 h 538179"/>
                    <a:gd name="connsiteX6" fmla="*/ 1828187 w 2123365"/>
                    <a:gd name="connsiteY6" fmla="*/ 313042 h 538179"/>
                    <a:gd name="connsiteX7" fmla="*/ 1804608 w 2123365"/>
                    <a:gd name="connsiteY7" fmla="*/ 284591 h 538179"/>
                    <a:gd name="connsiteX8" fmla="*/ 1779383 w 2123365"/>
                    <a:gd name="connsiteY8" fmla="*/ 255231 h 538179"/>
                    <a:gd name="connsiteX9" fmla="*/ 1765807 w 2123365"/>
                    <a:gd name="connsiteY9" fmla="*/ 239576 h 538179"/>
                    <a:gd name="connsiteX10" fmla="*/ 1756605 w 2123365"/>
                    <a:gd name="connsiteY10" fmla="*/ 228859 h 538179"/>
                    <a:gd name="connsiteX11" fmla="*/ 1685846 w 2123365"/>
                    <a:gd name="connsiteY11" fmla="*/ 150673 h 538179"/>
                    <a:gd name="connsiteX12" fmla="*/ 1642369 w 2123365"/>
                    <a:gd name="connsiteY12" fmla="*/ 111743 h 538179"/>
                    <a:gd name="connsiteX13" fmla="*/ 1594821 w 2123365"/>
                    <a:gd name="connsiteY13" fmla="*/ 79893 h 538179"/>
                    <a:gd name="connsiteX14" fmla="*/ 1490198 w 2123365"/>
                    <a:gd name="connsiteY14" fmla="*/ 26780 h 538179"/>
                    <a:gd name="connsiteX15" fmla="*/ 1377889 w 2123365"/>
                    <a:gd name="connsiteY15" fmla="*/ 2400 h 538179"/>
                    <a:gd name="connsiteX16" fmla="*/ 1264519 w 2123365"/>
                    <a:gd name="connsiteY16" fmla="*/ 14482 h 538179"/>
                    <a:gd name="connsiteX17" fmla="*/ 1149179 w 2123365"/>
                    <a:gd name="connsiteY17" fmla="*/ 45358 h 538179"/>
                    <a:gd name="connsiteX18" fmla="*/ 1032712 w 2123365"/>
                    <a:gd name="connsiteY18" fmla="*/ 84115 h 538179"/>
                    <a:gd name="connsiteX19" fmla="*/ 922265 w 2123365"/>
                    <a:gd name="connsiteY19" fmla="*/ 127029 h 538179"/>
                    <a:gd name="connsiteX20" fmla="*/ 811493 w 2123365"/>
                    <a:gd name="connsiteY20" fmla="*/ 177565 h 538179"/>
                    <a:gd name="connsiteX21" fmla="*/ 703558 w 2123365"/>
                    <a:gd name="connsiteY21" fmla="*/ 230115 h 538179"/>
                    <a:gd name="connsiteX22" fmla="*/ 702107 w 2123365"/>
                    <a:gd name="connsiteY22" fmla="*/ 230829 h 538179"/>
                    <a:gd name="connsiteX23" fmla="*/ 651030 w 2123365"/>
                    <a:gd name="connsiteY23" fmla="*/ 255837 h 538179"/>
                    <a:gd name="connsiteX24" fmla="*/ 595882 w 2123365"/>
                    <a:gd name="connsiteY24" fmla="*/ 282859 h 538179"/>
                    <a:gd name="connsiteX25" fmla="*/ 534087 w 2123365"/>
                    <a:gd name="connsiteY25" fmla="*/ 313388 h 538179"/>
                    <a:gd name="connsiteX26" fmla="*/ 486236 w 2123365"/>
                    <a:gd name="connsiteY26" fmla="*/ 337054 h 538179"/>
                    <a:gd name="connsiteX27" fmla="*/ 377760 w 2123365"/>
                    <a:gd name="connsiteY27" fmla="*/ 389907 h 538179"/>
                    <a:gd name="connsiteX28" fmla="*/ 270625 w 2123365"/>
                    <a:gd name="connsiteY28" fmla="*/ 439273 h 538179"/>
                    <a:gd name="connsiteX29" fmla="*/ 159810 w 2123365"/>
                    <a:gd name="connsiteY29" fmla="*/ 486518 h 538179"/>
                    <a:gd name="connsiteX30" fmla="*/ 51723 w 2123365"/>
                    <a:gd name="connsiteY30" fmla="*/ 525622 h 538179"/>
                    <a:gd name="connsiteX31" fmla="*/ 1274 w 2123365"/>
                    <a:gd name="connsiteY31" fmla="*/ 538137 h 538179"/>
                    <a:gd name="connsiteX32" fmla="*/ 18 w 2123365"/>
                    <a:gd name="connsiteY32" fmla="*/ 537270 h 538179"/>
                    <a:gd name="connsiteX33" fmla="*/ 884 w 2123365"/>
                    <a:gd name="connsiteY33" fmla="*/ 536015 h 538179"/>
                    <a:gd name="connsiteX34" fmla="*/ 51095 w 2123365"/>
                    <a:gd name="connsiteY34" fmla="*/ 523565 h 538179"/>
                    <a:gd name="connsiteX35" fmla="*/ 158987 w 2123365"/>
                    <a:gd name="connsiteY35" fmla="*/ 484526 h 538179"/>
                    <a:gd name="connsiteX36" fmla="*/ 269738 w 2123365"/>
                    <a:gd name="connsiteY36" fmla="*/ 437303 h 538179"/>
                    <a:gd name="connsiteX37" fmla="*/ 376807 w 2123365"/>
                    <a:gd name="connsiteY37" fmla="*/ 387958 h 538179"/>
                    <a:gd name="connsiteX38" fmla="*/ 485262 w 2123365"/>
                    <a:gd name="connsiteY38" fmla="*/ 335105 h 538179"/>
                    <a:gd name="connsiteX39" fmla="*/ 533113 w 2123365"/>
                    <a:gd name="connsiteY39" fmla="*/ 311440 h 538179"/>
                    <a:gd name="connsiteX40" fmla="*/ 594908 w 2123365"/>
                    <a:gd name="connsiteY40" fmla="*/ 280910 h 538179"/>
                    <a:gd name="connsiteX41" fmla="*/ 650056 w 2123365"/>
                    <a:gd name="connsiteY41" fmla="*/ 253888 h 538179"/>
                    <a:gd name="connsiteX42" fmla="*/ 701133 w 2123365"/>
                    <a:gd name="connsiteY42" fmla="*/ 228880 h 538179"/>
                    <a:gd name="connsiteX43" fmla="*/ 702584 w 2123365"/>
                    <a:gd name="connsiteY43" fmla="*/ 228166 h 538179"/>
                    <a:gd name="connsiteX44" fmla="*/ 810541 w 2123365"/>
                    <a:gd name="connsiteY44" fmla="*/ 175595 h 538179"/>
                    <a:gd name="connsiteX45" fmla="*/ 921399 w 2123365"/>
                    <a:gd name="connsiteY45" fmla="*/ 125016 h 538179"/>
                    <a:gd name="connsiteX46" fmla="*/ 1031998 w 2123365"/>
                    <a:gd name="connsiteY46" fmla="*/ 82058 h 538179"/>
                    <a:gd name="connsiteX47" fmla="*/ 1148529 w 2123365"/>
                    <a:gd name="connsiteY47" fmla="*/ 43279 h 538179"/>
                    <a:gd name="connsiteX48" fmla="*/ 1264064 w 2123365"/>
                    <a:gd name="connsiteY48" fmla="*/ 12360 h 538179"/>
                    <a:gd name="connsiteX49" fmla="*/ 1377954 w 2123365"/>
                    <a:gd name="connsiteY49" fmla="*/ 235 h 538179"/>
                    <a:gd name="connsiteX50" fmla="*/ 1490956 w 2123365"/>
                    <a:gd name="connsiteY50" fmla="*/ 24767 h 538179"/>
                    <a:gd name="connsiteX51" fmla="*/ 1595882 w 2123365"/>
                    <a:gd name="connsiteY51" fmla="*/ 78031 h 538179"/>
                    <a:gd name="connsiteX52" fmla="*/ 1643668 w 2123365"/>
                    <a:gd name="connsiteY52" fmla="*/ 110032 h 538179"/>
                    <a:gd name="connsiteX53" fmla="*/ 1687340 w 2123365"/>
                    <a:gd name="connsiteY53" fmla="*/ 149114 h 538179"/>
                    <a:gd name="connsiteX54" fmla="*/ 1758207 w 2123365"/>
                    <a:gd name="connsiteY54" fmla="*/ 227430 h 538179"/>
                    <a:gd name="connsiteX55" fmla="*/ 1767409 w 2123365"/>
                    <a:gd name="connsiteY55" fmla="*/ 238147 h 538179"/>
                    <a:gd name="connsiteX56" fmla="*/ 1780964 w 2123365"/>
                    <a:gd name="connsiteY56" fmla="*/ 253780 h 538179"/>
                    <a:gd name="connsiteX57" fmla="*/ 1806210 w 2123365"/>
                    <a:gd name="connsiteY57" fmla="*/ 283162 h 538179"/>
                    <a:gd name="connsiteX58" fmla="*/ 1829789 w 2123365"/>
                    <a:gd name="connsiteY58" fmla="*/ 311634 h 538179"/>
                    <a:gd name="connsiteX59" fmla="*/ 1844816 w 2123365"/>
                    <a:gd name="connsiteY59" fmla="*/ 329822 h 538179"/>
                    <a:gd name="connsiteX60" fmla="*/ 1925080 w 2123365"/>
                    <a:gd name="connsiteY60" fmla="*/ 417535 h 538179"/>
                    <a:gd name="connsiteX61" fmla="*/ 1970592 w 2123365"/>
                    <a:gd name="connsiteY61" fmla="*/ 456010 h 538179"/>
                    <a:gd name="connsiteX62" fmla="*/ 2017837 w 2123365"/>
                    <a:gd name="connsiteY62" fmla="*/ 490892 h 538179"/>
                    <a:gd name="connsiteX63" fmla="*/ 2122481 w 2123365"/>
                    <a:gd name="connsiteY63" fmla="*/ 535971 h 538179"/>
                    <a:gd name="connsiteX64" fmla="*/ 2123347 w 2123365"/>
                    <a:gd name="connsiteY64" fmla="*/ 537227 h 538179"/>
                    <a:gd name="connsiteX65" fmla="*/ 2122352 w 2123365"/>
                    <a:gd name="connsiteY65" fmla="*/ 538180 h 538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23365" h="538179">
                      <a:moveTo>
                        <a:pt x="2122352" y="538180"/>
                      </a:moveTo>
                      <a:cubicBezTo>
                        <a:pt x="2122287" y="538180"/>
                        <a:pt x="2122222" y="538180"/>
                        <a:pt x="2122157" y="538158"/>
                      </a:cubicBezTo>
                      <a:cubicBezTo>
                        <a:pt x="2088228" y="532117"/>
                        <a:pt x="2053736" y="517264"/>
                        <a:pt x="2016711" y="492754"/>
                      </a:cubicBezTo>
                      <a:cubicBezTo>
                        <a:pt x="2002096" y="483075"/>
                        <a:pt x="1987026" y="471946"/>
                        <a:pt x="1969315" y="457742"/>
                      </a:cubicBezTo>
                      <a:cubicBezTo>
                        <a:pt x="1954397" y="445769"/>
                        <a:pt x="1938569" y="432929"/>
                        <a:pt x="1923672" y="419180"/>
                      </a:cubicBezTo>
                      <a:cubicBezTo>
                        <a:pt x="1893987" y="391747"/>
                        <a:pt x="1867659" y="360698"/>
                        <a:pt x="1843213" y="331251"/>
                      </a:cubicBezTo>
                      <a:cubicBezTo>
                        <a:pt x="1838190" y="325189"/>
                        <a:pt x="1833188" y="319126"/>
                        <a:pt x="1828187" y="313042"/>
                      </a:cubicBezTo>
                      <a:cubicBezTo>
                        <a:pt x="1820479" y="303688"/>
                        <a:pt x="1812511" y="294031"/>
                        <a:pt x="1804608" y="284591"/>
                      </a:cubicBezTo>
                      <a:cubicBezTo>
                        <a:pt x="1796315" y="274696"/>
                        <a:pt x="1787719" y="264801"/>
                        <a:pt x="1779383" y="255231"/>
                      </a:cubicBezTo>
                      <a:cubicBezTo>
                        <a:pt x="1774858" y="250013"/>
                        <a:pt x="1770311" y="244816"/>
                        <a:pt x="1765807" y="239576"/>
                      </a:cubicBezTo>
                      <a:lnTo>
                        <a:pt x="1756605" y="228859"/>
                      </a:lnTo>
                      <a:cubicBezTo>
                        <a:pt x="1734065" y="202616"/>
                        <a:pt x="1710768" y="175465"/>
                        <a:pt x="1685846" y="150673"/>
                      </a:cubicBezTo>
                      <a:cubicBezTo>
                        <a:pt x="1670711" y="135625"/>
                        <a:pt x="1656508" y="122894"/>
                        <a:pt x="1642369" y="111743"/>
                      </a:cubicBezTo>
                      <a:cubicBezTo>
                        <a:pt x="1625740" y="98643"/>
                        <a:pt x="1608224" y="87839"/>
                        <a:pt x="1594821" y="79893"/>
                      </a:cubicBezTo>
                      <a:cubicBezTo>
                        <a:pt x="1564530" y="61943"/>
                        <a:pt x="1528414" y="41612"/>
                        <a:pt x="1490198" y="26780"/>
                      </a:cubicBezTo>
                      <a:cubicBezTo>
                        <a:pt x="1452048" y="11970"/>
                        <a:pt x="1414265" y="3764"/>
                        <a:pt x="1377889" y="2400"/>
                      </a:cubicBezTo>
                      <a:cubicBezTo>
                        <a:pt x="1345130" y="1144"/>
                        <a:pt x="1310162" y="4868"/>
                        <a:pt x="1264519" y="14482"/>
                      </a:cubicBezTo>
                      <a:cubicBezTo>
                        <a:pt x="1230764" y="21584"/>
                        <a:pt x="1194128" y="31392"/>
                        <a:pt x="1149179" y="45358"/>
                      </a:cubicBezTo>
                      <a:cubicBezTo>
                        <a:pt x="1109101" y="57808"/>
                        <a:pt x="1069672" y="71340"/>
                        <a:pt x="1032712" y="84115"/>
                      </a:cubicBezTo>
                      <a:cubicBezTo>
                        <a:pt x="996727" y="96565"/>
                        <a:pt x="959550" y="111007"/>
                        <a:pt x="922265" y="127029"/>
                      </a:cubicBezTo>
                      <a:cubicBezTo>
                        <a:pt x="889181" y="141233"/>
                        <a:pt x="853975" y="157299"/>
                        <a:pt x="811493" y="177565"/>
                      </a:cubicBezTo>
                      <a:cubicBezTo>
                        <a:pt x="775378" y="194800"/>
                        <a:pt x="738872" y="212750"/>
                        <a:pt x="703558" y="230115"/>
                      </a:cubicBezTo>
                      <a:lnTo>
                        <a:pt x="702107" y="230829"/>
                      </a:lnTo>
                      <a:cubicBezTo>
                        <a:pt x="685089" y="239208"/>
                        <a:pt x="668070" y="247523"/>
                        <a:pt x="651030" y="255837"/>
                      </a:cubicBezTo>
                      <a:cubicBezTo>
                        <a:pt x="632648" y="264823"/>
                        <a:pt x="614243" y="273808"/>
                        <a:pt x="595882" y="282859"/>
                      </a:cubicBezTo>
                      <a:cubicBezTo>
                        <a:pt x="575270" y="293014"/>
                        <a:pt x="554678" y="303212"/>
                        <a:pt x="534087" y="313388"/>
                      </a:cubicBezTo>
                      <a:cubicBezTo>
                        <a:pt x="518130" y="321291"/>
                        <a:pt x="502194" y="329173"/>
                        <a:pt x="486236" y="337054"/>
                      </a:cubicBezTo>
                      <a:cubicBezTo>
                        <a:pt x="454018" y="352947"/>
                        <a:pt x="415911" y="371676"/>
                        <a:pt x="377760" y="389907"/>
                      </a:cubicBezTo>
                      <a:cubicBezTo>
                        <a:pt x="341146" y="407401"/>
                        <a:pt x="305095" y="424009"/>
                        <a:pt x="270625" y="439273"/>
                      </a:cubicBezTo>
                      <a:cubicBezTo>
                        <a:pt x="240486" y="452611"/>
                        <a:pt x="200646" y="470019"/>
                        <a:pt x="159810" y="486518"/>
                      </a:cubicBezTo>
                      <a:cubicBezTo>
                        <a:pt x="128306" y="499249"/>
                        <a:pt x="90805" y="513843"/>
                        <a:pt x="51723" y="525622"/>
                      </a:cubicBezTo>
                      <a:cubicBezTo>
                        <a:pt x="32171" y="531511"/>
                        <a:pt x="16149" y="535473"/>
                        <a:pt x="1274" y="538137"/>
                      </a:cubicBezTo>
                      <a:cubicBezTo>
                        <a:pt x="689" y="538223"/>
                        <a:pt x="126" y="537855"/>
                        <a:pt x="18" y="537270"/>
                      </a:cubicBezTo>
                      <a:cubicBezTo>
                        <a:pt x="-90" y="536686"/>
                        <a:pt x="300" y="536123"/>
                        <a:pt x="884" y="536015"/>
                      </a:cubicBezTo>
                      <a:cubicBezTo>
                        <a:pt x="15672" y="533373"/>
                        <a:pt x="31630" y="529432"/>
                        <a:pt x="51095" y="523565"/>
                      </a:cubicBezTo>
                      <a:cubicBezTo>
                        <a:pt x="90112" y="511829"/>
                        <a:pt x="127527" y="497236"/>
                        <a:pt x="158987" y="484526"/>
                      </a:cubicBezTo>
                      <a:cubicBezTo>
                        <a:pt x="199780" y="468049"/>
                        <a:pt x="239598" y="450641"/>
                        <a:pt x="269738" y="437303"/>
                      </a:cubicBezTo>
                      <a:cubicBezTo>
                        <a:pt x="304186" y="422060"/>
                        <a:pt x="340215" y="405453"/>
                        <a:pt x="376807" y="387958"/>
                      </a:cubicBezTo>
                      <a:cubicBezTo>
                        <a:pt x="414958" y="369727"/>
                        <a:pt x="453044" y="351020"/>
                        <a:pt x="485262" y="335105"/>
                      </a:cubicBezTo>
                      <a:cubicBezTo>
                        <a:pt x="501220" y="327224"/>
                        <a:pt x="517177" y="319343"/>
                        <a:pt x="533113" y="311440"/>
                      </a:cubicBezTo>
                      <a:cubicBezTo>
                        <a:pt x="553704" y="301241"/>
                        <a:pt x="574295" y="291043"/>
                        <a:pt x="594908" y="280910"/>
                      </a:cubicBezTo>
                      <a:cubicBezTo>
                        <a:pt x="613269" y="271860"/>
                        <a:pt x="631673" y="262874"/>
                        <a:pt x="650056" y="253888"/>
                      </a:cubicBezTo>
                      <a:cubicBezTo>
                        <a:pt x="667096" y="245574"/>
                        <a:pt x="684114" y="237238"/>
                        <a:pt x="701133" y="228880"/>
                      </a:cubicBezTo>
                      <a:lnTo>
                        <a:pt x="702584" y="228166"/>
                      </a:lnTo>
                      <a:cubicBezTo>
                        <a:pt x="737898" y="210801"/>
                        <a:pt x="774403" y="192830"/>
                        <a:pt x="810541" y="175595"/>
                      </a:cubicBezTo>
                      <a:cubicBezTo>
                        <a:pt x="853065" y="155307"/>
                        <a:pt x="888293" y="139241"/>
                        <a:pt x="921399" y="125016"/>
                      </a:cubicBezTo>
                      <a:cubicBezTo>
                        <a:pt x="958749" y="108971"/>
                        <a:pt x="995947" y="94529"/>
                        <a:pt x="1031998" y="82058"/>
                      </a:cubicBezTo>
                      <a:cubicBezTo>
                        <a:pt x="1068980" y="69261"/>
                        <a:pt x="1108430" y="55729"/>
                        <a:pt x="1148529" y="43279"/>
                      </a:cubicBezTo>
                      <a:cubicBezTo>
                        <a:pt x="1193522" y="29292"/>
                        <a:pt x="1230244" y="19462"/>
                        <a:pt x="1264064" y="12360"/>
                      </a:cubicBezTo>
                      <a:cubicBezTo>
                        <a:pt x="1309880" y="2725"/>
                        <a:pt x="1345021" y="-1021"/>
                        <a:pt x="1377954" y="235"/>
                      </a:cubicBezTo>
                      <a:cubicBezTo>
                        <a:pt x="1414568" y="1620"/>
                        <a:pt x="1452589" y="9892"/>
                        <a:pt x="1490956" y="24767"/>
                      </a:cubicBezTo>
                      <a:cubicBezTo>
                        <a:pt x="1529302" y="39641"/>
                        <a:pt x="1565526" y="60038"/>
                        <a:pt x="1595882" y="78031"/>
                      </a:cubicBezTo>
                      <a:cubicBezTo>
                        <a:pt x="1609350" y="85999"/>
                        <a:pt x="1626953" y="96846"/>
                        <a:pt x="1643668" y="110032"/>
                      </a:cubicBezTo>
                      <a:cubicBezTo>
                        <a:pt x="1657872" y="121226"/>
                        <a:pt x="1672140" y="134001"/>
                        <a:pt x="1687340" y="149114"/>
                      </a:cubicBezTo>
                      <a:cubicBezTo>
                        <a:pt x="1712327" y="173971"/>
                        <a:pt x="1735646" y="201144"/>
                        <a:pt x="1758207" y="227430"/>
                      </a:cubicBezTo>
                      <a:lnTo>
                        <a:pt x="1767409" y="238147"/>
                      </a:lnTo>
                      <a:cubicBezTo>
                        <a:pt x="1771913" y="243387"/>
                        <a:pt x="1776438" y="248584"/>
                        <a:pt x="1780964" y="253780"/>
                      </a:cubicBezTo>
                      <a:cubicBezTo>
                        <a:pt x="1789300" y="263350"/>
                        <a:pt x="1797917" y="273267"/>
                        <a:pt x="1806210" y="283162"/>
                      </a:cubicBezTo>
                      <a:cubicBezTo>
                        <a:pt x="1814135" y="292602"/>
                        <a:pt x="1822103" y="302281"/>
                        <a:pt x="1829789" y="311634"/>
                      </a:cubicBezTo>
                      <a:cubicBezTo>
                        <a:pt x="1834791" y="317697"/>
                        <a:pt x="1839792" y="323781"/>
                        <a:pt x="1844816" y="329822"/>
                      </a:cubicBezTo>
                      <a:cubicBezTo>
                        <a:pt x="1869196" y="359204"/>
                        <a:pt x="1895481" y="390188"/>
                        <a:pt x="1925080" y="417535"/>
                      </a:cubicBezTo>
                      <a:cubicBezTo>
                        <a:pt x="1939911" y="431240"/>
                        <a:pt x="1955696" y="444058"/>
                        <a:pt x="1970592" y="456010"/>
                      </a:cubicBezTo>
                      <a:cubicBezTo>
                        <a:pt x="1988260" y="470171"/>
                        <a:pt x="2003265" y="481257"/>
                        <a:pt x="2017837" y="490892"/>
                      </a:cubicBezTo>
                      <a:cubicBezTo>
                        <a:pt x="2054624" y="515250"/>
                        <a:pt x="2088856" y="529995"/>
                        <a:pt x="2122481" y="535971"/>
                      </a:cubicBezTo>
                      <a:cubicBezTo>
                        <a:pt x="2123066" y="536080"/>
                        <a:pt x="2123456" y="536643"/>
                        <a:pt x="2123347" y="537227"/>
                      </a:cubicBezTo>
                      <a:cubicBezTo>
                        <a:pt x="2123326" y="537812"/>
                        <a:pt x="2122871" y="538180"/>
                        <a:pt x="2122352" y="538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8" name="任意多边形: 形状 507">
                  <a:extLst>
                    <a:ext uri="{FF2B5EF4-FFF2-40B4-BE49-F238E27FC236}">
                      <a16:creationId xmlns:a16="http://schemas.microsoft.com/office/drawing/2014/main" id="{97CEF5D3-84A6-6DC4-95BD-36AA498A64A2}"/>
                    </a:ext>
                  </a:extLst>
                </p:cNvPr>
                <p:cNvSpPr/>
                <p:nvPr/>
              </p:nvSpPr>
              <p:spPr>
                <a:xfrm>
                  <a:off x="6392142" y="1344933"/>
                  <a:ext cx="2142383" cy="552952"/>
                </a:xfrm>
                <a:custGeom>
                  <a:avLst/>
                  <a:gdLst>
                    <a:gd name="connsiteX0" fmla="*/ 2141355 w 2142383"/>
                    <a:gd name="connsiteY0" fmla="*/ 552903 h 552952"/>
                    <a:gd name="connsiteX1" fmla="*/ 2141203 w 2142383"/>
                    <a:gd name="connsiteY1" fmla="*/ 552903 h 552952"/>
                    <a:gd name="connsiteX2" fmla="*/ 2033571 w 2142383"/>
                    <a:gd name="connsiteY2" fmla="*/ 510140 h 552952"/>
                    <a:gd name="connsiteX3" fmla="*/ 1984724 w 2142383"/>
                    <a:gd name="connsiteY3" fmla="*/ 474587 h 552952"/>
                    <a:gd name="connsiteX4" fmla="*/ 1940294 w 2142383"/>
                    <a:gd name="connsiteY4" fmla="*/ 435072 h 552952"/>
                    <a:gd name="connsiteX5" fmla="*/ 1900541 w 2142383"/>
                    <a:gd name="connsiteY5" fmla="*/ 389798 h 552952"/>
                    <a:gd name="connsiteX6" fmla="*/ 1900108 w 2142383"/>
                    <a:gd name="connsiteY6" fmla="*/ 389257 h 552952"/>
                    <a:gd name="connsiteX7" fmla="*/ 1862975 w 2142383"/>
                    <a:gd name="connsiteY7" fmla="*/ 342532 h 552952"/>
                    <a:gd name="connsiteX8" fmla="*/ 1845999 w 2142383"/>
                    <a:gd name="connsiteY8" fmla="*/ 319949 h 552952"/>
                    <a:gd name="connsiteX9" fmla="*/ 1825863 w 2142383"/>
                    <a:gd name="connsiteY9" fmla="*/ 293187 h 552952"/>
                    <a:gd name="connsiteX10" fmla="*/ 1805878 w 2142383"/>
                    <a:gd name="connsiteY10" fmla="*/ 267875 h 552952"/>
                    <a:gd name="connsiteX11" fmla="*/ 1788968 w 2142383"/>
                    <a:gd name="connsiteY11" fmla="*/ 246548 h 552952"/>
                    <a:gd name="connsiteX12" fmla="*/ 1788535 w 2142383"/>
                    <a:gd name="connsiteY12" fmla="*/ 245985 h 552952"/>
                    <a:gd name="connsiteX13" fmla="*/ 1751272 w 2142383"/>
                    <a:gd name="connsiteY13" fmla="*/ 198654 h 552952"/>
                    <a:gd name="connsiteX14" fmla="*/ 1711540 w 2142383"/>
                    <a:gd name="connsiteY14" fmla="*/ 153834 h 552952"/>
                    <a:gd name="connsiteX15" fmla="*/ 1668864 w 2142383"/>
                    <a:gd name="connsiteY15" fmla="*/ 112739 h 552952"/>
                    <a:gd name="connsiteX16" fmla="*/ 1621554 w 2142383"/>
                    <a:gd name="connsiteY16" fmla="*/ 79048 h 552952"/>
                    <a:gd name="connsiteX17" fmla="*/ 1516022 w 2142383"/>
                    <a:gd name="connsiteY17" fmla="*/ 25069 h 552952"/>
                    <a:gd name="connsiteX18" fmla="*/ 1401721 w 2142383"/>
                    <a:gd name="connsiteY18" fmla="*/ 2140 h 552952"/>
                    <a:gd name="connsiteX19" fmla="*/ 1344495 w 2142383"/>
                    <a:gd name="connsiteY19" fmla="*/ 6470 h 552952"/>
                    <a:gd name="connsiteX20" fmla="*/ 1285709 w 2142383"/>
                    <a:gd name="connsiteY20" fmla="*/ 17405 h 552952"/>
                    <a:gd name="connsiteX21" fmla="*/ 1168225 w 2142383"/>
                    <a:gd name="connsiteY21" fmla="*/ 49991 h 552952"/>
                    <a:gd name="connsiteX22" fmla="*/ 1051781 w 2142383"/>
                    <a:gd name="connsiteY22" fmla="*/ 90264 h 552952"/>
                    <a:gd name="connsiteX23" fmla="*/ 939840 w 2142383"/>
                    <a:gd name="connsiteY23" fmla="*/ 136036 h 552952"/>
                    <a:gd name="connsiteX24" fmla="*/ 828245 w 2142383"/>
                    <a:gd name="connsiteY24" fmla="*/ 187893 h 552952"/>
                    <a:gd name="connsiteX25" fmla="*/ 717625 w 2142383"/>
                    <a:gd name="connsiteY25" fmla="*/ 242802 h 552952"/>
                    <a:gd name="connsiteX26" fmla="*/ 659467 w 2142383"/>
                    <a:gd name="connsiteY26" fmla="*/ 271751 h 552952"/>
                    <a:gd name="connsiteX27" fmla="*/ 608845 w 2142383"/>
                    <a:gd name="connsiteY27" fmla="*/ 296911 h 552952"/>
                    <a:gd name="connsiteX28" fmla="*/ 566927 w 2142383"/>
                    <a:gd name="connsiteY28" fmla="*/ 317978 h 552952"/>
                    <a:gd name="connsiteX29" fmla="*/ 497662 w 2142383"/>
                    <a:gd name="connsiteY29" fmla="*/ 352686 h 552952"/>
                    <a:gd name="connsiteX30" fmla="*/ 387778 w 2142383"/>
                    <a:gd name="connsiteY30" fmla="*/ 406730 h 552952"/>
                    <a:gd name="connsiteX31" fmla="*/ 278738 w 2142383"/>
                    <a:gd name="connsiteY31" fmla="*/ 457439 h 552952"/>
                    <a:gd name="connsiteX32" fmla="*/ 165476 w 2142383"/>
                    <a:gd name="connsiteY32" fmla="*/ 504056 h 552952"/>
                    <a:gd name="connsiteX33" fmla="*/ 53773 w 2142383"/>
                    <a:gd name="connsiteY33" fmla="*/ 541817 h 552952"/>
                    <a:gd name="connsiteX34" fmla="*/ 1224 w 2142383"/>
                    <a:gd name="connsiteY34" fmla="*/ 552946 h 552952"/>
                    <a:gd name="connsiteX35" fmla="*/ 11 w 2142383"/>
                    <a:gd name="connsiteY35" fmla="*/ 552015 h 552952"/>
                    <a:gd name="connsiteX36" fmla="*/ 942 w 2142383"/>
                    <a:gd name="connsiteY36" fmla="*/ 550803 h 552952"/>
                    <a:gd name="connsiteX37" fmla="*/ 53210 w 2142383"/>
                    <a:gd name="connsiteY37" fmla="*/ 539717 h 552952"/>
                    <a:gd name="connsiteX38" fmla="*/ 164697 w 2142383"/>
                    <a:gd name="connsiteY38" fmla="*/ 502021 h 552952"/>
                    <a:gd name="connsiteX39" fmla="*/ 277872 w 2142383"/>
                    <a:gd name="connsiteY39" fmla="*/ 455447 h 552952"/>
                    <a:gd name="connsiteX40" fmla="*/ 386825 w 2142383"/>
                    <a:gd name="connsiteY40" fmla="*/ 404781 h 552952"/>
                    <a:gd name="connsiteX41" fmla="*/ 496687 w 2142383"/>
                    <a:gd name="connsiteY41" fmla="*/ 350759 h 552952"/>
                    <a:gd name="connsiteX42" fmla="*/ 565931 w 2142383"/>
                    <a:gd name="connsiteY42" fmla="*/ 316051 h 552952"/>
                    <a:gd name="connsiteX43" fmla="*/ 607849 w 2142383"/>
                    <a:gd name="connsiteY43" fmla="*/ 294984 h 552952"/>
                    <a:gd name="connsiteX44" fmla="*/ 658493 w 2142383"/>
                    <a:gd name="connsiteY44" fmla="*/ 269824 h 552952"/>
                    <a:gd name="connsiteX45" fmla="*/ 716650 w 2142383"/>
                    <a:gd name="connsiteY45" fmla="*/ 240897 h 552952"/>
                    <a:gd name="connsiteX46" fmla="*/ 827292 w 2142383"/>
                    <a:gd name="connsiteY46" fmla="*/ 185966 h 552952"/>
                    <a:gd name="connsiteX47" fmla="*/ 938952 w 2142383"/>
                    <a:gd name="connsiteY47" fmla="*/ 134087 h 552952"/>
                    <a:gd name="connsiteX48" fmla="*/ 1051045 w 2142383"/>
                    <a:gd name="connsiteY48" fmla="*/ 88272 h 552952"/>
                    <a:gd name="connsiteX49" fmla="*/ 1167554 w 2142383"/>
                    <a:gd name="connsiteY49" fmla="*/ 47977 h 552952"/>
                    <a:gd name="connsiteX50" fmla="*/ 1285212 w 2142383"/>
                    <a:gd name="connsiteY50" fmla="*/ 15348 h 552952"/>
                    <a:gd name="connsiteX51" fmla="*/ 1344170 w 2142383"/>
                    <a:gd name="connsiteY51" fmla="*/ 4370 h 552952"/>
                    <a:gd name="connsiteX52" fmla="*/ 1401721 w 2142383"/>
                    <a:gd name="connsiteY52" fmla="*/ 18 h 552952"/>
                    <a:gd name="connsiteX53" fmla="*/ 1516758 w 2142383"/>
                    <a:gd name="connsiteY53" fmla="*/ 23099 h 552952"/>
                    <a:gd name="connsiteX54" fmla="*/ 1622680 w 2142383"/>
                    <a:gd name="connsiteY54" fmla="*/ 77294 h 552952"/>
                    <a:gd name="connsiteX55" fmla="*/ 1670250 w 2142383"/>
                    <a:gd name="connsiteY55" fmla="*/ 111158 h 552952"/>
                    <a:gd name="connsiteX56" fmla="*/ 1713099 w 2142383"/>
                    <a:gd name="connsiteY56" fmla="*/ 152427 h 552952"/>
                    <a:gd name="connsiteX57" fmla="*/ 1752939 w 2142383"/>
                    <a:gd name="connsiteY57" fmla="*/ 197355 h 552952"/>
                    <a:gd name="connsiteX58" fmla="*/ 1790245 w 2142383"/>
                    <a:gd name="connsiteY58" fmla="*/ 244729 h 552952"/>
                    <a:gd name="connsiteX59" fmla="*/ 1790679 w 2142383"/>
                    <a:gd name="connsiteY59" fmla="*/ 245292 h 552952"/>
                    <a:gd name="connsiteX60" fmla="*/ 1807567 w 2142383"/>
                    <a:gd name="connsiteY60" fmla="*/ 266576 h 552952"/>
                    <a:gd name="connsiteX61" fmla="*/ 1827574 w 2142383"/>
                    <a:gd name="connsiteY61" fmla="*/ 291931 h 552952"/>
                    <a:gd name="connsiteX62" fmla="*/ 1847732 w 2142383"/>
                    <a:gd name="connsiteY62" fmla="*/ 318693 h 552952"/>
                    <a:gd name="connsiteX63" fmla="*/ 1864685 w 2142383"/>
                    <a:gd name="connsiteY63" fmla="*/ 341276 h 552952"/>
                    <a:gd name="connsiteX64" fmla="*/ 1901775 w 2142383"/>
                    <a:gd name="connsiteY64" fmla="*/ 387936 h 552952"/>
                    <a:gd name="connsiteX65" fmla="*/ 1902208 w 2142383"/>
                    <a:gd name="connsiteY65" fmla="*/ 388477 h 552952"/>
                    <a:gd name="connsiteX66" fmla="*/ 1941831 w 2142383"/>
                    <a:gd name="connsiteY66" fmla="*/ 433622 h 552952"/>
                    <a:gd name="connsiteX67" fmla="*/ 1986067 w 2142383"/>
                    <a:gd name="connsiteY67" fmla="*/ 472964 h 552952"/>
                    <a:gd name="connsiteX68" fmla="*/ 2034697 w 2142383"/>
                    <a:gd name="connsiteY68" fmla="*/ 508386 h 552952"/>
                    <a:gd name="connsiteX69" fmla="*/ 2141442 w 2142383"/>
                    <a:gd name="connsiteY69" fmla="*/ 550846 h 552952"/>
                    <a:gd name="connsiteX70" fmla="*/ 2142373 w 2142383"/>
                    <a:gd name="connsiteY70" fmla="*/ 552058 h 552952"/>
                    <a:gd name="connsiteX71" fmla="*/ 2141355 w 2142383"/>
                    <a:gd name="connsiteY71" fmla="*/ 552903 h 55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142383" h="552952">
                      <a:moveTo>
                        <a:pt x="2141355" y="552903"/>
                      </a:moveTo>
                      <a:cubicBezTo>
                        <a:pt x="2141312" y="552903"/>
                        <a:pt x="2141268" y="552903"/>
                        <a:pt x="2141203" y="552903"/>
                      </a:cubicBezTo>
                      <a:cubicBezTo>
                        <a:pt x="2107275" y="548486"/>
                        <a:pt x="2072068" y="534499"/>
                        <a:pt x="2033571" y="510140"/>
                      </a:cubicBezTo>
                      <a:cubicBezTo>
                        <a:pt x="2018328" y="500483"/>
                        <a:pt x="2002804" y="489181"/>
                        <a:pt x="1984724" y="474587"/>
                      </a:cubicBezTo>
                      <a:cubicBezTo>
                        <a:pt x="1970044" y="462722"/>
                        <a:pt x="1954498" y="449709"/>
                        <a:pt x="1940294" y="435072"/>
                      </a:cubicBezTo>
                      <a:cubicBezTo>
                        <a:pt x="1927909" y="422298"/>
                        <a:pt x="1915264" y="407921"/>
                        <a:pt x="1900541" y="389798"/>
                      </a:cubicBezTo>
                      <a:lnTo>
                        <a:pt x="1900108" y="389257"/>
                      </a:lnTo>
                      <a:cubicBezTo>
                        <a:pt x="1887766" y="374079"/>
                        <a:pt x="1875013" y="358381"/>
                        <a:pt x="1862975" y="342532"/>
                      </a:cubicBezTo>
                      <a:cubicBezTo>
                        <a:pt x="1857280" y="335040"/>
                        <a:pt x="1851651" y="327483"/>
                        <a:pt x="1845999" y="319949"/>
                      </a:cubicBezTo>
                      <a:cubicBezTo>
                        <a:pt x="1839417" y="311158"/>
                        <a:pt x="1832619" y="302064"/>
                        <a:pt x="1825863" y="293187"/>
                      </a:cubicBezTo>
                      <a:cubicBezTo>
                        <a:pt x="1819346" y="284634"/>
                        <a:pt x="1812504" y="276125"/>
                        <a:pt x="1805878" y="267875"/>
                      </a:cubicBezTo>
                      <a:cubicBezTo>
                        <a:pt x="1800292" y="260925"/>
                        <a:pt x="1794533" y="253737"/>
                        <a:pt x="1788968" y="246548"/>
                      </a:cubicBezTo>
                      <a:lnTo>
                        <a:pt x="1788535" y="245985"/>
                      </a:lnTo>
                      <a:cubicBezTo>
                        <a:pt x="1776453" y="230374"/>
                        <a:pt x="1763960" y="214222"/>
                        <a:pt x="1751272" y="198654"/>
                      </a:cubicBezTo>
                      <a:cubicBezTo>
                        <a:pt x="1737501" y="181765"/>
                        <a:pt x="1722799" y="165829"/>
                        <a:pt x="1711540" y="153834"/>
                      </a:cubicBezTo>
                      <a:cubicBezTo>
                        <a:pt x="1696579" y="137898"/>
                        <a:pt x="1682613" y="124474"/>
                        <a:pt x="1668864" y="112739"/>
                      </a:cubicBezTo>
                      <a:cubicBezTo>
                        <a:pt x="1653599" y="99726"/>
                        <a:pt x="1637100" y="88856"/>
                        <a:pt x="1621554" y="79048"/>
                      </a:cubicBezTo>
                      <a:cubicBezTo>
                        <a:pt x="1582602" y="54516"/>
                        <a:pt x="1549085" y="37346"/>
                        <a:pt x="1516022" y="25069"/>
                      </a:cubicBezTo>
                      <a:cubicBezTo>
                        <a:pt x="1476183" y="10259"/>
                        <a:pt x="1437729" y="2530"/>
                        <a:pt x="1401721" y="2140"/>
                      </a:cubicBezTo>
                      <a:cubicBezTo>
                        <a:pt x="1384854" y="1988"/>
                        <a:pt x="1366688" y="3331"/>
                        <a:pt x="1344495" y="6470"/>
                      </a:cubicBezTo>
                      <a:cubicBezTo>
                        <a:pt x="1325571" y="9155"/>
                        <a:pt x="1305803" y="12836"/>
                        <a:pt x="1285709" y="17405"/>
                      </a:cubicBezTo>
                      <a:cubicBezTo>
                        <a:pt x="1247948" y="26022"/>
                        <a:pt x="1209516" y="36675"/>
                        <a:pt x="1168225" y="49991"/>
                      </a:cubicBezTo>
                      <a:cubicBezTo>
                        <a:pt x="1128732" y="62722"/>
                        <a:pt x="1089629" y="76731"/>
                        <a:pt x="1051781" y="90264"/>
                      </a:cubicBezTo>
                      <a:cubicBezTo>
                        <a:pt x="1010317" y="105095"/>
                        <a:pt x="970174" y="122504"/>
                        <a:pt x="939840" y="136036"/>
                      </a:cubicBezTo>
                      <a:cubicBezTo>
                        <a:pt x="902858" y="152513"/>
                        <a:pt x="865313" y="169943"/>
                        <a:pt x="828245" y="187893"/>
                      </a:cubicBezTo>
                      <a:cubicBezTo>
                        <a:pt x="790895" y="205972"/>
                        <a:pt x="753654" y="224701"/>
                        <a:pt x="717625" y="242802"/>
                      </a:cubicBezTo>
                      <a:cubicBezTo>
                        <a:pt x="698268" y="252524"/>
                        <a:pt x="678543" y="262289"/>
                        <a:pt x="659467" y="271751"/>
                      </a:cubicBezTo>
                      <a:cubicBezTo>
                        <a:pt x="642579" y="280109"/>
                        <a:pt x="625690" y="288467"/>
                        <a:pt x="608845" y="296911"/>
                      </a:cubicBezTo>
                      <a:cubicBezTo>
                        <a:pt x="594858" y="303904"/>
                        <a:pt x="580892" y="310941"/>
                        <a:pt x="566927" y="317978"/>
                      </a:cubicBezTo>
                      <a:cubicBezTo>
                        <a:pt x="544235" y="329389"/>
                        <a:pt x="520786" y="341189"/>
                        <a:pt x="497662" y="352686"/>
                      </a:cubicBezTo>
                      <a:cubicBezTo>
                        <a:pt x="455050" y="373884"/>
                        <a:pt x="420126" y="391054"/>
                        <a:pt x="387778" y="406730"/>
                      </a:cubicBezTo>
                      <a:cubicBezTo>
                        <a:pt x="353546" y="423315"/>
                        <a:pt x="316651" y="440940"/>
                        <a:pt x="278738" y="457439"/>
                      </a:cubicBezTo>
                      <a:cubicBezTo>
                        <a:pt x="235802" y="476125"/>
                        <a:pt x="199816" y="490935"/>
                        <a:pt x="165476" y="504056"/>
                      </a:cubicBezTo>
                      <a:cubicBezTo>
                        <a:pt x="124402" y="519754"/>
                        <a:pt x="89694" y="532182"/>
                        <a:pt x="53773" y="541817"/>
                      </a:cubicBezTo>
                      <a:cubicBezTo>
                        <a:pt x="38378" y="545953"/>
                        <a:pt x="20104" y="550500"/>
                        <a:pt x="1224" y="552946"/>
                      </a:cubicBezTo>
                      <a:cubicBezTo>
                        <a:pt x="639" y="553011"/>
                        <a:pt x="98" y="552600"/>
                        <a:pt x="11" y="552015"/>
                      </a:cubicBezTo>
                      <a:cubicBezTo>
                        <a:pt x="-76" y="551431"/>
                        <a:pt x="357" y="550889"/>
                        <a:pt x="942" y="550803"/>
                      </a:cubicBezTo>
                      <a:cubicBezTo>
                        <a:pt x="19671" y="548356"/>
                        <a:pt x="37880" y="543831"/>
                        <a:pt x="53210" y="539717"/>
                      </a:cubicBezTo>
                      <a:cubicBezTo>
                        <a:pt x="89044" y="530103"/>
                        <a:pt x="123688" y="517697"/>
                        <a:pt x="164697" y="502021"/>
                      </a:cubicBezTo>
                      <a:cubicBezTo>
                        <a:pt x="198993" y="488921"/>
                        <a:pt x="234957" y="474111"/>
                        <a:pt x="277872" y="455447"/>
                      </a:cubicBezTo>
                      <a:cubicBezTo>
                        <a:pt x="315763" y="438970"/>
                        <a:pt x="352636" y="421367"/>
                        <a:pt x="386825" y="404781"/>
                      </a:cubicBezTo>
                      <a:cubicBezTo>
                        <a:pt x="419173" y="389105"/>
                        <a:pt x="454076" y="371935"/>
                        <a:pt x="496687" y="350759"/>
                      </a:cubicBezTo>
                      <a:cubicBezTo>
                        <a:pt x="519812" y="339262"/>
                        <a:pt x="543261" y="327462"/>
                        <a:pt x="565931" y="316051"/>
                      </a:cubicBezTo>
                      <a:cubicBezTo>
                        <a:pt x="579896" y="309014"/>
                        <a:pt x="593862" y="301999"/>
                        <a:pt x="607849" y="294984"/>
                      </a:cubicBezTo>
                      <a:cubicBezTo>
                        <a:pt x="624694" y="286539"/>
                        <a:pt x="641604" y="278182"/>
                        <a:pt x="658493" y="269824"/>
                      </a:cubicBezTo>
                      <a:cubicBezTo>
                        <a:pt x="677568" y="260384"/>
                        <a:pt x="697293" y="250619"/>
                        <a:pt x="716650" y="240897"/>
                      </a:cubicBezTo>
                      <a:cubicBezTo>
                        <a:pt x="752679" y="222774"/>
                        <a:pt x="789921" y="204045"/>
                        <a:pt x="827292" y="185966"/>
                      </a:cubicBezTo>
                      <a:cubicBezTo>
                        <a:pt x="864382" y="168016"/>
                        <a:pt x="901949" y="150565"/>
                        <a:pt x="938952" y="134087"/>
                      </a:cubicBezTo>
                      <a:cubicBezTo>
                        <a:pt x="969330" y="120555"/>
                        <a:pt x="1009538" y="103125"/>
                        <a:pt x="1051045" y="88272"/>
                      </a:cubicBezTo>
                      <a:cubicBezTo>
                        <a:pt x="1088892" y="74739"/>
                        <a:pt x="1128039" y="60730"/>
                        <a:pt x="1167554" y="47977"/>
                      </a:cubicBezTo>
                      <a:cubicBezTo>
                        <a:pt x="1208888" y="34640"/>
                        <a:pt x="1247385" y="23965"/>
                        <a:pt x="1285212" y="15348"/>
                      </a:cubicBezTo>
                      <a:cubicBezTo>
                        <a:pt x="1305370" y="10757"/>
                        <a:pt x="1325203" y="7055"/>
                        <a:pt x="1344170" y="4370"/>
                      </a:cubicBezTo>
                      <a:cubicBezTo>
                        <a:pt x="1366472" y="1209"/>
                        <a:pt x="1384746" y="-177"/>
                        <a:pt x="1401721" y="18"/>
                      </a:cubicBezTo>
                      <a:cubicBezTo>
                        <a:pt x="1437988" y="429"/>
                        <a:pt x="1476681" y="8181"/>
                        <a:pt x="1516758" y="23099"/>
                      </a:cubicBezTo>
                      <a:cubicBezTo>
                        <a:pt x="1549951" y="35441"/>
                        <a:pt x="1583598" y="52654"/>
                        <a:pt x="1622680" y="77294"/>
                      </a:cubicBezTo>
                      <a:cubicBezTo>
                        <a:pt x="1638291" y="87146"/>
                        <a:pt x="1654877" y="98058"/>
                        <a:pt x="1670250" y="111158"/>
                      </a:cubicBezTo>
                      <a:cubicBezTo>
                        <a:pt x="1684064" y="122937"/>
                        <a:pt x="1698073" y="136447"/>
                        <a:pt x="1713099" y="152427"/>
                      </a:cubicBezTo>
                      <a:cubicBezTo>
                        <a:pt x="1724380" y="164444"/>
                        <a:pt x="1739125" y="180401"/>
                        <a:pt x="1752939" y="197355"/>
                      </a:cubicBezTo>
                      <a:cubicBezTo>
                        <a:pt x="1765649" y="212944"/>
                        <a:pt x="1778142" y="229097"/>
                        <a:pt x="1790245" y="244729"/>
                      </a:cubicBezTo>
                      <a:lnTo>
                        <a:pt x="1790679" y="245292"/>
                      </a:lnTo>
                      <a:cubicBezTo>
                        <a:pt x="1796221" y="252459"/>
                        <a:pt x="1801981" y="259626"/>
                        <a:pt x="1807567" y="266576"/>
                      </a:cubicBezTo>
                      <a:cubicBezTo>
                        <a:pt x="1814193" y="274826"/>
                        <a:pt x="1821035" y="283357"/>
                        <a:pt x="1827574" y="291931"/>
                      </a:cubicBezTo>
                      <a:cubicBezTo>
                        <a:pt x="1834351" y="300808"/>
                        <a:pt x="1841149" y="309902"/>
                        <a:pt x="1847732" y="318693"/>
                      </a:cubicBezTo>
                      <a:cubicBezTo>
                        <a:pt x="1853361" y="326228"/>
                        <a:pt x="1859012" y="333763"/>
                        <a:pt x="1864685" y="341276"/>
                      </a:cubicBezTo>
                      <a:cubicBezTo>
                        <a:pt x="1876680" y="357104"/>
                        <a:pt x="1889433" y="372780"/>
                        <a:pt x="1901775" y="387936"/>
                      </a:cubicBezTo>
                      <a:lnTo>
                        <a:pt x="1902208" y="388477"/>
                      </a:lnTo>
                      <a:cubicBezTo>
                        <a:pt x="1916910" y="406557"/>
                        <a:pt x="1929490" y="420890"/>
                        <a:pt x="1941831" y="433622"/>
                      </a:cubicBezTo>
                      <a:cubicBezTo>
                        <a:pt x="1955948" y="448172"/>
                        <a:pt x="1971430" y="461142"/>
                        <a:pt x="1986067" y="472964"/>
                      </a:cubicBezTo>
                      <a:cubicBezTo>
                        <a:pt x="2004059" y="487514"/>
                        <a:pt x="2019519" y="498773"/>
                        <a:pt x="2034697" y="508386"/>
                      </a:cubicBezTo>
                      <a:cubicBezTo>
                        <a:pt x="2072913" y="532572"/>
                        <a:pt x="2107838" y="546451"/>
                        <a:pt x="2141442" y="550846"/>
                      </a:cubicBezTo>
                      <a:cubicBezTo>
                        <a:pt x="2142026" y="550933"/>
                        <a:pt x="2142459" y="551474"/>
                        <a:pt x="2142373" y="552058"/>
                      </a:cubicBezTo>
                      <a:cubicBezTo>
                        <a:pt x="2142351" y="552513"/>
                        <a:pt x="2141896" y="552903"/>
                        <a:pt x="2141355" y="55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9" name="任意多边形: 形状 508">
                  <a:extLst>
                    <a:ext uri="{FF2B5EF4-FFF2-40B4-BE49-F238E27FC236}">
                      <a16:creationId xmlns:a16="http://schemas.microsoft.com/office/drawing/2014/main" id="{34123822-83B8-0EFB-A01E-27FBA9EEB947}"/>
                    </a:ext>
                  </a:extLst>
                </p:cNvPr>
                <p:cNvSpPr/>
                <p:nvPr/>
              </p:nvSpPr>
              <p:spPr>
                <a:xfrm>
                  <a:off x="6385265" y="1392177"/>
                  <a:ext cx="2156246" cy="559876"/>
                </a:xfrm>
                <a:custGeom>
                  <a:avLst/>
                  <a:gdLst>
                    <a:gd name="connsiteX0" fmla="*/ 1086 w 2156246"/>
                    <a:gd name="connsiteY0" fmla="*/ 559854 h 559876"/>
                    <a:gd name="connsiteX1" fmla="*/ 3 w 2156246"/>
                    <a:gd name="connsiteY1" fmla="*/ 558858 h 559876"/>
                    <a:gd name="connsiteX2" fmla="*/ 999 w 2156246"/>
                    <a:gd name="connsiteY2" fmla="*/ 557689 h 559876"/>
                    <a:gd name="connsiteX3" fmla="*/ 54111 w 2156246"/>
                    <a:gd name="connsiteY3" fmla="*/ 548855 h 559876"/>
                    <a:gd name="connsiteX4" fmla="*/ 167330 w 2156246"/>
                    <a:gd name="connsiteY4" fmla="*/ 513692 h 559876"/>
                    <a:gd name="connsiteX5" fmla="*/ 282086 w 2156246"/>
                    <a:gd name="connsiteY5" fmla="*/ 467443 h 559876"/>
                    <a:gd name="connsiteX6" fmla="*/ 391992 w 2156246"/>
                    <a:gd name="connsiteY6" fmla="*/ 416366 h 559876"/>
                    <a:gd name="connsiteX7" fmla="*/ 503456 w 2156246"/>
                    <a:gd name="connsiteY7" fmla="*/ 361500 h 559876"/>
                    <a:gd name="connsiteX8" fmla="*/ 578372 w 2156246"/>
                    <a:gd name="connsiteY8" fmla="*/ 323587 h 559876"/>
                    <a:gd name="connsiteX9" fmla="*/ 615960 w 2156246"/>
                    <a:gd name="connsiteY9" fmla="*/ 304468 h 559876"/>
                    <a:gd name="connsiteX10" fmla="*/ 673880 w 2156246"/>
                    <a:gd name="connsiteY10" fmla="*/ 275476 h 559876"/>
                    <a:gd name="connsiteX11" fmla="*/ 726104 w 2156246"/>
                    <a:gd name="connsiteY11" fmla="*/ 249364 h 559876"/>
                    <a:gd name="connsiteX12" fmla="*/ 746890 w 2156246"/>
                    <a:gd name="connsiteY12" fmla="*/ 238841 h 559876"/>
                    <a:gd name="connsiteX13" fmla="*/ 838933 w 2156246"/>
                    <a:gd name="connsiteY13" fmla="*/ 192874 h 559876"/>
                    <a:gd name="connsiteX14" fmla="*/ 951632 w 2156246"/>
                    <a:gd name="connsiteY14" fmla="*/ 140108 h 559876"/>
                    <a:gd name="connsiteX15" fmla="*/ 1064136 w 2156246"/>
                    <a:gd name="connsiteY15" fmla="*/ 92408 h 559876"/>
                    <a:gd name="connsiteX16" fmla="*/ 1181317 w 2156246"/>
                    <a:gd name="connsiteY16" fmla="*/ 50512 h 559876"/>
                    <a:gd name="connsiteX17" fmla="*/ 1299450 w 2156246"/>
                    <a:gd name="connsiteY17" fmla="*/ 17189 h 559876"/>
                    <a:gd name="connsiteX18" fmla="*/ 1418212 w 2156246"/>
                    <a:gd name="connsiteY18" fmla="*/ 41 h 559876"/>
                    <a:gd name="connsiteX19" fmla="*/ 1535176 w 2156246"/>
                    <a:gd name="connsiteY19" fmla="*/ 19809 h 559876"/>
                    <a:gd name="connsiteX20" fmla="*/ 1589328 w 2156246"/>
                    <a:gd name="connsiteY20" fmla="*/ 42479 h 559876"/>
                    <a:gd name="connsiteX21" fmla="*/ 1641380 w 2156246"/>
                    <a:gd name="connsiteY21" fmla="*/ 73506 h 559876"/>
                    <a:gd name="connsiteX22" fmla="*/ 1688494 w 2156246"/>
                    <a:gd name="connsiteY22" fmla="*/ 108171 h 559876"/>
                    <a:gd name="connsiteX23" fmla="*/ 1730737 w 2156246"/>
                    <a:gd name="connsiteY23" fmla="*/ 150826 h 559876"/>
                    <a:gd name="connsiteX24" fmla="*/ 1770577 w 2156246"/>
                    <a:gd name="connsiteY24" fmla="*/ 197118 h 559876"/>
                    <a:gd name="connsiteX25" fmla="*/ 1802059 w 2156246"/>
                    <a:gd name="connsiteY25" fmla="*/ 239664 h 559876"/>
                    <a:gd name="connsiteX26" fmla="*/ 1807299 w 2156246"/>
                    <a:gd name="connsiteY26" fmla="*/ 246961 h 559876"/>
                    <a:gd name="connsiteX27" fmla="*/ 1824751 w 2156246"/>
                    <a:gd name="connsiteY27" fmla="*/ 270540 h 559876"/>
                    <a:gd name="connsiteX28" fmla="*/ 1843718 w 2156246"/>
                    <a:gd name="connsiteY28" fmla="*/ 296241 h 559876"/>
                    <a:gd name="connsiteX29" fmla="*/ 1863400 w 2156246"/>
                    <a:gd name="connsiteY29" fmla="*/ 324540 h 559876"/>
                    <a:gd name="connsiteX30" fmla="*/ 1878902 w 2156246"/>
                    <a:gd name="connsiteY30" fmla="*/ 346971 h 559876"/>
                    <a:gd name="connsiteX31" fmla="*/ 1909389 w 2156246"/>
                    <a:gd name="connsiteY31" fmla="*/ 387785 h 559876"/>
                    <a:gd name="connsiteX32" fmla="*/ 1916057 w 2156246"/>
                    <a:gd name="connsiteY32" fmla="*/ 396468 h 559876"/>
                    <a:gd name="connsiteX33" fmla="*/ 1954122 w 2156246"/>
                    <a:gd name="connsiteY33" fmla="*/ 443366 h 559876"/>
                    <a:gd name="connsiteX34" fmla="*/ 1997556 w 2156246"/>
                    <a:gd name="connsiteY34" fmla="*/ 484224 h 559876"/>
                    <a:gd name="connsiteX35" fmla="*/ 2045558 w 2156246"/>
                    <a:gd name="connsiteY35" fmla="*/ 519408 h 559876"/>
                    <a:gd name="connsiteX36" fmla="*/ 2155248 w 2156246"/>
                    <a:gd name="connsiteY36" fmla="*/ 557711 h 559876"/>
                    <a:gd name="connsiteX37" fmla="*/ 2156244 w 2156246"/>
                    <a:gd name="connsiteY37" fmla="*/ 558880 h 559876"/>
                    <a:gd name="connsiteX38" fmla="*/ 2155074 w 2156246"/>
                    <a:gd name="connsiteY38" fmla="*/ 559876 h 559876"/>
                    <a:gd name="connsiteX39" fmla="*/ 2044432 w 2156246"/>
                    <a:gd name="connsiteY39" fmla="*/ 521270 h 559876"/>
                    <a:gd name="connsiteX40" fmla="*/ 1996170 w 2156246"/>
                    <a:gd name="connsiteY40" fmla="*/ 485891 h 559876"/>
                    <a:gd name="connsiteX41" fmla="*/ 1952519 w 2156246"/>
                    <a:gd name="connsiteY41" fmla="*/ 444817 h 559876"/>
                    <a:gd name="connsiteX42" fmla="*/ 1914347 w 2156246"/>
                    <a:gd name="connsiteY42" fmla="*/ 397789 h 559876"/>
                    <a:gd name="connsiteX43" fmla="*/ 1907678 w 2156246"/>
                    <a:gd name="connsiteY43" fmla="*/ 389128 h 559876"/>
                    <a:gd name="connsiteX44" fmla="*/ 1877127 w 2156246"/>
                    <a:gd name="connsiteY44" fmla="*/ 348249 h 559876"/>
                    <a:gd name="connsiteX45" fmla="*/ 1861602 w 2156246"/>
                    <a:gd name="connsiteY45" fmla="*/ 325796 h 559876"/>
                    <a:gd name="connsiteX46" fmla="*/ 1841942 w 2156246"/>
                    <a:gd name="connsiteY46" fmla="*/ 297518 h 559876"/>
                    <a:gd name="connsiteX47" fmla="*/ 1822997 w 2156246"/>
                    <a:gd name="connsiteY47" fmla="*/ 271860 h 559876"/>
                    <a:gd name="connsiteX48" fmla="*/ 1805524 w 2156246"/>
                    <a:gd name="connsiteY48" fmla="*/ 248260 h 559876"/>
                    <a:gd name="connsiteX49" fmla="*/ 1800284 w 2156246"/>
                    <a:gd name="connsiteY49" fmla="*/ 240963 h 559876"/>
                    <a:gd name="connsiteX50" fmla="*/ 1768867 w 2156246"/>
                    <a:gd name="connsiteY50" fmla="*/ 198482 h 559876"/>
                    <a:gd name="connsiteX51" fmla="*/ 1729114 w 2156246"/>
                    <a:gd name="connsiteY51" fmla="*/ 152298 h 559876"/>
                    <a:gd name="connsiteX52" fmla="*/ 1687044 w 2156246"/>
                    <a:gd name="connsiteY52" fmla="*/ 109817 h 559876"/>
                    <a:gd name="connsiteX53" fmla="*/ 1640167 w 2156246"/>
                    <a:gd name="connsiteY53" fmla="*/ 75325 h 559876"/>
                    <a:gd name="connsiteX54" fmla="*/ 1588310 w 2156246"/>
                    <a:gd name="connsiteY54" fmla="*/ 44427 h 559876"/>
                    <a:gd name="connsiteX55" fmla="*/ 1534462 w 2156246"/>
                    <a:gd name="connsiteY55" fmla="*/ 21888 h 559876"/>
                    <a:gd name="connsiteX56" fmla="*/ 1418234 w 2156246"/>
                    <a:gd name="connsiteY56" fmla="*/ 2228 h 559876"/>
                    <a:gd name="connsiteX57" fmla="*/ 1299927 w 2156246"/>
                    <a:gd name="connsiteY57" fmla="*/ 19333 h 559876"/>
                    <a:gd name="connsiteX58" fmla="*/ 1182010 w 2156246"/>
                    <a:gd name="connsiteY58" fmla="*/ 52590 h 559876"/>
                    <a:gd name="connsiteX59" fmla="*/ 1064916 w 2156246"/>
                    <a:gd name="connsiteY59" fmla="*/ 94444 h 559876"/>
                    <a:gd name="connsiteX60" fmla="*/ 952541 w 2156246"/>
                    <a:gd name="connsiteY60" fmla="*/ 142078 h 559876"/>
                    <a:gd name="connsiteX61" fmla="*/ 839886 w 2156246"/>
                    <a:gd name="connsiteY61" fmla="*/ 194822 h 559876"/>
                    <a:gd name="connsiteX62" fmla="*/ 747865 w 2156246"/>
                    <a:gd name="connsiteY62" fmla="*/ 240768 h 559876"/>
                    <a:gd name="connsiteX63" fmla="*/ 727079 w 2156246"/>
                    <a:gd name="connsiteY63" fmla="*/ 251291 h 559876"/>
                    <a:gd name="connsiteX64" fmla="*/ 674854 w 2156246"/>
                    <a:gd name="connsiteY64" fmla="*/ 277403 h 559876"/>
                    <a:gd name="connsiteX65" fmla="*/ 616956 w 2156246"/>
                    <a:gd name="connsiteY65" fmla="*/ 306395 h 559876"/>
                    <a:gd name="connsiteX66" fmla="*/ 579390 w 2156246"/>
                    <a:gd name="connsiteY66" fmla="*/ 325514 h 559876"/>
                    <a:gd name="connsiteX67" fmla="*/ 504452 w 2156246"/>
                    <a:gd name="connsiteY67" fmla="*/ 363449 h 559876"/>
                    <a:gd name="connsiteX68" fmla="*/ 392966 w 2156246"/>
                    <a:gd name="connsiteY68" fmla="*/ 418336 h 559876"/>
                    <a:gd name="connsiteX69" fmla="*/ 282974 w 2156246"/>
                    <a:gd name="connsiteY69" fmla="*/ 469457 h 559876"/>
                    <a:gd name="connsiteX70" fmla="*/ 168109 w 2156246"/>
                    <a:gd name="connsiteY70" fmla="*/ 515749 h 559876"/>
                    <a:gd name="connsiteX71" fmla="*/ 54631 w 2156246"/>
                    <a:gd name="connsiteY71" fmla="*/ 550999 h 559876"/>
                    <a:gd name="connsiteX72" fmla="*/ 1215 w 2156246"/>
                    <a:gd name="connsiteY72" fmla="*/ 559876 h 559876"/>
                    <a:gd name="connsiteX73" fmla="*/ 1086 w 2156246"/>
                    <a:gd name="connsiteY73" fmla="*/ 559854 h 559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2156246" h="559876">
                      <a:moveTo>
                        <a:pt x="1086" y="559854"/>
                      </a:moveTo>
                      <a:cubicBezTo>
                        <a:pt x="523" y="559854"/>
                        <a:pt x="46" y="559421"/>
                        <a:pt x="3" y="558858"/>
                      </a:cubicBezTo>
                      <a:cubicBezTo>
                        <a:pt x="-40" y="558274"/>
                        <a:pt x="393" y="557732"/>
                        <a:pt x="999" y="557689"/>
                      </a:cubicBezTo>
                      <a:cubicBezTo>
                        <a:pt x="16935" y="556325"/>
                        <a:pt x="33802" y="553532"/>
                        <a:pt x="54111" y="548855"/>
                      </a:cubicBezTo>
                      <a:cubicBezTo>
                        <a:pt x="96138" y="539198"/>
                        <a:pt x="136692" y="524973"/>
                        <a:pt x="167330" y="513692"/>
                      </a:cubicBezTo>
                      <a:cubicBezTo>
                        <a:pt x="202991" y="500528"/>
                        <a:pt x="240536" y="485393"/>
                        <a:pt x="282086" y="467443"/>
                      </a:cubicBezTo>
                      <a:cubicBezTo>
                        <a:pt x="322640" y="449927"/>
                        <a:pt x="362112" y="430938"/>
                        <a:pt x="391992" y="416366"/>
                      </a:cubicBezTo>
                      <a:cubicBezTo>
                        <a:pt x="427717" y="398936"/>
                        <a:pt x="465933" y="380207"/>
                        <a:pt x="503456" y="361500"/>
                      </a:cubicBezTo>
                      <a:cubicBezTo>
                        <a:pt x="528508" y="349007"/>
                        <a:pt x="553862" y="336080"/>
                        <a:pt x="578372" y="323587"/>
                      </a:cubicBezTo>
                      <a:cubicBezTo>
                        <a:pt x="590887" y="317200"/>
                        <a:pt x="603424" y="310812"/>
                        <a:pt x="615960" y="304468"/>
                      </a:cubicBezTo>
                      <a:cubicBezTo>
                        <a:pt x="635209" y="294703"/>
                        <a:pt x="654869" y="284938"/>
                        <a:pt x="673880" y="275476"/>
                      </a:cubicBezTo>
                      <a:cubicBezTo>
                        <a:pt x="691006" y="266945"/>
                        <a:pt x="708739" y="258155"/>
                        <a:pt x="726104" y="249364"/>
                      </a:cubicBezTo>
                      <a:lnTo>
                        <a:pt x="746890" y="238841"/>
                      </a:lnTo>
                      <a:cubicBezTo>
                        <a:pt x="776987" y="223620"/>
                        <a:pt x="808079" y="207857"/>
                        <a:pt x="838933" y="192874"/>
                      </a:cubicBezTo>
                      <a:cubicBezTo>
                        <a:pt x="879769" y="173041"/>
                        <a:pt x="920605" y="154268"/>
                        <a:pt x="951632" y="140108"/>
                      </a:cubicBezTo>
                      <a:cubicBezTo>
                        <a:pt x="984630" y="125060"/>
                        <a:pt x="1023820" y="107630"/>
                        <a:pt x="1064136" y="92408"/>
                      </a:cubicBezTo>
                      <a:cubicBezTo>
                        <a:pt x="1107548" y="76018"/>
                        <a:pt x="1145872" y="62312"/>
                        <a:pt x="1181317" y="50512"/>
                      </a:cubicBezTo>
                      <a:cubicBezTo>
                        <a:pt x="1220767" y="37369"/>
                        <a:pt x="1260498" y="26153"/>
                        <a:pt x="1299450" y="17189"/>
                      </a:cubicBezTo>
                      <a:cubicBezTo>
                        <a:pt x="1334527" y="9113"/>
                        <a:pt x="1376077" y="755"/>
                        <a:pt x="1418212" y="41"/>
                      </a:cubicBezTo>
                      <a:cubicBezTo>
                        <a:pt x="1455367" y="-587"/>
                        <a:pt x="1494709" y="6060"/>
                        <a:pt x="1535176" y="19809"/>
                      </a:cubicBezTo>
                      <a:cubicBezTo>
                        <a:pt x="1555204" y="26608"/>
                        <a:pt x="1572916" y="34034"/>
                        <a:pt x="1589328" y="42479"/>
                      </a:cubicBezTo>
                      <a:cubicBezTo>
                        <a:pt x="1605459" y="50771"/>
                        <a:pt x="1621979" y="60645"/>
                        <a:pt x="1641380" y="73506"/>
                      </a:cubicBezTo>
                      <a:cubicBezTo>
                        <a:pt x="1657878" y="84462"/>
                        <a:pt x="1673901" y="95331"/>
                        <a:pt x="1688494" y="108171"/>
                      </a:cubicBezTo>
                      <a:cubicBezTo>
                        <a:pt x="1704668" y="122396"/>
                        <a:pt x="1718937" y="137704"/>
                        <a:pt x="1730737" y="150826"/>
                      </a:cubicBezTo>
                      <a:cubicBezTo>
                        <a:pt x="1744054" y="165614"/>
                        <a:pt x="1757824" y="180879"/>
                        <a:pt x="1770577" y="197118"/>
                      </a:cubicBezTo>
                      <a:cubicBezTo>
                        <a:pt x="1781490" y="210997"/>
                        <a:pt x="1791948" y="225568"/>
                        <a:pt x="1802059" y="239664"/>
                      </a:cubicBezTo>
                      <a:lnTo>
                        <a:pt x="1807299" y="246961"/>
                      </a:lnTo>
                      <a:cubicBezTo>
                        <a:pt x="1813015" y="254885"/>
                        <a:pt x="1818970" y="262832"/>
                        <a:pt x="1824751" y="270540"/>
                      </a:cubicBezTo>
                      <a:cubicBezTo>
                        <a:pt x="1831030" y="278919"/>
                        <a:pt x="1837547" y="287558"/>
                        <a:pt x="1843718" y="296241"/>
                      </a:cubicBezTo>
                      <a:cubicBezTo>
                        <a:pt x="1850387" y="305594"/>
                        <a:pt x="1857012" y="315229"/>
                        <a:pt x="1863400" y="324540"/>
                      </a:cubicBezTo>
                      <a:cubicBezTo>
                        <a:pt x="1868466" y="331902"/>
                        <a:pt x="1873684" y="339523"/>
                        <a:pt x="1878902" y="346971"/>
                      </a:cubicBezTo>
                      <a:cubicBezTo>
                        <a:pt x="1888667" y="360872"/>
                        <a:pt x="1899212" y="374556"/>
                        <a:pt x="1909389" y="387785"/>
                      </a:cubicBezTo>
                      <a:cubicBezTo>
                        <a:pt x="1911619" y="390665"/>
                        <a:pt x="1913849" y="393567"/>
                        <a:pt x="1916057" y="396468"/>
                      </a:cubicBezTo>
                      <a:cubicBezTo>
                        <a:pt x="1926753" y="410434"/>
                        <a:pt x="1940091" y="427820"/>
                        <a:pt x="1954122" y="443366"/>
                      </a:cubicBezTo>
                      <a:cubicBezTo>
                        <a:pt x="1965597" y="456076"/>
                        <a:pt x="1979000" y="468677"/>
                        <a:pt x="1997556" y="484224"/>
                      </a:cubicBezTo>
                      <a:cubicBezTo>
                        <a:pt x="2014358" y="498298"/>
                        <a:pt x="2030055" y="509816"/>
                        <a:pt x="2045558" y="519408"/>
                      </a:cubicBezTo>
                      <a:cubicBezTo>
                        <a:pt x="2081544" y="541688"/>
                        <a:pt x="2118461" y="554571"/>
                        <a:pt x="2155248" y="557711"/>
                      </a:cubicBezTo>
                      <a:cubicBezTo>
                        <a:pt x="2155854" y="557754"/>
                        <a:pt x="2156287" y="558295"/>
                        <a:pt x="2156244" y="558880"/>
                      </a:cubicBezTo>
                      <a:cubicBezTo>
                        <a:pt x="2156200" y="559465"/>
                        <a:pt x="2155659" y="559898"/>
                        <a:pt x="2155074" y="559876"/>
                      </a:cubicBezTo>
                      <a:cubicBezTo>
                        <a:pt x="2117941" y="556715"/>
                        <a:pt x="2080721" y="543723"/>
                        <a:pt x="2044432" y="521270"/>
                      </a:cubicBezTo>
                      <a:cubicBezTo>
                        <a:pt x="2028843" y="511614"/>
                        <a:pt x="2013059" y="500051"/>
                        <a:pt x="1996170" y="485891"/>
                      </a:cubicBezTo>
                      <a:cubicBezTo>
                        <a:pt x="1977528" y="470280"/>
                        <a:pt x="1964082" y="457613"/>
                        <a:pt x="1952519" y="444817"/>
                      </a:cubicBezTo>
                      <a:cubicBezTo>
                        <a:pt x="1938424" y="429206"/>
                        <a:pt x="1925065" y="411776"/>
                        <a:pt x="1914347" y="397789"/>
                      </a:cubicBezTo>
                      <a:cubicBezTo>
                        <a:pt x="1912138" y="394887"/>
                        <a:pt x="1909908" y="392008"/>
                        <a:pt x="1907678" y="389128"/>
                      </a:cubicBezTo>
                      <a:cubicBezTo>
                        <a:pt x="1897480" y="375877"/>
                        <a:pt x="1886935" y="362171"/>
                        <a:pt x="1877127" y="348249"/>
                      </a:cubicBezTo>
                      <a:cubicBezTo>
                        <a:pt x="1871887" y="340801"/>
                        <a:pt x="1866669" y="333179"/>
                        <a:pt x="1861602" y="325796"/>
                      </a:cubicBezTo>
                      <a:cubicBezTo>
                        <a:pt x="1855215" y="316485"/>
                        <a:pt x="1848611" y="306872"/>
                        <a:pt x="1841942" y="297518"/>
                      </a:cubicBezTo>
                      <a:cubicBezTo>
                        <a:pt x="1835772" y="288857"/>
                        <a:pt x="1829276" y="280218"/>
                        <a:pt x="1822997" y="271860"/>
                      </a:cubicBezTo>
                      <a:cubicBezTo>
                        <a:pt x="1817216" y="264174"/>
                        <a:pt x="1811240" y="256206"/>
                        <a:pt x="1805524" y="248260"/>
                      </a:cubicBezTo>
                      <a:lnTo>
                        <a:pt x="1800284" y="240963"/>
                      </a:lnTo>
                      <a:cubicBezTo>
                        <a:pt x="1790194" y="226889"/>
                        <a:pt x="1779736" y="212339"/>
                        <a:pt x="1768867" y="198482"/>
                      </a:cubicBezTo>
                      <a:cubicBezTo>
                        <a:pt x="1756157" y="182308"/>
                        <a:pt x="1742408" y="167043"/>
                        <a:pt x="1729114" y="152298"/>
                      </a:cubicBezTo>
                      <a:cubicBezTo>
                        <a:pt x="1717335" y="139220"/>
                        <a:pt x="1703131" y="123955"/>
                        <a:pt x="1687044" y="109817"/>
                      </a:cubicBezTo>
                      <a:cubicBezTo>
                        <a:pt x="1672558" y="97085"/>
                        <a:pt x="1656601" y="86237"/>
                        <a:pt x="1640167" y="75325"/>
                      </a:cubicBezTo>
                      <a:cubicBezTo>
                        <a:pt x="1620832" y="62507"/>
                        <a:pt x="1604355" y="52677"/>
                        <a:pt x="1588310" y="44427"/>
                      </a:cubicBezTo>
                      <a:cubicBezTo>
                        <a:pt x="1572006" y="36026"/>
                        <a:pt x="1554403" y="28665"/>
                        <a:pt x="1534462" y="21888"/>
                      </a:cubicBezTo>
                      <a:cubicBezTo>
                        <a:pt x="1494232" y="8225"/>
                        <a:pt x="1455150" y="1621"/>
                        <a:pt x="1418234" y="2228"/>
                      </a:cubicBezTo>
                      <a:cubicBezTo>
                        <a:pt x="1376315" y="2942"/>
                        <a:pt x="1334895" y="11278"/>
                        <a:pt x="1299927" y="19333"/>
                      </a:cubicBezTo>
                      <a:cubicBezTo>
                        <a:pt x="1261061" y="28275"/>
                        <a:pt x="1221373" y="39469"/>
                        <a:pt x="1182010" y="52590"/>
                      </a:cubicBezTo>
                      <a:cubicBezTo>
                        <a:pt x="1146609" y="64391"/>
                        <a:pt x="1108306" y="78075"/>
                        <a:pt x="1064916" y="94444"/>
                      </a:cubicBezTo>
                      <a:cubicBezTo>
                        <a:pt x="1024664" y="109643"/>
                        <a:pt x="985517" y="127052"/>
                        <a:pt x="952541" y="142078"/>
                      </a:cubicBezTo>
                      <a:cubicBezTo>
                        <a:pt x="921536" y="156217"/>
                        <a:pt x="880700" y="174989"/>
                        <a:pt x="839886" y="194822"/>
                      </a:cubicBezTo>
                      <a:cubicBezTo>
                        <a:pt x="809053" y="209806"/>
                        <a:pt x="777939" y="225547"/>
                        <a:pt x="747865" y="240768"/>
                      </a:cubicBezTo>
                      <a:lnTo>
                        <a:pt x="727079" y="251291"/>
                      </a:lnTo>
                      <a:cubicBezTo>
                        <a:pt x="709714" y="260060"/>
                        <a:pt x="691981" y="268872"/>
                        <a:pt x="674854" y="277403"/>
                      </a:cubicBezTo>
                      <a:cubicBezTo>
                        <a:pt x="655843" y="286844"/>
                        <a:pt x="636205" y="296630"/>
                        <a:pt x="616956" y="306395"/>
                      </a:cubicBezTo>
                      <a:cubicBezTo>
                        <a:pt x="604420" y="312739"/>
                        <a:pt x="591905" y="319127"/>
                        <a:pt x="579390" y="325514"/>
                      </a:cubicBezTo>
                      <a:cubicBezTo>
                        <a:pt x="554858" y="338007"/>
                        <a:pt x="529504" y="350934"/>
                        <a:pt x="504452" y="363449"/>
                      </a:cubicBezTo>
                      <a:cubicBezTo>
                        <a:pt x="466929" y="382178"/>
                        <a:pt x="428692" y="400885"/>
                        <a:pt x="392966" y="418336"/>
                      </a:cubicBezTo>
                      <a:cubicBezTo>
                        <a:pt x="363086" y="432930"/>
                        <a:pt x="323571" y="451919"/>
                        <a:pt x="282974" y="469457"/>
                      </a:cubicBezTo>
                      <a:cubicBezTo>
                        <a:pt x="241380" y="487428"/>
                        <a:pt x="203814" y="502585"/>
                        <a:pt x="168109" y="515749"/>
                      </a:cubicBezTo>
                      <a:cubicBezTo>
                        <a:pt x="137429" y="527073"/>
                        <a:pt x="96788" y="541320"/>
                        <a:pt x="54631" y="550999"/>
                      </a:cubicBezTo>
                      <a:cubicBezTo>
                        <a:pt x="34235" y="555697"/>
                        <a:pt x="17260" y="558512"/>
                        <a:pt x="1215" y="559876"/>
                      </a:cubicBezTo>
                      <a:cubicBezTo>
                        <a:pt x="1151" y="559854"/>
                        <a:pt x="1129" y="559854"/>
                        <a:pt x="1086" y="5598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0" name="任意多边形: 形状 509">
                  <a:extLst>
                    <a:ext uri="{FF2B5EF4-FFF2-40B4-BE49-F238E27FC236}">
                      <a16:creationId xmlns:a16="http://schemas.microsoft.com/office/drawing/2014/main" id="{13953261-7766-6C17-A72E-C0BC7037910F}"/>
                    </a:ext>
                  </a:extLst>
                </p:cNvPr>
                <p:cNvSpPr/>
                <p:nvPr/>
              </p:nvSpPr>
              <p:spPr>
                <a:xfrm>
                  <a:off x="6381110" y="1449803"/>
                  <a:ext cx="2164556" cy="557201"/>
                </a:xfrm>
                <a:custGeom>
                  <a:avLst/>
                  <a:gdLst>
                    <a:gd name="connsiteX0" fmla="*/ 2163451 w 2164556"/>
                    <a:gd name="connsiteY0" fmla="*/ 557202 h 557201"/>
                    <a:gd name="connsiteX1" fmla="*/ 2163408 w 2164556"/>
                    <a:gd name="connsiteY1" fmla="*/ 557202 h 557201"/>
                    <a:gd name="connsiteX2" fmla="*/ 2050189 w 2164556"/>
                    <a:gd name="connsiteY2" fmla="*/ 523187 h 557201"/>
                    <a:gd name="connsiteX3" fmla="*/ 2002035 w 2164556"/>
                    <a:gd name="connsiteY3" fmla="*/ 487721 h 557201"/>
                    <a:gd name="connsiteX4" fmla="*/ 1959446 w 2164556"/>
                    <a:gd name="connsiteY4" fmla="*/ 445413 h 557201"/>
                    <a:gd name="connsiteX5" fmla="*/ 1921576 w 2164556"/>
                    <a:gd name="connsiteY5" fmla="*/ 397475 h 557201"/>
                    <a:gd name="connsiteX6" fmla="*/ 1885915 w 2164556"/>
                    <a:gd name="connsiteY6" fmla="*/ 347589 h 557201"/>
                    <a:gd name="connsiteX7" fmla="*/ 1872470 w 2164556"/>
                    <a:gd name="connsiteY7" fmla="*/ 327539 h 557201"/>
                    <a:gd name="connsiteX8" fmla="*/ 1851684 w 2164556"/>
                    <a:gd name="connsiteY8" fmla="*/ 296620 h 557201"/>
                    <a:gd name="connsiteX9" fmla="*/ 1831006 w 2164556"/>
                    <a:gd name="connsiteY9" fmla="*/ 266913 h 557201"/>
                    <a:gd name="connsiteX10" fmla="*/ 1816867 w 2164556"/>
                    <a:gd name="connsiteY10" fmla="*/ 246755 h 557201"/>
                    <a:gd name="connsiteX11" fmla="*/ 1781206 w 2164556"/>
                    <a:gd name="connsiteY11" fmla="*/ 197453 h 557201"/>
                    <a:gd name="connsiteX12" fmla="*/ 1742514 w 2164556"/>
                    <a:gd name="connsiteY12" fmla="*/ 150880 h 557201"/>
                    <a:gd name="connsiteX13" fmla="*/ 1700574 w 2164556"/>
                    <a:gd name="connsiteY13" fmla="*/ 107857 h 557201"/>
                    <a:gd name="connsiteX14" fmla="*/ 1653373 w 2164556"/>
                    <a:gd name="connsiteY14" fmla="*/ 71308 h 557201"/>
                    <a:gd name="connsiteX15" fmla="*/ 1547386 w 2164556"/>
                    <a:gd name="connsiteY15" fmla="*/ 18954 h 557201"/>
                    <a:gd name="connsiteX16" fmla="*/ 1429880 w 2164556"/>
                    <a:gd name="connsiteY16" fmla="*/ 2282 h 557201"/>
                    <a:gd name="connsiteX17" fmla="*/ 1310599 w 2164556"/>
                    <a:gd name="connsiteY17" fmla="*/ 18867 h 557201"/>
                    <a:gd name="connsiteX18" fmla="*/ 1191513 w 2164556"/>
                    <a:gd name="connsiteY18" fmla="*/ 52363 h 557201"/>
                    <a:gd name="connsiteX19" fmla="*/ 1074094 w 2164556"/>
                    <a:gd name="connsiteY19" fmla="*/ 95017 h 557201"/>
                    <a:gd name="connsiteX20" fmla="*/ 959316 w 2164556"/>
                    <a:gd name="connsiteY20" fmla="*/ 144124 h 557201"/>
                    <a:gd name="connsiteX21" fmla="*/ 846076 w 2164556"/>
                    <a:gd name="connsiteY21" fmla="*/ 197150 h 557201"/>
                    <a:gd name="connsiteX22" fmla="*/ 733724 w 2164556"/>
                    <a:gd name="connsiteY22" fmla="*/ 252839 h 557201"/>
                    <a:gd name="connsiteX23" fmla="*/ 691329 w 2164556"/>
                    <a:gd name="connsiteY23" fmla="*/ 274058 h 557201"/>
                    <a:gd name="connsiteX24" fmla="*/ 622454 w 2164556"/>
                    <a:gd name="connsiteY24" fmla="*/ 308658 h 557201"/>
                    <a:gd name="connsiteX25" fmla="*/ 617799 w 2164556"/>
                    <a:gd name="connsiteY25" fmla="*/ 311018 h 557201"/>
                    <a:gd name="connsiteX26" fmla="*/ 510361 w 2164556"/>
                    <a:gd name="connsiteY26" fmla="*/ 365300 h 557201"/>
                    <a:gd name="connsiteX27" fmla="*/ 397857 w 2164556"/>
                    <a:gd name="connsiteY27" fmla="*/ 420426 h 557201"/>
                    <a:gd name="connsiteX28" fmla="*/ 285656 w 2164556"/>
                    <a:gd name="connsiteY28" fmla="*/ 472023 h 557201"/>
                    <a:gd name="connsiteX29" fmla="*/ 170229 w 2164556"/>
                    <a:gd name="connsiteY29" fmla="*/ 517817 h 557201"/>
                    <a:gd name="connsiteX30" fmla="*/ 56209 w 2164556"/>
                    <a:gd name="connsiteY30" fmla="*/ 550403 h 557201"/>
                    <a:gd name="connsiteX31" fmla="*/ 1127 w 2164556"/>
                    <a:gd name="connsiteY31" fmla="*/ 557180 h 557201"/>
                    <a:gd name="connsiteX32" fmla="*/ 1 w 2164556"/>
                    <a:gd name="connsiteY32" fmla="*/ 556141 h 557201"/>
                    <a:gd name="connsiteX33" fmla="*/ 1040 w 2164556"/>
                    <a:gd name="connsiteY33" fmla="*/ 555015 h 557201"/>
                    <a:gd name="connsiteX34" fmla="*/ 55798 w 2164556"/>
                    <a:gd name="connsiteY34" fmla="*/ 548281 h 557201"/>
                    <a:gd name="connsiteX35" fmla="*/ 169515 w 2164556"/>
                    <a:gd name="connsiteY35" fmla="*/ 515782 h 557201"/>
                    <a:gd name="connsiteX36" fmla="*/ 284812 w 2164556"/>
                    <a:gd name="connsiteY36" fmla="*/ 470031 h 557201"/>
                    <a:gd name="connsiteX37" fmla="*/ 396948 w 2164556"/>
                    <a:gd name="connsiteY37" fmla="*/ 418456 h 557201"/>
                    <a:gd name="connsiteX38" fmla="*/ 509430 w 2164556"/>
                    <a:gd name="connsiteY38" fmla="*/ 363330 h 557201"/>
                    <a:gd name="connsiteX39" fmla="*/ 616846 w 2164556"/>
                    <a:gd name="connsiteY39" fmla="*/ 309048 h 557201"/>
                    <a:gd name="connsiteX40" fmla="*/ 621501 w 2164556"/>
                    <a:gd name="connsiteY40" fmla="*/ 306688 h 557201"/>
                    <a:gd name="connsiteX41" fmla="*/ 690398 w 2164556"/>
                    <a:gd name="connsiteY41" fmla="*/ 272088 h 557201"/>
                    <a:gd name="connsiteX42" fmla="*/ 732793 w 2164556"/>
                    <a:gd name="connsiteY42" fmla="*/ 250869 h 557201"/>
                    <a:gd name="connsiteX43" fmla="*/ 845167 w 2164556"/>
                    <a:gd name="connsiteY43" fmla="*/ 195180 h 557201"/>
                    <a:gd name="connsiteX44" fmla="*/ 958450 w 2164556"/>
                    <a:gd name="connsiteY44" fmla="*/ 142132 h 557201"/>
                    <a:gd name="connsiteX45" fmla="*/ 1073336 w 2164556"/>
                    <a:gd name="connsiteY45" fmla="*/ 92982 h 557201"/>
                    <a:gd name="connsiteX46" fmla="*/ 1190863 w 2164556"/>
                    <a:gd name="connsiteY46" fmla="*/ 50284 h 557201"/>
                    <a:gd name="connsiteX47" fmla="*/ 1310166 w 2164556"/>
                    <a:gd name="connsiteY47" fmla="*/ 16745 h 557201"/>
                    <a:gd name="connsiteX48" fmla="*/ 1429858 w 2164556"/>
                    <a:gd name="connsiteY48" fmla="*/ 117 h 557201"/>
                    <a:gd name="connsiteX49" fmla="*/ 1548079 w 2164556"/>
                    <a:gd name="connsiteY49" fmla="*/ 16897 h 557201"/>
                    <a:gd name="connsiteX50" fmla="*/ 1654650 w 2164556"/>
                    <a:gd name="connsiteY50" fmla="*/ 69533 h 557201"/>
                    <a:gd name="connsiteX51" fmla="*/ 1702090 w 2164556"/>
                    <a:gd name="connsiteY51" fmla="*/ 106277 h 557201"/>
                    <a:gd name="connsiteX52" fmla="*/ 1744203 w 2164556"/>
                    <a:gd name="connsiteY52" fmla="*/ 149472 h 557201"/>
                    <a:gd name="connsiteX53" fmla="*/ 1782982 w 2164556"/>
                    <a:gd name="connsiteY53" fmla="*/ 196154 h 557201"/>
                    <a:gd name="connsiteX54" fmla="*/ 1818686 w 2164556"/>
                    <a:gd name="connsiteY54" fmla="*/ 245521 h 557201"/>
                    <a:gd name="connsiteX55" fmla="*/ 1832825 w 2164556"/>
                    <a:gd name="connsiteY55" fmla="*/ 265657 h 557201"/>
                    <a:gd name="connsiteX56" fmla="*/ 1853524 w 2164556"/>
                    <a:gd name="connsiteY56" fmla="*/ 295386 h 557201"/>
                    <a:gd name="connsiteX57" fmla="*/ 1874310 w 2164556"/>
                    <a:gd name="connsiteY57" fmla="*/ 326326 h 557201"/>
                    <a:gd name="connsiteX58" fmla="*/ 1887756 w 2164556"/>
                    <a:gd name="connsiteY58" fmla="*/ 346354 h 557201"/>
                    <a:gd name="connsiteX59" fmla="*/ 1923352 w 2164556"/>
                    <a:gd name="connsiteY59" fmla="*/ 396176 h 557201"/>
                    <a:gd name="connsiteX60" fmla="*/ 1961113 w 2164556"/>
                    <a:gd name="connsiteY60" fmla="*/ 443983 h 557201"/>
                    <a:gd name="connsiteX61" fmla="*/ 2003486 w 2164556"/>
                    <a:gd name="connsiteY61" fmla="*/ 486053 h 557201"/>
                    <a:gd name="connsiteX62" fmla="*/ 2051337 w 2164556"/>
                    <a:gd name="connsiteY62" fmla="*/ 521303 h 557201"/>
                    <a:gd name="connsiteX63" fmla="*/ 2163516 w 2164556"/>
                    <a:gd name="connsiteY63" fmla="*/ 555015 h 557201"/>
                    <a:gd name="connsiteX64" fmla="*/ 2164556 w 2164556"/>
                    <a:gd name="connsiteY64" fmla="*/ 556141 h 557201"/>
                    <a:gd name="connsiteX65" fmla="*/ 2163451 w 2164556"/>
                    <a:gd name="connsiteY65" fmla="*/ 557202 h 557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64556" h="557201">
                      <a:moveTo>
                        <a:pt x="2163451" y="557202"/>
                      </a:moveTo>
                      <a:cubicBezTo>
                        <a:pt x="2163430" y="557202"/>
                        <a:pt x="2163430" y="557202"/>
                        <a:pt x="2163408" y="557202"/>
                      </a:cubicBezTo>
                      <a:cubicBezTo>
                        <a:pt x="2123374" y="555535"/>
                        <a:pt x="2084227" y="543778"/>
                        <a:pt x="2050189" y="523187"/>
                      </a:cubicBezTo>
                      <a:cubicBezTo>
                        <a:pt x="2034037" y="513422"/>
                        <a:pt x="2017841" y="501491"/>
                        <a:pt x="2002035" y="487721"/>
                      </a:cubicBezTo>
                      <a:cubicBezTo>
                        <a:pt x="1985407" y="473235"/>
                        <a:pt x="1971484" y="459400"/>
                        <a:pt x="1959446" y="445413"/>
                      </a:cubicBezTo>
                      <a:cubicBezTo>
                        <a:pt x="1947407" y="431425"/>
                        <a:pt x="1935369" y="416182"/>
                        <a:pt x="1921576" y="397475"/>
                      </a:cubicBezTo>
                      <a:cubicBezTo>
                        <a:pt x="1910361" y="382253"/>
                        <a:pt x="1897629" y="364997"/>
                        <a:pt x="1885915" y="347589"/>
                      </a:cubicBezTo>
                      <a:cubicBezTo>
                        <a:pt x="1881433" y="340920"/>
                        <a:pt x="1876952" y="334229"/>
                        <a:pt x="1872470" y="327539"/>
                      </a:cubicBezTo>
                      <a:cubicBezTo>
                        <a:pt x="1865563" y="317211"/>
                        <a:pt x="1858656" y="306904"/>
                        <a:pt x="1851684" y="296620"/>
                      </a:cubicBezTo>
                      <a:cubicBezTo>
                        <a:pt x="1844928" y="286638"/>
                        <a:pt x="1837848" y="276613"/>
                        <a:pt x="1831006" y="266913"/>
                      </a:cubicBezTo>
                      <a:cubicBezTo>
                        <a:pt x="1826264" y="260201"/>
                        <a:pt x="1821522" y="253510"/>
                        <a:pt x="1816867" y="246755"/>
                      </a:cubicBezTo>
                      <a:cubicBezTo>
                        <a:pt x="1804114" y="228351"/>
                        <a:pt x="1792465" y="212220"/>
                        <a:pt x="1781206" y="197453"/>
                      </a:cubicBezTo>
                      <a:cubicBezTo>
                        <a:pt x="1768475" y="180738"/>
                        <a:pt x="1754553" y="164650"/>
                        <a:pt x="1742514" y="150880"/>
                      </a:cubicBezTo>
                      <a:cubicBezTo>
                        <a:pt x="1728873" y="135290"/>
                        <a:pt x="1714756" y="120827"/>
                        <a:pt x="1700574" y="107857"/>
                      </a:cubicBezTo>
                      <a:cubicBezTo>
                        <a:pt x="1684941" y="93567"/>
                        <a:pt x="1667923" y="81355"/>
                        <a:pt x="1653373" y="71308"/>
                      </a:cubicBezTo>
                      <a:cubicBezTo>
                        <a:pt x="1619444" y="47881"/>
                        <a:pt x="1583783" y="30278"/>
                        <a:pt x="1547386" y="18954"/>
                      </a:cubicBezTo>
                      <a:cubicBezTo>
                        <a:pt x="1508542" y="6872"/>
                        <a:pt x="1469005" y="1264"/>
                        <a:pt x="1429880" y="2282"/>
                      </a:cubicBezTo>
                      <a:cubicBezTo>
                        <a:pt x="1395215" y="3169"/>
                        <a:pt x="1357324" y="8431"/>
                        <a:pt x="1310599" y="18867"/>
                      </a:cubicBezTo>
                      <a:cubicBezTo>
                        <a:pt x="1273509" y="27160"/>
                        <a:pt x="1234535" y="38116"/>
                        <a:pt x="1191513" y="52363"/>
                      </a:cubicBezTo>
                      <a:cubicBezTo>
                        <a:pt x="1154791" y="64531"/>
                        <a:pt x="1116380" y="78475"/>
                        <a:pt x="1074094" y="95017"/>
                      </a:cubicBezTo>
                      <a:cubicBezTo>
                        <a:pt x="1040187" y="108290"/>
                        <a:pt x="1004786" y="123425"/>
                        <a:pt x="959316" y="144124"/>
                      </a:cubicBezTo>
                      <a:cubicBezTo>
                        <a:pt x="916727" y="163503"/>
                        <a:pt x="879702" y="180846"/>
                        <a:pt x="846076" y="197150"/>
                      </a:cubicBezTo>
                      <a:cubicBezTo>
                        <a:pt x="806171" y="216507"/>
                        <a:pt x="766895" y="236167"/>
                        <a:pt x="733724" y="252839"/>
                      </a:cubicBezTo>
                      <a:cubicBezTo>
                        <a:pt x="719606" y="259941"/>
                        <a:pt x="705468" y="267000"/>
                        <a:pt x="691329" y="274058"/>
                      </a:cubicBezTo>
                      <a:cubicBezTo>
                        <a:pt x="668724" y="285339"/>
                        <a:pt x="645362" y="297031"/>
                        <a:pt x="622454" y="308658"/>
                      </a:cubicBezTo>
                      <a:lnTo>
                        <a:pt x="617799" y="311018"/>
                      </a:lnTo>
                      <a:cubicBezTo>
                        <a:pt x="582614" y="328881"/>
                        <a:pt x="546239" y="347350"/>
                        <a:pt x="510361" y="365300"/>
                      </a:cubicBezTo>
                      <a:cubicBezTo>
                        <a:pt x="474159" y="383401"/>
                        <a:pt x="436311" y="401957"/>
                        <a:pt x="397857" y="420426"/>
                      </a:cubicBezTo>
                      <a:cubicBezTo>
                        <a:pt x="364881" y="436275"/>
                        <a:pt x="325756" y="454810"/>
                        <a:pt x="285656" y="472023"/>
                      </a:cubicBezTo>
                      <a:cubicBezTo>
                        <a:pt x="243240" y="490254"/>
                        <a:pt x="205479" y="505237"/>
                        <a:pt x="170229" y="517817"/>
                      </a:cubicBezTo>
                      <a:cubicBezTo>
                        <a:pt x="127012" y="533255"/>
                        <a:pt x="90788" y="543605"/>
                        <a:pt x="56209" y="550403"/>
                      </a:cubicBezTo>
                      <a:cubicBezTo>
                        <a:pt x="36723" y="554236"/>
                        <a:pt x="18708" y="556444"/>
                        <a:pt x="1127" y="557180"/>
                      </a:cubicBezTo>
                      <a:cubicBezTo>
                        <a:pt x="520" y="557180"/>
                        <a:pt x="22" y="556747"/>
                        <a:pt x="1" y="556141"/>
                      </a:cubicBezTo>
                      <a:cubicBezTo>
                        <a:pt x="-21" y="555535"/>
                        <a:pt x="434" y="555037"/>
                        <a:pt x="1040" y="555015"/>
                      </a:cubicBezTo>
                      <a:cubicBezTo>
                        <a:pt x="18492" y="554301"/>
                        <a:pt x="36398" y="552092"/>
                        <a:pt x="55798" y="548281"/>
                      </a:cubicBezTo>
                      <a:cubicBezTo>
                        <a:pt x="90268" y="541504"/>
                        <a:pt x="126405" y="531176"/>
                        <a:pt x="169515" y="515782"/>
                      </a:cubicBezTo>
                      <a:cubicBezTo>
                        <a:pt x="204721" y="503202"/>
                        <a:pt x="242439" y="488240"/>
                        <a:pt x="284812" y="470031"/>
                      </a:cubicBezTo>
                      <a:cubicBezTo>
                        <a:pt x="324890" y="452817"/>
                        <a:pt x="363972" y="434305"/>
                        <a:pt x="396948" y="418456"/>
                      </a:cubicBezTo>
                      <a:cubicBezTo>
                        <a:pt x="435402" y="399987"/>
                        <a:pt x="473228" y="381431"/>
                        <a:pt x="509430" y="363330"/>
                      </a:cubicBezTo>
                      <a:cubicBezTo>
                        <a:pt x="545307" y="345380"/>
                        <a:pt x="581683" y="326911"/>
                        <a:pt x="616846" y="309048"/>
                      </a:cubicBezTo>
                      <a:lnTo>
                        <a:pt x="621501" y="306688"/>
                      </a:lnTo>
                      <a:cubicBezTo>
                        <a:pt x="644409" y="295061"/>
                        <a:pt x="667793" y="283369"/>
                        <a:pt x="690398" y="272088"/>
                      </a:cubicBezTo>
                      <a:cubicBezTo>
                        <a:pt x="704537" y="265029"/>
                        <a:pt x="718675" y="257971"/>
                        <a:pt x="732793" y="250869"/>
                      </a:cubicBezTo>
                      <a:cubicBezTo>
                        <a:pt x="765964" y="234197"/>
                        <a:pt x="805240" y="214537"/>
                        <a:pt x="845167" y="195180"/>
                      </a:cubicBezTo>
                      <a:cubicBezTo>
                        <a:pt x="878792" y="178876"/>
                        <a:pt x="915861" y="161511"/>
                        <a:pt x="958450" y="142132"/>
                      </a:cubicBezTo>
                      <a:cubicBezTo>
                        <a:pt x="1003963" y="121433"/>
                        <a:pt x="1039386" y="106277"/>
                        <a:pt x="1073336" y="92982"/>
                      </a:cubicBezTo>
                      <a:cubicBezTo>
                        <a:pt x="1115666" y="76418"/>
                        <a:pt x="1154098" y="62453"/>
                        <a:pt x="1190863" y="50284"/>
                      </a:cubicBezTo>
                      <a:cubicBezTo>
                        <a:pt x="1233972" y="36016"/>
                        <a:pt x="1272989" y="25038"/>
                        <a:pt x="1310166" y="16745"/>
                      </a:cubicBezTo>
                      <a:cubicBezTo>
                        <a:pt x="1357021" y="6287"/>
                        <a:pt x="1395042" y="1004"/>
                        <a:pt x="1429858" y="117"/>
                      </a:cubicBezTo>
                      <a:cubicBezTo>
                        <a:pt x="1469244" y="-901"/>
                        <a:pt x="1509018" y="4750"/>
                        <a:pt x="1548079" y="16897"/>
                      </a:cubicBezTo>
                      <a:cubicBezTo>
                        <a:pt x="1584692" y="28286"/>
                        <a:pt x="1620548" y="45976"/>
                        <a:pt x="1654650" y="69533"/>
                      </a:cubicBezTo>
                      <a:cubicBezTo>
                        <a:pt x="1669265" y="79623"/>
                        <a:pt x="1686349" y="91900"/>
                        <a:pt x="1702090" y="106277"/>
                      </a:cubicBezTo>
                      <a:cubicBezTo>
                        <a:pt x="1716337" y="119289"/>
                        <a:pt x="1730519" y="133840"/>
                        <a:pt x="1744203" y="149472"/>
                      </a:cubicBezTo>
                      <a:cubicBezTo>
                        <a:pt x="1756263" y="163265"/>
                        <a:pt x="1770229" y="179374"/>
                        <a:pt x="1782982" y="196154"/>
                      </a:cubicBezTo>
                      <a:cubicBezTo>
                        <a:pt x="1794241" y="210943"/>
                        <a:pt x="1805933" y="227095"/>
                        <a:pt x="1818686" y="245521"/>
                      </a:cubicBezTo>
                      <a:cubicBezTo>
                        <a:pt x="1823363" y="252255"/>
                        <a:pt x="1828083" y="258967"/>
                        <a:pt x="1832825" y="265657"/>
                      </a:cubicBezTo>
                      <a:cubicBezTo>
                        <a:pt x="1839667" y="275357"/>
                        <a:pt x="1846769" y="285382"/>
                        <a:pt x="1853524" y="295386"/>
                      </a:cubicBezTo>
                      <a:cubicBezTo>
                        <a:pt x="1860496" y="305670"/>
                        <a:pt x="1867403" y="315998"/>
                        <a:pt x="1874310" y="326326"/>
                      </a:cubicBezTo>
                      <a:cubicBezTo>
                        <a:pt x="1878792" y="333017"/>
                        <a:pt x="1883252" y="339686"/>
                        <a:pt x="1887756" y="346354"/>
                      </a:cubicBezTo>
                      <a:cubicBezTo>
                        <a:pt x="1899448" y="363719"/>
                        <a:pt x="1912136" y="380976"/>
                        <a:pt x="1923352" y="396176"/>
                      </a:cubicBezTo>
                      <a:cubicBezTo>
                        <a:pt x="1937123" y="414861"/>
                        <a:pt x="1949118" y="430040"/>
                        <a:pt x="1961113" y="443983"/>
                      </a:cubicBezTo>
                      <a:cubicBezTo>
                        <a:pt x="1973065" y="457884"/>
                        <a:pt x="1986922" y="471633"/>
                        <a:pt x="2003486" y="486053"/>
                      </a:cubicBezTo>
                      <a:cubicBezTo>
                        <a:pt x="2019184" y="499738"/>
                        <a:pt x="2035293" y="511603"/>
                        <a:pt x="2051337" y="521303"/>
                      </a:cubicBezTo>
                      <a:cubicBezTo>
                        <a:pt x="2085071" y="541699"/>
                        <a:pt x="2123872" y="553370"/>
                        <a:pt x="2163516" y="555015"/>
                      </a:cubicBezTo>
                      <a:cubicBezTo>
                        <a:pt x="2164123" y="555037"/>
                        <a:pt x="2164577" y="555556"/>
                        <a:pt x="2164556" y="556141"/>
                      </a:cubicBezTo>
                      <a:cubicBezTo>
                        <a:pt x="2164512" y="556747"/>
                        <a:pt x="2164036" y="557202"/>
                        <a:pt x="2163451" y="5572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1" name="任意多边形: 形状 510">
                  <a:extLst>
                    <a:ext uri="{FF2B5EF4-FFF2-40B4-BE49-F238E27FC236}">
                      <a16:creationId xmlns:a16="http://schemas.microsoft.com/office/drawing/2014/main" id="{E46BA555-A653-201D-850E-70AA19F7D397}"/>
                    </a:ext>
                  </a:extLst>
                </p:cNvPr>
                <p:cNvSpPr/>
                <p:nvPr/>
              </p:nvSpPr>
              <p:spPr>
                <a:xfrm>
                  <a:off x="6379682" y="1519276"/>
                  <a:ext cx="2167412" cy="543439"/>
                </a:xfrm>
                <a:custGeom>
                  <a:avLst/>
                  <a:gdLst>
                    <a:gd name="connsiteX0" fmla="*/ 2166287 w 2167412"/>
                    <a:gd name="connsiteY0" fmla="*/ 543440 h 543439"/>
                    <a:gd name="connsiteX1" fmla="*/ 2053610 w 2167412"/>
                    <a:gd name="connsiteY1" fmla="*/ 514210 h 543439"/>
                    <a:gd name="connsiteX2" fmla="*/ 1963321 w 2167412"/>
                    <a:gd name="connsiteY2" fmla="*/ 438103 h 543439"/>
                    <a:gd name="connsiteX3" fmla="*/ 1889119 w 2167412"/>
                    <a:gd name="connsiteY3" fmla="*/ 340192 h 543439"/>
                    <a:gd name="connsiteX4" fmla="*/ 1862747 w 2167412"/>
                    <a:gd name="connsiteY4" fmla="*/ 301284 h 543439"/>
                    <a:gd name="connsiteX5" fmla="*/ 1818187 w 2167412"/>
                    <a:gd name="connsiteY5" fmla="*/ 236284 h 543439"/>
                    <a:gd name="connsiteX6" fmla="*/ 1742188 w 2167412"/>
                    <a:gd name="connsiteY6" fmla="*/ 140517 h 543439"/>
                    <a:gd name="connsiteX7" fmla="*/ 1652722 w 2167412"/>
                    <a:gd name="connsiteY7" fmla="*/ 62959 h 543439"/>
                    <a:gd name="connsiteX8" fmla="*/ 1546800 w 2167412"/>
                    <a:gd name="connsiteY8" fmla="*/ 15087 h 543439"/>
                    <a:gd name="connsiteX9" fmla="*/ 1429555 w 2167412"/>
                    <a:gd name="connsiteY9" fmla="*/ 2399 h 543439"/>
                    <a:gd name="connsiteX10" fmla="*/ 1309840 w 2167412"/>
                    <a:gd name="connsiteY10" fmla="*/ 18205 h 543439"/>
                    <a:gd name="connsiteX11" fmla="*/ 1191729 w 2167412"/>
                    <a:gd name="connsiteY11" fmla="*/ 50596 h 543439"/>
                    <a:gd name="connsiteX12" fmla="*/ 1075609 w 2167412"/>
                    <a:gd name="connsiteY12" fmla="*/ 92731 h 543439"/>
                    <a:gd name="connsiteX13" fmla="*/ 960745 w 2167412"/>
                    <a:gd name="connsiteY13" fmla="*/ 141145 h 543439"/>
                    <a:gd name="connsiteX14" fmla="*/ 846768 w 2167412"/>
                    <a:gd name="connsiteY14" fmla="*/ 193630 h 543439"/>
                    <a:gd name="connsiteX15" fmla="*/ 733160 w 2167412"/>
                    <a:gd name="connsiteY15" fmla="*/ 248691 h 543439"/>
                    <a:gd name="connsiteX16" fmla="*/ 625809 w 2167412"/>
                    <a:gd name="connsiteY16" fmla="*/ 301976 h 543439"/>
                    <a:gd name="connsiteX17" fmla="*/ 619876 w 2167412"/>
                    <a:gd name="connsiteY17" fmla="*/ 304921 h 543439"/>
                    <a:gd name="connsiteX18" fmla="*/ 507459 w 2167412"/>
                    <a:gd name="connsiteY18" fmla="*/ 360653 h 543439"/>
                    <a:gd name="connsiteX19" fmla="*/ 395518 w 2167412"/>
                    <a:gd name="connsiteY19" fmla="*/ 414524 h 543439"/>
                    <a:gd name="connsiteX20" fmla="*/ 283642 w 2167412"/>
                    <a:gd name="connsiteY20" fmla="*/ 464648 h 543439"/>
                    <a:gd name="connsiteX21" fmla="*/ 170250 w 2167412"/>
                    <a:gd name="connsiteY21" fmla="*/ 508407 h 543439"/>
                    <a:gd name="connsiteX22" fmla="*/ 56837 w 2167412"/>
                    <a:gd name="connsiteY22" fmla="*/ 538395 h 543439"/>
                    <a:gd name="connsiteX23" fmla="*/ 1083 w 2167412"/>
                    <a:gd name="connsiteY23" fmla="*/ 543440 h 543439"/>
                    <a:gd name="connsiteX24" fmla="*/ 0 w 2167412"/>
                    <a:gd name="connsiteY24" fmla="*/ 542357 h 543439"/>
                    <a:gd name="connsiteX25" fmla="*/ 1083 w 2167412"/>
                    <a:gd name="connsiteY25" fmla="*/ 541275 h 543439"/>
                    <a:gd name="connsiteX26" fmla="*/ 56469 w 2167412"/>
                    <a:gd name="connsiteY26" fmla="*/ 536230 h 543439"/>
                    <a:gd name="connsiteX27" fmla="*/ 169557 w 2167412"/>
                    <a:gd name="connsiteY27" fmla="*/ 506328 h 543439"/>
                    <a:gd name="connsiteX28" fmla="*/ 282797 w 2167412"/>
                    <a:gd name="connsiteY28" fmla="*/ 462635 h 543439"/>
                    <a:gd name="connsiteX29" fmla="*/ 394630 w 2167412"/>
                    <a:gd name="connsiteY29" fmla="*/ 412510 h 543439"/>
                    <a:gd name="connsiteX30" fmla="*/ 506550 w 2167412"/>
                    <a:gd name="connsiteY30" fmla="*/ 358661 h 543439"/>
                    <a:gd name="connsiteX31" fmla="*/ 618945 w 2167412"/>
                    <a:gd name="connsiteY31" fmla="*/ 302951 h 543439"/>
                    <a:gd name="connsiteX32" fmla="*/ 624878 w 2167412"/>
                    <a:gd name="connsiteY32" fmla="*/ 300006 h 543439"/>
                    <a:gd name="connsiteX33" fmla="*/ 732251 w 2167412"/>
                    <a:gd name="connsiteY33" fmla="*/ 246720 h 543439"/>
                    <a:gd name="connsiteX34" fmla="*/ 845902 w 2167412"/>
                    <a:gd name="connsiteY34" fmla="*/ 191638 h 543439"/>
                    <a:gd name="connsiteX35" fmla="*/ 959922 w 2167412"/>
                    <a:gd name="connsiteY35" fmla="*/ 139131 h 543439"/>
                    <a:gd name="connsiteX36" fmla="*/ 1074851 w 2167412"/>
                    <a:gd name="connsiteY36" fmla="*/ 90696 h 543439"/>
                    <a:gd name="connsiteX37" fmla="*/ 1191101 w 2167412"/>
                    <a:gd name="connsiteY37" fmla="*/ 48518 h 543439"/>
                    <a:gd name="connsiteX38" fmla="*/ 1309429 w 2167412"/>
                    <a:gd name="connsiteY38" fmla="*/ 16083 h 543439"/>
                    <a:gd name="connsiteX39" fmla="*/ 1429533 w 2167412"/>
                    <a:gd name="connsiteY39" fmla="*/ 233 h 543439"/>
                    <a:gd name="connsiteX40" fmla="*/ 1547407 w 2167412"/>
                    <a:gd name="connsiteY40" fmla="*/ 12987 h 543439"/>
                    <a:gd name="connsiteX41" fmla="*/ 1653956 w 2167412"/>
                    <a:gd name="connsiteY41" fmla="*/ 61162 h 543439"/>
                    <a:gd name="connsiteX42" fmla="*/ 1743812 w 2167412"/>
                    <a:gd name="connsiteY42" fmla="*/ 139066 h 543439"/>
                    <a:gd name="connsiteX43" fmla="*/ 1819984 w 2167412"/>
                    <a:gd name="connsiteY43" fmla="*/ 235050 h 543439"/>
                    <a:gd name="connsiteX44" fmla="*/ 1864566 w 2167412"/>
                    <a:gd name="connsiteY44" fmla="*/ 300093 h 543439"/>
                    <a:gd name="connsiteX45" fmla="*/ 1890938 w 2167412"/>
                    <a:gd name="connsiteY45" fmla="*/ 338980 h 543439"/>
                    <a:gd name="connsiteX46" fmla="*/ 1964988 w 2167412"/>
                    <a:gd name="connsiteY46" fmla="*/ 436695 h 543439"/>
                    <a:gd name="connsiteX47" fmla="*/ 2054714 w 2167412"/>
                    <a:gd name="connsiteY47" fmla="*/ 512348 h 543439"/>
                    <a:gd name="connsiteX48" fmla="*/ 2166330 w 2167412"/>
                    <a:gd name="connsiteY48" fmla="*/ 541318 h 543439"/>
                    <a:gd name="connsiteX49" fmla="*/ 2167413 w 2167412"/>
                    <a:gd name="connsiteY49" fmla="*/ 542401 h 543439"/>
                    <a:gd name="connsiteX50" fmla="*/ 2166287 w 2167412"/>
                    <a:gd name="connsiteY50" fmla="*/ 543440 h 543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167412" h="543439">
                      <a:moveTo>
                        <a:pt x="2166287" y="543440"/>
                      </a:moveTo>
                      <a:cubicBezTo>
                        <a:pt x="2126859" y="543440"/>
                        <a:pt x="2087907" y="533328"/>
                        <a:pt x="2053610" y="514210"/>
                      </a:cubicBezTo>
                      <a:cubicBezTo>
                        <a:pt x="2023080" y="497170"/>
                        <a:pt x="1993547" y="472270"/>
                        <a:pt x="1963321" y="438103"/>
                      </a:cubicBezTo>
                      <a:cubicBezTo>
                        <a:pt x="1935779" y="406967"/>
                        <a:pt x="1911378" y="372627"/>
                        <a:pt x="1889119" y="340192"/>
                      </a:cubicBezTo>
                      <a:cubicBezTo>
                        <a:pt x="1880264" y="327266"/>
                        <a:pt x="1871343" y="314058"/>
                        <a:pt x="1862747" y="301284"/>
                      </a:cubicBezTo>
                      <a:cubicBezTo>
                        <a:pt x="1848305" y="279870"/>
                        <a:pt x="1833387" y="257720"/>
                        <a:pt x="1818187" y="236284"/>
                      </a:cubicBezTo>
                      <a:cubicBezTo>
                        <a:pt x="1790343" y="196986"/>
                        <a:pt x="1766201" y="166565"/>
                        <a:pt x="1742188" y="140517"/>
                      </a:cubicBezTo>
                      <a:cubicBezTo>
                        <a:pt x="1712807" y="108624"/>
                        <a:pt x="1683533" y="83269"/>
                        <a:pt x="1652722" y="62959"/>
                      </a:cubicBezTo>
                      <a:cubicBezTo>
                        <a:pt x="1619573" y="41113"/>
                        <a:pt x="1583934" y="25003"/>
                        <a:pt x="1546800" y="15087"/>
                      </a:cubicBezTo>
                      <a:cubicBezTo>
                        <a:pt x="1510425" y="5343"/>
                        <a:pt x="1470997" y="1100"/>
                        <a:pt x="1429555" y="2399"/>
                      </a:cubicBezTo>
                      <a:cubicBezTo>
                        <a:pt x="1393028" y="3568"/>
                        <a:pt x="1353881" y="8721"/>
                        <a:pt x="1309840" y="18205"/>
                      </a:cubicBezTo>
                      <a:cubicBezTo>
                        <a:pt x="1273032" y="26129"/>
                        <a:pt x="1234405" y="36717"/>
                        <a:pt x="1191729" y="50596"/>
                      </a:cubicBezTo>
                      <a:cubicBezTo>
                        <a:pt x="1155202" y="62461"/>
                        <a:pt x="1117224" y="76254"/>
                        <a:pt x="1075609" y="92731"/>
                      </a:cubicBezTo>
                      <a:cubicBezTo>
                        <a:pt x="1039515" y="107021"/>
                        <a:pt x="1001948" y="122871"/>
                        <a:pt x="960745" y="141145"/>
                      </a:cubicBezTo>
                      <a:cubicBezTo>
                        <a:pt x="925322" y="156864"/>
                        <a:pt x="888037" y="174034"/>
                        <a:pt x="846768" y="193630"/>
                      </a:cubicBezTo>
                      <a:cubicBezTo>
                        <a:pt x="812536" y="209890"/>
                        <a:pt x="776421" y="227385"/>
                        <a:pt x="733160" y="248691"/>
                      </a:cubicBezTo>
                      <a:cubicBezTo>
                        <a:pt x="697326" y="266337"/>
                        <a:pt x="660972" y="284460"/>
                        <a:pt x="625809" y="301976"/>
                      </a:cubicBezTo>
                      <a:lnTo>
                        <a:pt x="619876" y="304921"/>
                      </a:lnTo>
                      <a:cubicBezTo>
                        <a:pt x="585276" y="322156"/>
                        <a:pt x="546065" y="341708"/>
                        <a:pt x="507459" y="360653"/>
                      </a:cubicBezTo>
                      <a:cubicBezTo>
                        <a:pt x="464306" y="381851"/>
                        <a:pt x="428732" y="398956"/>
                        <a:pt x="395518" y="414524"/>
                      </a:cubicBezTo>
                      <a:cubicBezTo>
                        <a:pt x="354033" y="433924"/>
                        <a:pt x="317419" y="450336"/>
                        <a:pt x="283642" y="464648"/>
                      </a:cubicBezTo>
                      <a:cubicBezTo>
                        <a:pt x="240879" y="482771"/>
                        <a:pt x="204850" y="496672"/>
                        <a:pt x="170250" y="508407"/>
                      </a:cubicBezTo>
                      <a:cubicBezTo>
                        <a:pt x="126426" y="523260"/>
                        <a:pt x="90376" y="532787"/>
                        <a:pt x="56837" y="538395"/>
                      </a:cubicBezTo>
                      <a:cubicBezTo>
                        <a:pt x="36354" y="541773"/>
                        <a:pt x="18123" y="543440"/>
                        <a:pt x="1083" y="543440"/>
                      </a:cubicBezTo>
                      <a:cubicBezTo>
                        <a:pt x="476" y="543440"/>
                        <a:pt x="0" y="542964"/>
                        <a:pt x="0" y="542357"/>
                      </a:cubicBezTo>
                      <a:cubicBezTo>
                        <a:pt x="0" y="541751"/>
                        <a:pt x="476" y="541275"/>
                        <a:pt x="1083" y="541275"/>
                      </a:cubicBezTo>
                      <a:cubicBezTo>
                        <a:pt x="17993" y="541275"/>
                        <a:pt x="36116" y="539629"/>
                        <a:pt x="56469" y="536230"/>
                      </a:cubicBezTo>
                      <a:cubicBezTo>
                        <a:pt x="89899" y="530665"/>
                        <a:pt x="125842" y="521160"/>
                        <a:pt x="169557" y="506328"/>
                      </a:cubicBezTo>
                      <a:cubicBezTo>
                        <a:pt x="204114" y="494615"/>
                        <a:pt x="240100" y="480736"/>
                        <a:pt x="282797" y="462635"/>
                      </a:cubicBezTo>
                      <a:cubicBezTo>
                        <a:pt x="316553" y="448344"/>
                        <a:pt x="353123" y="431954"/>
                        <a:pt x="394630" y="412510"/>
                      </a:cubicBezTo>
                      <a:cubicBezTo>
                        <a:pt x="427844" y="396964"/>
                        <a:pt x="463397" y="379859"/>
                        <a:pt x="506550" y="358661"/>
                      </a:cubicBezTo>
                      <a:cubicBezTo>
                        <a:pt x="545134" y="339716"/>
                        <a:pt x="584345" y="320186"/>
                        <a:pt x="618945" y="302951"/>
                      </a:cubicBezTo>
                      <a:lnTo>
                        <a:pt x="624878" y="300006"/>
                      </a:lnTo>
                      <a:cubicBezTo>
                        <a:pt x="660041" y="282490"/>
                        <a:pt x="696395" y="264367"/>
                        <a:pt x="732251" y="246720"/>
                      </a:cubicBezTo>
                      <a:cubicBezTo>
                        <a:pt x="775533" y="225393"/>
                        <a:pt x="811649" y="207898"/>
                        <a:pt x="845902" y="191638"/>
                      </a:cubicBezTo>
                      <a:cubicBezTo>
                        <a:pt x="887193" y="172042"/>
                        <a:pt x="924477" y="154872"/>
                        <a:pt x="959922" y="139131"/>
                      </a:cubicBezTo>
                      <a:cubicBezTo>
                        <a:pt x="1001147" y="120835"/>
                        <a:pt x="1038735" y="105008"/>
                        <a:pt x="1074851" y="90696"/>
                      </a:cubicBezTo>
                      <a:cubicBezTo>
                        <a:pt x="1116509" y="74197"/>
                        <a:pt x="1154552" y="60383"/>
                        <a:pt x="1191101" y="48518"/>
                      </a:cubicBezTo>
                      <a:cubicBezTo>
                        <a:pt x="1233842" y="34617"/>
                        <a:pt x="1272534" y="24007"/>
                        <a:pt x="1309429" y="16083"/>
                      </a:cubicBezTo>
                      <a:cubicBezTo>
                        <a:pt x="1353599" y="6578"/>
                        <a:pt x="1392876" y="1381"/>
                        <a:pt x="1429533" y="233"/>
                      </a:cubicBezTo>
                      <a:cubicBezTo>
                        <a:pt x="1471170" y="-1087"/>
                        <a:pt x="1510836" y="3200"/>
                        <a:pt x="1547407" y="12987"/>
                      </a:cubicBezTo>
                      <a:cubicBezTo>
                        <a:pt x="1584756" y="22990"/>
                        <a:pt x="1620612" y="39185"/>
                        <a:pt x="1653956" y="61162"/>
                      </a:cubicBezTo>
                      <a:cubicBezTo>
                        <a:pt x="1684919" y="81559"/>
                        <a:pt x="1714301" y="107043"/>
                        <a:pt x="1743812" y="139066"/>
                      </a:cubicBezTo>
                      <a:cubicBezTo>
                        <a:pt x="1767889" y="165179"/>
                        <a:pt x="1792096" y="195687"/>
                        <a:pt x="1819984" y="235050"/>
                      </a:cubicBezTo>
                      <a:cubicBezTo>
                        <a:pt x="1835184" y="256507"/>
                        <a:pt x="1850124" y="278657"/>
                        <a:pt x="1864566" y="300093"/>
                      </a:cubicBezTo>
                      <a:cubicBezTo>
                        <a:pt x="1873183" y="312867"/>
                        <a:pt x="1882082" y="326075"/>
                        <a:pt x="1890938" y="338980"/>
                      </a:cubicBezTo>
                      <a:cubicBezTo>
                        <a:pt x="1913175" y="371371"/>
                        <a:pt x="1937512" y="405625"/>
                        <a:pt x="1964988" y="436695"/>
                      </a:cubicBezTo>
                      <a:cubicBezTo>
                        <a:pt x="1995041" y="470689"/>
                        <a:pt x="2024401" y="495437"/>
                        <a:pt x="2054714" y="512348"/>
                      </a:cubicBezTo>
                      <a:cubicBezTo>
                        <a:pt x="2088686" y="531293"/>
                        <a:pt x="2127270" y="541318"/>
                        <a:pt x="2166330" y="541318"/>
                      </a:cubicBezTo>
                      <a:cubicBezTo>
                        <a:pt x="2166937" y="541318"/>
                        <a:pt x="2167413" y="541794"/>
                        <a:pt x="2167413" y="542401"/>
                      </a:cubicBezTo>
                      <a:cubicBezTo>
                        <a:pt x="2167413" y="543007"/>
                        <a:pt x="2166893" y="543440"/>
                        <a:pt x="2166287" y="5434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2" name="任意多边形: 形状 511">
                  <a:extLst>
                    <a:ext uri="{FF2B5EF4-FFF2-40B4-BE49-F238E27FC236}">
                      <a16:creationId xmlns:a16="http://schemas.microsoft.com/office/drawing/2014/main" id="{879EBDF5-7196-86AA-D88F-77C91457D5E2}"/>
                    </a:ext>
                  </a:extLst>
                </p:cNvPr>
                <p:cNvSpPr/>
                <p:nvPr/>
              </p:nvSpPr>
              <p:spPr>
                <a:xfrm>
                  <a:off x="6381088" y="1600845"/>
                  <a:ext cx="2164577" cy="517754"/>
                </a:xfrm>
                <a:custGeom>
                  <a:avLst/>
                  <a:gdLst>
                    <a:gd name="connsiteX0" fmla="*/ 9787 w 2164577"/>
                    <a:gd name="connsiteY0" fmla="*/ 517755 h 517754"/>
                    <a:gd name="connsiteX1" fmla="*/ 1040 w 2164577"/>
                    <a:gd name="connsiteY1" fmla="*/ 517582 h 517754"/>
                    <a:gd name="connsiteX2" fmla="*/ 1 w 2164577"/>
                    <a:gd name="connsiteY2" fmla="*/ 516456 h 517754"/>
                    <a:gd name="connsiteX3" fmla="*/ 1127 w 2164577"/>
                    <a:gd name="connsiteY3" fmla="*/ 515417 h 517754"/>
                    <a:gd name="connsiteX4" fmla="*/ 55755 w 2164577"/>
                    <a:gd name="connsiteY4" fmla="*/ 511671 h 517754"/>
                    <a:gd name="connsiteX5" fmla="*/ 169125 w 2164577"/>
                    <a:gd name="connsiteY5" fmla="*/ 483696 h 517754"/>
                    <a:gd name="connsiteX6" fmla="*/ 283946 w 2164577"/>
                    <a:gd name="connsiteY6" fmla="*/ 441735 h 517754"/>
                    <a:gd name="connsiteX7" fmla="*/ 395151 w 2164577"/>
                    <a:gd name="connsiteY7" fmla="*/ 394338 h 517754"/>
                    <a:gd name="connsiteX8" fmla="*/ 506637 w 2164577"/>
                    <a:gd name="connsiteY8" fmla="*/ 342525 h 517754"/>
                    <a:gd name="connsiteX9" fmla="*/ 599438 w 2164577"/>
                    <a:gd name="connsiteY9" fmla="*/ 297814 h 517754"/>
                    <a:gd name="connsiteX10" fmla="*/ 618015 w 2164577"/>
                    <a:gd name="connsiteY10" fmla="*/ 288785 h 517754"/>
                    <a:gd name="connsiteX11" fmla="*/ 691957 w 2164577"/>
                    <a:gd name="connsiteY11" fmla="*/ 253470 h 517754"/>
                    <a:gd name="connsiteX12" fmla="*/ 728592 w 2164577"/>
                    <a:gd name="connsiteY12" fmla="*/ 236062 h 517754"/>
                    <a:gd name="connsiteX13" fmla="*/ 840252 w 2164577"/>
                    <a:gd name="connsiteY13" fmla="*/ 183621 h 517754"/>
                    <a:gd name="connsiteX14" fmla="*/ 952929 w 2164577"/>
                    <a:gd name="connsiteY14" fmla="*/ 133648 h 517754"/>
                    <a:gd name="connsiteX15" fmla="*/ 1067815 w 2164577"/>
                    <a:gd name="connsiteY15" fmla="*/ 86684 h 517754"/>
                    <a:gd name="connsiteX16" fmla="*/ 1183956 w 2164577"/>
                    <a:gd name="connsiteY16" fmla="*/ 46715 h 517754"/>
                    <a:gd name="connsiteX17" fmla="*/ 1302285 w 2164577"/>
                    <a:gd name="connsiteY17" fmla="*/ 15471 h 517754"/>
                    <a:gd name="connsiteX18" fmla="*/ 1421263 w 2164577"/>
                    <a:gd name="connsiteY18" fmla="*/ 271 h 517754"/>
                    <a:gd name="connsiteX19" fmla="*/ 1538314 w 2164577"/>
                    <a:gd name="connsiteY19" fmla="*/ 11509 h 517754"/>
                    <a:gd name="connsiteX20" fmla="*/ 1645946 w 2164577"/>
                    <a:gd name="connsiteY20" fmla="*/ 56935 h 517754"/>
                    <a:gd name="connsiteX21" fmla="*/ 1694078 w 2164577"/>
                    <a:gd name="connsiteY21" fmla="*/ 90495 h 517754"/>
                    <a:gd name="connsiteX22" fmla="*/ 1737253 w 2164577"/>
                    <a:gd name="connsiteY22" fmla="*/ 130790 h 517754"/>
                    <a:gd name="connsiteX23" fmla="*/ 1777439 w 2164577"/>
                    <a:gd name="connsiteY23" fmla="*/ 175436 h 517754"/>
                    <a:gd name="connsiteX24" fmla="*/ 1814291 w 2164577"/>
                    <a:gd name="connsiteY24" fmla="*/ 222941 h 517754"/>
                    <a:gd name="connsiteX25" fmla="*/ 1825896 w 2164577"/>
                    <a:gd name="connsiteY25" fmla="*/ 238574 h 517754"/>
                    <a:gd name="connsiteX26" fmla="*/ 1850060 w 2164577"/>
                    <a:gd name="connsiteY26" fmla="*/ 271398 h 517754"/>
                    <a:gd name="connsiteX27" fmla="*/ 1874093 w 2164577"/>
                    <a:gd name="connsiteY27" fmla="*/ 305457 h 517754"/>
                    <a:gd name="connsiteX28" fmla="*/ 1884530 w 2164577"/>
                    <a:gd name="connsiteY28" fmla="*/ 320375 h 517754"/>
                    <a:gd name="connsiteX29" fmla="*/ 1920450 w 2164577"/>
                    <a:gd name="connsiteY29" fmla="*/ 368594 h 517754"/>
                    <a:gd name="connsiteX30" fmla="*/ 1958580 w 2164577"/>
                    <a:gd name="connsiteY30" fmla="*/ 414670 h 517754"/>
                    <a:gd name="connsiteX31" fmla="*/ 2002014 w 2164577"/>
                    <a:gd name="connsiteY31" fmla="*/ 454942 h 517754"/>
                    <a:gd name="connsiteX32" fmla="*/ 2050926 w 2164577"/>
                    <a:gd name="connsiteY32" fmla="*/ 488308 h 517754"/>
                    <a:gd name="connsiteX33" fmla="*/ 2163451 w 2164577"/>
                    <a:gd name="connsiteY33" fmla="*/ 515373 h 517754"/>
                    <a:gd name="connsiteX34" fmla="*/ 2164577 w 2164577"/>
                    <a:gd name="connsiteY34" fmla="*/ 516413 h 517754"/>
                    <a:gd name="connsiteX35" fmla="*/ 2163538 w 2164577"/>
                    <a:gd name="connsiteY35" fmla="*/ 517539 h 517754"/>
                    <a:gd name="connsiteX36" fmla="*/ 2049886 w 2164577"/>
                    <a:gd name="connsiteY36" fmla="*/ 490214 h 517754"/>
                    <a:gd name="connsiteX37" fmla="*/ 2000650 w 2164577"/>
                    <a:gd name="connsiteY37" fmla="*/ 456631 h 517754"/>
                    <a:gd name="connsiteX38" fmla="*/ 1956999 w 2164577"/>
                    <a:gd name="connsiteY38" fmla="*/ 416120 h 517754"/>
                    <a:gd name="connsiteX39" fmla="*/ 1918762 w 2164577"/>
                    <a:gd name="connsiteY39" fmla="*/ 369915 h 517754"/>
                    <a:gd name="connsiteX40" fmla="*/ 1882798 w 2164577"/>
                    <a:gd name="connsiteY40" fmla="*/ 321631 h 517754"/>
                    <a:gd name="connsiteX41" fmla="*/ 1872361 w 2164577"/>
                    <a:gd name="connsiteY41" fmla="*/ 306713 h 517754"/>
                    <a:gd name="connsiteX42" fmla="*/ 1848328 w 2164577"/>
                    <a:gd name="connsiteY42" fmla="*/ 272675 h 517754"/>
                    <a:gd name="connsiteX43" fmla="*/ 1824186 w 2164577"/>
                    <a:gd name="connsiteY43" fmla="*/ 239873 h 517754"/>
                    <a:gd name="connsiteX44" fmla="*/ 1812580 w 2164577"/>
                    <a:gd name="connsiteY44" fmla="*/ 224240 h 517754"/>
                    <a:gd name="connsiteX45" fmla="*/ 1775793 w 2164577"/>
                    <a:gd name="connsiteY45" fmla="*/ 176844 h 517754"/>
                    <a:gd name="connsiteX46" fmla="*/ 1735715 w 2164577"/>
                    <a:gd name="connsiteY46" fmla="*/ 132305 h 517754"/>
                    <a:gd name="connsiteX47" fmla="*/ 1692736 w 2164577"/>
                    <a:gd name="connsiteY47" fmla="*/ 92184 h 517754"/>
                    <a:gd name="connsiteX48" fmla="*/ 1644842 w 2164577"/>
                    <a:gd name="connsiteY48" fmla="*/ 58797 h 517754"/>
                    <a:gd name="connsiteX49" fmla="*/ 1537816 w 2164577"/>
                    <a:gd name="connsiteY49" fmla="*/ 13630 h 517754"/>
                    <a:gd name="connsiteX50" fmla="*/ 1421349 w 2164577"/>
                    <a:gd name="connsiteY50" fmla="*/ 2458 h 517754"/>
                    <a:gd name="connsiteX51" fmla="*/ 1302739 w 2164577"/>
                    <a:gd name="connsiteY51" fmla="*/ 17614 h 517754"/>
                    <a:gd name="connsiteX52" fmla="*/ 1184627 w 2164577"/>
                    <a:gd name="connsiteY52" fmla="*/ 48793 h 517754"/>
                    <a:gd name="connsiteX53" fmla="*/ 1068616 w 2164577"/>
                    <a:gd name="connsiteY53" fmla="*/ 88720 h 517754"/>
                    <a:gd name="connsiteX54" fmla="*/ 953817 w 2164577"/>
                    <a:gd name="connsiteY54" fmla="*/ 135640 h 517754"/>
                    <a:gd name="connsiteX55" fmla="*/ 841183 w 2164577"/>
                    <a:gd name="connsiteY55" fmla="*/ 185591 h 517754"/>
                    <a:gd name="connsiteX56" fmla="*/ 729545 w 2164577"/>
                    <a:gd name="connsiteY56" fmla="*/ 238011 h 517754"/>
                    <a:gd name="connsiteX57" fmla="*/ 692888 w 2164577"/>
                    <a:gd name="connsiteY57" fmla="*/ 255419 h 517754"/>
                    <a:gd name="connsiteX58" fmla="*/ 618968 w 2164577"/>
                    <a:gd name="connsiteY58" fmla="*/ 290733 h 517754"/>
                    <a:gd name="connsiteX59" fmla="*/ 600390 w 2164577"/>
                    <a:gd name="connsiteY59" fmla="*/ 299762 h 517754"/>
                    <a:gd name="connsiteX60" fmla="*/ 507568 w 2164577"/>
                    <a:gd name="connsiteY60" fmla="*/ 344495 h 517754"/>
                    <a:gd name="connsiteX61" fmla="*/ 396060 w 2164577"/>
                    <a:gd name="connsiteY61" fmla="*/ 396330 h 517754"/>
                    <a:gd name="connsiteX62" fmla="*/ 284747 w 2164577"/>
                    <a:gd name="connsiteY62" fmla="*/ 443770 h 517754"/>
                    <a:gd name="connsiteX63" fmla="*/ 169818 w 2164577"/>
                    <a:gd name="connsiteY63" fmla="*/ 485753 h 517754"/>
                    <a:gd name="connsiteX64" fmla="*/ 56101 w 2164577"/>
                    <a:gd name="connsiteY64" fmla="*/ 513814 h 517754"/>
                    <a:gd name="connsiteX65" fmla="*/ 9787 w 2164577"/>
                    <a:gd name="connsiteY65" fmla="*/ 517755 h 51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64577" h="517754">
                      <a:moveTo>
                        <a:pt x="9787" y="517755"/>
                      </a:moveTo>
                      <a:cubicBezTo>
                        <a:pt x="6821" y="517755"/>
                        <a:pt x="3898" y="517690"/>
                        <a:pt x="1040" y="517582"/>
                      </a:cubicBezTo>
                      <a:cubicBezTo>
                        <a:pt x="434" y="517560"/>
                        <a:pt x="-21" y="517040"/>
                        <a:pt x="1" y="516456"/>
                      </a:cubicBezTo>
                      <a:cubicBezTo>
                        <a:pt x="22" y="515850"/>
                        <a:pt x="520" y="515417"/>
                        <a:pt x="1127" y="515417"/>
                      </a:cubicBezTo>
                      <a:cubicBezTo>
                        <a:pt x="17106" y="516088"/>
                        <a:pt x="34449" y="514897"/>
                        <a:pt x="55755" y="511671"/>
                      </a:cubicBezTo>
                      <a:cubicBezTo>
                        <a:pt x="90138" y="506474"/>
                        <a:pt x="127228" y="497337"/>
                        <a:pt x="169125" y="483696"/>
                      </a:cubicBezTo>
                      <a:cubicBezTo>
                        <a:pt x="209224" y="470662"/>
                        <a:pt x="248003" y="455830"/>
                        <a:pt x="283946" y="441735"/>
                      </a:cubicBezTo>
                      <a:cubicBezTo>
                        <a:pt x="316857" y="428830"/>
                        <a:pt x="352193" y="413782"/>
                        <a:pt x="395151" y="394338"/>
                      </a:cubicBezTo>
                      <a:cubicBezTo>
                        <a:pt x="428819" y="379117"/>
                        <a:pt x="464242" y="362640"/>
                        <a:pt x="506637" y="342525"/>
                      </a:cubicBezTo>
                      <a:cubicBezTo>
                        <a:pt x="537643" y="327802"/>
                        <a:pt x="569060" y="312559"/>
                        <a:pt x="599438" y="297814"/>
                      </a:cubicBezTo>
                      <a:lnTo>
                        <a:pt x="618015" y="288785"/>
                      </a:lnTo>
                      <a:cubicBezTo>
                        <a:pt x="642590" y="276876"/>
                        <a:pt x="667685" y="264967"/>
                        <a:pt x="691957" y="253470"/>
                      </a:cubicBezTo>
                      <a:cubicBezTo>
                        <a:pt x="704169" y="247667"/>
                        <a:pt x="716402" y="241886"/>
                        <a:pt x="728592" y="236062"/>
                      </a:cubicBezTo>
                      <a:cubicBezTo>
                        <a:pt x="769016" y="216792"/>
                        <a:pt x="805543" y="199643"/>
                        <a:pt x="840252" y="183621"/>
                      </a:cubicBezTo>
                      <a:cubicBezTo>
                        <a:pt x="880828" y="164913"/>
                        <a:pt x="921772" y="147094"/>
                        <a:pt x="952929" y="133648"/>
                      </a:cubicBezTo>
                      <a:cubicBezTo>
                        <a:pt x="997142" y="114572"/>
                        <a:pt x="1033648" y="99632"/>
                        <a:pt x="1067815" y="86684"/>
                      </a:cubicBezTo>
                      <a:cubicBezTo>
                        <a:pt x="1106399" y="72048"/>
                        <a:pt x="1145459" y="58602"/>
                        <a:pt x="1183956" y="46715"/>
                      </a:cubicBezTo>
                      <a:cubicBezTo>
                        <a:pt x="1230118" y="32468"/>
                        <a:pt x="1267728" y="22551"/>
                        <a:pt x="1302285" y="15471"/>
                      </a:cubicBezTo>
                      <a:cubicBezTo>
                        <a:pt x="1346585" y="6420"/>
                        <a:pt x="1385493" y="1440"/>
                        <a:pt x="1421263" y="271"/>
                      </a:cubicBezTo>
                      <a:cubicBezTo>
                        <a:pt x="1462748" y="-1093"/>
                        <a:pt x="1502133" y="2696"/>
                        <a:pt x="1538314" y="11509"/>
                      </a:cubicBezTo>
                      <a:cubicBezTo>
                        <a:pt x="1574884" y="20429"/>
                        <a:pt x="1611086" y="35716"/>
                        <a:pt x="1645946" y="56935"/>
                      </a:cubicBezTo>
                      <a:cubicBezTo>
                        <a:pt x="1664610" y="68302"/>
                        <a:pt x="1680373" y="79279"/>
                        <a:pt x="1694078" y="90495"/>
                      </a:cubicBezTo>
                      <a:cubicBezTo>
                        <a:pt x="1708239" y="102079"/>
                        <a:pt x="1722356" y="115243"/>
                        <a:pt x="1737253" y="130790"/>
                      </a:cubicBezTo>
                      <a:cubicBezTo>
                        <a:pt x="1752885" y="147094"/>
                        <a:pt x="1766028" y="161709"/>
                        <a:pt x="1777439" y="175436"/>
                      </a:cubicBezTo>
                      <a:cubicBezTo>
                        <a:pt x="1788525" y="188774"/>
                        <a:pt x="1799892" y="203432"/>
                        <a:pt x="1814291" y="222941"/>
                      </a:cubicBezTo>
                      <a:cubicBezTo>
                        <a:pt x="1818145" y="228159"/>
                        <a:pt x="1822020" y="233355"/>
                        <a:pt x="1825896" y="238574"/>
                      </a:cubicBezTo>
                      <a:cubicBezTo>
                        <a:pt x="1833864" y="249291"/>
                        <a:pt x="1842113" y="260377"/>
                        <a:pt x="1850060" y="271398"/>
                      </a:cubicBezTo>
                      <a:cubicBezTo>
                        <a:pt x="1858179" y="282679"/>
                        <a:pt x="1866277" y="294263"/>
                        <a:pt x="1874093" y="305457"/>
                      </a:cubicBezTo>
                      <a:cubicBezTo>
                        <a:pt x="1877579" y="310437"/>
                        <a:pt x="1881044" y="315417"/>
                        <a:pt x="1884530" y="320375"/>
                      </a:cubicBezTo>
                      <a:cubicBezTo>
                        <a:pt x="1896460" y="337350"/>
                        <a:pt x="1908845" y="353568"/>
                        <a:pt x="1920450" y="368594"/>
                      </a:cubicBezTo>
                      <a:cubicBezTo>
                        <a:pt x="1935044" y="387475"/>
                        <a:pt x="1946823" y="401700"/>
                        <a:pt x="1958580" y="414670"/>
                      </a:cubicBezTo>
                      <a:cubicBezTo>
                        <a:pt x="1970250" y="427553"/>
                        <a:pt x="1983653" y="439959"/>
                        <a:pt x="2002014" y="454942"/>
                      </a:cubicBezTo>
                      <a:cubicBezTo>
                        <a:pt x="2018469" y="468367"/>
                        <a:pt x="2034925" y="479604"/>
                        <a:pt x="2050926" y="488308"/>
                      </a:cubicBezTo>
                      <a:cubicBezTo>
                        <a:pt x="2085872" y="507319"/>
                        <a:pt x="2125820" y="516932"/>
                        <a:pt x="2163451" y="515373"/>
                      </a:cubicBezTo>
                      <a:cubicBezTo>
                        <a:pt x="2164036" y="515395"/>
                        <a:pt x="2164556" y="515806"/>
                        <a:pt x="2164577" y="516413"/>
                      </a:cubicBezTo>
                      <a:cubicBezTo>
                        <a:pt x="2164599" y="517019"/>
                        <a:pt x="2164144" y="517517"/>
                        <a:pt x="2163538" y="517539"/>
                      </a:cubicBezTo>
                      <a:cubicBezTo>
                        <a:pt x="2125517" y="519119"/>
                        <a:pt x="2085158" y="509419"/>
                        <a:pt x="2049886" y="490214"/>
                      </a:cubicBezTo>
                      <a:cubicBezTo>
                        <a:pt x="2033777" y="481445"/>
                        <a:pt x="2017213" y="470142"/>
                        <a:pt x="2000650" y="456631"/>
                      </a:cubicBezTo>
                      <a:cubicBezTo>
                        <a:pt x="1982202" y="441583"/>
                        <a:pt x="1968734" y="429090"/>
                        <a:pt x="1956999" y="416120"/>
                      </a:cubicBezTo>
                      <a:cubicBezTo>
                        <a:pt x="1945177" y="403086"/>
                        <a:pt x="1933398" y="388839"/>
                        <a:pt x="1918762" y="369915"/>
                      </a:cubicBezTo>
                      <a:cubicBezTo>
                        <a:pt x="1907135" y="354888"/>
                        <a:pt x="1894749" y="338628"/>
                        <a:pt x="1882798" y="321631"/>
                      </a:cubicBezTo>
                      <a:cubicBezTo>
                        <a:pt x="1879312" y="316672"/>
                        <a:pt x="1875826" y="311693"/>
                        <a:pt x="1872361" y="306713"/>
                      </a:cubicBezTo>
                      <a:cubicBezTo>
                        <a:pt x="1864545" y="295518"/>
                        <a:pt x="1856447" y="283935"/>
                        <a:pt x="1848328" y="272675"/>
                      </a:cubicBezTo>
                      <a:cubicBezTo>
                        <a:pt x="1840381" y="261676"/>
                        <a:pt x="1832153" y="250590"/>
                        <a:pt x="1824186" y="239873"/>
                      </a:cubicBezTo>
                      <a:cubicBezTo>
                        <a:pt x="1820310" y="234654"/>
                        <a:pt x="1816434" y="229458"/>
                        <a:pt x="1812580" y="224240"/>
                      </a:cubicBezTo>
                      <a:cubicBezTo>
                        <a:pt x="1798203" y="204775"/>
                        <a:pt x="1786857" y="190160"/>
                        <a:pt x="1775793" y="176844"/>
                      </a:cubicBezTo>
                      <a:cubicBezTo>
                        <a:pt x="1764426" y="163138"/>
                        <a:pt x="1751305" y="148588"/>
                        <a:pt x="1735715" y="132305"/>
                      </a:cubicBezTo>
                      <a:cubicBezTo>
                        <a:pt x="1720884" y="116824"/>
                        <a:pt x="1706810" y="103703"/>
                        <a:pt x="1692736" y="92184"/>
                      </a:cubicBezTo>
                      <a:cubicBezTo>
                        <a:pt x="1679095" y="81033"/>
                        <a:pt x="1663441" y="70121"/>
                        <a:pt x="1644842" y="58797"/>
                      </a:cubicBezTo>
                      <a:cubicBezTo>
                        <a:pt x="1610177" y="37686"/>
                        <a:pt x="1574169" y="22486"/>
                        <a:pt x="1537816" y="13630"/>
                      </a:cubicBezTo>
                      <a:cubicBezTo>
                        <a:pt x="1501830" y="4861"/>
                        <a:pt x="1462640" y="1094"/>
                        <a:pt x="1421349" y="2458"/>
                      </a:cubicBezTo>
                      <a:cubicBezTo>
                        <a:pt x="1385710" y="3627"/>
                        <a:pt x="1346909" y="8585"/>
                        <a:pt x="1302739" y="17614"/>
                      </a:cubicBezTo>
                      <a:cubicBezTo>
                        <a:pt x="1268269" y="24651"/>
                        <a:pt x="1230725" y="34568"/>
                        <a:pt x="1184627" y="48793"/>
                      </a:cubicBezTo>
                      <a:cubicBezTo>
                        <a:pt x="1146195" y="60659"/>
                        <a:pt x="1107156" y="74083"/>
                        <a:pt x="1068616" y="88720"/>
                      </a:cubicBezTo>
                      <a:cubicBezTo>
                        <a:pt x="1034492" y="101668"/>
                        <a:pt x="998008" y="116586"/>
                        <a:pt x="953817" y="135640"/>
                      </a:cubicBezTo>
                      <a:cubicBezTo>
                        <a:pt x="922681" y="149086"/>
                        <a:pt x="881737" y="166905"/>
                        <a:pt x="841183" y="185591"/>
                      </a:cubicBezTo>
                      <a:cubicBezTo>
                        <a:pt x="806474" y="201592"/>
                        <a:pt x="769969" y="218740"/>
                        <a:pt x="729545" y="238011"/>
                      </a:cubicBezTo>
                      <a:cubicBezTo>
                        <a:pt x="717333" y="243835"/>
                        <a:pt x="705121" y="249638"/>
                        <a:pt x="692888" y="255419"/>
                      </a:cubicBezTo>
                      <a:cubicBezTo>
                        <a:pt x="668616" y="266916"/>
                        <a:pt x="643543" y="278825"/>
                        <a:pt x="618968" y="290733"/>
                      </a:cubicBezTo>
                      <a:lnTo>
                        <a:pt x="600390" y="299762"/>
                      </a:lnTo>
                      <a:cubicBezTo>
                        <a:pt x="570012" y="314507"/>
                        <a:pt x="538595" y="329750"/>
                        <a:pt x="507568" y="344495"/>
                      </a:cubicBezTo>
                      <a:cubicBezTo>
                        <a:pt x="465173" y="364632"/>
                        <a:pt x="429729" y="381087"/>
                        <a:pt x="396060" y="396330"/>
                      </a:cubicBezTo>
                      <a:cubicBezTo>
                        <a:pt x="353081" y="415774"/>
                        <a:pt x="317701" y="430844"/>
                        <a:pt x="284747" y="443770"/>
                      </a:cubicBezTo>
                      <a:cubicBezTo>
                        <a:pt x="248783" y="457865"/>
                        <a:pt x="209961" y="472697"/>
                        <a:pt x="169818" y="485753"/>
                      </a:cubicBezTo>
                      <a:cubicBezTo>
                        <a:pt x="127791" y="499416"/>
                        <a:pt x="90593" y="508596"/>
                        <a:pt x="56101" y="513814"/>
                      </a:cubicBezTo>
                      <a:cubicBezTo>
                        <a:pt x="38455" y="516477"/>
                        <a:pt x="23515" y="517755"/>
                        <a:pt x="9787" y="5177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3" name="任意多边形: 形状 512">
                  <a:extLst>
                    <a:ext uri="{FF2B5EF4-FFF2-40B4-BE49-F238E27FC236}">
                      <a16:creationId xmlns:a16="http://schemas.microsoft.com/office/drawing/2014/main" id="{AC4DDA5A-2CB5-C176-C246-827573CA71E8}"/>
                    </a:ext>
                  </a:extLst>
                </p:cNvPr>
                <p:cNvSpPr/>
                <p:nvPr/>
              </p:nvSpPr>
              <p:spPr>
                <a:xfrm>
                  <a:off x="6385265" y="1692874"/>
                  <a:ext cx="2156159" cy="481176"/>
                </a:xfrm>
                <a:custGeom>
                  <a:avLst/>
                  <a:gdLst>
                    <a:gd name="connsiteX0" fmla="*/ 16632 w 2156159"/>
                    <a:gd name="connsiteY0" fmla="*/ 481176 h 481176"/>
                    <a:gd name="connsiteX1" fmla="*/ 999 w 2156159"/>
                    <a:gd name="connsiteY1" fmla="*/ 480527 h 481176"/>
                    <a:gd name="connsiteX2" fmla="*/ 3 w 2156159"/>
                    <a:gd name="connsiteY2" fmla="*/ 479358 h 481176"/>
                    <a:gd name="connsiteX3" fmla="*/ 1172 w 2156159"/>
                    <a:gd name="connsiteY3" fmla="*/ 478362 h 481176"/>
                    <a:gd name="connsiteX4" fmla="*/ 54003 w 2156159"/>
                    <a:gd name="connsiteY4" fmla="*/ 476240 h 481176"/>
                    <a:gd name="connsiteX5" fmla="*/ 166139 w 2156159"/>
                    <a:gd name="connsiteY5" fmla="*/ 451318 h 481176"/>
                    <a:gd name="connsiteX6" fmla="*/ 274941 w 2156159"/>
                    <a:gd name="connsiteY6" fmla="*/ 415138 h 481176"/>
                    <a:gd name="connsiteX7" fmla="*/ 280159 w 2156159"/>
                    <a:gd name="connsiteY7" fmla="*/ 413297 h 481176"/>
                    <a:gd name="connsiteX8" fmla="*/ 389458 w 2156159"/>
                    <a:gd name="connsiteY8" fmla="*/ 370340 h 481176"/>
                    <a:gd name="connsiteX9" fmla="*/ 499277 w 2156159"/>
                    <a:gd name="connsiteY9" fmla="*/ 322099 h 481176"/>
                    <a:gd name="connsiteX10" fmla="*/ 576207 w 2156159"/>
                    <a:gd name="connsiteY10" fmla="*/ 286698 h 481176"/>
                    <a:gd name="connsiteX11" fmla="*/ 610699 w 2156159"/>
                    <a:gd name="connsiteY11" fmla="*/ 270675 h 481176"/>
                    <a:gd name="connsiteX12" fmla="*/ 685334 w 2156159"/>
                    <a:gd name="connsiteY12" fmla="*/ 237071 h 481176"/>
                    <a:gd name="connsiteX13" fmla="*/ 719652 w 2156159"/>
                    <a:gd name="connsiteY13" fmla="*/ 221785 h 481176"/>
                    <a:gd name="connsiteX14" fmla="*/ 743816 w 2156159"/>
                    <a:gd name="connsiteY14" fmla="*/ 210937 h 481176"/>
                    <a:gd name="connsiteX15" fmla="*/ 830662 w 2156159"/>
                    <a:gd name="connsiteY15" fmla="*/ 172375 h 481176"/>
                    <a:gd name="connsiteX16" fmla="*/ 942473 w 2156159"/>
                    <a:gd name="connsiteY16" fmla="*/ 125607 h 481176"/>
                    <a:gd name="connsiteX17" fmla="*/ 1053808 w 2156159"/>
                    <a:gd name="connsiteY17" fmla="*/ 82324 h 481176"/>
                    <a:gd name="connsiteX18" fmla="*/ 1168780 w 2156159"/>
                    <a:gd name="connsiteY18" fmla="*/ 45429 h 481176"/>
                    <a:gd name="connsiteX19" fmla="*/ 1285052 w 2156159"/>
                    <a:gd name="connsiteY19" fmla="*/ 16112 h 481176"/>
                    <a:gd name="connsiteX20" fmla="*/ 1401172 w 2156159"/>
                    <a:gd name="connsiteY20" fmla="*/ 501 h 481176"/>
                    <a:gd name="connsiteX21" fmla="*/ 1515559 w 2156159"/>
                    <a:gd name="connsiteY21" fmla="*/ 10396 h 481176"/>
                    <a:gd name="connsiteX22" fmla="*/ 1623343 w 2156159"/>
                    <a:gd name="connsiteY22" fmla="*/ 51600 h 481176"/>
                    <a:gd name="connsiteX23" fmla="*/ 1673273 w 2156159"/>
                    <a:gd name="connsiteY23" fmla="*/ 81740 h 481176"/>
                    <a:gd name="connsiteX24" fmla="*/ 1717616 w 2156159"/>
                    <a:gd name="connsiteY24" fmla="*/ 118765 h 481176"/>
                    <a:gd name="connsiteX25" fmla="*/ 1759362 w 2156159"/>
                    <a:gd name="connsiteY25" fmla="*/ 160445 h 481176"/>
                    <a:gd name="connsiteX26" fmla="*/ 1798097 w 2156159"/>
                    <a:gd name="connsiteY26" fmla="*/ 205546 h 481176"/>
                    <a:gd name="connsiteX27" fmla="*/ 1820139 w 2156159"/>
                    <a:gd name="connsiteY27" fmla="*/ 232200 h 481176"/>
                    <a:gd name="connsiteX28" fmla="*/ 1836161 w 2156159"/>
                    <a:gd name="connsiteY28" fmla="*/ 251492 h 481176"/>
                    <a:gd name="connsiteX29" fmla="*/ 1863486 w 2156159"/>
                    <a:gd name="connsiteY29" fmla="*/ 286828 h 481176"/>
                    <a:gd name="connsiteX30" fmla="*/ 1872537 w 2156159"/>
                    <a:gd name="connsiteY30" fmla="*/ 298866 h 481176"/>
                    <a:gd name="connsiteX31" fmla="*/ 1910081 w 2156159"/>
                    <a:gd name="connsiteY31" fmla="*/ 344704 h 481176"/>
                    <a:gd name="connsiteX32" fmla="*/ 1912874 w 2156159"/>
                    <a:gd name="connsiteY32" fmla="*/ 347973 h 481176"/>
                    <a:gd name="connsiteX33" fmla="*/ 1949770 w 2156159"/>
                    <a:gd name="connsiteY33" fmla="*/ 388657 h 481176"/>
                    <a:gd name="connsiteX34" fmla="*/ 1994373 w 2156159"/>
                    <a:gd name="connsiteY34" fmla="*/ 424340 h 481176"/>
                    <a:gd name="connsiteX35" fmla="*/ 2043913 w 2156159"/>
                    <a:gd name="connsiteY35" fmla="*/ 454739 h 481176"/>
                    <a:gd name="connsiteX36" fmla="*/ 2154988 w 2156159"/>
                    <a:gd name="connsiteY36" fmla="*/ 478383 h 481176"/>
                    <a:gd name="connsiteX37" fmla="*/ 2156157 w 2156159"/>
                    <a:gd name="connsiteY37" fmla="*/ 479379 h 481176"/>
                    <a:gd name="connsiteX38" fmla="*/ 2155161 w 2156159"/>
                    <a:gd name="connsiteY38" fmla="*/ 480549 h 481176"/>
                    <a:gd name="connsiteX39" fmla="*/ 2042938 w 2156159"/>
                    <a:gd name="connsiteY39" fmla="*/ 456688 h 481176"/>
                    <a:gd name="connsiteX40" fmla="*/ 1993095 w 2156159"/>
                    <a:gd name="connsiteY40" fmla="*/ 426115 h 481176"/>
                    <a:gd name="connsiteX41" fmla="*/ 1948232 w 2156159"/>
                    <a:gd name="connsiteY41" fmla="*/ 390216 h 481176"/>
                    <a:gd name="connsiteX42" fmla="*/ 1911207 w 2156159"/>
                    <a:gd name="connsiteY42" fmla="*/ 349380 h 481176"/>
                    <a:gd name="connsiteX43" fmla="*/ 1908414 w 2156159"/>
                    <a:gd name="connsiteY43" fmla="*/ 346111 h 481176"/>
                    <a:gd name="connsiteX44" fmla="*/ 1870805 w 2156159"/>
                    <a:gd name="connsiteY44" fmla="*/ 300187 h 481176"/>
                    <a:gd name="connsiteX45" fmla="*/ 1861732 w 2156159"/>
                    <a:gd name="connsiteY45" fmla="*/ 288148 h 481176"/>
                    <a:gd name="connsiteX46" fmla="*/ 1834451 w 2156159"/>
                    <a:gd name="connsiteY46" fmla="*/ 252899 h 481176"/>
                    <a:gd name="connsiteX47" fmla="*/ 1818428 w 2156159"/>
                    <a:gd name="connsiteY47" fmla="*/ 233607 h 481176"/>
                    <a:gd name="connsiteX48" fmla="*/ 1796365 w 2156159"/>
                    <a:gd name="connsiteY48" fmla="*/ 206910 h 481176"/>
                    <a:gd name="connsiteX49" fmla="*/ 1757738 w 2156159"/>
                    <a:gd name="connsiteY49" fmla="*/ 161939 h 481176"/>
                    <a:gd name="connsiteX50" fmla="*/ 1716057 w 2156159"/>
                    <a:gd name="connsiteY50" fmla="*/ 120323 h 481176"/>
                    <a:gd name="connsiteX51" fmla="*/ 1671974 w 2156159"/>
                    <a:gd name="connsiteY51" fmla="*/ 83515 h 481176"/>
                    <a:gd name="connsiteX52" fmla="*/ 1622261 w 2156159"/>
                    <a:gd name="connsiteY52" fmla="*/ 53505 h 481176"/>
                    <a:gd name="connsiteX53" fmla="*/ 1515018 w 2156159"/>
                    <a:gd name="connsiteY53" fmla="*/ 12518 h 481176"/>
                    <a:gd name="connsiteX54" fmla="*/ 1401215 w 2156159"/>
                    <a:gd name="connsiteY54" fmla="*/ 2688 h 481176"/>
                    <a:gd name="connsiteX55" fmla="*/ 1285420 w 2156159"/>
                    <a:gd name="connsiteY55" fmla="*/ 18256 h 481176"/>
                    <a:gd name="connsiteX56" fmla="*/ 1169322 w 2156159"/>
                    <a:gd name="connsiteY56" fmla="*/ 47529 h 481176"/>
                    <a:gd name="connsiteX57" fmla="*/ 1054458 w 2156159"/>
                    <a:gd name="connsiteY57" fmla="*/ 84381 h 481176"/>
                    <a:gd name="connsiteX58" fmla="*/ 943209 w 2156159"/>
                    <a:gd name="connsiteY58" fmla="*/ 127620 h 481176"/>
                    <a:gd name="connsiteX59" fmla="*/ 831441 w 2156159"/>
                    <a:gd name="connsiteY59" fmla="*/ 174389 h 481176"/>
                    <a:gd name="connsiteX60" fmla="*/ 744617 w 2156159"/>
                    <a:gd name="connsiteY60" fmla="*/ 212951 h 481176"/>
                    <a:gd name="connsiteX61" fmla="*/ 720453 w 2156159"/>
                    <a:gd name="connsiteY61" fmla="*/ 223799 h 481176"/>
                    <a:gd name="connsiteX62" fmla="*/ 686135 w 2156159"/>
                    <a:gd name="connsiteY62" fmla="*/ 239085 h 481176"/>
                    <a:gd name="connsiteX63" fmla="*/ 611522 w 2156159"/>
                    <a:gd name="connsiteY63" fmla="*/ 272667 h 481176"/>
                    <a:gd name="connsiteX64" fmla="*/ 577052 w 2156159"/>
                    <a:gd name="connsiteY64" fmla="*/ 288690 h 481176"/>
                    <a:gd name="connsiteX65" fmla="*/ 500100 w 2156159"/>
                    <a:gd name="connsiteY65" fmla="*/ 324091 h 481176"/>
                    <a:gd name="connsiteX66" fmla="*/ 390259 w 2156159"/>
                    <a:gd name="connsiteY66" fmla="*/ 372332 h 481176"/>
                    <a:gd name="connsiteX67" fmla="*/ 280830 w 2156159"/>
                    <a:gd name="connsiteY67" fmla="*/ 415354 h 481176"/>
                    <a:gd name="connsiteX68" fmla="*/ 275612 w 2156159"/>
                    <a:gd name="connsiteY68" fmla="*/ 417195 h 481176"/>
                    <a:gd name="connsiteX69" fmla="*/ 166702 w 2156159"/>
                    <a:gd name="connsiteY69" fmla="*/ 453397 h 481176"/>
                    <a:gd name="connsiteX70" fmla="*/ 54241 w 2156159"/>
                    <a:gd name="connsiteY70" fmla="*/ 478405 h 481176"/>
                    <a:gd name="connsiteX71" fmla="*/ 16632 w 2156159"/>
                    <a:gd name="connsiteY71" fmla="*/ 481176 h 481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156159" h="481176">
                      <a:moveTo>
                        <a:pt x="16632" y="481176"/>
                      </a:moveTo>
                      <a:cubicBezTo>
                        <a:pt x="11197" y="481176"/>
                        <a:pt x="6022" y="480960"/>
                        <a:pt x="999" y="480527"/>
                      </a:cubicBezTo>
                      <a:cubicBezTo>
                        <a:pt x="393" y="480484"/>
                        <a:pt x="-40" y="479942"/>
                        <a:pt x="3" y="479358"/>
                      </a:cubicBezTo>
                      <a:cubicBezTo>
                        <a:pt x="46" y="478773"/>
                        <a:pt x="588" y="478362"/>
                        <a:pt x="1172" y="478362"/>
                      </a:cubicBezTo>
                      <a:cubicBezTo>
                        <a:pt x="16394" y="479661"/>
                        <a:pt x="33174" y="478968"/>
                        <a:pt x="54003" y="476240"/>
                      </a:cubicBezTo>
                      <a:cubicBezTo>
                        <a:pt x="87824" y="471779"/>
                        <a:pt x="123463" y="463855"/>
                        <a:pt x="166139" y="451318"/>
                      </a:cubicBezTo>
                      <a:cubicBezTo>
                        <a:pt x="202796" y="440536"/>
                        <a:pt x="239475" y="427631"/>
                        <a:pt x="274941" y="415138"/>
                      </a:cubicBezTo>
                      <a:lnTo>
                        <a:pt x="280159" y="413297"/>
                      </a:lnTo>
                      <a:cubicBezTo>
                        <a:pt x="315149" y="400999"/>
                        <a:pt x="350896" y="386947"/>
                        <a:pt x="389458" y="370340"/>
                      </a:cubicBezTo>
                      <a:cubicBezTo>
                        <a:pt x="427566" y="353927"/>
                        <a:pt x="464526" y="337710"/>
                        <a:pt x="499277" y="322099"/>
                      </a:cubicBezTo>
                      <a:cubicBezTo>
                        <a:pt x="525022" y="310537"/>
                        <a:pt x="551048" y="298433"/>
                        <a:pt x="576207" y="286698"/>
                      </a:cubicBezTo>
                      <a:cubicBezTo>
                        <a:pt x="587704" y="281350"/>
                        <a:pt x="599180" y="276002"/>
                        <a:pt x="610699" y="270675"/>
                      </a:cubicBezTo>
                      <a:cubicBezTo>
                        <a:pt x="635469" y="259221"/>
                        <a:pt x="660823" y="247962"/>
                        <a:pt x="685334" y="237071"/>
                      </a:cubicBezTo>
                      <a:cubicBezTo>
                        <a:pt x="696766" y="231983"/>
                        <a:pt x="708220" y="226895"/>
                        <a:pt x="719652" y="221785"/>
                      </a:cubicBezTo>
                      <a:cubicBezTo>
                        <a:pt x="727707" y="218169"/>
                        <a:pt x="735761" y="214553"/>
                        <a:pt x="743816" y="210937"/>
                      </a:cubicBezTo>
                      <a:cubicBezTo>
                        <a:pt x="772223" y="198184"/>
                        <a:pt x="801605" y="184976"/>
                        <a:pt x="830662" y="172375"/>
                      </a:cubicBezTo>
                      <a:cubicBezTo>
                        <a:pt x="868661" y="155898"/>
                        <a:pt x="907873" y="139789"/>
                        <a:pt x="942473" y="125607"/>
                      </a:cubicBezTo>
                      <a:cubicBezTo>
                        <a:pt x="977376" y="111295"/>
                        <a:pt x="1015007" y="96138"/>
                        <a:pt x="1053808" y="82324"/>
                      </a:cubicBezTo>
                      <a:cubicBezTo>
                        <a:pt x="1089750" y="69528"/>
                        <a:pt x="1127360" y="57468"/>
                        <a:pt x="1168780" y="45429"/>
                      </a:cubicBezTo>
                      <a:cubicBezTo>
                        <a:pt x="1211868" y="32914"/>
                        <a:pt x="1249889" y="23322"/>
                        <a:pt x="1285052" y="16112"/>
                      </a:cubicBezTo>
                      <a:cubicBezTo>
                        <a:pt x="1328356" y="7256"/>
                        <a:pt x="1366334" y="2147"/>
                        <a:pt x="1401172" y="501"/>
                      </a:cubicBezTo>
                      <a:cubicBezTo>
                        <a:pt x="1440773" y="-1361"/>
                        <a:pt x="1479271" y="1973"/>
                        <a:pt x="1515559" y="10396"/>
                      </a:cubicBezTo>
                      <a:cubicBezTo>
                        <a:pt x="1551610" y="18775"/>
                        <a:pt x="1587877" y="32633"/>
                        <a:pt x="1623343" y="51600"/>
                      </a:cubicBezTo>
                      <a:cubicBezTo>
                        <a:pt x="1643155" y="62188"/>
                        <a:pt x="1659026" y="71780"/>
                        <a:pt x="1673273" y="81740"/>
                      </a:cubicBezTo>
                      <a:cubicBezTo>
                        <a:pt x="1687152" y="91440"/>
                        <a:pt x="1701247" y="103218"/>
                        <a:pt x="1717616" y="118765"/>
                      </a:cubicBezTo>
                      <a:cubicBezTo>
                        <a:pt x="1732080" y="132492"/>
                        <a:pt x="1746111" y="146522"/>
                        <a:pt x="1759362" y="160445"/>
                      </a:cubicBezTo>
                      <a:cubicBezTo>
                        <a:pt x="1773154" y="174952"/>
                        <a:pt x="1786058" y="190671"/>
                        <a:pt x="1798097" y="205546"/>
                      </a:cubicBezTo>
                      <a:cubicBezTo>
                        <a:pt x="1805350" y="214510"/>
                        <a:pt x="1812864" y="223495"/>
                        <a:pt x="1820139" y="232200"/>
                      </a:cubicBezTo>
                      <a:cubicBezTo>
                        <a:pt x="1825487" y="238609"/>
                        <a:pt x="1830857" y="245039"/>
                        <a:pt x="1836161" y="251492"/>
                      </a:cubicBezTo>
                      <a:cubicBezTo>
                        <a:pt x="1845623" y="263010"/>
                        <a:pt x="1854717" y="275114"/>
                        <a:pt x="1863486" y="286828"/>
                      </a:cubicBezTo>
                      <a:cubicBezTo>
                        <a:pt x="1866496" y="290833"/>
                        <a:pt x="1869505" y="294861"/>
                        <a:pt x="1872537" y="298866"/>
                      </a:cubicBezTo>
                      <a:cubicBezTo>
                        <a:pt x="1884814" y="315062"/>
                        <a:pt x="1897805" y="330392"/>
                        <a:pt x="1910081" y="344704"/>
                      </a:cubicBezTo>
                      <a:lnTo>
                        <a:pt x="1912874" y="347973"/>
                      </a:lnTo>
                      <a:cubicBezTo>
                        <a:pt x="1924588" y="361679"/>
                        <a:pt x="1936713" y="375839"/>
                        <a:pt x="1949770" y="388657"/>
                      </a:cubicBezTo>
                      <a:cubicBezTo>
                        <a:pt x="1963410" y="402082"/>
                        <a:pt x="1978653" y="413189"/>
                        <a:pt x="1994373" y="424340"/>
                      </a:cubicBezTo>
                      <a:cubicBezTo>
                        <a:pt x="2007429" y="433607"/>
                        <a:pt x="2024859" y="445429"/>
                        <a:pt x="2043913" y="454739"/>
                      </a:cubicBezTo>
                      <a:cubicBezTo>
                        <a:pt x="2070242" y="467601"/>
                        <a:pt x="2110904" y="482151"/>
                        <a:pt x="2154988" y="478383"/>
                      </a:cubicBezTo>
                      <a:cubicBezTo>
                        <a:pt x="2155572" y="478362"/>
                        <a:pt x="2156114" y="478773"/>
                        <a:pt x="2156157" y="479379"/>
                      </a:cubicBezTo>
                      <a:cubicBezTo>
                        <a:pt x="2156200" y="479964"/>
                        <a:pt x="2155767" y="480505"/>
                        <a:pt x="2155161" y="480549"/>
                      </a:cubicBezTo>
                      <a:cubicBezTo>
                        <a:pt x="2119868" y="483537"/>
                        <a:pt x="2081068" y="475287"/>
                        <a:pt x="2042938" y="456688"/>
                      </a:cubicBezTo>
                      <a:cubicBezTo>
                        <a:pt x="2023733" y="447313"/>
                        <a:pt x="2006217" y="435426"/>
                        <a:pt x="1993095" y="426115"/>
                      </a:cubicBezTo>
                      <a:cubicBezTo>
                        <a:pt x="1977311" y="414921"/>
                        <a:pt x="1962003" y="403749"/>
                        <a:pt x="1948232" y="390216"/>
                      </a:cubicBezTo>
                      <a:cubicBezTo>
                        <a:pt x="1935111" y="377312"/>
                        <a:pt x="1922964" y="363108"/>
                        <a:pt x="1911207" y="349380"/>
                      </a:cubicBezTo>
                      <a:lnTo>
                        <a:pt x="1908414" y="346111"/>
                      </a:lnTo>
                      <a:cubicBezTo>
                        <a:pt x="1896137" y="331777"/>
                        <a:pt x="1883103" y="316426"/>
                        <a:pt x="1870805" y="300187"/>
                      </a:cubicBezTo>
                      <a:cubicBezTo>
                        <a:pt x="1867773" y="296181"/>
                        <a:pt x="1864764" y="292176"/>
                        <a:pt x="1861732" y="288148"/>
                      </a:cubicBezTo>
                      <a:cubicBezTo>
                        <a:pt x="1852963" y="276456"/>
                        <a:pt x="1843891" y="264375"/>
                        <a:pt x="1834451" y="252899"/>
                      </a:cubicBezTo>
                      <a:cubicBezTo>
                        <a:pt x="1829146" y="246447"/>
                        <a:pt x="1823798" y="240038"/>
                        <a:pt x="1818428" y="233607"/>
                      </a:cubicBezTo>
                      <a:cubicBezTo>
                        <a:pt x="1811153" y="224903"/>
                        <a:pt x="1803640" y="215896"/>
                        <a:pt x="1796365" y="206910"/>
                      </a:cubicBezTo>
                      <a:cubicBezTo>
                        <a:pt x="1784348" y="192078"/>
                        <a:pt x="1771465" y="176381"/>
                        <a:pt x="1757738" y="161939"/>
                      </a:cubicBezTo>
                      <a:cubicBezTo>
                        <a:pt x="1744508" y="148038"/>
                        <a:pt x="1730499" y="134029"/>
                        <a:pt x="1716057" y="120323"/>
                      </a:cubicBezTo>
                      <a:cubicBezTo>
                        <a:pt x="1699775" y="104842"/>
                        <a:pt x="1685766" y="93150"/>
                        <a:pt x="1671974" y="83515"/>
                      </a:cubicBezTo>
                      <a:cubicBezTo>
                        <a:pt x="1657792" y="73598"/>
                        <a:pt x="1642007" y="64071"/>
                        <a:pt x="1622261" y="53505"/>
                      </a:cubicBezTo>
                      <a:cubicBezTo>
                        <a:pt x="1586968" y="34625"/>
                        <a:pt x="1550874" y="20832"/>
                        <a:pt x="1515018" y="12518"/>
                      </a:cubicBezTo>
                      <a:cubicBezTo>
                        <a:pt x="1478924" y="4139"/>
                        <a:pt x="1440622" y="847"/>
                        <a:pt x="1401215" y="2688"/>
                      </a:cubicBezTo>
                      <a:cubicBezTo>
                        <a:pt x="1366485" y="4333"/>
                        <a:pt x="1328594" y="9422"/>
                        <a:pt x="1285420" y="18256"/>
                      </a:cubicBezTo>
                      <a:cubicBezTo>
                        <a:pt x="1250322" y="25444"/>
                        <a:pt x="1212344" y="35014"/>
                        <a:pt x="1169322" y="47529"/>
                      </a:cubicBezTo>
                      <a:cubicBezTo>
                        <a:pt x="1127945" y="59546"/>
                        <a:pt x="1090378" y="71606"/>
                        <a:pt x="1054458" y="84381"/>
                      </a:cubicBezTo>
                      <a:cubicBezTo>
                        <a:pt x="1015700" y="98173"/>
                        <a:pt x="978091" y="113308"/>
                        <a:pt x="943209" y="127620"/>
                      </a:cubicBezTo>
                      <a:cubicBezTo>
                        <a:pt x="908631" y="141824"/>
                        <a:pt x="869419" y="157911"/>
                        <a:pt x="831441" y="174389"/>
                      </a:cubicBezTo>
                      <a:cubicBezTo>
                        <a:pt x="802406" y="186990"/>
                        <a:pt x="773024" y="200198"/>
                        <a:pt x="744617" y="212951"/>
                      </a:cubicBezTo>
                      <a:cubicBezTo>
                        <a:pt x="736562" y="216567"/>
                        <a:pt x="728508" y="220183"/>
                        <a:pt x="720453" y="223799"/>
                      </a:cubicBezTo>
                      <a:cubicBezTo>
                        <a:pt x="709021" y="228930"/>
                        <a:pt x="697589" y="233997"/>
                        <a:pt x="686135" y="239085"/>
                      </a:cubicBezTo>
                      <a:cubicBezTo>
                        <a:pt x="661625" y="249976"/>
                        <a:pt x="636270" y="261235"/>
                        <a:pt x="611522" y="272667"/>
                      </a:cubicBezTo>
                      <a:cubicBezTo>
                        <a:pt x="600024" y="277994"/>
                        <a:pt x="588527" y="283342"/>
                        <a:pt x="577052" y="288690"/>
                      </a:cubicBezTo>
                      <a:cubicBezTo>
                        <a:pt x="551892" y="300404"/>
                        <a:pt x="525866" y="312529"/>
                        <a:pt x="500100" y="324091"/>
                      </a:cubicBezTo>
                      <a:cubicBezTo>
                        <a:pt x="465327" y="339702"/>
                        <a:pt x="428367" y="355919"/>
                        <a:pt x="390259" y="372332"/>
                      </a:cubicBezTo>
                      <a:cubicBezTo>
                        <a:pt x="351654" y="388960"/>
                        <a:pt x="315863" y="403013"/>
                        <a:pt x="280830" y="415354"/>
                      </a:cubicBezTo>
                      <a:lnTo>
                        <a:pt x="275612" y="417195"/>
                      </a:lnTo>
                      <a:cubicBezTo>
                        <a:pt x="240124" y="429688"/>
                        <a:pt x="203402" y="442592"/>
                        <a:pt x="166702" y="453397"/>
                      </a:cubicBezTo>
                      <a:cubicBezTo>
                        <a:pt x="123918" y="465977"/>
                        <a:pt x="88192" y="473923"/>
                        <a:pt x="54241" y="478405"/>
                      </a:cubicBezTo>
                      <a:cubicBezTo>
                        <a:pt x="40168" y="480245"/>
                        <a:pt x="27848" y="481176"/>
                        <a:pt x="16632" y="481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4" name="任意多边形: 形状 513">
                  <a:extLst>
                    <a:ext uri="{FF2B5EF4-FFF2-40B4-BE49-F238E27FC236}">
                      <a16:creationId xmlns:a16="http://schemas.microsoft.com/office/drawing/2014/main" id="{87AC7A61-B2C6-E021-C8BD-6FF88E3874FE}"/>
                    </a:ext>
                  </a:extLst>
                </p:cNvPr>
                <p:cNvSpPr/>
                <p:nvPr/>
              </p:nvSpPr>
              <p:spPr>
                <a:xfrm>
                  <a:off x="6392164" y="1793553"/>
                  <a:ext cx="2142383" cy="435364"/>
                </a:xfrm>
                <a:custGeom>
                  <a:avLst/>
                  <a:gdLst>
                    <a:gd name="connsiteX0" fmla="*/ 23374 w 2142383"/>
                    <a:gd name="connsiteY0" fmla="*/ 435364 h 435364"/>
                    <a:gd name="connsiteX1" fmla="*/ 942 w 2142383"/>
                    <a:gd name="connsiteY1" fmla="*/ 434022 h 435364"/>
                    <a:gd name="connsiteX2" fmla="*/ 11 w 2142383"/>
                    <a:gd name="connsiteY2" fmla="*/ 432809 h 435364"/>
                    <a:gd name="connsiteX3" fmla="*/ 1224 w 2142383"/>
                    <a:gd name="connsiteY3" fmla="*/ 431878 h 435364"/>
                    <a:gd name="connsiteX4" fmla="*/ 52366 w 2142383"/>
                    <a:gd name="connsiteY4" fmla="*/ 431640 h 435364"/>
                    <a:gd name="connsiteX5" fmla="*/ 163051 w 2142383"/>
                    <a:gd name="connsiteY5" fmla="*/ 410313 h 435364"/>
                    <a:gd name="connsiteX6" fmla="*/ 271333 w 2142383"/>
                    <a:gd name="connsiteY6" fmla="*/ 378571 h 435364"/>
                    <a:gd name="connsiteX7" fmla="*/ 275836 w 2142383"/>
                    <a:gd name="connsiteY7" fmla="*/ 377163 h 435364"/>
                    <a:gd name="connsiteX8" fmla="*/ 383750 w 2142383"/>
                    <a:gd name="connsiteY8" fmla="*/ 339164 h 435364"/>
                    <a:gd name="connsiteX9" fmla="*/ 492335 w 2142383"/>
                    <a:gd name="connsiteY9" fmla="*/ 294777 h 435364"/>
                    <a:gd name="connsiteX10" fmla="*/ 564545 w 2142383"/>
                    <a:gd name="connsiteY10" fmla="*/ 263750 h 435364"/>
                    <a:gd name="connsiteX11" fmla="*/ 601072 w 2142383"/>
                    <a:gd name="connsiteY11" fmla="*/ 247966 h 435364"/>
                    <a:gd name="connsiteX12" fmla="*/ 679885 w 2142383"/>
                    <a:gd name="connsiteY12" fmla="*/ 215033 h 435364"/>
                    <a:gd name="connsiteX13" fmla="*/ 708401 w 2142383"/>
                    <a:gd name="connsiteY13" fmla="*/ 203276 h 435364"/>
                    <a:gd name="connsiteX14" fmla="*/ 722648 w 2142383"/>
                    <a:gd name="connsiteY14" fmla="*/ 197365 h 435364"/>
                    <a:gd name="connsiteX15" fmla="*/ 818307 w 2142383"/>
                    <a:gd name="connsiteY15" fmla="*/ 158110 h 435364"/>
                    <a:gd name="connsiteX16" fmla="*/ 928039 w 2142383"/>
                    <a:gd name="connsiteY16" fmla="*/ 115282 h 435364"/>
                    <a:gd name="connsiteX17" fmla="*/ 1038032 w 2142383"/>
                    <a:gd name="connsiteY17" fmla="*/ 75962 h 435364"/>
                    <a:gd name="connsiteX18" fmla="*/ 1150622 w 2142383"/>
                    <a:gd name="connsiteY18" fmla="*/ 42726 h 435364"/>
                    <a:gd name="connsiteX19" fmla="*/ 1264707 w 2142383"/>
                    <a:gd name="connsiteY19" fmla="*/ 15683 h 435364"/>
                    <a:gd name="connsiteX20" fmla="*/ 1378120 w 2142383"/>
                    <a:gd name="connsiteY20" fmla="*/ 505 h 435364"/>
                    <a:gd name="connsiteX21" fmla="*/ 1489369 w 2142383"/>
                    <a:gd name="connsiteY21" fmla="*/ 10573 h 435364"/>
                    <a:gd name="connsiteX22" fmla="*/ 1596286 w 2142383"/>
                    <a:gd name="connsiteY22" fmla="*/ 49027 h 435364"/>
                    <a:gd name="connsiteX23" fmla="*/ 1646476 w 2142383"/>
                    <a:gd name="connsiteY23" fmla="*/ 75659 h 435364"/>
                    <a:gd name="connsiteX24" fmla="*/ 1691837 w 2142383"/>
                    <a:gd name="connsiteY24" fmla="*/ 108332 h 435364"/>
                    <a:gd name="connsiteX25" fmla="*/ 1775782 w 2142383"/>
                    <a:gd name="connsiteY25" fmla="*/ 187600 h 435364"/>
                    <a:gd name="connsiteX26" fmla="*/ 1796286 w 2142383"/>
                    <a:gd name="connsiteY26" fmla="*/ 209100 h 435364"/>
                    <a:gd name="connsiteX27" fmla="*/ 1815730 w 2142383"/>
                    <a:gd name="connsiteY27" fmla="*/ 229475 h 435364"/>
                    <a:gd name="connsiteX28" fmla="*/ 1847472 w 2142383"/>
                    <a:gd name="connsiteY28" fmla="*/ 265049 h 435364"/>
                    <a:gd name="connsiteX29" fmla="*/ 1854032 w 2142383"/>
                    <a:gd name="connsiteY29" fmla="*/ 272606 h 435364"/>
                    <a:gd name="connsiteX30" fmla="*/ 1893266 w 2142383"/>
                    <a:gd name="connsiteY30" fmla="*/ 315347 h 435364"/>
                    <a:gd name="connsiteX31" fmla="*/ 1934296 w 2142383"/>
                    <a:gd name="connsiteY31" fmla="*/ 354559 h 435364"/>
                    <a:gd name="connsiteX32" fmla="*/ 1980870 w 2142383"/>
                    <a:gd name="connsiteY32" fmla="*/ 386106 h 435364"/>
                    <a:gd name="connsiteX33" fmla="*/ 2031990 w 2142383"/>
                    <a:gd name="connsiteY33" fmla="*/ 412998 h 435364"/>
                    <a:gd name="connsiteX34" fmla="*/ 2141160 w 2142383"/>
                    <a:gd name="connsiteY34" fmla="*/ 431878 h 435364"/>
                    <a:gd name="connsiteX35" fmla="*/ 2142373 w 2142383"/>
                    <a:gd name="connsiteY35" fmla="*/ 432809 h 435364"/>
                    <a:gd name="connsiteX36" fmla="*/ 2141442 w 2142383"/>
                    <a:gd name="connsiteY36" fmla="*/ 434022 h 435364"/>
                    <a:gd name="connsiteX37" fmla="*/ 2031124 w 2142383"/>
                    <a:gd name="connsiteY37" fmla="*/ 414990 h 435364"/>
                    <a:gd name="connsiteX38" fmla="*/ 1979744 w 2142383"/>
                    <a:gd name="connsiteY38" fmla="*/ 387968 h 435364"/>
                    <a:gd name="connsiteX39" fmla="*/ 1932867 w 2142383"/>
                    <a:gd name="connsiteY39" fmla="*/ 356226 h 435364"/>
                    <a:gd name="connsiteX40" fmla="*/ 1891664 w 2142383"/>
                    <a:gd name="connsiteY40" fmla="*/ 316863 h 435364"/>
                    <a:gd name="connsiteX41" fmla="*/ 1852344 w 2142383"/>
                    <a:gd name="connsiteY41" fmla="*/ 274035 h 435364"/>
                    <a:gd name="connsiteX42" fmla="*/ 1845783 w 2142383"/>
                    <a:gd name="connsiteY42" fmla="*/ 266478 h 435364"/>
                    <a:gd name="connsiteX43" fmla="*/ 1814106 w 2142383"/>
                    <a:gd name="connsiteY43" fmla="*/ 230990 h 435364"/>
                    <a:gd name="connsiteX44" fmla="*/ 1794684 w 2142383"/>
                    <a:gd name="connsiteY44" fmla="*/ 210616 h 435364"/>
                    <a:gd name="connsiteX45" fmla="*/ 1774180 w 2142383"/>
                    <a:gd name="connsiteY45" fmla="*/ 189115 h 435364"/>
                    <a:gd name="connsiteX46" fmla="*/ 1690429 w 2142383"/>
                    <a:gd name="connsiteY46" fmla="*/ 110042 h 435364"/>
                    <a:gd name="connsiteX47" fmla="*/ 1645328 w 2142383"/>
                    <a:gd name="connsiteY47" fmla="*/ 77542 h 435364"/>
                    <a:gd name="connsiteX48" fmla="*/ 1595312 w 2142383"/>
                    <a:gd name="connsiteY48" fmla="*/ 51019 h 435364"/>
                    <a:gd name="connsiteX49" fmla="*/ 1488849 w 2142383"/>
                    <a:gd name="connsiteY49" fmla="*/ 12716 h 435364"/>
                    <a:gd name="connsiteX50" fmla="*/ 1378185 w 2142383"/>
                    <a:gd name="connsiteY50" fmla="*/ 2691 h 435364"/>
                    <a:gd name="connsiteX51" fmla="*/ 1265097 w 2142383"/>
                    <a:gd name="connsiteY51" fmla="*/ 17826 h 435364"/>
                    <a:gd name="connsiteX52" fmla="*/ 1151142 w 2142383"/>
                    <a:gd name="connsiteY52" fmla="*/ 44826 h 435364"/>
                    <a:gd name="connsiteX53" fmla="*/ 1038660 w 2142383"/>
                    <a:gd name="connsiteY53" fmla="*/ 78040 h 435364"/>
                    <a:gd name="connsiteX54" fmla="*/ 928754 w 2142383"/>
                    <a:gd name="connsiteY54" fmla="*/ 117317 h 435364"/>
                    <a:gd name="connsiteX55" fmla="*/ 819065 w 2142383"/>
                    <a:gd name="connsiteY55" fmla="*/ 160123 h 435364"/>
                    <a:gd name="connsiteX56" fmla="*/ 723428 w 2142383"/>
                    <a:gd name="connsiteY56" fmla="*/ 199357 h 435364"/>
                    <a:gd name="connsiteX57" fmla="*/ 709180 w 2142383"/>
                    <a:gd name="connsiteY57" fmla="*/ 205268 h 435364"/>
                    <a:gd name="connsiteX58" fmla="*/ 680665 w 2142383"/>
                    <a:gd name="connsiteY58" fmla="*/ 217025 h 435364"/>
                    <a:gd name="connsiteX59" fmla="*/ 601895 w 2142383"/>
                    <a:gd name="connsiteY59" fmla="*/ 249936 h 435364"/>
                    <a:gd name="connsiteX60" fmla="*/ 565368 w 2142383"/>
                    <a:gd name="connsiteY60" fmla="*/ 265720 h 435364"/>
                    <a:gd name="connsiteX61" fmla="*/ 493136 w 2142383"/>
                    <a:gd name="connsiteY61" fmla="*/ 296748 h 435364"/>
                    <a:gd name="connsiteX62" fmla="*/ 384508 w 2142383"/>
                    <a:gd name="connsiteY62" fmla="*/ 341156 h 435364"/>
                    <a:gd name="connsiteX63" fmla="*/ 276464 w 2142383"/>
                    <a:gd name="connsiteY63" fmla="*/ 379220 h 435364"/>
                    <a:gd name="connsiteX64" fmla="*/ 271961 w 2142383"/>
                    <a:gd name="connsiteY64" fmla="*/ 380628 h 435364"/>
                    <a:gd name="connsiteX65" fmla="*/ 163571 w 2142383"/>
                    <a:gd name="connsiteY65" fmla="*/ 412391 h 435364"/>
                    <a:gd name="connsiteX66" fmla="*/ 52539 w 2142383"/>
                    <a:gd name="connsiteY66" fmla="*/ 433784 h 435364"/>
                    <a:gd name="connsiteX67" fmla="*/ 23374 w 2142383"/>
                    <a:gd name="connsiteY67" fmla="*/ 435364 h 435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2142383" h="435364">
                      <a:moveTo>
                        <a:pt x="23374" y="435364"/>
                      </a:moveTo>
                      <a:cubicBezTo>
                        <a:pt x="16034" y="435364"/>
                        <a:pt x="8434" y="434996"/>
                        <a:pt x="942" y="434022"/>
                      </a:cubicBezTo>
                      <a:cubicBezTo>
                        <a:pt x="357" y="433935"/>
                        <a:pt x="-76" y="433394"/>
                        <a:pt x="11" y="432809"/>
                      </a:cubicBezTo>
                      <a:cubicBezTo>
                        <a:pt x="98" y="432225"/>
                        <a:pt x="639" y="431813"/>
                        <a:pt x="1224" y="431878"/>
                      </a:cubicBezTo>
                      <a:cubicBezTo>
                        <a:pt x="19368" y="434238"/>
                        <a:pt x="38097" y="433004"/>
                        <a:pt x="52366" y="431640"/>
                      </a:cubicBezTo>
                      <a:cubicBezTo>
                        <a:pt x="92162" y="427873"/>
                        <a:pt x="130659" y="418735"/>
                        <a:pt x="163051" y="410313"/>
                      </a:cubicBezTo>
                      <a:cubicBezTo>
                        <a:pt x="199448" y="400829"/>
                        <a:pt x="235997" y="389505"/>
                        <a:pt x="271333" y="378571"/>
                      </a:cubicBezTo>
                      <a:lnTo>
                        <a:pt x="275836" y="377163"/>
                      </a:lnTo>
                      <a:cubicBezTo>
                        <a:pt x="310653" y="366381"/>
                        <a:pt x="345946" y="353952"/>
                        <a:pt x="383750" y="339164"/>
                      </a:cubicBezTo>
                      <a:cubicBezTo>
                        <a:pt x="416228" y="326454"/>
                        <a:pt x="450720" y="312359"/>
                        <a:pt x="492335" y="294777"/>
                      </a:cubicBezTo>
                      <a:cubicBezTo>
                        <a:pt x="516477" y="284579"/>
                        <a:pt x="540901" y="273991"/>
                        <a:pt x="564545" y="263750"/>
                      </a:cubicBezTo>
                      <a:cubicBezTo>
                        <a:pt x="576713" y="258467"/>
                        <a:pt x="588903" y="253205"/>
                        <a:pt x="601072" y="247966"/>
                      </a:cubicBezTo>
                      <a:cubicBezTo>
                        <a:pt x="627228" y="236707"/>
                        <a:pt x="653989" y="225686"/>
                        <a:pt x="679885" y="215033"/>
                      </a:cubicBezTo>
                      <a:cubicBezTo>
                        <a:pt x="689391" y="211114"/>
                        <a:pt x="698896" y="207195"/>
                        <a:pt x="708401" y="203276"/>
                      </a:cubicBezTo>
                      <a:lnTo>
                        <a:pt x="722648" y="197365"/>
                      </a:lnTo>
                      <a:cubicBezTo>
                        <a:pt x="753957" y="184395"/>
                        <a:pt x="786327" y="170993"/>
                        <a:pt x="818307" y="158110"/>
                      </a:cubicBezTo>
                      <a:cubicBezTo>
                        <a:pt x="851651" y="144685"/>
                        <a:pt x="887550" y="130698"/>
                        <a:pt x="928039" y="115282"/>
                      </a:cubicBezTo>
                      <a:cubicBezTo>
                        <a:pt x="957854" y="103936"/>
                        <a:pt x="997304" y="89235"/>
                        <a:pt x="1038032" y="75962"/>
                      </a:cubicBezTo>
                      <a:cubicBezTo>
                        <a:pt x="1071441" y="65093"/>
                        <a:pt x="1107210" y="54526"/>
                        <a:pt x="1150622" y="42726"/>
                      </a:cubicBezTo>
                      <a:cubicBezTo>
                        <a:pt x="1189466" y="32160"/>
                        <a:pt x="1227855" y="23066"/>
                        <a:pt x="1264707" y="15683"/>
                      </a:cubicBezTo>
                      <a:cubicBezTo>
                        <a:pt x="1307838" y="7043"/>
                        <a:pt x="1343889" y="2215"/>
                        <a:pt x="1378120" y="505"/>
                      </a:cubicBezTo>
                      <a:cubicBezTo>
                        <a:pt x="1415535" y="-1379"/>
                        <a:pt x="1452972" y="2020"/>
                        <a:pt x="1489369" y="10573"/>
                      </a:cubicBezTo>
                      <a:cubicBezTo>
                        <a:pt x="1524423" y="18800"/>
                        <a:pt x="1560387" y="31748"/>
                        <a:pt x="1596286" y="49027"/>
                      </a:cubicBezTo>
                      <a:cubicBezTo>
                        <a:pt x="1610468" y="55869"/>
                        <a:pt x="1629003" y="65071"/>
                        <a:pt x="1646476" y="75659"/>
                      </a:cubicBezTo>
                      <a:cubicBezTo>
                        <a:pt x="1660441" y="84125"/>
                        <a:pt x="1674840" y="94496"/>
                        <a:pt x="1691837" y="108332"/>
                      </a:cubicBezTo>
                      <a:cubicBezTo>
                        <a:pt x="1718361" y="129940"/>
                        <a:pt x="1745036" y="155122"/>
                        <a:pt x="1775782" y="187600"/>
                      </a:cubicBezTo>
                      <a:cubicBezTo>
                        <a:pt x="1782581" y="194788"/>
                        <a:pt x="1789444" y="201955"/>
                        <a:pt x="1796286" y="209100"/>
                      </a:cubicBezTo>
                      <a:cubicBezTo>
                        <a:pt x="1802782" y="215877"/>
                        <a:pt x="1809278" y="222654"/>
                        <a:pt x="1815730" y="229475"/>
                      </a:cubicBezTo>
                      <a:cubicBezTo>
                        <a:pt x="1826664" y="241015"/>
                        <a:pt x="1837252" y="253227"/>
                        <a:pt x="1847472" y="265049"/>
                      </a:cubicBezTo>
                      <a:lnTo>
                        <a:pt x="1854032" y="272606"/>
                      </a:lnTo>
                      <a:cubicBezTo>
                        <a:pt x="1866136" y="286528"/>
                        <a:pt x="1878975" y="300515"/>
                        <a:pt x="1893266" y="315347"/>
                      </a:cubicBezTo>
                      <a:cubicBezTo>
                        <a:pt x="1905045" y="327580"/>
                        <a:pt x="1919140" y="341806"/>
                        <a:pt x="1934296" y="354559"/>
                      </a:cubicBezTo>
                      <a:cubicBezTo>
                        <a:pt x="1948370" y="366402"/>
                        <a:pt x="1963722" y="375843"/>
                        <a:pt x="1980870" y="386106"/>
                      </a:cubicBezTo>
                      <a:cubicBezTo>
                        <a:pt x="1995485" y="394853"/>
                        <a:pt x="2013002" y="404878"/>
                        <a:pt x="2031990" y="412998"/>
                      </a:cubicBezTo>
                      <a:cubicBezTo>
                        <a:pt x="2071376" y="429843"/>
                        <a:pt x="2108119" y="436187"/>
                        <a:pt x="2141160" y="431878"/>
                      </a:cubicBezTo>
                      <a:cubicBezTo>
                        <a:pt x="2141745" y="431813"/>
                        <a:pt x="2142286" y="432225"/>
                        <a:pt x="2142373" y="432809"/>
                      </a:cubicBezTo>
                      <a:cubicBezTo>
                        <a:pt x="2142459" y="433394"/>
                        <a:pt x="2142026" y="433935"/>
                        <a:pt x="2141442" y="434022"/>
                      </a:cubicBezTo>
                      <a:cubicBezTo>
                        <a:pt x="2107989" y="438374"/>
                        <a:pt x="2070878" y="431986"/>
                        <a:pt x="2031124" y="414990"/>
                      </a:cubicBezTo>
                      <a:cubicBezTo>
                        <a:pt x="2012006" y="406827"/>
                        <a:pt x="1994424" y="396759"/>
                        <a:pt x="1979744" y="387968"/>
                      </a:cubicBezTo>
                      <a:cubicBezTo>
                        <a:pt x="1962509" y="377661"/>
                        <a:pt x="1947071" y="368178"/>
                        <a:pt x="1932867" y="356226"/>
                      </a:cubicBezTo>
                      <a:cubicBezTo>
                        <a:pt x="1917646" y="343408"/>
                        <a:pt x="1903507" y="329139"/>
                        <a:pt x="1891664" y="316863"/>
                      </a:cubicBezTo>
                      <a:cubicBezTo>
                        <a:pt x="1877352" y="302009"/>
                        <a:pt x="1864490" y="288000"/>
                        <a:pt x="1852344" y="274035"/>
                      </a:cubicBezTo>
                      <a:lnTo>
                        <a:pt x="1845783" y="266478"/>
                      </a:lnTo>
                      <a:cubicBezTo>
                        <a:pt x="1835563" y="254678"/>
                        <a:pt x="1824997" y="242488"/>
                        <a:pt x="1814106" y="230990"/>
                      </a:cubicBezTo>
                      <a:cubicBezTo>
                        <a:pt x="1807654" y="224192"/>
                        <a:pt x="1801158" y="217415"/>
                        <a:pt x="1794684" y="210616"/>
                      </a:cubicBezTo>
                      <a:cubicBezTo>
                        <a:pt x="1787842" y="203449"/>
                        <a:pt x="1780978" y="196304"/>
                        <a:pt x="1774180" y="189115"/>
                      </a:cubicBezTo>
                      <a:cubicBezTo>
                        <a:pt x="1743499" y="156702"/>
                        <a:pt x="1716888" y="131586"/>
                        <a:pt x="1690429" y="110042"/>
                      </a:cubicBezTo>
                      <a:cubicBezTo>
                        <a:pt x="1673519" y="96293"/>
                        <a:pt x="1659186" y="85965"/>
                        <a:pt x="1645328" y="77542"/>
                      </a:cubicBezTo>
                      <a:cubicBezTo>
                        <a:pt x="1627920" y="66998"/>
                        <a:pt x="1609451" y="57817"/>
                        <a:pt x="1595312" y="51019"/>
                      </a:cubicBezTo>
                      <a:cubicBezTo>
                        <a:pt x="1559565" y="33805"/>
                        <a:pt x="1523730" y="20922"/>
                        <a:pt x="1488849" y="12716"/>
                      </a:cubicBezTo>
                      <a:cubicBezTo>
                        <a:pt x="1452625" y="4207"/>
                        <a:pt x="1415405" y="829"/>
                        <a:pt x="1378185" y="2691"/>
                      </a:cubicBezTo>
                      <a:cubicBezTo>
                        <a:pt x="1344062" y="4402"/>
                        <a:pt x="1308119" y="9209"/>
                        <a:pt x="1265097" y="17826"/>
                      </a:cubicBezTo>
                      <a:cubicBezTo>
                        <a:pt x="1228288" y="25209"/>
                        <a:pt x="1189943" y="34282"/>
                        <a:pt x="1151142" y="44826"/>
                      </a:cubicBezTo>
                      <a:cubicBezTo>
                        <a:pt x="1107773" y="56627"/>
                        <a:pt x="1072025" y="67171"/>
                        <a:pt x="1038660" y="78040"/>
                      </a:cubicBezTo>
                      <a:cubicBezTo>
                        <a:pt x="997975" y="91292"/>
                        <a:pt x="958547" y="105993"/>
                        <a:pt x="928754" y="117317"/>
                      </a:cubicBezTo>
                      <a:cubicBezTo>
                        <a:pt x="888286" y="132712"/>
                        <a:pt x="852409" y="146721"/>
                        <a:pt x="819065" y="160123"/>
                      </a:cubicBezTo>
                      <a:cubicBezTo>
                        <a:pt x="787106" y="172985"/>
                        <a:pt x="754736" y="186387"/>
                        <a:pt x="723428" y="199357"/>
                      </a:cubicBezTo>
                      <a:lnTo>
                        <a:pt x="709180" y="205268"/>
                      </a:lnTo>
                      <a:cubicBezTo>
                        <a:pt x="699675" y="209209"/>
                        <a:pt x="690170" y="213128"/>
                        <a:pt x="680665" y="217025"/>
                      </a:cubicBezTo>
                      <a:cubicBezTo>
                        <a:pt x="654791" y="227678"/>
                        <a:pt x="628029" y="238699"/>
                        <a:pt x="601895" y="249936"/>
                      </a:cubicBezTo>
                      <a:cubicBezTo>
                        <a:pt x="589704" y="255176"/>
                        <a:pt x="577536" y="260459"/>
                        <a:pt x="565368" y="265720"/>
                      </a:cubicBezTo>
                      <a:cubicBezTo>
                        <a:pt x="541724" y="275962"/>
                        <a:pt x="517278" y="286550"/>
                        <a:pt x="493136" y="296748"/>
                      </a:cubicBezTo>
                      <a:cubicBezTo>
                        <a:pt x="451499" y="314329"/>
                        <a:pt x="416986" y="328446"/>
                        <a:pt x="384508" y="341156"/>
                      </a:cubicBezTo>
                      <a:cubicBezTo>
                        <a:pt x="346660" y="355966"/>
                        <a:pt x="311324" y="368416"/>
                        <a:pt x="276464" y="379220"/>
                      </a:cubicBezTo>
                      <a:lnTo>
                        <a:pt x="271961" y="380628"/>
                      </a:lnTo>
                      <a:cubicBezTo>
                        <a:pt x="236603" y="391584"/>
                        <a:pt x="200033" y="402908"/>
                        <a:pt x="163571" y="412391"/>
                      </a:cubicBezTo>
                      <a:cubicBezTo>
                        <a:pt x="131093" y="420857"/>
                        <a:pt x="92487" y="429994"/>
                        <a:pt x="52539" y="433784"/>
                      </a:cubicBezTo>
                      <a:cubicBezTo>
                        <a:pt x="44051" y="434606"/>
                        <a:pt x="33983" y="435364"/>
                        <a:pt x="23374" y="4353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5" name="任意多边形: 形状 514">
                  <a:extLst>
                    <a:ext uri="{FF2B5EF4-FFF2-40B4-BE49-F238E27FC236}">
                      <a16:creationId xmlns:a16="http://schemas.microsoft.com/office/drawing/2014/main" id="{D1AE3790-68B2-D64F-AA94-BD4B17F0E278}"/>
                    </a:ext>
                  </a:extLst>
                </p:cNvPr>
                <p:cNvSpPr/>
                <p:nvPr/>
              </p:nvSpPr>
              <p:spPr>
                <a:xfrm>
                  <a:off x="6401684" y="1901283"/>
                  <a:ext cx="2123387" cy="382414"/>
                </a:xfrm>
                <a:custGeom>
                  <a:avLst/>
                  <a:gdLst>
                    <a:gd name="connsiteX0" fmla="*/ 35636 w 2123387"/>
                    <a:gd name="connsiteY0" fmla="*/ 382414 h 382414"/>
                    <a:gd name="connsiteX1" fmla="*/ 884 w 2123387"/>
                    <a:gd name="connsiteY1" fmla="*/ 379599 h 382414"/>
                    <a:gd name="connsiteX2" fmla="*/ 18 w 2123387"/>
                    <a:gd name="connsiteY2" fmla="*/ 378343 h 382414"/>
                    <a:gd name="connsiteX3" fmla="*/ 1274 w 2123387"/>
                    <a:gd name="connsiteY3" fmla="*/ 377477 h 382414"/>
                    <a:gd name="connsiteX4" fmla="*/ 50207 w 2123387"/>
                    <a:gd name="connsiteY4" fmla="*/ 379902 h 382414"/>
                    <a:gd name="connsiteX5" fmla="*/ 157970 w 2123387"/>
                    <a:gd name="connsiteY5" fmla="*/ 363295 h 382414"/>
                    <a:gd name="connsiteX6" fmla="*/ 264346 w 2123387"/>
                    <a:gd name="connsiteY6" fmla="*/ 336598 h 382414"/>
                    <a:gd name="connsiteX7" fmla="*/ 268114 w 2123387"/>
                    <a:gd name="connsiteY7" fmla="*/ 335602 h 382414"/>
                    <a:gd name="connsiteX8" fmla="*/ 374858 w 2123387"/>
                    <a:gd name="connsiteY8" fmla="*/ 303211 h 382414"/>
                    <a:gd name="connsiteX9" fmla="*/ 481235 w 2123387"/>
                    <a:gd name="connsiteY9" fmla="*/ 263631 h 382414"/>
                    <a:gd name="connsiteX10" fmla="*/ 533200 w 2123387"/>
                    <a:gd name="connsiteY10" fmla="*/ 243278 h 382414"/>
                    <a:gd name="connsiteX11" fmla="*/ 588867 w 2123387"/>
                    <a:gd name="connsiteY11" fmla="*/ 221496 h 382414"/>
                    <a:gd name="connsiteX12" fmla="*/ 668460 w 2123387"/>
                    <a:gd name="connsiteY12" fmla="*/ 191400 h 382414"/>
                    <a:gd name="connsiteX13" fmla="*/ 693468 w 2123387"/>
                    <a:gd name="connsiteY13" fmla="*/ 182046 h 382414"/>
                    <a:gd name="connsiteX14" fmla="*/ 708062 w 2123387"/>
                    <a:gd name="connsiteY14" fmla="*/ 176568 h 382414"/>
                    <a:gd name="connsiteX15" fmla="*/ 800819 w 2123387"/>
                    <a:gd name="connsiteY15" fmla="*/ 142011 h 382414"/>
                    <a:gd name="connsiteX16" fmla="*/ 909924 w 2123387"/>
                    <a:gd name="connsiteY16" fmla="*/ 103124 h 382414"/>
                    <a:gd name="connsiteX17" fmla="*/ 1017383 w 2123387"/>
                    <a:gd name="connsiteY17" fmla="*/ 68871 h 382414"/>
                    <a:gd name="connsiteX18" fmla="*/ 1128393 w 2123387"/>
                    <a:gd name="connsiteY18" fmla="*/ 38493 h 382414"/>
                    <a:gd name="connsiteX19" fmla="*/ 1239554 w 2123387"/>
                    <a:gd name="connsiteY19" fmla="*/ 13636 h 382414"/>
                    <a:gd name="connsiteX20" fmla="*/ 1348616 w 2123387"/>
                    <a:gd name="connsiteY20" fmla="*/ 320 h 382414"/>
                    <a:gd name="connsiteX21" fmla="*/ 1457959 w 2123387"/>
                    <a:gd name="connsiteY21" fmla="*/ 10280 h 382414"/>
                    <a:gd name="connsiteX22" fmla="*/ 1561888 w 2123387"/>
                    <a:gd name="connsiteY22" fmla="*/ 45573 h 382414"/>
                    <a:gd name="connsiteX23" fmla="*/ 1659669 w 2123387"/>
                    <a:gd name="connsiteY23" fmla="*/ 97863 h 382414"/>
                    <a:gd name="connsiteX24" fmla="*/ 1746169 w 2123387"/>
                    <a:gd name="connsiteY24" fmla="*/ 167409 h 382414"/>
                    <a:gd name="connsiteX25" fmla="*/ 1766803 w 2123387"/>
                    <a:gd name="connsiteY25" fmla="*/ 185597 h 382414"/>
                    <a:gd name="connsiteX26" fmla="*/ 1788607 w 2123387"/>
                    <a:gd name="connsiteY26" fmla="*/ 204802 h 382414"/>
                    <a:gd name="connsiteX27" fmla="*/ 1828750 w 2123387"/>
                    <a:gd name="connsiteY27" fmla="*/ 242412 h 382414"/>
                    <a:gd name="connsiteX28" fmla="*/ 1833210 w 2123387"/>
                    <a:gd name="connsiteY28" fmla="*/ 246721 h 382414"/>
                    <a:gd name="connsiteX29" fmla="*/ 1914752 w 2123387"/>
                    <a:gd name="connsiteY29" fmla="*/ 316505 h 382414"/>
                    <a:gd name="connsiteX30" fmla="*/ 1960351 w 2123387"/>
                    <a:gd name="connsiteY30" fmla="*/ 341405 h 382414"/>
                    <a:gd name="connsiteX31" fmla="*/ 1963144 w 2123387"/>
                    <a:gd name="connsiteY31" fmla="*/ 342769 h 382414"/>
                    <a:gd name="connsiteX32" fmla="*/ 2014113 w 2123387"/>
                    <a:gd name="connsiteY32" fmla="*/ 365179 h 382414"/>
                    <a:gd name="connsiteX33" fmla="*/ 2122113 w 2123387"/>
                    <a:gd name="connsiteY33" fmla="*/ 377434 h 382414"/>
                    <a:gd name="connsiteX34" fmla="*/ 2123369 w 2123387"/>
                    <a:gd name="connsiteY34" fmla="*/ 378300 h 382414"/>
                    <a:gd name="connsiteX35" fmla="*/ 2122503 w 2123387"/>
                    <a:gd name="connsiteY35" fmla="*/ 379556 h 382414"/>
                    <a:gd name="connsiteX36" fmla="*/ 2013377 w 2123387"/>
                    <a:gd name="connsiteY36" fmla="*/ 367214 h 382414"/>
                    <a:gd name="connsiteX37" fmla="*/ 1962191 w 2123387"/>
                    <a:gd name="connsiteY37" fmla="*/ 344718 h 382414"/>
                    <a:gd name="connsiteX38" fmla="*/ 1959398 w 2123387"/>
                    <a:gd name="connsiteY38" fmla="*/ 343354 h 382414"/>
                    <a:gd name="connsiteX39" fmla="*/ 1913539 w 2123387"/>
                    <a:gd name="connsiteY39" fmla="*/ 318302 h 382414"/>
                    <a:gd name="connsiteX40" fmla="*/ 1831694 w 2123387"/>
                    <a:gd name="connsiteY40" fmla="*/ 248280 h 382414"/>
                    <a:gd name="connsiteX41" fmla="*/ 1827234 w 2123387"/>
                    <a:gd name="connsiteY41" fmla="*/ 243993 h 382414"/>
                    <a:gd name="connsiteX42" fmla="*/ 1787156 w 2123387"/>
                    <a:gd name="connsiteY42" fmla="*/ 206448 h 382414"/>
                    <a:gd name="connsiteX43" fmla="*/ 1765374 w 2123387"/>
                    <a:gd name="connsiteY43" fmla="*/ 187243 h 382414"/>
                    <a:gd name="connsiteX44" fmla="*/ 1744740 w 2123387"/>
                    <a:gd name="connsiteY44" fmla="*/ 169055 h 382414"/>
                    <a:gd name="connsiteX45" fmla="*/ 1658456 w 2123387"/>
                    <a:gd name="connsiteY45" fmla="*/ 99682 h 382414"/>
                    <a:gd name="connsiteX46" fmla="*/ 1561022 w 2123387"/>
                    <a:gd name="connsiteY46" fmla="*/ 47587 h 382414"/>
                    <a:gd name="connsiteX47" fmla="*/ 1457482 w 2123387"/>
                    <a:gd name="connsiteY47" fmla="*/ 12424 h 382414"/>
                    <a:gd name="connsiteX48" fmla="*/ 1348702 w 2123387"/>
                    <a:gd name="connsiteY48" fmla="*/ 2507 h 382414"/>
                    <a:gd name="connsiteX49" fmla="*/ 1239944 w 2123387"/>
                    <a:gd name="connsiteY49" fmla="*/ 15780 h 382414"/>
                    <a:gd name="connsiteX50" fmla="*/ 1128934 w 2123387"/>
                    <a:gd name="connsiteY50" fmla="*/ 40615 h 382414"/>
                    <a:gd name="connsiteX51" fmla="*/ 1017989 w 2123387"/>
                    <a:gd name="connsiteY51" fmla="*/ 70971 h 382414"/>
                    <a:gd name="connsiteX52" fmla="*/ 910616 w 2123387"/>
                    <a:gd name="connsiteY52" fmla="*/ 105181 h 382414"/>
                    <a:gd name="connsiteX53" fmla="*/ 801555 w 2123387"/>
                    <a:gd name="connsiteY53" fmla="*/ 144047 h 382414"/>
                    <a:gd name="connsiteX54" fmla="*/ 708819 w 2123387"/>
                    <a:gd name="connsiteY54" fmla="*/ 178582 h 382414"/>
                    <a:gd name="connsiteX55" fmla="*/ 694226 w 2123387"/>
                    <a:gd name="connsiteY55" fmla="*/ 184060 h 382414"/>
                    <a:gd name="connsiteX56" fmla="*/ 669196 w 2123387"/>
                    <a:gd name="connsiteY56" fmla="*/ 193413 h 382414"/>
                    <a:gd name="connsiteX57" fmla="*/ 589625 w 2123387"/>
                    <a:gd name="connsiteY57" fmla="*/ 223488 h 382414"/>
                    <a:gd name="connsiteX58" fmla="*/ 533957 w 2123387"/>
                    <a:gd name="connsiteY58" fmla="*/ 245270 h 382414"/>
                    <a:gd name="connsiteX59" fmla="*/ 481993 w 2123387"/>
                    <a:gd name="connsiteY59" fmla="*/ 265623 h 382414"/>
                    <a:gd name="connsiteX60" fmla="*/ 375551 w 2123387"/>
                    <a:gd name="connsiteY60" fmla="*/ 305224 h 382414"/>
                    <a:gd name="connsiteX61" fmla="*/ 268655 w 2123387"/>
                    <a:gd name="connsiteY61" fmla="*/ 337659 h 382414"/>
                    <a:gd name="connsiteX62" fmla="*/ 264888 w 2123387"/>
                    <a:gd name="connsiteY62" fmla="*/ 338655 h 382414"/>
                    <a:gd name="connsiteX63" fmla="*/ 158446 w 2123387"/>
                    <a:gd name="connsiteY63" fmla="*/ 365374 h 382414"/>
                    <a:gd name="connsiteX64" fmla="*/ 50316 w 2123387"/>
                    <a:gd name="connsiteY64" fmla="*/ 382024 h 382414"/>
                    <a:gd name="connsiteX65" fmla="*/ 35636 w 2123387"/>
                    <a:gd name="connsiteY65" fmla="*/ 382414 h 382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23387" h="382414">
                      <a:moveTo>
                        <a:pt x="35636" y="382414"/>
                      </a:moveTo>
                      <a:cubicBezTo>
                        <a:pt x="22796" y="382414"/>
                        <a:pt x="11515" y="381483"/>
                        <a:pt x="884" y="379599"/>
                      </a:cubicBezTo>
                      <a:cubicBezTo>
                        <a:pt x="300" y="379491"/>
                        <a:pt x="-90" y="378928"/>
                        <a:pt x="18" y="378343"/>
                      </a:cubicBezTo>
                      <a:cubicBezTo>
                        <a:pt x="126" y="377759"/>
                        <a:pt x="689" y="377347"/>
                        <a:pt x="1274" y="377477"/>
                      </a:cubicBezTo>
                      <a:cubicBezTo>
                        <a:pt x="15629" y="380032"/>
                        <a:pt x="31175" y="380790"/>
                        <a:pt x="50207" y="379902"/>
                      </a:cubicBezTo>
                      <a:cubicBezTo>
                        <a:pt x="87579" y="378149"/>
                        <a:pt x="124084" y="370874"/>
                        <a:pt x="157970" y="363295"/>
                      </a:cubicBezTo>
                      <a:cubicBezTo>
                        <a:pt x="193631" y="355306"/>
                        <a:pt x="229573" y="345801"/>
                        <a:pt x="264346" y="336598"/>
                      </a:cubicBezTo>
                      <a:lnTo>
                        <a:pt x="268114" y="335602"/>
                      </a:lnTo>
                      <a:cubicBezTo>
                        <a:pt x="306416" y="325469"/>
                        <a:pt x="341341" y="314860"/>
                        <a:pt x="374858" y="303211"/>
                      </a:cubicBezTo>
                      <a:cubicBezTo>
                        <a:pt x="412684" y="290047"/>
                        <a:pt x="449861" y="275821"/>
                        <a:pt x="481235" y="263631"/>
                      </a:cubicBezTo>
                      <a:cubicBezTo>
                        <a:pt x="498578" y="256897"/>
                        <a:pt x="515878" y="250098"/>
                        <a:pt x="533200" y="243278"/>
                      </a:cubicBezTo>
                      <a:cubicBezTo>
                        <a:pt x="551734" y="235981"/>
                        <a:pt x="570290" y="228706"/>
                        <a:pt x="588867" y="221496"/>
                      </a:cubicBezTo>
                      <a:cubicBezTo>
                        <a:pt x="615326" y="211233"/>
                        <a:pt x="642326" y="201165"/>
                        <a:pt x="668460" y="191400"/>
                      </a:cubicBezTo>
                      <a:cubicBezTo>
                        <a:pt x="676796" y="188282"/>
                        <a:pt x="685132" y="185164"/>
                        <a:pt x="693468" y="182046"/>
                      </a:cubicBezTo>
                      <a:lnTo>
                        <a:pt x="708062" y="176568"/>
                      </a:lnTo>
                      <a:cubicBezTo>
                        <a:pt x="738439" y="165179"/>
                        <a:pt x="769857" y="153400"/>
                        <a:pt x="800819" y="142011"/>
                      </a:cubicBezTo>
                      <a:cubicBezTo>
                        <a:pt x="842867" y="126552"/>
                        <a:pt x="877532" y="114189"/>
                        <a:pt x="909924" y="103124"/>
                      </a:cubicBezTo>
                      <a:cubicBezTo>
                        <a:pt x="949893" y="89462"/>
                        <a:pt x="985035" y="78268"/>
                        <a:pt x="1017383" y="68871"/>
                      </a:cubicBezTo>
                      <a:cubicBezTo>
                        <a:pt x="1057093" y="57330"/>
                        <a:pt x="1093403" y="47414"/>
                        <a:pt x="1128393" y="38493"/>
                      </a:cubicBezTo>
                      <a:cubicBezTo>
                        <a:pt x="1170636" y="27732"/>
                        <a:pt x="1205950" y="19851"/>
                        <a:pt x="1239554" y="13636"/>
                      </a:cubicBezTo>
                      <a:cubicBezTo>
                        <a:pt x="1281971" y="5798"/>
                        <a:pt x="1316614" y="1576"/>
                        <a:pt x="1348616" y="320"/>
                      </a:cubicBezTo>
                      <a:cubicBezTo>
                        <a:pt x="1385316" y="-1109"/>
                        <a:pt x="1422103" y="2248"/>
                        <a:pt x="1457959" y="10280"/>
                      </a:cubicBezTo>
                      <a:cubicBezTo>
                        <a:pt x="1490675" y="17620"/>
                        <a:pt x="1524668" y="29161"/>
                        <a:pt x="1561888" y="45573"/>
                      </a:cubicBezTo>
                      <a:cubicBezTo>
                        <a:pt x="1589798" y="57872"/>
                        <a:pt x="1626130" y="74933"/>
                        <a:pt x="1659669" y="97863"/>
                      </a:cubicBezTo>
                      <a:cubicBezTo>
                        <a:pt x="1691692" y="119753"/>
                        <a:pt x="1721117" y="145238"/>
                        <a:pt x="1746169" y="167409"/>
                      </a:cubicBezTo>
                      <a:cubicBezTo>
                        <a:pt x="1753033" y="173472"/>
                        <a:pt x="1759918" y="179534"/>
                        <a:pt x="1766803" y="185597"/>
                      </a:cubicBezTo>
                      <a:cubicBezTo>
                        <a:pt x="1774078" y="192006"/>
                        <a:pt x="1781353" y="198393"/>
                        <a:pt x="1788607" y="204802"/>
                      </a:cubicBezTo>
                      <a:cubicBezTo>
                        <a:pt x="1802356" y="216971"/>
                        <a:pt x="1815780" y="229897"/>
                        <a:pt x="1828750" y="242412"/>
                      </a:cubicBezTo>
                      <a:lnTo>
                        <a:pt x="1833210" y="246721"/>
                      </a:lnTo>
                      <a:cubicBezTo>
                        <a:pt x="1858651" y="271252"/>
                        <a:pt x="1884958" y="296629"/>
                        <a:pt x="1914752" y="316505"/>
                      </a:cubicBezTo>
                      <a:cubicBezTo>
                        <a:pt x="1929194" y="326140"/>
                        <a:pt x="1945043" y="333913"/>
                        <a:pt x="1960351" y="341405"/>
                      </a:cubicBezTo>
                      <a:lnTo>
                        <a:pt x="1963144" y="342769"/>
                      </a:lnTo>
                      <a:cubicBezTo>
                        <a:pt x="1977954" y="350044"/>
                        <a:pt x="1995600" y="358380"/>
                        <a:pt x="2014113" y="365179"/>
                      </a:cubicBezTo>
                      <a:cubicBezTo>
                        <a:pt x="2052437" y="379253"/>
                        <a:pt x="2088791" y="383367"/>
                        <a:pt x="2122113" y="377434"/>
                      </a:cubicBezTo>
                      <a:cubicBezTo>
                        <a:pt x="2122698" y="377326"/>
                        <a:pt x="2123261" y="377716"/>
                        <a:pt x="2123369" y="378300"/>
                      </a:cubicBezTo>
                      <a:cubicBezTo>
                        <a:pt x="2123477" y="378885"/>
                        <a:pt x="2123088" y="379448"/>
                        <a:pt x="2122503" y="379556"/>
                      </a:cubicBezTo>
                      <a:cubicBezTo>
                        <a:pt x="2088791" y="385554"/>
                        <a:pt x="2052069" y="381396"/>
                        <a:pt x="2013377" y="367214"/>
                      </a:cubicBezTo>
                      <a:cubicBezTo>
                        <a:pt x="1994756" y="360394"/>
                        <a:pt x="1977066" y="352015"/>
                        <a:pt x="1962191" y="344718"/>
                      </a:cubicBezTo>
                      <a:lnTo>
                        <a:pt x="1959398" y="343354"/>
                      </a:lnTo>
                      <a:cubicBezTo>
                        <a:pt x="1944025" y="335819"/>
                        <a:pt x="1928111" y="328002"/>
                        <a:pt x="1913539" y="318302"/>
                      </a:cubicBezTo>
                      <a:cubicBezTo>
                        <a:pt x="1883573" y="298317"/>
                        <a:pt x="1857200" y="272876"/>
                        <a:pt x="1831694" y="248280"/>
                      </a:cubicBezTo>
                      <a:lnTo>
                        <a:pt x="1827234" y="243993"/>
                      </a:lnTo>
                      <a:cubicBezTo>
                        <a:pt x="1814265" y="231499"/>
                        <a:pt x="1800862" y="218573"/>
                        <a:pt x="1787156" y="206448"/>
                      </a:cubicBezTo>
                      <a:cubicBezTo>
                        <a:pt x="1779903" y="200039"/>
                        <a:pt x="1772628" y="193630"/>
                        <a:pt x="1765374" y="187243"/>
                      </a:cubicBezTo>
                      <a:cubicBezTo>
                        <a:pt x="1758489" y="181180"/>
                        <a:pt x="1751604" y="175139"/>
                        <a:pt x="1744740" y="169055"/>
                      </a:cubicBezTo>
                      <a:cubicBezTo>
                        <a:pt x="1719732" y="146926"/>
                        <a:pt x="1690372" y="121507"/>
                        <a:pt x="1658456" y="99682"/>
                      </a:cubicBezTo>
                      <a:cubicBezTo>
                        <a:pt x="1625069" y="76839"/>
                        <a:pt x="1588845" y="59842"/>
                        <a:pt x="1561022" y="47587"/>
                      </a:cubicBezTo>
                      <a:cubicBezTo>
                        <a:pt x="1523932" y="31240"/>
                        <a:pt x="1490068" y="19742"/>
                        <a:pt x="1457482" y="12424"/>
                      </a:cubicBezTo>
                      <a:cubicBezTo>
                        <a:pt x="1421800" y="4413"/>
                        <a:pt x="1385208" y="1078"/>
                        <a:pt x="1348702" y="2507"/>
                      </a:cubicBezTo>
                      <a:cubicBezTo>
                        <a:pt x="1316809" y="3742"/>
                        <a:pt x="1282252" y="7964"/>
                        <a:pt x="1239944" y="15780"/>
                      </a:cubicBezTo>
                      <a:cubicBezTo>
                        <a:pt x="1206383" y="21972"/>
                        <a:pt x="1171112" y="29875"/>
                        <a:pt x="1128934" y="40615"/>
                      </a:cubicBezTo>
                      <a:cubicBezTo>
                        <a:pt x="1093966" y="49514"/>
                        <a:pt x="1057677" y="59452"/>
                        <a:pt x="1017989" y="70971"/>
                      </a:cubicBezTo>
                      <a:cubicBezTo>
                        <a:pt x="985684" y="80346"/>
                        <a:pt x="950564" y="91541"/>
                        <a:pt x="910616" y="105181"/>
                      </a:cubicBezTo>
                      <a:cubicBezTo>
                        <a:pt x="878247" y="116246"/>
                        <a:pt x="843582" y="128587"/>
                        <a:pt x="801555" y="144047"/>
                      </a:cubicBezTo>
                      <a:cubicBezTo>
                        <a:pt x="770593" y="155436"/>
                        <a:pt x="739197" y="167214"/>
                        <a:pt x="708819" y="178582"/>
                      </a:cubicBezTo>
                      <a:lnTo>
                        <a:pt x="694226" y="184060"/>
                      </a:lnTo>
                      <a:cubicBezTo>
                        <a:pt x="685890" y="187178"/>
                        <a:pt x="677554" y="190296"/>
                        <a:pt x="669196" y="193413"/>
                      </a:cubicBezTo>
                      <a:cubicBezTo>
                        <a:pt x="643084" y="203157"/>
                        <a:pt x="616062" y="213247"/>
                        <a:pt x="589625" y="223488"/>
                      </a:cubicBezTo>
                      <a:cubicBezTo>
                        <a:pt x="571047" y="230698"/>
                        <a:pt x="552513" y="237973"/>
                        <a:pt x="533957" y="245270"/>
                      </a:cubicBezTo>
                      <a:cubicBezTo>
                        <a:pt x="516636" y="252069"/>
                        <a:pt x="499336" y="258889"/>
                        <a:pt x="481993" y="265623"/>
                      </a:cubicBezTo>
                      <a:cubicBezTo>
                        <a:pt x="450619" y="277813"/>
                        <a:pt x="413421" y="292060"/>
                        <a:pt x="375551" y="305224"/>
                      </a:cubicBezTo>
                      <a:cubicBezTo>
                        <a:pt x="341969" y="316895"/>
                        <a:pt x="307001" y="327505"/>
                        <a:pt x="268655" y="337659"/>
                      </a:cubicBezTo>
                      <a:lnTo>
                        <a:pt x="264888" y="338655"/>
                      </a:lnTo>
                      <a:cubicBezTo>
                        <a:pt x="230114" y="347857"/>
                        <a:pt x="194150" y="357384"/>
                        <a:pt x="158446" y="365374"/>
                      </a:cubicBezTo>
                      <a:cubicBezTo>
                        <a:pt x="124474" y="372974"/>
                        <a:pt x="87839" y="380271"/>
                        <a:pt x="50316" y="382024"/>
                      </a:cubicBezTo>
                      <a:cubicBezTo>
                        <a:pt x="45184" y="382284"/>
                        <a:pt x="40313" y="382414"/>
                        <a:pt x="35636" y="3824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6" name="任意多边形: 形状 515">
                  <a:extLst>
                    <a:ext uri="{FF2B5EF4-FFF2-40B4-BE49-F238E27FC236}">
                      <a16:creationId xmlns:a16="http://schemas.microsoft.com/office/drawing/2014/main" id="{AFBA2E1E-06E7-9693-2FF8-9B0241C35987}"/>
                    </a:ext>
                  </a:extLst>
                </p:cNvPr>
                <p:cNvSpPr/>
                <p:nvPr/>
              </p:nvSpPr>
              <p:spPr>
                <a:xfrm>
                  <a:off x="6413779" y="2014457"/>
                  <a:ext cx="2099239" cy="323548"/>
                </a:xfrm>
                <a:custGeom>
                  <a:avLst/>
                  <a:gdLst>
                    <a:gd name="connsiteX0" fmla="*/ 50584 w 2099239"/>
                    <a:gd name="connsiteY0" fmla="*/ 323522 h 323548"/>
                    <a:gd name="connsiteX1" fmla="*/ 49046 w 2099239"/>
                    <a:gd name="connsiteY1" fmla="*/ 323522 h 323548"/>
                    <a:gd name="connsiteX2" fmla="*/ 849 w 2099239"/>
                    <a:gd name="connsiteY2" fmla="*/ 318802 h 323548"/>
                    <a:gd name="connsiteX3" fmla="*/ 26 w 2099239"/>
                    <a:gd name="connsiteY3" fmla="*/ 317503 h 323548"/>
                    <a:gd name="connsiteX4" fmla="*/ 1325 w 2099239"/>
                    <a:gd name="connsiteY4" fmla="*/ 316680 h 323548"/>
                    <a:gd name="connsiteX5" fmla="*/ 49068 w 2099239"/>
                    <a:gd name="connsiteY5" fmla="*/ 321357 h 323548"/>
                    <a:gd name="connsiteX6" fmla="*/ 154448 w 2099239"/>
                    <a:gd name="connsiteY6" fmla="*/ 310942 h 323548"/>
                    <a:gd name="connsiteX7" fmla="*/ 260045 w 2099239"/>
                    <a:gd name="connsiteY7" fmla="*/ 289117 h 323548"/>
                    <a:gd name="connsiteX8" fmla="*/ 267321 w 2099239"/>
                    <a:gd name="connsiteY8" fmla="*/ 287493 h 323548"/>
                    <a:gd name="connsiteX9" fmla="*/ 313916 w 2099239"/>
                    <a:gd name="connsiteY9" fmla="*/ 276602 h 323548"/>
                    <a:gd name="connsiteX10" fmla="*/ 366552 w 2099239"/>
                    <a:gd name="connsiteY10" fmla="*/ 261922 h 323548"/>
                    <a:gd name="connsiteX11" fmla="*/ 471781 w 2099239"/>
                    <a:gd name="connsiteY11" fmla="*/ 228015 h 323548"/>
                    <a:gd name="connsiteX12" fmla="*/ 540743 w 2099239"/>
                    <a:gd name="connsiteY12" fmla="*/ 204262 h 323548"/>
                    <a:gd name="connsiteX13" fmla="*/ 576707 w 2099239"/>
                    <a:gd name="connsiteY13" fmla="*/ 191812 h 323548"/>
                    <a:gd name="connsiteX14" fmla="*/ 669377 w 2099239"/>
                    <a:gd name="connsiteY14" fmla="*/ 160590 h 323548"/>
                    <a:gd name="connsiteX15" fmla="*/ 679987 w 2099239"/>
                    <a:gd name="connsiteY15" fmla="*/ 157061 h 323548"/>
                    <a:gd name="connsiteX16" fmla="*/ 785108 w 2099239"/>
                    <a:gd name="connsiteY16" fmla="*/ 122288 h 323548"/>
                    <a:gd name="connsiteX17" fmla="*/ 891744 w 2099239"/>
                    <a:gd name="connsiteY17" fmla="*/ 88814 h 323548"/>
                    <a:gd name="connsiteX18" fmla="*/ 997059 w 2099239"/>
                    <a:gd name="connsiteY18" fmla="*/ 59648 h 323548"/>
                    <a:gd name="connsiteX19" fmla="*/ 1005590 w 2099239"/>
                    <a:gd name="connsiteY19" fmla="*/ 57418 h 323548"/>
                    <a:gd name="connsiteX20" fmla="*/ 1104150 w 2099239"/>
                    <a:gd name="connsiteY20" fmla="*/ 32562 h 323548"/>
                    <a:gd name="connsiteX21" fmla="*/ 1211610 w 2099239"/>
                    <a:gd name="connsiteY21" fmla="*/ 11040 h 323548"/>
                    <a:gd name="connsiteX22" fmla="*/ 1317683 w 2099239"/>
                    <a:gd name="connsiteY22" fmla="*/ 84 h 323548"/>
                    <a:gd name="connsiteX23" fmla="*/ 1423865 w 2099239"/>
                    <a:gd name="connsiteY23" fmla="*/ 10823 h 323548"/>
                    <a:gd name="connsiteX24" fmla="*/ 1475981 w 2099239"/>
                    <a:gd name="connsiteY24" fmla="*/ 24442 h 323548"/>
                    <a:gd name="connsiteX25" fmla="*/ 1526495 w 2099239"/>
                    <a:gd name="connsiteY25" fmla="*/ 43063 h 323548"/>
                    <a:gd name="connsiteX26" fmla="*/ 1576360 w 2099239"/>
                    <a:gd name="connsiteY26" fmla="*/ 64520 h 323548"/>
                    <a:gd name="connsiteX27" fmla="*/ 1623821 w 2099239"/>
                    <a:gd name="connsiteY27" fmla="*/ 88337 h 323548"/>
                    <a:gd name="connsiteX28" fmla="*/ 1713699 w 2099239"/>
                    <a:gd name="connsiteY28" fmla="*/ 147729 h 323548"/>
                    <a:gd name="connsiteX29" fmla="*/ 1801541 w 2099239"/>
                    <a:gd name="connsiteY29" fmla="*/ 213724 h 323548"/>
                    <a:gd name="connsiteX30" fmla="*/ 1890921 w 2099239"/>
                    <a:gd name="connsiteY30" fmla="*/ 274242 h 323548"/>
                    <a:gd name="connsiteX31" fmla="*/ 1931908 w 2099239"/>
                    <a:gd name="connsiteY31" fmla="*/ 292040 h 323548"/>
                    <a:gd name="connsiteX32" fmla="*/ 1940201 w 2099239"/>
                    <a:gd name="connsiteY32" fmla="*/ 295331 h 323548"/>
                    <a:gd name="connsiteX33" fmla="*/ 1991321 w 2099239"/>
                    <a:gd name="connsiteY33" fmla="*/ 312782 h 323548"/>
                    <a:gd name="connsiteX34" fmla="*/ 2097914 w 2099239"/>
                    <a:gd name="connsiteY34" fmla="*/ 316701 h 323548"/>
                    <a:gd name="connsiteX35" fmla="*/ 2099214 w 2099239"/>
                    <a:gd name="connsiteY35" fmla="*/ 317524 h 323548"/>
                    <a:gd name="connsiteX36" fmla="*/ 2098391 w 2099239"/>
                    <a:gd name="connsiteY36" fmla="*/ 318823 h 323548"/>
                    <a:gd name="connsiteX37" fmla="*/ 1990758 w 2099239"/>
                    <a:gd name="connsiteY37" fmla="*/ 314904 h 323548"/>
                    <a:gd name="connsiteX38" fmla="*/ 1939378 w 2099239"/>
                    <a:gd name="connsiteY38" fmla="*/ 297366 h 323548"/>
                    <a:gd name="connsiteX39" fmla="*/ 1931085 w 2099239"/>
                    <a:gd name="connsiteY39" fmla="*/ 294075 h 323548"/>
                    <a:gd name="connsiteX40" fmla="*/ 1889903 w 2099239"/>
                    <a:gd name="connsiteY40" fmla="*/ 276191 h 323548"/>
                    <a:gd name="connsiteX41" fmla="*/ 1800199 w 2099239"/>
                    <a:gd name="connsiteY41" fmla="*/ 215456 h 323548"/>
                    <a:gd name="connsiteX42" fmla="*/ 1712400 w 2099239"/>
                    <a:gd name="connsiteY42" fmla="*/ 149504 h 323548"/>
                    <a:gd name="connsiteX43" fmla="*/ 1622739 w 2099239"/>
                    <a:gd name="connsiteY43" fmla="*/ 90243 h 323548"/>
                    <a:gd name="connsiteX44" fmla="*/ 1575472 w 2099239"/>
                    <a:gd name="connsiteY44" fmla="*/ 66512 h 323548"/>
                    <a:gd name="connsiteX45" fmla="*/ 1525672 w 2099239"/>
                    <a:gd name="connsiteY45" fmla="*/ 45077 h 323548"/>
                    <a:gd name="connsiteX46" fmla="*/ 1475310 w 2099239"/>
                    <a:gd name="connsiteY46" fmla="*/ 26521 h 323548"/>
                    <a:gd name="connsiteX47" fmla="*/ 1423410 w 2099239"/>
                    <a:gd name="connsiteY47" fmla="*/ 12945 h 323548"/>
                    <a:gd name="connsiteX48" fmla="*/ 1317726 w 2099239"/>
                    <a:gd name="connsiteY48" fmla="*/ 2249 h 323548"/>
                    <a:gd name="connsiteX49" fmla="*/ 1211956 w 2099239"/>
                    <a:gd name="connsiteY49" fmla="*/ 13183 h 323548"/>
                    <a:gd name="connsiteX50" fmla="*/ 1104648 w 2099239"/>
                    <a:gd name="connsiteY50" fmla="*/ 34684 h 323548"/>
                    <a:gd name="connsiteX51" fmla="*/ 1006153 w 2099239"/>
                    <a:gd name="connsiteY51" fmla="*/ 59519 h 323548"/>
                    <a:gd name="connsiteX52" fmla="*/ 997622 w 2099239"/>
                    <a:gd name="connsiteY52" fmla="*/ 61749 h 323548"/>
                    <a:gd name="connsiteX53" fmla="*/ 892372 w 2099239"/>
                    <a:gd name="connsiteY53" fmla="*/ 90892 h 323548"/>
                    <a:gd name="connsiteX54" fmla="*/ 785779 w 2099239"/>
                    <a:gd name="connsiteY54" fmla="*/ 124366 h 323548"/>
                    <a:gd name="connsiteX55" fmla="*/ 680658 w 2099239"/>
                    <a:gd name="connsiteY55" fmla="*/ 159140 h 323548"/>
                    <a:gd name="connsiteX56" fmla="*/ 670049 w 2099239"/>
                    <a:gd name="connsiteY56" fmla="*/ 162669 h 323548"/>
                    <a:gd name="connsiteX57" fmla="*/ 577400 w 2099239"/>
                    <a:gd name="connsiteY57" fmla="*/ 193891 h 323548"/>
                    <a:gd name="connsiteX58" fmla="*/ 541457 w 2099239"/>
                    <a:gd name="connsiteY58" fmla="*/ 206341 h 323548"/>
                    <a:gd name="connsiteX59" fmla="*/ 472474 w 2099239"/>
                    <a:gd name="connsiteY59" fmla="*/ 230093 h 323548"/>
                    <a:gd name="connsiteX60" fmla="*/ 367158 w 2099239"/>
                    <a:gd name="connsiteY60" fmla="*/ 264022 h 323548"/>
                    <a:gd name="connsiteX61" fmla="*/ 314457 w 2099239"/>
                    <a:gd name="connsiteY61" fmla="*/ 278724 h 323548"/>
                    <a:gd name="connsiteX62" fmla="*/ 267775 w 2099239"/>
                    <a:gd name="connsiteY62" fmla="*/ 289636 h 323548"/>
                    <a:gd name="connsiteX63" fmla="*/ 260500 w 2099239"/>
                    <a:gd name="connsiteY63" fmla="*/ 291260 h 323548"/>
                    <a:gd name="connsiteX64" fmla="*/ 154817 w 2099239"/>
                    <a:gd name="connsiteY64" fmla="*/ 313107 h 323548"/>
                    <a:gd name="connsiteX65" fmla="*/ 50584 w 2099239"/>
                    <a:gd name="connsiteY65" fmla="*/ 323522 h 32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099239" h="323548">
                      <a:moveTo>
                        <a:pt x="50584" y="323522"/>
                      </a:moveTo>
                      <a:cubicBezTo>
                        <a:pt x="50064" y="323522"/>
                        <a:pt x="49544" y="323522"/>
                        <a:pt x="49046" y="323522"/>
                      </a:cubicBezTo>
                      <a:cubicBezTo>
                        <a:pt x="29993" y="323457"/>
                        <a:pt x="14685" y="321941"/>
                        <a:pt x="849" y="318802"/>
                      </a:cubicBezTo>
                      <a:cubicBezTo>
                        <a:pt x="264" y="318672"/>
                        <a:pt x="-104" y="318087"/>
                        <a:pt x="26" y="317503"/>
                      </a:cubicBezTo>
                      <a:cubicBezTo>
                        <a:pt x="156" y="316918"/>
                        <a:pt x="741" y="316572"/>
                        <a:pt x="1325" y="316680"/>
                      </a:cubicBezTo>
                      <a:cubicBezTo>
                        <a:pt x="15009" y="319798"/>
                        <a:pt x="30187" y="321292"/>
                        <a:pt x="49068" y="321357"/>
                      </a:cubicBezTo>
                      <a:cubicBezTo>
                        <a:pt x="79814" y="321508"/>
                        <a:pt x="113288" y="318152"/>
                        <a:pt x="154448" y="310942"/>
                      </a:cubicBezTo>
                      <a:cubicBezTo>
                        <a:pt x="189850" y="304728"/>
                        <a:pt x="225532" y="296803"/>
                        <a:pt x="260045" y="289117"/>
                      </a:cubicBezTo>
                      <a:lnTo>
                        <a:pt x="267321" y="287493"/>
                      </a:lnTo>
                      <a:cubicBezTo>
                        <a:pt x="282629" y="284093"/>
                        <a:pt x="298478" y="280586"/>
                        <a:pt x="313916" y="276602"/>
                      </a:cubicBezTo>
                      <a:cubicBezTo>
                        <a:pt x="330328" y="272380"/>
                        <a:pt x="347541" y="267573"/>
                        <a:pt x="366552" y="261922"/>
                      </a:cubicBezTo>
                      <a:cubicBezTo>
                        <a:pt x="404291" y="250706"/>
                        <a:pt x="440927" y="238494"/>
                        <a:pt x="471781" y="228015"/>
                      </a:cubicBezTo>
                      <a:cubicBezTo>
                        <a:pt x="494797" y="220198"/>
                        <a:pt x="518159" y="212100"/>
                        <a:pt x="540743" y="204262"/>
                      </a:cubicBezTo>
                      <a:cubicBezTo>
                        <a:pt x="552716" y="200105"/>
                        <a:pt x="564711" y="195948"/>
                        <a:pt x="576707" y="191812"/>
                      </a:cubicBezTo>
                      <a:cubicBezTo>
                        <a:pt x="607517" y="181181"/>
                        <a:pt x="638956" y="170723"/>
                        <a:pt x="669377" y="160590"/>
                      </a:cubicBezTo>
                      <a:lnTo>
                        <a:pt x="679987" y="157061"/>
                      </a:lnTo>
                      <a:cubicBezTo>
                        <a:pt x="718874" y="144113"/>
                        <a:pt x="753257" y="132724"/>
                        <a:pt x="785108" y="122288"/>
                      </a:cubicBezTo>
                      <a:cubicBezTo>
                        <a:pt x="824016" y="109535"/>
                        <a:pt x="858898" y="98579"/>
                        <a:pt x="891744" y="88814"/>
                      </a:cubicBezTo>
                      <a:cubicBezTo>
                        <a:pt x="923594" y="79330"/>
                        <a:pt x="958042" y="69782"/>
                        <a:pt x="997059" y="59648"/>
                      </a:cubicBezTo>
                      <a:lnTo>
                        <a:pt x="1005590" y="57418"/>
                      </a:lnTo>
                      <a:cubicBezTo>
                        <a:pt x="1037830" y="49039"/>
                        <a:pt x="1071153" y="40356"/>
                        <a:pt x="1104150" y="32562"/>
                      </a:cubicBezTo>
                      <a:cubicBezTo>
                        <a:pt x="1141977" y="23619"/>
                        <a:pt x="1177118" y="16582"/>
                        <a:pt x="1211610" y="11040"/>
                      </a:cubicBezTo>
                      <a:cubicBezTo>
                        <a:pt x="1240732" y="6363"/>
                        <a:pt x="1279099" y="885"/>
                        <a:pt x="1317683" y="84"/>
                      </a:cubicBezTo>
                      <a:cubicBezTo>
                        <a:pt x="1351352" y="-609"/>
                        <a:pt x="1387099" y="3007"/>
                        <a:pt x="1423865" y="10823"/>
                      </a:cubicBezTo>
                      <a:cubicBezTo>
                        <a:pt x="1443568" y="15002"/>
                        <a:pt x="1460608" y="19462"/>
                        <a:pt x="1475981" y="24442"/>
                      </a:cubicBezTo>
                      <a:cubicBezTo>
                        <a:pt x="1492177" y="29704"/>
                        <a:pt x="1508697" y="35788"/>
                        <a:pt x="1526495" y="43063"/>
                      </a:cubicBezTo>
                      <a:cubicBezTo>
                        <a:pt x="1542323" y="49537"/>
                        <a:pt x="1557869" y="56314"/>
                        <a:pt x="1576360" y="64520"/>
                      </a:cubicBezTo>
                      <a:cubicBezTo>
                        <a:pt x="1592447" y="71665"/>
                        <a:pt x="1608427" y="79677"/>
                        <a:pt x="1623821" y="88337"/>
                      </a:cubicBezTo>
                      <a:cubicBezTo>
                        <a:pt x="1655671" y="106287"/>
                        <a:pt x="1685681" y="127506"/>
                        <a:pt x="1713699" y="147729"/>
                      </a:cubicBezTo>
                      <a:cubicBezTo>
                        <a:pt x="1740850" y="167324"/>
                        <a:pt x="1769604" y="188911"/>
                        <a:pt x="1801541" y="213724"/>
                      </a:cubicBezTo>
                      <a:cubicBezTo>
                        <a:pt x="1831854" y="237260"/>
                        <a:pt x="1859525" y="258046"/>
                        <a:pt x="1890921" y="274242"/>
                      </a:cubicBezTo>
                      <a:cubicBezTo>
                        <a:pt x="1904150" y="281062"/>
                        <a:pt x="1918267" y="286648"/>
                        <a:pt x="1931908" y="292040"/>
                      </a:cubicBezTo>
                      <a:cubicBezTo>
                        <a:pt x="1934680" y="293144"/>
                        <a:pt x="1937451" y="294227"/>
                        <a:pt x="1940201" y="295331"/>
                      </a:cubicBezTo>
                      <a:cubicBezTo>
                        <a:pt x="1959904" y="303212"/>
                        <a:pt x="1976143" y="308755"/>
                        <a:pt x="1991321" y="312782"/>
                      </a:cubicBezTo>
                      <a:cubicBezTo>
                        <a:pt x="2028779" y="322699"/>
                        <a:pt x="2065631" y="324042"/>
                        <a:pt x="2097914" y="316701"/>
                      </a:cubicBezTo>
                      <a:cubicBezTo>
                        <a:pt x="2098499" y="316550"/>
                        <a:pt x="2099084" y="316940"/>
                        <a:pt x="2099214" y="317524"/>
                      </a:cubicBezTo>
                      <a:cubicBezTo>
                        <a:pt x="2099343" y="318109"/>
                        <a:pt x="2098975" y="318694"/>
                        <a:pt x="2098391" y="318823"/>
                      </a:cubicBezTo>
                      <a:cubicBezTo>
                        <a:pt x="2065761" y="326250"/>
                        <a:pt x="2028541" y="324908"/>
                        <a:pt x="1990758" y="314904"/>
                      </a:cubicBezTo>
                      <a:cubicBezTo>
                        <a:pt x="1975494" y="310855"/>
                        <a:pt x="1959168" y="305291"/>
                        <a:pt x="1939378" y="297366"/>
                      </a:cubicBezTo>
                      <a:cubicBezTo>
                        <a:pt x="1936628" y="296262"/>
                        <a:pt x="1933857" y="295179"/>
                        <a:pt x="1931085" y="294075"/>
                      </a:cubicBezTo>
                      <a:cubicBezTo>
                        <a:pt x="1917380" y="288662"/>
                        <a:pt x="1903219" y="283054"/>
                        <a:pt x="1889903" y="276191"/>
                      </a:cubicBezTo>
                      <a:cubicBezTo>
                        <a:pt x="1858335" y="259930"/>
                        <a:pt x="1830598" y="239057"/>
                        <a:pt x="1800199" y="215456"/>
                      </a:cubicBezTo>
                      <a:cubicBezTo>
                        <a:pt x="1768262" y="190665"/>
                        <a:pt x="1739551" y="169099"/>
                        <a:pt x="1712400" y="149504"/>
                      </a:cubicBezTo>
                      <a:cubicBezTo>
                        <a:pt x="1684447" y="129325"/>
                        <a:pt x="1654480" y="108149"/>
                        <a:pt x="1622739" y="90243"/>
                      </a:cubicBezTo>
                      <a:cubicBezTo>
                        <a:pt x="1607409" y="81604"/>
                        <a:pt x="1591516" y="73614"/>
                        <a:pt x="1575472" y="66512"/>
                      </a:cubicBezTo>
                      <a:cubicBezTo>
                        <a:pt x="1557003" y="58328"/>
                        <a:pt x="1541457" y="51529"/>
                        <a:pt x="1525672" y="45077"/>
                      </a:cubicBezTo>
                      <a:cubicBezTo>
                        <a:pt x="1507939" y="37823"/>
                        <a:pt x="1491462" y="31739"/>
                        <a:pt x="1475310" y="26521"/>
                      </a:cubicBezTo>
                      <a:cubicBezTo>
                        <a:pt x="1460002" y="21562"/>
                        <a:pt x="1443048" y="17124"/>
                        <a:pt x="1423410" y="12945"/>
                      </a:cubicBezTo>
                      <a:cubicBezTo>
                        <a:pt x="1386796" y="5150"/>
                        <a:pt x="1351222" y="1578"/>
                        <a:pt x="1317726" y="2249"/>
                      </a:cubicBezTo>
                      <a:cubicBezTo>
                        <a:pt x="1279294" y="3050"/>
                        <a:pt x="1241013" y="8506"/>
                        <a:pt x="1211956" y="13183"/>
                      </a:cubicBezTo>
                      <a:cubicBezTo>
                        <a:pt x="1177508" y="18726"/>
                        <a:pt x="1142410" y="25763"/>
                        <a:pt x="1104648" y="34684"/>
                      </a:cubicBezTo>
                      <a:cubicBezTo>
                        <a:pt x="1071694" y="42478"/>
                        <a:pt x="1038372" y="51139"/>
                        <a:pt x="1006153" y="59519"/>
                      </a:cubicBezTo>
                      <a:lnTo>
                        <a:pt x="997622" y="61749"/>
                      </a:lnTo>
                      <a:cubicBezTo>
                        <a:pt x="958627" y="71882"/>
                        <a:pt x="924200" y="81430"/>
                        <a:pt x="892372" y="90892"/>
                      </a:cubicBezTo>
                      <a:cubicBezTo>
                        <a:pt x="859526" y="100679"/>
                        <a:pt x="824666" y="111613"/>
                        <a:pt x="785779" y="124366"/>
                      </a:cubicBezTo>
                      <a:cubicBezTo>
                        <a:pt x="753929" y="134803"/>
                        <a:pt x="719545" y="146170"/>
                        <a:pt x="680658" y="159140"/>
                      </a:cubicBezTo>
                      <a:lnTo>
                        <a:pt x="670049" y="162669"/>
                      </a:lnTo>
                      <a:cubicBezTo>
                        <a:pt x="639649" y="172802"/>
                        <a:pt x="608210" y="183260"/>
                        <a:pt x="577400" y="193891"/>
                      </a:cubicBezTo>
                      <a:cubicBezTo>
                        <a:pt x="565404" y="198027"/>
                        <a:pt x="553431" y="202184"/>
                        <a:pt x="541457" y="206341"/>
                      </a:cubicBezTo>
                      <a:cubicBezTo>
                        <a:pt x="518874" y="214179"/>
                        <a:pt x="495511" y="222277"/>
                        <a:pt x="472474" y="230093"/>
                      </a:cubicBezTo>
                      <a:cubicBezTo>
                        <a:pt x="441598" y="240573"/>
                        <a:pt x="404941" y="252806"/>
                        <a:pt x="367158" y="264022"/>
                      </a:cubicBezTo>
                      <a:cubicBezTo>
                        <a:pt x="348126" y="269673"/>
                        <a:pt x="330891" y="274480"/>
                        <a:pt x="314457" y="278724"/>
                      </a:cubicBezTo>
                      <a:cubicBezTo>
                        <a:pt x="298976" y="282708"/>
                        <a:pt x="283127" y="286237"/>
                        <a:pt x="267775" y="289636"/>
                      </a:cubicBezTo>
                      <a:lnTo>
                        <a:pt x="260500" y="291260"/>
                      </a:lnTo>
                      <a:cubicBezTo>
                        <a:pt x="225965" y="298947"/>
                        <a:pt x="190261" y="306871"/>
                        <a:pt x="154817" y="313107"/>
                      </a:cubicBezTo>
                      <a:cubicBezTo>
                        <a:pt x="114197" y="320188"/>
                        <a:pt x="81026" y="323522"/>
                        <a:pt x="50584" y="3235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7" name="任意多边形: 形状 516">
                  <a:extLst>
                    <a:ext uri="{FF2B5EF4-FFF2-40B4-BE49-F238E27FC236}">
                      <a16:creationId xmlns:a16="http://schemas.microsoft.com/office/drawing/2014/main" id="{DC8451D4-49BF-2F22-41FE-BDD08CD933A3}"/>
                    </a:ext>
                  </a:extLst>
                </p:cNvPr>
                <p:cNvSpPr/>
                <p:nvPr/>
              </p:nvSpPr>
              <p:spPr>
                <a:xfrm>
                  <a:off x="6428362" y="2131337"/>
                  <a:ext cx="2070031" cy="261161"/>
                </a:xfrm>
                <a:custGeom>
                  <a:avLst/>
                  <a:gdLst>
                    <a:gd name="connsiteX0" fmla="*/ 75321 w 2070031"/>
                    <a:gd name="connsiteY0" fmla="*/ 261161 h 261161"/>
                    <a:gd name="connsiteX1" fmla="*/ 46784 w 2070031"/>
                    <a:gd name="connsiteY1" fmla="*/ 260317 h 261161"/>
                    <a:gd name="connsiteX2" fmla="*/ 795 w 2070031"/>
                    <a:gd name="connsiteY2" fmla="*/ 253258 h 261161"/>
                    <a:gd name="connsiteX3" fmla="*/ 37 w 2070031"/>
                    <a:gd name="connsiteY3" fmla="*/ 251916 h 261161"/>
                    <a:gd name="connsiteX4" fmla="*/ 1380 w 2070031"/>
                    <a:gd name="connsiteY4" fmla="*/ 251158 h 261161"/>
                    <a:gd name="connsiteX5" fmla="*/ 46914 w 2070031"/>
                    <a:gd name="connsiteY5" fmla="*/ 258130 h 261161"/>
                    <a:gd name="connsiteX6" fmla="*/ 149350 w 2070031"/>
                    <a:gd name="connsiteY6" fmla="*/ 254514 h 261161"/>
                    <a:gd name="connsiteX7" fmla="*/ 250681 w 2070031"/>
                    <a:gd name="connsiteY7" fmla="*/ 239466 h 261161"/>
                    <a:gd name="connsiteX8" fmla="*/ 254319 w 2070031"/>
                    <a:gd name="connsiteY8" fmla="*/ 238860 h 261161"/>
                    <a:gd name="connsiteX9" fmla="*/ 357209 w 2070031"/>
                    <a:gd name="connsiteY9" fmla="*/ 218031 h 261161"/>
                    <a:gd name="connsiteX10" fmla="*/ 460381 w 2070031"/>
                    <a:gd name="connsiteY10" fmla="*/ 190597 h 261161"/>
                    <a:gd name="connsiteX11" fmla="*/ 550497 w 2070031"/>
                    <a:gd name="connsiteY11" fmla="*/ 164204 h 261161"/>
                    <a:gd name="connsiteX12" fmla="*/ 563748 w 2070031"/>
                    <a:gd name="connsiteY12" fmla="*/ 160263 h 261161"/>
                    <a:gd name="connsiteX13" fmla="*/ 665123 w 2070031"/>
                    <a:gd name="connsiteY13" fmla="*/ 130751 h 261161"/>
                    <a:gd name="connsiteX14" fmla="*/ 723432 w 2070031"/>
                    <a:gd name="connsiteY14" fmla="*/ 114166 h 261161"/>
                    <a:gd name="connsiteX15" fmla="*/ 768295 w 2070031"/>
                    <a:gd name="connsiteY15" fmla="*/ 101413 h 261161"/>
                    <a:gd name="connsiteX16" fmla="*/ 871770 w 2070031"/>
                    <a:gd name="connsiteY16" fmla="*/ 73525 h 261161"/>
                    <a:gd name="connsiteX17" fmla="*/ 975527 w 2070031"/>
                    <a:gd name="connsiteY17" fmla="*/ 48820 h 261161"/>
                    <a:gd name="connsiteX18" fmla="*/ 982802 w 2070031"/>
                    <a:gd name="connsiteY18" fmla="*/ 47131 h 261161"/>
                    <a:gd name="connsiteX19" fmla="*/ 1080041 w 2070031"/>
                    <a:gd name="connsiteY19" fmla="*/ 25609 h 261161"/>
                    <a:gd name="connsiteX20" fmla="*/ 1184014 w 2070031"/>
                    <a:gd name="connsiteY20" fmla="*/ 8200 h 261161"/>
                    <a:gd name="connsiteX21" fmla="*/ 1285562 w 2070031"/>
                    <a:gd name="connsiteY21" fmla="*/ 16 h 261161"/>
                    <a:gd name="connsiteX22" fmla="*/ 1389449 w 2070031"/>
                    <a:gd name="connsiteY22" fmla="*/ 12509 h 261161"/>
                    <a:gd name="connsiteX23" fmla="*/ 1440483 w 2070031"/>
                    <a:gd name="connsiteY23" fmla="*/ 24721 h 261161"/>
                    <a:gd name="connsiteX24" fmla="*/ 1490239 w 2070031"/>
                    <a:gd name="connsiteY24" fmla="*/ 41068 h 261161"/>
                    <a:gd name="connsiteX25" fmla="*/ 1587110 w 2070031"/>
                    <a:gd name="connsiteY25" fmla="*/ 79068 h 261161"/>
                    <a:gd name="connsiteX26" fmla="*/ 1679261 w 2070031"/>
                    <a:gd name="connsiteY26" fmla="*/ 128261 h 261161"/>
                    <a:gd name="connsiteX27" fmla="*/ 1736206 w 2070031"/>
                    <a:gd name="connsiteY27" fmla="*/ 162211 h 261161"/>
                    <a:gd name="connsiteX28" fmla="*/ 1769745 w 2070031"/>
                    <a:gd name="connsiteY28" fmla="*/ 182478 h 261161"/>
                    <a:gd name="connsiteX29" fmla="*/ 1863304 w 2070031"/>
                    <a:gd name="connsiteY29" fmla="*/ 229376 h 261161"/>
                    <a:gd name="connsiteX30" fmla="*/ 1909747 w 2070031"/>
                    <a:gd name="connsiteY30" fmla="*/ 243537 h 261161"/>
                    <a:gd name="connsiteX31" fmla="*/ 1913753 w 2070031"/>
                    <a:gd name="connsiteY31" fmla="*/ 244641 h 261161"/>
                    <a:gd name="connsiteX32" fmla="*/ 1964462 w 2070031"/>
                    <a:gd name="connsiteY32" fmla="*/ 255748 h 261161"/>
                    <a:gd name="connsiteX33" fmla="*/ 2068652 w 2070031"/>
                    <a:gd name="connsiteY33" fmla="*/ 251136 h 261161"/>
                    <a:gd name="connsiteX34" fmla="*/ 2069994 w 2070031"/>
                    <a:gd name="connsiteY34" fmla="*/ 251894 h 261161"/>
                    <a:gd name="connsiteX35" fmla="*/ 2069236 w 2070031"/>
                    <a:gd name="connsiteY35" fmla="*/ 253237 h 261161"/>
                    <a:gd name="connsiteX36" fmla="*/ 1964159 w 2070031"/>
                    <a:gd name="connsiteY36" fmla="*/ 257914 h 261161"/>
                    <a:gd name="connsiteX37" fmla="*/ 1913190 w 2070031"/>
                    <a:gd name="connsiteY37" fmla="*/ 246741 h 261161"/>
                    <a:gd name="connsiteX38" fmla="*/ 1909184 w 2070031"/>
                    <a:gd name="connsiteY38" fmla="*/ 245637 h 261161"/>
                    <a:gd name="connsiteX39" fmla="*/ 1862568 w 2070031"/>
                    <a:gd name="connsiteY39" fmla="*/ 231433 h 261161"/>
                    <a:gd name="connsiteX40" fmla="*/ 1768641 w 2070031"/>
                    <a:gd name="connsiteY40" fmla="*/ 184362 h 261161"/>
                    <a:gd name="connsiteX41" fmla="*/ 1735080 w 2070031"/>
                    <a:gd name="connsiteY41" fmla="*/ 164074 h 261161"/>
                    <a:gd name="connsiteX42" fmla="*/ 1678200 w 2070031"/>
                    <a:gd name="connsiteY42" fmla="*/ 130145 h 261161"/>
                    <a:gd name="connsiteX43" fmla="*/ 1586223 w 2070031"/>
                    <a:gd name="connsiteY43" fmla="*/ 81038 h 261161"/>
                    <a:gd name="connsiteX44" fmla="*/ 1489525 w 2070031"/>
                    <a:gd name="connsiteY44" fmla="*/ 43104 h 261161"/>
                    <a:gd name="connsiteX45" fmla="*/ 1439898 w 2070031"/>
                    <a:gd name="connsiteY45" fmla="*/ 26800 h 261161"/>
                    <a:gd name="connsiteX46" fmla="*/ 1389016 w 2070031"/>
                    <a:gd name="connsiteY46" fmla="*/ 14631 h 261161"/>
                    <a:gd name="connsiteX47" fmla="*/ 1285541 w 2070031"/>
                    <a:gd name="connsiteY47" fmla="*/ 2181 h 261161"/>
                    <a:gd name="connsiteX48" fmla="*/ 1184317 w 2070031"/>
                    <a:gd name="connsiteY48" fmla="*/ 10344 h 261161"/>
                    <a:gd name="connsiteX49" fmla="*/ 1080474 w 2070031"/>
                    <a:gd name="connsiteY49" fmla="*/ 27731 h 261161"/>
                    <a:gd name="connsiteX50" fmla="*/ 983300 w 2070031"/>
                    <a:gd name="connsiteY50" fmla="*/ 49231 h 261161"/>
                    <a:gd name="connsiteX51" fmla="*/ 976025 w 2070031"/>
                    <a:gd name="connsiteY51" fmla="*/ 50920 h 261161"/>
                    <a:gd name="connsiteX52" fmla="*/ 872311 w 2070031"/>
                    <a:gd name="connsiteY52" fmla="*/ 75625 h 261161"/>
                    <a:gd name="connsiteX53" fmla="*/ 768901 w 2070031"/>
                    <a:gd name="connsiteY53" fmla="*/ 103491 h 261161"/>
                    <a:gd name="connsiteX54" fmla="*/ 724038 w 2070031"/>
                    <a:gd name="connsiteY54" fmla="*/ 116244 h 261161"/>
                    <a:gd name="connsiteX55" fmla="*/ 665751 w 2070031"/>
                    <a:gd name="connsiteY55" fmla="*/ 132830 h 261161"/>
                    <a:gd name="connsiteX56" fmla="*/ 564398 w 2070031"/>
                    <a:gd name="connsiteY56" fmla="*/ 162320 h 261161"/>
                    <a:gd name="connsiteX57" fmla="*/ 551147 w 2070031"/>
                    <a:gd name="connsiteY57" fmla="*/ 166260 h 261161"/>
                    <a:gd name="connsiteX58" fmla="*/ 461009 w 2070031"/>
                    <a:gd name="connsiteY58" fmla="*/ 192654 h 261161"/>
                    <a:gd name="connsiteX59" fmla="*/ 357751 w 2070031"/>
                    <a:gd name="connsiteY59" fmla="*/ 220109 h 261161"/>
                    <a:gd name="connsiteX60" fmla="*/ 254708 w 2070031"/>
                    <a:gd name="connsiteY60" fmla="*/ 240960 h 261161"/>
                    <a:gd name="connsiteX61" fmla="*/ 251071 w 2070031"/>
                    <a:gd name="connsiteY61" fmla="*/ 241566 h 261161"/>
                    <a:gd name="connsiteX62" fmla="*/ 149609 w 2070031"/>
                    <a:gd name="connsiteY62" fmla="*/ 256636 h 261161"/>
                    <a:gd name="connsiteX63" fmla="*/ 75321 w 2070031"/>
                    <a:gd name="connsiteY63" fmla="*/ 261161 h 261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2070031" h="261161">
                      <a:moveTo>
                        <a:pt x="75321" y="261161"/>
                      </a:moveTo>
                      <a:cubicBezTo>
                        <a:pt x="65513" y="261161"/>
                        <a:pt x="56051" y="260880"/>
                        <a:pt x="46784" y="260317"/>
                      </a:cubicBezTo>
                      <a:cubicBezTo>
                        <a:pt x="28639" y="259213"/>
                        <a:pt x="14024" y="256983"/>
                        <a:pt x="795" y="253258"/>
                      </a:cubicBezTo>
                      <a:cubicBezTo>
                        <a:pt x="210" y="253107"/>
                        <a:pt x="-114" y="252501"/>
                        <a:pt x="37" y="251916"/>
                      </a:cubicBezTo>
                      <a:cubicBezTo>
                        <a:pt x="189" y="251331"/>
                        <a:pt x="795" y="251007"/>
                        <a:pt x="1380" y="251158"/>
                      </a:cubicBezTo>
                      <a:cubicBezTo>
                        <a:pt x="14457" y="254817"/>
                        <a:pt x="28921" y="257047"/>
                        <a:pt x="46914" y="258130"/>
                      </a:cubicBezTo>
                      <a:cubicBezTo>
                        <a:pt x="77162" y="259971"/>
                        <a:pt x="109726" y="258801"/>
                        <a:pt x="149350" y="254514"/>
                      </a:cubicBezTo>
                      <a:cubicBezTo>
                        <a:pt x="183300" y="250833"/>
                        <a:pt x="217554" y="245052"/>
                        <a:pt x="250681" y="239466"/>
                      </a:cubicBezTo>
                      <a:lnTo>
                        <a:pt x="254319" y="238860"/>
                      </a:lnTo>
                      <a:cubicBezTo>
                        <a:pt x="291539" y="232581"/>
                        <a:pt x="325186" y="225782"/>
                        <a:pt x="357209" y="218031"/>
                      </a:cubicBezTo>
                      <a:cubicBezTo>
                        <a:pt x="387847" y="210625"/>
                        <a:pt x="420628" y="201900"/>
                        <a:pt x="460381" y="190597"/>
                      </a:cubicBezTo>
                      <a:cubicBezTo>
                        <a:pt x="490478" y="182023"/>
                        <a:pt x="521007" y="172973"/>
                        <a:pt x="550497" y="164204"/>
                      </a:cubicBezTo>
                      <a:lnTo>
                        <a:pt x="563748" y="160263"/>
                      </a:lnTo>
                      <a:cubicBezTo>
                        <a:pt x="596659" y="150498"/>
                        <a:pt x="630761" y="140581"/>
                        <a:pt x="665123" y="130751"/>
                      </a:cubicBezTo>
                      <a:cubicBezTo>
                        <a:pt x="684545" y="125208"/>
                        <a:pt x="703988" y="119687"/>
                        <a:pt x="723432" y="114166"/>
                      </a:cubicBezTo>
                      <a:cubicBezTo>
                        <a:pt x="738393" y="109922"/>
                        <a:pt x="753333" y="105678"/>
                        <a:pt x="768295" y="101413"/>
                      </a:cubicBezTo>
                      <a:cubicBezTo>
                        <a:pt x="804800" y="91020"/>
                        <a:pt x="838642" y="81882"/>
                        <a:pt x="871770" y="73525"/>
                      </a:cubicBezTo>
                      <a:cubicBezTo>
                        <a:pt x="906781" y="64691"/>
                        <a:pt x="941728" y="56615"/>
                        <a:pt x="975527" y="48820"/>
                      </a:cubicBezTo>
                      <a:lnTo>
                        <a:pt x="982802" y="47131"/>
                      </a:lnTo>
                      <a:cubicBezTo>
                        <a:pt x="1014609" y="39791"/>
                        <a:pt x="1047498" y="32191"/>
                        <a:pt x="1080041" y="25609"/>
                      </a:cubicBezTo>
                      <a:cubicBezTo>
                        <a:pt x="1111761" y="19221"/>
                        <a:pt x="1145755" y="13505"/>
                        <a:pt x="1184014" y="8200"/>
                      </a:cubicBezTo>
                      <a:cubicBezTo>
                        <a:pt x="1216038" y="3740"/>
                        <a:pt x="1250529" y="-287"/>
                        <a:pt x="1285562" y="16"/>
                      </a:cubicBezTo>
                      <a:cubicBezTo>
                        <a:pt x="1316308" y="319"/>
                        <a:pt x="1349328" y="4281"/>
                        <a:pt x="1389449" y="12509"/>
                      </a:cubicBezTo>
                      <a:cubicBezTo>
                        <a:pt x="1403544" y="15411"/>
                        <a:pt x="1422100" y="19416"/>
                        <a:pt x="1440483" y="24721"/>
                      </a:cubicBezTo>
                      <a:cubicBezTo>
                        <a:pt x="1455033" y="28922"/>
                        <a:pt x="1470363" y="33966"/>
                        <a:pt x="1490239" y="41068"/>
                      </a:cubicBezTo>
                      <a:cubicBezTo>
                        <a:pt x="1520357" y="51829"/>
                        <a:pt x="1554481" y="64041"/>
                        <a:pt x="1587110" y="79068"/>
                      </a:cubicBezTo>
                      <a:cubicBezTo>
                        <a:pt x="1619069" y="93791"/>
                        <a:pt x="1649685" y="111308"/>
                        <a:pt x="1679261" y="128261"/>
                      </a:cubicBezTo>
                      <a:cubicBezTo>
                        <a:pt x="1698445" y="139239"/>
                        <a:pt x="1717629" y="150931"/>
                        <a:pt x="1736206" y="162211"/>
                      </a:cubicBezTo>
                      <a:cubicBezTo>
                        <a:pt x="1747184" y="168880"/>
                        <a:pt x="1758529" y="175787"/>
                        <a:pt x="1769745" y="182478"/>
                      </a:cubicBezTo>
                      <a:cubicBezTo>
                        <a:pt x="1798413" y="199561"/>
                        <a:pt x="1829592" y="217056"/>
                        <a:pt x="1863304" y="229376"/>
                      </a:cubicBezTo>
                      <a:cubicBezTo>
                        <a:pt x="1878482" y="234919"/>
                        <a:pt x="1894375" y="239293"/>
                        <a:pt x="1909747" y="243537"/>
                      </a:cubicBezTo>
                      <a:lnTo>
                        <a:pt x="1913753" y="244641"/>
                      </a:lnTo>
                      <a:cubicBezTo>
                        <a:pt x="1927567" y="248452"/>
                        <a:pt x="1945841" y="253172"/>
                        <a:pt x="1964462" y="255748"/>
                      </a:cubicBezTo>
                      <a:cubicBezTo>
                        <a:pt x="2003436" y="261140"/>
                        <a:pt x="2038491" y="259602"/>
                        <a:pt x="2068652" y="251136"/>
                      </a:cubicBezTo>
                      <a:cubicBezTo>
                        <a:pt x="2069236" y="250963"/>
                        <a:pt x="2069821" y="251310"/>
                        <a:pt x="2069994" y="251894"/>
                      </a:cubicBezTo>
                      <a:cubicBezTo>
                        <a:pt x="2070146" y="252479"/>
                        <a:pt x="2069821" y="253064"/>
                        <a:pt x="2069236" y="253237"/>
                      </a:cubicBezTo>
                      <a:cubicBezTo>
                        <a:pt x="2038772" y="261789"/>
                        <a:pt x="2003436" y="263348"/>
                        <a:pt x="1964159" y="257914"/>
                      </a:cubicBezTo>
                      <a:cubicBezTo>
                        <a:pt x="1945408" y="255315"/>
                        <a:pt x="1927069" y="250573"/>
                        <a:pt x="1913190" y="246741"/>
                      </a:cubicBezTo>
                      <a:lnTo>
                        <a:pt x="1909184" y="245637"/>
                      </a:lnTo>
                      <a:cubicBezTo>
                        <a:pt x="1893768" y="241393"/>
                        <a:pt x="1877832" y="236998"/>
                        <a:pt x="1862568" y="231433"/>
                      </a:cubicBezTo>
                      <a:cubicBezTo>
                        <a:pt x="1828682" y="219048"/>
                        <a:pt x="1797395" y="201488"/>
                        <a:pt x="1768641" y="184362"/>
                      </a:cubicBezTo>
                      <a:cubicBezTo>
                        <a:pt x="1757404" y="177671"/>
                        <a:pt x="1746058" y="170764"/>
                        <a:pt x="1735080" y="164074"/>
                      </a:cubicBezTo>
                      <a:cubicBezTo>
                        <a:pt x="1716525" y="152793"/>
                        <a:pt x="1697362" y="141122"/>
                        <a:pt x="1678200" y="130145"/>
                      </a:cubicBezTo>
                      <a:cubicBezTo>
                        <a:pt x="1648645" y="113213"/>
                        <a:pt x="1618094" y="95718"/>
                        <a:pt x="1586223" y="81038"/>
                      </a:cubicBezTo>
                      <a:cubicBezTo>
                        <a:pt x="1553680" y="66055"/>
                        <a:pt x="1519599" y="53865"/>
                        <a:pt x="1489525" y="43104"/>
                      </a:cubicBezTo>
                      <a:cubicBezTo>
                        <a:pt x="1469713" y="36023"/>
                        <a:pt x="1454405" y="31000"/>
                        <a:pt x="1439898" y="26800"/>
                      </a:cubicBezTo>
                      <a:cubicBezTo>
                        <a:pt x="1421580" y="21495"/>
                        <a:pt x="1403090" y="17511"/>
                        <a:pt x="1389016" y="14631"/>
                      </a:cubicBezTo>
                      <a:cubicBezTo>
                        <a:pt x="1349025" y="6425"/>
                        <a:pt x="1316157" y="2463"/>
                        <a:pt x="1285541" y="2181"/>
                      </a:cubicBezTo>
                      <a:cubicBezTo>
                        <a:pt x="1250638" y="1878"/>
                        <a:pt x="1216254" y="5905"/>
                        <a:pt x="1184317" y="10344"/>
                      </a:cubicBezTo>
                      <a:cubicBezTo>
                        <a:pt x="1146123" y="15670"/>
                        <a:pt x="1112151" y="21343"/>
                        <a:pt x="1080474" y="27731"/>
                      </a:cubicBezTo>
                      <a:cubicBezTo>
                        <a:pt x="1047953" y="34291"/>
                        <a:pt x="1015085" y="41891"/>
                        <a:pt x="983300" y="49231"/>
                      </a:cubicBezTo>
                      <a:lnTo>
                        <a:pt x="976025" y="50920"/>
                      </a:lnTo>
                      <a:cubicBezTo>
                        <a:pt x="942226" y="58715"/>
                        <a:pt x="907301" y="66791"/>
                        <a:pt x="872311" y="75625"/>
                      </a:cubicBezTo>
                      <a:cubicBezTo>
                        <a:pt x="839205" y="83983"/>
                        <a:pt x="805385" y="93098"/>
                        <a:pt x="768901" y="103491"/>
                      </a:cubicBezTo>
                      <a:cubicBezTo>
                        <a:pt x="753940" y="107757"/>
                        <a:pt x="739000" y="112000"/>
                        <a:pt x="724038" y="116244"/>
                      </a:cubicBezTo>
                      <a:cubicBezTo>
                        <a:pt x="704595" y="121765"/>
                        <a:pt x="685173" y="127287"/>
                        <a:pt x="665751" y="132830"/>
                      </a:cubicBezTo>
                      <a:cubicBezTo>
                        <a:pt x="631411" y="142638"/>
                        <a:pt x="597309" y="152576"/>
                        <a:pt x="564398" y="162320"/>
                      </a:cubicBezTo>
                      <a:lnTo>
                        <a:pt x="551147" y="166260"/>
                      </a:lnTo>
                      <a:cubicBezTo>
                        <a:pt x="521635" y="175030"/>
                        <a:pt x="491127" y="184080"/>
                        <a:pt x="461009" y="192654"/>
                      </a:cubicBezTo>
                      <a:cubicBezTo>
                        <a:pt x="421234" y="203978"/>
                        <a:pt x="388431" y="212704"/>
                        <a:pt x="357751" y="220109"/>
                      </a:cubicBezTo>
                      <a:cubicBezTo>
                        <a:pt x="325684" y="227861"/>
                        <a:pt x="291972" y="234681"/>
                        <a:pt x="254708" y="240960"/>
                      </a:cubicBezTo>
                      <a:lnTo>
                        <a:pt x="251071" y="241566"/>
                      </a:lnTo>
                      <a:cubicBezTo>
                        <a:pt x="217900" y="247153"/>
                        <a:pt x="183625" y="252955"/>
                        <a:pt x="149609" y="256636"/>
                      </a:cubicBezTo>
                      <a:cubicBezTo>
                        <a:pt x="121938" y="259689"/>
                        <a:pt x="97709" y="261161"/>
                        <a:pt x="75321" y="2611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8" name="任意多边形: 形状 517">
                  <a:extLst>
                    <a:ext uri="{FF2B5EF4-FFF2-40B4-BE49-F238E27FC236}">
                      <a16:creationId xmlns:a16="http://schemas.microsoft.com/office/drawing/2014/main" id="{28276838-3D71-0135-0868-6C6A0D07D38D}"/>
                    </a:ext>
                  </a:extLst>
                </p:cNvPr>
                <p:cNvSpPr/>
                <p:nvPr/>
              </p:nvSpPr>
              <p:spPr>
                <a:xfrm>
                  <a:off x="6445380" y="2250453"/>
                  <a:ext cx="2036038" cy="198405"/>
                </a:xfrm>
                <a:custGeom>
                  <a:avLst/>
                  <a:gdLst>
                    <a:gd name="connsiteX0" fmla="*/ 115356 w 2036038"/>
                    <a:gd name="connsiteY0" fmla="*/ 198405 h 198405"/>
                    <a:gd name="connsiteX1" fmla="*/ 45593 w 2036038"/>
                    <a:gd name="connsiteY1" fmla="*/ 194140 h 198405"/>
                    <a:gd name="connsiteX2" fmla="*/ 730 w 2036038"/>
                    <a:gd name="connsiteY2" fmla="*/ 184440 h 198405"/>
                    <a:gd name="connsiteX3" fmla="*/ 59 w 2036038"/>
                    <a:gd name="connsiteY3" fmla="*/ 183076 h 198405"/>
                    <a:gd name="connsiteX4" fmla="*/ 1423 w 2036038"/>
                    <a:gd name="connsiteY4" fmla="*/ 182404 h 198405"/>
                    <a:gd name="connsiteX5" fmla="*/ 45875 w 2036038"/>
                    <a:gd name="connsiteY5" fmla="*/ 191996 h 198405"/>
                    <a:gd name="connsiteX6" fmla="*/ 144825 w 2036038"/>
                    <a:gd name="connsiteY6" fmla="*/ 195699 h 198405"/>
                    <a:gd name="connsiteX7" fmla="*/ 247044 w 2036038"/>
                    <a:gd name="connsiteY7" fmla="*/ 187363 h 198405"/>
                    <a:gd name="connsiteX8" fmla="*/ 348007 w 2036038"/>
                    <a:gd name="connsiteY8" fmla="*/ 172574 h 198405"/>
                    <a:gd name="connsiteX9" fmla="*/ 449469 w 2036038"/>
                    <a:gd name="connsiteY9" fmla="*/ 151745 h 198405"/>
                    <a:gd name="connsiteX10" fmla="*/ 550367 w 2036038"/>
                    <a:gd name="connsiteY10" fmla="*/ 127798 h 198405"/>
                    <a:gd name="connsiteX11" fmla="*/ 638859 w 2036038"/>
                    <a:gd name="connsiteY11" fmla="*/ 106276 h 198405"/>
                    <a:gd name="connsiteX12" fmla="*/ 648819 w 2036038"/>
                    <a:gd name="connsiteY12" fmla="*/ 103872 h 198405"/>
                    <a:gd name="connsiteX13" fmla="*/ 714187 w 2036038"/>
                    <a:gd name="connsiteY13" fmla="*/ 88218 h 198405"/>
                    <a:gd name="connsiteX14" fmla="*/ 749545 w 2036038"/>
                    <a:gd name="connsiteY14" fmla="*/ 79774 h 198405"/>
                    <a:gd name="connsiteX15" fmla="*/ 851439 w 2036038"/>
                    <a:gd name="connsiteY15" fmla="*/ 56823 h 198405"/>
                    <a:gd name="connsiteX16" fmla="*/ 953139 w 2036038"/>
                    <a:gd name="connsiteY16" fmla="*/ 36340 h 198405"/>
                    <a:gd name="connsiteX17" fmla="*/ 1054947 w 2036038"/>
                    <a:gd name="connsiteY17" fmla="*/ 18087 h 198405"/>
                    <a:gd name="connsiteX18" fmla="*/ 1155737 w 2036038"/>
                    <a:gd name="connsiteY18" fmla="*/ 4706 h 198405"/>
                    <a:gd name="connsiteX19" fmla="*/ 1255704 w 2036038"/>
                    <a:gd name="connsiteY19" fmla="*/ 614 h 198405"/>
                    <a:gd name="connsiteX20" fmla="*/ 1355694 w 2036038"/>
                    <a:gd name="connsiteY20" fmla="*/ 13324 h 198405"/>
                    <a:gd name="connsiteX21" fmla="*/ 1454557 w 2036038"/>
                    <a:gd name="connsiteY21" fmla="*/ 37054 h 198405"/>
                    <a:gd name="connsiteX22" fmla="*/ 1551298 w 2036038"/>
                    <a:gd name="connsiteY22" fmla="*/ 68710 h 198405"/>
                    <a:gd name="connsiteX23" fmla="*/ 1644402 w 2036038"/>
                    <a:gd name="connsiteY23" fmla="*/ 108159 h 198405"/>
                    <a:gd name="connsiteX24" fmla="*/ 1681665 w 2036038"/>
                    <a:gd name="connsiteY24" fmla="*/ 125373 h 198405"/>
                    <a:gd name="connsiteX25" fmla="*/ 1737029 w 2036038"/>
                    <a:gd name="connsiteY25" fmla="*/ 150489 h 198405"/>
                    <a:gd name="connsiteX26" fmla="*/ 1833403 w 2036038"/>
                    <a:gd name="connsiteY26" fmla="*/ 182902 h 198405"/>
                    <a:gd name="connsiteX27" fmla="*/ 1883679 w 2036038"/>
                    <a:gd name="connsiteY27" fmla="*/ 191910 h 198405"/>
                    <a:gd name="connsiteX28" fmla="*/ 1935362 w 2036038"/>
                    <a:gd name="connsiteY28" fmla="*/ 196110 h 198405"/>
                    <a:gd name="connsiteX29" fmla="*/ 2034615 w 2036038"/>
                    <a:gd name="connsiteY29" fmla="*/ 182383 h 198405"/>
                    <a:gd name="connsiteX30" fmla="*/ 2035979 w 2036038"/>
                    <a:gd name="connsiteY30" fmla="*/ 183054 h 198405"/>
                    <a:gd name="connsiteX31" fmla="*/ 2035308 w 2036038"/>
                    <a:gd name="connsiteY31" fmla="*/ 184418 h 198405"/>
                    <a:gd name="connsiteX32" fmla="*/ 1935362 w 2036038"/>
                    <a:gd name="connsiteY32" fmla="*/ 198254 h 198405"/>
                    <a:gd name="connsiteX33" fmla="*/ 1883397 w 2036038"/>
                    <a:gd name="connsiteY33" fmla="*/ 194032 h 198405"/>
                    <a:gd name="connsiteX34" fmla="*/ 1832948 w 2036038"/>
                    <a:gd name="connsiteY34" fmla="*/ 185003 h 198405"/>
                    <a:gd name="connsiteX35" fmla="*/ 1736207 w 2036038"/>
                    <a:gd name="connsiteY35" fmla="*/ 152481 h 198405"/>
                    <a:gd name="connsiteX36" fmla="*/ 1680756 w 2036038"/>
                    <a:gd name="connsiteY36" fmla="*/ 127322 h 198405"/>
                    <a:gd name="connsiteX37" fmla="*/ 1643514 w 2036038"/>
                    <a:gd name="connsiteY37" fmla="*/ 110108 h 198405"/>
                    <a:gd name="connsiteX38" fmla="*/ 1550540 w 2036038"/>
                    <a:gd name="connsiteY38" fmla="*/ 70723 h 198405"/>
                    <a:gd name="connsiteX39" fmla="*/ 1453951 w 2036038"/>
                    <a:gd name="connsiteY39" fmla="*/ 39133 h 198405"/>
                    <a:gd name="connsiteX40" fmla="*/ 1355326 w 2036038"/>
                    <a:gd name="connsiteY40" fmla="*/ 15446 h 198405"/>
                    <a:gd name="connsiteX41" fmla="*/ 1255596 w 2036038"/>
                    <a:gd name="connsiteY41" fmla="*/ 2757 h 198405"/>
                    <a:gd name="connsiteX42" fmla="*/ 1155975 w 2036038"/>
                    <a:gd name="connsiteY42" fmla="*/ 6850 h 198405"/>
                    <a:gd name="connsiteX43" fmla="*/ 1055315 w 2036038"/>
                    <a:gd name="connsiteY43" fmla="*/ 20209 h 198405"/>
                    <a:gd name="connsiteX44" fmla="*/ 953594 w 2036038"/>
                    <a:gd name="connsiteY44" fmla="*/ 38462 h 198405"/>
                    <a:gd name="connsiteX45" fmla="*/ 851915 w 2036038"/>
                    <a:gd name="connsiteY45" fmla="*/ 58923 h 198405"/>
                    <a:gd name="connsiteX46" fmla="*/ 750086 w 2036038"/>
                    <a:gd name="connsiteY46" fmla="*/ 81852 h 198405"/>
                    <a:gd name="connsiteX47" fmla="*/ 714728 w 2036038"/>
                    <a:gd name="connsiteY47" fmla="*/ 90297 h 198405"/>
                    <a:gd name="connsiteX48" fmla="*/ 649361 w 2036038"/>
                    <a:gd name="connsiteY48" fmla="*/ 105951 h 198405"/>
                    <a:gd name="connsiteX49" fmla="*/ 639401 w 2036038"/>
                    <a:gd name="connsiteY49" fmla="*/ 108354 h 198405"/>
                    <a:gd name="connsiteX50" fmla="*/ 550930 w 2036038"/>
                    <a:gd name="connsiteY50" fmla="*/ 129877 h 198405"/>
                    <a:gd name="connsiteX51" fmla="*/ 450010 w 2036038"/>
                    <a:gd name="connsiteY51" fmla="*/ 153845 h 198405"/>
                    <a:gd name="connsiteX52" fmla="*/ 348462 w 2036038"/>
                    <a:gd name="connsiteY52" fmla="*/ 174696 h 198405"/>
                    <a:gd name="connsiteX53" fmla="*/ 247347 w 2036038"/>
                    <a:gd name="connsiteY53" fmla="*/ 189506 h 198405"/>
                    <a:gd name="connsiteX54" fmla="*/ 144976 w 2036038"/>
                    <a:gd name="connsiteY54" fmla="*/ 197842 h 198405"/>
                    <a:gd name="connsiteX55" fmla="*/ 115356 w 2036038"/>
                    <a:gd name="connsiteY55" fmla="*/ 198405 h 198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036038" h="198405">
                      <a:moveTo>
                        <a:pt x="115356" y="198405"/>
                      </a:moveTo>
                      <a:cubicBezTo>
                        <a:pt x="89439" y="198405"/>
                        <a:pt x="66791" y="196998"/>
                        <a:pt x="45593" y="194140"/>
                      </a:cubicBezTo>
                      <a:cubicBezTo>
                        <a:pt x="27103" y="191650"/>
                        <a:pt x="13267" y="188662"/>
                        <a:pt x="730" y="184440"/>
                      </a:cubicBezTo>
                      <a:cubicBezTo>
                        <a:pt x="167" y="184245"/>
                        <a:pt x="-136" y="183639"/>
                        <a:pt x="59" y="183076"/>
                      </a:cubicBezTo>
                      <a:cubicBezTo>
                        <a:pt x="254" y="182513"/>
                        <a:pt x="860" y="182210"/>
                        <a:pt x="1423" y="182404"/>
                      </a:cubicBezTo>
                      <a:cubicBezTo>
                        <a:pt x="13830" y="186562"/>
                        <a:pt x="27536" y="189528"/>
                        <a:pt x="45875" y="191996"/>
                      </a:cubicBezTo>
                      <a:cubicBezTo>
                        <a:pt x="74629" y="195872"/>
                        <a:pt x="106068" y="197063"/>
                        <a:pt x="144825" y="195699"/>
                      </a:cubicBezTo>
                      <a:cubicBezTo>
                        <a:pt x="180637" y="194443"/>
                        <a:pt x="216580" y="190784"/>
                        <a:pt x="247044" y="187363"/>
                      </a:cubicBezTo>
                      <a:cubicBezTo>
                        <a:pt x="280973" y="183552"/>
                        <a:pt x="314945" y="178594"/>
                        <a:pt x="348007" y="172574"/>
                      </a:cubicBezTo>
                      <a:cubicBezTo>
                        <a:pt x="378927" y="166967"/>
                        <a:pt x="412119" y="160146"/>
                        <a:pt x="449469" y="151745"/>
                      </a:cubicBezTo>
                      <a:cubicBezTo>
                        <a:pt x="484394" y="143885"/>
                        <a:pt x="518604" y="135593"/>
                        <a:pt x="550367" y="127798"/>
                      </a:cubicBezTo>
                      <a:cubicBezTo>
                        <a:pt x="579858" y="120566"/>
                        <a:pt x="609846" y="113291"/>
                        <a:pt x="638859" y="106276"/>
                      </a:cubicBezTo>
                      <a:lnTo>
                        <a:pt x="648819" y="103872"/>
                      </a:lnTo>
                      <a:cubicBezTo>
                        <a:pt x="670601" y="98611"/>
                        <a:pt x="692383" y="93414"/>
                        <a:pt x="714187" y="88218"/>
                      </a:cubicBezTo>
                      <a:cubicBezTo>
                        <a:pt x="725966" y="85403"/>
                        <a:pt x="737766" y="82610"/>
                        <a:pt x="749545" y="79774"/>
                      </a:cubicBezTo>
                      <a:cubicBezTo>
                        <a:pt x="782218" y="71957"/>
                        <a:pt x="816514" y="64228"/>
                        <a:pt x="851439" y="56823"/>
                      </a:cubicBezTo>
                      <a:cubicBezTo>
                        <a:pt x="886689" y="49353"/>
                        <a:pt x="922415" y="42337"/>
                        <a:pt x="953139" y="36340"/>
                      </a:cubicBezTo>
                      <a:cubicBezTo>
                        <a:pt x="983170" y="30494"/>
                        <a:pt x="1018766" y="23738"/>
                        <a:pt x="1054947" y="18087"/>
                      </a:cubicBezTo>
                      <a:cubicBezTo>
                        <a:pt x="1082618" y="13757"/>
                        <a:pt x="1119080" y="8322"/>
                        <a:pt x="1155737" y="4706"/>
                      </a:cubicBezTo>
                      <a:cubicBezTo>
                        <a:pt x="1186050" y="1718"/>
                        <a:pt x="1221278" y="-1335"/>
                        <a:pt x="1255704" y="614"/>
                      </a:cubicBezTo>
                      <a:cubicBezTo>
                        <a:pt x="1292794" y="2692"/>
                        <a:pt x="1328607" y="8495"/>
                        <a:pt x="1355694" y="13324"/>
                      </a:cubicBezTo>
                      <a:cubicBezTo>
                        <a:pt x="1385682" y="18672"/>
                        <a:pt x="1418030" y="26445"/>
                        <a:pt x="1454557" y="37054"/>
                      </a:cubicBezTo>
                      <a:cubicBezTo>
                        <a:pt x="1493812" y="48465"/>
                        <a:pt x="1523648" y="58230"/>
                        <a:pt x="1551298" y="68710"/>
                      </a:cubicBezTo>
                      <a:cubicBezTo>
                        <a:pt x="1581633" y="80207"/>
                        <a:pt x="1610192" y="92830"/>
                        <a:pt x="1644402" y="108159"/>
                      </a:cubicBezTo>
                      <a:cubicBezTo>
                        <a:pt x="1656895" y="113746"/>
                        <a:pt x="1669497" y="119657"/>
                        <a:pt x="1681665" y="125373"/>
                      </a:cubicBezTo>
                      <a:cubicBezTo>
                        <a:pt x="1699701" y="133839"/>
                        <a:pt x="1718365" y="142608"/>
                        <a:pt x="1737029" y="150489"/>
                      </a:cubicBezTo>
                      <a:cubicBezTo>
                        <a:pt x="1773946" y="166100"/>
                        <a:pt x="1804562" y="176385"/>
                        <a:pt x="1833403" y="182902"/>
                      </a:cubicBezTo>
                      <a:cubicBezTo>
                        <a:pt x="1848559" y="186323"/>
                        <a:pt x="1864993" y="189268"/>
                        <a:pt x="1883679" y="191910"/>
                      </a:cubicBezTo>
                      <a:cubicBezTo>
                        <a:pt x="1902711" y="194595"/>
                        <a:pt x="1919599" y="195980"/>
                        <a:pt x="1935362" y="196110"/>
                      </a:cubicBezTo>
                      <a:cubicBezTo>
                        <a:pt x="1973621" y="196478"/>
                        <a:pt x="2006099" y="191953"/>
                        <a:pt x="2034615" y="182383"/>
                      </a:cubicBezTo>
                      <a:cubicBezTo>
                        <a:pt x="2035178" y="182210"/>
                        <a:pt x="2035806" y="182491"/>
                        <a:pt x="2035979" y="183054"/>
                      </a:cubicBezTo>
                      <a:cubicBezTo>
                        <a:pt x="2036174" y="183617"/>
                        <a:pt x="2035871" y="184223"/>
                        <a:pt x="2035308" y="184418"/>
                      </a:cubicBezTo>
                      <a:cubicBezTo>
                        <a:pt x="2006554" y="194075"/>
                        <a:pt x="1973881" y="198622"/>
                        <a:pt x="1935362" y="198254"/>
                      </a:cubicBezTo>
                      <a:cubicBezTo>
                        <a:pt x="1919513" y="198124"/>
                        <a:pt x="1902516" y="196738"/>
                        <a:pt x="1883397" y="194032"/>
                      </a:cubicBezTo>
                      <a:cubicBezTo>
                        <a:pt x="1864668" y="191390"/>
                        <a:pt x="1848169" y="188424"/>
                        <a:pt x="1832948" y="185003"/>
                      </a:cubicBezTo>
                      <a:cubicBezTo>
                        <a:pt x="1803978" y="178485"/>
                        <a:pt x="1773232" y="168136"/>
                        <a:pt x="1736207" y="152481"/>
                      </a:cubicBezTo>
                      <a:cubicBezTo>
                        <a:pt x="1717499" y="144578"/>
                        <a:pt x="1698814" y="135809"/>
                        <a:pt x="1680756" y="127322"/>
                      </a:cubicBezTo>
                      <a:cubicBezTo>
                        <a:pt x="1668587" y="121605"/>
                        <a:pt x="1656007" y="115694"/>
                        <a:pt x="1643514" y="110108"/>
                      </a:cubicBezTo>
                      <a:cubicBezTo>
                        <a:pt x="1609347" y="94800"/>
                        <a:pt x="1580810" y="82177"/>
                        <a:pt x="1550540" y="70723"/>
                      </a:cubicBezTo>
                      <a:cubicBezTo>
                        <a:pt x="1522934" y="60265"/>
                        <a:pt x="1493163" y="50522"/>
                        <a:pt x="1453951" y="39133"/>
                      </a:cubicBezTo>
                      <a:cubicBezTo>
                        <a:pt x="1417510" y="28545"/>
                        <a:pt x="1385249" y="20794"/>
                        <a:pt x="1355326" y="15446"/>
                      </a:cubicBezTo>
                      <a:cubicBezTo>
                        <a:pt x="1328304" y="10617"/>
                        <a:pt x="1292556" y="4836"/>
                        <a:pt x="1255596" y="2757"/>
                      </a:cubicBezTo>
                      <a:cubicBezTo>
                        <a:pt x="1221321" y="830"/>
                        <a:pt x="1186201" y="3862"/>
                        <a:pt x="1155975" y="6850"/>
                      </a:cubicBezTo>
                      <a:cubicBezTo>
                        <a:pt x="1119362" y="10465"/>
                        <a:pt x="1082943" y="15878"/>
                        <a:pt x="1055315" y="20209"/>
                      </a:cubicBezTo>
                      <a:cubicBezTo>
                        <a:pt x="1019178" y="25860"/>
                        <a:pt x="983603" y="32594"/>
                        <a:pt x="953594" y="38462"/>
                      </a:cubicBezTo>
                      <a:cubicBezTo>
                        <a:pt x="922869" y="44438"/>
                        <a:pt x="887165" y="51453"/>
                        <a:pt x="851915" y="58923"/>
                      </a:cubicBezTo>
                      <a:cubicBezTo>
                        <a:pt x="817012" y="66328"/>
                        <a:pt x="782759" y="74036"/>
                        <a:pt x="750086" y="81852"/>
                      </a:cubicBezTo>
                      <a:cubicBezTo>
                        <a:pt x="738307" y="84667"/>
                        <a:pt x="726529" y="87482"/>
                        <a:pt x="714728" y="90297"/>
                      </a:cubicBezTo>
                      <a:cubicBezTo>
                        <a:pt x="692925" y="95493"/>
                        <a:pt x="671143" y="100690"/>
                        <a:pt x="649361" y="105951"/>
                      </a:cubicBezTo>
                      <a:lnTo>
                        <a:pt x="639401" y="108354"/>
                      </a:lnTo>
                      <a:cubicBezTo>
                        <a:pt x="610387" y="115370"/>
                        <a:pt x="580399" y="122623"/>
                        <a:pt x="550930" y="129877"/>
                      </a:cubicBezTo>
                      <a:cubicBezTo>
                        <a:pt x="519167" y="137671"/>
                        <a:pt x="484935" y="145986"/>
                        <a:pt x="450010" y="153845"/>
                      </a:cubicBezTo>
                      <a:cubicBezTo>
                        <a:pt x="412639" y="162246"/>
                        <a:pt x="379425" y="169067"/>
                        <a:pt x="348462" y="174696"/>
                      </a:cubicBezTo>
                      <a:cubicBezTo>
                        <a:pt x="315356" y="180716"/>
                        <a:pt x="281341" y="185695"/>
                        <a:pt x="247347" y="189506"/>
                      </a:cubicBezTo>
                      <a:cubicBezTo>
                        <a:pt x="216861" y="192927"/>
                        <a:pt x="180854" y="196586"/>
                        <a:pt x="144976" y="197842"/>
                      </a:cubicBezTo>
                      <a:cubicBezTo>
                        <a:pt x="134562" y="198210"/>
                        <a:pt x="124753" y="198405"/>
                        <a:pt x="115356" y="1984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9" name="任意多边形: 形状 518">
                  <a:extLst>
                    <a:ext uri="{FF2B5EF4-FFF2-40B4-BE49-F238E27FC236}">
                      <a16:creationId xmlns:a16="http://schemas.microsoft.com/office/drawing/2014/main" id="{656FA489-768C-F080-0AF8-CFBAE3693D84}"/>
                    </a:ext>
                  </a:extLst>
                </p:cNvPr>
                <p:cNvSpPr/>
                <p:nvPr/>
              </p:nvSpPr>
              <p:spPr>
                <a:xfrm>
                  <a:off x="6464763" y="2369840"/>
                  <a:ext cx="1997268" cy="140315"/>
                </a:xfrm>
                <a:custGeom>
                  <a:avLst/>
                  <a:gdLst>
                    <a:gd name="connsiteX0" fmla="*/ 178640 w 1997268"/>
                    <a:gd name="connsiteY0" fmla="*/ 140316 h 140315"/>
                    <a:gd name="connsiteX1" fmla="*/ 137566 w 1997268"/>
                    <a:gd name="connsiteY1" fmla="*/ 139341 h 140315"/>
                    <a:gd name="connsiteX2" fmla="*/ 43099 w 1997268"/>
                    <a:gd name="connsiteY2" fmla="*/ 127173 h 140315"/>
                    <a:gd name="connsiteX3" fmla="*/ 682 w 1997268"/>
                    <a:gd name="connsiteY3" fmla="*/ 114182 h 140315"/>
                    <a:gd name="connsiteX4" fmla="*/ 76 w 1997268"/>
                    <a:gd name="connsiteY4" fmla="*/ 112774 h 140315"/>
                    <a:gd name="connsiteX5" fmla="*/ 1483 w 1997268"/>
                    <a:gd name="connsiteY5" fmla="*/ 112168 h 140315"/>
                    <a:gd name="connsiteX6" fmla="*/ 43597 w 1997268"/>
                    <a:gd name="connsiteY6" fmla="*/ 125051 h 140315"/>
                    <a:gd name="connsiteX7" fmla="*/ 137675 w 1997268"/>
                    <a:gd name="connsiteY7" fmla="*/ 137176 h 140315"/>
                    <a:gd name="connsiteX8" fmla="*/ 235520 w 1997268"/>
                    <a:gd name="connsiteY8" fmla="*/ 136570 h 140315"/>
                    <a:gd name="connsiteX9" fmla="*/ 335076 w 1997268"/>
                    <a:gd name="connsiteY9" fmla="*/ 127974 h 140315"/>
                    <a:gd name="connsiteX10" fmla="*/ 435195 w 1997268"/>
                    <a:gd name="connsiteY10" fmla="*/ 113922 h 140315"/>
                    <a:gd name="connsiteX11" fmla="*/ 534600 w 1997268"/>
                    <a:gd name="connsiteY11" fmla="*/ 96080 h 140315"/>
                    <a:gd name="connsiteX12" fmla="*/ 597759 w 1997268"/>
                    <a:gd name="connsiteY12" fmla="*/ 83479 h 140315"/>
                    <a:gd name="connsiteX13" fmla="*/ 631969 w 1997268"/>
                    <a:gd name="connsiteY13" fmla="*/ 76594 h 140315"/>
                    <a:gd name="connsiteX14" fmla="*/ 730291 w 1997268"/>
                    <a:gd name="connsiteY14" fmla="*/ 57280 h 140315"/>
                    <a:gd name="connsiteX15" fmla="*/ 829826 w 1997268"/>
                    <a:gd name="connsiteY15" fmla="*/ 38919 h 140315"/>
                    <a:gd name="connsiteX16" fmla="*/ 929360 w 1997268"/>
                    <a:gd name="connsiteY16" fmla="*/ 22615 h 140315"/>
                    <a:gd name="connsiteX17" fmla="*/ 1028375 w 1997268"/>
                    <a:gd name="connsiteY17" fmla="*/ 9537 h 140315"/>
                    <a:gd name="connsiteX18" fmla="*/ 1126827 w 1997268"/>
                    <a:gd name="connsiteY18" fmla="*/ 1353 h 140315"/>
                    <a:gd name="connsiteX19" fmla="*/ 1224997 w 1997268"/>
                    <a:gd name="connsiteY19" fmla="*/ 1136 h 140315"/>
                    <a:gd name="connsiteX20" fmla="*/ 1324467 w 1997268"/>
                    <a:gd name="connsiteY20" fmla="*/ 11183 h 140315"/>
                    <a:gd name="connsiteX21" fmla="*/ 1421684 w 1997268"/>
                    <a:gd name="connsiteY21" fmla="*/ 29955 h 140315"/>
                    <a:gd name="connsiteX22" fmla="*/ 1516737 w 1997268"/>
                    <a:gd name="connsiteY22" fmla="*/ 55721 h 140315"/>
                    <a:gd name="connsiteX23" fmla="*/ 1609494 w 1997268"/>
                    <a:gd name="connsiteY23" fmla="*/ 86640 h 140315"/>
                    <a:gd name="connsiteX24" fmla="*/ 1702143 w 1997268"/>
                    <a:gd name="connsiteY24" fmla="*/ 116737 h 140315"/>
                    <a:gd name="connsiteX25" fmla="*/ 1799513 w 1997268"/>
                    <a:gd name="connsiteY25" fmla="*/ 135227 h 140315"/>
                    <a:gd name="connsiteX26" fmla="*/ 1899675 w 1997268"/>
                    <a:gd name="connsiteY26" fmla="*/ 135595 h 140315"/>
                    <a:gd name="connsiteX27" fmla="*/ 1995788 w 1997268"/>
                    <a:gd name="connsiteY27" fmla="*/ 112168 h 140315"/>
                    <a:gd name="connsiteX28" fmla="*/ 1997196 w 1997268"/>
                    <a:gd name="connsiteY28" fmla="*/ 112774 h 140315"/>
                    <a:gd name="connsiteX29" fmla="*/ 1996589 w 1997268"/>
                    <a:gd name="connsiteY29" fmla="*/ 114182 h 140315"/>
                    <a:gd name="connsiteX30" fmla="*/ 1899913 w 1997268"/>
                    <a:gd name="connsiteY30" fmla="*/ 137739 h 140315"/>
                    <a:gd name="connsiteX31" fmla="*/ 1799296 w 1997268"/>
                    <a:gd name="connsiteY31" fmla="*/ 137371 h 140315"/>
                    <a:gd name="connsiteX32" fmla="*/ 1701602 w 1997268"/>
                    <a:gd name="connsiteY32" fmla="*/ 118837 h 140315"/>
                    <a:gd name="connsiteX33" fmla="*/ 1608780 w 1997268"/>
                    <a:gd name="connsiteY33" fmla="*/ 88697 h 140315"/>
                    <a:gd name="connsiteX34" fmla="*/ 1516131 w 1997268"/>
                    <a:gd name="connsiteY34" fmla="*/ 57821 h 140315"/>
                    <a:gd name="connsiteX35" fmla="*/ 1421230 w 1997268"/>
                    <a:gd name="connsiteY35" fmla="*/ 32077 h 140315"/>
                    <a:gd name="connsiteX36" fmla="*/ 1324185 w 1997268"/>
                    <a:gd name="connsiteY36" fmla="*/ 13348 h 140315"/>
                    <a:gd name="connsiteX37" fmla="*/ 1224932 w 1997268"/>
                    <a:gd name="connsiteY37" fmla="*/ 3323 h 140315"/>
                    <a:gd name="connsiteX38" fmla="*/ 1126978 w 1997268"/>
                    <a:gd name="connsiteY38" fmla="*/ 3540 h 140315"/>
                    <a:gd name="connsiteX39" fmla="*/ 1028656 w 1997268"/>
                    <a:gd name="connsiteY39" fmla="*/ 11724 h 140315"/>
                    <a:gd name="connsiteX40" fmla="*/ 929728 w 1997268"/>
                    <a:gd name="connsiteY40" fmla="*/ 24780 h 140315"/>
                    <a:gd name="connsiteX41" fmla="*/ 830259 w 1997268"/>
                    <a:gd name="connsiteY41" fmla="*/ 41063 h 140315"/>
                    <a:gd name="connsiteX42" fmla="*/ 730768 w 1997268"/>
                    <a:gd name="connsiteY42" fmla="*/ 59402 h 140315"/>
                    <a:gd name="connsiteX43" fmla="*/ 632467 w 1997268"/>
                    <a:gd name="connsiteY43" fmla="*/ 78716 h 140315"/>
                    <a:gd name="connsiteX44" fmla="*/ 598257 w 1997268"/>
                    <a:gd name="connsiteY44" fmla="*/ 85601 h 140315"/>
                    <a:gd name="connsiteX45" fmla="*/ 535098 w 1997268"/>
                    <a:gd name="connsiteY45" fmla="*/ 98224 h 140315"/>
                    <a:gd name="connsiteX46" fmla="*/ 435629 w 1997268"/>
                    <a:gd name="connsiteY46" fmla="*/ 116087 h 140315"/>
                    <a:gd name="connsiteX47" fmla="*/ 335423 w 1997268"/>
                    <a:gd name="connsiteY47" fmla="*/ 130161 h 140315"/>
                    <a:gd name="connsiteX48" fmla="*/ 235737 w 1997268"/>
                    <a:gd name="connsiteY48" fmla="*/ 138757 h 140315"/>
                    <a:gd name="connsiteX49" fmla="*/ 178640 w 1997268"/>
                    <a:gd name="connsiteY49" fmla="*/ 140316 h 140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997268" h="140315">
                      <a:moveTo>
                        <a:pt x="178640" y="140316"/>
                      </a:moveTo>
                      <a:cubicBezTo>
                        <a:pt x="164458" y="140316"/>
                        <a:pt x="150818" y="139991"/>
                        <a:pt x="137566" y="139341"/>
                      </a:cubicBezTo>
                      <a:cubicBezTo>
                        <a:pt x="101689" y="137609"/>
                        <a:pt x="70792" y="133625"/>
                        <a:pt x="43099" y="127173"/>
                      </a:cubicBezTo>
                      <a:cubicBezTo>
                        <a:pt x="27531" y="123557"/>
                        <a:pt x="13652" y="119313"/>
                        <a:pt x="682" y="114182"/>
                      </a:cubicBezTo>
                      <a:cubicBezTo>
                        <a:pt x="119" y="113965"/>
                        <a:pt x="-141" y="113337"/>
                        <a:pt x="76" y="112774"/>
                      </a:cubicBezTo>
                      <a:cubicBezTo>
                        <a:pt x="293" y="112211"/>
                        <a:pt x="920" y="111951"/>
                        <a:pt x="1483" y="112168"/>
                      </a:cubicBezTo>
                      <a:cubicBezTo>
                        <a:pt x="14366" y="117235"/>
                        <a:pt x="28137" y="121457"/>
                        <a:pt x="43597" y="125051"/>
                      </a:cubicBezTo>
                      <a:cubicBezTo>
                        <a:pt x="71160" y="131460"/>
                        <a:pt x="101927" y="135422"/>
                        <a:pt x="137675" y="137176"/>
                      </a:cubicBezTo>
                      <a:cubicBezTo>
                        <a:pt x="167706" y="138627"/>
                        <a:pt x="199708" y="138432"/>
                        <a:pt x="235520" y="136570"/>
                      </a:cubicBezTo>
                      <a:cubicBezTo>
                        <a:pt x="266786" y="134946"/>
                        <a:pt x="299351" y="132131"/>
                        <a:pt x="335076" y="127974"/>
                      </a:cubicBezTo>
                      <a:cubicBezTo>
                        <a:pt x="366948" y="124271"/>
                        <a:pt x="399686" y="119660"/>
                        <a:pt x="435195" y="113922"/>
                      </a:cubicBezTo>
                      <a:cubicBezTo>
                        <a:pt x="467089" y="108747"/>
                        <a:pt x="499589" y="102923"/>
                        <a:pt x="534600" y="96080"/>
                      </a:cubicBezTo>
                      <a:cubicBezTo>
                        <a:pt x="555667" y="91967"/>
                        <a:pt x="577060" y="87636"/>
                        <a:pt x="597759" y="83479"/>
                      </a:cubicBezTo>
                      <a:cubicBezTo>
                        <a:pt x="609170" y="81184"/>
                        <a:pt x="620559" y="78867"/>
                        <a:pt x="631969" y="76594"/>
                      </a:cubicBezTo>
                      <a:cubicBezTo>
                        <a:pt x="671333" y="68734"/>
                        <a:pt x="701646" y="62758"/>
                        <a:pt x="730291" y="57280"/>
                      </a:cubicBezTo>
                      <a:cubicBezTo>
                        <a:pt x="766623" y="50308"/>
                        <a:pt x="799166" y="44310"/>
                        <a:pt x="829826" y="38919"/>
                      </a:cubicBezTo>
                      <a:cubicBezTo>
                        <a:pt x="865725" y="32618"/>
                        <a:pt x="898268" y="27292"/>
                        <a:pt x="929360" y="22615"/>
                      </a:cubicBezTo>
                      <a:cubicBezTo>
                        <a:pt x="965064" y="17245"/>
                        <a:pt x="997456" y="12980"/>
                        <a:pt x="1028375" y="9537"/>
                      </a:cubicBezTo>
                      <a:cubicBezTo>
                        <a:pt x="1064317" y="5532"/>
                        <a:pt x="1096514" y="2868"/>
                        <a:pt x="1126827" y="1353"/>
                      </a:cubicBezTo>
                      <a:cubicBezTo>
                        <a:pt x="1161427" y="-379"/>
                        <a:pt x="1193537" y="-444"/>
                        <a:pt x="1224997" y="1136"/>
                      </a:cubicBezTo>
                      <a:cubicBezTo>
                        <a:pt x="1257280" y="2760"/>
                        <a:pt x="1290733" y="6138"/>
                        <a:pt x="1324467" y="11183"/>
                      </a:cubicBezTo>
                      <a:cubicBezTo>
                        <a:pt x="1355992" y="15903"/>
                        <a:pt x="1388708" y="22204"/>
                        <a:pt x="1421684" y="29955"/>
                      </a:cubicBezTo>
                      <a:cubicBezTo>
                        <a:pt x="1452214" y="37122"/>
                        <a:pt x="1484194" y="45783"/>
                        <a:pt x="1516737" y="55721"/>
                      </a:cubicBezTo>
                      <a:cubicBezTo>
                        <a:pt x="1545512" y="64512"/>
                        <a:pt x="1575847" y="74623"/>
                        <a:pt x="1609494" y="86640"/>
                      </a:cubicBezTo>
                      <a:cubicBezTo>
                        <a:pt x="1642124" y="98289"/>
                        <a:pt x="1671636" y="108595"/>
                        <a:pt x="1702143" y="116737"/>
                      </a:cubicBezTo>
                      <a:cubicBezTo>
                        <a:pt x="1735877" y="125722"/>
                        <a:pt x="1768637" y="131936"/>
                        <a:pt x="1799513" y="135227"/>
                      </a:cubicBezTo>
                      <a:cubicBezTo>
                        <a:pt x="1834372" y="138930"/>
                        <a:pt x="1868063" y="139060"/>
                        <a:pt x="1899675" y="135595"/>
                      </a:cubicBezTo>
                      <a:cubicBezTo>
                        <a:pt x="1933365" y="131893"/>
                        <a:pt x="1965713" y="124012"/>
                        <a:pt x="1995788" y="112168"/>
                      </a:cubicBezTo>
                      <a:cubicBezTo>
                        <a:pt x="1996351" y="111951"/>
                        <a:pt x="1996979" y="112211"/>
                        <a:pt x="1997196" y="112774"/>
                      </a:cubicBezTo>
                      <a:cubicBezTo>
                        <a:pt x="1997412" y="113337"/>
                        <a:pt x="1997131" y="113965"/>
                        <a:pt x="1996589" y="114182"/>
                      </a:cubicBezTo>
                      <a:cubicBezTo>
                        <a:pt x="1966320" y="126090"/>
                        <a:pt x="1933798" y="134037"/>
                        <a:pt x="1899913" y="137739"/>
                      </a:cubicBezTo>
                      <a:cubicBezTo>
                        <a:pt x="1868149" y="141225"/>
                        <a:pt x="1834307" y="141095"/>
                        <a:pt x="1799296" y="137371"/>
                      </a:cubicBezTo>
                      <a:cubicBezTo>
                        <a:pt x="1768312" y="134080"/>
                        <a:pt x="1735444" y="127844"/>
                        <a:pt x="1701602" y="118837"/>
                      </a:cubicBezTo>
                      <a:cubicBezTo>
                        <a:pt x="1671008" y="110696"/>
                        <a:pt x="1641453" y="100368"/>
                        <a:pt x="1608780" y="88697"/>
                      </a:cubicBezTo>
                      <a:cubicBezTo>
                        <a:pt x="1575154" y="76702"/>
                        <a:pt x="1544863" y="66590"/>
                        <a:pt x="1516131" y="57821"/>
                      </a:cubicBezTo>
                      <a:cubicBezTo>
                        <a:pt x="1483631" y="47905"/>
                        <a:pt x="1451694" y="39244"/>
                        <a:pt x="1421230" y="32077"/>
                      </a:cubicBezTo>
                      <a:cubicBezTo>
                        <a:pt x="1388318" y="24347"/>
                        <a:pt x="1355667" y="18047"/>
                        <a:pt x="1324185" y="13348"/>
                      </a:cubicBezTo>
                      <a:cubicBezTo>
                        <a:pt x="1290538" y="8303"/>
                        <a:pt x="1257129" y="4947"/>
                        <a:pt x="1224932" y="3323"/>
                      </a:cubicBezTo>
                      <a:cubicBezTo>
                        <a:pt x="1193537" y="1743"/>
                        <a:pt x="1161492" y="1807"/>
                        <a:pt x="1126978" y="3540"/>
                      </a:cubicBezTo>
                      <a:cubicBezTo>
                        <a:pt x="1096709" y="5055"/>
                        <a:pt x="1064556" y="7718"/>
                        <a:pt x="1028656" y="11724"/>
                      </a:cubicBezTo>
                      <a:cubicBezTo>
                        <a:pt x="997781" y="15167"/>
                        <a:pt x="965411" y="19432"/>
                        <a:pt x="929728" y="24780"/>
                      </a:cubicBezTo>
                      <a:cubicBezTo>
                        <a:pt x="898657" y="29436"/>
                        <a:pt x="866114" y="34762"/>
                        <a:pt x="830259" y="41063"/>
                      </a:cubicBezTo>
                      <a:cubicBezTo>
                        <a:pt x="799621" y="46432"/>
                        <a:pt x="767078" y="52452"/>
                        <a:pt x="730768" y="59402"/>
                      </a:cubicBezTo>
                      <a:cubicBezTo>
                        <a:pt x="702122" y="64902"/>
                        <a:pt x="671809" y="70856"/>
                        <a:pt x="632467" y="78716"/>
                      </a:cubicBezTo>
                      <a:cubicBezTo>
                        <a:pt x="621057" y="80989"/>
                        <a:pt x="609668" y="83306"/>
                        <a:pt x="598257" y="85601"/>
                      </a:cubicBezTo>
                      <a:cubicBezTo>
                        <a:pt x="577558" y="89780"/>
                        <a:pt x="556165" y="94088"/>
                        <a:pt x="535098" y="98224"/>
                      </a:cubicBezTo>
                      <a:cubicBezTo>
                        <a:pt x="500065" y="105066"/>
                        <a:pt x="467544" y="110912"/>
                        <a:pt x="435629" y="116087"/>
                      </a:cubicBezTo>
                      <a:cubicBezTo>
                        <a:pt x="400098" y="121846"/>
                        <a:pt x="367316" y="126437"/>
                        <a:pt x="335423" y="130161"/>
                      </a:cubicBezTo>
                      <a:cubicBezTo>
                        <a:pt x="299654" y="134318"/>
                        <a:pt x="267046" y="137133"/>
                        <a:pt x="235737" y="138757"/>
                      </a:cubicBezTo>
                      <a:cubicBezTo>
                        <a:pt x="215557" y="139796"/>
                        <a:pt x="196655" y="140316"/>
                        <a:pt x="178640" y="1403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0" name="任意多边形: 形状 519">
                  <a:extLst>
                    <a:ext uri="{FF2B5EF4-FFF2-40B4-BE49-F238E27FC236}">
                      <a16:creationId xmlns:a16="http://schemas.microsoft.com/office/drawing/2014/main" id="{EE5293FC-B73F-7765-564D-CDECA8F28B36}"/>
                    </a:ext>
                  </a:extLst>
                </p:cNvPr>
                <p:cNvSpPr/>
                <p:nvPr/>
              </p:nvSpPr>
              <p:spPr>
                <a:xfrm>
                  <a:off x="6486442" y="2488017"/>
                  <a:ext cx="1953805" cy="88186"/>
                </a:xfrm>
                <a:custGeom>
                  <a:avLst/>
                  <a:gdLst>
                    <a:gd name="connsiteX0" fmla="*/ 1757047 w 1953805"/>
                    <a:gd name="connsiteY0" fmla="*/ 88156 h 88186"/>
                    <a:gd name="connsiteX1" fmla="*/ 1669443 w 1953805"/>
                    <a:gd name="connsiteY1" fmla="*/ 83024 h 88186"/>
                    <a:gd name="connsiteX2" fmla="*/ 1575127 w 1953805"/>
                    <a:gd name="connsiteY2" fmla="*/ 66309 h 88186"/>
                    <a:gd name="connsiteX3" fmla="*/ 1552652 w 1953805"/>
                    <a:gd name="connsiteY3" fmla="*/ 60571 h 88186"/>
                    <a:gd name="connsiteX4" fmla="*/ 1484102 w 1953805"/>
                    <a:gd name="connsiteY4" fmla="*/ 43856 h 88186"/>
                    <a:gd name="connsiteX5" fmla="*/ 1389699 w 1953805"/>
                    <a:gd name="connsiteY5" fmla="*/ 23979 h 88186"/>
                    <a:gd name="connsiteX6" fmla="*/ 1294776 w 1953805"/>
                    <a:gd name="connsiteY6" fmla="*/ 9819 h 88186"/>
                    <a:gd name="connsiteX7" fmla="*/ 1245973 w 1953805"/>
                    <a:gd name="connsiteY7" fmla="*/ 5142 h 88186"/>
                    <a:gd name="connsiteX8" fmla="*/ 1197429 w 1953805"/>
                    <a:gd name="connsiteY8" fmla="*/ 2847 h 88186"/>
                    <a:gd name="connsiteX9" fmla="*/ 1129701 w 1953805"/>
                    <a:gd name="connsiteY9" fmla="*/ 2197 h 88186"/>
                    <a:gd name="connsiteX10" fmla="*/ 1101099 w 1953805"/>
                    <a:gd name="connsiteY10" fmla="*/ 2197 h 88186"/>
                    <a:gd name="connsiteX11" fmla="*/ 1005916 w 1953805"/>
                    <a:gd name="connsiteY11" fmla="*/ 4449 h 88186"/>
                    <a:gd name="connsiteX12" fmla="*/ 908590 w 1953805"/>
                    <a:gd name="connsiteY12" fmla="*/ 12309 h 88186"/>
                    <a:gd name="connsiteX13" fmla="*/ 811568 w 1953805"/>
                    <a:gd name="connsiteY13" fmla="*/ 23828 h 88186"/>
                    <a:gd name="connsiteX14" fmla="*/ 714393 w 1953805"/>
                    <a:gd name="connsiteY14" fmla="*/ 37815 h 88186"/>
                    <a:gd name="connsiteX15" fmla="*/ 711210 w 1953805"/>
                    <a:gd name="connsiteY15" fmla="*/ 38291 h 88186"/>
                    <a:gd name="connsiteX16" fmla="*/ 617240 w 1953805"/>
                    <a:gd name="connsiteY16" fmla="*/ 52322 h 88186"/>
                    <a:gd name="connsiteX17" fmla="*/ 587447 w 1953805"/>
                    <a:gd name="connsiteY17" fmla="*/ 56977 h 88186"/>
                    <a:gd name="connsiteX18" fmla="*/ 521387 w 1953805"/>
                    <a:gd name="connsiteY18" fmla="*/ 67132 h 88186"/>
                    <a:gd name="connsiteX19" fmla="*/ 423650 w 1953805"/>
                    <a:gd name="connsiteY19" fmla="*/ 78846 h 88186"/>
                    <a:gd name="connsiteX20" fmla="*/ 325479 w 1953805"/>
                    <a:gd name="connsiteY20" fmla="*/ 85839 h 88186"/>
                    <a:gd name="connsiteX21" fmla="*/ 227504 w 1953805"/>
                    <a:gd name="connsiteY21" fmla="*/ 88156 h 88186"/>
                    <a:gd name="connsiteX22" fmla="*/ 131650 w 1953805"/>
                    <a:gd name="connsiteY22" fmla="*/ 81076 h 88186"/>
                    <a:gd name="connsiteX23" fmla="*/ 41188 w 1953805"/>
                    <a:gd name="connsiteY23" fmla="*/ 60333 h 88186"/>
                    <a:gd name="connsiteX24" fmla="*/ 634 w 1953805"/>
                    <a:gd name="connsiteY24" fmla="*/ 43986 h 88186"/>
                    <a:gd name="connsiteX25" fmla="*/ 92 w 1953805"/>
                    <a:gd name="connsiteY25" fmla="*/ 42557 h 88186"/>
                    <a:gd name="connsiteX26" fmla="*/ 1521 w 1953805"/>
                    <a:gd name="connsiteY26" fmla="*/ 42015 h 88186"/>
                    <a:gd name="connsiteX27" fmla="*/ 41881 w 1953805"/>
                    <a:gd name="connsiteY27" fmla="*/ 58276 h 88186"/>
                    <a:gd name="connsiteX28" fmla="*/ 131953 w 1953805"/>
                    <a:gd name="connsiteY28" fmla="*/ 78910 h 88186"/>
                    <a:gd name="connsiteX29" fmla="*/ 227525 w 1953805"/>
                    <a:gd name="connsiteY29" fmla="*/ 85969 h 88186"/>
                    <a:gd name="connsiteX30" fmla="*/ 325393 w 1953805"/>
                    <a:gd name="connsiteY30" fmla="*/ 83652 h 88186"/>
                    <a:gd name="connsiteX31" fmla="*/ 423455 w 1953805"/>
                    <a:gd name="connsiteY31" fmla="*/ 76680 h 88186"/>
                    <a:gd name="connsiteX32" fmla="*/ 521084 w 1953805"/>
                    <a:gd name="connsiteY32" fmla="*/ 64967 h 88186"/>
                    <a:gd name="connsiteX33" fmla="*/ 587122 w 1953805"/>
                    <a:gd name="connsiteY33" fmla="*/ 54812 h 88186"/>
                    <a:gd name="connsiteX34" fmla="*/ 616916 w 1953805"/>
                    <a:gd name="connsiteY34" fmla="*/ 50135 h 88186"/>
                    <a:gd name="connsiteX35" fmla="*/ 710886 w 1953805"/>
                    <a:gd name="connsiteY35" fmla="*/ 36104 h 88186"/>
                    <a:gd name="connsiteX36" fmla="*/ 714068 w 1953805"/>
                    <a:gd name="connsiteY36" fmla="*/ 35628 h 88186"/>
                    <a:gd name="connsiteX37" fmla="*/ 811264 w 1953805"/>
                    <a:gd name="connsiteY37" fmla="*/ 21641 h 88186"/>
                    <a:gd name="connsiteX38" fmla="*/ 908374 w 1953805"/>
                    <a:gd name="connsiteY38" fmla="*/ 10122 h 88186"/>
                    <a:gd name="connsiteX39" fmla="*/ 1005786 w 1953805"/>
                    <a:gd name="connsiteY39" fmla="*/ 2262 h 88186"/>
                    <a:gd name="connsiteX40" fmla="*/ 1101099 w 1953805"/>
                    <a:gd name="connsiteY40" fmla="*/ 10 h 88186"/>
                    <a:gd name="connsiteX41" fmla="*/ 1129701 w 1953805"/>
                    <a:gd name="connsiteY41" fmla="*/ 10 h 88186"/>
                    <a:gd name="connsiteX42" fmla="*/ 1197515 w 1953805"/>
                    <a:gd name="connsiteY42" fmla="*/ 660 h 88186"/>
                    <a:gd name="connsiteX43" fmla="*/ 1246146 w 1953805"/>
                    <a:gd name="connsiteY43" fmla="*/ 2977 h 88186"/>
                    <a:gd name="connsiteX44" fmla="*/ 1294993 w 1953805"/>
                    <a:gd name="connsiteY44" fmla="*/ 7654 h 88186"/>
                    <a:gd name="connsiteX45" fmla="*/ 1390110 w 1953805"/>
                    <a:gd name="connsiteY45" fmla="*/ 21857 h 88186"/>
                    <a:gd name="connsiteX46" fmla="*/ 1484535 w 1953805"/>
                    <a:gd name="connsiteY46" fmla="*/ 41756 h 88186"/>
                    <a:gd name="connsiteX47" fmla="*/ 1553150 w 1953805"/>
                    <a:gd name="connsiteY47" fmla="*/ 58493 h 88186"/>
                    <a:gd name="connsiteX48" fmla="*/ 1575603 w 1953805"/>
                    <a:gd name="connsiteY48" fmla="*/ 64230 h 88186"/>
                    <a:gd name="connsiteX49" fmla="*/ 1669638 w 1953805"/>
                    <a:gd name="connsiteY49" fmla="*/ 80881 h 88186"/>
                    <a:gd name="connsiteX50" fmla="*/ 1767007 w 1953805"/>
                    <a:gd name="connsiteY50" fmla="*/ 85904 h 88186"/>
                    <a:gd name="connsiteX51" fmla="*/ 1862406 w 1953805"/>
                    <a:gd name="connsiteY51" fmla="*/ 73497 h 88186"/>
                    <a:gd name="connsiteX52" fmla="*/ 1952284 w 1953805"/>
                    <a:gd name="connsiteY52" fmla="*/ 41972 h 88186"/>
                    <a:gd name="connsiteX53" fmla="*/ 1953713 w 1953805"/>
                    <a:gd name="connsiteY53" fmla="*/ 42513 h 88186"/>
                    <a:gd name="connsiteX54" fmla="*/ 1953172 w 1953805"/>
                    <a:gd name="connsiteY54" fmla="*/ 43942 h 88186"/>
                    <a:gd name="connsiteX55" fmla="*/ 1862904 w 1953805"/>
                    <a:gd name="connsiteY55" fmla="*/ 75598 h 88186"/>
                    <a:gd name="connsiteX56" fmla="*/ 1767051 w 1953805"/>
                    <a:gd name="connsiteY56" fmla="*/ 88069 h 88186"/>
                    <a:gd name="connsiteX57" fmla="*/ 1757047 w 1953805"/>
                    <a:gd name="connsiteY57" fmla="*/ 88156 h 88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53805" h="88186">
                      <a:moveTo>
                        <a:pt x="1757047" y="88156"/>
                      </a:moveTo>
                      <a:cubicBezTo>
                        <a:pt x="1729831" y="88156"/>
                        <a:pt x="1701055" y="86467"/>
                        <a:pt x="1669443" y="83024"/>
                      </a:cubicBezTo>
                      <a:cubicBezTo>
                        <a:pt x="1636619" y="79452"/>
                        <a:pt x="1604877" y="73844"/>
                        <a:pt x="1575127" y="66309"/>
                      </a:cubicBezTo>
                      <a:cubicBezTo>
                        <a:pt x="1567635" y="64404"/>
                        <a:pt x="1560144" y="62498"/>
                        <a:pt x="1552652" y="60571"/>
                      </a:cubicBezTo>
                      <a:cubicBezTo>
                        <a:pt x="1530242" y="54812"/>
                        <a:pt x="1507074" y="48857"/>
                        <a:pt x="1484102" y="43856"/>
                      </a:cubicBezTo>
                      <a:cubicBezTo>
                        <a:pt x="1450498" y="36537"/>
                        <a:pt x="1420206" y="29977"/>
                        <a:pt x="1389699" y="23979"/>
                      </a:cubicBezTo>
                      <a:cubicBezTo>
                        <a:pt x="1359884" y="18090"/>
                        <a:pt x="1328835" y="13456"/>
                        <a:pt x="1294776" y="9819"/>
                      </a:cubicBezTo>
                      <a:cubicBezTo>
                        <a:pt x="1276610" y="7870"/>
                        <a:pt x="1261345" y="6333"/>
                        <a:pt x="1245973" y="5142"/>
                      </a:cubicBezTo>
                      <a:cubicBezTo>
                        <a:pt x="1229560" y="3865"/>
                        <a:pt x="1213213" y="3345"/>
                        <a:pt x="1197429" y="2847"/>
                      </a:cubicBezTo>
                      <a:cubicBezTo>
                        <a:pt x="1174867" y="2132"/>
                        <a:pt x="1151894" y="2176"/>
                        <a:pt x="1129701" y="2197"/>
                      </a:cubicBezTo>
                      <a:cubicBezTo>
                        <a:pt x="1120174" y="2219"/>
                        <a:pt x="1110626" y="2241"/>
                        <a:pt x="1101099" y="2197"/>
                      </a:cubicBezTo>
                      <a:cubicBezTo>
                        <a:pt x="1068880" y="2067"/>
                        <a:pt x="1036857" y="2803"/>
                        <a:pt x="1005916" y="4449"/>
                      </a:cubicBezTo>
                      <a:cubicBezTo>
                        <a:pt x="972377" y="6225"/>
                        <a:pt x="938080" y="9429"/>
                        <a:pt x="908590" y="12309"/>
                      </a:cubicBezTo>
                      <a:cubicBezTo>
                        <a:pt x="876740" y="15405"/>
                        <a:pt x="844111" y="19281"/>
                        <a:pt x="811568" y="23828"/>
                      </a:cubicBezTo>
                      <a:cubicBezTo>
                        <a:pt x="777964" y="28526"/>
                        <a:pt x="743775" y="33506"/>
                        <a:pt x="714393" y="37815"/>
                      </a:cubicBezTo>
                      <a:lnTo>
                        <a:pt x="711210" y="38291"/>
                      </a:lnTo>
                      <a:cubicBezTo>
                        <a:pt x="680399" y="42795"/>
                        <a:pt x="648549" y="47472"/>
                        <a:pt x="617240" y="52322"/>
                      </a:cubicBezTo>
                      <a:cubicBezTo>
                        <a:pt x="607302" y="53859"/>
                        <a:pt x="597386" y="55418"/>
                        <a:pt x="587447" y="56977"/>
                      </a:cubicBezTo>
                      <a:cubicBezTo>
                        <a:pt x="565795" y="60376"/>
                        <a:pt x="543429" y="63906"/>
                        <a:pt x="521387" y="67132"/>
                      </a:cubicBezTo>
                      <a:cubicBezTo>
                        <a:pt x="490143" y="71700"/>
                        <a:pt x="457253" y="75663"/>
                        <a:pt x="423650" y="78846"/>
                      </a:cubicBezTo>
                      <a:cubicBezTo>
                        <a:pt x="391042" y="81942"/>
                        <a:pt x="358022" y="84302"/>
                        <a:pt x="325479" y="85839"/>
                      </a:cubicBezTo>
                      <a:cubicBezTo>
                        <a:pt x="287913" y="87615"/>
                        <a:pt x="256777" y="88351"/>
                        <a:pt x="227504" y="88156"/>
                      </a:cubicBezTo>
                      <a:cubicBezTo>
                        <a:pt x="195913" y="87939"/>
                        <a:pt x="163652" y="85558"/>
                        <a:pt x="131650" y="81076"/>
                      </a:cubicBezTo>
                      <a:cubicBezTo>
                        <a:pt x="98024" y="76377"/>
                        <a:pt x="68448" y="69578"/>
                        <a:pt x="41188" y="60333"/>
                      </a:cubicBezTo>
                      <a:cubicBezTo>
                        <a:pt x="28760" y="56111"/>
                        <a:pt x="15855" y="50914"/>
                        <a:pt x="634" y="43986"/>
                      </a:cubicBezTo>
                      <a:cubicBezTo>
                        <a:pt x="92" y="43748"/>
                        <a:pt x="-146" y="43098"/>
                        <a:pt x="92" y="42557"/>
                      </a:cubicBezTo>
                      <a:cubicBezTo>
                        <a:pt x="330" y="42015"/>
                        <a:pt x="980" y="41777"/>
                        <a:pt x="1521" y="42015"/>
                      </a:cubicBezTo>
                      <a:cubicBezTo>
                        <a:pt x="16678" y="48922"/>
                        <a:pt x="29517" y="54076"/>
                        <a:pt x="41881" y="58276"/>
                      </a:cubicBezTo>
                      <a:cubicBezTo>
                        <a:pt x="69011" y="67478"/>
                        <a:pt x="98457" y="74234"/>
                        <a:pt x="131953" y="78910"/>
                      </a:cubicBezTo>
                      <a:cubicBezTo>
                        <a:pt x="163868" y="83371"/>
                        <a:pt x="196022" y="85753"/>
                        <a:pt x="227525" y="85969"/>
                      </a:cubicBezTo>
                      <a:cubicBezTo>
                        <a:pt x="256756" y="86186"/>
                        <a:pt x="287848" y="85428"/>
                        <a:pt x="325393" y="83652"/>
                      </a:cubicBezTo>
                      <a:cubicBezTo>
                        <a:pt x="357892" y="82115"/>
                        <a:pt x="390890" y="79777"/>
                        <a:pt x="423455" y="76680"/>
                      </a:cubicBezTo>
                      <a:cubicBezTo>
                        <a:pt x="457015" y="73476"/>
                        <a:pt x="489861" y="69557"/>
                        <a:pt x="521084" y="64967"/>
                      </a:cubicBezTo>
                      <a:cubicBezTo>
                        <a:pt x="543126" y="61740"/>
                        <a:pt x="565492" y="58211"/>
                        <a:pt x="587122" y="54812"/>
                      </a:cubicBezTo>
                      <a:cubicBezTo>
                        <a:pt x="597061" y="53253"/>
                        <a:pt x="606977" y="51694"/>
                        <a:pt x="616916" y="50135"/>
                      </a:cubicBezTo>
                      <a:cubicBezTo>
                        <a:pt x="648225" y="45285"/>
                        <a:pt x="680075" y="40608"/>
                        <a:pt x="710886" y="36104"/>
                      </a:cubicBezTo>
                      <a:lnTo>
                        <a:pt x="714068" y="35628"/>
                      </a:lnTo>
                      <a:cubicBezTo>
                        <a:pt x="743472" y="31319"/>
                        <a:pt x="777660" y="26339"/>
                        <a:pt x="811264" y="21641"/>
                      </a:cubicBezTo>
                      <a:cubicBezTo>
                        <a:pt x="843829" y="17094"/>
                        <a:pt x="876502" y="13218"/>
                        <a:pt x="908374" y="10122"/>
                      </a:cubicBezTo>
                      <a:cubicBezTo>
                        <a:pt x="937907" y="7242"/>
                        <a:pt x="972204" y="4016"/>
                        <a:pt x="1005786" y="2262"/>
                      </a:cubicBezTo>
                      <a:cubicBezTo>
                        <a:pt x="1036770" y="638"/>
                        <a:pt x="1068837" y="-98"/>
                        <a:pt x="1101099" y="10"/>
                      </a:cubicBezTo>
                      <a:cubicBezTo>
                        <a:pt x="1110626" y="54"/>
                        <a:pt x="1120153" y="32"/>
                        <a:pt x="1129701" y="10"/>
                      </a:cubicBezTo>
                      <a:cubicBezTo>
                        <a:pt x="1151916" y="-11"/>
                        <a:pt x="1174911" y="-54"/>
                        <a:pt x="1197515" y="660"/>
                      </a:cubicBezTo>
                      <a:cubicBezTo>
                        <a:pt x="1213321" y="1158"/>
                        <a:pt x="1229690" y="1699"/>
                        <a:pt x="1246146" y="2977"/>
                      </a:cubicBezTo>
                      <a:cubicBezTo>
                        <a:pt x="1261540" y="4168"/>
                        <a:pt x="1276805" y="5705"/>
                        <a:pt x="1294993" y="7654"/>
                      </a:cubicBezTo>
                      <a:cubicBezTo>
                        <a:pt x="1329116" y="11313"/>
                        <a:pt x="1360209" y="15946"/>
                        <a:pt x="1390110" y="21857"/>
                      </a:cubicBezTo>
                      <a:cubicBezTo>
                        <a:pt x="1420618" y="27877"/>
                        <a:pt x="1450931" y="34437"/>
                        <a:pt x="1484535" y="41756"/>
                      </a:cubicBezTo>
                      <a:cubicBezTo>
                        <a:pt x="1507551" y="46779"/>
                        <a:pt x="1530740" y="52733"/>
                        <a:pt x="1553150" y="58493"/>
                      </a:cubicBezTo>
                      <a:cubicBezTo>
                        <a:pt x="1560642" y="60420"/>
                        <a:pt x="1568112" y="62347"/>
                        <a:pt x="1575603" y="64230"/>
                      </a:cubicBezTo>
                      <a:cubicBezTo>
                        <a:pt x="1605267" y="71722"/>
                        <a:pt x="1636900" y="77330"/>
                        <a:pt x="1669638" y="80881"/>
                      </a:cubicBezTo>
                      <a:cubicBezTo>
                        <a:pt x="1705061" y="84735"/>
                        <a:pt x="1736933" y="86380"/>
                        <a:pt x="1767007" y="85904"/>
                      </a:cubicBezTo>
                      <a:cubicBezTo>
                        <a:pt x="1797428" y="85428"/>
                        <a:pt x="1829517" y="81249"/>
                        <a:pt x="1862406" y="73497"/>
                      </a:cubicBezTo>
                      <a:cubicBezTo>
                        <a:pt x="1891225" y="66699"/>
                        <a:pt x="1920629" y="56371"/>
                        <a:pt x="1952284" y="41972"/>
                      </a:cubicBezTo>
                      <a:cubicBezTo>
                        <a:pt x="1952825" y="41734"/>
                        <a:pt x="1953475" y="41972"/>
                        <a:pt x="1953713" y="42513"/>
                      </a:cubicBezTo>
                      <a:cubicBezTo>
                        <a:pt x="1953951" y="43055"/>
                        <a:pt x="1953713" y="43704"/>
                        <a:pt x="1953172" y="43942"/>
                      </a:cubicBezTo>
                      <a:cubicBezTo>
                        <a:pt x="1921386" y="58406"/>
                        <a:pt x="1891875" y="68756"/>
                        <a:pt x="1862904" y="75598"/>
                      </a:cubicBezTo>
                      <a:cubicBezTo>
                        <a:pt x="1829863" y="83392"/>
                        <a:pt x="1797623" y="87593"/>
                        <a:pt x="1767051" y="88069"/>
                      </a:cubicBezTo>
                      <a:cubicBezTo>
                        <a:pt x="1763760" y="88134"/>
                        <a:pt x="1760425" y="88156"/>
                        <a:pt x="1757047" y="88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1" name="任意多边形: 形状 520">
                  <a:extLst>
                    <a:ext uri="{FF2B5EF4-FFF2-40B4-BE49-F238E27FC236}">
                      <a16:creationId xmlns:a16="http://schemas.microsoft.com/office/drawing/2014/main" id="{C493F418-2531-C73F-85F0-1B8DE7859D2F}"/>
                    </a:ext>
                  </a:extLst>
                </p:cNvPr>
                <p:cNvSpPr/>
                <p:nvPr/>
              </p:nvSpPr>
              <p:spPr>
                <a:xfrm>
                  <a:off x="6510314" y="2576542"/>
                  <a:ext cx="1906061" cy="70605"/>
                </a:xfrm>
                <a:custGeom>
                  <a:avLst/>
                  <a:gdLst>
                    <a:gd name="connsiteX0" fmla="*/ 1600427 w 1906061"/>
                    <a:gd name="connsiteY0" fmla="*/ 70606 h 70605"/>
                    <a:gd name="connsiteX1" fmla="*/ 1539433 w 1906061"/>
                    <a:gd name="connsiteY1" fmla="*/ 67683 h 70605"/>
                    <a:gd name="connsiteX2" fmla="*/ 1506175 w 1906061"/>
                    <a:gd name="connsiteY2" fmla="*/ 63244 h 70605"/>
                    <a:gd name="connsiteX3" fmla="*/ 1495306 w 1906061"/>
                    <a:gd name="connsiteY3" fmla="*/ 61642 h 70605"/>
                    <a:gd name="connsiteX4" fmla="*/ 1449620 w 1906061"/>
                    <a:gd name="connsiteY4" fmla="*/ 55341 h 70605"/>
                    <a:gd name="connsiteX5" fmla="*/ 1417012 w 1906061"/>
                    <a:gd name="connsiteY5" fmla="*/ 51162 h 70605"/>
                    <a:gd name="connsiteX6" fmla="*/ 1355694 w 1906061"/>
                    <a:gd name="connsiteY6" fmla="*/ 43151 h 70605"/>
                    <a:gd name="connsiteX7" fmla="*/ 1343330 w 1906061"/>
                    <a:gd name="connsiteY7" fmla="*/ 41419 h 70605"/>
                    <a:gd name="connsiteX8" fmla="*/ 1308990 w 1906061"/>
                    <a:gd name="connsiteY8" fmla="*/ 36850 h 70605"/>
                    <a:gd name="connsiteX9" fmla="*/ 1262893 w 1906061"/>
                    <a:gd name="connsiteY9" fmla="*/ 32996 h 70605"/>
                    <a:gd name="connsiteX10" fmla="*/ 1168642 w 1906061"/>
                    <a:gd name="connsiteY10" fmla="*/ 28839 h 70605"/>
                    <a:gd name="connsiteX11" fmla="*/ 1104443 w 1906061"/>
                    <a:gd name="connsiteY11" fmla="*/ 28839 h 70605"/>
                    <a:gd name="connsiteX12" fmla="*/ 1073091 w 1906061"/>
                    <a:gd name="connsiteY12" fmla="*/ 29055 h 70605"/>
                    <a:gd name="connsiteX13" fmla="*/ 1029484 w 1906061"/>
                    <a:gd name="connsiteY13" fmla="*/ 28839 h 70605"/>
                    <a:gd name="connsiteX14" fmla="*/ 979511 w 1906061"/>
                    <a:gd name="connsiteY14" fmla="*/ 28644 h 70605"/>
                    <a:gd name="connsiteX15" fmla="*/ 900243 w 1906061"/>
                    <a:gd name="connsiteY15" fmla="*/ 31069 h 70605"/>
                    <a:gd name="connsiteX16" fmla="*/ 884718 w 1906061"/>
                    <a:gd name="connsiteY16" fmla="*/ 31719 h 70605"/>
                    <a:gd name="connsiteX17" fmla="*/ 789558 w 1906061"/>
                    <a:gd name="connsiteY17" fmla="*/ 37781 h 70605"/>
                    <a:gd name="connsiteX18" fmla="*/ 744608 w 1906061"/>
                    <a:gd name="connsiteY18" fmla="*/ 42328 h 70605"/>
                    <a:gd name="connsiteX19" fmla="*/ 693509 w 1906061"/>
                    <a:gd name="connsiteY19" fmla="*/ 47481 h 70605"/>
                    <a:gd name="connsiteX20" fmla="*/ 636629 w 1906061"/>
                    <a:gd name="connsiteY20" fmla="*/ 52700 h 70605"/>
                    <a:gd name="connsiteX21" fmla="*/ 598392 w 1906061"/>
                    <a:gd name="connsiteY21" fmla="*/ 56142 h 70605"/>
                    <a:gd name="connsiteX22" fmla="*/ 554676 w 1906061"/>
                    <a:gd name="connsiteY22" fmla="*/ 60278 h 70605"/>
                    <a:gd name="connsiteX23" fmla="*/ 503816 w 1906061"/>
                    <a:gd name="connsiteY23" fmla="*/ 65084 h 70605"/>
                    <a:gd name="connsiteX24" fmla="*/ 408265 w 1906061"/>
                    <a:gd name="connsiteY24" fmla="*/ 70281 h 70605"/>
                    <a:gd name="connsiteX25" fmla="*/ 312238 w 1906061"/>
                    <a:gd name="connsiteY25" fmla="*/ 69307 h 70605"/>
                    <a:gd name="connsiteX26" fmla="*/ 217446 w 1906061"/>
                    <a:gd name="connsiteY26" fmla="*/ 64457 h 70605"/>
                    <a:gd name="connsiteX27" fmla="*/ 126204 w 1906061"/>
                    <a:gd name="connsiteY27" fmla="*/ 49517 h 70605"/>
                    <a:gd name="connsiteX28" fmla="*/ 40289 w 1906061"/>
                    <a:gd name="connsiteY28" fmla="*/ 21196 h 70605"/>
                    <a:gd name="connsiteX29" fmla="*/ 579 w 1906061"/>
                    <a:gd name="connsiteY29" fmla="*/ 2034 h 70605"/>
                    <a:gd name="connsiteX30" fmla="*/ 124 w 1906061"/>
                    <a:gd name="connsiteY30" fmla="*/ 583 h 70605"/>
                    <a:gd name="connsiteX31" fmla="*/ 1575 w 1906061"/>
                    <a:gd name="connsiteY31" fmla="*/ 128 h 70605"/>
                    <a:gd name="connsiteX32" fmla="*/ 41176 w 1906061"/>
                    <a:gd name="connsiteY32" fmla="*/ 19225 h 70605"/>
                    <a:gd name="connsiteX33" fmla="*/ 126724 w 1906061"/>
                    <a:gd name="connsiteY33" fmla="*/ 47416 h 70605"/>
                    <a:gd name="connsiteX34" fmla="*/ 217619 w 1906061"/>
                    <a:gd name="connsiteY34" fmla="*/ 62291 h 70605"/>
                    <a:gd name="connsiteX35" fmla="*/ 312325 w 1906061"/>
                    <a:gd name="connsiteY35" fmla="*/ 67120 h 70605"/>
                    <a:gd name="connsiteX36" fmla="*/ 408244 w 1906061"/>
                    <a:gd name="connsiteY36" fmla="*/ 68094 h 70605"/>
                    <a:gd name="connsiteX37" fmla="*/ 503621 w 1906061"/>
                    <a:gd name="connsiteY37" fmla="*/ 62919 h 70605"/>
                    <a:gd name="connsiteX38" fmla="*/ 554481 w 1906061"/>
                    <a:gd name="connsiteY38" fmla="*/ 58113 h 70605"/>
                    <a:gd name="connsiteX39" fmla="*/ 598219 w 1906061"/>
                    <a:gd name="connsiteY39" fmla="*/ 53977 h 70605"/>
                    <a:gd name="connsiteX40" fmla="*/ 636456 w 1906061"/>
                    <a:gd name="connsiteY40" fmla="*/ 50534 h 70605"/>
                    <a:gd name="connsiteX41" fmla="*/ 693314 w 1906061"/>
                    <a:gd name="connsiteY41" fmla="*/ 45316 h 70605"/>
                    <a:gd name="connsiteX42" fmla="*/ 744392 w 1906061"/>
                    <a:gd name="connsiteY42" fmla="*/ 40163 h 70605"/>
                    <a:gd name="connsiteX43" fmla="*/ 789341 w 1906061"/>
                    <a:gd name="connsiteY43" fmla="*/ 35616 h 70605"/>
                    <a:gd name="connsiteX44" fmla="*/ 884610 w 1906061"/>
                    <a:gd name="connsiteY44" fmla="*/ 29553 h 70605"/>
                    <a:gd name="connsiteX45" fmla="*/ 900135 w 1906061"/>
                    <a:gd name="connsiteY45" fmla="*/ 28904 h 70605"/>
                    <a:gd name="connsiteX46" fmla="*/ 979489 w 1906061"/>
                    <a:gd name="connsiteY46" fmla="*/ 26479 h 70605"/>
                    <a:gd name="connsiteX47" fmla="*/ 1029506 w 1906061"/>
                    <a:gd name="connsiteY47" fmla="*/ 26674 h 70605"/>
                    <a:gd name="connsiteX48" fmla="*/ 1073091 w 1906061"/>
                    <a:gd name="connsiteY48" fmla="*/ 26890 h 70605"/>
                    <a:gd name="connsiteX49" fmla="*/ 1104422 w 1906061"/>
                    <a:gd name="connsiteY49" fmla="*/ 26674 h 70605"/>
                    <a:gd name="connsiteX50" fmla="*/ 1168663 w 1906061"/>
                    <a:gd name="connsiteY50" fmla="*/ 26674 h 70605"/>
                    <a:gd name="connsiteX51" fmla="*/ 1263001 w 1906061"/>
                    <a:gd name="connsiteY51" fmla="*/ 30831 h 70605"/>
                    <a:gd name="connsiteX52" fmla="*/ 1309228 w 1906061"/>
                    <a:gd name="connsiteY52" fmla="*/ 34707 h 70605"/>
                    <a:gd name="connsiteX53" fmla="*/ 1343634 w 1906061"/>
                    <a:gd name="connsiteY53" fmla="*/ 39275 h 70605"/>
                    <a:gd name="connsiteX54" fmla="*/ 1355997 w 1906061"/>
                    <a:gd name="connsiteY54" fmla="*/ 41007 h 70605"/>
                    <a:gd name="connsiteX55" fmla="*/ 1417294 w 1906061"/>
                    <a:gd name="connsiteY55" fmla="*/ 48997 h 70605"/>
                    <a:gd name="connsiteX56" fmla="*/ 1449902 w 1906061"/>
                    <a:gd name="connsiteY56" fmla="*/ 53176 h 70605"/>
                    <a:gd name="connsiteX57" fmla="*/ 1495609 w 1906061"/>
                    <a:gd name="connsiteY57" fmla="*/ 59498 h 70605"/>
                    <a:gd name="connsiteX58" fmla="*/ 1506500 w 1906061"/>
                    <a:gd name="connsiteY58" fmla="*/ 61101 h 70605"/>
                    <a:gd name="connsiteX59" fmla="*/ 1539649 w 1906061"/>
                    <a:gd name="connsiteY59" fmla="*/ 65539 h 70605"/>
                    <a:gd name="connsiteX60" fmla="*/ 1633771 w 1906061"/>
                    <a:gd name="connsiteY60" fmla="*/ 67813 h 70605"/>
                    <a:gd name="connsiteX61" fmla="*/ 1681730 w 1906061"/>
                    <a:gd name="connsiteY61" fmla="*/ 65106 h 70605"/>
                    <a:gd name="connsiteX62" fmla="*/ 1688074 w 1906061"/>
                    <a:gd name="connsiteY62" fmla="*/ 64651 h 70605"/>
                    <a:gd name="connsiteX63" fmla="*/ 1727849 w 1906061"/>
                    <a:gd name="connsiteY63" fmla="*/ 60862 h 70605"/>
                    <a:gd name="connsiteX64" fmla="*/ 1818788 w 1906061"/>
                    <a:gd name="connsiteY64" fmla="*/ 37803 h 70605"/>
                    <a:gd name="connsiteX65" fmla="*/ 1904486 w 1906061"/>
                    <a:gd name="connsiteY65" fmla="*/ 172 h 70605"/>
                    <a:gd name="connsiteX66" fmla="*/ 1905937 w 1906061"/>
                    <a:gd name="connsiteY66" fmla="*/ 626 h 70605"/>
                    <a:gd name="connsiteX67" fmla="*/ 1905482 w 1906061"/>
                    <a:gd name="connsiteY67" fmla="*/ 2077 h 70605"/>
                    <a:gd name="connsiteX68" fmla="*/ 1819480 w 1906061"/>
                    <a:gd name="connsiteY68" fmla="*/ 39817 h 70605"/>
                    <a:gd name="connsiteX69" fmla="*/ 1728130 w 1906061"/>
                    <a:gd name="connsiteY69" fmla="*/ 62984 h 70605"/>
                    <a:gd name="connsiteX70" fmla="*/ 1688204 w 1906061"/>
                    <a:gd name="connsiteY70" fmla="*/ 66795 h 70605"/>
                    <a:gd name="connsiteX71" fmla="*/ 1681860 w 1906061"/>
                    <a:gd name="connsiteY71" fmla="*/ 67250 h 70605"/>
                    <a:gd name="connsiteX72" fmla="*/ 1633836 w 1906061"/>
                    <a:gd name="connsiteY72" fmla="*/ 69956 h 70605"/>
                    <a:gd name="connsiteX73" fmla="*/ 1600427 w 1906061"/>
                    <a:gd name="connsiteY73" fmla="*/ 70606 h 70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06061" h="70605">
                      <a:moveTo>
                        <a:pt x="1600427" y="70606"/>
                      </a:moveTo>
                      <a:cubicBezTo>
                        <a:pt x="1578017" y="70606"/>
                        <a:pt x="1558162" y="69653"/>
                        <a:pt x="1539433" y="67683"/>
                      </a:cubicBezTo>
                      <a:cubicBezTo>
                        <a:pt x="1528304" y="66514"/>
                        <a:pt x="1517066" y="64846"/>
                        <a:pt x="1506175" y="63244"/>
                      </a:cubicBezTo>
                      <a:cubicBezTo>
                        <a:pt x="1502559" y="62703"/>
                        <a:pt x="1498922" y="62161"/>
                        <a:pt x="1495306" y="61642"/>
                      </a:cubicBezTo>
                      <a:cubicBezTo>
                        <a:pt x="1482726" y="59845"/>
                        <a:pt x="1466162" y="57485"/>
                        <a:pt x="1449620" y="55341"/>
                      </a:cubicBezTo>
                      <a:cubicBezTo>
                        <a:pt x="1438751" y="53934"/>
                        <a:pt x="1427882" y="52548"/>
                        <a:pt x="1417012" y="51162"/>
                      </a:cubicBezTo>
                      <a:cubicBezTo>
                        <a:pt x="1396898" y="48607"/>
                        <a:pt x="1376112" y="45966"/>
                        <a:pt x="1355694" y="43151"/>
                      </a:cubicBezTo>
                      <a:cubicBezTo>
                        <a:pt x="1351580" y="42588"/>
                        <a:pt x="1347444" y="42003"/>
                        <a:pt x="1343330" y="41419"/>
                      </a:cubicBezTo>
                      <a:cubicBezTo>
                        <a:pt x="1332071" y="39838"/>
                        <a:pt x="1320444" y="38193"/>
                        <a:pt x="1308990" y="36850"/>
                      </a:cubicBezTo>
                      <a:cubicBezTo>
                        <a:pt x="1295696" y="35291"/>
                        <a:pt x="1281037" y="34079"/>
                        <a:pt x="1262893" y="32996"/>
                      </a:cubicBezTo>
                      <a:cubicBezTo>
                        <a:pt x="1234486" y="31307"/>
                        <a:pt x="1201423" y="29445"/>
                        <a:pt x="1168642" y="28839"/>
                      </a:cubicBezTo>
                      <a:cubicBezTo>
                        <a:pt x="1147249" y="28449"/>
                        <a:pt x="1125489" y="28644"/>
                        <a:pt x="1104443" y="28839"/>
                      </a:cubicBezTo>
                      <a:cubicBezTo>
                        <a:pt x="1093986" y="28926"/>
                        <a:pt x="1083549" y="29034"/>
                        <a:pt x="1073091" y="29055"/>
                      </a:cubicBezTo>
                      <a:cubicBezTo>
                        <a:pt x="1058563" y="29099"/>
                        <a:pt x="1043774" y="28969"/>
                        <a:pt x="1029484" y="28839"/>
                      </a:cubicBezTo>
                      <a:cubicBezTo>
                        <a:pt x="1013093" y="28687"/>
                        <a:pt x="996161" y="28536"/>
                        <a:pt x="979511" y="28644"/>
                      </a:cubicBezTo>
                      <a:cubicBezTo>
                        <a:pt x="953074" y="28817"/>
                        <a:pt x="926204" y="29965"/>
                        <a:pt x="900243" y="31069"/>
                      </a:cubicBezTo>
                      <a:lnTo>
                        <a:pt x="884718" y="31719"/>
                      </a:lnTo>
                      <a:cubicBezTo>
                        <a:pt x="854514" y="32974"/>
                        <a:pt x="822079" y="34555"/>
                        <a:pt x="789558" y="37781"/>
                      </a:cubicBezTo>
                      <a:cubicBezTo>
                        <a:pt x="774574" y="39275"/>
                        <a:pt x="759591" y="40791"/>
                        <a:pt x="744608" y="42328"/>
                      </a:cubicBezTo>
                      <a:cubicBezTo>
                        <a:pt x="727590" y="44060"/>
                        <a:pt x="710549" y="45814"/>
                        <a:pt x="693509" y="47481"/>
                      </a:cubicBezTo>
                      <a:cubicBezTo>
                        <a:pt x="674564" y="49343"/>
                        <a:pt x="655272" y="51032"/>
                        <a:pt x="636629" y="52700"/>
                      </a:cubicBezTo>
                      <a:cubicBezTo>
                        <a:pt x="623876" y="53825"/>
                        <a:pt x="611145" y="54951"/>
                        <a:pt x="598392" y="56142"/>
                      </a:cubicBezTo>
                      <a:cubicBezTo>
                        <a:pt x="583820" y="57485"/>
                        <a:pt x="569248" y="58892"/>
                        <a:pt x="554676" y="60278"/>
                      </a:cubicBezTo>
                      <a:cubicBezTo>
                        <a:pt x="537723" y="61902"/>
                        <a:pt x="520769" y="63526"/>
                        <a:pt x="503816" y="65084"/>
                      </a:cubicBezTo>
                      <a:cubicBezTo>
                        <a:pt x="472225" y="67986"/>
                        <a:pt x="440094" y="69718"/>
                        <a:pt x="408265" y="70281"/>
                      </a:cubicBezTo>
                      <a:cubicBezTo>
                        <a:pt x="377498" y="70822"/>
                        <a:pt x="346102" y="70497"/>
                        <a:pt x="312238" y="69307"/>
                      </a:cubicBezTo>
                      <a:cubicBezTo>
                        <a:pt x="276058" y="68029"/>
                        <a:pt x="245940" y="66492"/>
                        <a:pt x="217446" y="64457"/>
                      </a:cubicBezTo>
                      <a:cubicBezTo>
                        <a:pt x="189017" y="62421"/>
                        <a:pt x="159158" y="57550"/>
                        <a:pt x="126204" y="49517"/>
                      </a:cubicBezTo>
                      <a:cubicBezTo>
                        <a:pt x="93856" y="41657"/>
                        <a:pt x="65751" y="32390"/>
                        <a:pt x="40289" y="21196"/>
                      </a:cubicBezTo>
                      <a:cubicBezTo>
                        <a:pt x="27904" y="15761"/>
                        <a:pt x="14912" y="9482"/>
                        <a:pt x="579" y="2034"/>
                      </a:cubicBezTo>
                      <a:cubicBezTo>
                        <a:pt x="59" y="1752"/>
                        <a:pt x="-157" y="1103"/>
                        <a:pt x="124" y="583"/>
                      </a:cubicBezTo>
                      <a:cubicBezTo>
                        <a:pt x="406" y="42"/>
                        <a:pt x="1055" y="-153"/>
                        <a:pt x="1575" y="128"/>
                      </a:cubicBezTo>
                      <a:cubicBezTo>
                        <a:pt x="15887" y="7555"/>
                        <a:pt x="28835" y="13812"/>
                        <a:pt x="41176" y="19225"/>
                      </a:cubicBezTo>
                      <a:cubicBezTo>
                        <a:pt x="66531" y="30355"/>
                        <a:pt x="94505" y="39578"/>
                        <a:pt x="126724" y="47416"/>
                      </a:cubicBezTo>
                      <a:cubicBezTo>
                        <a:pt x="159570" y="55406"/>
                        <a:pt x="189298" y="60278"/>
                        <a:pt x="217619" y="62291"/>
                      </a:cubicBezTo>
                      <a:cubicBezTo>
                        <a:pt x="246070" y="64327"/>
                        <a:pt x="276166" y="65864"/>
                        <a:pt x="312325" y="67120"/>
                      </a:cubicBezTo>
                      <a:cubicBezTo>
                        <a:pt x="346145" y="68311"/>
                        <a:pt x="377519" y="68635"/>
                        <a:pt x="408244" y="68094"/>
                      </a:cubicBezTo>
                      <a:cubicBezTo>
                        <a:pt x="440007" y="67553"/>
                        <a:pt x="472095" y="65799"/>
                        <a:pt x="503621" y="62919"/>
                      </a:cubicBezTo>
                      <a:cubicBezTo>
                        <a:pt x="520574" y="61360"/>
                        <a:pt x="537528" y="59736"/>
                        <a:pt x="554481" y="58113"/>
                      </a:cubicBezTo>
                      <a:cubicBezTo>
                        <a:pt x="569053" y="56727"/>
                        <a:pt x="583625" y="55319"/>
                        <a:pt x="598219" y="53977"/>
                      </a:cubicBezTo>
                      <a:cubicBezTo>
                        <a:pt x="610972" y="52786"/>
                        <a:pt x="623703" y="51660"/>
                        <a:pt x="636456" y="50534"/>
                      </a:cubicBezTo>
                      <a:cubicBezTo>
                        <a:pt x="655099" y="48889"/>
                        <a:pt x="674369" y="47178"/>
                        <a:pt x="693314" y="45316"/>
                      </a:cubicBezTo>
                      <a:cubicBezTo>
                        <a:pt x="710355" y="43649"/>
                        <a:pt x="727373" y="41917"/>
                        <a:pt x="744392" y="40163"/>
                      </a:cubicBezTo>
                      <a:cubicBezTo>
                        <a:pt x="759375" y="38626"/>
                        <a:pt x="774358" y="37088"/>
                        <a:pt x="789341" y="35616"/>
                      </a:cubicBezTo>
                      <a:cubicBezTo>
                        <a:pt x="821906" y="32390"/>
                        <a:pt x="854384" y="30788"/>
                        <a:pt x="884610" y="29553"/>
                      </a:cubicBezTo>
                      <a:lnTo>
                        <a:pt x="900135" y="28904"/>
                      </a:lnTo>
                      <a:cubicBezTo>
                        <a:pt x="926139" y="27800"/>
                        <a:pt x="953009" y="26652"/>
                        <a:pt x="979489" y="26479"/>
                      </a:cubicBezTo>
                      <a:cubicBezTo>
                        <a:pt x="996161" y="26371"/>
                        <a:pt x="1013115" y="26522"/>
                        <a:pt x="1029506" y="26674"/>
                      </a:cubicBezTo>
                      <a:cubicBezTo>
                        <a:pt x="1043796" y="26804"/>
                        <a:pt x="1058563" y="26934"/>
                        <a:pt x="1073091" y="26890"/>
                      </a:cubicBezTo>
                      <a:cubicBezTo>
                        <a:pt x="1083528" y="26869"/>
                        <a:pt x="1093986" y="26760"/>
                        <a:pt x="1104422" y="26674"/>
                      </a:cubicBezTo>
                      <a:cubicBezTo>
                        <a:pt x="1125468" y="26479"/>
                        <a:pt x="1147249" y="26262"/>
                        <a:pt x="1168663" y="26674"/>
                      </a:cubicBezTo>
                      <a:cubicBezTo>
                        <a:pt x="1201466" y="27280"/>
                        <a:pt x="1234572" y="29142"/>
                        <a:pt x="1263001" y="30831"/>
                      </a:cubicBezTo>
                      <a:cubicBezTo>
                        <a:pt x="1281189" y="31913"/>
                        <a:pt x="1295891" y="33148"/>
                        <a:pt x="1309228" y="34707"/>
                      </a:cubicBezTo>
                      <a:cubicBezTo>
                        <a:pt x="1320726" y="36049"/>
                        <a:pt x="1332353" y="37695"/>
                        <a:pt x="1343634" y="39275"/>
                      </a:cubicBezTo>
                      <a:cubicBezTo>
                        <a:pt x="1347747" y="39860"/>
                        <a:pt x="1351861" y="40444"/>
                        <a:pt x="1355997" y="41007"/>
                      </a:cubicBezTo>
                      <a:cubicBezTo>
                        <a:pt x="1376415" y="43822"/>
                        <a:pt x="1397201" y="46464"/>
                        <a:pt x="1417294" y="48997"/>
                      </a:cubicBezTo>
                      <a:cubicBezTo>
                        <a:pt x="1428163" y="50383"/>
                        <a:pt x="1439032" y="51747"/>
                        <a:pt x="1449902" y="53176"/>
                      </a:cubicBezTo>
                      <a:cubicBezTo>
                        <a:pt x="1466466" y="55319"/>
                        <a:pt x="1483029" y="57679"/>
                        <a:pt x="1495609" y="59498"/>
                      </a:cubicBezTo>
                      <a:cubicBezTo>
                        <a:pt x="1499247" y="60018"/>
                        <a:pt x="1502863" y="60559"/>
                        <a:pt x="1506500" y="61101"/>
                      </a:cubicBezTo>
                      <a:cubicBezTo>
                        <a:pt x="1517348" y="62703"/>
                        <a:pt x="1528585" y="64370"/>
                        <a:pt x="1539649" y="65539"/>
                      </a:cubicBezTo>
                      <a:cubicBezTo>
                        <a:pt x="1567083" y="68419"/>
                        <a:pt x="1596984" y="69133"/>
                        <a:pt x="1633771" y="67813"/>
                      </a:cubicBezTo>
                      <a:cubicBezTo>
                        <a:pt x="1648234" y="67293"/>
                        <a:pt x="1663911" y="66405"/>
                        <a:pt x="1681730" y="65106"/>
                      </a:cubicBezTo>
                      <a:lnTo>
                        <a:pt x="1688074" y="64651"/>
                      </a:lnTo>
                      <a:cubicBezTo>
                        <a:pt x="1701152" y="63720"/>
                        <a:pt x="1714685" y="62746"/>
                        <a:pt x="1727849" y="60862"/>
                      </a:cubicBezTo>
                      <a:cubicBezTo>
                        <a:pt x="1755650" y="56857"/>
                        <a:pt x="1785400" y="49322"/>
                        <a:pt x="1818788" y="37803"/>
                      </a:cubicBezTo>
                      <a:cubicBezTo>
                        <a:pt x="1845485" y="28601"/>
                        <a:pt x="1873502" y="16281"/>
                        <a:pt x="1904486" y="172"/>
                      </a:cubicBezTo>
                      <a:cubicBezTo>
                        <a:pt x="1905006" y="-110"/>
                        <a:pt x="1905677" y="107"/>
                        <a:pt x="1905937" y="626"/>
                      </a:cubicBezTo>
                      <a:cubicBezTo>
                        <a:pt x="1906219" y="1168"/>
                        <a:pt x="1906002" y="1817"/>
                        <a:pt x="1905482" y="2077"/>
                      </a:cubicBezTo>
                      <a:cubicBezTo>
                        <a:pt x="1874412" y="18229"/>
                        <a:pt x="1846264" y="30571"/>
                        <a:pt x="1819480" y="39817"/>
                      </a:cubicBezTo>
                      <a:cubicBezTo>
                        <a:pt x="1785963" y="51379"/>
                        <a:pt x="1756083" y="58957"/>
                        <a:pt x="1728130" y="62984"/>
                      </a:cubicBezTo>
                      <a:cubicBezTo>
                        <a:pt x="1714901" y="64890"/>
                        <a:pt x="1701325" y="65864"/>
                        <a:pt x="1688204" y="66795"/>
                      </a:cubicBezTo>
                      <a:lnTo>
                        <a:pt x="1681860" y="67250"/>
                      </a:lnTo>
                      <a:cubicBezTo>
                        <a:pt x="1664040" y="68549"/>
                        <a:pt x="1648321" y="69437"/>
                        <a:pt x="1633836" y="69956"/>
                      </a:cubicBezTo>
                      <a:cubicBezTo>
                        <a:pt x="1622057" y="70411"/>
                        <a:pt x="1610950" y="70606"/>
                        <a:pt x="1600427" y="706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2" name="任意多边形: 形状 521">
                  <a:extLst>
                    <a:ext uri="{FF2B5EF4-FFF2-40B4-BE49-F238E27FC236}">
                      <a16:creationId xmlns:a16="http://schemas.microsoft.com/office/drawing/2014/main" id="{F6F47D37-9C62-B7CF-43B1-60C2D951A24B}"/>
                    </a:ext>
                  </a:extLst>
                </p:cNvPr>
                <p:cNvSpPr/>
                <p:nvPr/>
              </p:nvSpPr>
              <p:spPr>
                <a:xfrm>
                  <a:off x="6536402" y="2621947"/>
                  <a:ext cx="1853886" cy="104991"/>
                </a:xfrm>
                <a:custGeom>
                  <a:avLst/>
                  <a:gdLst>
                    <a:gd name="connsiteX0" fmla="*/ 448238 w 1853886"/>
                    <a:gd name="connsiteY0" fmla="*/ 104988 h 104991"/>
                    <a:gd name="connsiteX1" fmla="*/ 440552 w 1853886"/>
                    <a:gd name="connsiteY1" fmla="*/ 104945 h 104991"/>
                    <a:gd name="connsiteX2" fmla="*/ 393220 w 1853886"/>
                    <a:gd name="connsiteY2" fmla="*/ 103040 h 104991"/>
                    <a:gd name="connsiteX3" fmla="*/ 299857 w 1853886"/>
                    <a:gd name="connsiteY3" fmla="*/ 93599 h 104991"/>
                    <a:gd name="connsiteX4" fmla="*/ 207294 w 1853886"/>
                    <a:gd name="connsiteY4" fmla="*/ 80998 h 104991"/>
                    <a:gd name="connsiteX5" fmla="*/ 120426 w 1853886"/>
                    <a:gd name="connsiteY5" fmla="*/ 58805 h 104991"/>
                    <a:gd name="connsiteX6" fmla="*/ 38538 w 1853886"/>
                    <a:gd name="connsiteY6" fmla="*/ 23274 h 104991"/>
                    <a:gd name="connsiteX7" fmla="*/ 539 w 1853886"/>
                    <a:gd name="connsiteY7" fmla="*/ 2011 h 104991"/>
                    <a:gd name="connsiteX8" fmla="*/ 149 w 1853886"/>
                    <a:gd name="connsiteY8" fmla="*/ 539 h 104991"/>
                    <a:gd name="connsiteX9" fmla="*/ 1621 w 1853886"/>
                    <a:gd name="connsiteY9" fmla="*/ 149 h 104991"/>
                    <a:gd name="connsiteX10" fmla="*/ 39513 w 1853886"/>
                    <a:gd name="connsiteY10" fmla="*/ 21368 h 104991"/>
                    <a:gd name="connsiteX11" fmla="*/ 121119 w 1853886"/>
                    <a:gd name="connsiteY11" fmla="*/ 56791 h 104991"/>
                    <a:gd name="connsiteX12" fmla="*/ 207554 w 1853886"/>
                    <a:gd name="connsiteY12" fmla="*/ 78898 h 104991"/>
                    <a:gd name="connsiteX13" fmla="*/ 300095 w 1853886"/>
                    <a:gd name="connsiteY13" fmla="*/ 91499 h 104991"/>
                    <a:gd name="connsiteX14" fmla="*/ 393307 w 1853886"/>
                    <a:gd name="connsiteY14" fmla="*/ 100939 h 104991"/>
                    <a:gd name="connsiteX15" fmla="*/ 440530 w 1853886"/>
                    <a:gd name="connsiteY15" fmla="*/ 102823 h 104991"/>
                    <a:gd name="connsiteX16" fmla="*/ 479201 w 1853886"/>
                    <a:gd name="connsiteY16" fmla="*/ 102368 h 104991"/>
                    <a:gd name="connsiteX17" fmla="*/ 486736 w 1853886"/>
                    <a:gd name="connsiteY17" fmla="*/ 102195 h 104991"/>
                    <a:gd name="connsiteX18" fmla="*/ 579796 w 1853886"/>
                    <a:gd name="connsiteY18" fmla="*/ 100268 h 104991"/>
                    <a:gd name="connsiteX19" fmla="*/ 673225 w 1853886"/>
                    <a:gd name="connsiteY19" fmla="*/ 97518 h 104991"/>
                    <a:gd name="connsiteX20" fmla="*/ 715901 w 1853886"/>
                    <a:gd name="connsiteY20" fmla="*/ 95223 h 104991"/>
                    <a:gd name="connsiteX21" fmla="*/ 766783 w 1853886"/>
                    <a:gd name="connsiteY21" fmla="*/ 92625 h 104991"/>
                    <a:gd name="connsiteX22" fmla="*/ 859367 w 1853886"/>
                    <a:gd name="connsiteY22" fmla="*/ 91499 h 104991"/>
                    <a:gd name="connsiteX23" fmla="*/ 883596 w 1853886"/>
                    <a:gd name="connsiteY23" fmla="*/ 91542 h 104991"/>
                    <a:gd name="connsiteX24" fmla="*/ 952211 w 1853886"/>
                    <a:gd name="connsiteY24" fmla="*/ 91932 h 104991"/>
                    <a:gd name="connsiteX25" fmla="*/ 1044752 w 1853886"/>
                    <a:gd name="connsiteY25" fmla="*/ 92279 h 104991"/>
                    <a:gd name="connsiteX26" fmla="*/ 1068396 w 1853886"/>
                    <a:gd name="connsiteY26" fmla="*/ 91954 h 104991"/>
                    <a:gd name="connsiteX27" fmla="*/ 1138354 w 1853886"/>
                    <a:gd name="connsiteY27" fmla="*/ 91478 h 104991"/>
                    <a:gd name="connsiteX28" fmla="*/ 1167606 w 1853886"/>
                    <a:gd name="connsiteY28" fmla="*/ 91586 h 104991"/>
                    <a:gd name="connsiteX29" fmla="*/ 1230873 w 1853886"/>
                    <a:gd name="connsiteY29" fmla="*/ 92300 h 104991"/>
                    <a:gd name="connsiteX30" fmla="*/ 1284180 w 1853886"/>
                    <a:gd name="connsiteY30" fmla="*/ 95440 h 104991"/>
                    <a:gd name="connsiteX31" fmla="*/ 1323046 w 1853886"/>
                    <a:gd name="connsiteY31" fmla="*/ 97995 h 104991"/>
                    <a:gd name="connsiteX32" fmla="*/ 1395515 w 1853886"/>
                    <a:gd name="connsiteY32" fmla="*/ 100463 h 104991"/>
                    <a:gd name="connsiteX33" fmla="*/ 1415132 w 1853886"/>
                    <a:gd name="connsiteY33" fmla="*/ 100983 h 104991"/>
                    <a:gd name="connsiteX34" fmla="*/ 1437607 w 1853886"/>
                    <a:gd name="connsiteY34" fmla="*/ 101762 h 104991"/>
                    <a:gd name="connsiteX35" fmla="*/ 1504793 w 1853886"/>
                    <a:gd name="connsiteY35" fmla="*/ 102260 h 104991"/>
                    <a:gd name="connsiteX36" fmla="*/ 1597117 w 1853886"/>
                    <a:gd name="connsiteY36" fmla="*/ 91001 h 104991"/>
                    <a:gd name="connsiteX37" fmla="*/ 1642413 w 1853886"/>
                    <a:gd name="connsiteY37" fmla="*/ 82925 h 104991"/>
                    <a:gd name="connsiteX38" fmla="*/ 1647783 w 1853886"/>
                    <a:gd name="connsiteY38" fmla="*/ 81929 h 104991"/>
                    <a:gd name="connsiteX39" fmla="*/ 1685912 w 1853886"/>
                    <a:gd name="connsiteY39" fmla="*/ 73809 h 104991"/>
                    <a:gd name="connsiteX40" fmla="*/ 1771720 w 1853886"/>
                    <a:gd name="connsiteY40" fmla="*/ 42219 h 104991"/>
                    <a:gd name="connsiteX41" fmla="*/ 1852265 w 1853886"/>
                    <a:gd name="connsiteY41" fmla="*/ 192 h 104991"/>
                    <a:gd name="connsiteX42" fmla="*/ 1853737 w 1853886"/>
                    <a:gd name="connsiteY42" fmla="*/ 582 h 104991"/>
                    <a:gd name="connsiteX43" fmla="*/ 1853348 w 1853886"/>
                    <a:gd name="connsiteY43" fmla="*/ 2054 h 104991"/>
                    <a:gd name="connsiteX44" fmla="*/ 1772607 w 1853886"/>
                    <a:gd name="connsiteY44" fmla="*/ 44189 h 104991"/>
                    <a:gd name="connsiteX45" fmla="*/ 1686497 w 1853886"/>
                    <a:gd name="connsiteY45" fmla="*/ 75888 h 104991"/>
                    <a:gd name="connsiteX46" fmla="*/ 1648194 w 1853886"/>
                    <a:gd name="connsiteY46" fmla="*/ 84029 h 104991"/>
                    <a:gd name="connsiteX47" fmla="*/ 1642825 w 1853886"/>
                    <a:gd name="connsiteY47" fmla="*/ 85025 h 104991"/>
                    <a:gd name="connsiteX48" fmla="*/ 1597485 w 1853886"/>
                    <a:gd name="connsiteY48" fmla="*/ 93101 h 104991"/>
                    <a:gd name="connsiteX49" fmla="*/ 1504923 w 1853886"/>
                    <a:gd name="connsiteY49" fmla="*/ 104382 h 104991"/>
                    <a:gd name="connsiteX50" fmla="*/ 1437542 w 1853886"/>
                    <a:gd name="connsiteY50" fmla="*/ 103884 h 104991"/>
                    <a:gd name="connsiteX51" fmla="*/ 1415089 w 1853886"/>
                    <a:gd name="connsiteY51" fmla="*/ 103105 h 104991"/>
                    <a:gd name="connsiteX52" fmla="*/ 1395472 w 1853886"/>
                    <a:gd name="connsiteY52" fmla="*/ 102585 h 104991"/>
                    <a:gd name="connsiteX53" fmla="*/ 1322959 w 1853886"/>
                    <a:gd name="connsiteY53" fmla="*/ 100117 h 104991"/>
                    <a:gd name="connsiteX54" fmla="*/ 1284029 w 1853886"/>
                    <a:gd name="connsiteY54" fmla="*/ 97562 h 104991"/>
                    <a:gd name="connsiteX55" fmla="*/ 1230808 w 1853886"/>
                    <a:gd name="connsiteY55" fmla="*/ 94444 h 104991"/>
                    <a:gd name="connsiteX56" fmla="*/ 1167606 w 1853886"/>
                    <a:gd name="connsiteY56" fmla="*/ 93729 h 104991"/>
                    <a:gd name="connsiteX57" fmla="*/ 1138332 w 1853886"/>
                    <a:gd name="connsiteY57" fmla="*/ 93621 h 104991"/>
                    <a:gd name="connsiteX58" fmla="*/ 1068418 w 1853886"/>
                    <a:gd name="connsiteY58" fmla="*/ 94097 h 104991"/>
                    <a:gd name="connsiteX59" fmla="*/ 1044774 w 1853886"/>
                    <a:gd name="connsiteY59" fmla="*/ 94422 h 104991"/>
                    <a:gd name="connsiteX60" fmla="*/ 952168 w 1853886"/>
                    <a:gd name="connsiteY60" fmla="*/ 94076 h 104991"/>
                    <a:gd name="connsiteX61" fmla="*/ 883574 w 1853886"/>
                    <a:gd name="connsiteY61" fmla="*/ 93686 h 104991"/>
                    <a:gd name="connsiteX62" fmla="*/ 859346 w 1853886"/>
                    <a:gd name="connsiteY62" fmla="*/ 93643 h 104991"/>
                    <a:gd name="connsiteX63" fmla="*/ 766848 w 1853886"/>
                    <a:gd name="connsiteY63" fmla="*/ 94769 h 104991"/>
                    <a:gd name="connsiteX64" fmla="*/ 716009 w 1853886"/>
                    <a:gd name="connsiteY64" fmla="*/ 97367 h 104991"/>
                    <a:gd name="connsiteX65" fmla="*/ 673290 w 1853886"/>
                    <a:gd name="connsiteY65" fmla="*/ 99662 h 104991"/>
                    <a:gd name="connsiteX66" fmla="*/ 579796 w 1853886"/>
                    <a:gd name="connsiteY66" fmla="*/ 102412 h 104991"/>
                    <a:gd name="connsiteX67" fmla="*/ 486736 w 1853886"/>
                    <a:gd name="connsiteY67" fmla="*/ 104339 h 104991"/>
                    <a:gd name="connsiteX68" fmla="*/ 479201 w 1853886"/>
                    <a:gd name="connsiteY68" fmla="*/ 104512 h 104991"/>
                    <a:gd name="connsiteX69" fmla="*/ 448238 w 1853886"/>
                    <a:gd name="connsiteY69" fmla="*/ 104988 h 104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853886" h="104991">
                      <a:moveTo>
                        <a:pt x="448238" y="104988"/>
                      </a:moveTo>
                      <a:cubicBezTo>
                        <a:pt x="445662" y="104988"/>
                        <a:pt x="443107" y="104967"/>
                        <a:pt x="440552" y="104945"/>
                      </a:cubicBezTo>
                      <a:cubicBezTo>
                        <a:pt x="425395" y="104729"/>
                        <a:pt x="409459" y="104101"/>
                        <a:pt x="393220" y="103040"/>
                      </a:cubicBezTo>
                      <a:cubicBezTo>
                        <a:pt x="365831" y="101264"/>
                        <a:pt x="336146" y="98276"/>
                        <a:pt x="299857" y="93599"/>
                      </a:cubicBezTo>
                      <a:cubicBezTo>
                        <a:pt x="268959" y="89615"/>
                        <a:pt x="237802" y="85372"/>
                        <a:pt x="207294" y="80998"/>
                      </a:cubicBezTo>
                      <a:cubicBezTo>
                        <a:pt x="179948" y="77079"/>
                        <a:pt x="150717" y="69609"/>
                        <a:pt x="120426" y="58805"/>
                      </a:cubicBezTo>
                      <a:cubicBezTo>
                        <a:pt x="90417" y="48108"/>
                        <a:pt x="63633" y="36481"/>
                        <a:pt x="38538" y="23274"/>
                      </a:cubicBezTo>
                      <a:cubicBezTo>
                        <a:pt x="26846" y="17124"/>
                        <a:pt x="14418" y="10152"/>
                        <a:pt x="539" y="2011"/>
                      </a:cubicBezTo>
                      <a:cubicBezTo>
                        <a:pt x="19" y="1708"/>
                        <a:pt x="-154" y="1037"/>
                        <a:pt x="149" y="539"/>
                      </a:cubicBezTo>
                      <a:cubicBezTo>
                        <a:pt x="452" y="19"/>
                        <a:pt x="1124" y="-154"/>
                        <a:pt x="1621" y="149"/>
                      </a:cubicBezTo>
                      <a:cubicBezTo>
                        <a:pt x="15457" y="8290"/>
                        <a:pt x="27842" y="15219"/>
                        <a:pt x="39513" y="21368"/>
                      </a:cubicBezTo>
                      <a:cubicBezTo>
                        <a:pt x="64521" y="34533"/>
                        <a:pt x="91218" y="46116"/>
                        <a:pt x="121119" y="56791"/>
                      </a:cubicBezTo>
                      <a:cubicBezTo>
                        <a:pt x="151280" y="67552"/>
                        <a:pt x="180359" y="74979"/>
                        <a:pt x="207554" y="78898"/>
                      </a:cubicBezTo>
                      <a:cubicBezTo>
                        <a:pt x="238062" y="83271"/>
                        <a:pt x="269197" y="87515"/>
                        <a:pt x="300095" y="91499"/>
                      </a:cubicBezTo>
                      <a:cubicBezTo>
                        <a:pt x="336340" y="96176"/>
                        <a:pt x="365960" y="99164"/>
                        <a:pt x="393307" y="100939"/>
                      </a:cubicBezTo>
                      <a:cubicBezTo>
                        <a:pt x="409503" y="101979"/>
                        <a:pt x="425395" y="102628"/>
                        <a:pt x="440530" y="102823"/>
                      </a:cubicBezTo>
                      <a:cubicBezTo>
                        <a:pt x="453413" y="102996"/>
                        <a:pt x="466513" y="102672"/>
                        <a:pt x="479201" y="102368"/>
                      </a:cubicBezTo>
                      <a:lnTo>
                        <a:pt x="486736" y="102195"/>
                      </a:lnTo>
                      <a:cubicBezTo>
                        <a:pt x="520643" y="101416"/>
                        <a:pt x="551085" y="100788"/>
                        <a:pt x="579796" y="100268"/>
                      </a:cubicBezTo>
                      <a:cubicBezTo>
                        <a:pt x="612837" y="99662"/>
                        <a:pt x="643410" y="98753"/>
                        <a:pt x="673225" y="97518"/>
                      </a:cubicBezTo>
                      <a:cubicBezTo>
                        <a:pt x="687450" y="96934"/>
                        <a:pt x="701914" y="96068"/>
                        <a:pt x="715901" y="95223"/>
                      </a:cubicBezTo>
                      <a:cubicBezTo>
                        <a:pt x="732573" y="94227"/>
                        <a:pt x="749808" y="93210"/>
                        <a:pt x="766783" y="92625"/>
                      </a:cubicBezTo>
                      <a:cubicBezTo>
                        <a:pt x="799456" y="91499"/>
                        <a:pt x="831912" y="91434"/>
                        <a:pt x="859367" y="91499"/>
                      </a:cubicBezTo>
                      <a:cubicBezTo>
                        <a:pt x="867443" y="91521"/>
                        <a:pt x="875520" y="91521"/>
                        <a:pt x="883596" y="91542"/>
                      </a:cubicBezTo>
                      <a:cubicBezTo>
                        <a:pt x="906092" y="91564"/>
                        <a:pt x="929325" y="91586"/>
                        <a:pt x="952211" y="91932"/>
                      </a:cubicBezTo>
                      <a:cubicBezTo>
                        <a:pt x="988110" y="92473"/>
                        <a:pt x="1017514" y="92582"/>
                        <a:pt x="1044752" y="92279"/>
                      </a:cubicBezTo>
                      <a:cubicBezTo>
                        <a:pt x="1052633" y="92192"/>
                        <a:pt x="1060515" y="92084"/>
                        <a:pt x="1068396" y="91954"/>
                      </a:cubicBezTo>
                      <a:cubicBezTo>
                        <a:pt x="1091326" y="91629"/>
                        <a:pt x="1115035" y="91304"/>
                        <a:pt x="1138354" y="91478"/>
                      </a:cubicBezTo>
                      <a:cubicBezTo>
                        <a:pt x="1148119" y="91564"/>
                        <a:pt x="1157862" y="91564"/>
                        <a:pt x="1167606" y="91586"/>
                      </a:cubicBezTo>
                      <a:cubicBezTo>
                        <a:pt x="1188327" y="91629"/>
                        <a:pt x="1209784" y="91672"/>
                        <a:pt x="1230873" y="92300"/>
                      </a:cubicBezTo>
                      <a:cubicBezTo>
                        <a:pt x="1248671" y="92842"/>
                        <a:pt x="1266729" y="94162"/>
                        <a:pt x="1284180" y="95440"/>
                      </a:cubicBezTo>
                      <a:cubicBezTo>
                        <a:pt x="1296912" y="96371"/>
                        <a:pt x="1310098" y="97345"/>
                        <a:pt x="1323046" y="97995"/>
                      </a:cubicBezTo>
                      <a:cubicBezTo>
                        <a:pt x="1347188" y="99207"/>
                        <a:pt x="1371741" y="99835"/>
                        <a:pt x="1395515" y="100463"/>
                      </a:cubicBezTo>
                      <a:cubicBezTo>
                        <a:pt x="1402054" y="100636"/>
                        <a:pt x="1408593" y="100810"/>
                        <a:pt x="1415132" y="100983"/>
                      </a:cubicBezTo>
                      <a:cubicBezTo>
                        <a:pt x="1422624" y="101199"/>
                        <a:pt x="1430115" y="101481"/>
                        <a:pt x="1437607" y="101762"/>
                      </a:cubicBezTo>
                      <a:cubicBezTo>
                        <a:pt x="1459649" y="102607"/>
                        <a:pt x="1482448" y="103473"/>
                        <a:pt x="1504793" y="102260"/>
                      </a:cubicBezTo>
                      <a:cubicBezTo>
                        <a:pt x="1538722" y="100398"/>
                        <a:pt x="1571958" y="95267"/>
                        <a:pt x="1597117" y="91001"/>
                      </a:cubicBezTo>
                      <a:cubicBezTo>
                        <a:pt x="1610347" y="88749"/>
                        <a:pt x="1624312" y="86259"/>
                        <a:pt x="1642413" y="82925"/>
                      </a:cubicBezTo>
                      <a:lnTo>
                        <a:pt x="1647783" y="81929"/>
                      </a:lnTo>
                      <a:cubicBezTo>
                        <a:pt x="1660341" y="79634"/>
                        <a:pt x="1673354" y="77252"/>
                        <a:pt x="1685912" y="73809"/>
                      </a:cubicBezTo>
                      <a:cubicBezTo>
                        <a:pt x="1712458" y="66556"/>
                        <a:pt x="1740519" y="56228"/>
                        <a:pt x="1771720" y="42219"/>
                      </a:cubicBezTo>
                      <a:cubicBezTo>
                        <a:pt x="1797637" y="30592"/>
                        <a:pt x="1823966" y="16843"/>
                        <a:pt x="1852265" y="192"/>
                      </a:cubicBezTo>
                      <a:cubicBezTo>
                        <a:pt x="1852785" y="-111"/>
                        <a:pt x="1853434" y="63"/>
                        <a:pt x="1853737" y="582"/>
                      </a:cubicBezTo>
                      <a:cubicBezTo>
                        <a:pt x="1854040" y="1102"/>
                        <a:pt x="1853867" y="1751"/>
                        <a:pt x="1853348" y="2054"/>
                      </a:cubicBezTo>
                      <a:cubicBezTo>
                        <a:pt x="1824983" y="18727"/>
                        <a:pt x="1798590" y="32519"/>
                        <a:pt x="1772607" y="44189"/>
                      </a:cubicBezTo>
                      <a:cubicBezTo>
                        <a:pt x="1741298" y="58242"/>
                        <a:pt x="1713129" y="68613"/>
                        <a:pt x="1686497" y="75888"/>
                      </a:cubicBezTo>
                      <a:cubicBezTo>
                        <a:pt x="1673852" y="79331"/>
                        <a:pt x="1660818" y="81734"/>
                        <a:pt x="1648194" y="84029"/>
                      </a:cubicBezTo>
                      <a:lnTo>
                        <a:pt x="1642825" y="85025"/>
                      </a:lnTo>
                      <a:cubicBezTo>
                        <a:pt x="1624724" y="88360"/>
                        <a:pt x="1610736" y="90871"/>
                        <a:pt x="1597485" y="93101"/>
                      </a:cubicBezTo>
                      <a:cubicBezTo>
                        <a:pt x="1572261" y="97367"/>
                        <a:pt x="1538960" y="102520"/>
                        <a:pt x="1504923" y="104382"/>
                      </a:cubicBezTo>
                      <a:cubicBezTo>
                        <a:pt x="1482491" y="105616"/>
                        <a:pt x="1459627" y="104729"/>
                        <a:pt x="1437542" y="103884"/>
                      </a:cubicBezTo>
                      <a:cubicBezTo>
                        <a:pt x="1430050" y="103603"/>
                        <a:pt x="1422580" y="103321"/>
                        <a:pt x="1415089" y="103105"/>
                      </a:cubicBezTo>
                      <a:cubicBezTo>
                        <a:pt x="1408550" y="102931"/>
                        <a:pt x="1402011" y="102758"/>
                        <a:pt x="1395472" y="102585"/>
                      </a:cubicBezTo>
                      <a:cubicBezTo>
                        <a:pt x="1371698" y="101957"/>
                        <a:pt x="1347123" y="101329"/>
                        <a:pt x="1322959" y="100117"/>
                      </a:cubicBezTo>
                      <a:cubicBezTo>
                        <a:pt x="1309968" y="99467"/>
                        <a:pt x="1296782" y="98493"/>
                        <a:pt x="1284029" y="97562"/>
                      </a:cubicBezTo>
                      <a:cubicBezTo>
                        <a:pt x="1266599" y="96284"/>
                        <a:pt x="1248563" y="94963"/>
                        <a:pt x="1230808" y="94444"/>
                      </a:cubicBezTo>
                      <a:cubicBezTo>
                        <a:pt x="1209741" y="93816"/>
                        <a:pt x="1188327" y="93773"/>
                        <a:pt x="1167606" y="93729"/>
                      </a:cubicBezTo>
                      <a:cubicBezTo>
                        <a:pt x="1157841" y="93708"/>
                        <a:pt x="1148097" y="93686"/>
                        <a:pt x="1138332" y="93621"/>
                      </a:cubicBezTo>
                      <a:cubicBezTo>
                        <a:pt x="1115035" y="93426"/>
                        <a:pt x="1091326" y="93773"/>
                        <a:pt x="1068418" y="94097"/>
                      </a:cubicBezTo>
                      <a:cubicBezTo>
                        <a:pt x="1060536" y="94206"/>
                        <a:pt x="1052655" y="94314"/>
                        <a:pt x="1044774" y="94422"/>
                      </a:cubicBezTo>
                      <a:cubicBezTo>
                        <a:pt x="1017514" y="94747"/>
                        <a:pt x="988089" y="94639"/>
                        <a:pt x="952168" y="94076"/>
                      </a:cubicBezTo>
                      <a:cubicBezTo>
                        <a:pt x="929303" y="93729"/>
                        <a:pt x="906071" y="93708"/>
                        <a:pt x="883574" y="93686"/>
                      </a:cubicBezTo>
                      <a:cubicBezTo>
                        <a:pt x="875498" y="93686"/>
                        <a:pt x="867422" y="93664"/>
                        <a:pt x="859346" y="93643"/>
                      </a:cubicBezTo>
                      <a:cubicBezTo>
                        <a:pt x="831912" y="93578"/>
                        <a:pt x="799478" y="93643"/>
                        <a:pt x="766848" y="94769"/>
                      </a:cubicBezTo>
                      <a:cubicBezTo>
                        <a:pt x="749895" y="95353"/>
                        <a:pt x="732681" y="96371"/>
                        <a:pt x="716009" y="97367"/>
                      </a:cubicBezTo>
                      <a:cubicBezTo>
                        <a:pt x="702022" y="98190"/>
                        <a:pt x="687537" y="99056"/>
                        <a:pt x="673290" y="99662"/>
                      </a:cubicBezTo>
                      <a:cubicBezTo>
                        <a:pt x="643453" y="100918"/>
                        <a:pt x="612859" y="101805"/>
                        <a:pt x="579796" y="102412"/>
                      </a:cubicBezTo>
                      <a:cubicBezTo>
                        <a:pt x="551085" y="102931"/>
                        <a:pt x="520664" y="103581"/>
                        <a:pt x="486736" y="104339"/>
                      </a:cubicBezTo>
                      <a:lnTo>
                        <a:pt x="479201" y="104512"/>
                      </a:lnTo>
                      <a:cubicBezTo>
                        <a:pt x="469111" y="104729"/>
                        <a:pt x="458653" y="104988"/>
                        <a:pt x="448238" y="1049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3" name="任意多边形: 形状 522">
                  <a:extLst>
                    <a:ext uri="{FF2B5EF4-FFF2-40B4-BE49-F238E27FC236}">
                      <a16:creationId xmlns:a16="http://schemas.microsoft.com/office/drawing/2014/main" id="{43E7C604-0EE8-A19B-3F13-CBF509853025}"/>
                    </a:ext>
                  </a:extLst>
                </p:cNvPr>
                <p:cNvSpPr/>
                <p:nvPr/>
              </p:nvSpPr>
              <p:spPr>
                <a:xfrm>
                  <a:off x="6564564" y="2665850"/>
                  <a:ext cx="1797540" cy="155358"/>
                </a:xfrm>
                <a:custGeom>
                  <a:avLst/>
                  <a:gdLst>
                    <a:gd name="connsiteX0" fmla="*/ 953669 w 1797540"/>
                    <a:gd name="connsiteY0" fmla="*/ 155358 h 155358"/>
                    <a:gd name="connsiteX1" fmla="*/ 924049 w 1797540"/>
                    <a:gd name="connsiteY1" fmla="*/ 155120 h 155358"/>
                    <a:gd name="connsiteX2" fmla="*/ 849090 w 1797540"/>
                    <a:gd name="connsiteY2" fmla="*/ 153042 h 155358"/>
                    <a:gd name="connsiteX3" fmla="*/ 833002 w 1797540"/>
                    <a:gd name="connsiteY3" fmla="*/ 152500 h 155358"/>
                    <a:gd name="connsiteX4" fmla="*/ 742432 w 1797540"/>
                    <a:gd name="connsiteY4" fmla="*/ 150487 h 155358"/>
                    <a:gd name="connsiteX5" fmla="*/ 701358 w 1797540"/>
                    <a:gd name="connsiteY5" fmla="*/ 150746 h 155358"/>
                    <a:gd name="connsiteX6" fmla="*/ 651190 w 1797540"/>
                    <a:gd name="connsiteY6" fmla="*/ 150920 h 155358"/>
                    <a:gd name="connsiteX7" fmla="*/ 560013 w 1797540"/>
                    <a:gd name="connsiteY7" fmla="*/ 147520 h 155358"/>
                    <a:gd name="connsiteX8" fmla="*/ 515367 w 1797540"/>
                    <a:gd name="connsiteY8" fmla="*/ 144922 h 155358"/>
                    <a:gd name="connsiteX9" fmla="*/ 468469 w 1797540"/>
                    <a:gd name="connsiteY9" fmla="*/ 142194 h 155358"/>
                    <a:gd name="connsiteX10" fmla="*/ 452879 w 1797540"/>
                    <a:gd name="connsiteY10" fmla="*/ 141436 h 155358"/>
                    <a:gd name="connsiteX11" fmla="*/ 423324 w 1797540"/>
                    <a:gd name="connsiteY11" fmla="*/ 139791 h 155358"/>
                    <a:gd name="connsiteX12" fmla="*/ 377920 w 1797540"/>
                    <a:gd name="connsiteY12" fmla="*/ 134594 h 155358"/>
                    <a:gd name="connsiteX13" fmla="*/ 287696 w 1797540"/>
                    <a:gd name="connsiteY13" fmla="*/ 116623 h 155358"/>
                    <a:gd name="connsiteX14" fmla="*/ 260003 w 1797540"/>
                    <a:gd name="connsiteY14" fmla="*/ 110127 h 155358"/>
                    <a:gd name="connsiteX15" fmla="*/ 198143 w 1797540"/>
                    <a:gd name="connsiteY15" fmla="*/ 95902 h 155358"/>
                    <a:gd name="connsiteX16" fmla="*/ 114328 w 1797540"/>
                    <a:gd name="connsiteY16" fmla="*/ 67494 h 155358"/>
                    <a:gd name="connsiteX17" fmla="*/ 36272 w 1797540"/>
                    <a:gd name="connsiteY17" fmla="*/ 25013 h 155358"/>
                    <a:gd name="connsiteX18" fmla="*/ 481 w 1797540"/>
                    <a:gd name="connsiteY18" fmla="*/ 1975 h 155358"/>
                    <a:gd name="connsiteX19" fmla="*/ 178 w 1797540"/>
                    <a:gd name="connsiteY19" fmla="*/ 481 h 155358"/>
                    <a:gd name="connsiteX20" fmla="*/ 1672 w 1797540"/>
                    <a:gd name="connsiteY20" fmla="*/ 178 h 155358"/>
                    <a:gd name="connsiteX21" fmla="*/ 37398 w 1797540"/>
                    <a:gd name="connsiteY21" fmla="*/ 23194 h 155358"/>
                    <a:gd name="connsiteX22" fmla="*/ 115215 w 1797540"/>
                    <a:gd name="connsiteY22" fmla="*/ 65546 h 155358"/>
                    <a:gd name="connsiteX23" fmla="*/ 198597 w 1797540"/>
                    <a:gd name="connsiteY23" fmla="*/ 93823 h 155358"/>
                    <a:gd name="connsiteX24" fmla="*/ 260501 w 1797540"/>
                    <a:gd name="connsiteY24" fmla="*/ 108049 h 155358"/>
                    <a:gd name="connsiteX25" fmla="*/ 288194 w 1797540"/>
                    <a:gd name="connsiteY25" fmla="*/ 114544 h 155358"/>
                    <a:gd name="connsiteX26" fmla="*/ 378244 w 1797540"/>
                    <a:gd name="connsiteY26" fmla="*/ 132472 h 155358"/>
                    <a:gd name="connsiteX27" fmla="*/ 423497 w 1797540"/>
                    <a:gd name="connsiteY27" fmla="*/ 137647 h 155358"/>
                    <a:gd name="connsiteX28" fmla="*/ 452987 w 1797540"/>
                    <a:gd name="connsiteY28" fmla="*/ 139293 h 155358"/>
                    <a:gd name="connsiteX29" fmla="*/ 468598 w 1797540"/>
                    <a:gd name="connsiteY29" fmla="*/ 140050 h 155358"/>
                    <a:gd name="connsiteX30" fmla="*/ 515497 w 1797540"/>
                    <a:gd name="connsiteY30" fmla="*/ 142779 h 155358"/>
                    <a:gd name="connsiteX31" fmla="*/ 560122 w 1797540"/>
                    <a:gd name="connsiteY31" fmla="*/ 145377 h 155358"/>
                    <a:gd name="connsiteX32" fmla="*/ 651212 w 1797540"/>
                    <a:gd name="connsiteY32" fmla="*/ 148776 h 155358"/>
                    <a:gd name="connsiteX33" fmla="*/ 701336 w 1797540"/>
                    <a:gd name="connsiteY33" fmla="*/ 148603 h 155358"/>
                    <a:gd name="connsiteX34" fmla="*/ 742432 w 1797540"/>
                    <a:gd name="connsiteY34" fmla="*/ 148343 h 155358"/>
                    <a:gd name="connsiteX35" fmla="*/ 833067 w 1797540"/>
                    <a:gd name="connsiteY35" fmla="*/ 150357 h 155358"/>
                    <a:gd name="connsiteX36" fmla="*/ 849155 w 1797540"/>
                    <a:gd name="connsiteY36" fmla="*/ 150898 h 155358"/>
                    <a:gd name="connsiteX37" fmla="*/ 924071 w 1797540"/>
                    <a:gd name="connsiteY37" fmla="*/ 152977 h 155358"/>
                    <a:gd name="connsiteX38" fmla="*/ 1014533 w 1797540"/>
                    <a:gd name="connsiteY38" fmla="*/ 152349 h 155358"/>
                    <a:gd name="connsiteX39" fmla="*/ 1066152 w 1797540"/>
                    <a:gd name="connsiteY39" fmla="*/ 150746 h 155358"/>
                    <a:gd name="connsiteX40" fmla="*/ 1106749 w 1797540"/>
                    <a:gd name="connsiteY40" fmla="*/ 149447 h 155358"/>
                    <a:gd name="connsiteX41" fmla="*/ 1196432 w 1797540"/>
                    <a:gd name="connsiteY41" fmla="*/ 148560 h 155358"/>
                    <a:gd name="connsiteX42" fmla="*/ 1287176 w 1797540"/>
                    <a:gd name="connsiteY42" fmla="*/ 147131 h 155358"/>
                    <a:gd name="connsiteX43" fmla="*/ 1367418 w 1797540"/>
                    <a:gd name="connsiteY43" fmla="*/ 141869 h 155358"/>
                    <a:gd name="connsiteX44" fmla="*/ 1377357 w 1797540"/>
                    <a:gd name="connsiteY44" fmla="*/ 141155 h 155358"/>
                    <a:gd name="connsiteX45" fmla="*/ 1395544 w 1797540"/>
                    <a:gd name="connsiteY45" fmla="*/ 139942 h 155358"/>
                    <a:gd name="connsiteX46" fmla="*/ 1419838 w 1797540"/>
                    <a:gd name="connsiteY46" fmla="*/ 138253 h 155358"/>
                    <a:gd name="connsiteX47" fmla="*/ 1463943 w 1797540"/>
                    <a:gd name="connsiteY47" fmla="*/ 132018 h 155358"/>
                    <a:gd name="connsiteX48" fmla="*/ 1552695 w 1797540"/>
                    <a:gd name="connsiteY48" fmla="*/ 109997 h 155358"/>
                    <a:gd name="connsiteX49" fmla="*/ 1571900 w 1797540"/>
                    <a:gd name="connsiteY49" fmla="*/ 104519 h 155358"/>
                    <a:gd name="connsiteX50" fmla="*/ 1596085 w 1797540"/>
                    <a:gd name="connsiteY50" fmla="*/ 97634 h 155358"/>
                    <a:gd name="connsiteX51" fmla="*/ 1637376 w 1797540"/>
                    <a:gd name="connsiteY51" fmla="*/ 84838 h 155358"/>
                    <a:gd name="connsiteX52" fmla="*/ 1719199 w 1797540"/>
                    <a:gd name="connsiteY52" fmla="*/ 46643 h 155358"/>
                    <a:gd name="connsiteX53" fmla="*/ 1795869 w 1797540"/>
                    <a:gd name="connsiteY53" fmla="*/ 200 h 155358"/>
                    <a:gd name="connsiteX54" fmla="*/ 1797363 w 1797540"/>
                    <a:gd name="connsiteY54" fmla="*/ 503 h 155358"/>
                    <a:gd name="connsiteX55" fmla="*/ 1797060 w 1797540"/>
                    <a:gd name="connsiteY55" fmla="*/ 1997 h 155358"/>
                    <a:gd name="connsiteX56" fmla="*/ 1720217 w 1797540"/>
                    <a:gd name="connsiteY56" fmla="*/ 48549 h 155358"/>
                    <a:gd name="connsiteX57" fmla="*/ 1638112 w 1797540"/>
                    <a:gd name="connsiteY57" fmla="*/ 86873 h 155358"/>
                    <a:gd name="connsiteX58" fmla="*/ 1596713 w 1797540"/>
                    <a:gd name="connsiteY58" fmla="*/ 99713 h 155358"/>
                    <a:gd name="connsiteX59" fmla="*/ 1572463 w 1797540"/>
                    <a:gd name="connsiteY59" fmla="*/ 106598 h 155358"/>
                    <a:gd name="connsiteX60" fmla="*/ 1553236 w 1797540"/>
                    <a:gd name="connsiteY60" fmla="*/ 112076 h 155358"/>
                    <a:gd name="connsiteX61" fmla="*/ 1464311 w 1797540"/>
                    <a:gd name="connsiteY61" fmla="*/ 134139 h 155358"/>
                    <a:gd name="connsiteX62" fmla="*/ 1419968 w 1797540"/>
                    <a:gd name="connsiteY62" fmla="*/ 140397 h 155358"/>
                    <a:gd name="connsiteX63" fmla="*/ 1395631 w 1797540"/>
                    <a:gd name="connsiteY63" fmla="*/ 142086 h 155358"/>
                    <a:gd name="connsiteX64" fmla="*/ 1377465 w 1797540"/>
                    <a:gd name="connsiteY64" fmla="*/ 143298 h 155358"/>
                    <a:gd name="connsiteX65" fmla="*/ 1367526 w 1797540"/>
                    <a:gd name="connsiteY65" fmla="*/ 144013 h 155358"/>
                    <a:gd name="connsiteX66" fmla="*/ 1287241 w 1797540"/>
                    <a:gd name="connsiteY66" fmla="*/ 149274 h 155358"/>
                    <a:gd name="connsiteX67" fmla="*/ 1196324 w 1797540"/>
                    <a:gd name="connsiteY67" fmla="*/ 150703 h 155358"/>
                    <a:gd name="connsiteX68" fmla="*/ 1106749 w 1797540"/>
                    <a:gd name="connsiteY68" fmla="*/ 151591 h 155358"/>
                    <a:gd name="connsiteX69" fmla="*/ 1066152 w 1797540"/>
                    <a:gd name="connsiteY69" fmla="*/ 152890 h 155358"/>
                    <a:gd name="connsiteX70" fmla="*/ 1014511 w 1797540"/>
                    <a:gd name="connsiteY70" fmla="*/ 154492 h 155358"/>
                    <a:gd name="connsiteX71" fmla="*/ 953669 w 1797540"/>
                    <a:gd name="connsiteY71" fmla="*/ 155358 h 155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797540" h="155358">
                      <a:moveTo>
                        <a:pt x="953669" y="155358"/>
                      </a:moveTo>
                      <a:cubicBezTo>
                        <a:pt x="943493" y="155358"/>
                        <a:pt x="933663" y="155272"/>
                        <a:pt x="924049" y="155120"/>
                      </a:cubicBezTo>
                      <a:cubicBezTo>
                        <a:pt x="899063" y="154687"/>
                        <a:pt x="873665" y="153843"/>
                        <a:pt x="849090" y="153042"/>
                      </a:cubicBezTo>
                      <a:lnTo>
                        <a:pt x="833002" y="152500"/>
                      </a:lnTo>
                      <a:cubicBezTo>
                        <a:pt x="804054" y="151548"/>
                        <a:pt x="773048" y="150660"/>
                        <a:pt x="742432" y="150487"/>
                      </a:cubicBezTo>
                      <a:cubicBezTo>
                        <a:pt x="728748" y="150400"/>
                        <a:pt x="714826" y="150573"/>
                        <a:pt x="701358" y="150746"/>
                      </a:cubicBezTo>
                      <a:cubicBezTo>
                        <a:pt x="684924" y="150941"/>
                        <a:pt x="667906" y="151158"/>
                        <a:pt x="651190" y="150920"/>
                      </a:cubicBezTo>
                      <a:cubicBezTo>
                        <a:pt x="624840" y="150552"/>
                        <a:pt x="595869" y="149469"/>
                        <a:pt x="560013" y="147520"/>
                      </a:cubicBezTo>
                      <a:cubicBezTo>
                        <a:pt x="545138" y="146698"/>
                        <a:pt x="530242" y="145810"/>
                        <a:pt x="515367" y="144922"/>
                      </a:cubicBezTo>
                      <a:cubicBezTo>
                        <a:pt x="499734" y="143991"/>
                        <a:pt x="484101" y="143038"/>
                        <a:pt x="468469" y="142194"/>
                      </a:cubicBezTo>
                      <a:cubicBezTo>
                        <a:pt x="463272" y="141912"/>
                        <a:pt x="458076" y="141674"/>
                        <a:pt x="452879" y="141436"/>
                      </a:cubicBezTo>
                      <a:cubicBezTo>
                        <a:pt x="443179" y="140981"/>
                        <a:pt x="433176" y="140527"/>
                        <a:pt x="423324" y="139791"/>
                      </a:cubicBezTo>
                      <a:cubicBezTo>
                        <a:pt x="408774" y="138686"/>
                        <a:pt x="393921" y="136997"/>
                        <a:pt x="377920" y="134594"/>
                      </a:cubicBezTo>
                      <a:cubicBezTo>
                        <a:pt x="345788" y="129766"/>
                        <a:pt x="314284" y="122794"/>
                        <a:pt x="287696" y="116623"/>
                      </a:cubicBezTo>
                      <a:cubicBezTo>
                        <a:pt x="278450" y="114479"/>
                        <a:pt x="269226" y="112292"/>
                        <a:pt x="260003" y="110127"/>
                      </a:cubicBezTo>
                      <a:cubicBezTo>
                        <a:pt x="239758" y="105364"/>
                        <a:pt x="218820" y="100427"/>
                        <a:pt x="198143" y="95902"/>
                      </a:cubicBezTo>
                      <a:cubicBezTo>
                        <a:pt x="171013" y="89969"/>
                        <a:pt x="142800" y="80421"/>
                        <a:pt x="114328" y="67494"/>
                      </a:cubicBezTo>
                      <a:cubicBezTo>
                        <a:pt x="90142" y="56517"/>
                        <a:pt x="64615" y="42616"/>
                        <a:pt x="36272" y="25013"/>
                      </a:cubicBezTo>
                      <a:cubicBezTo>
                        <a:pt x="25814" y="18517"/>
                        <a:pt x="14447" y="11199"/>
                        <a:pt x="481" y="1975"/>
                      </a:cubicBezTo>
                      <a:cubicBezTo>
                        <a:pt x="-17" y="1651"/>
                        <a:pt x="-147" y="979"/>
                        <a:pt x="178" y="481"/>
                      </a:cubicBezTo>
                      <a:cubicBezTo>
                        <a:pt x="503" y="-17"/>
                        <a:pt x="1174" y="-147"/>
                        <a:pt x="1672" y="178"/>
                      </a:cubicBezTo>
                      <a:cubicBezTo>
                        <a:pt x="15616" y="9380"/>
                        <a:pt x="26962" y="16699"/>
                        <a:pt x="37398" y="23194"/>
                      </a:cubicBezTo>
                      <a:cubicBezTo>
                        <a:pt x="65654" y="40754"/>
                        <a:pt x="91095" y="54590"/>
                        <a:pt x="115215" y="65546"/>
                      </a:cubicBezTo>
                      <a:cubicBezTo>
                        <a:pt x="143558" y="78407"/>
                        <a:pt x="171597" y="87912"/>
                        <a:pt x="198597" y="93823"/>
                      </a:cubicBezTo>
                      <a:cubicBezTo>
                        <a:pt x="219297" y="98348"/>
                        <a:pt x="240234" y="103285"/>
                        <a:pt x="260501" y="108049"/>
                      </a:cubicBezTo>
                      <a:cubicBezTo>
                        <a:pt x="269724" y="110214"/>
                        <a:pt x="278948" y="112401"/>
                        <a:pt x="288194" y="114544"/>
                      </a:cubicBezTo>
                      <a:cubicBezTo>
                        <a:pt x="314739" y="120715"/>
                        <a:pt x="346199" y="127665"/>
                        <a:pt x="378244" y="132472"/>
                      </a:cubicBezTo>
                      <a:cubicBezTo>
                        <a:pt x="394202" y="134875"/>
                        <a:pt x="408990" y="136564"/>
                        <a:pt x="423497" y="137647"/>
                      </a:cubicBezTo>
                      <a:cubicBezTo>
                        <a:pt x="433306" y="138383"/>
                        <a:pt x="443309" y="138838"/>
                        <a:pt x="452987" y="139293"/>
                      </a:cubicBezTo>
                      <a:cubicBezTo>
                        <a:pt x="458184" y="139531"/>
                        <a:pt x="463402" y="139769"/>
                        <a:pt x="468598" y="140050"/>
                      </a:cubicBezTo>
                      <a:cubicBezTo>
                        <a:pt x="484231" y="140895"/>
                        <a:pt x="499864" y="141826"/>
                        <a:pt x="515497" y="142779"/>
                      </a:cubicBezTo>
                      <a:cubicBezTo>
                        <a:pt x="530372" y="143666"/>
                        <a:pt x="545247" y="144576"/>
                        <a:pt x="560122" y="145377"/>
                      </a:cubicBezTo>
                      <a:cubicBezTo>
                        <a:pt x="595956" y="147325"/>
                        <a:pt x="624905" y="148408"/>
                        <a:pt x="651212" y="148776"/>
                      </a:cubicBezTo>
                      <a:cubicBezTo>
                        <a:pt x="667906" y="149014"/>
                        <a:pt x="684902" y="148798"/>
                        <a:pt x="701336" y="148603"/>
                      </a:cubicBezTo>
                      <a:cubicBezTo>
                        <a:pt x="714804" y="148430"/>
                        <a:pt x="728726" y="148257"/>
                        <a:pt x="742432" y="148343"/>
                      </a:cubicBezTo>
                      <a:cubicBezTo>
                        <a:pt x="773091" y="148516"/>
                        <a:pt x="804119" y="149404"/>
                        <a:pt x="833067" y="150357"/>
                      </a:cubicBezTo>
                      <a:lnTo>
                        <a:pt x="849155" y="150898"/>
                      </a:lnTo>
                      <a:cubicBezTo>
                        <a:pt x="873708" y="151721"/>
                        <a:pt x="899106" y="152565"/>
                        <a:pt x="924071" y="152977"/>
                      </a:cubicBezTo>
                      <a:cubicBezTo>
                        <a:pt x="951612" y="153431"/>
                        <a:pt x="981211" y="153236"/>
                        <a:pt x="1014533" y="152349"/>
                      </a:cubicBezTo>
                      <a:cubicBezTo>
                        <a:pt x="1031747" y="151894"/>
                        <a:pt x="1049241" y="151309"/>
                        <a:pt x="1066152" y="150746"/>
                      </a:cubicBezTo>
                      <a:cubicBezTo>
                        <a:pt x="1079684" y="150292"/>
                        <a:pt x="1093217" y="149837"/>
                        <a:pt x="1106749" y="149447"/>
                      </a:cubicBezTo>
                      <a:cubicBezTo>
                        <a:pt x="1135481" y="148603"/>
                        <a:pt x="1166249" y="147932"/>
                        <a:pt x="1196432" y="148560"/>
                      </a:cubicBezTo>
                      <a:cubicBezTo>
                        <a:pt x="1225727" y="149188"/>
                        <a:pt x="1256278" y="148689"/>
                        <a:pt x="1287176" y="147131"/>
                      </a:cubicBezTo>
                      <a:cubicBezTo>
                        <a:pt x="1313938" y="145788"/>
                        <a:pt x="1341133" y="143796"/>
                        <a:pt x="1367418" y="141869"/>
                      </a:cubicBezTo>
                      <a:lnTo>
                        <a:pt x="1377357" y="141155"/>
                      </a:lnTo>
                      <a:cubicBezTo>
                        <a:pt x="1383419" y="140722"/>
                        <a:pt x="1389482" y="140332"/>
                        <a:pt x="1395544" y="139942"/>
                      </a:cubicBezTo>
                      <a:cubicBezTo>
                        <a:pt x="1403512" y="139422"/>
                        <a:pt x="1411762" y="138903"/>
                        <a:pt x="1419838" y="138253"/>
                      </a:cubicBezTo>
                      <a:cubicBezTo>
                        <a:pt x="1433197" y="137192"/>
                        <a:pt x="1447617" y="135157"/>
                        <a:pt x="1463943" y="132018"/>
                      </a:cubicBezTo>
                      <a:cubicBezTo>
                        <a:pt x="1494949" y="126085"/>
                        <a:pt x="1525998" y="117532"/>
                        <a:pt x="1552695" y="109997"/>
                      </a:cubicBezTo>
                      <a:cubicBezTo>
                        <a:pt x="1559104" y="108179"/>
                        <a:pt x="1565513" y="106360"/>
                        <a:pt x="1571900" y="104519"/>
                      </a:cubicBezTo>
                      <a:cubicBezTo>
                        <a:pt x="1579955" y="102224"/>
                        <a:pt x="1588031" y="99908"/>
                        <a:pt x="1596085" y="97634"/>
                      </a:cubicBezTo>
                      <a:cubicBezTo>
                        <a:pt x="1609769" y="93802"/>
                        <a:pt x="1623843" y="89839"/>
                        <a:pt x="1637376" y="84838"/>
                      </a:cubicBezTo>
                      <a:cubicBezTo>
                        <a:pt x="1662730" y="75462"/>
                        <a:pt x="1688713" y="63315"/>
                        <a:pt x="1719199" y="46643"/>
                      </a:cubicBezTo>
                      <a:cubicBezTo>
                        <a:pt x="1744207" y="32959"/>
                        <a:pt x="1769280" y="17760"/>
                        <a:pt x="1795869" y="200"/>
                      </a:cubicBezTo>
                      <a:cubicBezTo>
                        <a:pt x="1796367" y="-125"/>
                        <a:pt x="1797038" y="5"/>
                        <a:pt x="1797363" y="503"/>
                      </a:cubicBezTo>
                      <a:cubicBezTo>
                        <a:pt x="1797688" y="1001"/>
                        <a:pt x="1797558" y="1672"/>
                        <a:pt x="1797060" y="1997"/>
                      </a:cubicBezTo>
                      <a:cubicBezTo>
                        <a:pt x="1770428" y="19600"/>
                        <a:pt x="1745290" y="34821"/>
                        <a:pt x="1720217" y="48549"/>
                      </a:cubicBezTo>
                      <a:cubicBezTo>
                        <a:pt x="1689644" y="65286"/>
                        <a:pt x="1663553" y="77454"/>
                        <a:pt x="1638112" y="86873"/>
                      </a:cubicBezTo>
                      <a:cubicBezTo>
                        <a:pt x="1624515" y="91918"/>
                        <a:pt x="1610376" y="95880"/>
                        <a:pt x="1596713" y="99713"/>
                      </a:cubicBezTo>
                      <a:cubicBezTo>
                        <a:pt x="1588594" y="101986"/>
                        <a:pt x="1580539" y="104303"/>
                        <a:pt x="1572463" y="106598"/>
                      </a:cubicBezTo>
                      <a:cubicBezTo>
                        <a:pt x="1566054" y="108438"/>
                        <a:pt x="1559645" y="110257"/>
                        <a:pt x="1553236" y="112076"/>
                      </a:cubicBezTo>
                      <a:cubicBezTo>
                        <a:pt x="1526517" y="119632"/>
                        <a:pt x="1495382" y="128185"/>
                        <a:pt x="1464311" y="134139"/>
                      </a:cubicBezTo>
                      <a:cubicBezTo>
                        <a:pt x="1447920" y="137279"/>
                        <a:pt x="1433414" y="139336"/>
                        <a:pt x="1419968" y="140397"/>
                      </a:cubicBezTo>
                      <a:cubicBezTo>
                        <a:pt x="1411870" y="141046"/>
                        <a:pt x="1403620" y="141566"/>
                        <a:pt x="1395631" y="142086"/>
                      </a:cubicBezTo>
                      <a:cubicBezTo>
                        <a:pt x="1389568" y="142475"/>
                        <a:pt x="1383506" y="142865"/>
                        <a:pt x="1377465" y="143298"/>
                      </a:cubicBezTo>
                      <a:lnTo>
                        <a:pt x="1367526" y="144013"/>
                      </a:lnTo>
                      <a:cubicBezTo>
                        <a:pt x="1341219" y="145940"/>
                        <a:pt x="1314024" y="147932"/>
                        <a:pt x="1287241" y="149274"/>
                      </a:cubicBezTo>
                      <a:cubicBezTo>
                        <a:pt x="1256278" y="150833"/>
                        <a:pt x="1225684" y="151309"/>
                        <a:pt x="1196324" y="150703"/>
                      </a:cubicBezTo>
                      <a:cubicBezTo>
                        <a:pt x="1166184" y="150075"/>
                        <a:pt x="1135460" y="150746"/>
                        <a:pt x="1106749" y="151591"/>
                      </a:cubicBezTo>
                      <a:cubicBezTo>
                        <a:pt x="1093217" y="151981"/>
                        <a:pt x="1079684" y="152435"/>
                        <a:pt x="1066152" y="152890"/>
                      </a:cubicBezTo>
                      <a:cubicBezTo>
                        <a:pt x="1049241" y="153453"/>
                        <a:pt x="1031725" y="154038"/>
                        <a:pt x="1014511" y="154492"/>
                      </a:cubicBezTo>
                      <a:cubicBezTo>
                        <a:pt x="992859" y="155077"/>
                        <a:pt x="972701" y="155358"/>
                        <a:pt x="953669" y="1553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4" name="任意多边形: 形状 523">
                  <a:extLst>
                    <a:ext uri="{FF2B5EF4-FFF2-40B4-BE49-F238E27FC236}">
                      <a16:creationId xmlns:a16="http://schemas.microsoft.com/office/drawing/2014/main" id="{FD85896D-EC25-55E1-503B-2588AA13A8EF}"/>
                    </a:ext>
                  </a:extLst>
                </p:cNvPr>
                <p:cNvSpPr/>
                <p:nvPr/>
              </p:nvSpPr>
              <p:spPr>
                <a:xfrm>
                  <a:off x="6594765" y="2708257"/>
                  <a:ext cx="1737274" cy="209887"/>
                </a:xfrm>
                <a:custGeom>
                  <a:avLst/>
                  <a:gdLst>
                    <a:gd name="connsiteX0" fmla="*/ 903375 w 1737274"/>
                    <a:gd name="connsiteY0" fmla="*/ 209888 h 209887"/>
                    <a:gd name="connsiteX1" fmla="*/ 893068 w 1737274"/>
                    <a:gd name="connsiteY1" fmla="*/ 209823 h 209887"/>
                    <a:gd name="connsiteX2" fmla="*/ 803624 w 1737274"/>
                    <a:gd name="connsiteY2" fmla="*/ 206618 h 209887"/>
                    <a:gd name="connsiteX3" fmla="*/ 715955 w 1737274"/>
                    <a:gd name="connsiteY3" fmla="*/ 202569 h 209887"/>
                    <a:gd name="connsiteX4" fmla="*/ 713573 w 1737274"/>
                    <a:gd name="connsiteY4" fmla="*/ 202461 h 209887"/>
                    <a:gd name="connsiteX5" fmla="*/ 681571 w 1737274"/>
                    <a:gd name="connsiteY5" fmla="*/ 201400 h 209887"/>
                    <a:gd name="connsiteX6" fmla="*/ 623176 w 1737274"/>
                    <a:gd name="connsiteY6" fmla="*/ 198802 h 209887"/>
                    <a:gd name="connsiteX7" fmla="*/ 557938 w 1737274"/>
                    <a:gd name="connsiteY7" fmla="*/ 192133 h 209887"/>
                    <a:gd name="connsiteX8" fmla="*/ 534576 w 1737274"/>
                    <a:gd name="connsiteY8" fmla="*/ 189491 h 209887"/>
                    <a:gd name="connsiteX9" fmla="*/ 456368 w 1737274"/>
                    <a:gd name="connsiteY9" fmla="*/ 178860 h 209887"/>
                    <a:gd name="connsiteX10" fmla="*/ 446084 w 1737274"/>
                    <a:gd name="connsiteY10" fmla="*/ 177323 h 209887"/>
                    <a:gd name="connsiteX11" fmla="*/ 426250 w 1737274"/>
                    <a:gd name="connsiteY11" fmla="*/ 174595 h 209887"/>
                    <a:gd name="connsiteX12" fmla="*/ 401848 w 1737274"/>
                    <a:gd name="connsiteY12" fmla="*/ 171174 h 209887"/>
                    <a:gd name="connsiteX13" fmla="*/ 358436 w 1737274"/>
                    <a:gd name="connsiteY13" fmla="*/ 162123 h 209887"/>
                    <a:gd name="connsiteX14" fmla="*/ 315175 w 1737274"/>
                    <a:gd name="connsiteY14" fmla="*/ 150280 h 209887"/>
                    <a:gd name="connsiteX15" fmla="*/ 309936 w 1737274"/>
                    <a:gd name="connsiteY15" fmla="*/ 148764 h 209887"/>
                    <a:gd name="connsiteX16" fmla="*/ 272196 w 1737274"/>
                    <a:gd name="connsiteY16" fmla="*/ 137288 h 209887"/>
                    <a:gd name="connsiteX17" fmla="*/ 239350 w 1737274"/>
                    <a:gd name="connsiteY17" fmla="*/ 125943 h 209887"/>
                    <a:gd name="connsiteX18" fmla="*/ 187883 w 1737274"/>
                    <a:gd name="connsiteY18" fmla="*/ 108578 h 209887"/>
                    <a:gd name="connsiteX19" fmla="*/ 108030 w 1737274"/>
                    <a:gd name="connsiteY19" fmla="*/ 73956 h 209887"/>
                    <a:gd name="connsiteX20" fmla="*/ 34327 w 1737274"/>
                    <a:gd name="connsiteY20" fmla="*/ 27253 h 209887"/>
                    <a:gd name="connsiteX21" fmla="*/ 14537 w 1737274"/>
                    <a:gd name="connsiteY21" fmla="*/ 12529 h 209887"/>
                    <a:gd name="connsiteX22" fmla="*/ 441 w 1737274"/>
                    <a:gd name="connsiteY22" fmla="*/ 1963 h 209887"/>
                    <a:gd name="connsiteX23" fmla="*/ 203 w 1737274"/>
                    <a:gd name="connsiteY23" fmla="*/ 447 h 209887"/>
                    <a:gd name="connsiteX24" fmla="*/ 1719 w 1737274"/>
                    <a:gd name="connsiteY24" fmla="*/ 209 h 209887"/>
                    <a:gd name="connsiteX25" fmla="*/ 15836 w 1737274"/>
                    <a:gd name="connsiteY25" fmla="*/ 10775 h 209887"/>
                    <a:gd name="connsiteX26" fmla="*/ 35582 w 1737274"/>
                    <a:gd name="connsiteY26" fmla="*/ 25456 h 209887"/>
                    <a:gd name="connsiteX27" fmla="*/ 109048 w 1737274"/>
                    <a:gd name="connsiteY27" fmla="*/ 72007 h 209887"/>
                    <a:gd name="connsiteX28" fmla="*/ 188511 w 1737274"/>
                    <a:gd name="connsiteY28" fmla="*/ 106478 h 209887"/>
                    <a:gd name="connsiteX29" fmla="*/ 240064 w 1737274"/>
                    <a:gd name="connsiteY29" fmla="*/ 123886 h 209887"/>
                    <a:gd name="connsiteX30" fmla="*/ 272867 w 1737274"/>
                    <a:gd name="connsiteY30" fmla="*/ 135231 h 209887"/>
                    <a:gd name="connsiteX31" fmla="*/ 310520 w 1737274"/>
                    <a:gd name="connsiteY31" fmla="*/ 146685 h 209887"/>
                    <a:gd name="connsiteX32" fmla="*/ 315760 w 1737274"/>
                    <a:gd name="connsiteY32" fmla="*/ 148201 h 209887"/>
                    <a:gd name="connsiteX33" fmla="*/ 358934 w 1737274"/>
                    <a:gd name="connsiteY33" fmla="*/ 160023 h 209887"/>
                    <a:gd name="connsiteX34" fmla="*/ 402173 w 1737274"/>
                    <a:gd name="connsiteY34" fmla="*/ 169030 h 209887"/>
                    <a:gd name="connsiteX35" fmla="*/ 426532 w 1737274"/>
                    <a:gd name="connsiteY35" fmla="*/ 172451 h 209887"/>
                    <a:gd name="connsiteX36" fmla="*/ 446408 w 1737274"/>
                    <a:gd name="connsiteY36" fmla="*/ 175179 h 209887"/>
                    <a:gd name="connsiteX37" fmla="*/ 456693 w 1737274"/>
                    <a:gd name="connsiteY37" fmla="*/ 176717 h 209887"/>
                    <a:gd name="connsiteX38" fmla="*/ 534814 w 1737274"/>
                    <a:gd name="connsiteY38" fmla="*/ 187348 h 209887"/>
                    <a:gd name="connsiteX39" fmla="*/ 558176 w 1737274"/>
                    <a:gd name="connsiteY39" fmla="*/ 189989 h 209887"/>
                    <a:gd name="connsiteX40" fmla="*/ 623349 w 1737274"/>
                    <a:gd name="connsiteY40" fmla="*/ 196658 h 209887"/>
                    <a:gd name="connsiteX41" fmla="*/ 681636 w 1737274"/>
                    <a:gd name="connsiteY41" fmla="*/ 199256 h 209887"/>
                    <a:gd name="connsiteX42" fmla="*/ 713681 w 1737274"/>
                    <a:gd name="connsiteY42" fmla="*/ 200317 h 209887"/>
                    <a:gd name="connsiteX43" fmla="*/ 716063 w 1737274"/>
                    <a:gd name="connsiteY43" fmla="*/ 200426 h 209887"/>
                    <a:gd name="connsiteX44" fmla="*/ 803754 w 1737274"/>
                    <a:gd name="connsiteY44" fmla="*/ 204496 h 209887"/>
                    <a:gd name="connsiteX45" fmla="*/ 893112 w 1737274"/>
                    <a:gd name="connsiteY45" fmla="*/ 207679 h 209887"/>
                    <a:gd name="connsiteX46" fmla="*/ 983141 w 1737274"/>
                    <a:gd name="connsiteY46" fmla="*/ 205449 h 209887"/>
                    <a:gd name="connsiteX47" fmla="*/ 1024301 w 1737274"/>
                    <a:gd name="connsiteY47" fmla="*/ 203457 h 209887"/>
                    <a:gd name="connsiteX48" fmla="*/ 1073322 w 1737274"/>
                    <a:gd name="connsiteY48" fmla="*/ 201119 h 209887"/>
                    <a:gd name="connsiteX49" fmla="*/ 1076851 w 1737274"/>
                    <a:gd name="connsiteY49" fmla="*/ 200945 h 209887"/>
                    <a:gd name="connsiteX50" fmla="*/ 1117968 w 1737274"/>
                    <a:gd name="connsiteY50" fmla="*/ 199192 h 209887"/>
                    <a:gd name="connsiteX51" fmla="*/ 1128816 w 1737274"/>
                    <a:gd name="connsiteY51" fmla="*/ 198845 h 209887"/>
                    <a:gd name="connsiteX52" fmla="*/ 1161164 w 1737274"/>
                    <a:gd name="connsiteY52" fmla="*/ 197416 h 209887"/>
                    <a:gd name="connsiteX53" fmla="*/ 1235799 w 1737274"/>
                    <a:gd name="connsiteY53" fmla="*/ 189340 h 209887"/>
                    <a:gd name="connsiteX54" fmla="*/ 1250089 w 1737274"/>
                    <a:gd name="connsiteY54" fmla="*/ 187543 h 209887"/>
                    <a:gd name="connsiteX55" fmla="*/ 1337238 w 1737274"/>
                    <a:gd name="connsiteY55" fmla="*/ 173945 h 209887"/>
                    <a:gd name="connsiteX56" fmla="*/ 1337953 w 1737274"/>
                    <a:gd name="connsiteY56" fmla="*/ 173815 h 209887"/>
                    <a:gd name="connsiteX57" fmla="*/ 1347610 w 1737274"/>
                    <a:gd name="connsiteY57" fmla="*/ 172191 h 209887"/>
                    <a:gd name="connsiteX58" fmla="*/ 1379135 w 1737274"/>
                    <a:gd name="connsiteY58" fmla="*/ 166237 h 209887"/>
                    <a:gd name="connsiteX59" fmla="*/ 1421530 w 1737274"/>
                    <a:gd name="connsiteY59" fmla="*/ 154523 h 209887"/>
                    <a:gd name="connsiteX60" fmla="*/ 1504652 w 1737274"/>
                    <a:gd name="connsiteY60" fmla="*/ 125726 h 209887"/>
                    <a:gd name="connsiteX61" fmla="*/ 1525178 w 1737274"/>
                    <a:gd name="connsiteY61" fmla="*/ 117737 h 209887"/>
                    <a:gd name="connsiteX62" fmla="*/ 1545726 w 1737274"/>
                    <a:gd name="connsiteY62" fmla="*/ 109747 h 209887"/>
                    <a:gd name="connsiteX63" fmla="*/ 1585371 w 1737274"/>
                    <a:gd name="connsiteY63" fmla="*/ 93248 h 209887"/>
                    <a:gd name="connsiteX64" fmla="*/ 1663188 w 1737274"/>
                    <a:gd name="connsiteY64" fmla="*/ 50269 h 209887"/>
                    <a:gd name="connsiteX65" fmla="*/ 1735550 w 1737274"/>
                    <a:gd name="connsiteY65" fmla="*/ 209 h 209887"/>
                    <a:gd name="connsiteX66" fmla="*/ 1737065 w 1737274"/>
                    <a:gd name="connsiteY66" fmla="*/ 447 h 209887"/>
                    <a:gd name="connsiteX67" fmla="*/ 1736827 w 1737274"/>
                    <a:gd name="connsiteY67" fmla="*/ 1963 h 209887"/>
                    <a:gd name="connsiteX68" fmla="*/ 1664336 w 1737274"/>
                    <a:gd name="connsiteY68" fmla="*/ 52109 h 209887"/>
                    <a:gd name="connsiteX69" fmla="*/ 1586280 w 1737274"/>
                    <a:gd name="connsiteY69" fmla="*/ 95197 h 209887"/>
                    <a:gd name="connsiteX70" fmla="*/ 1546484 w 1737274"/>
                    <a:gd name="connsiteY70" fmla="*/ 111761 h 209887"/>
                    <a:gd name="connsiteX71" fmla="*/ 1525958 w 1737274"/>
                    <a:gd name="connsiteY71" fmla="*/ 119750 h 209887"/>
                    <a:gd name="connsiteX72" fmla="*/ 1505410 w 1737274"/>
                    <a:gd name="connsiteY72" fmla="*/ 127740 h 209887"/>
                    <a:gd name="connsiteX73" fmla="*/ 1422158 w 1737274"/>
                    <a:gd name="connsiteY73" fmla="*/ 156580 h 209887"/>
                    <a:gd name="connsiteX74" fmla="*/ 1379612 w 1737274"/>
                    <a:gd name="connsiteY74" fmla="*/ 168316 h 209887"/>
                    <a:gd name="connsiteX75" fmla="*/ 1347935 w 1737274"/>
                    <a:gd name="connsiteY75" fmla="*/ 174292 h 209887"/>
                    <a:gd name="connsiteX76" fmla="*/ 1338299 w 1737274"/>
                    <a:gd name="connsiteY76" fmla="*/ 175916 h 209887"/>
                    <a:gd name="connsiteX77" fmla="*/ 1337585 w 1737274"/>
                    <a:gd name="connsiteY77" fmla="*/ 176046 h 209887"/>
                    <a:gd name="connsiteX78" fmla="*/ 1250349 w 1737274"/>
                    <a:gd name="connsiteY78" fmla="*/ 189665 h 209887"/>
                    <a:gd name="connsiteX79" fmla="*/ 1236080 w 1737274"/>
                    <a:gd name="connsiteY79" fmla="*/ 191462 h 209887"/>
                    <a:gd name="connsiteX80" fmla="*/ 1161316 w 1737274"/>
                    <a:gd name="connsiteY80" fmla="*/ 199560 h 209887"/>
                    <a:gd name="connsiteX81" fmla="*/ 1128881 w 1737274"/>
                    <a:gd name="connsiteY81" fmla="*/ 200989 h 209887"/>
                    <a:gd name="connsiteX82" fmla="*/ 1118055 w 1737274"/>
                    <a:gd name="connsiteY82" fmla="*/ 201335 h 209887"/>
                    <a:gd name="connsiteX83" fmla="*/ 1076981 w 1737274"/>
                    <a:gd name="connsiteY83" fmla="*/ 203067 h 209887"/>
                    <a:gd name="connsiteX84" fmla="*/ 1073452 w 1737274"/>
                    <a:gd name="connsiteY84" fmla="*/ 203219 h 209887"/>
                    <a:gd name="connsiteX85" fmla="*/ 1024453 w 1737274"/>
                    <a:gd name="connsiteY85" fmla="*/ 205557 h 209887"/>
                    <a:gd name="connsiteX86" fmla="*/ 983292 w 1737274"/>
                    <a:gd name="connsiteY86" fmla="*/ 207549 h 209887"/>
                    <a:gd name="connsiteX87" fmla="*/ 903375 w 1737274"/>
                    <a:gd name="connsiteY87" fmla="*/ 209888 h 209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1737274" h="209887">
                      <a:moveTo>
                        <a:pt x="903375" y="209888"/>
                      </a:moveTo>
                      <a:cubicBezTo>
                        <a:pt x="899932" y="209888"/>
                        <a:pt x="896511" y="209866"/>
                        <a:pt x="893068" y="209823"/>
                      </a:cubicBezTo>
                      <a:cubicBezTo>
                        <a:pt x="860460" y="209476"/>
                        <a:pt x="828134" y="207939"/>
                        <a:pt x="803624" y="206618"/>
                      </a:cubicBezTo>
                      <a:cubicBezTo>
                        <a:pt x="774415" y="205059"/>
                        <a:pt x="744687" y="203803"/>
                        <a:pt x="715955" y="202569"/>
                      </a:cubicBezTo>
                      <a:lnTo>
                        <a:pt x="713573" y="202461"/>
                      </a:lnTo>
                      <a:cubicBezTo>
                        <a:pt x="702920" y="202006"/>
                        <a:pt x="692072" y="201703"/>
                        <a:pt x="681571" y="201400"/>
                      </a:cubicBezTo>
                      <a:cubicBezTo>
                        <a:pt x="662409" y="200859"/>
                        <a:pt x="642619" y="200317"/>
                        <a:pt x="623176" y="198802"/>
                      </a:cubicBezTo>
                      <a:cubicBezTo>
                        <a:pt x="601350" y="197091"/>
                        <a:pt x="579287" y="194580"/>
                        <a:pt x="557938" y="192133"/>
                      </a:cubicBezTo>
                      <a:cubicBezTo>
                        <a:pt x="550165" y="191245"/>
                        <a:pt x="542370" y="190358"/>
                        <a:pt x="534576" y="189491"/>
                      </a:cubicBezTo>
                      <a:cubicBezTo>
                        <a:pt x="508398" y="186612"/>
                        <a:pt x="481961" y="182671"/>
                        <a:pt x="456368" y="178860"/>
                      </a:cubicBezTo>
                      <a:lnTo>
                        <a:pt x="446084" y="177323"/>
                      </a:lnTo>
                      <a:cubicBezTo>
                        <a:pt x="439480" y="176349"/>
                        <a:pt x="432746" y="175461"/>
                        <a:pt x="426250" y="174595"/>
                      </a:cubicBezTo>
                      <a:cubicBezTo>
                        <a:pt x="418239" y="173534"/>
                        <a:pt x="409968" y="172451"/>
                        <a:pt x="401848" y="171174"/>
                      </a:cubicBezTo>
                      <a:cubicBezTo>
                        <a:pt x="386021" y="168684"/>
                        <a:pt x="370323" y="165025"/>
                        <a:pt x="358436" y="162123"/>
                      </a:cubicBezTo>
                      <a:cubicBezTo>
                        <a:pt x="343908" y="158572"/>
                        <a:pt x="329682" y="154502"/>
                        <a:pt x="315175" y="150280"/>
                      </a:cubicBezTo>
                      <a:lnTo>
                        <a:pt x="309936" y="148764"/>
                      </a:lnTo>
                      <a:cubicBezTo>
                        <a:pt x="297529" y="145170"/>
                        <a:pt x="284689" y="141445"/>
                        <a:pt x="272196" y="137288"/>
                      </a:cubicBezTo>
                      <a:cubicBezTo>
                        <a:pt x="261218" y="133607"/>
                        <a:pt x="250089" y="129710"/>
                        <a:pt x="239350" y="125943"/>
                      </a:cubicBezTo>
                      <a:cubicBezTo>
                        <a:pt x="222548" y="120053"/>
                        <a:pt x="205161" y="113947"/>
                        <a:pt x="187883" y="108578"/>
                      </a:cubicBezTo>
                      <a:cubicBezTo>
                        <a:pt x="163135" y="100870"/>
                        <a:pt x="137001" y="89546"/>
                        <a:pt x="108030" y="73956"/>
                      </a:cubicBezTo>
                      <a:cubicBezTo>
                        <a:pt x="84040" y="61030"/>
                        <a:pt x="59941" y="45765"/>
                        <a:pt x="34327" y="27253"/>
                      </a:cubicBezTo>
                      <a:cubicBezTo>
                        <a:pt x="27658" y="22446"/>
                        <a:pt x="20989" y="17401"/>
                        <a:pt x="14537" y="12529"/>
                      </a:cubicBezTo>
                      <a:cubicBezTo>
                        <a:pt x="9838" y="9000"/>
                        <a:pt x="5161" y="5449"/>
                        <a:pt x="441" y="1963"/>
                      </a:cubicBezTo>
                      <a:cubicBezTo>
                        <a:pt x="-35" y="1617"/>
                        <a:pt x="-143" y="924"/>
                        <a:pt x="203" y="447"/>
                      </a:cubicBezTo>
                      <a:cubicBezTo>
                        <a:pt x="549" y="-29"/>
                        <a:pt x="1242" y="-137"/>
                        <a:pt x="1719" y="209"/>
                      </a:cubicBezTo>
                      <a:cubicBezTo>
                        <a:pt x="6439" y="3695"/>
                        <a:pt x="11137" y="7246"/>
                        <a:pt x="15836" y="10775"/>
                      </a:cubicBezTo>
                      <a:cubicBezTo>
                        <a:pt x="22288" y="15647"/>
                        <a:pt x="28935" y="20670"/>
                        <a:pt x="35582" y="25456"/>
                      </a:cubicBezTo>
                      <a:cubicBezTo>
                        <a:pt x="61110" y="43903"/>
                        <a:pt x="85144" y="59125"/>
                        <a:pt x="109048" y="72007"/>
                      </a:cubicBezTo>
                      <a:cubicBezTo>
                        <a:pt x="137910" y="87554"/>
                        <a:pt x="163892" y="98813"/>
                        <a:pt x="188511" y="106478"/>
                      </a:cubicBezTo>
                      <a:cubicBezTo>
                        <a:pt x="205832" y="111869"/>
                        <a:pt x="223241" y="117975"/>
                        <a:pt x="240064" y="123886"/>
                      </a:cubicBezTo>
                      <a:cubicBezTo>
                        <a:pt x="250804" y="127653"/>
                        <a:pt x="261911" y="131551"/>
                        <a:pt x="272867" y="135231"/>
                      </a:cubicBezTo>
                      <a:cubicBezTo>
                        <a:pt x="285317" y="139389"/>
                        <a:pt x="298135" y="143113"/>
                        <a:pt x="310520" y="146685"/>
                      </a:cubicBezTo>
                      <a:lnTo>
                        <a:pt x="315760" y="148201"/>
                      </a:lnTo>
                      <a:cubicBezTo>
                        <a:pt x="330245" y="152402"/>
                        <a:pt x="344449" y="156472"/>
                        <a:pt x="358934" y="160023"/>
                      </a:cubicBezTo>
                      <a:cubicBezTo>
                        <a:pt x="370778" y="162903"/>
                        <a:pt x="386411" y="166540"/>
                        <a:pt x="402173" y="169030"/>
                      </a:cubicBezTo>
                      <a:cubicBezTo>
                        <a:pt x="410271" y="170308"/>
                        <a:pt x="418521" y="171390"/>
                        <a:pt x="426532" y="172451"/>
                      </a:cubicBezTo>
                      <a:cubicBezTo>
                        <a:pt x="433049" y="173317"/>
                        <a:pt x="439783" y="174184"/>
                        <a:pt x="446408" y="175179"/>
                      </a:cubicBezTo>
                      <a:lnTo>
                        <a:pt x="456693" y="176717"/>
                      </a:lnTo>
                      <a:cubicBezTo>
                        <a:pt x="482264" y="180528"/>
                        <a:pt x="508680" y="184468"/>
                        <a:pt x="534814" y="187348"/>
                      </a:cubicBezTo>
                      <a:cubicBezTo>
                        <a:pt x="542608" y="188214"/>
                        <a:pt x="550381" y="189102"/>
                        <a:pt x="558176" y="189989"/>
                      </a:cubicBezTo>
                      <a:cubicBezTo>
                        <a:pt x="579504" y="192436"/>
                        <a:pt x="601567" y="194948"/>
                        <a:pt x="623349" y="196658"/>
                      </a:cubicBezTo>
                      <a:cubicBezTo>
                        <a:pt x="642727" y="198174"/>
                        <a:pt x="662517" y="198715"/>
                        <a:pt x="681636" y="199256"/>
                      </a:cubicBezTo>
                      <a:cubicBezTo>
                        <a:pt x="692137" y="199538"/>
                        <a:pt x="703007" y="199863"/>
                        <a:pt x="713681" y="200317"/>
                      </a:cubicBezTo>
                      <a:lnTo>
                        <a:pt x="716063" y="200426"/>
                      </a:lnTo>
                      <a:cubicBezTo>
                        <a:pt x="744817" y="201660"/>
                        <a:pt x="774523" y="202937"/>
                        <a:pt x="803754" y="204496"/>
                      </a:cubicBezTo>
                      <a:cubicBezTo>
                        <a:pt x="828242" y="205795"/>
                        <a:pt x="860547" y="207333"/>
                        <a:pt x="893112" y="207679"/>
                      </a:cubicBezTo>
                      <a:cubicBezTo>
                        <a:pt x="923489" y="208004"/>
                        <a:pt x="954322" y="206791"/>
                        <a:pt x="983141" y="205449"/>
                      </a:cubicBezTo>
                      <a:cubicBezTo>
                        <a:pt x="996868" y="204799"/>
                        <a:pt x="1010574" y="204128"/>
                        <a:pt x="1024301" y="203457"/>
                      </a:cubicBezTo>
                      <a:cubicBezTo>
                        <a:pt x="1040649" y="202656"/>
                        <a:pt x="1056974" y="201855"/>
                        <a:pt x="1073322" y="201119"/>
                      </a:cubicBezTo>
                      <a:lnTo>
                        <a:pt x="1076851" y="200945"/>
                      </a:lnTo>
                      <a:cubicBezTo>
                        <a:pt x="1090319" y="200317"/>
                        <a:pt x="1104241" y="199690"/>
                        <a:pt x="1117968" y="199192"/>
                      </a:cubicBezTo>
                      <a:cubicBezTo>
                        <a:pt x="1121584" y="199062"/>
                        <a:pt x="1125200" y="198953"/>
                        <a:pt x="1128816" y="198845"/>
                      </a:cubicBezTo>
                      <a:cubicBezTo>
                        <a:pt x="1139425" y="198520"/>
                        <a:pt x="1150403" y="198196"/>
                        <a:pt x="1161164" y="197416"/>
                      </a:cubicBezTo>
                      <a:cubicBezTo>
                        <a:pt x="1186129" y="195619"/>
                        <a:pt x="1211375" y="192414"/>
                        <a:pt x="1235799" y="189340"/>
                      </a:cubicBezTo>
                      <a:cubicBezTo>
                        <a:pt x="1240562" y="188734"/>
                        <a:pt x="1245326" y="188127"/>
                        <a:pt x="1250089" y="187543"/>
                      </a:cubicBezTo>
                      <a:cubicBezTo>
                        <a:pt x="1279276" y="183905"/>
                        <a:pt x="1308744" y="178839"/>
                        <a:pt x="1337238" y="173945"/>
                      </a:cubicBezTo>
                      <a:lnTo>
                        <a:pt x="1337953" y="173815"/>
                      </a:lnTo>
                      <a:cubicBezTo>
                        <a:pt x="1341179" y="173274"/>
                        <a:pt x="1344384" y="172733"/>
                        <a:pt x="1347610" y="172191"/>
                      </a:cubicBezTo>
                      <a:cubicBezTo>
                        <a:pt x="1357981" y="170481"/>
                        <a:pt x="1368720" y="168705"/>
                        <a:pt x="1379135" y="166237"/>
                      </a:cubicBezTo>
                      <a:cubicBezTo>
                        <a:pt x="1392430" y="163098"/>
                        <a:pt x="1406287" y="159265"/>
                        <a:pt x="1421530" y="154523"/>
                      </a:cubicBezTo>
                      <a:cubicBezTo>
                        <a:pt x="1448963" y="145992"/>
                        <a:pt x="1476937" y="136314"/>
                        <a:pt x="1504652" y="125726"/>
                      </a:cubicBezTo>
                      <a:cubicBezTo>
                        <a:pt x="1511516" y="123106"/>
                        <a:pt x="1518336" y="120421"/>
                        <a:pt x="1525178" y="117737"/>
                      </a:cubicBezTo>
                      <a:cubicBezTo>
                        <a:pt x="1532020" y="115052"/>
                        <a:pt x="1538862" y="112367"/>
                        <a:pt x="1545726" y="109747"/>
                      </a:cubicBezTo>
                      <a:cubicBezTo>
                        <a:pt x="1558436" y="104897"/>
                        <a:pt x="1572033" y="99549"/>
                        <a:pt x="1585371" y="93248"/>
                      </a:cubicBezTo>
                      <a:cubicBezTo>
                        <a:pt x="1611245" y="81015"/>
                        <a:pt x="1637422" y="66551"/>
                        <a:pt x="1663188" y="50269"/>
                      </a:cubicBezTo>
                      <a:cubicBezTo>
                        <a:pt x="1684862" y="36563"/>
                        <a:pt x="1707185" y="21125"/>
                        <a:pt x="1735550" y="209"/>
                      </a:cubicBezTo>
                      <a:cubicBezTo>
                        <a:pt x="1736026" y="-137"/>
                        <a:pt x="1736719" y="-51"/>
                        <a:pt x="1737065" y="447"/>
                      </a:cubicBezTo>
                      <a:cubicBezTo>
                        <a:pt x="1737412" y="945"/>
                        <a:pt x="1737325" y="1617"/>
                        <a:pt x="1736827" y="1963"/>
                      </a:cubicBezTo>
                      <a:cubicBezTo>
                        <a:pt x="1708419" y="22922"/>
                        <a:pt x="1686075" y="38382"/>
                        <a:pt x="1664336" y="52109"/>
                      </a:cubicBezTo>
                      <a:cubicBezTo>
                        <a:pt x="1638483" y="68435"/>
                        <a:pt x="1612219" y="82942"/>
                        <a:pt x="1586280" y="95197"/>
                      </a:cubicBezTo>
                      <a:cubicBezTo>
                        <a:pt x="1572899" y="101519"/>
                        <a:pt x="1559237" y="106911"/>
                        <a:pt x="1546484" y="111761"/>
                      </a:cubicBezTo>
                      <a:cubicBezTo>
                        <a:pt x="1539620" y="114380"/>
                        <a:pt x="1532800" y="117065"/>
                        <a:pt x="1525958" y="119750"/>
                      </a:cubicBezTo>
                      <a:cubicBezTo>
                        <a:pt x="1519116" y="122435"/>
                        <a:pt x="1512274" y="125120"/>
                        <a:pt x="1505410" y="127740"/>
                      </a:cubicBezTo>
                      <a:cubicBezTo>
                        <a:pt x="1477652" y="138328"/>
                        <a:pt x="1449634" y="148028"/>
                        <a:pt x="1422158" y="156580"/>
                      </a:cubicBezTo>
                      <a:cubicBezTo>
                        <a:pt x="1406871" y="161322"/>
                        <a:pt x="1392949" y="165176"/>
                        <a:pt x="1379612" y="168316"/>
                      </a:cubicBezTo>
                      <a:cubicBezTo>
                        <a:pt x="1369132" y="170784"/>
                        <a:pt x="1358349" y="172581"/>
                        <a:pt x="1347935" y="174292"/>
                      </a:cubicBezTo>
                      <a:cubicBezTo>
                        <a:pt x="1344730" y="174833"/>
                        <a:pt x="1341504" y="175353"/>
                        <a:pt x="1338299" y="175916"/>
                      </a:cubicBezTo>
                      <a:lnTo>
                        <a:pt x="1337585" y="176046"/>
                      </a:lnTo>
                      <a:cubicBezTo>
                        <a:pt x="1309069" y="180939"/>
                        <a:pt x="1279579" y="186005"/>
                        <a:pt x="1250349" y="189665"/>
                      </a:cubicBezTo>
                      <a:cubicBezTo>
                        <a:pt x="1245585" y="190249"/>
                        <a:pt x="1240822" y="190855"/>
                        <a:pt x="1236080" y="191462"/>
                      </a:cubicBezTo>
                      <a:cubicBezTo>
                        <a:pt x="1211635" y="194558"/>
                        <a:pt x="1186367" y="197762"/>
                        <a:pt x="1161316" y="199560"/>
                      </a:cubicBezTo>
                      <a:cubicBezTo>
                        <a:pt x="1150511" y="200339"/>
                        <a:pt x="1139512" y="200664"/>
                        <a:pt x="1128881" y="200989"/>
                      </a:cubicBezTo>
                      <a:cubicBezTo>
                        <a:pt x="1125265" y="201097"/>
                        <a:pt x="1121671" y="201205"/>
                        <a:pt x="1118055" y="201335"/>
                      </a:cubicBezTo>
                      <a:cubicBezTo>
                        <a:pt x="1104349" y="201811"/>
                        <a:pt x="1090427" y="202461"/>
                        <a:pt x="1076981" y="203067"/>
                      </a:cubicBezTo>
                      <a:lnTo>
                        <a:pt x="1073452" y="203219"/>
                      </a:lnTo>
                      <a:cubicBezTo>
                        <a:pt x="1057104" y="203977"/>
                        <a:pt x="1040779" y="204778"/>
                        <a:pt x="1024453" y="205557"/>
                      </a:cubicBezTo>
                      <a:cubicBezTo>
                        <a:pt x="1010726" y="206228"/>
                        <a:pt x="997020" y="206900"/>
                        <a:pt x="983292" y="207549"/>
                      </a:cubicBezTo>
                      <a:cubicBezTo>
                        <a:pt x="957635" y="208805"/>
                        <a:pt x="930418" y="209888"/>
                        <a:pt x="903375" y="2098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5" name="任意多边形: 形状 524">
                  <a:extLst>
                    <a:ext uri="{FF2B5EF4-FFF2-40B4-BE49-F238E27FC236}">
                      <a16:creationId xmlns:a16="http://schemas.microsoft.com/office/drawing/2014/main" id="{4A64821F-C45F-B018-D46A-3065AB81CA72}"/>
                    </a:ext>
                  </a:extLst>
                </p:cNvPr>
                <p:cNvSpPr/>
                <p:nvPr/>
              </p:nvSpPr>
              <p:spPr>
                <a:xfrm>
                  <a:off x="6626905" y="2749151"/>
                  <a:ext cx="1672910" cy="256381"/>
                </a:xfrm>
                <a:custGeom>
                  <a:avLst/>
                  <a:gdLst>
                    <a:gd name="connsiteX0" fmla="*/ 852354 w 1672910"/>
                    <a:gd name="connsiteY0" fmla="*/ 256382 h 256381"/>
                    <a:gd name="connsiteX1" fmla="*/ 772458 w 1672910"/>
                    <a:gd name="connsiteY1" fmla="*/ 254217 h 256381"/>
                    <a:gd name="connsiteX2" fmla="*/ 683490 w 1672910"/>
                    <a:gd name="connsiteY2" fmla="*/ 248392 h 256381"/>
                    <a:gd name="connsiteX3" fmla="*/ 646682 w 1672910"/>
                    <a:gd name="connsiteY3" fmla="*/ 245491 h 256381"/>
                    <a:gd name="connsiteX4" fmla="*/ 639038 w 1672910"/>
                    <a:gd name="connsiteY4" fmla="*/ 244885 h 256381"/>
                    <a:gd name="connsiteX5" fmla="*/ 630009 w 1672910"/>
                    <a:gd name="connsiteY5" fmla="*/ 244170 h 256381"/>
                    <a:gd name="connsiteX6" fmla="*/ 594825 w 1672910"/>
                    <a:gd name="connsiteY6" fmla="*/ 240944 h 256381"/>
                    <a:gd name="connsiteX7" fmla="*/ 532034 w 1672910"/>
                    <a:gd name="connsiteY7" fmla="*/ 230681 h 256381"/>
                    <a:gd name="connsiteX8" fmla="*/ 508585 w 1672910"/>
                    <a:gd name="connsiteY8" fmla="*/ 226415 h 256381"/>
                    <a:gd name="connsiteX9" fmla="*/ 465497 w 1672910"/>
                    <a:gd name="connsiteY9" fmla="*/ 218101 h 256381"/>
                    <a:gd name="connsiteX10" fmla="*/ 431525 w 1672910"/>
                    <a:gd name="connsiteY10" fmla="*/ 209916 h 256381"/>
                    <a:gd name="connsiteX11" fmla="*/ 423016 w 1672910"/>
                    <a:gd name="connsiteY11" fmla="*/ 207816 h 256381"/>
                    <a:gd name="connsiteX12" fmla="*/ 398657 w 1672910"/>
                    <a:gd name="connsiteY12" fmla="*/ 202143 h 256381"/>
                    <a:gd name="connsiteX13" fmla="*/ 380361 w 1672910"/>
                    <a:gd name="connsiteY13" fmla="*/ 197943 h 256381"/>
                    <a:gd name="connsiteX14" fmla="*/ 339223 w 1672910"/>
                    <a:gd name="connsiteY14" fmla="*/ 185623 h 256381"/>
                    <a:gd name="connsiteX15" fmla="*/ 307502 w 1672910"/>
                    <a:gd name="connsiteY15" fmla="*/ 173952 h 256381"/>
                    <a:gd name="connsiteX16" fmla="*/ 297975 w 1672910"/>
                    <a:gd name="connsiteY16" fmla="*/ 170358 h 256381"/>
                    <a:gd name="connsiteX17" fmla="*/ 287799 w 1672910"/>
                    <a:gd name="connsiteY17" fmla="*/ 166591 h 256381"/>
                    <a:gd name="connsiteX18" fmla="*/ 257443 w 1672910"/>
                    <a:gd name="connsiteY18" fmla="*/ 154834 h 256381"/>
                    <a:gd name="connsiteX19" fmla="*/ 219292 w 1672910"/>
                    <a:gd name="connsiteY19" fmla="*/ 137599 h 256381"/>
                    <a:gd name="connsiteX20" fmla="*/ 177698 w 1672910"/>
                    <a:gd name="connsiteY20" fmla="*/ 118913 h 256381"/>
                    <a:gd name="connsiteX21" fmla="*/ 102436 w 1672910"/>
                    <a:gd name="connsiteY21" fmla="*/ 78164 h 256381"/>
                    <a:gd name="connsiteX22" fmla="*/ 66537 w 1672910"/>
                    <a:gd name="connsiteY22" fmla="*/ 54325 h 256381"/>
                    <a:gd name="connsiteX23" fmla="*/ 32630 w 1672910"/>
                    <a:gd name="connsiteY23" fmla="*/ 28342 h 256381"/>
                    <a:gd name="connsiteX24" fmla="*/ 10631 w 1672910"/>
                    <a:gd name="connsiteY24" fmla="*/ 10371 h 256381"/>
                    <a:gd name="connsiteX25" fmla="*/ 390 w 1672910"/>
                    <a:gd name="connsiteY25" fmla="*/ 1949 h 256381"/>
                    <a:gd name="connsiteX26" fmla="*/ 238 w 1672910"/>
                    <a:gd name="connsiteY26" fmla="*/ 433 h 256381"/>
                    <a:gd name="connsiteX27" fmla="*/ 1754 w 1672910"/>
                    <a:gd name="connsiteY27" fmla="*/ 281 h 256381"/>
                    <a:gd name="connsiteX28" fmla="*/ 11995 w 1672910"/>
                    <a:gd name="connsiteY28" fmla="*/ 8704 h 256381"/>
                    <a:gd name="connsiteX29" fmla="*/ 33972 w 1672910"/>
                    <a:gd name="connsiteY29" fmla="*/ 26675 h 256381"/>
                    <a:gd name="connsiteX30" fmla="*/ 67771 w 1672910"/>
                    <a:gd name="connsiteY30" fmla="*/ 52593 h 256381"/>
                    <a:gd name="connsiteX31" fmla="*/ 103562 w 1672910"/>
                    <a:gd name="connsiteY31" fmla="*/ 76345 h 256381"/>
                    <a:gd name="connsiteX32" fmla="*/ 178499 w 1672910"/>
                    <a:gd name="connsiteY32" fmla="*/ 116921 h 256381"/>
                    <a:gd name="connsiteX33" fmla="*/ 220180 w 1672910"/>
                    <a:gd name="connsiteY33" fmla="*/ 135628 h 256381"/>
                    <a:gd name="connsiteX34" fmla="*/ 258266 w 1672910"/>
                    <a:gd name="connsiteY34" fmla="*/ 152820 h 256381"/>
                    <a:gd name="connsiteX35" fmla="*/ 288535 w 1672910"/>
                    <a:gd name="connsiteY35" fmla="*/ 164556 h 256381"/>
                    <a:gd name="connsiteX36" fmla="*/ 298712 w 1672910"/>
                    <a:gd name="connsiteY36" fmla="*/ 168323 h 256381"/>
                    <a:gd name="connsiteX37" fmla="*/ 308238 w 1672910"/>
                    <a:gd name="connsiteY37" fmla="*/ 171917 h 256381"/>
                    <a:gd name="connsiteX38" fmla="*/ 339915 w 1672910"/>
                    <a:gd name="connsiteY38" fmla="*/ 183566 h 256381"/>
                    <a:gd name="connsiteX39" fmla="*/ 380838 w 1672910"/>
                    <a:gd name="connsiteY39" fmla="*/ 195821 h 256381"/>
                    <a:gd name="connsiteX40" fmla="*/ 399112 w 1672910"/>
                    <a:gd name="connsiteY40" fmla="*/ 200021 h 256381"/>
                    <a:gd name="connsiteX41" fmla="*/ 423514 w 1672910"/>
                    <a:gd name="connsiteY41" fmla="*/ 205694 h 256381"/>
                    <a:gd name="connsiteX42" fmla="*/ 432023 w 1672910"/>
                    <a:gd name="connsiteY42" fmla="*/ 207795 h 256381"/>
                    <a:gd name="connsiteX43" fmla="*/ 465952 w 1672910"/>
                    <a:gd name="connsiteY43" fmla="*/ 215957 h 256381"/>
                    <a:gd name="connsiteX44" fmla="*/ 508931 w 1672910"/>
                    <a:gd name="connsiteY44" fmla="*/ 224250 h 256381"/>
                    <a:gd name="connsiteX45" fmla="*/ 532402 w 1672910"/>
                    <a:gd name="connsiteY45" fmla="*/ 228516 h 256381"/>
                    <a:gd name="connsiteX46" fmla="*/ 595063 w 1672910"/>
                    <a:gd name="connsiteY46" fmla="*/ 238757 h 256381"/>
                    <a:gd name="connsiteX47" fmla="*/ 630139 w 1672910"/>
                    <a:gd name="connsiteY47" fmla="*/ 241983 h 256381"/>
                    <a:gd name="connsiteX48" fmla="*/ 639168 w 1672910"/>
                    <a:gd name="connsiteY48" fmla="*/ 242698 h 256381"/>
                    <a:gd name="connsiteX49" fmla="*/ 646811 w 1672910"/>
                    <a:gd name="connsiteY49" fmla="*/ 243304 h 256381"/>
                    <a:gd name="connsiteX50" fmla="*/ 683620 w 1672910"/>
                    <a:gd name="connsiteY50" fmla="*/ 246205 h 256381"/>
                    <a:gd name="connsiteX51" fmla="*/ 772523 w 1672910"/>
                    <a:gd name="connsiteY51" fmla="*/ 252030 h 256381"/>
                    <a:gd name="connsiteX52" fmla="*/ 861167 w 1672910"/>
                    <a:gd name="connsiteY52" fmla="*/ 254152 h 256381"/>
                    <a:gd name="connsiteX53" fmla="*/ 950221 w 1672910"/>
                    <a:gd name="connsiteY53" fmla="*/ 251120 h 256381"/>
                    <a:gd name="connsiteX54" fmla="*/ 1038151 w 1672910"/>
                    <a:gd name="connsiteY54" fmla="*/ 244885 h 256381"/>
                    <a:gd name="connsiteX55" fmla="*/ 1048262 w 1672910"/>
                    <a:gd name="connsiteY55" fmla="*/ 244062 h 256381"/>
                    <a:gd name="connsiteX56" fmla="*/ 1123265 w 1672910"/>
                    <a:gd name="connsiteY56" fmla="*/ 236050 h 256381"/>
                    <a:gd name="connsiteX57" fmla="*/ 1166742 w 1672910"/>
                    <a:gd name="connsiteY57" fmla="*/ 228234 h 256381"/>
                    <a:gd name="connsiteX58" fmla="*/ 1181379 w 1672910"/>
                    <a:gd name="connsiteY58" fmla="*/ 225506 h 256381"/>
                    <a:gd name="connsiteX59" fmla="*/ 1209050 w 1672910"/>
                    <a:gd name="connsiteY59" fmla="*/ 220180 h 256381"/>
                    <a:gd name="connsiteX60" fmla="*/ 1270347 w 1672910"/>
                    <a:gd name="connsiteY60" fmla="*/ 205196 h 256381"/>
                    <a:gd name="connsiteX61" fmla="*/ 1293103 w 1672910"/>
                    <a:gd name="connsiteY61" fmla="*/ 199242 h 256381"/>
                    <a:gd name="connsiteX62" fmla="*/ 1332900 w 1672910"/>
                    <a:gd name="connsiteY62" fmla="*/ 187528 h 256381"/>
                    <a:gd name="connsiteX63" fmla="*/ 1373497 w 1672910"/>
                    <a:gd name="connsiteY63" fmla="*/ 172220 h 256381"/>
                    <a:gd name="connsiteX64" fmla="*/ 1382505 w 1672910"/>
                    <a:gd name="connsiteY64" fmla="*/ 168669 h 256381"/>
                    <a:gd name="connsiteX65" fmla="*/ 1413272 w 1672910"/>
                    <a:gd name="connsiteY65" fmla="*/ 156219 h 256381"/>
                    <a:gd name="connsiteX66" fmla="*/ 1453263 w 1672910"/>
                    <a:gd name="connsiteY66" fmla="*/ 137794 h 256381"/>
                    <a:gd name="connsiteX67" fmla="*/ 1468182 w 1672910"/>
                    <a:gd name="connsiteY67" fmla="*/ 130648 h 256381"/>
                    <a:gd name="connsiteX68" fmla="*/ 1529435 w 1672910"/>
                    <a:gd name="connsiteY68" fmla="*/ 99556 h 256381"/>
                    <a:gd name="connsiteX69" fmla="*/ 1602901 w 1672910"/>
                    <a:gd name="connsiteY69" fmla="*/ 52788 h 256381"/>
                    <a:gd name="connsiteX70" fmla="*/ 1671148 w 1672910"/>
                    <a:gd name="connsiteY70" fmla="*/ 238 h 256381"/>
                    <a:gd name="connsiteX71" fmla="*/ 1672664 w 1672910"/>
                    <a:gd name="connsiteY71" fmla="*/ 390 h 256381"/>
                    <a:gd name="connsiteX72" fmla="*/ 1672512 w 1672910"/>
                    <a:gd name="connsiteY72" fmla="*/ 1905 h 256381"/>
                    <a:gd name="connsiteX73" fmla="*/ 1604157 w 1672910"/>
                    <a:gd name="connsiteY73" fmla="*/ 54541 h 256381"/>
                    <a:gd name="connsiteX74" fmla="*/ 1530518 w 1672910"/>
                    <a:gd name="connsiteY74" fmla="*/ 101418 h 256381"/>
                    <a:gd name="connsiteX75" fmla="*/ 1469113 w 1672910"/>
                    <a:gd name="connsiteY75" fmla="*/ 132597 h 256381"/>
                    <a:gd name="connsiteX76" fmla="*/ 1454195 w 1672910"/>
                    <a:gd name="connsiteY76" fmla="*/ 139721 h 256381"/>
                    <a:gd name="connsiteX77" fmla="*/ 1414117 w 1672910"/>
                    <a:gd name="connsiteY77" fmla="*/ 158190 h 256381"/>
                    <a:gd name="connsiteX78" fmla="*/ 1383284 w 1672910"/>
                    <a:gd name="connsiteY78" fmla="*/ 170683 h 256381"/>
                    <a:gd name="connsiteX79" fmla="*/ 1374277 w 1672910"/>
                    <a:gd name="connsiteY79" fmla="*/ 174234 h 256381"/>
                    <a:gd name="connsiteX80" fmla="*/ 1333593 w 1672910"/>
                    <a:gd name="connsiteY80" fmla="*/ 189585 h 256381"/>
                    <a:gd name="connsiteX81" fmla="*/ 1293623 w 1672910"/>
                    <a:gd name="connsiteY81" fmla="*/ 201364 h 256381"/>
                    <a:gd name="connsiteX82" fmla="*/ 1270867 w 1672910"/>
                    <a:gd name="connsiteY82" fmla="*/ 207297 h 256381"/>
                    <a:gd name="connsiteX83" fmla="*/ 1209462 w 1672910"/>
                    <a:gd name="connsiteY83" fmla="*/ 222323 h 256381"/>
                    <a:gd name="connsiteX84" fmla="*/ 1181747 w 1672910"/>
                    <a:gd name="connsiteY84" fmla="*/ 227649 h 256381"/>
                    <a:gd name="connsiteX85" fmla="*/ 1167132 w 1672910"/>
                    <a:gd name="connsiteY85" fmla="*/ 230378 h 256381"/>
                    <a:gd name="connsiteX86" fmla="*/ 1123589 w 1672910"/>
                    <a:gd name="connsiteY86" fmla="*/ 238194 h 256381"/>
                    <a:gd name="connsiteX87" fmla="*/ 1048414 w 1672910"/>
                    <a:gd name="connsiteY87" fmla="*/ 246227 h 256381"/>
                    <a:gd name="connsiteX88" fmla="*/ 1038302 w 1672910"/>
                    <a:gd name="connsiteY88" fmla="*/ 247050 h 256381"/>
                    <a:gd name="connsiteX89" fmla="*/ 950330 w 1672910"/>
                    <a:gd name="connsiteY89" fmla="*/ 253307 h 256381"/>
                    <a:gd name="connsiteX90" fmla="*/ 861167 w 1672910"/>
                    <a:gd name="connsiteY90" fmla="*/ 256338 h 256381"/>
                    <a:gd name="connsiteX91" fmla="*/ 852354 w 1672910"/>
                    <a:gd name="connsiteY91" fmla="*/ 256382 h 25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1672910" h="256381">
                      <a:moveTo>
                        <a:pt x="852354" y="256382"/>
                      </a:moveTo>
                      <a:cubicBezTo>
                        <a:pt x="827736" y="256382"/>
                        <a:pt x="801494" y="255667"/>
                        <a:pt x="772458" y="254217"/>
                      </a:cubicBezTo>
                      <a:cubicBezTo>
                        <a:pt x="746519" y="252918"/>
                        <a:pt x="718263" y="251077"/>
                        <a:pt x="683490" y="248392"/>
                      </a:cubicBezTo>
                      <a:cubicBezTo>
                        <a:pt x="671213" y="247439"/>
                        <a:pt x="658937" y="246465"/>
                        <a:pt x="646682" y="245491"/>
                      </a:cubicBezTo>
                      <a:lnTo>
                        <a:pt x="639038" y="244885"/>
                      </a:lnTo>
                      <a:cubicBezTo>
                        <a:pt x="636029" y="244646"/>
                        <a:pt x="633019" y="244408"/>
                        <a:pt x="630009" y="244170"/>
                      </a:cubicBezTo>
                      <a:cubicBezTo>
                        <a:pt x="618469" y="243282"/>
                        <a:pt x="606539" y="242373"/>
                        <a:pt x="594825" y="240944"/>
                      </a:cubicBezTo>
                      <a:cubicBezTo>
                        <a:pt x="573757" y="238389"/>
                        <a:pt x="552538" y="234470"/>
                        <a:pt x="532034" y="230681"/>
                      </a:cubicBezTo>
                      <a:cubicBezTo>
                        <a:pt x="524218" y="229230"/>
                        <a:pt x="516401" y="227801"/>
                        <a:pt x="508585" y="226415"/>
                      </a:cubicBezTo>
                      <a:cubicBezTo>
                        <a:pt x="495247" y="224077"/>
                        <a:pt x="480112" y="221414"/>
                        <a:pt x="465497" y="218101"/>
                      </a:cubicBezTo>
                      <a:cubicBezTo>
                        <a:pt x="454130" y="215524"/>
                        <a:pt x="442654" y="212688"/>
                        <a:pt x="431525" y="209916"/>
                      </a:cubicBezTo>
                      <a:lnTo>
                        <a:pt x="423016" y="207816"/>
                      </a:lnTo>
                      <a:cubicBezTo>
                        <a:pt x="414918" y="205824"/>
                        <a:pt x="406647" y="203962"/>
                        <a:pt x="398657" y="202143"/>
                      </a:cubicBezTo>
                      <a:cubicBezTo>
                        <a:pt x="392552" y="200758"/>
                        <a:pt x="386446" y="199394"/>
                        <a:pt x="380361" y="197943"/>
                      </a:cubicBezTo>
                      <a:cubicBezTo>
                        <a:pt x="367911" y="194998"/>
                        <a:pt x="354834" y="191079"/>
                        <a:pt x="339223" y="185623"/>
                      </a:cubicBezTo>
                      <a:cubicBezTo>
                        <a:pt x="328591" y="181899"/>
                        <a:pt x="317874" y="177871"/>
                        <a:pt x="307502" y="173952"/>
                      </a:cubicBezTo>
                      <a:cubicBezTo>
                        <a:pt x="304319" y="172762"/>
                        <a:pt x="301158" y="171549"/>
                        <a:pt x="297975" y="170358"/>
                      </a:cubicBezTo>
                      <a:cubicBezTo>
                        <a:pt x="294598" y="169081"/>
                        <a:pt x="291198" y="167847"/>
                        <a:pt x="287799" y="166591"/>
                      </a:cubicBezTo>
                      <a:cubicBezTo>
                        <a:pt x="277796" y="162910"/>
                        <a:pt x="267446" y="159099"/>
                        <a:pt x="257443" y="154834"/>
                      </a:cubicBezTo>
                      <a:cubicBezTo>
                        <a:pt x="244603" y="149356"/>
                        <a:pt x="231742" y="143380"/>
                        <a:pt x="219292" y="137599"/>
                      </a:cubicBezTo>
                      <a:cubicBezTo>
                        <a:pt x="205738" y="131298"/>
                        <a:pt x="191707" y="124781"/>
                        <a:pt x="177698" y="118913"/>
                      </a:cubicBezTo>
                      <a:cubicBezTo>
                        <a:pt x="149421" y="107091"/>
                        <a:pt x="123785" y="91675"/>
                        <a:pt x="102436" y="78164"/>
                      </a:cubicBezTo>
                      <a:cubicBezTo>
                        <a:pt x="91437" y="71213"/>
                        <a:pt x="78683" y="63051"/>
                        <a:pt x="66537" y="54325"/>
                      </a:cubicBezTo>
                      <a:cubicBezTo>
                        <a:pt x="56339" y="47007"/>
                        <a:pt x="45556" y="38735"/>
                        <a:pt x="32630" y="28342"/>
                      </a:cubicBezTo>
                      <a:cubicBezTo>
                        <a:pt x="25246" y="22410"/>
                        <a:pt x="17820" y="16282"/>
                        <a:pt x="10631" y="10371"/>
                      </a:cubicBezTo>
                      <a:cubicBezTo>
                        <a:pt x="7210" y="7557"/>
                        <a:pt x="3811" y="4742"/>
                        <a:pt x="390" y="1949"/>
                      </a:cubicBezTo>
                      <a:cubicBezTo>
                        <a:pt x="-65" y="1581"/>
                        <a:pt x="-130" y="888"/>
                        <a:pt x="238" y="433"/>
                      </a:cubicBezTo>
                      <a:cubicBezTo>
                        <a:pt x="628" y="-22"/>
                        <a:pt x="1299" y="-87"/>
                        <a:pt x="1754" y="281"/>
                      </a:cubicBezTo>
                      <a:cubicBezTo>
                        <a:pt x="5175" y="3075"/>
                        <a:pt x="8596" y="5889"/>
                        <a:pt x="11995" y="8704"/>
                      </a:cubicBezTo>
                      <a:cubicBezTo>
                        <a:pt x="19184" y="14615"/>
                        <a:pt x="26610" y="20743"/>
                        <a:pt x="33972" y="26675"/>
                      </a:cubicBezTo>
                      <a:cubicBezTo>
                        <a:pt x="46877" y="37068"/>
                        <a:pt x="57616" y="45296"/>
                        <a:pt x="67771" y="52593"/>
                      </a:cubicBezTo>
                      <a:cubicBezTo>
                        <a:pt x="79874" y="61275"/>
                        <a:pt x="92606" y="69416"/>
                        <a:pt x="103562" y="76345"/>
                      </a:cubicBezTo>
                      <a:cubicBezTo>
                        <a:pt x="124846" y="89813"/>
                        <a:pt x="150373" y="105142"/>
                        <a:pt x="178499" y="116921"/>
                      </a:cubicBezTo>
                      <a:cubicBezTo>
                        <a:pt x="192552" y="122810"/>
                        <a:pt x="206604" y="129328"/>
                        <a:pt x="220180" y="135628"/>
                      </a:cubicBezTo>
                      <a:cubicBezTo>
                        <a:pt x="232608" y="141409"/>
                        <a:pt x="245447" y="147364"/>
                        <a:pt x="258266" y="152820"/>
                      </a:cubicBezTo>
                      <a:cubicBezTo>
                        <a:pt x="268225" y="157064"/>
                        <a:pt x="278553" y="160853"/>
                        <a:pt x="288535" y="164556"/>
                      </a:cubicBezTo>
                      <a:cubicBezTo>
                        <a:pt x="291934" y="165811"/>
                        <a:pt x="295334" y="167067"/>
                        <a:pt x="298712" y="168323"/>
                      </a:cubicBezTo>
                      <a:cubicBezTo>
                        <a:pt x="301894" y="169514"/>
                        <a:pt x="305056" y="170705"/>
                        <a:pt x="308238" y="171917"/>
                      </a:cubicBezTo>
                      <a:cubicBezTo>
                        <a:pt x="318588" y="175814"/>
                        <a:pt x="329284" y="179863"/>
                        <a:pt x="339915" y="183566"/>
                      </a:cubicBezTo>
                      <a:cubicBezTo>
                        <a:pt x="355440" y="188979"/>
                        <a:pt x="368453" y="192876"/>
                        <a:pt x="380838" y="195821"/>
                      </a:cubicBezTo>
                      <a:cubicBezTo>
                        <a:pt x="386922" y="197272"/>
                        <a:pt x="393028" y="198636"/>
                        <a:pt x="399112" y="200021"/>
                      </a:cubicBezTo>
                      <a:cubicBezTo>
                        <a:pt x="407123" y="201819"/>
                        <a:pt x="415394" y="203702"/>
                        <a:pt x="423514" y="205694"/>
                      </a:cubicBezTo>
                      <a:lnTo>
                        <a:pt x="432023" y="207795"/>
                      </a:lnTo>
                      <a:cubicBezTo>
                        <a:pt x="443131" y="210544"/>
                        <a:pt x="454606" y="213403"/>
                        <a:pt x="465952" y="215957"/>
                      </a:cubicBezTo>
                      <a:cubicBezTo>
                        <a:pt x="480524" y="219248"/>
                        <a:pt x="495615" y="221912"/>
                        <a:pt x="508931" y="224250"/>
                      </a:cubicBezTo>
                      <a:cubicBezTo>
                        <a:pt x="516769" y="225636"/>
                        <a:pt x="524586" y="227065"/>
                        <a:pt x="532402" y="228516"/>
                      </a:cubicBezTo>
                      <a:cubicBezTo>
                        <a:pt x="552885" y="232305"/>
                        <a:pt x="574039" y="236202"/>
                        <a:pt x="595063" y="238757"/>
                      </a:cubicBezTo>
                      <a:cubicBezTo>
                        <a:pt x="606712" y="240164"/>
                        <a:pt x="618621" y="241095"/>
                        <a:pt x="630139" y="241983"/>
                      </a:cubicBezTo>
                      <a:cubicBezTo>
                        <a:pt x="633149" y="242221"/>
                        <a:pt x="636159" y="242438"/>
                        <a:pt x="639168" y="242698"/>
                      </a:cubicBezTo>
                      <a:lnTo>
                        <a:pt x="646811" y="243304"/>
                      </a:lnTo>
                      <a:cubicBezTo>
                        <a:pt x="659088" y="244278"/>
                        <a:pt x="671343" y="245274"/>
                        <a:pt x="683620" y="246205"/>
                      </a:cubicBezTo>
                      <a:cubicBezTo>
                        <a:pt x="718371" y="248890"/>
                        <a:pt x="746606" y="250731"/>
                        <a:pt x="772523" y="252030"/>
                      </a:cubicBezTo>
                      <a:cubicBezTo>
                        <a:pt x="805023" y="253654"/>
                        <a:pt x="834015" y="254347"/>
                        <a:pt x="861167" y="254152"/>
                      </a:cubicBezTo>
                      <a:cubicBezTo>
                        <a:pt x="888297" y="253957"/>
                        <a:pt x="917440" y="252961"/>
                        <a:pt x="950221" y="251120"/>
                      </a:cubicBezTo>
                      <a:cubicBezTo>
                        <a:pt x="975922" y="249670"/>
                        <a:pt x="1003854" y="247678"/>
                        <a:pt x="1038151" y="244885"/>
                      </a:cubicBezTo>
                      <a:lnTo>
                        <a:pt x="1048262" y="244062"/>
                      </a:lnTo>
                      <a:cubicBezTo>
                        <a:pt x="1072924" y="242070"/>
                        <a:pt x="1098430" y="240013"/>
                        <a:pt x="1123265" y="236050"/>
                      </a:cubicBezTo>
                      <a:cubicBezTo>
                        <a:pt x="1137858" y="233712"/>
                        <a:pt x="1152170" y="231027"/>
                        <a:pt x="1166742" y="228234"/>
                      </a:cubicBezTo>
                      <a:cubicBezTo>
                        <a:pt x="1171614" y="227303"/>
                        <a:pt x="1176507" y="226394"/>
                        <a:pt x="1181379" y="225506"/>
                      </a:cubicBezTo>
                      <a:cubicBezTo>
                        <a:pt x="1190473" y="223817"/>
                        <a:pt x="1199848" y="222085"/>
                        <a:pt x="1209050" y="220180"/>
                      </a:cubicBezTo>
                      <a:cubicBezTo>
                        <a:pt x="1229641" y="215914"/>
                        <a:pt x="1250341" y="210458"/>
                        <a:pt x="1270347" y="205196"/>
                      </a:cubicBezTo>
                      <a:cubicBezTo>
                        <a:pt x="1277925" y="203204"/>
                        <a:pt x="1285504" y="201191"/>
                        <a:pt x="1293103" y="199242"/>
                      </a:cubicBezTo>
                      <a:cubicBezTo>
                        <a:pt x="1308779" y="195236"/>
                        <a:pt x="1321424" y="191512"/>
                        <a:pt x="1332900" y="187528"/>
                      </a:cubicBezTo>
                      <a:cubicBezTo>
                        <a:pt x="1346714" y="182743"/>
                        <a:pt x="1360571" y="177330"/>
                        <a:pt x="1373497" y="172220"/>
                      </a:cubicBezTo>
                      <a:cubicBezTo>
                        <a:pt x="1376507" y="171029"/>
                        <a:pt x="1379495" y="169860"/>
                        <a:pt x="1382505" y="168669"/>
                      </a:cubicBezTo>
                      <a:cubicBezTo>
                        <a:pt x="1392638" y="164685"/>
                        <a:pt x="1403117" y="160572"/>
                        <a:pt x="1413272" y="156219"/>
                      </a:cubicBezTo>
                      <a:cubicBezTo>
                        <a:pt x="1427498" y="150114"/>
                        <a:pt x="1441485" y="143488"/>
                        <a:pt x="1453263" y="137794"/>
                      </a:cubicBezTo>
                      <a:cubicBezTo>
                        <a:pt x="1458222" y="135412"/>
                        <a:pt x="1463202" y="133030"/>
                        <a:pt x="1468182" y="130648"/>
                      </a:cubicBezTo>
                      <a:cubicBezTo>
                        <a:pt x="1488535" y="120948"/>
                        <a:pt x="1509580" y="110923"/>
                        <a:pt x="1529435" y="99556"/>
                      </a:cubicBezTo>
                      <a:cubicBezTo>
                        <a:pt x="1554573" y="85157"/>
                        <a:pt x="1579300" y="69416"/>
                        <a:pt x="1602901" y="52788"/>
                      </a:cubicBezTo>
                      <a:cubicBezTo>
                        <a:pt x="1623275" y="38432"/>
                        <a:pt x="1644321" y="22215"/>
                        <a:pt x="1671148" y="238"/>
                      </a:cubicBezTo>
                      <a:cubicBezTo>
                        <a:pt x="1671603" y="-130"/>
                        <a:pt x="1672296" y="-65"/>
                        <a:pt x="1672664" y="390"/>
                      </a:cubicBezTo>
                      <a:cubicBezTo>
                        <a:pt x="1673053" y="844"/>
                        <a:pt x="1672967" y="1537"/>
                        <a:pt x="1672512" y="1905"/>
                      </a:cubicBezTo>
                      <a:cubicBezTo>
                        <a:pt x="1645642" y="23925"/>
                        <a:pt x="1624574" y="40165"/>
                        <a:pt x="1604157" y="54541"/>
                      </a:cubicBezTo>
                      <a:cubicBezTo>
                        <a:pt x="1580491" y="71213"/>
                        <a:pt x="1555721" y="86976"/>
                        <a:pt x="1530518" y="101418"/>
                      </a:cubicBezTo>
                      <a:cubicBezTo>
                        <a:pt x="1510577" y="112829"/>
                        <a:pt x="1489509" y="122875"/>
                        <a:pt x="1469113" y="132597"/>
                      </a:cubicBezTo>
                      <a:cubicBezTo>
                        <a:pt x="1464133" y="134957"/>
                        <a:pt x="1459153" y="137339"/>
                        <a:pt x="1454195" y="139721"/>
                      </a:cubicBezTo>
                      <a:cubicBezTo>
                        <a:pt x="1442373" y="145415"/>
                        <a:pt x="1428385" y="152062"/>
                        <a:pt x="1414117" y="158190"/>
                      </a:cubicBezTo>
                      <a:cubicBezTo>
                        <a:pt x="1403919" y="162563"/>
                        <a:pt x="1393439" y="166677"/>
                        <a:pt x="1383284" y="170683"/>
                      </a:cubicBezTo>
                      <a:cubicBezTo>
                        <a:pt x="1380274" y="171852"/>
                        <a:pt x="1377287" y="173043"/>
                        <a:pt x="1374277" y="174234"/>
                      </a:cubicBezTo>
                      <a:cubicBezTo>
                        <a:pt x="1361329" y="179365"/>
                        <a:pt x="1347450" y="184778"/>
                        <a:pt x="1333593" y="189585"/>
                      </a:cubicBezTo>
                      <a:cubicBezTo>
                        <a:pt x="1322074" y="193591"/>
                        <a:pt x="1309364" y="197337"/>
                        <a:pt x="1293623" y="201364"/>
                      </a:cubicBezTo>
                      <a:cubicBezTo>
                        <a:pt x="1286023" y="203313"/>
                        <a:pt x="1278445" y="205305"/>
                        <a:pt x="1270867" y="207297"/>
                      </a:cubicBezTo>
                      <a:cubicBezTo>
                        <a:pt x="1250839" y="212580"/>
                        <a:pt x="1230118" y="218036"/>
                        <a:pt x="1209462" y="222323"/>
                      </a:cubicBezTo>
                      <a:cubicBezTo>
                        <a:pt x="1200259" y="224229"/>
                        <a:pt x="1190841" y="225961"/>
                        <a:pt x="1181747" y="227649"/>
                      </a:cubicBezTo>
                      <a:cubicBezTo>
                        <a:pt x="1176875" y="228559"/>
                        <a:pt x="1171982" y="229447"/>
                        <a:pt x="1167132" y="230378"/>
                      </a:cubicBezTo>
                      <a:cubicBezTo>
                        <a:pt x="1152538" y="233171"/>
                        <a:pt x="1138226" y="235856"/>
                        <a:pt x="1123589" y="238194"/>
                      </a:cubicBezTo>
                      <a:cubicBezTo>
                        <a:pt x="1098668" y="242178"/>
                        <a:pt x="1073119" y="244235"/>
                        <a:pt x="1048414" y="246227"/>
                      </a:cubicBezTo>
                      <a:lnTo>
                        <a:pt x="1038302" y="247050"/>
                      </a:lnTo>
                      <a:cubicBezTo>
                        <a:pt x="1003984" y="249865"/>
                        <a:pt x="976031" y="251856"/>
                        <a:pt x="950330" y="253307"/>
                      </a:cubicBezTo>
                      <a:cubicBezTo>
                        <a:pt x="917505" y="255169"/>
                        <a:pt x="888340" y="256165"/>
                        <a:pt x="861167" y="256338"/>
                      </a:cubicBezTo>
                      <a:cubicBezTo>
                        <a:pt x="858287" y="256382"/>
                        <a:pt x="855321" y="256382"/>
                        <a:pt x="852354" y="2563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6" name="任意多边形: 形状 525">
                  <a:extLst>
                    <a:ext uri="{FF2B5EF4-FFF2-40B4-BE49-F238E27FC236}">
                      <a16:creationId xmlns:a16="http://schemas.microsoft.com/office/drawing/2014/main" id="{40CCF45E-588B-C965-CB15-73B672337D8C}"/>
                    </a:ext>
                  </a:extLst>
                </p:cNvPr>
                <p:cNvSpPr/>
                <p:nvPr/>
              </p:nvSpPr>
              <p:spPr>
                <a:xfrm>
                  <a:off x="6660916" y="2788459"/>
                  <a:ext cx="1604879" cy="293375"/>
                </a:xfrm>
                <a:custGeom>
                  <a:avLst/>
                  <a:gdLst>
                    <a:gd name="connsiteX0" fmla="*/ 808123 w 1604879"/>
                    <a:gd name="connsiteY0" fmla="*/ 293375 h 293375"/>
                    <a:gd name="connsiteX1" fmla="*/ 738014 w 1604879"/>
                    <a:gd name="connsiteY1" fmla="*/ 291881 h 293375"/>
                    <a:gd name="connsiteX2" fmla="*/ 651731 w 1604879"/>
                    <a:gd name="connsiteY2" fmla="*/ 285104 h 293375"/>
                    <a:gd name="connsiteX3" fmla="*/ 565924 w 1604879"/>
                    <a:gd name="connsiteY3" fmla="*/ 273888 h 293375"/>
                    <a:gd name="connsiteX4" fmla="*/ 482715 w 1604879"/>
                    <a:gd name="connsiteY4" fmla="*/ 255701 h 293375"/>
                    <a:gd name="connsiteX5" fmla="*/ 479770 w 1604879"/>
                    <a:gd name="connsiteY5" fmla="*/ 254986 h 293375"/>
                    <a:gd name="connsiteX6" fmla="*/ 441662 w 1604879"/>
                    <a:gd name="connsiteY6" fmla="*/ 244961 h 293375"/>
                    <a:gd name="connsiteX7" fmla="*/ 400978 w 1604879"/>
                    <a:gd name="connsiteY7" fmla="*/ 232316 h 293375"/>
                    <a:gd name="connsiteX8" fmla="*/ 360446 w 1604879"/>
                    <a:gd name="connsiteY8" fmla="*/ 218957 h 293375"/>
                    <a:gd name="connsiteX9" fmla="*/ 321104 w 1604879"/>
                    <a:gd name="connsiteY9" fmla="*/ 203844 h 293375"/>
                    <a:gd name="connsiteX10" fmla="*/ 282238 w 1604879"/>
                    <a:gd name="connsiteY10" fmla="*/ 186587 h 293375"/>
                    <a:gd name="connsiteX11" fmla="*/ 271759 w 1604879"/>
                    <a:gd name="connsiteY11" fmla="*/ 181781 h 293375"/>
                    <a:gd name="connsiteX12" fmla="*/ 243828 w 1604879"/>
                    <a:gd name="connsiteY12" fmla="*/ 168486 h 293375"/>
                    <a:gd name="connsiteX13" fmla="*/ 200848 w 1604879"/>
                    <a:gd name="connsiteY13" fmla="*/ 145102 h 293375"/>
                    <a:gd name="connsiteX14" fmla="*/ 169669 w 1604879"/>
                    <a:gd name="connsiteY14" fmla="*/ 127910 h 293375"/>
                    <a:gd name="connsiteX15" fmla="*/ 98521 w 1604879"/>
                    <a:gd name="connsiteY15" fmla="*/ 82116 h 293375"/>
                    <a:gd name="connsiteX16" fmla="*/ 31551 w 1604879"/>
                    <a:gd name="connsiteY16" fmla="*/ 29545 h 293375"/>
                    <a:gd name="connsiteX17" fmla="*/ 350 w 1604879"/>
                    <a:gd name="connsiteY17" fmla="*/ 1895 h 293375"/>
                    <a:gd name="connsiteX18" fmla="*/ 285 w 1604879"/>
                    <a:gd name="connsiteY18" fmla="*/ 358 h 293375"/>
                    <a:gd name="connsiteX19" fmla="*/ 1823 w 1604879"/>
                    <a:gd name="connsiteY19" fmla="*/ 293 h 293375"/>
                    <a:gd name="connsiteX20" fmla="*/ 32980 w 1604879"/>
                    <a:gd name="connsiteY20" fmla="*/ 27899 h 293375"/>
                    <a:gd name="connsiteX21" fmla="*/ 99820 w 1604879"/>
                    <a:gd name="connsiteY21" fmla="*/ 80362 h 293375"/>
                    <a:gd name="connsiteX22" fmla="*/ 170709 w 1604879"/>
                    <a:gd name="connsiteY22" fmla="*/ 126005 h 293375"/>
                    <a:gd name="connsiteX23" fmla="*/ 201931 w 1604879"/>
                    <a:gd name="connsiteY23" fmla="*/ 143218 h 293375"/>
                    <a:gd name="connsiteX24" fmla="*/ 244845 w 1604879"/>
                    <a:gd name="connsiteY24" fmla="*/ 166581 h 293375"/>
                    <a:gd name="connsiteX25" fmla="*/ 272690 w 1604879"/>
                    <a:gd name="connsiteY25" fmla="*/ 179832 h 293375"/>
                    <a:gd name="connsiteX26" fmla="*/ 283169 w 1604879"/>
                    <a:gd name="connsiteY26" fmla="*/ 184660 h 293375"/>
                    <a:gd name="connsiteX27" fmla="*/ 321948 w 1604879"/>
                    <a:gd name="connsiteY27" fmla="*/ 201874 h 293375"/>
                    <a:gd name="connsiteX28" fmla="*/ 361117 w 1604879"/>
                    <a:gd name="connsiteY28" fmla="*/ 216943 h 293375"/>
                    <a:gd name="connsiteX29" fmla="*/ 401649 w 1604879"/>
                    <a:gd name="connsiteY29" fmla="*/ 230303 h 293375"/>
                    <a:gd name="connsiteX30" fmla="*/ 442269 w 1604879"/>
                    <a:gd name="connsiteY30" fmla="*/ 242926 h 293375"/>
                    <a:gd name="connsiteX31" fmla="*/ 480290 w 1604879"/>
                    <a:gd name="connsiteY31" fmla="*/ 252929 h 293375"/>
                    <a:gd name="connsiteX32" fmla="*/ 483234 w 1604879"/>
                    <a:gd name="connsiteY32" fmla="*/ 253644 h 293375"/>
                    <a:gd name="connsiteX33" fmla="*/ 566292 w 1604879"/>
                    <a:gd name="connsiteY33" fmla="*/ 271788 h 293375"/>
                    <a:gd name="connsiteX34" fmla="*/ 651969 w 1604879"/>
                    <a:gd name="connsiteY34" fmla="*/ 282982 h 293375"/>
                    <a:gd name="connsiteX35" fmla="*/ 738122 w 1604879"/>
                    <a:gd name="connsiteY35" fmla="*/ 289759 h 293375"/>
                    <a:gd name="connsiteX36" fmla="*/ 824687 w 1604879"/>
                    <a:gd name="connsiteY36" fmla="*/ 291188 h 293375"/>
                    <a:gd name="connsiteX37" fmla="*/ 911209 w 1604879"/>
                    <a:gd name="connsiteY37" fmla="*/ 287767 h 293375"/>
                    <a:gd name="connsiteX38" fmla="*/ 996821 w 1604879"/>
                    <a:gd name="connsiteY38" fmla="*/ 278868 h 293375"/>
                    <a:gd name="connsiteX39" fmla="*/ 1080398 w 1604879"/>
                    <a:gd name="connsiteY39" fmla="*/ 264903 h 293375"/>
                    <a:gd name="connsiteX40" fmla="*/ 1162307 w 1604879"/>
                    <a:gd name="connsiteY40" fmla="*/ 244701 h 293375"/>
                    <a:gd name="connsiteX41" fmla="*/ 1234365 w 1604879"/>
                    <a:gd name="connsiteY41" fmla="*/ 221425 h 293375"/>
                    <a:gd name="connsiteX42" fmla="*/ 1242680 w 1604879"/>
                    <a:gd name="connsiteY42" fmla="*/ 218611 h 293375"/>
                    <a:gd name="connsiteX43" fmla="*/ 1319978 w 1604879"/>
                    <a:gd name="connsiteY43" fmla="*/ 186609 h 293375"/>
                    <a:gd name="connsiteX44" fmla="*/ 1395240 w 1604879"/>
                    <a:gd name="connsiteY44" fmla="*/ 148588 h 293375"/>
                    <a:gd name="connsiteX45" fmla="*/ 1468099 w 1604879"/>
                    <a:gd name="connsiteY45" fmla="*/ 105327 h 293375"/>
                    <a:gd name="connsiteX46" fmla="*/ 1538079 w 1604879"/>
                    <a:gd name="connsiteY46" fmla="*/ 55268 h 293375"/>
                    <a:gd name="connsiteX47" fmla="*/ 1603056 w 1604879"/>
                    <a:gd name="connsiteY47" fmla="*/ 358 h 293375"/>
                    <a:gd name="connsiteX48" fmla="*/ 1604594 w 1604879"/>
                    <a:gd name="connsiteY48" fmla="*/ 423 h 293375"/>
                    <a:gd name="connsiteX49" fmla="*/ 1604529 w 1604879"/>
                    <a:gd name="connsiteY49" fmla="*/ 1960 h 293375"/>
                    <a:gd name="connsiteX50" fmla="*/ 1539421 w 1604879"/>
                    <a:gd name="connsiteY50" fmla="*/ 56978 h 293375"/>
                    <a:gd name="connsiteX51" fmla="*/ 1469312 w 1604879"/>
                    <a:gd name="connsiteY51" fmla="*/ 107146 h 293375"/>
                    <a:gd name="connsiteX52" fmla="*/ 1396323 w 1604879"/>
                    <a:gd name="connsiteY52" fmla="*/ 150493 h 293375"/>
                    <a:gd name="connsiteX53" fmla="*/ 1320930 w 1604879"/>
                    <a:gd name="connsiteY53" fmla="*/ 188579 h 293375"/>
                    <a:gd name="connsiteX54" fmla="*/ 1243394 w 1604879"/>
                    <a:gd name="connsiteY54" fmla="*/ 220668 h 293375"/>
                    <a:gd name="connsiteX55" fmla="*/ 1235080 w 1604879"/>
                    <a:gd name="connsiteY55" fmla="*/ 223482 h 293375"/>
                    <a:gd name="connsiteX56" fmla="*/ 1162914 w 1604879"/>
                    <a:gd name="connsiteY56" fmla="*/ 246780 h 293375"/>
                    <a:gd name="connsiteX57" fmla="*/ 1080852 w 1604879"/>
                    <a:gd name="connsiteY57" fmla="*/ 267025 h 293375"/>
                    <a:gd name="connsiteX58" fmla="*/ 997102 w 1604879"/>
                    <a:gd name="connsiteY58" fmla="*/ 281033 h 293375"/>
                    <a:gd name="connsiteX59" fmla="*/ 911360 w 1604879"/>
                    <a:gd name="connsiteY59" fmla="*/ 289954 h 293375"/>
                    <a:gd name="connsiteX60" fmla="*/ 824687 w 1604879"/>
                    <a:gd name="connsiteY60" fmla="*/ 293375 h 293375"/>
                    <a:gd name="connsiteX61" fmla="*/ 808123 w 1604879"/>
                    <a:gd name="connsiteY61" fmla="*/ 293375 h 29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604879" h="293375">
                      <a:moveTo>
                        <a:pt x="808123" y="293375"/>
                      </a:moveTo>
                      <a:cubicBezTo>
                        <a:pt x="781989" y="293375"/>
                        <a:pt x="759406" y="292899"/>
                        <a:pt x="738014" y="291881"/>
                      </a:cubicBezTo>
                      <a:cubicBezTo>
                        <a:pt x="709130" y="290517"/>
                        <a:pt x="680095" y="288244"/>
                        <a:pt x="651731" y="285104"/>
                      </a:cubicBezTo>
                      <a:cubicBezTo>
                        <a:pt x="625293" y="282181"/>
                        <a:pt x="595305" y="278847"/>
                        <a:pt x="565924" y="273888"/>
                      </a:cubicBezTo>
                      <a:cubicBezTo>
                        <a:pt x="538837" y="269298"/>
                        <a:pt x="512205" y="262954"/>
                        <a:pt x="482715" y="255701"/>
                      </a:cubicBezTo>
                      <a:lnTo>
                        <a:pt x="479770" y="254986"/>
                      </a:lnTo>
                      <a:cubicBezTo>
                        <a:pt x="467233" y="251912"/>
                        <a:pt x="454264" y="248729"/>
                        <a:pt x="441662" y="244961"/>
                      </a:cubicBezTo>
                      <a:cubicBezTo>
                        <a:pt x="428520" y="241021"/>
                        <a:pt x="414532" y="236798"/>
                        <a:pt x="400978" y="232316"/>
                      </a:cubicBezTo>
                      <a:cubicBezTo>
                        <a:pt x="387467" y="227856"/>
                        <a:pt x="373978" y="223396"/>
                        <a:pt x="360446" y="218957"/>
                      </a:cubicBezTo>
                      <a:cubicBezTo>
                        <a:pt x="347195" y="214605"/>
                        <a:pt x="334290" y="209322"/>
                        <a:pt x="321104" y="203844"/>
                      </a:cubicBezTo>
                      <a:cubicBezTo>
                        <a:pt x="309563" y="199037"/>
                        <a:pt x="297200" y="193559"/>
                        <a:pt x="282238" y="186587"/>
                      </a:cubicBezTo>
                      <a:cubicBezTo>
                        <a:pt x="278752" y="184963"/>
                        <a:pt x="275266" y="183383"/>
                        <a:pt x="271759" y="181781"/>
                      </a:cubicBezTo>
                      <a:cubicBezTo>
                        <a:pt x="262535" y="177580"/>
                        <a:pt x="253008" y="173206"/>
                        <a:pt x="243828" y="168486"/>
                      </a:cubicBezTo>
                      <a:cubicBezTo>
                        <a:pt x="229321" y="161016"/>
                        <a:pt x="214857" y="152918"/>
                        <a:pt x="200848" y="145102"/>
                      </a:cubicBezTo>
                      <a:cubicBezTo>
                        <a:pt x="190650" y="139408"/>
                        <a:pt x="180127" y="133518"/>
                        <a:pt x="169669" y="127910"/>
                      </a:cubicBezTo>
                      <a:cubicBezTo>
                        <a:pt x="148147" y="116391"/>
                        <a:pt x="125543" y="101841"/>
                        <a:pt x="98521" y="82116"/>
                      </a:cubicBezTo>
                      <a:cubicBezTo>
                        <a:pt x="71867" y="62673"/>
                        <a:pt x="50583" y="45957"/>
                        <a:pt x="31551" y="29545"/>
                      </a:cubicBezTo>
                      <a:cubicBezTo>
                        <a:pt x="21894" y="21231"/>
                        <a:pt x="11696" y="12180"/>
                        <a:pt x="350" y="1895"/>
                      </a:cubicBezTo>
                      <a:cubicBezTo>
                        <a:pt x="-83" y="1484"/>
                        <a:pt x="-126" y="813"/>
                        <a:pt x="285" y="358"/>
                      </a:cubicBezTo>
                      <a:cubicBezTo>
                        <a:pt x="697" y="-97"/>
                        <a:pt x="1368" y="-118"/>
                        <a:pt x="1823" y="293"/>
                      </a:cubicBezTo>
                      <a:cubicBezTo>
                        <a:pt x="13147" y="10556"/>
                        <a:pt x="23345" y="19585"/>
                        <a:pt x="32980" y="27899"/>
                      </a:cubicBezTo>
                      <a:cubicBezTo>
                        <a:pt x="51969" y="44268"/>
                        <a:pt x="73210" y="60941"/>
                        <a:pt x="99820" y="80362"/>
                      </a:cubicBezTo>
                      <a:cubicBezTo>
                        <a:pt x="126755" y="100022"/>
                        <a:pt x="149295" y="114529"/>
                        <a:pt x="170709" y="126005"/>
                      </a:cubicBezTo>
                      <a:cubicBezTo>
                        <a:pt x="181188" y="131613"/>
                        <a:pt x="191733" y="137502"/>
                        <a:pt x="201931" y="143218"/>
                      </a:cubicBezTo>
                      <a:cubicBezTo>
                        <a:pt x="215897" y="151035"/>
                        <a:pt x="230360" y="159111"/>
                        <a:pt x="244845" y="166581"/>
                      </a:cubicBezTo>
                      <a:cubicBezTo>
                        <a:pt x="253982" y="171279"/>
                        <a:pt x="263488" y="175631"/>
                        <a:pt x="272690" y="179832"/>
                      </a:cubicBezTo>
                      <a:cubicBezTo>
                        <a:pt x="276198" y="181434"/>
                        <a:pt x="279683" y="183036"/>
                        <a:pt x="283169" y="184660"/>
                      </a:cubicBezTo>
                      <a:cubicBezTo>
                        <a:pt x="298109" y="191611"/>
                        <a:pt x="310429" y="197089"/>
                        <a:pt x="321948" y="201874"/>
                      </a:cubicBezTo>
                      <a:cubicBezTo>
                        <a:pt x="335069" y="207352"/>
                        <a:pt x="347952" y="212613"/>
                        <a:pt x="361117" y="216943"/>
                      </a:cubicBezTo>
                      <a:cubicBezTo>
                        <a:pt x="374628" y="221382"/>
                        <a:pt x="388139" y="225821"/>
                        <a:pt x="401649" y="230303"/>
                      </a:cubicBezTo>
                      <a:cubicBezTo>
                        <a:pt x="415182" y="234785"/>
                        <a:pt x="429126" y="238985"/>
                        <a:pt x="442269" y="242926"/>
                      </a:cubicBezTo>
                      <a:cubicBezTo>
                        <a:pt x="454827" y="246693"/>
                        <a:pt x="467775" y="249855"/>
                        <a:pt x="480290" y="252929"/>
                      </a:cubicBezTo>
                      <a:lnTo>
                        <a:pt x="483234" y="253644"/>
                      </a:lnTo>
                      <a:cubicBezTo>
                        <a:pt x="512681" y="260875"/>
                        <a:pt x="539270" y="267219"/>
                        <a:pt x="566292" y="271788"/>
                      </a:cubicBezTo>
                      <a:cubicBezTo>
                        <a:pt x="595608" y="276746"/>
                        <a:pt x="625553" y="280059"/>
                        <a:pt x="651969" y="282982"/>
                      </a:cubicBezTo>
                      <a:cubicBezTo>
                        <a:pt x="680290" y="286122"/>
                        <a:pt x="709282" y="288395"/>
                        <a:pt x="738122" y="289759"/>
                      </a:cubicBezTo>
                      <a:cubicBezTo>
                        <a:pt x="763866" y="290972"/>
                        <a:pt x="791365" y="291405"/>
                        <a:pt x="824687" y="291188"/>
                      </a:cubicBezTo>
                      <a:cubicBezTo>
                        <a:pt x="852488" y="290993"/>
                        <a:pt x="881610" y="289846"/>
                        <a:pt x="911209" y="287767"/>
                      </a:cubicBezTo>
                      <a:cubicBezTo>
                        <a:pt x="936780" y="285970"/>
                        <a:pt x="963996" y="283155"/>
                        <a:pt x="996821" y="278868"/>
                      </a:cubicBezTo>
                      <a:cubicBezTo>
                        <a:pt x="1028931" y="274689"/>
                        <a:pt x="1055476" y="270251"/>
                        <a:pt x="1080398" y="264903"/>
                      </a:cubicBezTo>
                      <a:cubicBezTo>
                        <a:pt x="1112984" y="257909"/>
                        <a:pt x="1139010" y="251479"/>
                        <a:pt x="1162307" y="244701"/>
                      </a:cubicBezTo>
                      <a:cubicBezTo>
                        <a:pt x="1186558" y="237643"/>
                        <a:pt x="1210873" y="229393"/>
                        <a:pt x="1234365" y="221425"/>
                      </a:cubicBezTo>
                      <a:lnTo>
                        <a:pt x="1242680" y="218611"/>
                      </a:lnTo>
                      <a:cubicBezTo>
                        <a:pt x="1270308" y="209257"/>
                        <a:pt x="1297265" y="197175"/>
                        <a:pt x="1319978" y="186609"/>
                      </a:cubicBezTo>
                      <a:cubicBezTo>
                        <a:pt x="1347736" y="173683"/>
                        <a:pt x="1372354" y="161254"/>
                        <a:pt x="1395240" y="148588"/>
                      </a:cubicBezTo>
                      <a:cubicBezTo>
                        <a:pt x="1417065" y="136528"/>
                        <a:pt x="1442788" y="121934"/>
                        <a:pt x="1468099" y="105327"/>
                      </a:cubicBezTo>
                      <a:cubicBezTo>
                        <a:pt x="1491916" y="89694"/>
                        <a:pt x="1515452" y="72849"/>
                        <a:pt x="1538079" y="55268"/>
                      </a:cubicBezTo>
                      <a:cubicBezTo>
                        <a:pt x="1559103" y="38920"/>
                        <a:pt x="1580343" y="20949"/>
                        <a:pt x="1603056" y="358"/>
                      </a:cubicBezTo>
                      <a:cubicBezTo>
                        <a:pt x="1603490" y="-32"/>
                        <a:pt x="1604182" y="-10"/>
                        <a:pt x="1604594" y="423"/>
                      </a:cubicBezTo>
                      <a:cubicBezTo>
                        <a:pt x="1605005" y="878"/>
                        <a:pt x="1604962" y="1549"/>
                        <a:pt x="1604529" y="1960"/>
                      </a:cubicBezTo>
                      <a:cubicBezTo>
                        <a:pt x="1581772" y="22595"/>
                        <a:pt x="1560467" y="40588"/>
                        <a:pt x="1539421" y="56978"/>
                      </a:cubicBezTo>
                      <a:cubicBezTo>
                        <a:pt x="1516773" y="74603"/>
                        <a:pt x="1493172" y="91492"/>
                        <a:pt x="1469312" y="107146"/>
                      </a:cubicBezTo>
                      <a:cubicBezTo>
                        <a:pt x="1443936" y="123796"/>
                        <a:pt x="1418170" y="138411"/>
                        <a:pt x="1396323" y="150493"/>
                      </a:cubicBezTo>
                      <a:cubicBezTo>
                        <a:pt x="1373393" y="163181"/>
                        <a:pt x="1348731" y="175631"/>
                        <a:pt x="1320930" y="188579"/>
                      </a:cubicBezTo>
                      <a:cubicBezTo>
                        <a:pt x="1298152" y="199189"/>
                        <a:pt x="1271131" y="211292"/>
                        <a:pt x="1243394" y="220668"/>
                      </a:cubicBezTo>
                      <a:lnTo>
                        <a:pt x="1235080" y="223482"/>
                      </a:lnTo>
                      <a:cubicBezTo>
                        <a:pt x="1211544" y="231450"/>
                        <a:pt x="1187229" y="239700"/>
                        <a:pt x="1162914" y="246780"/>
                      </a:cubicBezTo>
                      <a:cubicBezTo>
                        <a:pt x="1139551" y="253579"/>
                        <a:pt x="1113482" y="260009"/>
                        <a:pt x="1080852" y="267025"/>
                      </a:cubicBezTo>
                      <a:cubicBezTo>
                        <a:pt x="1055866" y="272394"/>
                        <a:pt x="1029256" y="276833"/>
                        <a:pt x="997102" y="281033"/>
                      </a:cubicBezTo>
                      <a:cubicBezTo>
                        <a:pt x="964234" y="285321"/>
                        <a:pt x="936975" y="288157"/>
                        <a:pt x="911360" y="289954"/>
                      </a:cubicBezTo>
                      <a:cubicBezTo>
                        <a:pt x="881697" y="292033"/>
                        <a:pt x="852553" y="293180"/>
                        <a:pt x="824687" y="293375"/>
                      </a:cubicBezTo>
                      <a:cubicBezTo>
                        <a:pt x="819014" y="293353"/>
                        <a:pt x="813493" y="293375"/>
                        <a:pt x="808123" y="2933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93" name="弧形 492">
              <a:extLst>
                <a:ext uri="{FF2B5EF4-FFF2-40B4-BE49-F238E27FC236}">
                  <a16:creationId xmlns:a16="http://schemas.microsoft.com/office/drawing/2014/main" id="{C16E0582-7122-3B93-2A12-43337AA46815}"/>
                </a:ext>
              </a:extLst>
            </p:cNvPr>
            <p:cNvSpPr/>
            <p:nvPr/>
          </p:nvSpPr>
          <p:spPr>
            <a:xfrm>
              <a:off x="2097723" y="3221583"/>
              <a:ext cx="1400464" cy="1400464"/>
            </a:xfrm>
            <a:prstGeom prst="arc">
              <a:avLst>
                <a:gd name="adj1" fmla="val 16200000"/>
                <a:gd name="adj2" fmla="val 21590380"/>
              </a:avLst>
            </a:prstGeom>
            <a:ln w="76200" cap="rnd"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15" name="组合 414">
            <a:extLst>
              <a:ext uri="{FF2B5EF4-FFF2-40B4-BE49-F238E27FC236}">
                <a16:creationId xmlns:a16="http://schemas.microsoft.com/office/drawing/2014/main" id="{B2281301-D4DD-7234-FCEF-AD1BD88D0FF3}"/>
              </a:ext>
            </a:extLst>
          </p:cNvPr>
          <p:cNvGrpSpPr/>
          <p:nvPr/>
        </p:nvGrpSpPr>
        <p:grpSpPr>
          <a:xfrm>
            <a:off x="1994591" y="3118451"/>
            <a:ext cx="1606726" cy="1606726"/>
            <a:chOff x="1994591" y="3118451"/>
            <a:chExt cx="1606726" cy="1606726"/>
          </a:xfrm>
        </p:grpSpPr>
        <p:sp>
          <p:nvSpPr>
            <p:cNvPr id="381" name="椭圆 380">
              <a:extLst>
                <a:ext uri="{FF2B5EF4-FFF2-40B4-BE49-F238E27FC236}">
                  <a16:creationId xmlns:a16="http://schemas.microsoft.com/office/drawing/2014/main" id="{97B4FE0D-1D02-56FB-E4A6-204D81E468BA}"/>
                </a:ext>
              </a:extLst>
            </p:cNvPr>
            <p:cNvSpPr/>
            <p:nvPr/>
          </p:nvSpPr>
          <p:spPr>
            <a:xfrm>
              <a:off x="1994591" y="3118451"/>
              <a:ext cx="1606726" cy="1606726"/>
            </a:xfrm>
            <a:prstGeom prst="ellipse">
              <a:avLst/>
            </a:prstGeom>
            <a:gradFill flip="none" rotWithShape="1">
              <a:gsLst>
                <a:gs pos="23000">
                  <a:schemeClr val="tx1">
                    <a:alpha val="0"/>
                  </a:schemeClr>
                </a:gs>
                <a:gs pos="90000">
                  <a:schemeClr val="tx1">
                    <a:alpha val="92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32166AF0-D8F7-13A2-B509-33576C8DA5E9}"/>
                </a:ext>
              </a:extLst>
            </p:cNvPr>
            <p:cNvGrpSpPr/>
            <p:nvPr/>
          </p:nvGrpSpPr>
          <p:grpSpPr>
            <a:xfrm>
              <a:off x="2193434" y="3317294"/>
              <a:ext cx="1209040" cy="1209040"/>
              <a:chOff x="1992118" y="3526895"/>
              <a:chExt cx="1209040" cy="1209040"/>
            </a:xfrm>
          </p:grpSpPr>
          <p:sp>
            <p:nvSpPr>
              <p:cNvPr id="39" name="椭圆 38">
                <a:extLst>
                  <a:ext uri="{FF2B5EF4-FFF2-40B4-BE49-F238E27FC236}">
                    <a16:creationId xmlns:a16="http://schemas.microsoft.com/office/drawing/2014/main" id="{D81D4764-0616-9B4F-AC36-8D472E705A24}"/>
                  </a:ext>
                </a:extLst>
              </p:cNvPr>
              <p:cNvSpPr/>
              <p:nvPr/>
            </p:nvSpPr>
            <p:spPr>
              <a:xfrm>
                <a:off x="1992118" y="3526895"/>
                <a:ext cx="1209040" cy="120904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2" name="组合 81">
                <a:extLst>
                  <a:ext uri="{FF2B5EF4-FFF2-40B4-BE49-F238E27FC236}">
                    <a16:creationId xmlns:a16="http://schemas.microsoft.com/office/drawing/2014/main" id="{7D3C9104-1C05-4FE2-5409-D34EE91ADD2A}"/>
                  </a:ext>
                </a:extLst>
              </p:cNvPr>
              <p:cNvGrpSpPr/>
              <p:nvPr/>
            </p:nvGrpSpPr>
            <p:grpSpPr>
              <a:xfrm flipV="1">
                <a:off x="1992118" y="3542091"/>
                <a:ext cx="1209039" cy="1193844"/>
                <a:chOff x="6379682" y="1029203"/>
                <a:chExt cx="2167412" cy="2052631"/>
              </a:xfrm>
            </p:grpSpPr>
            <p:sp>
              <p:nvSpPr>
                <p:cNvPr id="83" name="任意多边形: 形状 82">
                  <a:extLst>
                    <a:ext uri="{FF2B5EF4-FFF2-40B4-BE49-F238E27FC236}">
                      <a16:creationId xmlns:a16="http://schemas.microsoft.com/office/drawing/2014/main" id="{DA875004-54CD-3F71-3D22-4164DD71B9F6}"/>
                    </a:ext>
                  </a:extLst>
                </p:cNvPr>
                <p:cNvSpPr/>
                <p:nvPr/>
              </p:nvSpPr>
              <p:spPr>
                <a:xfrm>
                  <a:off x="6660873" y="1029203"/>
                  <a:ext cx="1604879" cy="305592"/>
                </a:xfrm>
                <a:custGeom>
                  <a:avLst/>
                  <a:gdLst>
                    <a:gd name="connsiteX0" fmla="*/ 1603858 w 1604879"/>
                    <a:gd name="connsiteY0" fmla="*/ 305593 h 305592"/>
                    <a:gd name="connsiteX1" fmla="*/ 1603121 w 1604879"/>
                    <a:gd name="connsiteY1" fmla="*/ 305311 h 305592"/>
                    <a:gd name="connsiteX2" fmla="*/ 1536715 w 1604879"/>
                    <a:gd name="connsiteY2" fmla="*/ 250380 h 305592"/>
                    <a:gd name="connsiteX3" fmla="*/ 1466215 w 1604879"/>
                    <a:gd name="connsiteY3" fmla="*/ 199953 h 305592"/>
                    <a:gd name="connsiteX4" fmla="*/ 1460694 w 1604879"/>
                    <a:gd name="connsiteY4" fmla="*/ 196207 h 305592"/>
                    <a:gd name="connsiteX5" fmla="*/ 1430641 w 1604879"/>
                    <a:gd name="connsiteY5" fmla="*/ 176005 h 305592"/>
                    <a:gd name="connsiteX6" fmla="*/ 1394742 w 1604879"/>
                    <a:gd name="connsiteY6" fmla="*/ 154613 h 305592"/>
                    <a:gd name="connsiteX7" fmla="*/ 1357089 w 1604879"/>
                    <a:gd name="connsiteY7" fmla="*/ 134390 h 305592"/>
                    <a:gd name="connsiteX8" fmla="*/ 1348169 w 1604879"/>
                    <a:gd name="connsiteY8" fmla="*/ 129692 h 305592"/>
                    <a:gd name="connsiteX9" fmla="*/ 1319631 w 1604879"/>
                    <a:gd name="connsiteY9" fmla="*/ 115206 h 305592"/>
                    <a:gd name="connsiteX10" fmla="*/ 1281112 w 1604879"/>
                    <a:gd name="connsiteY10" fmla="*/ 97690 h 305592"/>
                    <a:gd name="connsiteX11" fmla="*/ 1269030 w 1604879"/>
                    <a:gd name="connsiteY11" fmla="*/ 92472 h 305592"/>
                    <a:gd name="connsiteX12" fmla="*/ 1242637 w 1604879"/>
                    <a:gd name="connsiteY12" fmla="*/ 80823 h 305592"/>
                    <a:gd name="connsiteX13" fmla="*/ 1204074 w 1604879"/>
                    <a:gd name="connsiteY13" fmla="*/ 65775 h 305592"/>
                    <a:gd name="connsiteX14" fmla="*/ 1163931 w 1604879"/>
                    <a:gd name="connsiteY14" fmla="*/ 52870 h 305592"/>
                    <a:gd name="connsiteX15" fmla="*/ 1151113 w 1604879"/>
                    <a:gd name="connsiteY15" fmla="*/ 48995 h 305592"/>
                    <a:gd name="connsiteX16" fmla="*/ 1123312 w 1604879"/>
                    <a:gd name="connsiteY16" fmla="*/ 40918 h 305592"/>
                    <a:gd name="connsiteX17" fmla="*/ 1081632 w 1604879"/>
                    <a:gd name="connsiteY17" fmla="*/ 30958 h 305592"/>
                    <a:gd name="connsiteX18" fmla="*/ 1060023 w 1604879"/>
                    <a:gd name="connsiteY18" fmla="*/ 26346 h 305592"/>
                    <a:gd name="connsiteX19" fmla="*/ 1039216 w 1604879"/>
                    <a:gd name="connsiteY19" fmla="*/ 21908 h 305592"/>
                    <a:gd name="connsiteX20" fmla="*/ 997774 w 1604879"/>
                    <a:gd name="connsiteY20" fmla="*/ 13897 h 305592"/>
                    <a:gd name="connsiteX21" fmla="*/ 912053 w 1604879"/>
                    <a:gd name="connsiteY21" fmla="*/ 4651 h 305592"/>
                    <a:gd name="connsiteX22" fmla="*/ 825532 w 1604879"/>
                    <a:gd name="connsiteY22" fmla="*/ 2204 h 305592"/>
                    <a:gd name="connsiteX23" fmla="*/ 810202 w 1604879"/>
                    <a:gd name="connsiteY23" fmla="*/ 2183 h 305592"/>
                    <a:gd name="connsiteX24" fmla="*/ 738101 w 1604879"/>
                    <a:gd name="connsiteY24" fmla="*/ 2854 h 305592"/>
                    <a:gd name="connsiteX25" fmla="*/ 651536 w 1604879"/>
                    <a:gd name="connsiteY25" fmla="*/ 9176 h 305592"/>
                    <a:gd name="connsiteX26" fmla="*/ 609033 w 1604879"/>
                    <a:gd name="connsiteY26" fmla="*/ 14936 h 305592"/>
                    <a:gd name="connsiteX27" fmla="*/ 571683 w 1604879"/>
                    <a:gd name="connsiteY27" fmla="*/ 22168 h 305592"/>
                    <a:gd name="connsiteX28" fmla="*/ 559601 w 1604879"/>
                    <a:gd name="connsiteY28" fmla="*/ 24701 h 305592"/>
                    <a:gd name="connsiteX29" fmla="*/ 482845 w 1604879"/>
                    <a:gd name="connsiteY29" fmla="*/ 42304 h 305592"/>
                    <a:gd name="connsiteX30" fmla="*/ 401108 w 1604879"/>
                    <a:gd name="connsiteY30" fmla="*/ 67507 h 305592"/>
                    <a:gd name="connsiteX31" fmla="*/ 321862 w 1604879"/>
                    <a:gd name="connsiteY31" fmla="*/ 99725 h 305592"/>
                    <a:gd name="connsiteX32" fmla="*/ 244845 w 1604879"/>
                    <a:gd name="connsiteY32" fmla="*/ 136729 h 305592"/>
                    <a:gd name="connsiteX33" fmla="*/ 171142 w 1604879"/>
                    <a:gd name="connsiteY33" fmla="*/ 178474 h 305592"/>
                    <a:gd name="connsiteX34" fmla="*/ 100145 w 1604879"/>
                    <a:gd name="connsiteY34" fmla="*/ 226130 h 305592"/>
                    <a:gd name="connsiteX35" fmla="*/ 32958 w 1604879"/>
                    <a:gd name="connsiteY35" fmla="*/ 278073 h 305592"/>
                    <a:gd name="connsiteX36" fmla="*/ 1823 w 1604879"/>
                    <a:gd name="connsiteY36" fmla="*/ 305268 h 305592"/>
                    <a:gd name="connsiteX37" fmla="*/ 285 w 1604879"/>
                    <a:gd name="connsiteY37" fmla="*/ 305203 h 305592"/>
                    <a:gd name="connsiteX38" fmla="*/ 350 w 1604879"/>
                    <a:gd name="connsiteY38" fmla="*/ 303666 h 305592"/>
                    <a:gd name="connsiteX39" fmla="*/ 31551 w 1604879"/>
                    <a:gd name="connsiteY39" fmla="*/ 276428 h 305592"/>
                    <a:gd name="connsiteX40" fmla="*/ 98867 w 1604879"/>
                    <a:gd name="connsiteY40" fmla="*/ 224376 h 305592"/>
                    <a:gd name="connsiteX41" fmla="*/ 169973 w 1604879"/>
                    <a:gd name="connsiteY41" fmla="*/ 176655 h 305592"/>
                    <a:gd name="connsiteX42" fmla="*/ 243828 w 1604879"/>
                    <a:gd name="connsiteY42" fmla="*/ 134823 h 305592"/>
                    <a:gd name="connsiteX43" fmla="*/ 320974 w 1604879"/>
                    <a:gd name="connsiteY43" fmla="*/ 97755 h 305592"/>
                    <a:gd name="connsiteX44" fmla="*/ 400394 w 1604879"/>
                    <a:gd name="connsiteY44" fmla="*/ 65472 h 305592"/>
                    <a:gd name="connsiteX45" fmla="*/ 482282 w 1604879"/>
                    <a:gd name="connsiteY45" fmla="*/ 40225 h 305592"/>
                    <a:gd name="connsiteX46" fmla="*/ 559168 w 1604879"/>
                    <a:gd name="connsiteY46" fmla="*/ 22579 h 305592"/>
                    <a:gd name="connsiteX47" fmla="*/ 571250 w 1604879"/>
                    <a:gd name="connsiteY47" fmla="*/ 20046 h 305592"/>
                    <a:gd name="connsiteX48" fmla="*/ 608708 w 1604879"/>
                    <a:gd name="connsiteY48" fmla="*/ 12792 h 305592"/>
                    <a:gd name="connsiteX49" fmla="*/ 651319 w 1604879"/>
                    <a:gd name="connsiteY49" fmla="*/ 7033 h 305592"/>
                    <a:gd name="connsiteX50" fmla="*/ 738036 w 1604879"/>
                    <a:gd name="connsiteY50" fmla="*/ 689 h 305592"/>
                    <a:gd name="connsiteX51" fmla="*/ 810202 w 1604879"/>
                    <a:gd name="connsiteY51" fmla="*/ 18 h 305592"/>
                    <a:gd name="connsiteX52" fmla="*/ 825532 w 1604879"/>
                    <a:gd name="connsiteY52" fmla="*/ 39 h 305592"/>
                    <a:gd name="connsiteX53" fmla="*/ 912205 w 1604879"/>
                    <a:gd name="connsiteY53" fmla="*/ 2486 h 305592"/>
                    <a:gd name="connsiteX54" fmla="*/ 998098 w 1604879"/>
                    <a:gd name="connsiteY54" fmla="*/ 11753 h 305592"/>
                    <a:gd name="connsiteX55" fmla="*/ 1039692 w 1604879"/>
                    <a:gd name="connsiteY55" fmla="*/ 19786 h 305592"/>
                    <a:gd name="connsiteX56" fmla="*/ 1060478 w 1604879"/>
                    <a:gd name="connsiteY56" fmla="*/ 24225 h 305592"/>
                    <a:gd name="connsiteX57" fmla="*/ 1082108 w 1604879"/>
                    <a:gd name="connsiteY57" fmla="*/ 28858 h 305592"/>
                    <a:gd name="connsiteX58" fmla="*/ 1123853 w 1604879"/>
                    <a:gd name="connsiteY58" fmla="*/ 38840 h 305592"/>
                    <a:gd name="connsiteX59" fmla="*/ 1151741 w 1604879"/>
                    <a:gd name="connsiteY59" fmla="*/ 46938 h 305592"/>
                    <a:gd name="connsiteX60" fmla="*/ 1164538 w 1604879"/>
                    <a:gd name="connsiteY60" fmla="*/ 50792 h 305592"/>
                    <a:gd name="connsiteX61" fmla="*/ 1204767 w 1604879"/>
                    <a:gd name="connsiteY61" fmla="*/ 63740 h 305592"/>
                    <a:gd name="connsiteX62" fmla="*/ 1243524 w 1604879"/>
                    <a:gd name="connsiteY62" fmla="*/ 78874 h 305592"/>
                    <a:gd name="connsiteX63" fmla="*/ 1269853 w 1604879"/>
                    <a:gd name="connsiteY63" fmla="*/ 90502 h 305592"/>
                    <a:gd name="connsiteX64" fmla="*/ 1281935 w 1604879"/>
                    <a:gd name="connsiteY64" fmla="*/ 95720 h 305592"/>
                    <a:gd name="connsiteX65" fmla="*/ 1320497 w 1604879"/>
                    <a:gd name="connsiteY65" fmla="*/ 113258 h 305592"/>
                    <a:gd name="connsiteX66" fmla="*/ 1349143 w 1604879"/>
                    <a:gd name="connsiteY66" fmla="*/ 127786 h 305592"/>
                    <a:gd name="connsiteX67" fmla="*/ 1358042 w 1604879"/>
                    <a:gd name="connsiteY67" fmla="*/ 132463 h 305592"/>
                    <a:gd name="connsiteX68" fmla="*/ 1395738 w 1604879"/>
                    <a:gd name="connsiteY68" fmla="*/ 152708 h 305592"/>
                    <a:gd name="connsiteX69" fmla="*/ 1431767 w 1604879"/>
                    <a:gd name="connsiteY69" fmla="*/ 174165 h 305592"/>
                    <a:gd name="connsiteX70" fmla="*/ 1461864 w 1604879"/>
                    <a:gd name="connsiteY70" fmla="*/ 194366 h 305592"/>
                    <a:gd name="connsiteX71" fmla="*/ 1467385 w 1604879"/>
                    <a:gd name="connsiteY71" fmla="*/ 198112 h 305592"/>
                    <a:gd name="connsiteX72" fmla="*/ 1537992 w 1604879"/>
                    <a:gd name="connsiteY72" fmla="*/ 248626 h 305592"/>
                    <a:gd name="connsiteX73" fmla="*/ 1604529 w 1604879"/>
                    <a:gd name="connsiteY73" fmla="*/ 303666 h 305592"/>
                    <a:gd name="connsiteX74" fmla="*/ 1604594 w 1604879"/>
                    <a:gd name="connsiteY74" fmla="*/ 305203 h 305592"/>
                    <a:gd name="connsiteX75" fmla="*/ 1603858 w 1604879"/>
                    <a:gd name="connsiteY75" fmla="*/ 305593 h 305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604879" h="305592">
                      <a:moveTo>
                        <a:pt x="1603858" y="305593"/>
                      </a:moveTo>
                      <a:cubicBezTo>
                        <a:pt x="1603598" y="305593"/>
                        <a:pt x="1603338" y="305506"/>
                        <a:pt x="1603121" y="305311"/>
                      </a:cubicBezTo>
                      <a:cubicBezTo>
                        <a:pt x="1584154" y="288098"/>
                        <a:pt x="1563043" y="270647"/>
                        <a:pt x="1536715" y="250380"/>
                      </a:cubicBezTo>
                      <a:cubicBezTo>
                        <a:pt x="1516686" y="234964"/>
                        <a:pt x="1494926" y="219396"/>
                        <a:pt x="1466215" y="199953"/>
                      </a:cubicBezTo>
                      <a:lnTo>
                        <a:pt x="1460694" y="196207"/>
                      </a:lnTo>
                      <a:cubicBezTo>
                        <a:pt x="1450864" y="189538"/>
                        <a:pt x="1440709" y="182653"/>
                        <a:pt x="1430641" y="176005"/>
                      </a:cubicBezTo>
                      <a:cubicBezTo>
                        <a:pt x="1419036" y="168341"/>
                        <a:pt x="1407041" y="161520"/>
                        <a:pt x="1394742" y="154613"/>
                      </a:cubicBezTo>
                      <a:cubicBezTo>
                        <a:pt x="1382054" y="147490"/>
                        <a:pt x="1369149" y="140691"/>
                        <a:pt x="1357089" y="134390"/>
                      </a:cubicBezTo>
                      <a:cubicBezTo>
                        <a:pt x="1354101" y="132831"/>
                        <a:pt x="1351135" y="131272"/>
                        <a:pt x="1348169" y="129692"/>
                      </a:cubicBezTo>
                      <a:cubicBezTo>
                        <a:pt x="1338880" y="124798"/>
                        <a:pt x="1329288" y="119732"/>
                        <a:pt x="1319631" y="115206"/>
                      </a:cubicBezTo>
                      <a:cubicBezTo>
                        <a:pt x="1309065" y="110270"/>
                        <a:pt x="1295143" y="103839"/>
                        <a:pt x="1281112" y="97690"/>
                      </a:cubicBezTo>
                      <a:cubicBezTo>
                        <a:pt x="1277085" y="95936"/>
                        <a:pt x="1273058" y="94204"/>
                        <a:pt x="1269030" y="92472"/>
                      </a:cubicBezTo>
                      <a:cubicBezTo>
                        <a:pt x="1260348" y="88748"/>
                        <a:pt x="1251362" y="84872"/>
                        <a:pt x="1242637" y="80823"/>
                      </a:cubicBezTo>
                      <a:cubicBezTo>
                        <a:pt x="1229710" y="74804"/>
                        <a:pt x="1215961" y="69910"/>
                        <a:pt x="1204074" y="65775"/>
                      </a:cubicBezTo>
                      <a:cubicBezTo>
                        <a:pt x="1190585" y="61098"/>
                        <a:pt x="1177096" y="56746"/>
                        <a:pt x="1163931" y="52870"/>
                      </a:cubicBezTo>
                      <a:cubicBezTo>
                        <a:pt x="1159644" y="51614"/>
                        <a:pt x="1155379" y="50315"/>
                        <a:pt x="1151113" y="48995"/>
                      </a:cubicBezTo>
                      <a:cubicBezTo>
                        <a:pt x="1142041" y="46223"/>
                        <a:pt x="1132644" y="43365"/>
                        <a:pt x="1123312" y="40918"/>
                      </a:cubicBezTo>
                      <a:cubicBezTo>
                        <a:pt x="1110299" y="37497"/>
                        <a:pt x="1097243" y="34466"/>
                        <a:pt x="1081632" y="30958"/>
                      </a:cubicBezTo>
                      <a:cubicBezTo>
                        <a:pt x="1074443" y="29334"/>
                        <a:pt x="1067125" y="27819"/>
                        <a:pt x="1060023" y="26346"/>
                      </a:cubicBezTo>
                      <a:cubicBezTo>
                        <a:pt x="1053203" y="24917"/>
                        <a:pt x="1046123" y="23467"/>
                        <a:pt x="1039216" y="21908"/>
                      </a:cubicBezTo>
                      <a:cubicBezTo>
                        <a:pt x="1023063" y="18292"/>
                        <a:pt x="1009899" y="15759"/>
                        <a:pt x="997774" y="13897"/>
                      </a:cubicBezTo>
                      <a:cubicBezTo>
                        <a:pt x="972311" y="10021"/>
                        <a:pt x="944271" y="6990"/>
                        <a:pt x="912053" y="4651"/>
                      </a:cubicBezTo>
                      <a:cubicBezTo>
                        <a:pt x="882455" y="2486"/>
                        <a:pt x="852986" y="2204"/>
                        <a:pt x="825532" y="2204"/>
                      </a:cubicBezTo>
                      <a:cubicBezTo>
                        <a:pt x="820422" y="2204"/>
                        <a:pt x="815312" y="2204"/>
                        <a:pt x="810202" y="2183"/>
                      </a:cubicBezTo>
                      <a:cubicBezTo>
                        <a:pt x="786558" y="2140"/>
                        <a:pt x="762113" y="2118"/>
                        <a:pt x="738101" y="2854"/>
                      </a:cubicBezTo>
                      <a:cubicBezTo>
                        <a:pt x="711707" y="3677"/>
                        <a:pt x="683407" y="5734"/>
                        <a:pt x="651536" y="9176"/>
                      </a:cubicBezTo>
                      <a:cubicBezTo>
                        <a:pt x="638241" y="10605"/>
                        <a:pt x="624341" y="12489"/>
                        <a:pt x="609033" y="14936"/>
                      </a:cubicBezTo>
                      <a:cubicBezTo>
                        <a:pt x="596496" y="16928"/>
                        <a:pt x="583873" y="19591"/>
                        <a:pt x="571683" y="22168"/>
                      </a:cubicBezTo>
                      <a:lnTo>
                        <a:pt x="559601" y="24701"/>
                      </a:lnTo>
                      <a:cubicBezTo>
                        <a:pt x="534333" y="30006"/>
                        <a:pt x="508178" y="35484"/>
                        <a:pt x="482845" y="42304"/>
                      </a:cubicBezTo>
                      <a:cubicBezTo>
                        <a:pt x="455217" y="49752"/>
                        <a:pt x="427719" y="58240"/>
                        <a:pt x="401108" y="67507"/>
                      </a:cubicBezTo>
                      <a:cubicBezTo>
                        <a:pt x="374606" y="76731"/>
                        <a:pt x="348494" y="88012"/>
                        <a:pt x="321862" y="99725"/>
                      </a:cubicBezTo>
                      <a:cubicBezTo>
                        <a:pt x="296550" y="110854"/>
                        <a:pt x="271347" y="122958"/>
                        <a:pt x="244845" y="136729"/>
                      </a:cubicBezTo>
                      <a:cubicBezTo>
                        <a:pt x="215225" y="152123"/>
                        <a:pt x="191798" y="165396"/>
                        <a:pt x="171142" y="178474"/>
                      </a:cubicBezTo>
                      <a:cubicBezTo>
                        <a:pt x="145462" y="194734"/>
                        <a:pt x="122251" y="210346"/>
                        <a:pt x="100145" y="226130"/>
                      </a:cubicBezTo>
                      <a:cubicBezTo>
                        <a:pt x="76804" y="242824"/>
                        <a:pt x="54199" y="260297"/>
                        <a:pt x="32958" y="278073"/>
                      </a:cubicBezTo>
                      <a:cubicBezTo>
                        <a:pt x="22782" y="286604"/>
                        <a:pt x="12606" y="295481"/>
                        <a:pt x="1823" y="305268"/>
                      </a:cubicBezTo>
                      <a:cubicBezTo>
                        <a:pt x="1390" y="305680"/>
                        <a:pt x="697" y="305636"/>
                        <a:pt x="285" y="305203"/>
                      </a:cubicBezTo>
                      <a:cubicBezTo>
                        <a:pt x="-126" y="304770"/>
                        <a:pt x="-83" y="304077"/>
                        <a:pt x="350" y="303666"/>
                      </a:cubicBezTo>
                      <a:cubicBezTo>
                        <a:pt x="11155" y="293879"/>
                        <a:pt x="21353" y="284959"/>
                        <a:pt x="31551" y="276428"/>
                      </a:cubicBezTo>
                      <a:cubicBezTo>
                        <a:pt x="52813" y="258608"/>
                        <a:pt x="75461" y="241113"/>
                        <a:pt x="98867" y="224376"/>
                      </a:cubicBezTo>
                      <a:cubicBezTo>
                        <a:pt x="120996" y="208548"/>
                        <a:pt x="144272" y="192937"/>
                        <a:pt x="169973" y="176655"/>
                      </a:cubicBezTo>
                      <a:cubicBezTo>
                        <a:pt x="190672" y="163534"/>
                        <a:pt x="214143" y="150239"/>
                        <a:pt x="243828" y="134823"/>
                      </a:cubicBezTo>
                      <a:cubicBezTo>
                        <a:pt x="270373" y="121031"/>
                        <a:pt x="295619" y="108906"/>
                        <a:pt x="320974" y="97755"/>
                      </a:cubicBezTo>
                      <a:cubicBezTo>
                        <a:pt x="347649" y="86020"/>
                        <a:pt x="373805" y="74739"/>
                        <a:pt x="400394" y="65472"/>
                      </a:cubicBezTo>
                      <a:cubicBezTo>
                        <a:pt x="427047" y="56183"/>
                        <a:pt x="454610" y="47695"/>
                        <a:pt x="482282" y="40225"/>
                      </a:cubicBezTo>
                      <a:cubicBezTo>
                        <a:pt x="507679" y="33362"/>
                        <a:pt x="533857" y="27884"/>
                        <a:pt x="559168" y="22579"/>
                      </a:cubicBezTo>
                      <a:lnTo>
                        <a:pt x="571250" y="20046"/>
                      </a:lnTo>
                      <a:cubicBezTo>
                        <a:pt x="583483" y="17469"/>
                        <a:pt x="596128" y="14806"/>
                        <a:pt x="608708" y="12792"/>
                      </a:cubicBezTo>
                      <a:cubicBezTo>
                        <a:pt x="624038" y="10346"/>
                        <a:pt x="637981" y="8462"/>
                        <a:pt x="651319" y="7033"/>
                      </a:cubicBezTo>
                      <a:cubicBezTo>
                        <a:pt x="683234" y="3590"/>
                        <a:pt x="711598" y="1512"/>
                        <a:pt x="738036" y="689"/>
                      </a:cubicBezTo>
                      <a:cubicBezTo>
                        <a:pt x="762091" y="-47"/>
                        <a:pt x="786558" y="-26"/>
                        <a:pt x="810202" y="18"/>
                      </a:cubicBezTo>
                      <a:cubicBezTo>
                        <a:pt x="815312" y="18"/>
                        <a:pt x="820422" y="39"/>
                        <a:pt x="825532" y="39"/>
                      </a:cubicBezTo>
                      <a:cubicBezTo>
                        <a:pt x="853008" y="39"/>
                        <a:pt x="882541" y="342"/>
                        <a:pt x="912205" y="2486"/>
                      </a:cubicBezTo>
                      <a:cubicBezTo>
                        <a:pt x="944466" y="4846"/>
                        <a:pt x="972571" y="7877"/>
                        <a:pt x="998098" y="11753"/>
                      </a:cubicBezTo>
                      <a:cubicBezTo>
                        <a:pt x="1010267" y="13593"/>
                        <a:pt x="1023474" y="16148"/>
                        <a:pt x="1039692" y="19786"/>
                      </a:cubicBezTo>
                      <a:cubicBezTo>
                        <a:pt x="1046599" y="21323"/>
                        <a:pt x="1053657" y="22796"/>
                        <a:pt x="1060478" y="24225"/>
                      </a:cubicBezTo>
                      <a:cubicBezTo>
                        <a:pt x="1067580" y="25697"/>
                        <a:pt x="1074920" y="27234"/>
                        <a:pt x="1082108" y="28858"/>
                      </a:cubicBezTo>
                      <a:cubicBezTo>
                        <a:pt x="1097741" y="32366"/>
                        <a:pt x="1110819" y="35419"/>
                        <a:pt x="1123853" y="38840"/>
                      </a:cubicBezTo>
                      <a:cubicBezTo>
                        <a:pt x="1133229" y="41286"/>
                        <a:pt x="1142626" y="44166"/>
                        <a:pt x="1151741" y="46938"/>
                      </a:cubicBezTo>
                      <a:cubicBezTo>
                        <a:pt x="1156007" y="48237"/>
                        <a:pt x="1160272" y="49536"/>
                        <a:pt x="1164538" y="50792"/>
                      </a:cubicBezTo>
                      <a:cubicBezTo>
                        <a:pt x="1177724" y="54689"/>
                        <a:pt x="1191256" y="59041"/>
                        <a:pt x="1204767" y="63740"/>
                      </a:cubicBezTo>
                      <a:cubicBezTo>
                        <a:pt x="1216697" y="67875"/>
                        <a:pt x="1230511" y="72812"/>
                        <a:pt x="1243524" y="78874"/>
                      </a:cubicBezTo>
                      <a:cubicBezTo>
                        <a:pt x="1252228" y="82923"/>
                        <a:pt x="1261192" y="86777"/>
                        <a:pt x="1269853" y="90502"/>
                      </a:cubicBezTo>
                      <a:cubicBezTo>
                        <a:pt x="1273880" y="92234"/>
                        <a:pt x="1277908" y="93966"/>
                        <a:pt x="1281935" y="95720"/>
                      </a:cubicBezTo>
                      <a:cubicBezTo>
                        <a:pt x="1295987" y="101869"/>
                        <a:pt x="1309931" y="108321"/>
                        <a:pt x="1320497" y="113258"/>
                      </a:cubicBezTo>
                      <a:cubicBezTo>
                        <a:pt x="1330219" y="117805"/>
                        <a:pt x="1339833" y="122871"/>
                        <a:pt x="1349143" y="127786"/>
                      </a:cubicBezTo>
                      <a:cubicBezTo>
                        <a:pt x="1352109" y="129345"/>
                        <a:pt x="1355076" y="130926"/>
                        <a:pt x="1358042" y="132463"/>
                      </a:cubicBezTo>
                      <a:cubicBezTo>
                        <a:pt x="1370102" y="138764"/>
                        <a:pt x="1383028" y="145584"/>
                        <a:pt x="1395738" y="152708"/>
                      </a:cubicBezTo>
                      <a:cubicBezTo>
                        <a:pt x="1408058" y="159636"/>
                        <a:pt x="1420097" y="166479"/>
                        <a:pt x="1431767" y="174165"/>
                      </a:cubicBezTo>
                      <a:cubicBezTo>
                        <a:pt x="1441857" y="180812"/>
                        <a:pt x="1452012" y="187698"/>
                        <a:pt x="1461864" y="194366"/>
                      </a:cubicBezTo>
                      <a:lnTo>
                        <a:pt x="1467385" y="198112"/>
                      </a:lnTo>
                      <a:cubicBezTo>
                        <a:pt x="1496139" y="217599"/>
                        <a:pt x="1517921" y="233167"/>
                        <a:pt x="1537992" y="248626"/>
                      </a:cubicBezTo>
                      <a:cubicBezTo>
                        <a:pt x="1564386" y="268936"/>
                        <a:pt x="1585518" y="286431"/>
                        <a:pt x="1604529" y="303666"/>
                      </a:cubicBezTo>
                      <a:cubicBezTo>
                        <a:pt x="1604962" y="304077"/>
                        <a:pt x="1605005" y="304748"/>
                        <a:pt x="1604594" y="305203"/>
                      </a:cubicBezTo>
                      <a:cubicBezTo>
                        <a:pt x="1604442" y="305485"/>
                        <a:pt x="1604161" y="305593"/>
                        <a:pt x="1603858" y="3055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任意多边形: 形状 83">
                  <a:extLst>
                    <a:ext uri="{FF2B5EF4-FFF2-40B4-BE49-F238E27FC236}">
                      <a16:creationId xmlns:a16="http://schemas.microsoft.com/office/drawing/2014/main" id="{915AFFD7-53D7-77CC-F35D-8D9D26985818}"/>
                    </a:ext>
                  </a:extLst>
                </p:cNvPr>
                <p:cNvSpPr/>
                <p:nvPr/>
              </p:nvSpPr>
              <p:spPr>
                <a:xfrm>
                  <a:off x="6626818" y="1070883"/>
                  <a:ext cx="1672944" cy="303254"/>
                </a:xfrm>
                <a:custGeom>
                  <a:avLst/>
                  <a:gdLst>
                    <a:gd name="connsiteX0" fmla="*/ 1671928 w 1672944"/>
                    <a:gd name="connsiteY0" fmla="*/ 303190 h 303254"/>
                    <a:gd name="connsiteX1" fmla="*/ 1671235 w 1672944"/>
                    <a:gd name="connsiteY1" fmla="*/ 302952 h 303254"/>
                    <a:gd name="connsiteX2" fmla="*/ 1600043 w 1672944"/>
                    <a:gd name="connsiteY2" fmla="*/ 251225 h 303254"/>
                    <a:gd name="connsiteX3" fmla="*/ 1537707 w 1672944"/>
                    <a:gd name="connsiteY3" fmla="*/ 210065 h 303254"/>
                    <a:gd name="connsiteX4" fmla="*/ 1525170 w 1672944"/>
                    <a:gd name="connsiteY4" fmla="*/ 201902 h 303254"/>
                    <a:gd name="connsiteX5" fmla="*/ 1508000 w 1672944"/>
                    <a:gd name="connsiteY5" fmla="*/ 190448 h 303254"/>
                    <a:gd name="connsiteX6" fmla="*/ 1488188 w 1672944"/>
                    <a:gd name="connsiteY6" fmla="*/ 177283 h 303254"/>
                    <a:gd name="connsiteX7" fmla="*/ 1451163 w 1672944"/>
                    <a:gd name="connsiteY7" fmla="*/ 156108 h 303254"/>
                    <a:gd name="connsiteX8" fmla="*/ 1429663 w 1672944"/>
                    <a:gd name="connsiteY8" fmla="*/ 145087 h 303254"/>
                    <a:gd name="connsiteX9" fmla="*/ 1411713 w 1672944"/>
                    <a:gd name="connsiteY9" fmla="*/ 135928 h 303254"/>
                    <a:gd name="connsiteX10" fmla="*/ 1402056 w 1672944"/>
                    <a:gd name="connsiteY10" fmla="*/ 130883 h 303254"/>
                    <a:gd name="connsiteX11" fmla="*/ 1372761 w 1672944"/>
                    <a:gd name="connsiteY11" fmla="*/ 116073 h 303254"/>
                    <a:gd name="connsiteX12" fmla="*/ 1345675 w 1672944"/>
                    <a:gd name="connsiteY12" fmla="*/ 103796 h 303254"/>
                    <a:gd name="connsiteX13" fmla="*/ 1332229 w 1672944"/>
                    <a:gd name="connsiteY13" fmla="*/ 97777 h 303254"/>
                    <a:gd name="connsiteX14" fmla="*/ 1307870 w 1672944"/>
                    <a:gd name="connsiteY14" fmla="*/ 86128 h 303254"/>
                    <a:gd name="connsiteX15" fmla="*/ 1293493 w 1672944"/>
                    <a:gd name="connsiteY15" fmla="*/ 79135 h 303254"/>
                    <a:gd name="connsiteX16" fmla="*/ 1221998 w 1672944"/>
                    <a:gd name="connsiteY16" fmla="*/ 53694 h 303254"/>
                    <a:gd name="connsiteX17" fmla="*/ 1211648 w 1672944"/>
                    <a:gd name="connsiteY17" fmla="*/ 50597 h 303254"/>
                    <a:gd name="connsiteX18" fmla="*/ 1204590 w 1672944"/>
                    <a:gd name="connsiteY18" fmla="*/ 48454 h 303254"/>
                    <a:gd name="connsiteX19" fmla="*/ 1169643 w 1672944"/>
                    <a:gd name="connsiteY19" fmla="*/ 38515 h 303254"/>
                    <a:gd name="connsiteX20" fmla="*/ 1132359 w 1672944"/>
                    <a:gd name="connsiteY20" fmla="*/ 30201 h 303254"/>
                    <a:gd name="connsiteX21" fmla="*/ 1126015 w 1672944"/>
                    <a:gd name="connsiteY21" fmla="*/ 28859 h 303254"/>
                    <a:gd name="connsiteX22" fmla="*/ 1083425 w 1672944"/>
                    <a:gd name="connsiteY22" fmla="*/ 18920 h 303254"/>
                    <a:gd name="connsiteX23" fmla="*/ 1040532 w 1672944"/>
                    <a:gd name="connsiteY23" fmla="*/ 10779 h 303254"/>
                    <a:gd name="connsiteX24" fmla="*/ 996210 w 1672944"/>
                    <a:gd name="connsiteY24" fmla="*/ 5994 h 303254"/>
                    <a:gd name="connsiteX25" fmla="*/ 951153 w 1672944"/>
                    <a:gd name="connsiteY25" fmla="*/ 2811 h 303254"/>
                    <a:gd name="connsiteX26" fmla="*/ 882581 w 1672944"/>
                    <a:gd name="connsiteY26" fmla="*/ 2335 h 303254"/>
                    <a:gd name="connsiteX27" fmla="*/ 860820 w 1672944"/>
                    <a:gd name="connsiteY27" fmla="*/ 2530 h 303254"/>
                    <a:gd name="connsiteX28" fmla="*/ 823146 w 1672944"/>
                    <a:gd name="connsiteY28" fmla="*/ 2335 h 303254"/>
                    <a:gd name="connsiteX29" fmla="*/ 770423 w 1672944"/>
                    <a:gd name="connsiteY29" fmla="*/ 2335 h 303254"/>
                    <a:gd name="connsiteX30" fmla="*/ 680610 w 1672944"/>
                    <a:gd name="connsiteY30" fmla="*/ 8809 h 303254"/>
                    <a:gd name="connsiteX31" fmla="*/ 636570 w 1672944"/>
                    <a:gd name="connsiteY31" fmla="*/ 15196 h 303254"/>
                    <a:gd name="connsiteX32" fmla="*/ 608855 w 1672944"/>
                    <a:gd name="connsiteY32" fmla="*/ 21129 h 303254"/>
                    <a:gd name="connsiteX33" fmla="*/ 593006 w 1672944"/>
                    <a:gd name="connsiteY33" fmla="*/ 24680 h 303254"/>
                    <a:gd name="connsiteX34" fmla="*/ 571138 w 1672944"/>
                    <a:gd name="connsiteY34" fmla="*/ 29248 h 303254"/>
                    <a:gd name="connsiteX35" fmla="*/ 507134 w 1672944"/>
                    <a:gd name="connsiteY35" fmla="*/ 43864 h 303254"/>
                    <a:gd name="connsiteX36" fmla="*/ 422799 w 1672944"/>
                    <a:gd name="connsiteY36" fmla="*/ 69088 h 303254"/>
                    <a:gd name="connsiteX37" fmla="*/ 381249 w 1672944"/>
                    <a:gd name="connsiteY37" fmla="*/ 85609 h 303254"/>
                    <a:gd name="connsiteX38" fmla="*/ 351261 w 1672944"/>
                    <a:gd name="connsiteY38" fmla="*/ 98362 h 303254"/>
                    <a:gd name="connsiteX39" fmla="*/ 340976 w 1672944"/>
                    <a:gd name="connsiteY39" fmla="*/ 102692 h 303254"/>
                    <a:gd name="connsiteX40" fmla="*/ 300747 w 1672944"/>
                    <a:gd name="connsiteY40" fmla="*/ 120295 h 303254"/>
                    <a:gd name="connsiteX41" fmla="*/ 270477 w 1672944"/>
                    <a:gd name="connsiteY41" fmla="*/ 134845 h 303254"/>
                    <a:gd name="connsiteX42" fmla="*/ 260885 w 1672944"/>
                    <a:gd name="connsiteY42" fmla="*/ 139544 h 303254"/>
                    <a:gd name="connsiteX43" fmla="*/ 183479 w 1672944"/>
                    <a:gd name="connsiteY43" fmla="*/ 180077 h 303254"/>
                    <a:gd name="connsiteX44" fmla="*/ 108195 w 1672944"/>
                    <a:gd name="connsiteY44" fmla="*/ 226585 h 303254"/>
                    <a:gd name="connsiteX45" fmla="*/ 35379 w 1672944"/>
                    <a:gd name="connsiteY45" fmla="*/ 276753 h 303254"/>
                    <a:gd name="connsiteX46" fmla="*/ 1754 w 1672944"/>
                    <a:gd name="connsiteY46" fmla="*/ 303017 h 303254"/>
                    <a:gd name="connsiteX47" fmla="*/ 238 w 1672944"/>
                    <a:gd name="connsiteY47" fmla="*/ 302865 h 303254"/>
                    <a:gd name="connsiteX48" fmla="*/ 390 w 1672944"/>
                    <a:gd name="connsiteY48" fmla="*/ 301350 h 303254"/>
                    <a:gd name="connsiteX49" fmla="*/ 34080 w 1672944"/>
                    <a:gd name="connsiteY49" fmla="*/ 275042 h 303254"/>
                    <a:gd name="connsiteX50" fmla="*/ 107026 w 1672944"/>
                    <a:gd name="connsiteY50" fmla="*/ 224788 h 303254"/>
                    <a:gd name="connsiteX51" fmla="*/ 182375 w 1672944"/>
                    <a:gd name="connsiteY51" fmla="*/ 178236 h 303254"/>
                    <a:gd name="connsiteX52" fmla="*/ 259933 w 1672944"/>
                    <a:gd name="connsiteY52" fmla="*/ 137639 h 303254"/>
                    <a:gd name="connsiteX53" fmla="*/ 269525 w 1672944"/>
                    <a:gd name="connsiteY53" fmla="*/ 132940 h 303254"/>
                    <a:gd name="connsiteX54" fmla="*/ 299837 w 1672944"/>
                    <a:gd name="connsiteY54" fmla="*/ 118368 h 303254"/>
                    <a:gd name="connsiteX55" fmla="*/ 340132 w 1672944"/>
                    <a:gd name="connsiteY55" fmla="*/ 100743 h 303254"/>
                    <a:gd name="connsiteX56" fmla="*/ 350417 w 1672944"/>
                    <a:gd name="connsiteY56" fmla="*/ 96413 h 303254"/>
                    <a:gd name="connsiteX57" fmla="*/ 380383 w 1672944"/>
                    <a:gd name="connsiteY57" fmla="*/ 83660 h 303254"/>
                    <a:gd name="connsiteX58" fmla="*/ 422085 w 1672944"/>
                    <a:gd name="connsiteY58" fmla="*/ 67075 h 303254"/>
                    <a:gd name="connsiteX59" fmla="*/ 506571 w 1672944"/>
                    <a:gd name="connsiteY59" fmla="*/ 41807 h 303254"/>
                    <a:gd name="connsiteX60" fmla="*/ 570705 w 1672944"/>
                    <a:gd name="connsiteY60" fmla="*/ 27148 h 303254"/>
                    <a:gd name="connsiteX61" fmla="*/ 592551 w 1672944"/>
                    <a:gd name="connsiteY61" fmla="*/ 22580 h 303254"/>
                    <a:gd name="connsiteX62" fmla="*/ 608379 w 1672944"/>
                    <a:gd name="connsiteY62" fmla="*/ 19050 h 303254"/>
                    <a:gd name="connsiteX63" fmla="*/ 636180 w 1672944"/>
                    <a:gd name="connsiteY63" fmla="*/ 13096 h 303254"/>
                    <a:gd name="connsiteX64" fmla="*/ 680372 w 1672944"/>
                    <a:gd name="connsiteY64" fmla="*/ 6687 h 303254"/>
                    <a:gd name="connsiteX65" fmla="*/ 770380 w 1672944"/>
                    <a:gd name="connsiteY65" fmla="*/ 213 h 303254"/>
                    <a:gd name="connsiteX66" fmla="*/ 823167 w 1672944"/>
                    <a:gd name="connsiteY66" fmla="*/ 213 h 303254"/>
                    <a:gd name="connsiteX67" fmla="*/ 860799 w 1672944"/>
                    <a:gd name="connsiteY67" fmla="*/ 408 h 303254"/>
                    <a:gd name="connsiteX68" fmla="*/ 882537 w 1672944"/>
                    <a:gd name="connsiteY68" fmla="*/ 213 h 303254"/>
                    <a:gd name="connsiteX69" fmla="*/ 951218 w 1672944"/>
                    <a:gd name="connsiteY69" fmla="*/ 689 h 303254"/>
                    <a:gd name="connsiteX70" fmla="*/ 996362 w 1672944"/>
                    <a:gd name="connsiteY70" fmla="*/ 3894 h 303254"/>
                    <a:gd name="connsiteX71" fmla="*/ 1040792 w 1672944"/>
                    <a:gd name="connsiteY71" fmla="*/ 8701 h 303254"/>
                    <a:gd name="connsiteX72" fmla="*/ 1083901 w 1672944"/>
                    <a:gd name="connsiteY72" fmla="*/ 16885 h 303254"/>
                    <a:gd name="connsiteX73" fmla="*/ 1126426 w 1672944"/>
                    <a:gd name="connsiteY73" fmla="*/ 26802 h 303254"/>
                    <a:gd name="connsiteX74" fmla="*/ 1132770 w 1672944"/>
                    <a:gd name="connsiteY74" fmla="*/ 28144 h 303254"/>
                    <a:gd name="connsiteX75" fmla="*/ 1170120 w 1672944"/>
                    <a:gd name="connsiteY75" fmla="*/ 36480 h 303254"/>
                    <a:gd name="connsiteX76" fmla="*/ 1205196 w 1672944"/>
                    <a:gd name="connsiteY76" fmla="*/ 46462 h 303254"/>
                    <a:gd name="connsiteX77" fmla="*/ 1212255 w 1672944"/>
                    <a:gd name="connsiteY77" fmla="*/ 48605 h 303254"/>
                    <a:gd name="connsiteX78" fmla="*/ 1222604 w 1672944"/>
                    <a:gd name="connsiteY78" fmla="*/ 51702 h 303254"/>
                    <a:gd name="connsiteX79" fmla="*/ 1294403 w 1672944"/>
                    <a:gd name="connsiteY79" fmla="*/ 77273 h 303254"/>
                    <a:gd name="connsiteX80" fmla="*/ 1308801 w 1672944"/>
                    <a:gd name="connsiteY80" fmla="*/ 84288 h 303254"/>
                    <a:gd name="connsiteX81" fmla="*/ 1333095 w 1672944"/>
                    <a:gd name="connsiteY81" fmla="*/ 95893 h 303254"/>
                    <a:gd name="connsiteX82" fmla="*/ 1346519 w 1672944"/>
                    <a:gd name="connsiteY82" fmla="*/ 101913 h 303254"/>
                    <a:gd name="connsiteX83" fmla="*/ 1373649 w 1672944"/>
                    <a:gd name="connsiteY83" fmla="*/ 114211 h 303254"/>
                    <a:gd name="connsiteX84" fmla="*/ 1403031 w 1672944"/>
                    <a:gd name="connsiteY84" fmla="*/ 129064 h 303254"/>
                    <a:gd name="connsiteX85" fmla="*/ 1412666 w 1672944"/>
                    <a:gd name="connsiteY85" fmla="*/ 134109 h 303254"/>
                    <a:gd name="connsiteX86" fmla="*/ 1430594 w 1672944"/>
                    <a:gd name="connsiteY86" fmla="*/ 143268 h 303254"/>
                    <a:gd name="connsiteX87" fmla="*/ 1452116 w 1672944"/>
                    <a:gd name="connsiteY87" fmla="*/ 154289 h 303254"/>
                    <a:gd name="connsiteX88" fmla="*/ 1489314 w 1672944"/>
                    <a:gd name="connsiteY88" fmla="*/ 175573 h 303254"/>
                    <a:gd name="connsiteX89" fmla="*/ 1509169 w 1672944"/>
                    <a:gd name="connsiteY89" fmla="*/ 188759 h 303254"/>
                    <a:gd name="connsiteX90" fmla="*/ 1526296 w 1672944"/>
                    <a:gd name="connsiteY90" fmla="*/ 200191 h 303254"/>
                    <a:gd name="connsiteX91" fmla="*/ 1538832 w 1672944"/>
                    <a:gd name="connsiteY91" fmla="*/ 208354 h 303254"/>
                    <a:gd name="connsiteX92" fmla="*/ 1601212 w 1672944"/>
                    <a:gd name="connsiteY92" fmla="*/ 249536 h 303254"/>
                    <a:gd name="connsiteX93" fmla="*/ 1672555 w 1672944"/>
                    <a:gd name="connsiteY93" fmla="*/ 301393 h 303254"/>
                    <a:gd name="connsiteX94" fmla="*/ 1672707 w 1672944"/>
                    <a:gd name="connsiteY94" fmla="*/ 302909 h 303254"/>
                    <a:gd name="connsiteX95" fmla="*/ 1671928 w 1672944"/>
                    <a:gd name="connsiteY95" fmla="*/ 303190 h 303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</a:cxnLst>
                  <a:rect l="l" t="t" r="r" b="b"/>
                  <a:pathLst>
                    <a:path w="1672944" h="303254">
                      <a:moveTo>
                        <a:pt x="1671928" y="303190"/>
                      </a:moveTo>
                      <a:cubicBezTo>
                        <a:pt x="1671689" y="303190"/>
                        <a:pt x="1671451" y="303103"/>
                        <a:pt x="1671235" y="302952"/>
                      </a:cubicBezTo>
                      <a:cubicBezTo>
                        <a:pt x="1648716" y="284483"/>
                        <a:pt x="1624704" y="267941"/>
                        <a:pt x="1600043" y="251225"/>
                      </a:cubicBezTo>
                      <a:cubicBezTo>
                        <a:pt x="1579430" y="237238"/>
                        <a:pt x="1558211" y="223424"/>
                        <a:pt x="1537707" y="210065"/>
                      </a:cubicBezTo>
                      <a:lnTo>
                        <a:pt x="1525170" y="201902"/>
                      </a:lnTo>
                      <a:cubicBezTo>
                        <a:pt x="1519411" y="198134"/>
                        <a:pt x="1513608" y="194237"/>
                        <a:pt x="1508000" y="190448"/>
                      </a:cubicBezTo>
                      <a:cubicBezTo>
                        <a:pt x="1501526" y="186096"/>
                        <a:pt x="1494857" y="181571"/>
                        <a:pt x="1488188" y="177283"/>
                      </a:cubicBezTo>
                      <a:cubicBezTo>
                        <a:pt x="1477882" y="170636"/>
                        <a:pt x="1466471" y="164097"/>
                        <a:pt x="1451163" y="156108"/>
                      </a:cubicBezTo>
                      <a:cubicBezTo>
                        <a:pt x="1444040" y="152384"/>
                        <a:pt x="1436721" y="148681"/>
                        <a:pt x="1429663" y="145087"/>
                      </a:cubicBezTo>
                      <a:cubicBezTo>
                        <a:pt x="1423665" y="142056"/>
                        <a:pt x="1417668" y="139003"/>
                        <a:pt x="1411713" y="135928"/>
                      </a:cubicBezTo>
                      <a:cubicBezTo>
                        <a:pt x="1408487" y="134261"/>
                        <a:pt x="1405283" y="132572"/>
                        <a:pt x="1402056" y="130883"/>
                      </a:cubicBezTo>
                      <a:cubicBezTo>
                        <a:pt x="1392530" y="125881"/>
                        <a:pt x="1382678" y="120728"/>
                        <a:pt x="1372761" y="116073"/>
                      </a:cubicBezTo>
                      <a:cubicBezTo>
                        <a:pt x="1363797" y="111851"/>
                        <a:pt x="1354573" y="107759"/>
                        <a:pt x="1345675" y="103796"/>
                      </a:cubicBezTo>
                      <a:cubicBezTo>
                        <a:pt x="1341193" y="101804"/>
                        <a:pt x="1336711" y="99812"/>
                        <a:pt x="1332229" y="97777"/>
                      </a:cubicBezTo>
                      <a:cubicBezTo>
                        <a:pt x="1324001" y="94075"/>
                        <a:pt x="1315816" y="90026"/>
                        <a:pt x="1307870" y="86128"/>
                      </a:cubicBezTo>
                      <a:cubicBezTo>
                        <a:pt x="1303085" y="83790"/>
                        <a:pt x="1298322" y="81430"/>
                        <a:pt x="1293493" y="79135"/>
                      </a:cubicBezTo>
                      <a:cubicBezTo>
                        <a:pt x="1270650" y="68222"/>
                        <a:pt x="1245924" y="60839"/>
                        <a:pt x="1221998" y="53694"/>
                      </a:cubicBezTo>
                      <a:cubicBezTo>
                        <a:pt x="1218534" y="52654"/>
                        <a:pt x="1215091" y="51637"/>
                        <a:pt x="1211648" y="50597"/>
                      </a:cubicBezTo>
                      <a:lnTo>
                        <a:pt x="1204590" y="48454"/>
                      </a:lnTo>
                      <a:cubicBezTo>
                        <a:pt x="1193201" y="44989"/>
                        <a:pt x="1181422" y="41395"/>
                        <a:pt x="1169643" y="38515"/>
                      </a:cubicBezTo>
                      <a:cubicBezTo>
                        <a:pt x="1157280" y="35484"/>
                        <a:pt x="1144614" y="32799"/>
                        <a:pt x="1132359" y="30201"/>
                      </a:cubicBezTo>
                      <a:lnTo>
                        <a:pt x="1126015" y="28859"/>
                      </a:lnTo>
                      <a:cubicBezTo>
                        <a:pt x="1111811" y="25827"/>
                        <a:pt x="1097477" y="22471"/>
                        <a:pt x="1083425" y="18920"/>
                      </a:cubicBezTo>
                      <a:cubicBezTo>
                        <a:pt x="1070607" y="15673"/>
                        <a:pt x="1056598" y="13009"/>
                        <a:pt x="1040532" y="10779"/>
                      </a:cubicBezTo>
                      <a:cubicBezTo>
                        <a:pt x="1027823" y="9004"/>
                        <a:pt x="1014160" y="7531"/>
                        <a:pt x="996210" y="5994"/>
                      </a:cubicBezTo>
                      <a:cubicBezTo>
                        <a:pt x="981487" y="4738"/>
                        <a:pt x="966266" y="3418"/>
                        <a:pt x="951153" y="2811"/>
                      </a:cubicBezTo>
                      <a:cubicBezTo>
                        <a:pt x="928310" y="1859"/>
                        <a:pt x="905055" y="2118"/>
                        <a:pt x="882581" y="2335"/>
                      </a:cubicBezTo>
                      <a:cubicBezTo>
                        <a:pt x="875327" y="2422"/>
                        <a:pt x="868074" y="2486"/>
                        <a:pt x="860820" y="2530"/>
                      </a:cubicBezTo>
                      <a:cubicBezTo>
                        <a:pt x="848262" y="2595"/>
                        <a:pt x="835487" y="2465"/>
                        <a:pt x="823146" y="2335"/>
                      </a:cubicBezTo>
                      <a:cubicBezTo>
                        <a:pt x="805867" y="2162"/>
                        <a:pt x="787983" y="1967"/>
                        <a:pt x="770423" y="2335"/>
                      </a:cubicBezTo>
                      <a:cubicBezTo>
                        <a:pt x="743986" y="2876"/>
                        <a:pt x="715448" y="4933"/>
                        <a:pt x="680610" y="8809"/>
                      </a:cubicBezTo>
                      <a:cubicBezTo>
                        <a:pt x="664436" y="10606"/>
                        <a:pt x="650038" y="12706"/>
                        <a:pt x="636570" y="15196"/>
                      </a:cubicBezTo>
                      <a:cubicBezTo>
                        <a:pt x="627281" y="16928"/>
                        <a:pt x="617906" y="19050"/>
                        <a:pt x="608855" y="21129"/>
                      </a:cubicBezTo>
                      <a:cubicBezTo>
                        <a:pt x="603572" y="22341"/>
                        <a:pt x="598289" y="23532"/>
                        <a:pt x="593006" y="24680"/>
                      </a:cubicBezTo>
                      <a:cubicBezTo>
                        <a:pt x="585731" y="26239"/>
                        <a:pt x="578434" y="27754"/>
                        <a:pt x="571138" y="29248"/>
                      </a:cubicBezTo>
                      <a:cubicBezTo>
                        <a:pt x="550048" y="33600"/>
                        <a:pt x="528245" y="38104"/>
                        <a:pt x="507134" y="43864"/>
                      </a:cubicBezTo>
                      <a:cubicBezTo>
                        <a:pt x="478424" y="51702"/>
                        <a:pt x="450384" y="59540"/>
                        <a:pt x="422799" y="69088"/>
                      </a:cubicBezTo>
                      <a:cubicBezTo>
                        <a:pt x="407751" y="74306"/>
                        <a:pt x="393353" y="80369"/>
                        <a:pt x="381249" y="85609"/>
                      </a:cubicBezTo>
                      <a:cubicBezTo>
                        <a:pt x="371289" y="89939"/>
                        <a:pt x="361113" y="94226"/>
                        <a:pt x="351261" y="98362"/>
                      </a:cubicBezTo>
                      <a:lnTo>
                        <a:pt x="340976" y="102692"/>
                      </a:lnTo>
                      <a:cubicBezTo>
                        <a:pt x="328202" y="108105"/>
                        <a:pt x="314496" y="113973"/>
                        <a:pt x="300747" y="120295"/>
                      </a:cubicBezTo>
                      <a:cubicBezTo>
                        <a:pt x="290570" y="124972"/>
                        <a:pt x="280351" y="129995"/>
                        <a:pt x="270477" y="134845"/>
                      </a:cubicBezTo>
                      <a:cubicBezTo>
                        <a:pt x="267273" y="136404"/>
                        <a:pt x="264090" y="137985"/>
                        <a:pt x="260885" y="139544"/>
                      </a:cubicBezTo>
                      <a:cubicBezTo>
                        <a:pt x="233084" y="153120"/>
                        <a:pt x="208054" y="165526"/>
                        <a:pt x="183479" y="180077"/>
                      </a:cubicBezTo>
                      <a:cubicBezTo>
                        <a:pt x="158146" y="195060"/>
                        <a:pt x="132814" y="210714"/>
                        <a:pt x="108195" y="226585"/>
                      </a:cubicBezTo>
                      <a:cubicBezTo>
                        <a:pt x="80675" y="244340"/>
                        <a:pt x="56837" y="260752"/>
                        <a:pt x="35379" y="276753"/>
                      </a:cubicBezTo>
                      <a:cubicBezTo>
                        <a:pt x="23687" y="285479"/>
                        <a:pt x="12385" y="294313"/>
                        <a:pt x="1754" y="303017"/>
                      </a:cubicBezTo>
                      <a:cubicBezTo>
                        <a:pt x="1299" y="303385"/>
                        <a:pt x="606" y="303320"/>
                        <a:pt x="238" y="302865"/>
                      </a:cubicBezTo>
                      <a:cubicBezTo>
                        <a:pt x="-130" y="302411"/>
                        <a:pt x="-65" y="301718"/>
                        <a:pt x="390" y="301350"/>
                      </a:cubicBezTo>
                      <a:cubicBezTo>
                        <a:pt x="11021" y="292624"/>
                        <a:pt x="22366" y="283768"/>
                        <a:pt x="34080" y="275042"/>
                      </a:cubicBezTo>
                      <a:cubicBezTo>
                        <a:pt x="55602" y="258998"/>
                        <a:pt x="79441" y="242564"/>
                        <a:pt x="107026" y="224788"/>
                      </a:cubicBezTo>
                      <a:cubicBezTo>
                        <a:pt x="131666" y="208895"/>
                        <a:pt x="157021" y="193241"/>
                        <a:pt x="182375" y="178236"/>
                      </a:cubicBezTo>
                      <a:cubicBezTo>
                        <a:pt x="207037" y="163664"/>
                        <a:pt x="232088" y="151214"/>
                        <a:pt x="259933" y="137639"/>
                      </a:cubicBezTo>
                      <a:cubicBezTo>
                        <a:pt x="263137" y="136080"/>
                        <a:pt x="266320" y="134499"/>
                        <a:pt x="269525" y="132940"/>
                      </a:cubicBezTo>
                      <a:cubicBezTo>
                        <a:pt x="279420" y="128068"/>
                        <a:pt x="289661" y="123045"/>
                        <a:pt x="299837" y="118368"/>
                      </a:cubicBezTo>
                      <a:cubicBezTo>
                        <a:pt x="313608" y="112024"/>
                        <a:pt x="327336" y="106156"/>
                        <a:pt x="340132" y="100743"/>
                      </a:cubicBezTo>
                      <a:lnTo>
                        <a:pt x="350417" y="96413"/>
                      </a:lnTo>
                      <a:cubicBezTo>
                        <a:pt x="360247" y="92256"/>
                        <a:pt x="370423" y="87990"/>
                        <a:pt x="380383" y="83660"/>
                      </a:cubicBezTo>
                      <a:cubicBezTo>
                        <a:pt x="392508" y="78399"/>
                        <a:pt x="406950" y="72314"/>
                        <a:pt x="422085" y="67075"/>
                      </a:cubicBezTo>
                      <a:cubicBezTo>
                        <a:pt x="449735" y="57504"/>
                        <a:pt x="477817" y="49666"/>
                        <a:pt x="506571" y="41807"/>
                      </a:cubicBezTo>
                      <a:cubicBezTo>
                        <a:pt x="527747" y="36026"/>
                        <a:pt x="549594" y="31522"/>
                        <a:pt x="570705" y="27148"/>
                      </a:cubicBezTo>
                      <a:cubicBezTo>
                        <a:pt x="578001" y="25633"/>
                        <a:pt x="585276" y="24139"/>
                        <a:pt x="592551" y="22580"/>
                      </a:cubicBezTo>
                      <a:cubicBezTo>
                        <a:pt x="597835" y="21454"/>
                        <a:pt x="603096" y="20241"/>
                        <a:pt x="608379" y="19050"/>
                      </a:cubicBezTo>
                      <a:cubicBezTo>
                        <a:pt x="617473" y="16972"/>
                        <a:pt x="626848" y="14828"/>
                        <a:pt x="636180" y="13096"/>
                      </a:cubicBezTo>
                      <a:cubicBezTo>
                        <a:pt x="649691" y="10584"/>
                        <a:pt x="664133" y="8484"/>
                        <a:pt x="680372" y="6687"/>
                      </a:cubicBezTo>
                      <a:cubicBezTo>
                        <a:pt x="715275" y="2811"/>
                        <a:pt x="743878" y="754"/>
                        <a:pt x="770380" y="213"/>
                      </a:cubicBezTo>
                      <a:cubicBezTo>
                        <a:pt x="787983" y="-155"/>
                        <a:pt x="805867" y="40"/>
                        <a:pt x="823167" y="213"/>
                      </a:cubicBezTo>
                      <a:cubicBezTo>
                        <a:pt x="835509" y="343"/>
                        <a:pt x="848262" y="473"/>
                        <a:pt x="860799" y="408"/>
                      </a:cubicBezTo>
                      <a:cubicBezTo>
                        <a:pt x="868052" y="365"/>
                        <a:pt x="875284" y="300"/>
                        <a:pt x="882537" y="213"/>
                      </a:cubicBezTo>
                      <a:cubicBezTo>
                        <a:pt x="905055" y="-25"/>
                        <a:pt x="928331" y="-263"/>
                        <a:pt x="951218" y="689"/>
                      </a:cubicBezTo>
                      <a:cubicBezTo>
                        <a:pt x="966374" y="1317"/>
                        <a:pt x="981617" y="2616"/>
                        <a:pt x="996362" y="3894"/>
                      </a:cubicBezTo>
                      <a:cubicBezTo>
                        <a:pt x="1014355" y="5431"/>
                        <a:pt x="1028061" y="6925"/>
                        <a:pt x="1040792" y="8701"/>
                      </a:cubicBezTo>
                      <a:cubicBezTo>
                        <a:pt x="1056923" y="10952"/>
                        <a:pt x="1071018" y="13616"/>
                        <a:pt x="1083901" y="16885"/>
                      </a:cubicBezTo>
                      <a:cubicBezTo>
                        <a:pt x="1097932" y="20436"/>
                        <a:pt x="1112244" y="23792"/>
                        <a:pt x="1126426" y="26802"/>
                      </a:cubicBezTo>
                      <a:lnTo>
                        <a:pt x="1132770" y="28144"/>
                      </a:lnTo>
                      <a:cubicBezTo>
                        <a:pt x="1145025" y="30742"/>
                        <a:pt x="1157713" y="33449"/>
                        <a:pt x="1170120" y="36480"/>
                      </a:cubicBezTo>
                      <a:cubicBezTo>
                        <a:pt x="1181963" y="39382"/>
                        <a:pt x="1193764" y="42976"/>
                        <a:pt x="1205196" y="46462"/>
                      </a:cubicBezTo>
                      <a:lnTo>
                        <a:pt x="1212255" y="48605"/>
                      </a:lnTo>
                      <a:cubicBezTo>
                        <a:pt x="1215697" y="49645"/>
                        <a:pt x="1219140" y="50684"/>
                        <a:pt x="1222604" y="51702"/>
                      </a:cubicBezTo>
                      <a:cubicBezTo>
                        <a:pt x="1246595" y="58868"/>
                        <a:pt x="1271408" y="66295"/>
                        <a:pt x="1294403" y="77273"/>
                      </a:cubicBezTo>
                      <a:cubicBezTo>
                        <a:pt x="1299231" y="79568"/>
                        <a:pt x="1304016" y="81928"/>
                        <a:pt x="1308801" y="84288"/>
                      </a:cubicBezTo>
                      <a:cubicBezTo>
                        <a:pt x="1316726" y="88185"/>
                        <a:pt x="1324910" y="92213"/>
                        <a:pt x="1333095" y="95893"/>
                      </a:cubicBezTo>
                      <a:cubicBezTo>
                        <a:pt x="1337555" y="97907"/>
                        <a:pt x="1342037" y="99899"/>
                        <a:pt x="1346519" y="101913"/>
                      </a:cubicBezTo>
                      <a:cubicBezTo>
                        <a:pt x="1355440" y="105875"/>
                        <a:pt x="1364663" y="109989"/>
                        <a:pt x="1373649" y="114211"/>
                      </a:cubicBezTo>
                      <a:cubicBezTo>
                        <a:pt x="1383609" y="118888"/>
                        <a:pt x="1393482" y="124063"/>
                        <a:pt x="1403031" y="129064"/>
                      </a:cubicBezTo>
                      <a:cubicBezTo>
                        <a:pt x="1406235" y="130753"/>
                        <a:pt x="1409461" y="132442"/>
                        <a:pt x="1412666" y="134109"/>
                      </a:cubicBezTo>
                      <a:cubicBezTo>
                        <a:pt x="1418620" y="137206"/>
                        <a:pt x="1424618" y="140237"/>
                        <a:pt x="1430594" y="143268"/>
                      </a:cubicBezTo>
                      <a:cubicBezTo>
                        <a:pt x="1437652" y="146841"/>
                        <a:pt x="1444971" y="150565"/>
                        <a:pt x="1452116" y="154289"/>
                      </a:cubicBezTo>
                      <a:cubicBezTo>
                        <a:pt x="1467467" y="162322"/>
                        <a:pt x="1478943" y="168882"/>
                        <a:pt x="1489314" y="175573"/>
                      </a:cubicBezTo>
                      <a:cubicBezTo>
                        <a:pt x="1495983" y="179882"/>
                        <a:pt x="1502695" y="184385"/>
                        <a:pt x="1509169" y="188759"/>
                      </a:cubicBezTo>
                      <a:cubicBezTo>
                        <a:pt x="1514777" y="192526"/>
                        <a:pt x="1520558" y="196445"/>
                        <a:pt x="1526296" y="200191"/>
                      </a:cubicBezTo>
                      <a:lnTo>
                        <a:pt x="1538832" y="208354"/>
                      </a:lnTo>
                      <a:cubicBezTo>
                        <a:pt x="1559359" y="221713"/>
                        <a:pt x="1580578" y="235549"/>
                        <a:pt x="1601212" y="249536"/>
                      </a:cubicBezTo>
                      <a:cubicBezTo>
                        <a:pt x="1625917" y="266295"/>
                        <a:pt x="1649972" y="282859"/>
                        <a:pt x="1672555" y="301393"/>
                      </a:cubicBezTo>
                      <a:cubicBezTo>
                        <a:pt x="1673010" y="301761"/>
                        <a:pt x="1673075" y="302454"/>
                        <a:pt x="1672707" y="302909"/>
                      </a:cubicBezTo>
                      <a:cubicBezTo>
                        <a:pt x="1672555" y="303060"/>
                        <a:pt x="1672252" y="303190"/>
                        <a:pt x="1671928" y="30319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B20AE766-3296-61B2-176E-D0412F55B338}"/>
                    </a:ext>
                  </a:extLst>
                </p:cNvPr>
                <p:cNvSpPr/>
                <p:nvPr/>
              </p:nvSpPr>
              <p:spPr>
                <a:xfrm>
                  <a:off x="6594759" y="1104635"/>
                  <a:ext cx="1737252" cy="310338"/>
                </a:xfrm>
                <a:custGeom>
                  <a:avLst/>
                  <a:gdLst>
                    <a:gd name="connsiteX0" fmla="*/ 1075 w 1737252"/>
                    <a:gd name="connsiteY0" fmla="*/ 310338 h 310338"/>
                    <a:gd name="connsiteX1" fmla="*/ 209 w 1737252"/>
                    <a:gd name="connsiteY1" fmla="*/ 309905 h 310338"/>
                    <a:gd name="connsiteX2" fmla="*/ 447 w 1737252"/>
                    <a:gd name="connsiteY2" fmla="*/ 308390 h 310338"/>
                    <a:gd name="connsiteX3" fmla="*/ 35978 w 1737252"/>
                    <a:gd name="connsiteY3" fmla="*/ 283706 h 310338"/>
                    <a:gd name="connsiteX4" fmla="*/ 113471 w 1737252"/>
                    <a:gd name="connsiteY4" fmla="*/ 236007 h 310338"/>
                    <a:gd name="connsiteX5" fmla="*/ 192956 w 1737252"/>
                    <a:gd name="connsiteY5" fmla="*/ 190364 h 310338"/>
                    <a:gd name="connsiteX6" fmla="*/ 274671 w 1737252"/>
                    <a:gd name="connsiteY6" fmla="*/ 149290 h 310338"/>
                    <a:gd name="connsiteX7" fmla="*/ 358810 w 1737252"/>
                    <a:gd name="connsiteY7" fmla="*/ 111139 h 310338"/>
                    <a:gd name="connsiteX8" fmla="*/ 372689 w 1737252"/>
                    <a:gd name="connsiteY8" fmla="*/ 105142 h 310338"/>
                    <a:gd name="connsiteX9" fmla="*/ 400750 w 1737252"/>
                    <a:gd name="connsiteY9" fmla="*/ 92952 h 310338"/>
                    <a:gd name="connsiteX10" fmla="*/ 443253 w 1737252"/>
                    <a:gd name="connsiteY10" fmla="*/ 75305 h 310338"/>
                    <a:gd name="connsiteX11" fmla="*/ 530230 w 1737252"/>
                    <a:gd name="connsiteY11" fmla="*/ 48348 h 310338"/>
                    <a:gd name="connsiteX12" fmla="*/ 608740 w 1737252"/>
                    <a:gd name="connsiteY12" fmla="*/ 29468 h 310338"/>
                    <a:gd name="connsiteX13" fmla="*/ 619393 w 1737252"/>
                    <a:gd name="connsiteY13" fmla="*/ 27108 h 310338"/>
                    <a:gd name="connsiteX14" fmla="*/ 644141 w 1737252"/>
                    <a:gd name="connsiteY14" fmla="*/ 21348 h 310338"/>
                    <a:gd name="connsiteX15" fmla="*/ 664148 w 1737252"/>
                    <a:gd name="connsiteY15" fmla="*/ 16672 h 310338"/>
                    <a:gd name="connsiteX16" fmla="*/ 709595 w 1737252"/>
                    <a:gd name="connsiteY16" fmla="*/ 8400 h 310338"/>
                    <a:gd name="connsiteX17" fmla="*/ 801963 w 1737252"/>
                    <a:gd name="connsiteY17" fmla="*/ 432 h 310338"/>
                    <a:gd name="connsiteX18" fmla="*/ 871466 w 1737252"/>
                    <a:gd name="connsiteY18" fmla="*/ 303 h 310338"/>
                    <a:gd name="connsiteX19" fmla="*/ 894374 w 1737252"/>
                    <a:gd name="connsiteY19" fmla="*/ 541 h 310338"/>
                    <a:gd name="connsiteX20" fmla="*/ 938912 w 1737252"/>
                    <a:gd name="connsiteY20" fmla="*/ 303 h 310338"/>
                    <a:gd name="connsiteX21" fmla="*/ 987478 w 1737252"/>
                    <a:gd name="connsiteY21" fmla="*/ 108 h 310338"/>
                    <a:gd name="connsiteX22" fmla="*/ 1079910 w 1737252"/>
                    <a:gd name="connsiteY22" fmla="*/ 6408 h 310338"/>
                    <a:gd name="connsiteX23" fmla="*/ 1124946 w 1737252"/>
                    <a:gd name="connsiteY23" fmla="*/ 14182 h 310338"/>
                    <a:gd name="connsiteX24" fmla="*/ 1149586 w 1737252"/>
                    <a:gd name="connsiteY24" fmla="*/ 20591 h 310338"/>
                    <a:gd name="connsiteX25" fmla="*/ 1168272 w 1737252"/>
                    <a:gd name="connsiteY25" fmla="*/ 25592 h 310338"/>
                    <a:gd name="connsiteX26" fmla="*/ 1189361 w 1737252"/>
                    <a:gd name="connsiteY26" fmla="*/ 30724 h 310338"/>
                    <a:gd name="connsiteX27" fmla="*/ 1256613 w 1737252"/>
                    <a:gd name="connsiteY27" fmla="*/ 48630 h 310338"/>
                    <a:gd name="connsiteX28" fmla="*/ 1264819 w 1737252"/>
                    <a:gd name="connsiteY28" fmla="*/ 51228 h 310338"/>
                    <a:gd name="connsiteX29" fmla="*/ 1341792 w 1737252"/>
                    <a:gd name="connsiteY29" fmla="*/ 79333 h 310338"/>
                    <a:gd name="connsiteX30" fmla="*/ 1365197 w 1737252"/>
                    <a:gd name="connsiteY30" fmla="*/ 91566 h 310338"/>
                    <a:gd name="connsiteX31" fmla="*/ 1380744 w 1737252"/>
                    <a:gd name="connsiteY31" fmla="*/ 99924 h 310338"/>
                    <a:gd name="connsiteX32" fmla="*/ 1416426 w 1737252"/>
                    <a:gd name="connsiteY32" fmla="*/ 117743 h 310338"/>
                    <a:gd name="connsiteX33" fmla="*/ 1422099 w 1737252"/>
                    <a:gd name="connsiteY33" fmla="*/ 120536 h 310338"/>
                    <a:gd name="connsiteX34" fmla="*/ 1462588 w 1737252"/>
                    <a:gd name="connsiteY34" fmla="*/ 141344 h 310338"/>
                    <a:gd name="connsiteX35" fmla="*/ 1479390 w 1737252"/>
                    <a:gd name="connsiteY35" fmla="*/ 150048 h 310338"/>
                    <a:gd name="connsiteX36" fmla="*/ 1503034 w 1737252"/>
                    <a:gd name="connsiteY36" fmla="*/ 162411 h 310338"/>
                    <a:gd name="connsiteX37" fmla="*/ 1542376 w 1737252"/>
                    <a:gd name="connsiteY37" fmla="*/ 184886 h 310338"/>
                    <a:gd name="connsiteX38" fmla="*/ 1563855 w 1737252"/>
                    <a:gd name="connsiteY38" fmla="*/ 199025 h 310338"/>
                    <a:gd name="connsiteX39" fmla="*/ 1580765 w 1737252"/>
                    <a:gd name="connsiteY39" fmla="*/ 210284 h 310338"/>
                    <a:gd name="connsiteX40" fmla="*/ 1660098 w 1737252"/>
                    <a:gd name="connsiteY40" fmla="*/ 259131 h 310338"/>
                    <a:gd name="connsiteX41" fmla="*/ 1663151 w 1737252"/>
                    <a:gd name="connsiteY41" fmla="*/ 260950 h 310338"/>
                    <a:gd name="connsiteX42" fmla="*/ 1736811 w 1737252"/>
                    <a:gd name="connsiteY42" fmla="*/ 308368 h 310338"/>
                    <a:gd name="connsiteX43" fmla="*/ 1737050 w 1737252"/>
                    <a:gd name="connsiteY43" fmla="*/ 309884 h 310338"/>
                    <a:gd name="connsiteX44" fmla="*/ 1735534 w 1737252"/>
                    <a:gd name="connsiteY44" fmla="*/ 310122 h 310338"/>
                    <a:gd name="connsiteX45" fmla="*/ 1662047 w 1737252"/>
                    <a:gd name="connsiteY45" fmla="*/ 262834 h 310338"/>
                    <a:gd name="connsiteX46" fmla="*/ 1658994 w 1737252"/>
                    <a:gd name="connsiteY46" fmla="*/ 261015 h 310338"/>
                    <a:gd name="connsiteX47" fmla="*/ 1579618 w 1737252"/>
                    <a:gd name="connsiteY47" fmla="*/ 212125 h 310338"/>
                    <a:gd name="connsiteX48" fmla="*/ 1562664 w 1737252"/>
                    <a:gd name="connsiteY48" fmla="*/ 200844 h 310338"/>
                    <a:gd name="connsiteX49" fmla="*/ 1541250 w 1737252"/>
                    <a:gd name="connsiteY49" fmla="*/ 186748 h 310338"/>
                    <a:gd name="connsiteX50" fmla="*/ 1502038 w 1737252"/>
                    <a:gd name="connsiteY50" fmla="*/ 164338 h 310338"/>
                    <a:gd name="connsiteX51" fmla="*/ 1478438 w 1737252"/>
                    <a:gd name="connsiteY51" fmla="*/ 151997 h 310338"/>
                    <a:gd name="connsiteX52" fmla="*/ 1461614 w 1737252"/>
                    <a:gd name="connsiteY52" fmla="*/ 143271 h 310338"/>
                    <a:gd name="connsiteX53" fmla="*/ 1421190 w 1737252"/>
                    <a:gd name="connsiteY53" fmla="*/ 122485 h 310338"/>
                    <a:gd name="connsiteX54" fmla="*/ 1415517 w 1737252"/>
                    <a:gd name="connsiteY54" fmla="*/ 119692 h 310338"/>
                    <a:gd name="connsiteX55" fmla="*/ 1379813 w 1737252"/>
                    <a:gd name="connsiteY55" fmla="*/ 101851 h 310338"/>
                    <a:gd name="connsiteX56" fmla="*/ 1364202 w 1737252"/>
                    <a:gd name="connsiteY56" fmla="*/ 93471 h 310338"/>
                    <a:gd name="connsiteX57" fmla="*/ 1340904 w 1737252"/>
                    <a:gd name="connsiteY57" fmla="*/ 81303 h 310338"/>
                    <a:gd name="connsiteX58" fmla="*/ 1264191 w 1737252"/>
                    <a:gd name="connsiteY58" fmla="*/ 53285 h 310338"/>
                    <a:gd name="connsiteX59" fmla="*/ 1255985 w 1737252"/>
                    <a:gd name="connsiteY59" fmla="*/ 50687 h 310338"/>
                    <a:gd name="connsiteX60" fmla="*/ 1188885 w 1737252"/>
                    <a:gd name="connsiteY60" fmla="*/ 32824 h 310338"/>
                    <a:gd name="connsiteX61" fmla="*/ 1167796 w 1737252"/>
                    <a:gd name="connsiteY61" fmla="*/ 27692 h 310338"/>
                    <a:gd name="connsiteX62" fmla="*/ 1149045 w 1737252"/>
                    <a:gd name="connsiteY62" fmla="*/ 22691 h 310338"/>
                    <a:gd name="connsiteX63" fmla="*/ 1124492 w 1737252"/>
                    <a:gd name="connsiteY63" fmla="*/ 16303 h 310338"/>
                    <a:gd name="connsiteX64" fmla="*/ 1079672 w 1737252"/>
                    <a:gd name="connsiteY64" fmla="*/ 8552 h 310338"/>
                    <a:gd name="connsiteX65" fmla="*/ 987499 w 1737252"/>
                    <a:gd name="connsiteY65" fmla="*/ 2273 h 310338"/>
                    <a:gd name="connsiteX66" fmla="*/ 938977 w 1737252"/>
                    <a:gd name="connsiteY66" fmla="*/ 2468 h 310338"/>
                    <a:gd name="connsiteX67" fmla="*/ 894417 w 1737252"/>
                    <a:gd name="connsiteY67" fmla="*/ 2706 h 310338"/>
                    <a:gd name="connsiteX68" fmla="*/ 871509 w 1737252"/>
                    <a:gd name="connsiteY68" fmla="*/ 2468 h 310338"/>
                    <a:gd name="connsiteX69" fmla="*/ 802093 w 1737252"/>
                    <a:gd name="connsiteY69" fmla="*/ 2598 h 310338"/>
                    <a:gd name="connsiteX70" fmla="*/ 709963 w 1737252"/>
                    <a:gd name="connsiteY70" fmla="*/ 10544 h 310338"/>
                    <a:gd name="connsiteX71" fmla="*/ 664689 w 1737252"/>
                    <a:gd name="connsiteY71" fmla="*/ 18772 h 310338"/>
                    <a:gd name="connsiteX72" fmla="*/ 644704 w 1737252"/>
                    <a:gd name="connsiteY72" fmla="*/ 23449 h 310338"/>
                    <a:gd name="connsiteX73" fmla="*/ 619912 w 1737252"/>
                    <a:gd name="connsiteY73" fmla="*/ 29208 h 310338"/>
                    <a:gd name="connsiteX74" fmla="*/ 609260 w 1737252"/>
                    <a:gd name="connsiteY74" fmla="*/ 31568 h 310338"/>
                    <a:gd name="connsiteX75" fmla="*/ 530879 w 1737252"/>
                    <a:gd name="connsiteY75" fmla="*/ 50427 h 310338"/>
                    <a:gd name="connsiteX76" fmla="*/ 444076 w 1737252"/>
                    <a:gd name="connsiteY76" fmla="*/ 77319 h 310338"/>
                    <a:gd name="connsiteX77" fmla="*/ 401681 w 1737252"/>
                    <a:gd name="connsiteY77" fmla="*/ 94922 h 310338"/>
                    <a:gd name="connsiteX78" fmla="*/ 373599 w 1737252"/>
                    <a:gd name="connsiteY78" fmla="*/ 107134 h 310338"/>
                    <a:gd name="connsiteX79" fmla="*/ 359720 w 1737252"/>
                    <a:gd name="connsiteY79" fmla="*/ 113131 h 310338"/>
                    <a:gd name="connsiteX80" fmla="*/ 275623 w 1737252"/>
                    <a:gd name="connsiteY80" fmla="*/ 151261 h 310338"/>
                    <a:gd name="connsiteX81" fmla="*/ 194060 w 1737252"/>
                    <a:gd name="connsiteY81" fmla="*/ 192270 h 310338"/>
                    <a:gd name="connsiteX82" fmla="*/ 114597 w 1737252"/>
                    <a:gd name="connsiteY82" fmla="*/ 237890 h 310338"/>
                    <a:gd name="connsiteX83" fmla="*/ 37191 w 1737252"/>
                    <a:gd name="connsiteY83" fmla="*/ 285525 h 310338"/>
                    <a:gd name="connsiteX84" fmla="*/ 1747 w 1737252"/>
                    <a:gd name="connsiteY84" fmla="*/ 310143 h 310338"/>
                    <a:gd name="connsiteX85" fmla="*/ 1075 w 1737252"/>
                    <a:gd name="connsiteY85" fmla="*/ 310338 h 310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</a:cxnLst>
                  <a:rect l="l" t="t" r="r" b="b"/>
                  <a:pathLst>
                    <a:path w="1737252" h="310338">
                      <a:moveTo>
                        <a:pt x="1075" y="310338"/>
                      </a:moveTo>
                      <a:cubicBezTo>
                        <a:pt x="751" y="310338"/>
                        <a:pt x="426" y="310187"/>
                        <a:pt x="209" y="309905"/>
                      </a:cubicBezTo>
                      <a:cubicBezTo>
                        <a:pt x="-137" y="309429"/>
                        <a:pt x="-51" y="308736"/>
                        <a:pt x="447" y="308390"/>
                      </a:cubicBezTo>
                      <a:cubicBezTo>
                        <a:pt x="10949" y="300638"/>
                        <a:pt x="22251" y="292800"/>
                        <a:pt x="35978" y="283706"/>
                      </a:cubicBezTo>
                      <a:cubicBezTo>
                        <a:pt x="61766" y="266644"/>
                        <a:pt x="88463" y="250708"/>
                        <a:pt x="113471" y="236007"/>
                      </a:cubicBezTo>
                      <a:cubicBezTo>
                        <a:pt x="141727" y="219421"/>
                        <a:pt x="167731" y="204481"/>
                        <a:pt x="192956" y="190364"/>
                      </a:cubicBezTo>
                      <a:cubicBezTo>
                        <a:pt x="220844" y="174753"/>
                        <a:pt x="249901" y="160852"/>
                        <a:pt x="274671" y="149290"/>
                      </a:cubicBezTo>
                      <a:cubicBezTo>
                        <a:pt x="297687" y="138551"/>
                        <a:pt x="328065" y="124499"/>
                        <a:pt x="358810" y="111139"/>
                      </a:cubicBezTo>
                      <a:cubicBezTo>
                        <a:pt x="363444" y="109126"/>
                        <a:pt x="368056" y="107134"/>
                        <a:pt x="372689" y="105142"/>
                      </a:cubicBezTo>
                      <a:cubicBezTo>
                        <a:pt x="382065" y="101093"/>
                        <a:pt x="391418" y="97044"/>
                        <a:pt x="400750" y="92952"/>
                      </a:cubicBezTo>
                      <a:cubicBezTo>
                        <a:pt x="414521" y="86911"/>
                        <a:pt x="428747" y="80653"/>
                        <a:pt x="443253" y="75305"/>
                      </a:cubicBezTo>
                      <a:cubicBezTo>
                        <a:pt x="472116" y="64696"/>
                        <a:pt x="501649" y="56381"/>
                        <a:pt x="530230" y="48348"/>
                      </a:cubicBezTo>
                      <a:cubicBezTo>
                        <a:pt x="556147" y="41073"/>
                        <a:pt x="582866" y="35162"/>
                        <a:pt x="608740" y="29468"/>
                      </a:cubicBezTo>
                      <a:lnTo>
                        <a:pt x="619393" y="27108"/>
                      </a:lnTo>
                      <a:cubicBezTo>
                        <a:pt x="627664" y="25267"/>
                        <a:pt x="636043" y="23275"/>
                        <a:pt x="644141" y="21348"/>
                      </a:cubicBezTo>
                      <a:cubicBezTo>
                        <a:pt x="650810" y="19768"/>
                        <a:pt x="657457" y="18187"/>
                        <a:pt x="664148" y="16672"/>
                      </a:cubicBezTo>
                      <a:cubicBezTo>
                        <a:pt x="678265" y="13467"/>
                        <a:pt x="693140" y="10761"/>
                        <a:pt x="709595" y="8400"/>
                      </a:cubicBezTo>
                      <a:cubicBezTo>
                        <a:pt x="740190" y="4027"/>
                        <a:pt x="771282" y="1342"/>
                        <a:pt x="801963" y="432"/>
                      </a:cubicBezTo>
                      <a:cubicBezTo>
                        <a:pt x="825131" y="-260"/>
                        <a:pt x="848688" y="21"/>
                        <a:pt x="871466" y="303"/>
                      </a:cubicBezTo>
                      <a:cubicBezTo>
                        <a:pt x="879087" y="389"/>
                        <a:pt x="886731" y="497"/>
                        <a:pt x="894374" y="541"/>
                      </a:cubicBezTo>
                      <a:cubicBezTo>
                        <a:pt x="909205" y="649"/>
                        <a:pt x="924297" y="476"/>
                        <a:pt x="938912" y="303"/>
                      </a:cubicBezTo>
                      <a:cubicBezTo>
                        <a:pt x="954826" y="108"/>
                        <a:pt x="971282" y="-87"/>
                        <a:pt x="987478" y="108"/>
                      </a:cubicBezTo>
                      <a:cubicBezTo>
                        <a:pt x="1018830" y="476"/>
                        <a:pt x="1049922" y="2598"/>
                        <a:pt x="1079910" y="6408"/>
                      </a:cubicBezTo>
                      <a:cubicBezTo>
                        <a:pt x="1096604" y="8530"/>
                        <a:pt x="1111327" y="11085"/>
                        <a:pt x="1124946" y="14182"/>
                      </a:cubicBezTo>
                      <a:cubicBezTo>
                        <a:pt x="1133239" y="16065"/>
                        <a:pt x="1141554" y="18382"/>
                        <a:pt x="1149586" y="20591"/>
                      </a:cubicBezTo>
                      <a:cubicBezTo>
                        <a:pt x="1155692" y="22279"/>
                        <a:pt x="1162015" y="24033"/>
                        <a:pt x="1168272" y="25592"/>
                      </a:cubicBezTo>
                      <a:cubicBezTo>
                        <a:pt x="1175287" y="27324"/>
                        <a:pt x="1182324" y="29035"/>
                        <a:pt x="1189361" y="30724"/>
                      </a:cubicBezTo>
                      <a:cubicBezTo>
                        <a:pt x="1211555" y="36072"/>
                        <a:pt x="1234506" y="41615"/>
                        <a:pt x="1256613" y="48630"/>
                      </a:cubicBezTo>
                      <a:lnTo>
                        <a:pt x="1264819" y="51228"/>
                      </a:lnTo>
                      <a:cubicBezTo>
                        <a:pt x="1290455" y="59326"/>
                        <a:pt x="1316957" y="67705"/>
                        <a:pt x="1341792" y="79333"/>
                      </a:cubicBezTo>
                      <a:cubicBezTo>
                        <a:pt x="1349781" y="83078"/>
                        <a:pt x="1357619" y="87387"/>
                        <a:pt x="1365197" y="91566"/>
                      </a:cubicBezTo>
                      <a:cubicBezTo>
                        <a:pt x="1370264" y="94359"/>
                        <a:pt x="1375525" y="97239"/>
                        <a:pt x="1380744" y="99924"/>
                      </a:cubicBezTo>
                      <a:cubicBezTo>
                        <a:pt x="1392566" y="105986"/>
                        <a:pt x="1404691" y="111962"/>
                        <a:pt x="1416426" y="117743"/>
                      </a:cubicBezTo>
                      <a:lnTo>
                        <a:pt x="1422099" y="120536"/>
                      </a:lnTo>
                      <a:cubicBezTo>
                        <a:pt x="1436346" y="127573"/>
                        <a:pt x="1450550" y="135000"/>
                        <a:pt x="1462588" y="141344"/>
                      </a:cubicBezTo>
                      <a:cubicBezTo>
                        <a:pt x="1468175" y="144289"/>
                        <a:pt x="1473782" y="147168"/>
                        <a:pt x="1479390" y="150048"/>
                      </a:cubicBezTo>
                      <a:cubicBezTo>
                        <a:pt x="1487163" y="154032"/>
                        <a:pt x="1495218" y="158168"/>
                        <a:pt x="1503034" y="162411"/>
                      </a:cubicBezTo>
                      <a:cubicBezTo>
                        <a:pt x="1515831" y="169362"/>
                        <a:pt x="1529407" y="176810"/>
                        <a:pt x="1542376" y="184886"/>
                      </a:cubicBezTo>
                      <a:cubicBezTo>
                        <a:pt x="1549651" y="189433"/>
                        <a:pt x="1556883" y="194305"/>
                        <a:pt x="1563855" y="199025"/>
                      </a:cubicBezTo>
                      <a:cubicBezTo>
                        <a:pt x="1569376" y="202749"/>
                        <a:pt x="1575071" y="206625"/>
                        <a:pt x="1580765" y="210284"/>
                      </a:cubicBezTo>
                      <a:cubicBezTo>
                        <a:pt x="1607830" y="227692"/>
                        <a:pt x="1635913" y="244624"/>
                        <a:pt x="1660098" y="259131"/>
                      </a:cubicBezTo>
                      <a:lnTo>
                        <a:pt x="1663151" y="260950"/>
                      </a:lnTo>
                      <a:cubicBezTo>
                        <a:pt x="1687813" y="275738"/>
                        <a:pt x="1713319" y="291025"/>
                        <a:pt x="1736811" y="308368"/>
                      </a:cubicBezTo>
                      <a:cubicBezTo>
                        <a:pt x="1737288" y="308714"/>
                        <a:pt x="1737396" y="309407"/>
                        <a:pt x="1737050" y="309884"/>
                      </a:cubicBezTo>
                      <a:cubicBezTo>
                        <a:pt x="1736703" y="310360"/>
                        <a:pt x="1736010" y="310468"/>
                        <a:pt x="1735534" y="310122"/>
                      </a:cubicBezTo>
                      <a:cubicBezTo>
                        <a:pt x="1712128" y="292843"/>
                        <a:pt x="1686665" y="277579"/>
                        <a:pt x="1662047" y="262834"/>
                      </a:cubicBezTo>
                      <a:lnTo>
                        <a:pt x="1658994" y="261015"/>
                      </a:lnTo>
                      <a:cubicBezTo>
                        <a:pt x="1634787" y="246508"/>
                        <a:pt x="1606704" y="229554"/>
                        <a:pt x="1579618" y="212125"/>
                      </a:cubicBezTo>
                      <a:cubicBezTo>
                        <a:pt x="1573902" y="208444"/>
                        <a:pt x="1568185" y="204590"/>
                        <a:pt x="1562664" y="200844"/>
                      </a:cubicBezTo>
                      <a:cubicBezTo>
                        <a:pt x="1555692" y="196124"/>
                        <a:pt x="1548504" y="191252"/>
                        <a:pt x="1541250" y="186748"/>
                      </a:cubicBezTo>
                      <a:cubicBezTo>
                        <a:pt x="1528346" y="178715"/>
                        <a:pt x="1514791" y="171267"/>
                        <a:pt x="1502038" y="164338"/>
                      </a:cubicBezTo>
                      <a:cubicBezTo>
                        <a:pt x="1494244" y="160116"/>
                        <a:pt x="1486211" y="155981"/>
                        <a:pt x="1478438" y="151997"/>
                      </a:cubicBezTo>
                      <a:cubicBezTo>
                        <a:pt x="1472808" y="149117"/>
                        <a:pt x="1467200" y="146216"/>
                        <a:pt x="1461614" y="143271"/>
                      </a:cubicBezTo>
                      <a:cubicBezTo>
                        <a:pt x="1449597" y="136927"/>
                        <a:pt x="1435393" y="129500"/>
                        <a:pt x="1421190" y="122485"/>
                      </a:cubicBezTo>
                      <a:lnTo>
                        <a:pt x="1415517" y="119692"/>
                      </a:lnTo>
                      <a:cubicBezTo>
                        <a:pt x="1403781" y="113911"/>
                        <a:pt x="1391656" y="107935"/>
                        <a:pt x="1379813" y="101851"/>
                      </a:cubicBezTo>
                      <a:cubicBezTo>
                        <a:pt x="1374551" y="99144"/>
                        <a:pt x="1369290" y="96264"/>
                        <a:pt x="1364202" y="93471"/>
                      </a:cubicBezTo>
                      <a:cubicBezTo>
                        <a:pt x="1356645" y="89314"/>
                        <a:pt x="1348828" y="85027"/>
                        <a:pt x="1340904" y="81303"/>
                      </a:cubicBezTo>
                      <a:cubicBezTo>
                        <a:pt x="1316199" y="69719"/>
                        <a:pt x="1289762" y="61361"/>
                        <a:pt x="1264191" y="53285"/>
                      </a:cubicBezTo>
                      <a:lnTo>
                        <a:pt x="1255985" y="50687"/>
                      </a:lnTo>
                      <a:cubicBezTo>
                        <a:pt x="1233943" y="43693"/>
                        <a:pt x="1211035" y="38172"/>
                        <a:pt x="1188885" y="32824"/>
                      </a:cubicBezTo>
                      <a:cubicBezTo>
                        <a:pt x="1181848" y="31135"/>
                        <a:pt x="1174811" y="29425"/>
                        <a:pt x="1167796" y="27692"/>
                      </a:cubicBezTo>
                      <a:cubicBezTo>
                        <a:pt x="1161517" y="26133"/>
                        <a:pt x="1155173" y="24380"/>
                        <a:pt x="1149045" y="22691"/>
                      </a:cubicBezTo>
                      <a:cubicBezTo>
                        <a:pt x="1141034" y="20482"/>
                        <a:pt x="1132741" y="18187"/>
                        <a:pt x="1124492" y="16303"/>
                      </a:cubicBezTo>
                      <a:cubicBezTo>
                        <a:pt x="1110937" y="13207"/>
                        <a:pt x="1096279" y="10674"/>
                        <a:pt x="1079672" y="8552"/>
                      </a:cubicBezTo>
                      <a:cubicBezTo>
                        <a:pt x="1049770" y="4741"/>
                        <a:pt x="1018765" y="2619"/>
                        <a:pt x="987499" y="2273"/>
                      </a:cubicBezTo>
                      <a:cubicBezTo>
                        <a:pt x="971325" y="2078"/>
                        <a:pt x="954891" y="2295"/>
                        <a:pt x="938977" y="2468"/>
                      </a:cubicBezTo>
                      <a:cubicBezTo>
                        <a:pt x="924362" y="2641"/>
                        <a:pt x="909270" y="2814"/>
                        <a:pt x="894417" y="2706"/>
                      </a:cubicBezTo>
                      <a:cubicBezTo>
                        <a:pt x="886774" y="2641"/>
                        <a:pt x="879152" y="2554"/>
                        <a:pt x="871509" y="2468"/>
                      </a:cubicBezTo>
                      <a:cubicBezTo>
                        <a:pt x="848753" y="2186"/>
                        <a:pt x="825239" y="1905"/>
                        <a:pt x="802093" y="2598"/>
                      </a:cubicBezTo>
                      <a:cubicBezTo>
                        <a:pt x="771477" y="3507"/>
                        <a:pt x="740493" y="6192"/>
                        <a:pt x="709963" y="10544"/>
                      </a:cubicBezTo>
                      <a:cubicBezTo>
                        <a:pt x="693551" y="12882"/>
                        <a:pt x="678763" y="15589"/>
                        <a:pt x="664689" y="18772"/>
                      </a:cubicBezTo>
                      <a:cubicBezTo>
                        <a:pt x="658020" y="20287"/>
                        <a:pt x="651373" y="21868"/>
                        <a:pt x="644704" y="23449"/>
                      </a:cubicBezTo>
                      <a:cubicBezTo>
                        <a:pt x="636585" y="25376"/>
                        <a:pt x="628205" y="27368"/>
                        <a:pt x="619912" y="29208"/>
                      </a:cubicBezTo>
                      <a:lnTo>
                        <a:pt x="609260" y="31568"/>
                      </a:lnTo>
                      <a:cubicBezTo>
                        <a:pt x="583429" y="37263"/>
                        <a:pt x="556732" y="43152"/>
                        <a:pt x="530879" y="50427"/>
                      </a:cubicBezTo>
                      <a:cubicBezTo>
                        <a:pt x="502342" y="58460"/>
                        <a:pt x="472852" y="66753"/>
                        <a:pt x="444076" y="77319"/>
                      </a:cubicBezTo>
                      <a:cubicBezTo>
                        <a:pt x="429634" y="82624"/>
                        <a:pt x="415431" y="88881"/>
                        <a:pt x="401681" y="94922"/>
                      </a:cubicBezTo>
                      <a:cubicBezTo>
                        <a:pt x="392328" y="99036"/>
                        <a:pt x="382974" y="103085"/>
                        <a:pt x="373599" y="107134"/>
                      </a:cubicBezTo>
                      <a:cubicBezTo>
                        <a:pt x="368965" y="109126"/>
                        <a:pt x="364353" y="111139"/>
                        <a:pt x="359720" y="113131"/>
                      </a:cubicBezTo>
                      <a:cubicBezTo>
                        <a:pt x="328996" y="126469"/>
                        <a:pt x="298639" y="140500"/>
                        <a:pt x="275623" y="151261"/>
                      </a:cubicBezTo>
                      <a:cubicBezTo>
                        <a:pt x="250897" y="162801"/>
                        <a:pt x="221883" y="176702"/>
                        <a:pt x="194060" y="192270"/>
                      </a:cubicBezTo>
                      <a:cubicBezTo>
                        <a:pt x="168835" y="206387"/>
                        <a:pt x="142853" y="221305"/>
                        <a:pt x="114597" y="237890"/>
                      </a:cubicBezTo>
                      <a:cubicBezTo>
                        <a:pt x="89611" y="252571"/>
                        <a:pt x="62957" y="268485"/>
                        <a:pt x="37191" y="285525"/>
                      </a:cubicBezTo>
                      <a:cubicBezTo>
                        <a:pt x="23485" y="294597"/>
                        <a:pt x="12226" y="302414"/>
                        <a:pt x="1747" y="310143"/>
                      </a:cubicBezTo>
                      <a:cubicBezTo>
                        <a:pt x="1530" y="310273"/>
                        <a:pt x="1314" y="310338"/>
                        <a:pt x="1075" y="3103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83FE7A0F-4425-B20C-3C46-FA8DE43B0932}"/>
                    </a:ext>
                  </a:extLst>
                </p:cNvPr>
                <p:cNvSpPr/>
                <p:nvPr/>
              </p:nvSpPr>
              <p:spPr>
                <a:xfrm>
                  <a:off x="6564564" y="1132859"/>
                  <a:ext cx="1797584" cy="324600"/>
                </a:xfrm>
                <a:custGeom>
                  <a:avLst/>
                  <a:gdLst>
                    <a:gd name="connsiteX0" fmla="*/ 1796518 w 1797584"/>
                    <a:gd name="connsiteY0" fmla="*/ 324574 h 324600"/>
                    <a:gd name="connsiteX1" fmla="*/ 1795912 w 1797584"/>
                    <a:gd name="connsiteY1" fmla="*/ 324401 h 324600"/>
                    <a:gd name="connsiteX2" fmla="*/ 1717337 w 1797584"/>
                    <a:gd name="connsiteY2" fmla="*/ 278239 h 324600"/>
                    <a:gd name="connsiteX3" fmla="*/ 1712227 w 1797584"/>
                    <a:gd name="connsiteY3" fmla="*/ 275424 h 324600"/>
                    <a:gd name="connsiteX4" fmla="*/ 1632461 w 1797584"/>
                    <a:gd name="connsiteY4" fmla="*/ 229327 h 324600"/>
                    <a:gd name="connsiteX5" fmla="*/ 1610419 w 1797584"/>
                    <a:gd name="connsiteY5" fmla="*/ 214755 h 324600"/>
                    <a:gd name="connsiteX6" fmla="*/ 1594072 w 1797584"/>
                    <a:gd name="connsiteY6" fmla="*/ 203842 h 324600"/>
                    <a:gd name="connsiteX7" fmla="*/ 1553972 w 1797584"/>
                    <a:gd name="connsiteY7" fmla="*/ 179462 h 324600"/>
                    <a:gd name="connsiteX8" fmla="*/ 1496269 w 1797584"/>
                    <a:gd name="connsiteY8" fmla="*/ 147742 h 324600"/>
                    <a:gd name="connsiteX9" fmla="*/ 1469638 w 1797584"/>
                    <a:gd name="connsiteY9" fmla="*/ 133365 h 324600"/>
                    <a:gd name="connsiteX10" fmla="*/ 1428520 w 1797584"/>
                    <a:gd name="connsiteY10" fmla="*/ 110132 h 324600"/>
                    <a:gd name="connsiteX11" fmla="*/ 1418950 w 1797584"/>
                    <a:gd name="connsiteY11" fmla="*/ 104394 h 324600"/>
                    <a:gd name="connsiteX12" fmla="*/ 1389482 w 1797584"/>
                    <a:gd name="connsiteY12" fmla="*/ 87636 h 324600"/>
                    <a:gd name="connsiteX13" fmla="*/ 1303393 w 1797584"/>
                    <a:gd name="connsiteY13" fmla="*/ 54487 h 324600"/>
                    <a:gd name="connsiteX14" fmla="*/ 1256257 w 1797584"/>
                    <a:gd name="connsiteY14" fmla="*/ 40434 h 324600"/>
                    <a:gd name="connsiteX15" fmla="*/ 1211632 w 1797584"/>
                    <a:gd name="connsiteY15" fmla="*/ 27183 h 324600"/>
                    <a:gd name="connsiteX16" fmla="*/ 1167505 w 1797584"/>
                    <a:gd name="connsiteY16" fmla="*/ 14950 h 324600"/>
                    <a:gd name="connsiteX17" fmla="*/ 1121386 w 1797584"/>
                    <a:gd name="connsiteY17" fmla="*/ 7545 h 324600"/>
                    <a:gd name="connsiteX18" fmla="*/ 1025251 w 1797584"/>
                    <a:gd name="connsiteY18" fmla="*/ 2327 h 324600"/>
                    <a:gd name="connsiteX19" fmla="*/ 961248 w 1797584"/>
                    <a:gd name="connsiteY19" fmla="*/ 2132 h 324600"/>
                    <a:gd name="connsiteX20" fmla="*/ 930372 w 1797584"/>
                    <a:gd name="connsiteY20" fmla="*/ 2154 h 324600"/>
                    <a:gd name="connsiteX21" fmla="*/ 834778 w 1797584"/>
                    <a:gd name="connsiteY21" fmla="*/ 3864 h 324600"/>
                    <a:gd name="connsiteX22" fmla="*/ 740288 w 1797584"/>
                    <a:gd name="connsiteY22" fmla="*/ 14430 h 324600"/>
                    <a:gd name="connsiteX23" fmla="*/ 671868 w 1797584"/>
                    <a:gd name="connsiteY23" fmla="*/ 30344 h 324600"/>
                    <a:gd name="connsiteX24" fmla="*/ 646860 w 1797584"/>
                    <a:gd name="connsiteY24" fmla="*/ 36710 h 324600"/>
                    <a:gd name="connsiteX25" fmla="*/ 641425 w 1797584"/>
                    <a:gd name="connsiteY25" fmla="*/ 38053 h 324600"/>
                    <a:gd name="connsiteX26" fmla="*/ 554947 w 1797584"/>
                    <a:gd name="connsiteY26" fmla="*/ 60462 h 324600"/>
                    <a:gd name="connsiteX27" fmla="*/ 464788 w 1797584"/>
                    <a:gd name="connsiteY27" fmla="*/ 90689 h 324600"/>
                    <a:gd name="connsiteX28" fmla="*/ 429083 w 1797584"/>
                    <a:gd name="connsiteY28" fmla="*/ 106213 h 324600"/>
                    <a:gd name="connsiteX29" fmla="*/ 420769 w 1797584"/>
                    <a:gd name="connsiteY29" fmla="*/ 109959 h 324600"/>
                    <a:gd name="connsiteX30" fmla="*/ 379760 w 1797584"/>
                    <a:gd name="connsiteY30" fmla="*/ 128212 h 324600"/>
                    <a:gd name="connsiteX31" fmla="*/ 376924 w 1797584"/>
                    <a:gd name="connsiteY31" fmla="*/ 129468 h 324600"/>
                    <a:gd name="connsiteX32" fmla="*/ 288778 w 1797584"/>
                    <a:gd name="connsiteY32" fmla="*/ 169264 h 324600"/>
                    <a:gd name="connsiteX33" fmla="*/ 203859 w 1797584"/>
                    <a:gd name="connsiteY33" fmla="*/ 211615 h 324600"/>
                    <a:gd name="connsiteX34" fmla="*/ 134226 w 1797584"/>
                    <a:gd name="connsiteY34" fmla="*/ 248792 h 324600"/>
                    <a:gd name="connsiteX35" fmla="*/ 121191 w 1797584"/>
                    <a:gd name="connsiteY35" fmla="*/ 255721 h 324600"/>
                    <a:gd name="connsiteX36" fmla="*/ 39801 w 1797584"/>
                    <a:gd name="connsiteY36" fmla="*/ 300714 h 324600"/>
                    <a:gd name="connsiteX37" fmla="*/ 1672 w 1797584"/>
                    <a:gd name="connsiteY37" fmla="*/ 324423 h 324600"/>
                    <a:gd name="connsiteX38" fmla="*/ 178 w 1797584"/>
                    <a:gd name="connsiteY38" fmla="*/ 324119 h 324600"/>
                    <a:gd name="connsiteX39" fmla="*/ 481 w 1797584"/>
                    <a:gd name="connsiteY39" fmla="*/ 322625 h 324600"/>
                    <a:gd name="connsiteX40" fmla="*/ 38697 w 1797584"/>
                    <a:gd name="connsiteY40" fmla="*/ 298852 h 324600"/>
                    <a:gd name="connsiteX41" fmla="*/ 120174 w 1797584"/>
                    <a:gd name="connsiteY41" fmla="*/ 253815 h 324600"/>
                    <a:gd name="connsiteX42" fmla="*/ 133208 w 1797584"/>
                    <a:gd name="connsiteY42" fmla="*/ 246887 h 324600"/>
                    <a:gd name="connsiteX43" fmla="*/ 202820 w 1797584"/>
                    <a:gd name="connsiteY43" fmla="*/ 209710 h 324600"/>
                    <a:gd name="connsiteX44" fmla="*/ 287847 w 1797584"/>
                    <a:gd name="connsiteY44" fmla="*/ 167315 h 324600"/>
                    <a:gd name="connsiteX45" fmla="*/ 376036 w 1797584"/>
                    <a:gd name="connsiteY45" fmla="*/ 127497 h 324600"/>
                    <a:gd name="connsiteX46" fmla="*/ 378872 w 1797584"/>
                    <a:gd name="connsiteY46" fmla="*/ 126241 h 324600"/>
                    <a:gd name="connsiteX47" fmla="*/ 419881 w 1797584"/>
                    <a:gd name="connsiteY47" fmla="*/ 107989 h 324600"/>
                    <a:gd name="connsiteX48" fmla="*/ 428196 w 1797584"/>
                    <a:gd name="connsiteY48" fmla="*/ 104243 h 324600"/>
                    <a:gd name="connsiteX49" fmla="*/ 463987 w 1797584"/>
                    <a:gd name="connsiteY49" fmla="*/ 88697 h 324600"/>
                    <a:gd name="connsiteX50" fmla="*/ 554362 w 1797584"/>
                    <a:gd name="connsiteY50" fmla="*/ 58406 h 324600"/>
                    <a:gd name="connsiteX51" fmla="*/ 640905 w 1797584"/>
                    <a:gd name="connsiteY51" fmla="*/ 35996 h 324600"/>
                    <a:gd name="connsiteX52" fmla="*/ 646340 w 1797584"/>
                    <a:gd name="connsiteY52" fmla="*/ 34653 h 324600"/>
                    <a:gd name="connsiteX53" fmla="*/ 671327 w 1797584"/>
                    <a:gd name="connsiteY53" fmla="*/ 28309 h 324600"/>
                    <a:gd name="connsiteX54" fmla="*/ 739899 w 1797584"/>
                    <a:gd name="connsiteY54" fmla="*/ 12373 h 324600"/>
                    <a:gd name="connsiteX55" fmla="*/ 834670 w 1797584"/>
                    <a:gd name="connsiteY55" fmla="*/ 1764 h 324600"/>
                    <a:gd name="connsiteX56" fmla="*/ 930393 w 1797584"/>
                    <a:gd name="connsiteY56" fmla="*/ 53 h 324600"/>
                    <a:gd name="connsiteX57" fmla="*/ 961269 w 1797584"/>
                    <a:gd name="connsiteY57" fmla="*/ 32 h 324600"/>
                    <a:gd name="connsiteX58" fmla="*/ 1025294 w 1797584"/>
                    <a:gd name="connsiteY58" fmla="*/ 226 h 324600"/>
                    <a:gd name="connsiteX59" fmla="*/ 1121646 w 1797584"/>
                    <a:gd name="connsiteY59" fmla="*/ 5466 h 324600"/>
                    <a:gd name="connsiteX60" fmla="*/ 1167981 w 1797584"/>
                    <a:gd name="connsiteY60" fmla="*/ 12915 h 324600"/>
                    <a:gd name="connsiteX61" fmla="*/ 1212281 w 1797584"/>
                    <a:gd name="connsiteY61" fmla="*/ 25191 h 324600"/>
                    <a:gd name="connsiteX62" fmla="*/ 1256863 w 1797584"/>
                    <a:gd name="connsiteY62" fmla="*/ 38442 h 324600"/>
                    <a:gd name="connsiteX63" fmla="*/ 1304043 w 1797584"/>
                    <a:gd name="connsiteY63" fmla="*/ 52495 h 324600"/>
                    <a:gd name="connsiteX64" fmla="*/ 1390456 w 1797584"/>
                    <a:gd name="connsiteY64" fmla="*/ 85774 h 324600"/>
                    <a:gd name="connsiteX65" fmla="*/ 1420076 w 1797584"/>
                    <a:gd name="connsiteY65" fmla="*/ 102597 h 324600"/>
                    <a:gd name="connsiteX66" fmla="*/ 1429624 w 1797584"/>
                    <a:gd name="connsiteY66" fmla="*/ 108335 h 324600"/>
                    <a:gd name="connsiteX67" fmla="*/ 1470677 w 1797584"/>
                    <a:gd name="connsiteY67" fmla="*/ 131524 h 324600"/>
                    <a:gd name="connsiteX68" fmla="*/ 1497287 w 1797584"/>
                    <a:gd name="connsiteY68" fmla="*/ 145901 h 324600"/>
                    <a:gd name="connsiteX69" fmla="*/ 1555055 w 1797584"/>
                    <a:gd name="connsiteY69" fmla="*/ 177643 h 324600"/>
                    <a:gd name="connsiteX70" fmla="*/ 1595263 w 1797584"/>
                    <a:gd name="connsiteY70" fmla="*/ 202089 h 324600"/>
                    <a:gd name="connsiteX71" fmla="*/ 1611632 w 1797584"/>
                    <a:gd name="connsiteY71" fmla="*/ 213023 h 324600"/>
                    <a:gd name="connsiteX72" fmla="*/ 1633608 w 1797584"/>
                    <a:gd name="connsiteY72" fmla="*/ 227573 h 324600"/>
                    <a:gd name="connsiteX73" fmla="*/ 1713266 w 1797584"/>
                    <a:gd name="connsiteY73" fmla="*/ 273605 h 324600"/>
                    <a:gd name="connsiteX74" fmla="*/ 1718376 w 1797584"/>
                    <a:gd name="connsiteY74" fmla="*/ 276420 h 324600"/>
                    <a:gd name="connsiteX75" fmla="*/ 1797103 w 1797584"/>
                    <a:gd name="connsiteY75" fmla="*/ 322669 h 324600"/>
                    <a:gd name="connsiteX76" fmla="*/ 1797406 w 1797584"/>
                    <a:gd name="connsiteY76" fmla="*/ 324163 h 324600"/>
                    <a:gd name="connsiteX77" fmla="*/ 1796518 w 1797584"/>
                    <a:gd name="connsiteY77" fmla="*/ 324574 h 324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1797584" h="324600">
                      <a:moveTo>
                        <a:pt x="1796518" y="324574"/>
                      </a:moveTo>
                      <a:cubicBezTo>
                        <a:pt x="1796324" y="324574"/>
                        <a:pt x="1796107" y="324509"/>
                        <a:pt x="1795912" y="324401"/>
                      </a:cubicBezTo>
                      <a:cubicBezTo>
                        <a:pt x="1770579" y="307664"/>
                        <a:pt x="1743514" y="292702"/>
                        <a:pt x="1717337" y="278239"/>
                      </a:cubicBezTo>
                      <a:lnTo>
                        <a:pt x="1712227" y="275424"/>
                      </a:lnTo>
                      <a:cubicBezTo>
                        <a:pt x="1685790" y="260809"/>
                        <a:pt x="1658443" y="245717"/>
                        <a:pt x="1632461" y="229327"/>
                      </a:cubicBezTo>
                      <a:cubicBezTo>
                        <a:pt x="1624991" y="224628"/>
                        <a:pt x="1617586" y="219605"/>
                        <a:pt x="1610419" y="214755"/>
                      </a:cubicBezTo>
                      <a:cubicBezTo>
                        <a:pt x="1605093" y="211139"/>
                        <a:pt x="1599571" y="207415"/>
                        <a:pt x="1594072" y="203842"/>
                      </a:cubicBezTo>
                      <a:cubicBezTo>
                        <a:pt x="1582185" y="196091"/>
                        <a:pt x="1569064" y="188123"/>
                        <a:pt x="1553972" y="179462"/>
                      </a:cubicBezTo>
                      <a:cubicBezTo>
                        <a:pt x="1534940" y="168528"/>
                        <a:pt x="1515280" y="157962"/>
                        <a:pt x="1496269" y="147742"/>
                      </a:cubicBezTo>
                      <a:cubicBezTo>
                        <a:pt x="1487392" y="142957"/>
                        <a:pt x="1478493" y="138193"/>
                        <a:pt x="1469638" y="133365"/>
                      </a:cubicBezTo>
                      <a:cubicBezTo>
                        <a:pt x="1452922" y="124249"/>
                        <a:pt x="1440234" y="117083"/>
                        <a:pt x="1428520" y="110132"/>
                      </a:cubicBezTo>
                      <a:cubicBezTo>
                        <a:pt x="1425316" y="108227"/>
                        <a:pt x="1422133" y="106322"/>
                        <a:pt x="1418950" y="104394"/>
                      </a:cubicBezTo>
                      <a:cubicBezTo>
                        <a:pt x="1409445" y="98657"/>
                        <a:pt x="1399615" y="92702"/>
                        <a:pt x="1389482" y="87636"/>
                      </a:cubicBezTo>
                      <a:cubicBezTo>
                        <a:pt x="1360208" y="72977"/>
                        <a:pt x="1329527" y="62649"/>
                        <a:pt x="1303393" y="54487"/>
                      </a:cubicBezTo>
                      <a:cubicBezTo>
                        <a:pt x="1287739" y="49593"/>
                        <a:pt x="1271738" y="44938"/>
                        <a:pt x="1256257" y="40434"/>
                      </a:cubicBezTo>
                      <a:cubicBezTo>
                        <a:pt x="1241598" y="36169"/>
                        <a:pt x="1226463" y="31774"/>
                        <a:pt x="1211632" y="27183"/>
                      </a:cubicBezTo>
                      <a:cubicBezTo>
                        <a:pt x="1197320" y="22745"/>
                        <a:pt x="1182510" y="18176"/>
                        <a:pt x="1167505" y="14950"/>
                      </a:cubicBezTo>
                      <a:cubicBezTo>
                        <a:pt x="1153149" y="11875"/>
                        <a:pt x="1138058" y="9450"/>
                        <a:pt x="1121386" y="7545"/>
                      </a:cubicBezTo>
                      <a:cubicBezTo>
                        <a:pt x="1086461" y="3539"/>
                        <a:pt x="1051666" y="2652"/>
                        <a:pt x="1025251" y="2327"/>
                      </a:cubicBezTo>
                      <a:cubicBezTo>
                        <a:pt x="1003924" y="2067"/>
                        <a:pt x="982228" y="2110"/>
                        <a:pt x="961248" y="2132"/>
                      </a:cubicBezTo>
                      <a:cubicBezTo>
                        <a:pt x="950963" y="2154"/>
                        <a:pt x="940656" y="2175"/>
                        <a:pt x="930372" y="2154"/>
                      </a:cubicBezTo>
                      <a:cubicBezTo>
                        <a:pt x="898218" y="2089"/>
                        <a:pt x="866715" y="2197"/>
                        <a:pt x="834778" y="3864"/>
                      </a:cubicBezTo>
                      <a:cubicBezTo>
                        <a:pt x="800221" y="5661"/>
                        <a:pt x="769324" y="9125"/>
                        <a:pt x="740288" y="14430"/>
                      </a:cubicBezTo>
                      <a:cubicBezTo>
                        <a:pt x="717272" y="18652"/>
                        <a:pt x="694191" y="24585"/>
                        <a:pt x="671868" y="30344"/>
                      </a:cubicBezTo>
                      <a:cubicBezTo>
                        <a:pt x="663532" y="32488"/>
                        <a:pt x="655196" y="34632"/>
                        <a:pt x="646860" y="36710"/>
                      </a:cubicBezTo>
                      <a:lnTo>
                        <a:pt x="641425" y="38053"/>
                      </a:lnTo>
                      <a:cubicBezTo>
                        <a:pt x="612996" y="45090"/>
                        <a:pt x="583593" y="52343"/>
                        <a:pt x="554947" y="60462"/>
                      </a:cubicBezTo>
                      <a:cubicBezTo>
                        <a:pt x="520715" y="70141"/>
                        <a:pt x="491225" y="80014"/>
                        <a:pt x="464788" y="90689"/>
                      </a:cubicBezTo>
                      <a:cubicBezTo>
                        <a:pt x="452749" y="95539"/>
                        <a:pt x="440711" y="100973"/>
                        <a:pt x="429083" y="106213"/>
                      </a:cubicBezTo>
                      <a:lnTo>
                        <a:pt x="420769" y="109959"/>
                      </a:lnTo>
                      <a:cubicBezTo>
                        <a:pt x="407107" y="116087"/>
                        <a:pt x="393444" y="122149"/>
                        <a:pt x="379760" y="128212"/>
                      </a:cubicBezTo>
                      <a:lnTo>
                        <a:pt x="376924" y="129468"/>
                      </a:lnTo>
                      <a:cubicBezTo>
                        <a:pt x="348191" y="142221"/>
                        <a:pt x="318463" y="155385"/>
                        <a:pt x="288778" y="169264"/>
                      </a:cubicBezTo>
                      <a:cubicBezTo>
                        <a:pt x="256841" y="184182"/>
                        <a:pt x="229062" y="198040"/>
                        <a:pt x="203859" y="211615"/>
                      </a:cubicBezTo>
                      <a:cubicBezTo>
                        <a:pt x="180691" y="224087"/>
                        <a:pt x="157069" y="236645"/>
                        <a:pt x="134226" y="248792"/>
                      </a:cubicBezTo>
                      <a:lnTo>
                        <a:pt x="121191" y="255721"/>
                      </a:lnTo>
                      <a:cubicBezTo>
                        <a:pt x="94863" y="269729"/>
                        <a:pt x="66866" y="284734"/>
                        <a:pt x="39801" y="300714"/>
                      </a:cubicBezTo>
                      <a:cubicBezTo>
                        <a:pt x="25793" y="308963"/>
                        <a:pt x="13321" y="316736"/>
                        <a:pt x="1672" y="324423"/>
                      </a:cubicBezTo>
                      <a:cubicBezTo>
                        <a:pt x="1174" y="324747"/>
                        <a:pt x="503" y="324617"/>
                        <a:pt x="178" y="324119"/>
                      </a:cubicBezTo>
                      <a:cubicBezTo>
                        <a:pt x="-147" y="323621"/>
                        <a:pt x="-17" y="322950"/>
                        <a:pt x="481" y="322625"/>
                      </a:cubicBezTo>
                      <a:cubicBezTo>
                        <a:pt x="12173" y="314896"/>
                        <a:pt x="24667" y="307123"/>
                        <a:pt x="38697" y="298852"/>
                      </a:cubicBezTo>
                      <a:cubicBezTo>
                        <a:pt x="65805" y="282872"/>
                        <a:pt x="93802" y="267846"/>
                        <a:pt x="120174" y="253815"/>
                      </a:cubicBezTo>
                      <a:lnTo>
                        <a:pt x="133208" y="246887"/>
                      </a:lnTo>
                      <a:cubicBezTo>
                        <a:pt x="156051" y="234740"/>
                        <a:pt x="179652" y="222182"/>
                        <a:pt x="202820" y="209710"/>
                      </a:cubicBezTo>
                      <a:cubicBezTo>
                        <a:pt x="228066" y="196113"/>
                        <a:pt x="255889" y="182255"/>
                        <a:pt x="287847" y="167315"/>
                      </a:cubicBezTo>
                      <a:cubicBezTo>
                        <a:pt x="317554" y="153415"/>
                        <a:pt x="347282" y="140250"/>
                        <a:pt x="376036" y="127497"/>
                      </a:cubicBezTo>
                      <a:lnTo>
                        <a:pt x="378872" y="126241"/>
                      </a:lnTo>
                      <a:cubicBezTo>
                        <a:pt x="392557" y="120179"/>
                        <a:pt x="406219" y="114116"/>
                        <a:pt x="419881" y="107989"/>
                      </a:cubicBezTo>
                      <a:lnTo>
                        <a:pt x="428196" y="104243"/>
                      </a:lnTo>
                      <a:cubicBezTo>
                        <a:pt x="439845" y="98981"/>
                        <a:pt x="451905" y="93547"/>
                        <a:pt x="463987" y="88697"/>
                      </a:cubicBezTo>
                      <a:cubicBezTo>
                        <a:pt x="490510" y="78001"/>
                        <a:pt x="520065" y="68106"/>
                        <a:pt x="554362" y="58406"/>
                      </a:cubicBezTo>
                      <a:cubicBezTo>
                        <a:pt x="583051" y="50286"/>
                        <a:pt x="612455" y="43033"/>
                        <a:pt x="640905" y="35996"/>
                      </a:cubicBezTo>
                      <a:lnTo>
                        <a:pt x="646340" y="34653"/>
                      </a:lnTo>
                      <a:cubicBezTo>
                        <a:pt x="654676" y="32596"/>
                        <a:pt x="663012" y="30453"/>
                        <a:pt x="671327" y="28309"/>
                      </a:cubicBezTo>
                      <a:cubicBezTo>
                        <a:pt x="693693" y="22550"/>
                        <a:pt x="716818" y="16595"/>
                        <a:pt x="739899" y="12373"/>
                      </a:cubicBezTo>
                      <a:cubicBezTo>
                        <a:pt x="769021" y="7047"/>
                        <a:pt x="800026" y="3583"/>
                        <a:pt x="834670" y="1764"/>
                      </a:cubicBezTo>
                      <a:cubicBezTo>
                        <a:pt x="866671" y="97"/>
                        <a:pt x="898197" y="-12"/>
                        <a:pt x="930393" y="53"/>
                      </a:cubicBezTo>
                      <a:cubicBezTo>
                        <a:pt x="940678" y="75"/>
                        <a:pt x="950963" y="53"/>
                        <a:pt x="961269" y="32"/>
                      </a:cubicBezTo>
                      <a:cubicBezTo>
                        <a:pt x="982250" y="-12"/>
                        <a:pt x="1003945" y="-55"/>
                        <a:pt x="1025294" y="226"/>
                      </a:cubicBezTo>
                      <a:cubicBezTo>
                        <a:pt x="1051753" y="551"/>
                        <a:pt x="1086613" y="1439"/>
                        <a:pt x="1121646" y="5466"/>
                      </a:cubicBezTo>
                      <a:cubicBezTo>
                        <a:pt x="1138404" y="7393"/>
                        <a:pt x="1153561" y="9818"/>
                        <a:pt x="1167981" y="12915"/>
                      </a:cubicBezTo>
                      <a:cubicBezTo>
                        <a:pt x="1183073" y="16141"/>
                        <a:pt x="1197926" y="20753"/>
                        <a:pt x="1212281" y="25191"/>
                      </a:cubicBezTo>
                      <a:cubicBezTo>
                        <a:pt x="1227091" y="29782"/>
                        <a:pt x="1242226" y="34177"/>
                        <a:pt x="1256863" y="38442"/>
                      </a:cubicBezTo>
                      <a:cubicBezTo>
                        <a:pt x="1272366" y="42946"/>
                        <a:pt x="1288367" y="47601"/>
                        <a:pt x="1304043" y="52495"/>
                      </a:cubicBezTo>
                      <a:cubicBezTo>
                        <a:pt x="1330263" y="60679"/>
                        <a:pt x="1361031" y="71029"/>
                        <a:pt x="1390456" y="85774"/>
                      </a:cubicBezTo>
                      <a:cubicBezTo>
                        <a:pt x="1400654" y="90884"/>
                        <a:pt x="1410527" y="96838"/>
                        <a:pt x="1420076" y="102597"/>
                      </a:cubicBezTo>
                      <a:cubicBezTo>
                        <a:pt x="1423259" y="104524"/>
                        <a:pt x="1426420" y="106430"/>
                        <a:pt x="1429624" y="108335"/>
                      </a:cubicBezTo>
                      <a:cubicBezTo>
                        <a:pt x="1441338" y="115264"/>
                        <a:pt x="1454005" y="122431"/>
                        <a:pt x="1470677" y="131524"/>
                      </a:cubicBezTo>
                      <a:cubicBezTo>
                        <a:pt x="1479533" y="136353"/>
                        <a:pt x="1488410" y="141116"/>
                        <a:pt x="1497287" y="145901"/>
                      </a:cubicBezTo>
                      <a:cubicBezTo>
                        <a:pt x="1516319" y="156143"/>
                        <a:pt x="1535979" y="166709"/>
                        <a:pt x="1555055" y="177643"/>
                      </a:cubicBezTo>
                      <a:cubicBezTo>
                        <a:pt x="1570190" y="186326"/>
                        <a:pt x="1583332" y="194337"/>
                        <a:pt x="1595263" y="202089"/>
                      </a:cubicBezTo>
                      <a:cubicBezTo>
                        <a:pt x="1600762" y="205683"/>
                        <a:pt x="1606284" y="209407"/>
                        <a:pt x="1611632" y="213023"/>
                      </a:cubicBezTo>
                      <a:cubicBezTo>
                        <a:pt x="1618777" y="217873"/>
                        <a:pt x="1626182" y="222874"/>
                        <a:pt x="1633608" y="227573"/>
                      </a:cubicBezTo>
                      <a:cubicBezTo>
                        <a:pt x="1659547" y="243942"/>
                        <a:pt x="1686851" y="259012"/>
                        <a:pt x="1713266" y="273605"/>
                      </a:cubicBezTo>
                      <a:lnTo>
                        <a:pt x="1718376" y="276420"/>
                      </a:lnTo>
                      <a:cubicBezTo>
                        <a:pt x="1744597" y="290905"/>
                        <a:pt x="1771684" y="305867"/>
                        <a:pt x="1797103" y="322669"/>
                      </a:cubicBezTo>
                      <a:cubicBezTo>
                        <a:pt x="1797601" y="322994"/>
                        <a:pt x="1797731" y="323665"/>
                        <a:pt x="1797406" y="324163"/>
                      </a:cubicBezTo>
                      <a:cubicBezTo>
                        <a:pt x="1797211" y="324401"/>
                        <a:pt x="1796865" y="324574"/>
                        <a:pt x="1796518" y="3245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7" name="任意多边形: 形状 86">
                  <a:extLst>
                    <a:ext uri="{FF2B5EF4-FFF2-40B4-BE49-F238E27FC236}">
                      <a16:creationId xmlns:a16="http://schemas.microsoft.com/office/drawing/2014/main" id="{7974E7E5-4E52-77EE-69E2-248B1621C9CC}"/>
                    </a:ext>
                  </a:extLst>
                </p:cNvPr>
                <p:cNvSpPr/>
                <p:nvPr/>
              </p:nvSpPr>
              <p:spPr>
                <a:xfrm>
                  <a:off x="6536445" y="1155492"/>
                  <a:ext cx="1853908" cy="345851"/>
                </a:xfrm>
                <a:custGeom>
                  <a:avLst/>
                  <a:gdLst>
                    <a:gd name="connsiteX0" fmla="*/ 1852785 w 1853908"/>
                    <a:gd name="connsiteY0" fmla="*/ 345851 h 345851"/>
                    <a:gd name="connsiteX1" fmla="*/ 1852243 w 1853908"/>
                    <a:gd name="connsiteY1" fmla="*/ 345700 h 345851"/>
                    <a:gd name="connsiteX2" fmla="*/ 1798958 w 1853908"/>
                    <a:gd name="connsiteY2" fmla="*/ 316621 h 345851"/>
                    <a:gd name="connsiteX3" fmla="*/ 1766198 w 1853908"/>
                    <a:gd name="connsiteY3" fmla="*/ 299169 h 345851"/>
                    <a:gd name="connsiteX4" fmla="*/ 1750544 w 1853908"/>
                    <a:gd name="connsiteY4" fmla="*/ 290617 h 345851"/>
                    <a:gd name="connsiteX5" fmla="*/ 1680954 w 1853908"/>
                    <a:gd name="connsiteY5" fmla="*/ 251102 h 345851"/>
                    <a:gd name="connsiteX6" fmla="*/ 1654041 w 1853908"/>
                    <a:gd name="connsiteY6" fmla="*/ 233282 h 345851"/>
                    <a:gd name="connsiteX7" fmla="*/ 1641071 w 1853908"/>
                    <a:gd name="connsiteY7" fmla="*/ 224470 h 345851"/>
                    <a:gd name="connsiteX8" fmla="*/ 1599629 w 1853908"/>
                    <a:gd name="connsiteY8" fmla="*/ 197838 h 345851"/>
                    <a:gd name="connsiteX9" fmla="*/ 1556996 w 1853908"/>
                    <a:gd name="connsiteY9" fmla="*/ 171942 h 345851"/>
                    <a:gd name="connsiteX10" fmla="*/ 1515099 w 1853908"/>
                    <a:gd name="connsiteY10" fmla="*/ 146523 h 345851"/>
                    <a:gd name="connsiteX11" fmla="*/ 1473809 w 1853908"/>
                    <a:gd name="connsiteY11" fmla="*/ 120194 h 345851"/>
                    <a:gd name="connsiteX12" fmla="*/ 1433969 w 1853908"/>
                    <a:gd name="connsiteY12" fmla="*/ 96463 h 345851"/>
                    <a:gd name="connsiteX13" fmla="*/ 1344698 w 1853908"/>
                    <a:gd name="connsiteY13" fmla="*/ 58550 h 345851"/>
                    <a:gd name="connsiteX14" fmla="*/ 1297994 w 1853908"/>
                    <a:gd name="connsiteY14" fmla="*/ 42290 h 345851"/>
                    <a:gd name="connsiteX15" fmla="*/ 1282383 w 1853908"/>
                    <a:gd name="connsiteY15" fmla="*/ 36898 h 345851"/>
                    <a:gd name="connsiteX16" fmla="*/ 1251291 w 1853908"/>
                    <a:gd name="connsiteY16" fmla="*/ 26440 h 345851"/>
                    <a:gd name="connsiteX17" fmla="*/ 1156758 w 1853908"/>
                    <a:gd name="connsiteY17" fmla="*/ 8274 h 345851"/>
                    <a:gd name="connsiteX18" fmla="*/ 1058479 w 1853908"/>
                    <a:gd name="connsiteY18" fmla="*/ 2493 h 345851"/>
                    <a:gd name="connsiteX19" fmla="*/ 959551 w 1853908"/>
                    <a:gd name="connsiteY19" fmla="*/ 2536 h 345851"/>
                    <a:gd name="connsiteX20" fmla="*/ 861857 w 1853908"/>
                    <a:gd name="connsiteY20" fmla="*/ 8209 h 345851"/>
                    <a:gd name="connsiteX21" fmla="*/ 765874 w 1853908"/>
                    <a:gd name="connsiteY21" fmla="*/ 23474 h 345851"/>
                    <a:gd name="connsiteX22" fmla="*/ 729130 w 1853908"/>
                    <a:gd name="connsiteY22" fmla="*/ 32871 h 345851"/>
                    <a:gd name="connsiteX23" fmla="*/ 717633 w 1853908"/>
                    <a:gd name="connsiteY23" fmla="*/ 35967 h 345851"/>
                    <a:gd name="connsiteX24" fmla="*/ 712177 w 1853908"/>
                    <a:gd name="connsiteY24" fmla="*/ 37418 h 345851"/>
                    <a:gd name="connsiteX25" fmla="*/ 669847 w 1853908"/>
                    <a:gd name="connsiteY25" fmla="*/ 48785 h 345851"/>
                    <a:gd name="connsiteX26" fmla="*/ 575033 w 1853908"/>
                    <a:gd name="connsiteY26" fmla="*/ 76695 h 345851"/>
                    <a:gd name="connsiteX27" fmla="*/ 483315 w 1853908"/>
                    <a:gd name="connsiteY27" fmla="*/ 110623 h 345851"/>
                    <a:gd name="connsiteX28" fmla="*/ 420913 w 1853908"/>
                    <a:gd name="connsiteY28" fmla="*/ 138706 h 345851"/>
                    <a:gd name="connsiteX29" fmla="*/ 392874 w 1853908"/>
                    <a:gd name="connsiteY29" fmla="*/ 151546 h 345851"/>
                    <a:gd name="connsiteX30" fmla="*/ 379753 w 1853908"/>
                    <a:gd name="connsiteY30" fmla="*/ 157500 h 345851"/>
                    <a:gd name="connsiteX31" fmla="*/ 302477 w 1853908"/>
                    <a:gd name="connsiteY31" fmla="*/ 193096 h 345851"/>
                    <a:gd name="connsiteX32" fmla="*/ 213508 w 1853908"/>
                    <a:gd name="connsiteY32" fmla="*/ 237136 h 345851"/>
                    <a:gd name="connsiteX33" fmla="*/ 136492 w 1853908"/>
                    <a:gd name="connsiteY33" fmla="*/ 275525 h 345851"/>
                    <a:gd name="connsiteX34" fmla="*/ 127268 w 1853908"/>
                    <a:gd name="connsiteY34" fmla="*/ 280029 h 345851"/>
                    <a:gd name="connsiteX35" fmla="*/ 42154 w 1853908"/>
                    <a:gd name="connsiteY35" fmla="*/ 323311 h 345851"/>
                    <a:gd name="connsiteX36" fmla="*/ 1621 w 1853908"/>
                    <a:gd name="connsiteY36" fmla="*/ 345700 h 345851"/>
                    <a:gd name="connsiteX37" fmla="*/ 149 w 1853908"/>
                    <a:gd name="connsiteY37" fmla="*/ 345310 h 345851"/>
                    <a:gd name="connsiteX38" fmla="*/ 539 w 1853908"/>
                    <a:gd name="connsiteY38" fmla="*/ 343838 h 345851"/>
                    <a:gd name="connsiteX39" fmla="*/ 41158 w 1853908"/>
                    <a:gd name="connsiteY39" fmla="*/ 321406 h 345851"/>
                    <a:gd name="connsiteX40" fmla="*/ 126337 w 1853908"/>
                    <a:gd name="connsiteY40" fmla="*/ 278102 h 345851"/>
                    <a:gd name="connsiteX41" fmla="*/ 135561 w 1853908"/>
                    <a:gd name="connsiteY41" fmla="*/ 273598 h 345851"/>
                    <a:gd name="connsiteX42" fmla="*/ 212534 w 1853908"/>
                    <a:gd name="connsiteY42" fmla="*/ 235231 h 345851"/>
                    <a:gd name="connsiteX43" fmla="*/ 301567 w 1853908"/>
                    <a:gd name="connsiteY43" fmla="*/ 191147 h 345851"/>
                    <a:gd name="connsiteX44" fmla="*/ 378865 w 1853908"/>
                    <a:gd name="connsiteY44" fmla="*/ 155530 h 345851"/>
                    <a:gd name="connsiteX45" fmla="*/ 391986 w 1853908"/>
                    <a:gd name="connsiteY45" fmla="*/ 149575 h 345851"/>
                    <a:gd name="connsiteX46" fmla="*/ 420004 w 1853908"/>
                    <a:gd name="connsiteY46" fmla="*/ 136736 h 345851"/>
                    <a:gd name="connsiteX47" fmla="*/ 482448 w 1853908"/>
                    <a:gd name="connsiteY47" fmla="*/ 108631 h 345851"/>
                    <a:gd name="connsiteX48" fmla="*/ 574361 w 1853908"/>
                    <a:gd name="connsiteY48" fmla="*/ 74616 h 345851"/>
                    <a:gd name="connsiteX49" fmla="*/ 669284 w 1853908"/>
                    <a:gd name="connsiteY49" fmla="*/ 46685 h 345851"/>
                    <a:gd name="connsiteX50" fmla="*/ 711635 w 1853908"/>
                    <a:gd name="connsiteY50" fmla="*/ 35318 h 345851"/>
                    <a:gd name="connsiteX51" fmla="*/ 717092 w 1853908"/>
                    <a:gd name="connsiteY51" fmla="*/ 33867 h 345851"/>
                    <a:gd name="connsiteX52" fmla="*/ 728567 w 1853908"/>
                    <a:gd name="connsiteY52" fmla="*/ 30771 h 345851"/>
                    <a:gd name="connsiteX53" fmla="*/ 765397 w 1853908"/>
                    <a:gd name="connsiteY53" fmla="*/ 21352 h 345851"/>
                    <a:gd name="connsiteX54" fmla="*/ 861641 w 1853908"/>
                    <a:gd name="connsiteY54" fmla="*/ 6044 h 345851"/>
                    <a:gd name="connsiteX55" fmla="*/ 959508 w 1853908"/>
                    <a:gd name="connsiteY55" fmla="*/ 371 h 345851"/>
                    <a:gd name="connsiteX56" fmla="*/ 1058501 w 1853908"/>
                    <a:gd name="connsiteY56" fmla="*/ 328 h 345851"/>
                    <a:gd name="connsiteX57" fmla="*/ 1156975 w 1853908"/>
                    <a:gd name="connsiteY57" fmla="*/ 6109 h 345851"/>
                    <a:gd name="connsiteX58" fmla="*/ 1251919 w 1853908"/>
                    <a:gd name="connsiteY58" fmla="*/ 24362 h 345851"/>
                    <a:gd name="connsiteX59" fmla="*/ 1283076 w 1853908"/>
                    <a:gd name="connsiteY59" fmla="*/ 34841 h 345851"/>
                    <a:gd name="connsiteX60" fmla="*/ 1298666 w 1853908"/>
                    <a:gd name="connsiteY60" fmla="*/ 40211 h 345851"/>
                    <a:gd name="connsiteX61" fmla="*/ 1345412 w 1853908"/>
                    <a:gd name="connsiteY61" fmla="*/ 56493 h 345851"/>
                    <a:gd name="connsiteX62" fmla="*/ 1434944 w 1853908"/>
                    <a:gd name="connsiteY62" fmla="*/ 94536 h 345851"/>
                    <a:gd name="connsiteX63" fmla="*/ 1475000 w 1853908"/>
                    <a:gd name="connsiteY63" fmla="*/ 118396 h 345851"/>
                    <a:gd name="connsiteX64" fmla="*/ 1516247 w 1853908"/>
                    <a:gd name="connsiteY64" fmla="*/ 144682 h 345851"/>
                    <a:gd name="connsiteX65" fmla="*/ 1558122 w 1853908"/>
                    <a:gd name="connsiteY65" fmla="*/ 170080 h 345851"/>
                    <a:gd name="connsiteX66" fmla="*/ 1600798 w 1853908"/>
                    <a:gd name="connsiteY66" fmla="*/ 195997 h 345851"/>
                    <a:gd name="connsiteX67" fmla="*/ 1642284 w 1853908"/>
                    <a:gd name="connsiteY67" fmla="*/ 222673 h 345851"/>
                    <a:gd name="connsiteX68" fmla="*/ 1655275 w 1853908"/>
                    <a:gd name="connsiteY68" fmla="*/ 231507 h 345851"/>
                    <a:gd name="connsiteX69" fmla="*/ 1682102 w 1853908"/>
                    <a:gd name="connsiteY69" fmla="*/ 249261 h 345851"/>
                    <a:gd name="connsiteX70" fmla="*/ 1751583 w 1853908"/>
                    <a:gd name="connsiteY70" fmla="*/ 288711 h 345851"/>
                    <a:gd name="connsiteX71" fmla="*/ 1767259 w 1853908"/>
                    <a:gd name="connsiteY71" fmla="*/ 297264 h 345851"/>
                    <a:gd name="connsiteX72" fmla="*/ 1799975 w 1853908"/>
                    <a:gd name="connsiteY72" fmla="*/ 314694 h 345851"/>
                    <a:gd name="connsiteX73" fmla="*/ 1853369 w 1853908"/>
                    <a:gd name="connsiteY73" fmla="*/ 343838 h 345851"/>
                    <a:gd name="connsiteX74" fmla="*/ 1853759 w 1853908"/>
                    <a:gd name="connsiteY74" fmla="*/ 345310 h 345851"/>
                    <a:gd name="connsiteX75" fmla="*/ 1852785 w 1853908"/>
                    <a:gd name="connsiteY75" fmla="*/ 345851 h 345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1853908" h="345851">
                      <a:moveTo>
                        <a:pt x="1852785" y="345851"/>
                      </a:moveTo>
                      <a:cubicBezTo>
                        <a:pt x="1852590" y="345851"/>
                        <a:pt x="1852417" y="345808"/>
                        <a:pt x="1852243" y="345700"/>
                      </a:cubicBezTo>
                      <a:cubicBezTo>
                        <a:pt x="1834813" y="335437"/>
                        <a:pt x="1816583" y="325866"/>
                        <a:pt x="1798958" y="316621"/>
                      </a:cubicBezTo>
                      <a:cubicBezTo>
                        <a:pt x="1788197" y="310970"/>
                        <a:pt x="1777046" y="305124"/>
                        <a:pt x="1766198" y="299169"/>
                      </a:cubicBezTo>
                      <a:cubicBezTo>
                        <a:pt x="1760980" y="296311"/>
                        <a:pt x="1755762" y="293475"/>
                        <a:pt x="1750544" y="290617"/>
                      </a:cubicBezTo>
                      <a:cubicBezTo>
                        <a:pt x="1727506" y="278080"/>
                        <a:pt x="1703689" y="265089"/>
                        <a:pt x="1680954" y="251102"/>
                      </a:cubicBezTo>
                      <a:cubicBezTo>
                        <a:pt x="1671774" y="245451"/>
                        <a:pt x="1662766" y="239258"/>
                        <a:pt x="1654041" y="233282"/>
                      </a:cubicBezTo>
                      <a:cubicBezTo>
                        <a:pt x="1649732" y="230338"/>
                        <a:pt x="1645423" y="227371"/>
                        <a:pt x="1641071" y="224470"/>
                      </a:cubicBezTo>
                      <a:cubicBezTo>
                        <a:pt x="1629033" y="216415"/>
                        <a:pt x="1615868" y="207949"/>
                        <a:pt x="1599629" y="197838"/>
                      </a:cubicBezTo>
                      <a:cubicBezTo>
                        <a:pt x="1585512" y="189047"/>
                        <a:pt x="1571027" y="180343"/>
                        <a:pt x="1556996" y="171942"/>
                      </a:cubicBezTo>
                      <a:cubicBezTo>
                        <a:pt x="1543225" y="163693"/>
                        <a:pt x="1528978" y="155162"/>
                        <a:pt x="1515099" y="146523"/>
                      </a:cubicBezTo>
                      <a:cubicBezTo>
                        <a:pt x="1501524" y="138078"/>
                        <a:pt x="1487471" y="129331"/>
                        <a:pt x="1473809" y="120194"/>
                      </a:cubicBezTo>
                      <a:cubicBezTo>
                        <a:pt x="1459995" y="110970"/>
                        <a:pt x="1446960" y="103197"/>
                        <a:pt x="1433969" y="96463"/>
                      </a:cubicBezTo>
                      <a:cubicBezTo>
                        <a:pt x="1409113" y="83558"/>
                        <a:pt x="1381571" y="71866"/>
                        <a:pt x="1344698" y="58550"/>
                      </a:cubicBezTo>
                      <a:cubicBezTo>
                        <a:pt x="1327679" y="52401"/>
                        <a:pt x="1310812" y="46620"/>
                        <a:pt x="1297994" y="42290"/>
                      </a:cubicBezTo>
                      <a:cubicBezTo>
                        <a:pt x="1292776" y="40514"/>
                        <a:pt x="1287580" y="38717"/>
                        <a:pt x="1282383" y="36898"/>
                      </a:cubicBezTo>
                      <a:cubicBezTo>
                        <a:pt x="1272228" y="33369"/>
                        <a:pt x="1261706" y="29710"/>
                        <a:pt x="1251291" y="26440"/>
                      </a:cubicBezTo>
                      <a:cubicBezTo>
                        <a:pt x="1224702" y="18126"/>
                        <a:pt x="1195537" y="12518"/>
                        <a:pt x="1156758" y="8274"/>
                      </a:cubicBezTo>
                      <a:cubicBezTo>
                        <a:pt x="1125406" y="4853"/>
                        <a:pt x="1093253" y="2948"/>
                        <a:pt x="1058479" y="2493"/>
                      </a:cubicBezTo>
                      <a:cubicBezTo>
                        <a:pt x="1024204" y="2038"/>
                        <a:pt x="990925" y="2060"/>
                        <a:pt x="959551" y="2536"/>
                      </a:cubicBezTo>
                      <a:cubicBezTo>
                        <a:pt x="926748" y="3034"/>
                        <a:pt x="893881" y="4940"/>
                        <a:pt x="861857" y="8209"/>
                      </a:cubicBezTo>
                      <a:cubicBezTo>
                        <a:pt x="826911" y="11760"/>
                        <a:pt x="795515" y="16762"/>
                        <a:pt x="765874" y="23474"/>
                      </a:cubicBezTo>
                      <a:cubicBezTo>
                        <a:pt x="753554" y="26267"/>
                        <a:pt x="741147" y="29623"/>
                        <a:pt x="729130" y="32871"/>
                      </a:cubicBezTo>
                      <a:cubicBezTo>
                        <a:pt x="725298" y="33910"/>
                        <a:pt x="721465" y="34950"/>
                        <a:pt x="717633" y="35967"/>
                      </a:cubicBezTo>
                      <a:lnTo>
                        <a:pt x="712177" y="37418"/>
                      </a:lnTo>
                      <a:cubicBezTo>
                        <a:pt x="698298" y="41120"/>
                        <a:pt x="683942" y="44931"/>
                        <a:pt x="669847" y="48785"/>
                      </a:cubicBezTo>
                      <a:cubicBezTo>
                        <a:pt x="632692" y="58940"/>
                        <a:pt x="602574" y="67817"/>
                        <a:pt x="575033" y="76695"/>
                      </a:cubicBezTo>
                      <a:cubicBezTo>
                        <a:pt x="540801" y="87737"/>
                        <a:pt x="510791" y="98823"/>
                        <a:pt x="483315" y="110623"/>
                      </a:cubicBezTo>
                      <a:cubicBezTo>
                        <a:pt x="462377" y="119609"/>
                        <a:pt x="441288" y="129331"/>
                        <a:pt x="420913" y="138706"/>
                      </a:cubicBezTo>
                      <a:cubicBezTo>
                        <a:pt x="411581" y="143015"/>
                        <a:pt x="402228" y="147302"/>
                        <a:pt x="392874" y="151546"/>
                      </a:cubicBezTo>
                      <a:lnTo>
                        <a:pt x="379753" y="157500"/>
                      </a:lnTo>
                      <a:cubicBezTo>
                        <a:pt x="354355" y="169019"/>
                        <a:pt x="328091" y="180928"/>
                        <a:pt x="302477" y="193096"/>
                      </a:cubicBezTo>
                      <a:cubicBezTo>
                        <a:pt x="270735" y="208188"/>
                        <a:pt x="241634" y="222586"/>
                        <a:pt x="213508" y="237136"/>
                      </a:cubicBezTo>
                      <a:cubicBezTo>
                        <a:pt x="188024" y="250322"/>
                        <a:pt x="161825" y="263140"/>
                        <a:pt x="136492" y="275525"/>
                      </a:cubicBezTo>
                      <a:lnTo>
                        <a:pt x="127268" y="280029"/>
                      </a:lnTo>
                      <a:cubicBezTo>
                        <a:pt x="99640" y="293540"/>
                        <a:pt x="71016" y="308112"/>
                        <a:pt x="42154" y="323311"/>
                      </a:cubicBezTo>
                      <a:cubicBezTo>
                        <a:pt x="26023" y="331799"/>
                        <a:pt x="13140" y="338923"/>
                        <a:pt x="1621" y="345700"/>
                      </a:cubicBezTo>
                      <a:cubicBezTo>
                        <a:pt x="1102" y="346003"/>
                        <a:pt x="452" y="345830"/>
                        <a:pt x="149" y="345310"/>
                      </a:cubicBezTo>
                      <a:cubicBezTo>
                        <a:pt x="-154" y="344790"/>
                        <a:pt x="19" y="344141"/>
                        <a:pt x="539" y="343838"/>
                      </a:cubicBezTo>
                      <a:cubicBezTo>
                        <a:pt x="12079" y="337039"/>
                        <a:pt x="24984" y="329915"/>
                        <a:pt x="41158" y="321406"/>
                      </a:cubicBezTo>
                      <a:cubicBezTo>
                        <a:pt x="70042" y="306185"/>
                        <a:pt x="98688" y="291635"/>
                        <a:pt x="126337" y="278102"/>
                      </a:cubicBezTo>
                      <a:lnTo>
                        <a:pt x="135561" y="273598"/>
                      </a:lnTo>
                      <a:cubicBezTo>
                        <a:pt x="160894" y="261213"/>
                        <a:pt x="187093" y="248417"/>
                        <a:pt x="212534" y="235231"/>
                      </a:cubicBezTo>
                      <a:cubicBezTo>
                        <a:pt x="240660" y="220681"/>
                        <a:pt x="269782" y="206260"/>
                        <a:pt x="301567" y="191147"/>
                      </a:cubicBezTo>
                      <a:cubicBezTo>
                        <a:pt x="327203" y="178957"/>
                        <a:pt x="353467" y="167049"/>
                        <a:pt x="378865" y="155530"/>
                      </a:cubicBezTo>
                      <a:lnTo>
                        <a:pt x="391986" y="149575"/>
                      </a:lnTo>
                      <a:cubicBezTo>
                        <a:pt x="401340" y="145332"/>
                        <a:pt x="410672" y="141023"/>
                        <a:pt x="420004" y="136736"/>
                      </a:cubicBezTo>
                      <a:cubicBezTo>
                        <a:pt x="440400" y="127339"/>
                        <a:pt x="461489" y="117639"/>
                        <a:pt x="482448" y="108631"/>
                      </a:cubicBezTo>
                      <a:cubicBezTo>
                        <a:pt x="509990" y="96809"/>
                        <a:pt x="540065" y="85680"/>
                        <a:pt x="574361" y="74616"/>
                      </a:cubicBezTo>
                      <a:cubicBezTo>
                        <a:pt x="601946" y="65717"/>
                        <a:pt x="632107" y="56840"/>
                        <a:pt x="669284" y="46685"/>
                      </a:cubicBezTo>
                      <a:cubicBezTo>
                        <a:pt x="683379" y="42831"/>
                        <a:pt x="697735" y="39020"/>
                        <a:pt x="711635" y="35318"/>
                      </a:cubicBezTo>
                      <a:lnTo>
                        <a:pt x="717092" y="33867"/>
                      </a:lnTo>
                      <a:cubicBezTo>
                        <a:pt x="720924" y="32849"/>
                        <a:pt x="724756" y="31810"/>
                        <a:pt x="728567" y="30771"/>
                      </a:cubicBezTo>
                      <a:cubicBezTo>
                        <a:pt x="740584" y="27523"/>
                        <a:pt x="753034" y="24167"/>
                        <a:pt x="765397" y="21352"/>
                      </a:cubicBezTo>
                      <a:cubicBezTo>
                        <a:pt x="795126" y="14618"/>
                        <a:pt x="826629" y="9595"/>
                        <a:pt x="861641" y="6044"/>
                      </a:cubicBezTo>
                      <a:cubicBezTo>
                        <a:pt x="893729" y="2775"/>
                        <a:pt x="926662" y="869"/>
                        <a:pt x="959508" y="371"/>
                      </a:cubicBezTo>
                      <a:cubicBezTo>
                        <a:pt x="990903" y="-105"/>
                        <a:pt x="1024204" y="-127"/>
                        <a:pt x="1058501" y="328"/>
                      </a:cubicBezTo>
                      <a:cubicBezTo>
                        <a:pt x="1093339" y="783"/>
                        <a:pt x="1125557" y="2688"/>
                        <a:pt x="1156975" y="6109"/>
                      </a:cubicBezTo>
                      <a:cubicBezTo>
                        <a:pt x="1195905" y="10374"/>
                        <a:pt x="1225200" y="16004"/>
                        <a:pt x="1251919" y="24362"/>
                      </a:cubicBezTo>
                      <a:cubicBezTo>
                        <a:pt x="1262377" y="27631"/>
                        <a:pt x="1272900" y="31290"/>
                        <a:pt x="1283076" y="34841"/>
                      </a:cubicBezTo>
                      <a:cubicBezTo>
                        <a:pt x="1288273" y="36638"/>
                        <a:pt x="1293469" y="38457"/>
                        <a:pt x="1298666" y="40211"/>
                      </a:cubicBezTo>
                      <a:cubicBezTo>
                        <a:pt x="1311484" y="44563"/>
                        <a:pt x="1328394" y="50322"/>
                        <a:pt x="1345412" y="56493"/>
                      </a:cubicBezTo>
                      <a:cubicBezTo>
                        <a:pt x="1382394" y="69853"/>
                        <a:pt x="1410000" y="81588"/>
                        <a:pt x="1434944" y="94536"/>
                      </a:cubicBezTo>
                      <a:cubicBezTo>
                        <a:pt x="1448021" y="101313"/>
                        <a:pt x="1461121" y="109129"/>
                        <a:pt x="1475000" y="118396"/>
                      </a:cubicBezTo>
                      <a:cubicBezTo>
                        <a:pt x="1488662" y="127512"/>
                        <a:pt x="1502671" y="136259"/>
                        <a:pt x="1516247" y="144682"/>
                      </a:cubicBezTo>
                      <a:cubicBezTo>
                        <a:pt x="1530104" y="153300"/>
                        <a:pt x="1544351" y="161831"/>
                        <a:pt x="1558122" y="170080"/>
                      </a:cubicBezTo>
                      <a:cubicBezTo>
                        <a:pt x="1572153" y="178481"/>
                        <a:pt x="1586659" y="187185"/>
                        <a:pt x="1600798" y="195997"/>
                      </a:cubicBezTo>
                      <a:cubicBezTo>
                        <a:pt x="1617037" y="206109"/>
                        <a:pt x="1630223" y="214597"/>
                        <a:pt x="1642284" y="222673"/>
                      </a:cubicBezTo>
                      <a:cubicBezTo>
                        <a:pt x="1646636" y="225574"/>
                        <a:pt x="1650944" y="228540"/>
                        <a:pt x="1655275" y="231507"/>
                      </a:cubicBezTo>
                      <a:cubicBezTo>
                        <a:pt x="1663979" y="237483"/>
                        <a:pt x="1672964" y="243654"/>
                        <a:pt x="1682102" y="249261"/>
                      </a:cubicBezTo>
                      <a:cubicBezTo>
                        <a:pt x="1704793" y="263227"/>
                        <a:pt x="1728589" y="276175"/>
                        <a:pt x="1751583" y="288711"/>
                      </a:cubicBezTo>
                      <a:cubicBezTo>
                        <a:pt x="1756801" y="291548"/>
                        <a:pt x="1762041" y="294406"/>
                        <a:pt x="1767259" y="297264"/>
                      </a:cubicBezTo>
                      <a:cubicBezTo>
                        <a:pt x="1778085" y="303197"/>
                        <a:pt x="1789214" y="309043"/>
                        <a:pt x="1799975" y="314694"/>
                      </a:cubicBezTo>
                      <a:cubicBezTo>
                        <a:pt x="1817622" y="323961"/>
                        <a:pt x="1835874" y="333553"/>
                        <a:pt x="1853369" y="343838"/>
                      </a:cubicBezTo>
                      <a:cubicBezTo>
                        <a:pt x="1853889" y="344141"/>
                        <a:pt x="1854062" y="344812"/>
                        <a:pt x="1853759" y="345310"/>
                      </a:cubicBezTo>
                      <a:cubicBezTo>
                        <a:pt x="1853521" y="345656"/>
                        <a:pt x="1853153" y="345851"/>
                        <a:pt x="1852785" y="34585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8" name="任意多边形: 形状 87">
                  <a:extLst>
                    <a:ext uri="{FF2B5EF4-FFF2-40B4-BE49-F238E27FC236}">
                      <a16:creationId xmlns:a16="http://schemas.microsoft.com/office/drawing/2014/main" id="{3E34AFAB-CCBB-BA6B-E4A6-9A1D0FD1F1A4}"/>
                    </a:ext>
                  </a:extLst>
                </p:cNvPr>
                <p:cNvSpPr/>
                <p:nvPr/>
              </p:nvSpPr>
              <p:spPr>
                <a:xfrm>
                  <a:off x="6510314" y="1175062"/>
                  <a:ext cx="1905996" cy="371658"/>
                </a:xfrm>
                <a:custGeom>
                  <a:avLst/>
                  <a:gdLst>
                    <a:gd name="connsiteX0" fmla="*/ 1904984 w 1905996"/>
                    <a:gd name="connsiteY0" fmla="*/ 371621 h 371658"/>
                    <a:gd name="connsiteX1" fmla="*/ 1904486 w 1905996"/>
                    <a:gd name="connsiteY1" fmla="*/ 371491 h 371658"/>
                    <a:gd name="connsiteX2" fmla="*/ 1866032 w 1905996"/>
                    <a:gd name="connsiteY2" fmla="*/ 352481 h 371658"/>
                    <a:gd name="connsiteX3" fmla="*/ 1814739 w 1905996"/>
                    <a:gd name="connsiteY3" fmla="*/ 326607 h 371658"/>
                    <a:gd name="connsiteX4" fmla="*/ 1802224 w 1905996"/>
                    <a:gd name="connsiteY4" fmla="*/ 319743 h 371658"/>
                    <a:gd name="connsiteX5" fmla="*/ 1727546 w 1905996"/>
                    <a:gd name="connsiteY5" fmla="*/ 276547 h 371658"/>
                    <a:gd name="connsiteX6" fmla="*/ 1698467 w 1905996"/>
                    <a:gd name="connsiteY6" fmla="*/ 256714 h 371658"/>
                    <a:gd name="connsiteX7" fmla="*/ 1686299 w 1905996"/>
                    <a:gd name="connsiteY7" fmla="*/ 248204 h 371658"/>
                    <a:gd name="connsiteX8" fmla="*/ 1643687 w 1905996"/>
                    <a:gd name="connsiteY8" fmla="*/ 219104 h 371658"/>
                    <a:gd name="connsiteX9" fmla="*/ 1622035 w 1905996"/>
                    <a:gd name="connsiteY9" fmla="*/ 204554 h 371658"/>
                    <a:gd name="connsiteX10" fmla="*/ 1558682 w 1905996"/>
                    <a:gd name="connsiteY10" fmla="*/ 161336 h 371658"/>
                    <a:gd name="connsiteX11" fmla="*/ 1538112 w 1905996"/>
                    <a:gd name="connsiteY11" fmla="*/ 146526 h 371658"/>
                    <a:gd name="connsiteX12" fmla="*/ 1518344 w 1905996"/>
                    <a:gd name="connsiteY12" fmla="*/ 132279 h 371658"/>
                    <a:gd name="connsiteX13" fmla="*/ 1476902 w 1905996"/>
                    <a:gd name="connsiteY13" fmla="*/ 106275 h 371658"/>
                    <a:gd name="connsiteX14" fmla="*/ 1386440 w 1905996"/>
                    <a:gd name="connsiteY14" fmla="*/ 62993 h 371658"/>
                    <a:gd name="connsiteX15" fmla="*/ 1338957 w 1905996"/>
                    <a:gd name="connsiteY15" fmla="*/ 44221 h 371658"/>
                    <a:gd name="connsiteX16" fmla="*/ 1336488 w 1905996"/>
                    <a:gd name="connsiteY16" fmla="*/ 43290 h 371658"/>
                    <a:gd name="connsiteX17" fmla="*/ 1291777 w 1905996"/>
                    <a:gd name="connsiteY17" fmla="*/ 27613 h 371658"/>
                    <a:gd name="connsiteX18" fmla="*/ 1192827 w 1905996"/>
                    <a:gd name="connsiteY18" fmla="*/ 8192 h 371658"/>
                    <a:gd name="connsiteX19" fmla="*/ 1090435 w 1905996"/>
                    <a:gd name="connsiteY19" fmla="*/ 2281 h 371658"/>
                    <a:gd name="connsiteX20" fmla="*/ 990056 w 1905996"/>
                    <a:gd name="connsiteY20" fmla="*/ 3796 h 371658"/>
                    <a:gd name="connsiteX21" fmla="*/ 890175 w 1905996"/>
                    <a:gd name="connsiteY21" fmla="*/ 14644 h 371658"/>
                    <a:gd name="connsiteX22" fmla="*/ 790965 w 1905996"/>
                    <a:gd name="connsiteY22" fmla="*/ 35430 h 371658"/>
                    <a:gd name="connsiteX23" fmla="*/ 691755 w 1905996"/>
                    <a:gd name="connsiteY23" fmla="*/ 64097 h 371658"/>
                    <a:gd name="connsiteX24" fmla="*/ 594971 w 1905996"/>
                    <a:gd name="connsiteY24" fmla="*/ 96337 h 371658"/>
                    <a:gd name="connsiteX25" fmla="*/ 501282 w 1905996"/>
                    <a:gd name="connsiteY25" fmla="*/ 134163 h 371658"/>
                    <a:gd name="connsiteX26" fmla="*/ 435352 w 1905996"/>
                    <a:gd name="connsiteY26" fmla="*/ 164801 h 371658"/>
                    <a:gd name="connsiteX27" fmla="*/ 407226 w 1905996"/>
                    <a:gd name="connsiteY27" fmla="*/ 177965 h 371658"/>
                    <a:gd name="connsiteX28" fmla="*/ 381806 w 1905996"/>
                    <a:gd name="connsiteY28" fmla="*/ 189787 h 371658"/>
                    <a:gd name="connsiteX29" fmla="*/ 314122 w 1905996"/>
                    <a:gd name="connsiteY29" fmla="*/ 221507 h 371658"/>
                    <a:gd name="connsiteX30" fmla="*/ 221906 w 1905996"/>
                    <a:gd name="connsiteY30" fmla="*/ 266500 h 371658"/>
                    <a:gd name="connsiteX31" fmla="*/ 150692 w 1905996"/>
                    <a:gd name="connsiteY31" fmla="*/ 300408 h 371658"/>
                    <a:gd name="connsiteX32" fmla="*/ 132353 w 1905996"/>
                    <a:gd name="connsiteY32" fmla="*/ 308960 h 371658"/>
                    <a:gd name="connsiteX33" fmla="*/ 84762 w 1905996"/>
                    <a:gd name="connsiteY33" fmla="*/ 331478 h 371658"/>
                    <a:gd name="connsiteX34" fmla="*/ 44273 w 1905996"/>
                    <a:gd name="connsiteY34" fmla="*/ 350662 h 371658"/>
                    <a:gd name="connsiteX35" fmla="*/ 1575 w 1905996"/>
                    <a:gd name="connsiteY35" fmla="*/ 371535 h 371658"/>
                    <a:gd name="connsiteX36" fmla="*/ 124 w 1905996"/>
                    <a:gd name="connsiteY36" fmla="*/ 371080 h 371658"/>
                    <a:gd name="connsiteX37" fmla="*/ 579 w 1905996"/>
                    <a:gd name="connsiteY37" fmla="*/ 369629 h 371658"/>
                    <a:gd name="connsiteX38" fmla="*/ 43342 w 1905996"/>
                    <a:gd name="connsiteY38" fmla="*/ 348735 h 371658"/>
                    <a:gd name="connsiteX39" fmla="*/ 83831 w 1905996"/>
                    <a:gd name="connsiteY39" fmla="*/ 329551 h 371658"/>
                    <a:gd name="connsiteX40" fmla="*/ 131422 w 1905996"/>
                    <a:gd name="connsiteY40" fmla="*/ 307033 h 371658"/>
                    <a:gd name="connsiteX41" fmla="*/ 149761 w 1905996"/>
                    <a:gd name="connsiteY41" fmla="*/ 298481 h 371658"/>
                    <a:gd name="connsiteX42" fmla="*/ 220932 w 1905996"/>
                    <a:gd name="connsiteY42" fmla="*/ 264595 h 371658"/>
                    <a:gd name="connsiteX43" fmla="*/ 313169 w 1905996"/>
                    <a:gd name="connsiteY43" fmla="*/ 219602 h 371658"/>
                    <a:gd name="connsiteX44" fmla="*/ 380875 w 1905996"/>
                    <a:gd name="connsiteY44" fmla="*/ 187860 h 371658"/>
                    <a:gd name="connsiteX45" fmla="*/ 406295 w 1905996"/>
                    <a:gd name="connsiteY45" fmla="*/ 176038 h 371658"/>
                    <a:gd name="connsiteX46" fmla="*/ 434399 w 1905996"/>
                    <a:gd name="connsiteY46" fmla="*/ 162874 h 371658"/>
                    <a:gd name="connsiteX47" fmla="*/ 500351 w 1905996"/>
                    <a:gd name="connsiteY47" fmla="*/ 132236 h 371658"/>
                    <a:gd name="connsiteX48" fmla="*/ 594191 w 1905996"/>
                    <a:gd name="connsiteY48" fmla="*/ 94345 h 371658"/>
                    <a:gd name="connsiteX49" fmla="*/ 691084 w 1905996"/>
                    <a:gd name="connsiteY49" fmla="*/ 62062 h 371658"/>
                    <a:gd name="connsiteX50" fmla="*/ 790337 w 1905996"/>
                    <a:gd name="connsiteY50" fmla="*/ 33373 h 371658"/>
                    <a:gd name="connsiteX51" fmla="*/ 889785 w 1905996"/>
                    <a:gd name="connsiteY51" fmla="*/ 12522 h 371658"/>
                    <a:gd name="connsiteX52" fmla="*/ 989882 w 1905996"/>
                    <a:gd name="connsiteY52" fmla="*/ 1653 h 371658"/>
                    <a:gd name="connsiteX53" fmla="*/ 1090391 w 1905996"/>
                    <a:gd name="connsiteY53" fmla="*/ 137 h 371658"/>
                    <a:gd name="connsiteX54" fmla="*/ 1193065 w 1905996"/>
                    <a:gd name="connsiteY54" fmla="*/ 6070 h 371658"/>
                    <a:gd name="connsiteX55" fmla="*/ 1292318 w 1905996"/>
                    <a:gd name="connsiteY55" fmla="*/ 25556 h 371658"/>
                    <a:gd name="connsiteX56" fmla="*/ 1337203 w 1905996"/>
                    <a:gd name="connsiteY56" fmla="*/ 41298 h 371658"/>
                    <a:gd name="connsiteX57" fmla="*/ 1339671 w 1905996"/>
                    <a:gd name="connsiteY57" fmla="*/ 42229 h 371658"/>
                    <a:gd name="connsiteX58" fmla="*/ 1387219 w 1905996"/>
                    <a:gd name="connsiteY58" fmla="*/ 61023 h 371658"/>
                    <a:gd name="connsiteX59" fmla="*/ 1477898 w 1905996"/>
                    <a:gd name="connsiteY59" fmla="*/ 104413 h 371658"/>
                    <a:gd name="connsiteX60" fmla="*/ 1519535 w 1905996"/>
                    <a:gd name="connsiteY60" fmla="*/ 130526 h 371658"/>
                    <a:gd name="connsiteX61" fmla="*/ 1539325 w 1905996"/>
                    <a:gd name="connsiteY61" fmla="*/ 144794 h 371658"/>
                    <a:gd name="connsiteX62" fmla="*/ 1559873 w 1905996"/>
                    <a:gd name="connsiteY62" fmla="*/ 159583 h 371658"/>
                    <a:gd name="connsiteX63" fmla="*/ 1623183 w 1905996"/>
                    <a:gd name="connsiteY63" fmla="*/ 202778 h 371658"/>
                    <a:gd name="connsiteX64" fmla="*/ 1644835 w 1905996"/>
                    <a:gd name="connsiteY64" fmla="*/ 217329 h 371658"/>
                    <a:gd name="connsiteX65" fmla="*/ 1687468 w 1905996"/>
                    <a:gd name="connsiteY65" fmla="*/ 246429 h 371658"/>
                    <a:gd name="connsiteX66" fmla="*/ 1699658 w 1905996"/>
                    <a:gd name="connsiteY66" fmla="*/ 254938 h 371658"/>
                    <a:gd name="connsiteX67" fmla="*/ 1728650 w 1905996"/>
                    <a:gd name="connsiteY67" fmla="*/ 274707 h 371658"/>
                    <a:gd name="connsiteX68" fmla="*/ 1803198 w 1905996"/>
                    <a:gd name="connsiteY68" fmla="*/ 317837 h 371658"/>
                    <a:gd name="connsiteX69" fmla="*/ 1815713 w 1905996"/>
                    <a:gd name="connsiteY69" fmla="*/ 324701 h 371658"/>
                    <a:gd name="connsiteX70" fmla="*/ 1866898 w 1905996"/>
                    <a:gd name="connsiteY70" fmla="*/ 350510 h 371658"/>
                    <a:gd name="connsiteX71" fmla="*/ 1905417 w 1905996"/>
                    <a:gd name="connsiteY71" fmla="*/ 369543 h 371658"/>
                    <a:gd name="connsiteX72" fmla="*/ 1905872 w 1905996"/>
                    <a:gd name="connsiteY72" fmla="*/ 370993 h 371658"/>
                    <a:gd name="connsiteX73" fmla="*/ 1904984 w 1905996"/>
                    <a:gd name="connsiteY73" fmla="*/ 371621 h 3716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05996" h="371658">
                      <a:moveTo>
                        <a:pt x="1904984" y="371621"/>
                      </a:moveTo>
                      <a:cubicBezTo>
                        <a:pt x="1904811" y="371621"/>
                        <a:pt x="1904638" y="371578"/>
                        <a:pt x="1904486" y="371491"/>
                      </a:cubicBezTo>
                      <a:cubicBezTo>
                        <a:pt x="1891798" y="364909"/>
                        <a:pt x="1878699" y="358587"/>
                        <a:pt x="1866032" y="352481"/>
                      </a:cubicBezTo>
                      <a:cubicBezTo>
                        <a:pt x="1849079" y="344318"/>
                        <a:pt x="1831541" y="335852"/>
                        <a:pt x="1814739" y="326607"/>
                      </a:cubicBezTo>
                      <a:cubicBezTo>
                        <a:pt x="1810581" y="324311"/>
                        <a:pt x="1806403" y="322016"/>
                        <a:pt x="1802224" y="319743"/>
                      </a:cubicBezTo>
                      <a:cubicBezTo>
                        <a:pt x="1777389" y="306145"/>
                        <a:pt x="1751731" y="292071"/>
                        <a:pt x="1727546" y="276547"/>
                      </a:cubicBezTo>
                      <a:cubicBezTo>
                        <a:pt x="1717673" y="270203"/>
                        <a:pt x="1707908" y="263361"/>
                        <a:pt x="1698467" y="256714"/>
                      </a:cubicBezTo>
                      <a:cubicBezTo>
                        <a:pt x="1694418" y="253877"/>
                        <a:pt x="1690369" y="251019"/>
                        <a:pt x="1686299" y="248204"/>
                      </a:cubicBezTo>
                      <a:cubicBezTo>
                        <a:pt x="1672398" y="238591"/>
                        <a:pt x="1658064" y="228804"/>
                        <a:pt x="1643687" y="219104"/>
                      </a:cubicBezTo>
                      <a:cubicBezTo>
                        <a:pt x="1636477" y="214232"/>
                        <a:pt x="1629267" y="209404"/>
                        <a:pt x="1622035" y="204554"/>
                      </a:cubicBezTo>
                      <a:cubicBezTo>
                        <a:pt x="1601163" y="190567"/>
                        <a:pt x="1579576" y="176082"/>
                        <a:pt x="1558682" y="161336"/>
                      </a:cubicBezTo>
                      <a:cubicBezTo>
                        <a:pt x="1551775" y="156465"/>
                        <a:pt x="1544824" y="151420"/>
                        <a:pt x="1538112" y="146526"/>
                      </a:cubicBezTo>
                      <a:cubicBezTo>
                        <a:pt x="1531660" y="141828"/>
                        <a:pt x="1524969" y="136978"/>
                        <a:pt x="1518344" y="132279"/>
                      </a:cubicBezTo>
                      <a:cubicBezTo>
                        <a:pt x="1505807" y="123424"/>
                        <a:pt x="1492253" y="114914"/>
                        <a:pt x="1476902" y="106275"/>
                      </a:cubicBezTo>
                      <a:cubicBezTo>
                        <a:pt x="1450421" y="91400"/>
                        <a:pt x="1420845" y="77240"/>
                        <a:pt x="1386440" y="62993"/>
                      </a:cubicBezTo>
                      <a:cubicBezTo>
                        <a:pt x="1372647" y="57277"/>
                        <a:pt x="1357556" y="51301"/>
                        <a:pt x="1338957" y="44221"/>
                      </a:cubicBezTo>
                      <a:lnTo>
                        <a:pt x="1336488" y="43290"/>
                      </a:lnTo>
                      <a:cubicBezTo>
                        <a:pt x="1321960" y="37747"/>
                        <a:pt x="1306955" y="32009"/>
                        <a:pt x="1291777" y="27613"/>
                      </a:cubicBezTo>
                      <a:cubicBezTo>
                        <a:pt x="1256354" y="17329"/>
                        <a:pt x="1220282" y="11829"/>
                        <a:pt x="1192827" y="8192"/>
                      </a:cubicBezTo>
                      <a:cubicBezTo>
                        <a:pt x="1157166" y="3450"/>
                        <a:pt x="1121051" y="2540"/>
                        <a:pt x="1090435" y="2281"/>
                      </a:cubicBezTo>
                      <a:cubicBezTo>
                        <a:pt x="1058693" y="1999"/>
                        <a:pt x="1024569" y="1999"/>
                        <a:pt x="990056" y="3796"/>
                      </a:cubicBezTo>
                      <a:cubicBezTo>
                        <a:pt x="960111" y="5355"/>
                        <a:pt x="927438" y="8906"/>
                        <a:pt x="890175" y="14644"/>
                      </a:cubicBezTo>
                      <a:cubicBezTo>
                        <a:pt x="853713" y="20252"/>
                        <a:pt x="821256" y="27050"/>
                        <a:pt x="790965" y="35430"/>
                      </a:cubicBezTo>
                      <a:cubicBezTo>
                        <a:pt x="752771" y="45996"/>
                        <a:pt x="721245" y="55112"/>
                        <a:pt x="691755" y="64097"/>
                      </a:cubicBezTo>
                      <a:cubicBezTo>
                        <a:pt x="659147" y="74035"/>
                        <a:pt x="626583" y="84883"/>
                        <a:pt x="594971" y="96337"/>
                      </a:cubicBezTo>
                      <a:cubicBezTo>
                        <a:pt x="559786" y="109068"/>
                        <a:pt x="529149" y="121453"/>
                        <a:pt x="501282" y="134163"/>
                      </a:cubicBezTo>
                      <a:cubicBezTo>
                        <a:pt x="479241" y="144231"/>
                        <a:pt x="456939" y="154689"/>
                        <a:pt x="435352" y="164801"/>
                      </a:cubicBezTo>
                      <a:cubicBezTo>
                        <a:pt x="425977" y="169196"/>
                        <a:pt x="416601" y="173592"/>
                        <a:pt x="407226" y="177965"/>
                      </a:cubicBezTo>
                      <a:cubicBezTo>
                        <a:pt x="398760" y="181906"/>
                        <a:pt x="390294" y="185847"/>
                        <a:pt x="381806" y="189787"/>
                      </a:cubicBezTo>
                      <a:cubicBezTo>
                        <a:pt x="359591" y="200115"/>
                        <a:pt x="336619" y="210790"/>
                        <a:pt x="314122" y="221507"/>
                      </a:cubicBezTo>
                      <a:cubicBezTo>
                        <a:pt x="285996" y="234910"/>
                        <a:pt x="255835" y="249634"/>
                        <a:pt x="221906" y="266500"/>
                      </a:cubicBezTo>
                      <a:cubicBezTo>
                        <a:pt x="198349" y="278214"/>
                        <a:pt x="174120" y="289495"/>
                        <a:pt x="150692" y="300408"/>
                      </a:cubicBezTo>
                      <a:cubicBezTo>
                        <a:pt x="144587" y="303266"/>
                        <a:pt x="138459" y="306102"/>
                        <a:pt x="132353" y="308960"/>
                      </a:cubicBezTo>
                      <a:cubicBezTo>
                        <a:pt x="116461" y="316387"/>
                        <a:pt x="100351" y="324073"/>
                        <a:pt x="84762" y="331478"/>
                      </a:cubicBezTo>
                      <a:cubicBezTo>
                        <a:pt x="71273" y="337887"/>
                        <a:pt x="57784" y="344318"/>
                        <a:pt x="44273" y="350662"/>
                      </a:cubicBezTo>
                      <a:cubicBezTo>
                        <a:pt x="28272" y="358197"/>
                        <a:pt x="14869" y="364628"/>
                        <a:pt x="1575" y="371535"/>
                      </a:cubicBezTo>
                      <a:cubicBezTo>
                        <a:pt x="1055" y="371816"/>
                        <a:pt x="384" y="371599"/>
                        <a:pt x="124" y="371080"/>
                      </a:cubicBezTo>
                      <a:cubicBezTo>
                        <a:pt x="-157" y="370539"/>
                        <a:pt x="59" y="369889"/>
                        <a:pt x="579" y="369629"/>
                      </a:cubicBezTo>
                      <a:cubicBezTo>
                        <a:pt x="13916" y="362700"/>
                        <a:pt x="27319" y="356270"/>
                        <a:pt x="43342" y="348735"/>
                      </a:cubicBezTo>
                      <a:cubicBezTo>
                        <a:pt x="56852" y="342391"/>
                        <a:pt x="70342" y="335960"/>
                        <a:pt x="83831" y="329551"/>
                      </a:cubicBezTo>
                      <a:cubicBezTo>
                        <a:pt x="99420" y="322146"/>
                        <a:pt x="115530" y="314460"/>
                        <a:pt x="131422" y="307033"/>
                      </a:cubicBezTo>
                      <a:cubicBezTo>
                        <a:pt x="137528" y="304175"/>
                        <a:pt x="143634" y="301339"/>
                        <a:pt x="149761" y="298481"/>
                      </a:cubicBezTo>
                      <a:cubicBezTo>
                        <a:pt x="173189" y="287568"/>
                        <a:pt x="197396" y="276287"/>
                        <a:pt x="220932" y="264595"/>
                      </a:cubicBezTo>
                      <a:cubicBezTo>
                        <a:pt x="254860" y="247728"/>
                        <a:pt x="285022" y="233005"/>
                        <a:pt x="313169" y="219602"/>
                      </a:cubicBezTo>
                      <a:cubicBezTo>
                        <a:pt x="335666" y="208884"/>
                        <a:pt x="358660" y="198188"/>
                        <a:pt x="380875" y="187860"/>
                      </a:cubicBezTo>
                      <a:cubicBezTo>
                        <a:pt x="389341" y="183920"/>
                        <a:pt x="397829" y="179979"/>
                        <a:pt x="406295" y="176038"/>
                      </a:cubicBezTo>
                      <a:cubicBezTo>
                        <a:pt x="415670" y="171665"/>
                        <a:pt x="425046" y="167269"/>
                        <a:pt x="434399" y="162874"/>
                      </a:cubicBezTo>
                      <a:cubicBezTo>
                        <a:pt x="455986" y="152762"/>
                        <a:pt x="478288" y="142304"/>
                        <a:pt x="500351" y="132236"/>
                      </a:cubicBezTo>
                      <a:cubicBezTo>
                        <a:pt x="528261" y="119505"/>
                        <a:pt x="558963" y="107098"/>
                        <a:pt x="594191" y="94345"/>
                      </a:cubicBezTo>
                      <a:cubicBezTo>
                        <a:pt x="625825" y="82891"/>
                        <a:pt x="658433" y="72022"/>
                        <a:pt x="691084" y="62062"/>
                      </a:cubicBezTo>
                      <a:cubicBezTo>
                        <a:pt x="720596" y="53055"/>
                        <a:pt x="752121" y="43939"/>
                        <a:pt x="790337" y="33373"/>
                      </a:cubicBezTo>
                      <a:cubicBezTo>
                        <a:pt x="820715" y="24972"/>
                        <a:pt x="853236" y="18151"/>
                        <a:pt x="889785" y="12522"/>
                      </a:cubicBezTo>
                      <a:cubicBezTo>
                        <a:pt x="927113" y="6763"/>
                        <a:pt x="959873" y="3212"/>
                        <a:pt x="989882" y="1653"/>
                      </a:cubicBezTo>
                      <a:cubicBezTo>
                        <a:pt x="1024439" y="-144"/>
                        <a:pt x="1058606" y="-144"/>
                        <a:pt x="1090391" y="137"/>
                      </a:cubicBezTo>
                      <a:cubicBezTo>
                        <a:pt x="1121072" y="397"/>
                        <a:pt x="1157274" y="1328"/>
                        <a:pt x="1193065" y="6070"/>
                      </a:cubicBezTo>
                      <a:cubicBezTo>
                        <a:pt x="1220607" y="9729"/>
                        <a:pt x="1256766" y="15250"/>
                        <a:pt x="1292318" y="25556"/>
                      </a:cubicBezTo>
                      <a:cubicBezTo>
                        <a:pt x="1307583" y="29995"/>
                        <a:pt x="1322631" y="35733"/>
                        <a:pt x="1337203" y="41298"/>
                      </a:cubicBezTo>
                      <a:lnTo>
                        <a:pt x="1339671" y="42229"/>
                      </a:lnTo>
                      <a:cubicBezTo>
                        <a:pt x="1358292" y="49330"/>
                        <a:pt x="1373405" y="55306"/>
                        <a:pt x="1387219" y="61023"/>
                      </a:cubicBezTo>
                      <a:cubicBezTo>
                        <a:pt x="1421689" y="75313"/>
                        <a:pt x="1451352" y="89495"/>
                        <a:pt x="1477898" y="104413"/>
                      </a:cubicBezTo>
                      <a:cubicBezTo>
                        <a:pt x="1493336" y="113096"/>
                        <a:pt x="1506955" y="121627"/>
                        <a:pt x="1519535" y="130526"/>
                      </a:cubicBezTo>
                      <a:cubicBezTo>
                        <a:pt x="1526182" y="135224"/>
                        <a:pt x="1532872" y="140096"/>
                        <a:pt x="1539325" y="144794"/>
                      </a:cubicBezTo>
                      <a:cubicBezTo>
                        <a:pt x="1546037" y="149666"/>
                        <a:pt x="1552987" y="154733"/>
                        <a:pt x="1559873" y="159583"/>
                      </a:cubicBezTo>
                      <a:cubicBezTo>
                        <a:pt x="1580745" y="174306"/>
                        <a:pt x="1602310" y="188770"/>
                        <a:pt x="1623183" y="202778"/>
                      </a:cubicBezTo>
                      <a:cubicBezTo>
                        <a:pt x="1630393" y="207629"/>
                        <a:pt x="1637625" y="212457"/>
                        <a:pt x="1644835" y="217329"/>
                      </a:cubicBezTo>
                      <a:cubicBezTo>
                        <a:pt x="1659212" y="227029"/>
                        <a:pt x="1673567" y="236815"/>
                        <a:pt x="1687468" y="246429"/>
                      </a:cubicBezTo>
                      <a:cubicBezTo>
                        <a:pt x="1691539" y="249244"/>
                        <a:pt x="1695587" y="252102"/>
                        <a:pt x="1699658" y="254938"/>
                      </a:cubicBezTo>
                      <a:cubicBezTo>
                        <a:pt x="1709077" y="261564"/>
                        <a:pt x="1718820" y="268406"/>
                        <a:pt x="1728650" y="274707"/>
                      </a:cubicBezTo>
                      <a:cubicBezTo>
                        <a:pt x="1752770" y="290188"/>
                        <a:pt x="1778407" y="304240"/>
                        <a:pt x="1803198" y="317837"/>
                      </a:cubicBezTo>
                      <a:cubicBezTo>
                        <a:pt x="1807377" y="320133"/>
                        <a:pt x="1811556" y="322406"/>
                        <a:pt x="1815713" y="324701"/>
                      </a:cubicBezTo>
                      <a:cubicBezTo>
                        <a:pt x="1832450" y="333925"/>
                        <a:pt x="1849967" y="342369"/>
                        <a:pt x="1866898" y="350510"/>
                      </a:cubicBezTo>
                      <a:cubicBezTo>
                        <a:pt x="1879587" y="356616"/>
                        <a:pt x="1892708" y="362939"/>
                        <a:pt x="1905417" y="369543"/>
                      </a:cubicBezTo>
                      <a:cubicBezTo>
                        <a:pt x="1905937" y="369824"/>
                        <a:pt x="1906154" y="370474"/>
                        <a:pt x="1905872" y="370993"/>
                      </a:cubicBezTo>
                      <a:cubicBezTo>
                        <a:pt x="1905764" y="371405"/>
                        <a:pt x="1905374" y="371621"/>
                        <a:pt x="1904984" y="37162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9" name="任意多边形: 形状 88">
                  <a:extLst>
                    <a:ext uri="{FF2B5EF4-FFF2-40B4-BE49-F238E27FC236}">
                      <a16:creationId xmlns:a16="http://schemas.microsoft.com/office/drawing/2014/main" id="{D15F09CF-5456-0C59-3B3A-C8EBD06521E9}"/>
                    </a:ext>
                  </a:extLst>
                </p:cNvPr>
                <p:cNvSpPr/>
                <p:nvPr/>
              </p:nvSpPr>
              <p:spPr>
                <a:xfrm>
                  <a:off x="6486464" y="1192670"/>
                  <a:ext cx="1953826" cy="400694"/>
                </a:xfrm>
                <a:custGeom>
                  <a:avLst/>
                  <a:gdLst>
                    <a:gd name="connsiteX0" fmla="*/ 1952739 w 1953826"/>
                    <a:gd name="connsiteY0" fmla="*/ 400694 h 400694"/>
                    <a:gd name="connsiteX1" fmla="*/ 1952284 w 1953826"/>
                    <a:gd name="connsiteY1" fmla="*/ 400608 h 400694"/>
                    <a:gd name="connsiteX2" fmla="*/ 1934919 w 1953826"/>
                    <a:gd name="connsiteY2" fmla="*/ 392770 h 400694"/>
                    <a:gd name="connsiteX3" fmla="*/ 1858812 w 1953826"/>
                    <a:gd name="connsiteY3" fmla="*/ 355745 h 400694"/>
                    <a:gd name="connsiteX4" fmla="*/ 1770104 w 1953826"/>
                    <a:gd name="connsiteY4" fmla="*/ 302004 h 400694"/>
                    <a:gd name="connsiteX5" fmla="*/ 1698219 w 1953826"/>
                    <a:gd name="connsiteY5" fmla="*/ 250732 h 400694"/>
                    <a:gd name="connsiteX6" fmla="*/ 1683474 w 1953826"/>
                    <a:gd name="connsiteY6" fmla="*/ 239928 h 400694"/>
                    <a:gd name="connsiteX7" fmla="*/ 1599637 w 1953826"/>
                    <a:gd name="connsiteY7" fmla="*/ 176357 h 400694"/>
                    <a:gd name="connsiteX8" fmla="*/ 1589807 w 1953826"/>
                    <a:gd name="connsiteY8" fmla="*/ 168498 h 400694"/>
                    <a:gd name="connsiteX9" fmla="*/ 1559646 w 1953826"/>
                    <a:gd name="connsiteY9" fmla="*/ 144919 h 400694"/>
                    <a:gd name="connsiteX10" fmla="*/ 1517706 w 1953826"/>
                    <a:gd name="connsiteY10" fmla="*/ 116598 h 400694"/>
                    <a:gd name="connsiteX11" fmla="*/ 1426464 w 1953826"/>
                    <a:gd name="connsiteY11" fmla="*/ 67751 h 400694"/>
                    <a:gd name="connsiteX12" fmla="*/ 1329982 w 1953826"/>
                    <a:gd name="connsiteY12" fmla="*/ 29881 h 400694"/>
                    <a:gd name="connsiteX13" fmla="*/ 1227417 w 1953826"/>
                    <a:gd name="connsiteY13" fmla="*/ 8013 h 400694"/>
                    <a:gd name="connsiteX14" fmla="*/ 1122469 w 1953826"/>
                    <a:gd name="connsiteY14" fmla="*/ 2167 h 400694"/>
                    <a:gd name="connsiteX15" fmla="*/ 1020575 w 1953826"/>
                    <a:gd name="connsiteY15" fmla="*/ 7385 h 400694"/>
                    <a:gd name="connsiteX16" fmla="*/ 917489 w 1953826"/>
                    <a:gd name="connsiteY16" fmla="*/ 24079 h 400694"/>
                    <a:gd name="connsiteX17" fmla="*/ 815638 w 1953826"/>
                    <a:gd name="connsiteY17" fmla="*/ 49953 h 400694"/>
                    <a:gd name="connsiteX18" fmla="*/ 714566 w 1953826"/>
                    <a:gd name="connsiteY18" fmla="*/ 81933 h 400694"/>
                    <a:gd name="connsiteX19" fmla="*/ 615487 w 1953826"/>
                    <a:gd name="connsiteY19" fmla="*/ 118460 h 400694"/>
                    <a:gd name="connsiteX20" fmla="*/ 518875 w 1953826"/>
                    <a:gd name="connsiteY20" fmla="*/ 160227 h 400694"/>
                    <a:gd name="connsiteX21" fmla="*/ 424884 w 1953826"/>
                    <a:gd name="connsiteY21" fmla="*/ 204787 h 400694"/>
                    <a:gd name="connsiteX22" fmla="*/ 423108 w 1953826"/>
                    <a:gd name="connsiteY22" fmla="*/ 205631 h 400694"/>
                    <a:gd name="connsiteX23" fmla="*/ 369260 w 1953826"/>
                    <a:gd name="connsiteY23" fmla="*/ 231094 h 400694"/>
                    <a:gd name="connsiteX24" fmla="*/ 327016 w 1953826"/>
                    <a:gd name="connsiteY24" fmla="*/ 251035 h 400694"/>
                    <a:gd name="connsiteX25" fmla="*/ 262125 w 1953826"/>
                    <a:gd name="connsiteY25" fmla="*/ 281976 h 400694"/>
                    <a:gd name="connsiteX26" fmla="*/ 231358 w 1953826"/>
                    <a:gd name="connsiteY26" fmla="*/ 296678 h 400694"/>
                    <a:gd name="connsiteX27" fmla="*/ 137063 w 1953826"/>
                    <a:gd name="connsiteY27" fmla="*/ 340285 h 400694"/>
                    <a:gd name="connsiteX28" fmla="*/ 44760 w 1953826"/>
                    <a:gd name="connsiteY28" fmla="*/ 381684 h 400694"/>
                    <a:gd name="connsiteX29" fmla="*/ 28651 w 1953826"/>
                    <a:gd name="connsiteY29" fmla="*/ 388677 h 400694"/>
                    <a:gd name="connsiteX30" fmla="*/ 1521 w 1953826"/>
                    <a:gd name="connsiteY30" fmla="*/ 400586 h 400694"/>
                    <a:gd name="connsiteX31" fmla="*/ 92 w 1953826"/>
                    <a:gd name="connsiteY31" fmla="*/ 400045 h 400694"/>
                    <a:gd name="connsiteX32" fmla="*/ 634 w 1953826"/>
                    <a:gd name="connsiteY32" fmla="*/ 398616 h 400694"/>
                    <a:gd name="connsiteX33" fmla="*/ 27807 w 1953826"/>
                    <a:gd name="connsiteY33" fmla="*/ 386685 h 400694"/>
                    <a:gd name="connsiteX34" fmla="*/ 43916 w 1953826"/>
                    <a:gd name="connsiteY34" fmla="*/ 379692 h 400694"/>
                    <a:gd name="connsiteX35" fmla="*/ 136197 w 1953826"/>
                    <a:gd name="connsiteY35" fmla="*/ 338293 h 400694"/>
                    <a:gd name="connsiteX36" fmla="*/ 230448 w 1953826"/>
                    <a:gd name="connsiteY36" fmla="*/ 294708 h 400694"/>
                    <a:gd name="connsiteX37" fmla="*/ 261194 w 1953826"/>
                    <a:gd name="connsiteY37" fmla="*/ 280006 h 400694"/>
                    <a:gd name="connsiteX38" fmla="*/ 326085 w 1953826"/>
                    <a:gd name="connsiteY38" fmla="*/ 249065 h 400694"/>
                    <a:gd name="connsiteX39" fmla="*/ 368350 w 1953826"/>
                    <a:gd name="connsiteY39" fmla="*/ 229124 h 400694"/>
                    <a:gd name="connsiteX40" fmla="*/ 422199 w 1953826"/>
                    <a:gd name="connsiteY40" fmla="*/ 203682 h 400694"/>
                    <a:gd name="connsiteX41" fmla="*/ 423974 w 1953826"/>
                    <a:gd name="connsiteY41" fmla="*/ 202838 h 400694"/>
                    <a:gd name="connsiteX42" fmla="*/ 517987 w 1953826"/>
                    <a:gd name="connsiteY42" fmla="*/ 158278 h 400694"/>
                    <a:gd name="connsiteX43" fmla="*/ 614729 w 1953826"/>
                    <a:gd name="connsiteY43" fmla="*/ 116446 h 400694"/>
                    <a:gd name="connsiteX44" fmla="*/ 713895 w 1953826"/>
                    <a:gd name="connsiteY44" fmla="*/ 79876 h 400694"/>
                    <a:gd name="connsiteX45" fmla="*/ 815054 w 1953826"/>
                    <a:gd name="connsiteY45" fmla="*/ 47874 h 400694"/>
                    <a:gd name="connsiteX46" fmla="*/ 917078 w 1953826"/>
                    <a:gd name="connsiteY46" fmla="*/ 21957 h 400694"/>
                    <a:gd name="connsiteX47" fmla="*/ 1020380 w 1953826"/>
                    <a:gd name="connsiteY47" fmla="*/ 5241 h 400694"/>
                    <a:gd name="connsiteX48" fmla="*/ 1122513 w 1953826"/>
                    <a:gd name="connsiteY48" fmla="*/ 2 h 400694"/>
                    <a:gd name="connsiteX49" fmla="*/ 1227720 w 1953826"/>
                    <a:gd name="connsiteY49" fmla="*/ 5869 h 400694"/>
                    <a:gd name="connsiteX50" fmla="*/ 1330632 w 1953826"/>
                    <a:gd name="connsiteY50" fmla="*/ 27824 h 400694"/>
                    <a:gd name="connsiteX51" fmla="*/ 1427395 w 1953826"/>
                    <a:gd name="connsiteY51" fmla="*/ 65802 h 400694"/>
                    <a:gd name="connsiteX52" fmla="*/ 1518853 w 1953826"/>
                    <a:gd name="connsiteY52" fmla="*/ 114779 h 400694"/>
                    <a:gd name="connsiteX53" fmla="*/ 1560923 w 1953826"/>
                    <a:gd name="connsiteY53" fmla="*/ 143208 h 400694"/>
                    <a:gd name="connsiteX54" fmla="*/ 1591171 w 1953826"/>
                    <a:gd name="connsiteY54" fmla="*/ 166831 h 400694"/>
                    <a:gd name="connsiteX55" fmla="*/ 1601001 w 1953826"/>
                    <a:gd name="connsiteY55" fmla="*/ 174690 h 400694"/>
                    <a:gd name="connsiteX56" fmla="*/ 1684751 w 1953826"/>
                    <a:gd name="connsiteY56" fmla="*/ 238217 h 400694"/>
                    <a:gd name="connsiteX57" fmla="*/ 1699496 w 1953826"/>
                    <a:gd name="connsiteY57" fmla="*/ 249022 h 400694"/>
                    <a:gd name="connsiteX58" fmla="*/ 1771316 w 1953826"/>
                    <a:gd name="connsiteY58" fmla="*/ 300250 h 400694"/>
                    <a:gd name="connsiteX59" fmla="*/ 1859873 w 1953826"/>
                    <a:gd name="connsiteY59" fmla="*/ 353883 h 400694"/>
                    <a:gd name="connsiteX60" fmla="*/ 1935807 w 1953826"/>
                    <a:gd name="connsiteY60" fmla="*/ 390799 h 400694"/>
                    <a:gd name="connsiteX61" fmla="*/ 1953193 w 1953826"/>
                    <a:gd name="connsiteY61" fmla="*/ 398637 h 400694"/>
                    <a:gd name="connsiteX62" fmla="*/ 1953735 w 1953826"/>
                    <a:gd name="connsiteY62" fmla="*/ 400066 h 400694"/>
                    <a:gd name="connsiteX63" fmla="*/ 1952739 w 1953826"/>
                    <a:gd name="connsiteY63" fmla="*/ 400694 h 400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1953826" h="400694">
                      <a:moveTo>
                        <a:pt x="1952739" y="400694"/>
                      </a:moveTo>
                      <a:cubicBezTo>
                        <a:pt x="1952587" y="400694"/>
                        <a:pt x="1952435" y="400673"/>
                        <a:pt x="1952284" y="400608"/>
                      </a:cubicBezTo>
                      <a:cubicBezTo>
                        <a:pt x="1946503" y="397988"/>
                        <a:pt x="1940700" y="395368"/>
                        <a:pt x="1934919" y="392770"/>
                      </a:cubicBezTo>
                      <a:cubicBezTo>
                        <a:pt x="1909608" y="381402"/>
                        <a:pt x="1883430" y="369624"/>
                        <a:pt x="1858812" y="355745"/>
                      </a:cubicBezTo>
                      <a:cubicBezTo>
                        <a:pt x="1830145" y="339614"/>
                        <a:pt x="1799572" y="321924"/>
                        <a:pt x="1770104" y="302004"/>
                      </a:cubicBezTo>
                      <a:cubicBezTo>
                        <a:pt x="1745723" y="285527"/>
                        <a:pt x="1721581" y="267837"/>
                        <a:pt x="1698219" y="250732"/>
                      </a:cubicBezTo>
                      <a:cubicBezTo>
                        <a:pt x="1693304" y="247138"/>
                        <a:pt x="1688389" y="243522"/>
                        <a:pt x="1683474" y="239928"/>
                      </a:cubicBezTo>
                      <a:cubicBezTo>
                        <a:pt x="1650996" y="216219"/>
                        <a:pt x="1624364" y="196018"/>
                        <a:pt x="1599637" y="176357"/>
                      </a:cubicBezTo>
                      <a:cubicBezTo>
                        <a:pt x="1596346" y="173738"/>
                        <a:pt x="1593076" y="171118"/>
                        <a:pt x="1589807" y="168498"/>
                      </a:cubicBezTo>
                      <a:cubicBezTo>
                        <a:pt x="1580020" y="160638"/>
                        <a:pt x="1569887" y="152497"/>
                        <a:pt x="1559646" y="144919"/>
                      </a:cubicBezTo>
                      <a:cubicBezTo>
                        <a:pt x="1546936" y="135500"/>
                        <a:pt x="1533209" y="126233"/>
                        <a:pt x="1517706" y="116598"/>
                      </a:cubicBezTo>
                      <a:cubicBezTo>
                        <a:pt x="1489623" y="99125"/>
                        <a:pt x="1459787" y="83145"/>
                        <a:pt x="1426464" y="67751"/>
                      </a:cubicBezTo>
                      <a:cubicBezTo>
                        <a:pt x="1400438" y="55734"/>
                        <a:pt x="1365947" y="40556"/>
                        <a:pt x="1329982" y="29881"/>
                      </a:cubicBezTo>
                      <a:cubicBezTo>
                        <a:pt x="1295318" y="19597"/>
                        <a:pt x="1260804" y="12235"/>
                        <a:pt x="1227417" y="8013"/>
                      </a:cubicBezTo>
                      <a:cubicBezTo>
                        <a:pt x="1196086" y="4051"/>
                        <a:pt x="1161746" y="2145"/>
                        <a:pt x="1122469" y="2167"/>
                      </a:cubicBezTo>
                      <a:cubicBezTo>
                        <a:pt x="1087263" y="2188"/>
                        <a:pt x="1052988" y="3942"/>
                        <a:pt x="1020575" y="7385"/>
                      </a:cubicBezTo>
                      <a:cubicBezTo>
                        <a:pt x="989396" y="10698"/>
                        <a:pt x="955684" y="16154"/>
                        <a:pt x="917489" y="24079"/>
                      </a:cubicBezTo>
                      <a:cubicBezTo>
                        <a:pt x="885423" y="30726"/>
                        <a:pt x="852100" y="39192"/>
                        <a:pt x="815638" y="49953"/>
                      </a:cubicBezTo>
                      <a:cubicBezTo>
                        <a:pt x="779566" y="60606"/>
                        <a:pt x="746503" y="71064"/>
                        <a:pt x="714566" y="81933"/>
                      </a:cubicBezTo>
                      <a:cubicBezTo>
                        <a:pt x="681677" y="93127"/>
                        <a:pt x="648333" y="105425"/>
                        <a:pt x="615487" y="118460"/>
                      </a:cubicBezTo>
                      <a:cubicBezTo>
                        <a:pt x="582207" y="131668"/>
                        <a:pt x="549708" y="145741"/>
                        <a:pt x="518875" y="160227"/>
                      </a:cubicBezTo>
                      <a:cubicBezTo>
                        <a:pt x="487501" y="174993"/>
                        <a:pt x="455673" y="190128"/>
                        <a:pt x="424884" y="204787"/>
                      </a:cubicBezTo>
                      <a:lnTo>
                        <a:pt x="423108" y="205631"/>
                      </a:lnTo>
                      <a:cubicBezTo>
                        <a:pt x="405180" y="214162"/>
                        <a:pt x="387209" y="222628"/>
                        <a:pt x="369260" y="231094"/>
                      </a:cubicBezTo>
                      <a:cubicBezTo>
                        <a:pt x="355164" y="237741"/>
                        <a:pt x="341090" y="244367"/>
                        <a:pt x="327016" y="251035"/>
                      </a:cubicBezTo>
                      <a:cubicBezTo>
                        <a:pt x="305364" y="261298"/>
                        <a:pt x="283756" y="271626"/>
                        <a:pt x="262125" y="281976"/>
                      </a:cubicBezTo>
                      <a:cubicBezTo>
                        <a:pt x="251884" y="286870"/>
                        <a:pt x="241621" y="291785"/>
                        <a:pt x="231358" y="296678"/>
                      </a:cubicBezTo>
                      <a:cubicBezTo>
                        <a:pt x="200049" y="311618"/>
                        <a:pt x="168025" y="326190"/>
                        <a:pt x="137063" y="340285"/>
                      </a:cubicBezTo>
                      <a:cubicBezTo>
                        <a:pt x="100190" y="357065"/>
                        <a:pt x="71717" y="369840"/>
                        <a:pt x="44760" y="381684"/>
                      </a:cubicBezTo>
                      <a:cubicBezTo>
                        <a:pt x="39391" y="384044"/>
                        <a:pt x="34021" y="386361"/>
                        <a:pt x="28651" y="388677"/>
                      </a:cubicBezTo>
                      <a:cubicBezTo>
                        <a:pt x="19731" y="392531"/>
                        <a:pt x="10507" y="396494"/>
                        <a:pt x="1521" y="400586"/>
                      </a:cubicBezTo>
                      <a:cubicBezTo>
                        <a:pt x="980" y="400824"/>
                        <a:pt x="330" y="400586"/>
                        <a:pt x="92" y="400045"/>
                      </a:cubicBezTo>
                      <a:cubicBezTo>
                        <a:pt x="-146" y="399503"/>
                        <a:pt x="92" y="398854"/>
                        <a:pt x="634" y="398616"/>
                      </a:cubicBezTo>
                      <a:cubicBezTo>
                        <a:pt x="9641" y="394523"/>
                        <a:pt x="18865" y="390540"/>
                        <a:pt x="27807" y="386685"/>
                      </a:cubicBezTo>
                      <a:cubicBezTo>
                        <a:pt x="33177" y="384369"/>
                        <a:pt x="38546" y="382052"/>
                        <a:pt x="43916" y="379692"/>
                      </a:cubicBezTo>
                      <a:cubicBezTo>
                        <a:pt x="70873" y="367848"/>
                        <a:pt x="99324" y="355073"/>
                        <a:pt x="136197" y="338293"/>
                      </a:cubicBezTo>
                      <a:cubicBezTo>
                        <a:pt x="167159" y="324198"/>
                        <a:pt x="199183" y="309626"/>
                        <a:pt x="230448" y="294708"/>
                      </a:cubicBezTo>
                      <a:cubicBezTo>
                        <a:pt x="240711" y="289814"/>
                        <a:pt x="250953" y="284921"/>
                        <a:pt x="261194" y="280006"/>
                      </a:cubicBezTo>
                      <a:cubicBezTo>
                        <a:pt x="282803" y="269678"/>
                        <a:pt x="304433" y="259328"/>
                        <a:pt x="326085" y="249065"/>
                      </a:cubicBezTo>
                      <a:cubicBezTo>
                        <a:pt x="340159" y="242396"/>
                        <a:pt x="354255" y="235749"/>
                        <a:pt x="368350" y="229124"/>
                      </a:cubicBezTo>
                      <a:cubicBezTo>
                        <a:pt x="386300" y="220658"/>
                        <a:pt x="404271" y="212192"/>
                        <a:pt x="422199" y="203682"/>
                      </a:cubicBezTo>
                      <a:lnTo>
                        <a:pt x="423974" y="202838"/>
                      </a:lnTo>
                      <a:cubicBezTo>
                        <a:pt x="454764" y="188201"/>
                        <a:pt x="486614" y="173045"/>
                        <a:pt x="517987" y="158278"/>
                      </a:cubicBezTo>
                      <a:cubicBezTo>
                        <a:pt x="548863" y="143749"/>
                        <a:pt x="581406" y="129676"/>
                        <a:pt x="614729" y="116446"/>
                      </a:cubicBezTo>
                      <a:cubicBezTo>
                        <a:pt x="647618" y="103390"/>
                        <a:pt x="680984" y="91092"/>
                        <a:pt x="713895" y="79876"/>
                      </a:cubicBezTo>
                      <a:cubicBezTo>
                        <a:pt x="745854" y="69007"/>
                        <a:pt x="778960" y="58527"/>
                        <a:pt x="815054" y="47874"/>
                      </a:cubicBezTo>
                      <a:cubicBezTo>
                        <a:pt x="851581" y="37092"/>
                        <a:pt x="884968" y="28626"/>
                        <a:pt x="917078" y="21957"/>
                      </a:cubicBezTo>
                      <a:cubicBezTo>
                        <a:pt x="955337" y="14032"/>
                        <a:pt x="989114" y="8554"/>
                        <a:pt x="1020380" y="5241"/>
                      </a:cubicBezTo>
                      <a:cubicBezTo>
                        <a:pt x="1052880" y="1799"/>
                        <a:pt x="1087220" y="23"/>
                        <a:pt x="1122513" y="2"/>
                      </a:cubicBezTo>
                      <a:cubicBezTo>
                        <a:pt x="1161854" y="-63"/>
                        <a:pt x="1196303" y="1885"/>
                        <a:pt x="1227720" y="5869"/>
                      </a:cubicBezTo>
                      <a:cubicBezTo>
                        <a:pt x="1261237" y="10113"/>
                        <a:pt x="1295859" y="17496"/>
                        <a:pt x="1330632" y="27824"/>
                      </a:cubicBezTo>
                      <a:cubicBezTo>
                        <a:pt x="1366726" y="38542"/>
                        <a:pt x="1401304" y="53742"/>
                        <a:pt x="1427395" y="65802"/>
                      </a:cubicBezTo>
                      <a:cubicBezTo>
                        <a:pt x="1460782" y="81218"/>
                        <a:pt x="1490706" y="97241"/>
                        <a:pt x="1518853" y="114779"/>
                      </a:cubicBezTo>
                      <a:cubicBezTo>
                        <a:pt x="1534399" y="124458"/>
                        <a:pt x="1548170" y="133746"/>
                        <a:pt x="1560923" y="143208"/>
                      </a:cubicBezTo>
                      <a:cubicBezTo>
                        <a:pt x="1571208" y="150830"/>
                        <a:pt x="1581363" y="158971"/>
                        <a:pt x="1591171" y="166831"/>
                      </a:cubicBezTo>
                      <a:cubicBezTo>
                        <a:pt x="1594441" y="169450"/>
                        <a:pt x="1597710" y="172070"/>
                        <a:pt x="1601001" y="174690"/>
                      </a:cubicBezTo>
                      <a:cubicBezTo>
                        <a:pt x="1625684" y="194350"/>
                        <a:pt x="1652316" y="214530"/>
                        <a:pt x="1684751" y="238217"/>
                      </a:cubicBezTo>
                      <a:cubicBezTo>
                        <a:pt x="1689666" y="241812"/>
                        <a:pt x="1694581" y="245406"/>
                        <a:pt x="1699496" y="249022"/>
                      </a:cubicBezTo>
                      <a:cubicBezTo>
                        <a:pt x="1722837" y="266127"/>
                        <a:pt x="1746979" y="283795"/>
                        <a:pt x="1771316" y="300250"/>
                      </a:cubicBezTo>
                      <a:cubicBezTo>
                        <a:pt x="1800720" y="320127"/>
                        <a:pt x="1831249" y="337774"/>
                        <a:pt x="1859873" y="353883"/>
                      </a:cubicBezTo>
                      <a:cubicBezTo>
                        <a:pt x="1884426" y="367697"/>
                        <a:pt x="1910539" y="379454"/>
                        <a:pt x="1935807" y="390799"/>
                      </a:cubicBezTo>
                      <a:cubicBezTo>
                        <a:pt x="1941609" y="393398"/>
                        <a:pt x="1947412" y="396017"/>
                        <a:pt x="1953193" y="398637"/>
                      </a:cubicBezTo>
                      <a:cubicBezTo>
                        <a:pt x="1953735" y="398876"/>
                        <a:pt x="1953973" y="399525"/>
                        <a:pt x="1953735" y="400066"/>
                      </a:cubicBezTo>
                      <a:cubicBezTo>
                        <a:pt x="1953561" y="400456"/>
                        <a:pt x="1953150" y="400694"/>
                        <a:pt x="1952739" y="40069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0" name="任意多边形: 形状 89">
                  <a:extLst>
                    <a:ext uri="{FF2B5EF4-FFF2-40B4-BE49-F238E27FC236}">
                      <a16:creationId xmlns:a16="http://schemas.microsoft.com/office/drawing/2014/main" id="{D2D9EFA6-51B0-CB2A-9CBF-095E86EDFFE2}"/>
                    </a:ext>
                  </a:extLst>
                </p:cNvPr>
                <p:cNvSpPr/>
                <p:nvPr/>
              </p:nvSpPr>
              <p:spPr>
                <a:xfrm>
                  <a:off x="6464788" y="1209989"/>
                  <a:ext cx="1997225" cy="431335"/>
                </a:xfrm>
                <a:custGeom>
                  <a:avLst/>
                  <a:gdLst>
                    <a:gd name="connsiteX0" fmla="*/ 1996110 w 1997225"/>
                    <a:gd name="connsiteY0" fmla="*/ 431335 h 431335"/>
                    <a:gd name="connsiteX1" fmla="*/ 1995721 w 1997225"/>
                    <a:gd name="connsiteY1" fmla="*/ 431249 h 431335"/>
                    <a:gd name="connsiteX2" fmla="*/ 1899434 w 1997225"/>
                    <a:gd name="connsiteY2" fmla="*/ 383766 h 431335"/>
                    <a:gd name="connsiteX3" fmla="*/ 1807889 w 1997225"/>
                    <a:gd name="connsiteY3" fmla="*/ 324461 h 431335"/>
                    <a:gd name="connsiteX4" fmla="*/ 1721476 w 1997225"/>
                    <a:gd name="connsiteY4" fmla="*/ 259331 h 431335"/>
                    <a:gd name="connsiteX5" fmla="*/ 1637877 w 1997225"/>
                    <a:gd name="connsiteY5" fmla="*/ 190305 h 431335"/>
                    <a:gd name="connsiteX6" fmla="*/ 1635171 w 1997225"/>
                    <a:gd name="connsiteY6" fmla="*/ 187988 h 431335"/>
                    <a:gd name="connsiteX7" fmla="*/ 1597366 w 1997225"/>
                    <a:gd name="connsiteY7" fmla="*/ 156701 h 431335"/>
                    <a:gd name="connsiteX8" fmla="*/ 1554452 w 1997225"/>
                    <a:gd name="connsiteY8" fmla="*/ 125478 h 431335"/>
                    <a:gd name="connsiteX9" fmla="*/ 1462820 w 1997225"/>
                    <a:gd name="connsiteY9" fmla="*/ 72020 h 431335"/>
                    <a:gd name="connsiteX10" fmla="*/ 1364304 w 1997225"/>
                    <a:gd name="connsiteY10" fmla="*/ 31985 h 431335"/>
                    <a:gd name="connsiteX11" fmla="*/ 1260049 w 1997225"/>
                    <a:gd name="connsiteY11" fmla="*/ 7886 h 431335"/>
                    <a:gd name="connsiteX12" fmla="*/ 1153434 w 1997225"/>
                    <a:gd name="connsiteY12" fmla="*/ 2646 h 431335"/>
                    <a:gd name="connsiteX13" fmla="*/ 1047837 w 1997225"/>
                    <a:gd name="connsiteY13" fmla="*/ 14295 h 431335"/>
                    <a:gd name="connsiteX14" fmla="*/ 942695 w 1997225"/>
                    <a:gd name="connsiteY14" fmla="*/ 36662 h 431335"/>
                    <a:gd name="connsiteX15" fmla="*/ 838549 w 1997225"/>
                    <a:gd name="connsiteY15" fmla="*/ 66520 h 431335"/>
                    <a:gd name="connsiteX16" fmla="*/ 735009 w 1997225"/>
                    <a:gd name="connsiteY16" fmla="*/ 102419 h 431335"/>
                    <a:gd name="connsiteX17" fmla="*/ 634305 w 1997225"/>
                    <a:gd name="connsiteY17" fmla="*/ 142778 h 431335"/>
                    <a:gd name="connsiteX18" fmla="*/ 536200 w 1997225"/>
                    <a:gd name="connsiteY18" fmla="*/ 187252 h 431335"/>
                    <a:gd name="connsiteX19" fmla="*/ 502899 w 1997225"/>
                    <a:gd name="connsiteY19" fmla="*/ 203014 h 431335"/>
                    <a:gd name="connsiteX20" fmla="*/ 437076 w 1997225"/>
                    <a:gd name="connsiteY20" fmla="*/ 234150 h 431335"/>
                    <a:gd name="connsiteX21" fmla="*/ 337477 w 1997225"/>
                    <a:gd name="connsiteY21" fmla="*/ 281070 h 431335"/>
                    <a:gd name="connsiteX22" fmla="*/ 239372 w 1997225"/>
                    <a:gd name="connsiteY22" fmla="*/ 326778 h 431335"/>
                    <a:gd name="connsiteX23" fmla="*/ 141894 w 1997225"/>
                    <a:gd name="connsiteY23" fmla="*/ 371208 h 431335"/>
                    <a:gd name="connsiteX24" fmla="*/ 46344 w 1997225"/>
                    <a:gd name="connsiteY24" fmla="*/ 412909 h 431335"/>
                    <a:gd name="connsiteX25" fmla="*/ 1481 w 1997225"/>
                    <a:gd name="connsiteY25" fmla="*/ 431227 h 431335"/>
                    <a:gd name="connsiteX26" fmla="*/ 73 w 1997225"/>
                    <a:gd name="connsiteY26" fmla="*/ 430621 h 431335"/>
                    <a:gd name="connsiteX27" fmla="*/ 680 w 1997225"/>
                    <a:gd name="connsiteY27" fmla="*/ 429213 h 431335"/>
                    <a:gd name="connsiteX28" fmla="*/ 45499 w 1997225"/>
                    <a:gd name="connsiteY28" fmla="*/ 410896 h 431335"/>
                    <a:gd name="connsiteX29" fmla="*/ 141006 w 1997225"/>
                    <a:gd name="connsiteY29" fmla="*/ 369216 h 431335"/>
                    <a:gd name="connsiteX30" fmla="*/ 238462 w 1997225"/>
                    <a:gd name="connsiteY30" fmla="*/ 324807 h 431335"/>
                    <a:gd name="connsiteX31" fmla="*/ 336568 w 1997225"/>
                    <a:gd name="connsiteY31" fmla="*/ 279121 h 431335"/>
                    <a:gd name="connsiteX32" fmla="*/ 436167 w 1997225"/>
                    <a:gd name="connsiteY32" fmla="*/ 232201 h 431335"/>
                    <a:gd name="connsiteX33" fmla="*/ 501989 w 1997225"/>
                    <a:gd name="connsiteY33" fmla="*/ 201066 h 431335"/>
                    <a:gd name="connsiteX34" fmla="*/ 535290 w 1997225"/>
                    <a:gd name="connsiteY34" fmla="*/ 185303 h 431335"/>
                    <a:gd name="connsiteX35" fmla="*/ 633482 w 1997225"/>
                    <a:gd name="connsiteY35" fmla="*/ 140808 h 431335"/>
                    <a:gd name="connsiteX36" fmla="*/ 734272 w 1997225"/>
                    <a:gd name="connsiteY36" fmla="*/ 100427 h 431335"/>
                    <a:gd name="connsiteX37" fmla="*/ 837921 w 1997225"/>
                    <a:gd name="connsiteY37" fmla="*/ 64485 h 431335"/>
                    <a:gd name="connsiteX38" fmla="*/ 942197 w 1997225"/>
                    <a:gd name="connsiteY38" fmla="*/ 34605 h 431335"/>
                    <a:gd name="connsiteX39" fmla="*/ 1047513 w 1997225"/>
                    <a:gd name="connsiteY39" fmla="*/ 12195 h 431335"/>
                    <a:gd name="connsiteX40" fmla="*/ 1153369 w 1997225"/>
                    <a:gd name="connsiteY40" fmla="*/ 525 h 431335"/>
                    <a:gd name="connsiteX41" fmla="*/ 1260374 w 1997225"/>
                    <a:gd name="connsiteY41" fmla="*/ 5764 h 431335"/>
                    <a:gd name="connsiteX42" fmla="*/ 1364996 w 1997225"/>
                    <a:gd name="connsiteY42" fmla="*/ 29950 h 431335"/>
                    <a:gd name="connsiteX43" fmla="*/ 1463795 w 1997225"/>
                    <a:gd name="connsiteY43" fmla="*/ 70114 h 431335"/>
                    <a:gd name="connsiteX44" fmla="*/ 1555686 w 1997225"/>
                    <a:gd name="connsiteY44" fmla="*/ 123725 h 431335"/>
                    <a:gd name="connsiteX45" fmla="*/ 1598709 w 1997225"/>
                    <a:gd name="connsiteY45" fmla="*/ 155012 h 431335"/>
                    <a:gd name="connsiteX46" fmla="*/ 1636600 w 1997225"/>
                    <a:gd name="connsiteY46" fmla="*/ 186364 h 431335"/>
                    <a:gd name="connsiteX47" fmla="*/ 1639306 w 1997225"/>
                    <a:gd name="connsiteY47" fmla="*/ 188659 h 431335"/>
                    <a:gd name="connsiteX48" fmla="*/ 1722840 w 1997225"/>
                    <a:gd name="connsiteY48" fmla="*/ 257621 h 431335"/>
                    <a:gd name="connsiteX49" fmla="*/ 1809167 w 1997225"/>
                    <a:gd name="connsiteY49" fmla="*/ 322685 h 431335"/>
                    <a:gd name="connsiteX50" fmla="*/ 1900560 w 1997225"/>
                    <a:gd name="connsiteY50" fmla="*/ 381882 h 431335"/>
                    <a:gd name="connsiteX51" fmla="*/ 1996543 w 1997225"/>
                    <a:gd name="connsiteY51" fmla="*/ 429213 h 431335"/>
                    <a:gd name="connsiteX52" fmla="*/ 1997150 w 1997225"/>
                    <a:gd name="connsiteY52" fmla="*/ 430621 h 431335"/>
                    <a:gd name="connsiteX53" fmla="*/ 1996110 w 1997225"/>
                    <a:gd name="connsiteY53" fmla="*/ 431335 h 431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1997225" h="431335">
                      <a:moveTo>
                        <a:pt x="1996110" y="431335"/>
                      </a:moveTo>
                      <a:cubicBezTo>
                        <a:pt x="1995980" y="431335"/>
                        <a:pt x="1995851" y="431314"/>
                        <a:pt x="1995721" y="431249"/>
                      </a:cubicBezTo>
                      <a:cubicBezTo>
                        <a:pt x="1965299" y="419275"/>
                        <a:pt x="1933796" y="403729"/>
                        <a:pt x="1899434" y="383766"/>
                      </a:cubicBezTo>
                      <a:cubicBezTo>
                        <a:pt x="1870269" y="366812"/>
                        <a:pt x="1840324" y="347412"/>
                        <a:pt x="1807889" y="324461"/>
                      </a:cubicBezTo>
                      <a:cubicBezTo>
                        <a:pt x="1780391" y="304996"/>
                        <a:pt x="1752135" y="283690"/>
                        <a:pt x="1721476" y="259331"/>
                      </a:cubicBezTo>
                      <a:cubicBezTo>
                        <a:pt x="1695645" y="238784"/>
                        <a:pt x="1668298" y="216222"/>
                        <a:pt x="1637877" y="190305"/>
                      </a:cubicBezTo>
                      <a:lnTo>
                        <a:pt x="1635171" y="187988"/>
                      </a:lnTo>
                      <a:cubicBezTo>
                        <a:pt x="1622916" y="177552"/>
                        <a:pt x="1610271" y="166769"/>
                        <a:pt x="1597366" y="156701"/>
                      </a:cubicBezTo>
                      <a:cubicBezTo>
                        <a:pt x="1583509" y="145896"/>
                        <a:pt x="1569067" y="135395"/>
                        <a:pt x="1554452" y="125478"/>
                      </a:cubicBezTo>
                      <a:cubicBezTo>
                        <a:pt x="1524962" y="105494"/>
                        <a:pt x="1494129" y="87501"/>
                        <a:pt x="1462820" y="72020"/>
                      </a:cubicBezTo>
                      <a:cubicBezTo>
                        <a:pt x="1430537" y="56040"/>
                        <a:pt x="1397388" y="42573"/>
                        <a:pt x="1364304" y="31985"/>
                      </a:cubicBezTo>
                      <a:cubicBezTo>
                        <a:pt x="1329725" y="20899"/>
                        <a:pt x="1294649" y="12801"/>
                        <a:pt x="1260049" y="7886"/>
                      </a:cubicBezTo>
                      <a:cubicBezTo>
                        <a:pt x="1224973" y="2906"/>
                        <a:pt x="1189095" y="1131"/>
                        <a:pt x="1153434" y="2646"/>
                      </a:cubicBezTo>
                      <a:cubicBezTo>
                        <a:pt x="1120740" y="4032"/>
                        <a:pt x="1086205" y="7843"/>
                        <a:pt x="1047837" y="14295"/>
                      </a:cubicBezTo>
                      <a:cubicBezTo>
                        <a:pt x="1014277" y="19946"/>
                        <a:pt x="979893" y="27265"/>
                        <a:pt x="942695" y="36662"/>
                      </a:cubicBezTo>
                      <a:cubicBezTo>
                        <a:pt x="909221" y="45128"/>
                        <a:pt x="874188" y="55174"/>
                        <a:pt x="838549" y="66520"/>
                      </a:cubicBezTo>
                      <a:cubicBezTo>
                        <a:pt x="804707" y="77281"/>
                        <a:pt x="769868" y="89363"/>
                        <a:pt x="735009" y="102419"/>
                      </a:cubicBezTo>
                      <a:cubicBezTo>
                        <a:pt x="701513" y="114956"/>
                        <a:pt x="667649" y="128531"/>
                        <a:pt x="634305" y="142778"/>
                      </a:cubicBezTo>
                      <a:cubicBezTo>
                        <a:pt x="605573" y="155055"/>
                        <a:pt x="574394" y="169172"/>
                        <a:pt x="536200" y="187252"/>
                      </a:cubicBezTo>
                      <a:lnTo>
                        <a:pt x="502899" y="203014"/>
                      </a:lnTo>
                      <a:cubicBezTo>
                        <a:pt x="480965" y="213386"/>
                        <a:pt x="459010" y="223779"/>
                        <a:pt x="437076" y="234150"/>
                      </a:cubicBezTo>
                      <a:cubicBezTo>
                        <a:pt x="397302" y="252944"/>
                        <a:pt x="366599" y="267408"/>
                        <a:pt x="337477" y="281070"/>
                      </a:cubicBezTo>
                      <a:cubicBezTo>
                        <a:pt x="301145" y="298110"/>
                        <a:pt x="269057" y="313050"/>
                        <a:pt x="239372" y="326778"/>
                      </a:cubicBezTo>
                      <a:cubicBezTo>
                        <a:pt x="203018" y="343558"/>
                        <a:pt x="171124" y="358086"/>
                        <a:pt x="141894" y="371208"/>
                      </a:cubicBezTo>
                      <a:cubicBezTo>
                        <a:pt x="104718" y="387880"/>
                        <a:pt x="74361" y="401131"/>
                        <a:pt x="46344" y="412909"/>
                      </a:cubicBezTo>
                      <a:cubicBezTo>
                        <a:pt x="29715" y="419903"/>
                        <a:pt x="15035" y="425901"/>
                        <a:pt x="1481" y="431227"/>
                      </a:cubicBezTo>
                      <a:cubicBezTo>
                        <a:pt x="918" y="431444"/>
                        <a:pt x="290" y="431162"/>
                        <a:pt x="73" y="430621"/>
                      </a:cubicBezTo>
                      <a:cubicBezTo>
                        <a:pt x="-143" y="430058"/>
                        <a:pt x="138" y="429430"/>
                        <a:pt x="680" y="429213"/>
                      </a:cubicBezTo>
                      <a:cubicBezTo>
                        <a:pt x="14234" y="423887"/>
                        <a:pt x="28892" y="417889"/>
                        <a:pt x="45499" y="410896"/>
                      </a:cubicBezTo>
                      <a:cubicBezTo>
                        <a:pt x="73495" y="399117"/>
                        <a:pt x="103852" y="385866"/>
                        <a:pt x="141006" y="369216"/>
                      </a:cubicBezTo>
                      <a:cubicBezTo>
                        <a:pt x="170237" y="356116"/>
                        <a:pt x="202130" y="341588"/>
                        <a:pt x="238462" y="324807"/>
                      </a:cubicBezTo>
                      <a:cubicBezTo>
                        <a:pt x="268147" y="311102"/>
                        <a:pt x="300236" y="296162"/>
                        <a:pt x="336568" y="279121"/>
                      </a:cubicBezTo>
                      <a:cubicBezTo>
                        <a:pt x="365690" y="265459"/>
                        <a:pt x="396392" y="250995"/>
                        <a:pt x="436167" y="232201"/>
                      </a:cubicBezTo>
                      <a:cubicBezTo>
                        <a:pt x="458122" y="221830"/>
                        <a:pt x="480056" y="211459"/>
                        <a:pt x="501989" y="201066"/>
                      </a:cubicBezTo>
                      <a:lnTo>
                        <a:pt x="535290" y="185303"/>
                      </a:lnTo>
                      <a:cubicBezTo>
                        <a:pt x="573506" y="167224"/>
                        <a:pt x="604707" y="153085"/>
                        <a:pt x="633482" y="140808"/>
                      </a:cubicBezTo>
                      <a:cubicBezTo>
                        <a:pt x="666848" y="126561"/>
                        <a:pt x="700755" y="112964"/>
                        <a:pt x="734272" y="100427"/>
                      </a:cubicBezTo>
                      <a:cubicBezTo>
                        <a:pt x="769154" y="87349"/>
                        <a:pt x="804035" y="75267"/>
                        <a:pt x="837921" y="64485"/>
                      </a:cubicBezTo>
                      <a:cubicBezTo>
                        <a:pt x="873603" y="53139"/>
                        <a:pt x="908701" y="43071"/>
                        <a:pt x="942197" y="34605"/>
                      </a:cubicBezTo>
                      <a:cubicBezTo>
                        <a:pt x="979439" y="25186"/>
                        <a:pt x="1013887" y="17846"/>
                        <a:pt x="1047513" y="12195"/>
                      </a:cubicBezTo>
                      <a:cubicBezTo>
                        <a:pt x="1085967" y="5721"/>
                        <a:pt x="1120588" y="1910"/>
                        <a:pt x="1153369" y="525"/>
                      </a:cubicBezTo>
                      <a:cubicBezTo>
                        <a:pt x="1189182" y="-991"/>
                        <a:pt x="1225189" y="784"/>
                        <a:pt x="1260374" y="5764"/>
                      </a:cubicBezTo>
                      <a:cubicBezTo>
                        <a:pt x="1295104" y="10701"/>
                        <a:pt x="1330288" y="18821"/>
                        <a:pt x="1364996" y="29950"/>
                      </a:cubicBezTo>
                      <a:cubicBezTo>
                        <a:pt x="1398167" y="40581"/>
                        <a:pt x="1431425" y="54092"/>
                        <a:pt x="1463795" y="70114"/>
                      </a:cubicBezTo>
                      <a:cubicBezTo>
                        <a:pt x="1495190" y="85639"/>
                        <a:pt x="1526109" y="103675"/>
                        <a:pt x="1555686" y="123725"/>
                      </a:cubicBezTo>
                      <a:cubicBezTo>
                        <a:pt x="1570323" y="133641"/>
                        <a:pt x="1584808" y="144186"/>
                        <a:pt x="1598709" y="155012"/>
                      </a:cubicBezTo>
                      <a:cubicBezTo>
                        <a:pt x="1611657" y="165102"/>
                        <a:pt x="1624323" y="175906"/>
                        <a:pt x="1636600" y="186364"/>
                      </a:cubicBezTo>
                      <a:lnTo>
                        <a:pt x="1639306" y="188659"/>
                      </a:lnTo>
                      <a:cubicBezTo>
                        <a:pt x="1669706" y="214555"/>
                        <a:pt x="1697031" y="237116"/>
                        <a:pt x="1722840" y="257621"/>
                      </a:cubicBezTo>
                      <a:cubicBezTo>
                        <a:pt x="1753456" y="281958"/>
                        <a:pt x="1781690" y="303242"/>
                        <a:pt x="1809167" y="322685"/>
                      </a:cubicBezTo>
                      <a:cubicBezTo>
                        <a:pt x="1841558" y="345615"/>
                        <a:pt x="1871438" y="364972"/>
                        <a:pt x="1900560" y="381882"/>
                      </a:cubicBezTo>
                      <a:cubicBezTo>
                        <a:pt x="1934813" y="401802"/>
                        <a:pt x="1966209" y="417283"/>
                        <a:pt x="1996543" y="429213"/>
                      </a:cubicBezTo>
                      <a:cubicBezTo>
                        <a:pt x="1997106" y="429430"/>
                        <a:pt x="1997366" y="430058"/>
                        <a:pt x="1997150" y="430621"/>
                      </a:cubicBezTo>
                      <a:cubicBezTo>
                        <a:pt x="1996955" y="431075"/>
                        <a:pt x="1996543" y="431335"/>
                        <a:pt x="1996110" y="4313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1" name="任意多边形: 形状 90">
                  <a:extLst>
                    <a:ext uri="{FF2B5EF4-FFF2-40B4-BE49-F238E27FC236}">
                      <a16:creationId xmlns:a16="http://schemas.microsoft.com/office/drawing/2014/main" id="{E329FE34-19E2-99A4-8064-AD405F770976}"/>
                    </a:ext>
                  </a:extLst>
                </p:cNvPr>
                <p:cNvSpPr/>
                <p:nvPr/>
              </p:nvSpPr>
              <p:spPr>
                <a:xfrm>
                  <a:off x="6445380" y="1228466"/>
                  <a:ext cx="2035929" cy="462023"/>
                </a:xfrm>
                <a:custGeom>
                  <a:avLst/>
                  <a:gdLst>
                    <a:gd name="connsiteX0" fmla="*/ 2034897 w 2035929"/>
                    <a:gd name="connsiteY0" fmla="*/ 462008 h 462023"/>
                    <a:gd name="connsiteX1" fmla="*/ 2034550 w 2035929"/>
                    <a:gd name="connsiteY1" fmla="*/ 461943 h 462023"/>
                    <a:gd name="connsiteX2" fmla="*/ 1984253 w 2035929"/>
                    <a:gd name="connsiteY2" fmla="*/ 439793 h 462023"/>
                    <a:gd name="connsiteX3" fmla="*/ 1937722 w 2035929"/>
                    <a:gd name="connsiteY3" fmla="*/ 413226 h 462023"/>
                    <a:gd name="connsiteX4" fmla="*/ 1936098 w 2035929"/>
                    <a:gd name="connsiteY4" fmla="*/ 412251 h 462023"/>
                    <a:gd name="connsiteX5" fmla="*/ 1844727 w 2035929"/>
                    <a:gd name="connsiteY5" fmla="*/ 348854 h 462023"/>
                    <a:gd name="connsiteX6" fmla="*/ 1758335 w 2035929"/>
                    <a:gd name="connsiteY6" fmla="*/ 279330 h 462023"/>
                    <a:gd name="connsiteX7" fmla="*/ 1746145 w 2035929"/>
                    <a:gd name="connsiteY7" fmla="*/ 268612 h 462023"/>
                    <a:gd name="connsiteX8" fmla="*/ 1675061 w 2035929"/>
                    <a:gd name="connsiteY8" fmla="*/ 205258 h 462023"/>
                    <a:gd name="connsiteX9" fmla="*/ 1590445 w 2035929"/>
                    <a:gd name="connsiteY9" fmla="*/ 134629 h 462023"/>
                    <a:gd name="connsiteX10" fmla="*/ 1498489 w 2035929"/>
                    <a:gd name="connsiteY10" fmla="*/ 76472 h 462023"/>
                    <a:gd name="connsiteX11" fmla="*/ 1397894 w 2035929"/>
                    <a:gd name="connsiteY11" fmla="*/ 33016 h 462023"/>
                    <a:gd name="connsiteX12" fmla="*/ 1291539 w 2035929"/>
                    <a:gd name="connsiteY12" fmla="*/ 6730 h 462023"/>
                    <a:gd name="connsiteX13" fmla="*/ 1237560 w 2035929"/>
                    <a:gd name="connsiteY13" fmla="*/ 2162 h 462023"/>
                    <a:gd name="connsiteX14" fmla="*/ 1184426 w 2035929"/>
                    <a:gd name="connsiteY14" fmla="*/ 4782 h 462023"/>
                    <a:gd name="connsiteX15" fmla="*/ 1075906 w 2035929"/>
                    <a:gd name="connsiteY15" fmla="*/ 22536 h 462023"/>
                    <a:gd name="connsiteX16" fmla="*/ 968382 w 2035929"/>
                    <a:gd name="connsiteY16" fmla="*/ 49926 h 462023"/>
                    <a:gd name="connsiteX17" fmla="*/ 862070 w 2035929"/>
                    <a:gd name="connsiteY17" fmla="*/ 83335 h 462023"/>
                    <a:gd name="connsiteX18" fmla="*/ 756885 w 2035929"/>
                    <a:gd name="connsiteY18" fmla="*/ 122980 h 462023"/>
                    <a:gd name="connsiteX19" fmla="*/ 653929 w 2035929"/>
                    <a:gd name="connsiteY19" fmla="*/ 167042 h 462023"/>
                    <a:gd name="connsiteX20" fmla="*/ 574726 w 2035929"/>
                    <a:gd name="connsiteY20" fmla="*/ 203829 h 462023"/>
                    <a:gd name="connsiteX21" fmla="*/ 553269 w 2035929"/>
                    <a:gd name="connsiteY21" fmla="*/ 213940 h 462023"/>
                    <a:gd name="connsiteX22" fmla="*/ 517370 w 2035929"/>
                    <a:gd name="connsiteY22" fmla="*/ 230829 h 462023"/>
                    <a:gd name="connsiteX23" fmla="*/ 451439 w 2035929"/>
                    <a:gd name="connsiteY23" fmla="*/ 261835 h 462023"/>
                    <a:gd name="connsiteX24" fmla="*/ 413873 w 2035929"/>
                    <a:gd name="connsiteY24" fmla="*/ 279546 h 462023"/>
                    <a:gd name="connsiteX25" fmla="*/ 349675 w 2035929"/>
                    <a:gd name="connsiteY25" fmla="*/ 309707 h 462023"/>
                    <a:gd name="connsiteX26" fmla="*/ 271143 w 2035929"/>
                    <a:gd name="connsiteY26" fmla="*/ 345823 h 462023"/>
                    <a:gd name="connsiteX27" fmla="*/ 240094 w 2035929"/>
                    <a:gd name="connsiteY27" fmla="*/ 360070 h 462023"/>
                    <a:gd name="connsiteX28" fmla="*/ 146925 w 2035929"/>
                    <a:gd name="connsiteY28" fmla="*/ 402205 h 462023"/>
                    <a:gd name="connsiteX29" fmla="*/ 48083 w 2035929"/>
                    <a:gd name="connsiteY29" fmla="*/ 444210 h 462023"/>
                    <a:gd name="connsiteX30" fmla="*/ 45745 w 2035929"/>
                    <a:gd name="connsiteY30" fmla="*/ 445163 h 462023"/>
                    <a:gd name="connsiteX31" fmla="*/ 1423 w 2035929"/>
                    <a:gd name="connsiteY31" fmla="*/ 461965 h 462023"/>
                    <a:gd name="connsiteX32" fmla="*/ 59 w 2035929"/>
                    <a:gd name="connsiteY32" fmla="*/ 461293 h 462023"/>
                    <a:gd name="connsiteX33" fmla="*/ 730 w 2035929"/>
                    <a:gd name="connsiteY33" fmla="*/ 459929 h 462023"/>
                    <a:gd name="connsiteX34" fmla="*/ 44922 w 2035929"/>
                    <a:gd name="connsiteY34" fmla="*/ 443171 h 462023"/>
                    <a:gd name="connsiteX35" fmla="*/ 47261 w 2035929"/>
                    <a:gd name="connsiteY35" fmla="*/ 442218 h 462023"/>
                    <a:gd name="connsiteX36" fmla="*/ 146016 w 2035929"/>
                    <a:gd name="connsiteY36" fmla="*/ 400235 h 462023"/>
                    <a:gd name="connsiteX37" fmla="*/ 239163 w 2035929"/>
                    <a:gd name="connsiteY37" fmla="*/ 358121 h 462023"/>
                    <a:gd name="connsiteX38" fmla="*/ 270255 w 2035929"/>
                    <a:gd name="connsiteY38" fmla="*/ 343896 h 462023"/>
                    <a:gd name="connsiteX39" fmla="*/ 348765 w 2035929"/>
                    <a:gd name="connsiteY39" fmla="*/ 307780 h 462023"/>
                    <a:gd name="connsiteX40" fmla="*/ 412942 w 2035929"/>
                    <a:gd name="connsiteY40" fmla="*/ 277619 h 462023"/>
                    <a:gd name="connsiteX41" fmla="*/ 450508 w 2035929"/>
                    <a:gd name="connsiteY41" fmla="*/ 259908 h 462023"/>
                    <a:gd name="connsiteX42" fmla="*/ 516439 w 2035929"/>
                    <a:gd name="connsiteY42" fmla="*/ 228902 h 462023"/>
                    <a:gd name="connsiteX43" fmla="*/ 552338 w 2035929"/>
                    <a:gd name="connsiteY43" fmla="*/ 212013 h 462023"/>
                    <a:gd name="connsiteX44" fmla="*/ 573795 w 2035929"/>
                    <a:gd name="connsiteY44" fmla="*/ 201902 h 462023"/>
                    <a:gd name="connsiteX45" fmla="*/ 653042 w 2035929"/>
                    <a:gd name="connsiteY45" fmla="*/ 165093 h 462023"/>
                    <a:gd name="connsiteX46" fmla="*/ 756062 w 2035929"/>
                    <a:gd name="connsiteY46" fmla="*/ 120988 h 462023"/>
                    <a:gd name="connsiteX47" fmla="*/ 861334 w 2035929"/>
                    <a:gd name="connsiteY47" fmla="*/ 81322 h 462023"/>
                    <a:gd name="connsiteX48" fmla="*/ 967754 w 2035929"/>
                    <a:gd name="connsiteY48" fmla="*/ 47891 h 462023"/>
                    <a:gd name="connsiteX49" fmla="*/ 1075430 w 2035929"/>
                    <a:gd name="connsiteY49" fmla="*/ 20458 h 462023"/>
                    <a:gd name="connsiteX50" fmla="*/ 1184188 w 2035929"/>
                    <a:gd name="connsiteY50" fmla="*/ 2681 h 462023"/>
                    <a:gd name="connsiteX51" fmla="*/ 1237582 w 2035929"/>
                    <a:gd name="connsiteY51" fmla="*/ 40 h 462023"/>
                    <a:gd name="connsiteX52" fmla="*/ 1291820 w 2035929"/>
                    <a:gd name="connsiteY52" fmla="*/ 4630 h 462023"/>
                    <a:gd name="connsiteX53" fmla="*/ 1398586 w 2035929"/>
                    <a:gd name="connsiteY53" fmla="*/ 31024 h 462023"/>
                    <a:gd name="connsiteX54" fmla="*/ 1499463 w 2035929"/>
                    <a:gd name="connsiteY54" fmla="*/ 74610 h 462023"/>
                    <a:gd name="connsiteX55" fmla="*/ 1591701 w 2035929"/>
                    <a:gd name="connsiteY55" fmla="*/ 132940 h 462023"/>
                    <a:gd name="connsiteX56" fmla="*/ 1676469 w 2035929"/>
                    <a:gd name="connsiteY56" fmla="*/ 203699 h 462023"/>
                    <a:gd name="connsiteX57" fmla="*/ 1747531 w 2035929"/>
                    <a:gd name="connsiteY57" fmla="*/ 267010 h 462023"/>
                    <a:gd name="connsiteX58" fmla="*/ 1759721 w 2035929"/>
                    <a:gd name="connsiteY58" fmla="*/ 277727 h 462023"/>
                    <a:gd name="connsiteX59" fmla="*/ 1845982 w 2035929"/>
                    <a:gd name="connsiteY59" fmla="*/ 347144 h 462023"/>
                    <a:gd name="connsiteX60" fmla="*/ 1937181 w 2035929"/>
                    <a:gd name="connsiteY60" fmla="*/ 410411 h 462023"/>
                    <a:gd name="connsiteX61" fmla="*/ 1938805 w 2035929"/>
                    <a:gd name="connsiteY61" fmla="*/ 411385 h 462023"/>
                    <a:gd name="connsiteX62" fmla="*/ 1985205 w 2035929"/>
                    <a:gd name="connsiteY62" fmla="*/ 437888 h 462023"/>
                    <a:gd name="connsiteX63" fmla="*/ 2035200 w 2035929"/>
                    <a:gd name="connsiteY63" fmla="*/ 459908 h 462023"/>
                    <a:gd name="connsiteX64" fmla="*/ 2035871 w 2035929"/>
                    <a:gd name="connsiteY64" fmla="*/ 461272 h 462023"/>
                    <a:gd name="connsiteX65" fmla="*/ 2034897 w 2035929"/>
                    <a:gd name="connsiteY65" fmla="*/ 462008 h 462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035929" h="462023">
                      <a:moveTo>
                        <a:pt x="2034897" y="462008"/>
                      </a:moveTo>
                      <a:cubicBezTo>
                        <a:pt x="2034788" y="462008"/>
                        <a:pt x="2034658" y="461986"/>
                        <a:pt x="2034550" y="461943"/>
                      </a:cubicBezTo>
                      <a:cubicBezTo>
                        <a:pt x="2016969" y="456032"/>
                        <a:pt x="1999972" y="447804"/>
                        <a:pt x="1984253" y="439793"/>
                      </a:cubicBezTo>
                      <a:cubicBezTo>
                        <a:pt x="1968338" y="431695"/>
                        <a:pt x="1952770" y="422298"/>
                        <a:pt x="1937722" y="413226"/>
                      </a:cubicBezTo>
                      <a:lnTo>
                        <a:pt x="1936098" y="412251"/>
                      </a:lnTo>
                      <a:cubicBezTo>
                        <a:pt x="1903967" y="392895"/>
                        <a:pt x="1873849" y="370506"/>
                        <a:pt x="1844727" y="348854"/>
                      </a:cubicBezTo>
                      <a:cubicBezTo>
                        <a:pt x="1812660" y="325015"/>
                        <a:pt x="1784404" y="302281"/>
                        <a:pt x="1758335" y="279330"/>
                      </a:cubicBezTo>
                      <a:lnTo>
                        <a:pt x="1746145" y="268612"/>
                      </a:lnTo>
                      <a:cubicBezTo>
                        <a:pt x="1722717" y="247999"/>
                        <a:pt x="1698489" y="226693"/>
                        <a:pt x="1675061" y="205258"/>
                      </a:cubicBezTo>
                      <a:cubicBezTo>
                        <a:pt x="1644705" y="177500"/>
                        <a:pt x="1617034" y="154397"/>
                        <a:pt x="1590445" y="134629"/>
                      </a:cubicBezTo>
                      <a:cubicBezTo>
                        <a:pt x="1559180" y="111375"/>
                        <a:pt x="1529105" y="92343"/>
                        <a:pt x="1498489" y="76472"/>
                      </a:cubicBezTo>
                      <a:cubicBezTo>
                        <a:pt x="1465729" y="59475"/>
                        <a:pt x="1431887" y="44860"/>
                        <a:pt x="1397894" y="33016"/>
                      </a:cubicBezTo>
                      <a:cubicBezTo>
                        <a:pt x="1361994" y="20501"/>
                        <a:pt x="1326204" y="11667"/>
                        <a:pt x="1291539" y="6730"/>
                      </a:cubicBezTo>
                      <a:cubicBezTo>
                        <a:pt x="1271814" y="3937"/>
                        <a:pt x="1254167" y="2443"/>
                        <a:pt x="1237560" y="2162"/>
                      </a:cubicBezTo>
                      <a:cubicBezTo>
                        <a:pt x="1221732" y="1902"/>
                        <a:pt x="1204844" y="2746"/>
                        <a:pt x="1184426" y="4782"/>
                      </a:cubicBezTo>
                      <a:cubicBezTo>
                        <a:pt x="1152338" y="7986"/>
                        <a:pt x="1117868" y="13637"/>
                        <a:pt x="1075906" y="22536"/>
                      </a:cubicBezTo>
                      <a:cubicBezTo>
                        <a:pt x="1043536" y="29400"/>
                        <a:pt x="1009369" y="38104"/>
                        <a:pt x="968382" y="49926"/>
                      </a:cubicBezTo>
                      <a:cubicBezTo>
                        <a:pt x="928715" y="61380"/>
                        <a:pt x="893942" y="72293"/>
                        <a:pt x="862070" y="83335"/>
                      </a:cubicBezTo>
                      <a:cubicBezTo>
                        <a:pt x="828640" y="94919"/>
                        <a:pt x="794234" y="107867"/>
                        <a:pt x="756885" y="122980"/>
                      </a:cubicBezTo>
                      <a:cubicBezTo>
                        <a:pt x="723800" y="136361"/>
                        <a:pt x="690131" y="150760"/>
                        <a:pt x="653929" y="167042"/>
                      </a:cubicBezTo>
                      <a:cubicBezTo>
                        <a:pt x="627384" y="178994"/>
                        <a:pt x="600622" y="191617"/>
                        <a:pt x="574726" y="203829"/>
                      </a:cubicBezTo>
                      <a:cubicBezTo>
                        <a:pt x="567581" y="207207"/>
                        <a:pt x="560414" y="210584"/>
                        <a:pt x="553269" y="213940"/>
                      </a:cubicBezTo>
                      <a:lnTo>
                        <a:pt x="517370" y="230829"/>
                      </a:lnTo>
                      <a:cubicBezTo>
                        <a:pt x="495393" y="241157"/>
                        <a:pt x="473416" y="251507"/>
                        <a:pt x="451439" y="261835"/>
                      </a:cubicBezTo>
                      <a:cubicBezTo>
                        <a:pt x="438903" y="267724"/>
                        <a:pt x="426388" y="273635"/>
                        <a:pt x="413873" y="279546"/>
                      </a:cubicBezTo>
                      <a:cubicBezTo>
                        <a:pt x="392849" y="289463"/>
                        <a:pt x="371110" y="299747"/>
                        <a:pt x="349675" y="309707"/>
                      </a:cubicBezTo>
                      <a:cubicBezTo>
                        <a:pt x="323541" y="321854"/>
                        <a:pt x="296909" y="334044"/>
                        <a:pt x="271143" y="345823"/>
                      </a:cubicBezTo>
                      <a:lnTo>
                        <a:pt x="240094" y="360070"/>
                      </a:lnTo>
                      <a:cubicBezTo>
                        <a:pt x="209629" y="374036"/>
                        <a:pt x="178126" y="388478"/>
                        <a:pt x="146925" y="402205"/>
                      </a:cubicBezTo>
                      <a:cubicBezTo>
                        <a:pt x="115746" y="415932"/>
                        <a:pt x="82207" y="430526"/>
                        <a:pt x="48083" y="444210"/>
                      </a:cubicBezTo>
                      <a:lnTo>
                        <a:pt x="45745" y="445163"/>
                      </a:lnTo>
                      <a:cubicBezTo>
                        <a:pt x="31325" y="450944"/>
                        <a:pt x="16428" y="456941"/>
                        <a:pt x="1423" y="461965"/>
                      </a:cubicBezTo>
                      <a:cubicBezTo>
                        <a:pt x="860" y="462159"/>
                        <a:pt x="232" y="461856"/>
                        <a:pt x="59" y="461293"/>
                      </a:cubicBezTo>
                      <a:cubicBezTo>
                        <a:pt x="-136" y="460730"/>
                        <a:pt x="167" y="460124"/>
                        <a:pt x="730" y="459929"/>
                      </a:cubicBezTo>
                      <a:cubicBezTo>
                        <a:pt x="15649" y="454928"/>
                        <a:pt x="30545" y="448952"/>
                        <a:pt x="44922" y="443171"/>
                      </a:cubicBezTo>
                      <a:lnTo>
                        <a:pt x="47261" y="442218"/>
                      </a:lnTo>
                      <a:cubicBezTo>
                        <a:pt x="81341" y="428534"/>
                        <a:pt x="114880" y="413962"/>
                        <a:pt x="146016" y="400235"/>
                      </a:cubicBezTo>
                      <a:cubicBezTo>
                        <a:pt x="177194" y="386507"/>
                        <a:pt x="208698" y="372065"/>
                        <a:pt x="239163" y="358121"/>
                      </a:cubicBezTo>
                      <a:lnTo>
                        <a:pt x="270255" y="343896"/>
                      </a:lnTo>
                      <a:cubicBezTo>
                        <a:pt x="296021" y="332117"/>
                        <a:pt x="322653" y="319927"/>
                        <a:pt x="348765" y="307780"/>
                      </a:cubicBezTo>
                      <a:cubicBezTo>
                        <a:pt x="370201" y="297820"/>
                        <a:pt x="391939" y="287557"/>
                        <a:pt x="412942" y="277619"/>
                      </a:cubicBezTo>
                      <a:cubicBezTo>
                        <a:pt x="425457" y="271708"/>
                        <a:pt x="437972" y="265797"/>
                        <a:pt x="450508" y="259908"/>
                      </a:cubicBezTo>
                      <a:cubicBezTo>
                        <a:pt x="472485" y="249580"/>
                        <a:pt x="494462" y="239252"/>
                        <a:pt x="516439" y="228902"/>
                      </a:cubicBezTo>
                      <a:lnTo>
                        <a:pt x="552338" y="212013"/>
                      </a:lnTo>
                      <a:cubicBezTo>
                        <a:pt x="559483" y="208657"/>
                        <a:pt x="566650" y="205280"/>
                        <a:pt x="573795" y="201902"/>
                      </a:cubicBezTo>
                      <a:cubicBezTo>
                        <a:pt x="599691" y="189690"/>
                        <a:pt x="626474" y="177045"/>
                        <a:pt x="653042" y="165093"/>
                      </a:cubicBezTo>
                      <a:cubicBezTo>
                        <a:pt x="689265" y="148811"/>
                        <a:pt x="722956" y="134369"/>
                        <a:pt x="756062" y="120988"/>
                      </a:cubicBezTo>
                      <a:cubicBezTo>
                        <a:pt x="793433" y="105875"/>
                        <a:pt x="827860" y="92905"/>
                        <a:pt x="861334" y="81322"/>
                      </a:cubicBezTo>
                      <a:cubicBezTo>
                        <a:pt x="893228" y="70279"/>
                        <a:pt x="928044" y="59345"/>
                        <a:pt x="967754" y="47891"/>
                      </a:cubicBezTo>
                      <a:cubicBezTo>
                        <a:pt x="1008785" y="36047"/>
                        <a:pt x="1042995" y="27343"/>
                        <a:pt x="1075430" y="20458"/>
                      </a:cubicBezTo>
                      <a:cubicBezTo>
                        <a:pt x="1117478" y="11537"/>
                        <a:pt x="1152034" y="5886"/>
                        <a:pt x="1184188" y="2681"/>
                      </a:cubicBezTo>
                      <a:cubicBezTo>
                        <a:pt x="1204692" y="624"/>
                        <a:pt x="1221646" y="-198"/>
                        <a:pt x="1237582" y="40"/>
                      </a:cubicBezTo>
                      <a:cubicBezTo>
                        <a:pt x="1254275" y="300"/>
                        <a:pt x="1272030" y="1815"/>
                        <a:pt x="1291820" y="4630"/>
                      </a:cubicBezTo>
                      <a:cubicBezTo>
                        <a:pt x="1326637" y="9588"/>
                        <a:pt x="1362557" y="18444"/>
                        <a:pt x="1398586" y="31024"/>
                      </a:cubicBezTo>
                      <a:cubicBezTo>
                        <a:pt x="1432667" y="42911"/>
                        <a:pt x="1466617" y="57569"/>
                        <a:pt x="1499463" y="74610"/>
                      </a:cubicBezTo>
                      <a:cubicBezTo>
                        <a:pt x="1530166" y="90545"/>
                        <a:pt x="1560349" y="109621"/>
                        <a:pt x="1591701" y="132940"/>
                      </a:cubicBezTo>
                      <a:cubicBezTo>
                        <a:pt x="1618333" y="152752"/>
                        <a:pt x="1646069" y="175898"/>
                        <a:pt x="1676469" y="203699"/>
                      </a:cubicBezTo>
                      <a:cubicBezTo>
                        <a:pt x="1699875" y="225113"/>
                        <a:pt x="1724103" y="246418"/>
                        <a:pt x="1747531" y="267010"/>
                      </a:cubicBezTo>
                      <a:lnTo>
                        <a:pt x="1759721" y="277727"/>
                      </a:lnTo>
                      <a:cubicBezTo>
                        <a:pt x="1785747" y="300635"/>
                        <a:pt x="1813959" y="323348"/>
                        <a:pt x="1845982" y="347144"/>
                      </a:cubicBezTo>
                      <a:cubicBezTo>
                        <a:pt x="1875061" y="368753"/>
                        <a:pt x="1905136" y="391097"/>
                        <a:pt x="1937181" y="410411"/>
                      </a:cubicBezTo>
                      <a:lnTo>
                        <a:pt x="1938805" y="411385"/>
                      </a:lnTo>
                      <a:cubicBezTo>
                        <a:pt x="1953831" y="420436"/>
                        <a:pt x="1969356" y="429811"/>
                        <a:pt x="1985205" y="437888"/>
                      </a:cubicBezTo>
                      <a:cubicBezTo>
                        <a:pt x="2000860" y="445855"/>
                        <a:pt x="2017748" y="454040"/>
                        <a:pt x="2035200" y="459908"/>
                      </a:cubicBezTo>
                      <a:cubicBezTo>
                        <a:pt x="2035763" y="460103"/>
                        <a:pt x="2036066" y="460709"/>
                        <a:pt x="2035871" y="461272"/>
                      </a:cubicBezTo>
                      <a:cubicBezTo>
                        <a:pt x="2035763" y="461726"/>
                        <a:pt x="2035351" y="462008"/>
                        <a:pt x="2034897" y="46200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580CEC10-32FA-47CA-99AE-2C1E4E601904}"/>
                    </a:ext>
                  </a:extLst>
                </p:cNvPr>
                <p:cNvSpPr/>
                <p:nvPr/>
              </p:nvSpPr>
              <p:spPr>
                <a:xfrm>
                  <a:off x="6428311" y="1249759"/>
                  <a:ext cx="2070082" cy="491034"/>
                </a:xfrm>
                <a:custGeom>
                  <a:avLst/>
                  <a:gdLst>
                    <a:gd name="connsiteX0" fmla="*/ 2068984 w 2070082"/>
                    <a:gd name="connsiteY0" fmla="*/ 491035 h 491034"/>
                    <a:gd name="connsiteX1" fmla="*/ 2068681 w 2070082"/>
                    <a:gd name="connsiteY1" fmla="*/ 490991 h 491034"/>
                    <a:gd name="connsiteX2" fmla="*/ 2016781 w 2070082"/>
                    <a:gd name="connsiteY2" fmla="*/ 470032 h 491034"/>
                    <a:gd name="connsiteX3" fmla="*/ 1967436 w 2070082"/>
                    <a:gd name="connsiteY3" fmla="*/ 441841 h 491034"/>
                    <a:gd name="connsiteX4" fmla="*/ 1888666 w 2070082"/>
                    <a:gd name="connsiteY4" fmla="*/ 383944 h 491034"/>
                    <a:gd name="connsiteX5" fmla="*/ 1876151 w 2070082"/>
                    <a:gd name="connsiteY5" fmla="*/ 374070 h 491034"/>
                    <a:gd name="connsiteX6" fmla="*/ 1790647 w 2070082"/>
                    <a:gd name="connsiteY6" fmla="*/ 298764 h 491034"/>
                    <a:gd name="connsiteX7" fmla="*/ 1708066 w 2070082"/>
                    <a:gd name="connsiteY7" fmla="*/ 217937 h 491034"/>
                    <a:gd name="connsiteX8" fmla="*/ 1624251 w 2070082"/>
                    <a:gd name="connsiteY8" fmla="*/ 141441 h 491034"/>
                    <a:gd name="connsiteX9" fmla="*/ 1532706 w 2070082"/>
                    <a:gd name="connsiteY9" fmla="*/ 78953 h 491034"/>
                    <a:gd name="connsiteX10" fmla="*/ 1482517 w 2070082"/>
                    <a:gd name="connsiteY10" fmla="*/ 53707 h 491034"/>
                    <a:gd name="connsiteX11" fmla="*/ 1430985 w 2070082"/>
                    <a:gd name="connsiteY11" fmla="*/ 31622 h 491034"/>
                    <a:gd name="connsiteX12" fmla="*/ 1322920 w 2070082"/>
                    <a:gd name="connsiteY12" fmla="*/ 4665 h 491034"/>
                    <a:gd name="connsiteX13" fmla="*/ 1213555 w 2070082"/>
                    <a:gd name="connsiteY13" fmla="*/ 7696 h 491034"/>
                    <a:gd name="connsiteX14" fmla="*/ 1102740 w 2070082"/>
                    <a:gd name="connsiteY14" fmla="*/ 30366 h 491034"/>
                    <a:gd name="connsiteX15" fmla="*/ 992011 w 2070082"/>
                    <a:gd name="connsiteY15" fmla="*/ 62671 h 491034"/>
                    <a:gd name="connsiteX16" fmla="*/ 883470 w 2070082"/>
                    <a:gd name="connsiteY16" fmla="*/ 99696 h 491034"/>
                    <a:gd name="connsiteX17" fmla="*/ 776509 w 2070082"/>
                    <a:gd name="connsiteY17" fmla="*/ 143281 h 491034"/>
                    <a:gd name="connsiteX18" fmla="*/ 671150 w 2070082"/>
                    <a:gd name="connsiteY18" fmla="*/ 190937 h 491034"/>
                    <a:gd name="connsiteX19" fmla="*/ 601777 w 2070082"/>
                    <a:gd name="connsiteY19" fmla="*/ 223913 h 491034"/>
                    <a:gd name="connsiteX20" fmla="*/ 568238 w 2070082"/>
                    <a:gd name="connsiteY20" fmla="*/ 239936 h 491034"/>
                    <a:gd name="connsiteX21" fmla="*/ 527424 w 2070082"/>
                    <a:gd name="connsiteY21" fmla="*/ 259336 h 491034"/>
                    <a:gd name="connsiteX22" fmla="*/ 463333 w 2070082"/>
                    <a:gd name="connsiteY22" fmla="*/ 289844 h 491034"/>
                    <a:gd name="connsiteX23" fmla="*/ 447224 w 2070082"/>
                    <a:gd name="connsiteY23" fmla="*/ 297552 h 491034"/>
                    <a:gd name="connsiteX24" fmla="*/ 358992 w 2070082"/>
                    <a:gd name="connsiteY24" fmla="*/ 339340 h 491034"/>
                    <a:gd name="connsiteX25" fmla="*/ 282236 w 2070082"/>
                    <a:gd name="connsiteY25" fmla="*/ 374460 h 491034"/>
                    <a:gd name="connsiteX26" fmla="*/ 255496 w 2070082"/>
                    <a:gd name="connsiteY26" fmla="*/ 386628 h 491034"/>
                    <a:gd name="connsiteX27" fmla="*/ 235792 w 2070082"/>
                    <a:gd name="connsiteY27" fmla="*/ 395614 h 491034"/>
                    <a:gd name="connsiteX28" fmla="*/ 151306 w 2070082"/>
                    <a:gd name="connsiteY28" fmla="*/ 433548 h 491034"/>
                    <a:gd name="connsiteX29" fmla="*/ 48805 w 2070082"/>
                    <a:gd name="connsiteY29" fmla="*/ 475077 h 491034"/>
                    <a:gd name="connsiteX30" fmla="*/ 1387 w 2070082"/>
                    <a:gd name="connsiteY30" fmla="*/ 490970 h 491034"/>
                    <a:gd name="connsiteX31" fmla="*/ 45 w 2070082"/>
                    <a:gd name="connsiteY31" fmla="*/ 490212 h 491034"/>
                    <a:gd name="connsiteX32" fmla="*/ 803 w 2070082"/>
                    <a:gd name="connsiteY32" fmla="*/ 488869 h 491034"/>
                    <a:gd name="connsiteX33" fmla="*/ 48047 w 2070082"/>
                    <a:gd name="connsiteY33" fmla="*/ 473020 h 491034"/>
                    <a:gd name="connsiteX34" fmla="*/ 150440 w 2070082"/>
                    <a:gd name="connsiteY34" fmla="*/ 431535 h 491034"/>
                    <a:gd name="connsiteX35" fmla="*/ 234883 w 2070082"/>
                    <a:gd name="connsiteY35" fmla="*/ 393622 h 491034"/>
                    <a:gd name="connsiteX36" fmla="*/ 254586 w 2070082"/>
                    <a:gd name="connsiteY36" fmla="*/ 384615 h 491034"/>
                    <a:gd name="connsiteX37" fmla="*/ 281326 w 2070082"/>
                    <a:gd name="connsiteY37" fmla="*/ 372446 h 491034"/>
                    <a:gd name="connsiteX38" fmla="*/ 358061 w 2070082"/>
                    <a:gd name="connsiteY38" fmla="*/ 337327 h 491034"/>
                    <a:gd name="connsiteX39" fmla="*/ 446250 w 2070082"/>
                    <a:gd name="connsiteY39" fmla="*/ 295538 h 491034"/>
                    <a:gd name="connsiteX40" fmla="*/ 462359 w 2070082"/>
                    <a:gd name="connsiteY40" fmla="*/ 287830 h 491034"/>
                    <a:gd name="connsiteX41" fmla="*/ 526471 w 2070082"/>
                    <a:gd name="connsiteY41" fmla="*/ 257322 h 491034"/>
                    <a:gd name="connsiteX42" fmla="*/ 567285 w 2070082"/>
                    <a:gd name="connsiteY42" fmla="*/ 237922 h 491034"/>
                    <a:gd name="connsiteX43" fmla="*/ 600824 w 2070082"/>
                    <a:gd name="connsiteY43" fmla="*/ 221900 h 491034"/>
                    <a:gd name="connsiteX44" fmla="*/ 670219 w 2070082"/>
                    <a:gd name="connsiteY44" fmla="*/ 188924 h 491034"/>
                    <a:gd name="connsiteX45" fmla="*/ 775643 w 2070082"/>
                    <a:gd name="connsiteY45" fmla="*/ 141246 h 491034"/>
                    <a:gd name="connsiteX46" fmla="*/ 882712 w 2070082"/>
                    <a:gd name="connsiteY46" fmla="*/ 97617 h 491034"/>
                    <a:gd name="connsiteX47" fmla="*/ 991362 w 2070082"/>
                    <a:gd name="connsiteY47" fmla="*/ 60549 h 491034"/>
                    <a:gd name="connsiteX48" fmla="*/ 1102220 w 2070082"/>
                    <a:gd name="connsiteY48" fmla="*/ 28201 h 491034"/>
                    <a:gd name="connsiteX49" fmla="*/ 1213252 w 2070082"/>
                    <a:gd name="connsiteY49" fmla="*/ 5488 h 491034"/>
                    <a:gd name="connsiteX50" fmla="*/ 1323201 w 2070082"/>
                    <a:gd name="connsiteY50" fmla="*/ 2456 h 491034"/>
                    <a:gd name="connsiteX51" fmla="*/ 1431764 w 2070082"/>
                    <a:gd name="connsiteY51" fmla="*/ 29521 h 491034"/>
                    <a:gd name="connsiteX52" fmla="*/ 1483470 w 2070082"/>
                    <a:gd name="connsiteY52" fmla="*/ 51693 h 491034"/>
                    <a:gd name="connsiteX53" fmla="*/ 1533767 w 2070082"/>
                    <a:gd name="connsiteY53" fmla="*/ 76983 h 491034"/>
                    <a:gd name="connsiteX54" fmla="*/ 1625659 w 2070082"/>
                    <a:gd name="connsiteY54" fmla="*/ 139709 h 491034"/>
                    <a:gd name="connsiteX55" fmla="*/ 1709625 w 2070082"/>
                    <a:gd name="connsiteY55" fmla="*/ 216335 h 491034"/>
                    <a:gd name="connsiteX56" fmla="*/ 1792206 w 2070082"/>
                    <a:gd name="connsiteY56" fmla="*/ 297141 h 491034"/>
                    <a:gd name="connsiteX57" fmla="*/ 1877537 w 2070082"/>
                    <a:gd name="connsiteY57" fmla="*/ 372295 h 491034"/>
                    <a:gd name="connsiteX58" fmla="*/ 1890052 w 2070082"/>
                    <a:gd name="connsiteY58" fmla="*/ 382190 h 491034"/>
                    <a:gd name="connsiteX59" fmla="*/ 1968627 w 2070082"/>
                    <a:gd name="connsiteY59" fmla="*/ 439957 h 491034"/>
                    <a:gd name="connsiteX60" fmla="*/ 2017799 w 2070082"/>
                    <a:gd name="connsiteY60" fmla="*/ 468062 h 491034"/>
                    <a:gd name="connsiteX61" fmla="*/ 2069287 w 2070082"/>
                    <a:gd name="connsiteY61" fmla="*/ 488869 h 491034"/>
                    <a:gd name="connsiteX62" fmla="*/ 2070045 w 2070082"/>
                    <a:gd name="connsiteY62" fmla="*/ 490212 h 491034"/>
                    <a:gd name="connsiteX63" fmla="*/ 2068984 w 2070082"/>
                    <a:gd name="connsiteY63" fmla="*/ 491035 h 491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2070082" h="491034">
                      <a:moveTo>
                        <a:pt x="2068984" y="491035"/>
                      </a:moveTo>
                      <a:cubicBezTo>
                        <a:pt x="2068898" y="491035"/>
                        <a:pt x="2068789" y="491013"/>
                        <a:pt x="2068681" y="490991"/>
                      </a:cubicBezTo>
                      <a:cubicBezTo>
                        <a:pt x="2052572" y="486466"/>
                        <a:pt x="2035597" y="479602"/>
                        <a:pt x="2016781" y="470032"/>
                      </a:cubicBezTo>
                      <a:cubicBezTo>
                        <a:pt x="2000845" y="461913"/>
                        <a:pt x="1984238" y="452407"/>
                        <a:pt x="1967436" y="441841"/>
                      </a:cubicBezTo>
                      <a:cubicBezTo>
                        <a:pt x="1939873" y="424476"/>
                        <a:pt x="1913847" y="403864"/>
                        <a:pt x="1888666" y="383944"/>
                      </a:cubicBezTo>
                      <a:cubicBezTo>
                        <a:pt x="1884487" y="380653"/>
                        <a:pt x="1880330" y="377340"/>
                        <a:pt x="1876151" y="374070"/>
                      </a:cubicBezTo>
                      <a:cubicBezTo>
                        <a:pt x="1847246" y="351336"/>
                        <a:pt x="1819271" y="326696"/>
                        <a:pt x="1790647" y="298764"/>
                      </a:cubicBezTo>
                      <a:cubicBezTo>
                        <a:pt x="1764318" y="273085"/>
                        <a:pt x="1736257" y="245695"/>
                        <a:pt x="1708066" y="217937"/>
                      </a:cubicBezTo>
                      <a:cubicBezTo>
                        <a:pt x="1676346" y="186737"/>
                        <a:pt x="1649714" y="162422"/>
                        <a:pt x="1624251" y="141441"/>
                      </a:cubicBezTo>
                      <a:cubicBezTo>
                        <a:pt x="1593029" y="115740"/>
                        <a:pt x="1563084" y="95300"/>
                        <a:pt x="1532706" y="78953"/>
                      </a:cubicBezTo>
                      <a:cubicBezTo>
                        <a:pt x="1518264" y="71180"/>
                        <a:pt x="1502307" y="63169"/>
                        <a:pt x="1482517" y="53707"/>
                      </a:cubicBezTo>
                      <a:cubicBezTo>
                        <a:pt x="1463506" y="44634"/>
                        <a:pt x="1446661" y="37424"/>
                        <a:pt x="1430985" y="31622"/>
                      </a:cubicBezTo>
                      <a:cubicBezTo>
                        <a:pt x="1394242" y="18024"/>
                        <a:pt x="1357888" y="8974"/>
                        <a:pt x="1322920" y="4665"/>
                      </a:cubicBezTo>
                      <a:cubicBezTo>
                        <a:pt x="1290074" y="637"/>
                        <a:pt x="1255322" y="1590"/>
                        <a:pt x="1213555" y="7696"/>
                      </a:cubicBezTo>
                      <a:cubicBezTo>
                        <a:pt x="1179150" y="12719"/>
                        <a:pt x="1142905" y="20146"/>
                        <a:pt x="1102740" y="30366"/>
                      </a:cubicBezTo>
                      <a:cubicBezTo>
                        <a:pt x="1063485" y="40369"/>
                        <a:pt x="1024749" y="52299"/>
                        <a:pt x="992011" y="62671"/>
                      </a:cubicBezTo>
                      <a:cubicBezTo>
                        <a:pt x="959728" y="72890"/>
                        <a:pt x="921599" y="85275"/>
                        <a:pt x="883470" y="99696"/>
                      </a:cubicBezTo>
                      <a:cubicBezTo>
                        <a:pt x="850494" y="112167"/>
                        <a:pt x="815504" y="126414"/>
                        <a:pt x="776509" y="143281"/>
                      </a:cubicBezTo>
                      <a:cubicBezTo>
                        <a:pt x="744550" y="157117"/>
                        <a:pt x="710080" y="172685"/>
                        <a:pt x="671150" y="190937"/>
                      </a:cubicBezTo>
                      <a:cubicBezTo>
                        <a:pt x="647960" y="201807"/>
                        <a:pt x="624490" y="213044"/>
                        <a:pt x="601777" y="223913"/>
                      </a:cubicBezTo>
                      <a:cubicBezTo>
                        <a:pt x="590604" y="229261"/>
                        <a:pt x="579432" y="234609"/>
                        <a:pt x="568238" y="239936"/>
                      </a:cubicBezTo>
                      <a:cubicBezTo>
                        <a:pt x="554640" y="246410"/>
                        <a:pt x="541043" y="252862"/>
                        <a:pt x="527424" y="259336"/>
                      </a:cubicBezTo>
                      <a:cubicBezTo>
                        <a:pt x="506053" y="269491"/>
                        <a:pt x="484682" y="279624"/>
                        <a:pt x="463333" y="289844"/>
                      </a:cubicBezTo>
                      <a:lnTo>
                        <a:pt x="447224" y="297552"/>
                      </a:lnTo>
                      <a:cubicBezTo>
                        <a:pt x="418362" y="311366"/>
                        <a:pt x="388526" y="325656"/>
                        <a:pt x="358992" y="339340"/>
                      </a:cubicBezTo>
                      <a:cubicBezTo>
                        <a:pt x="333465" y="351162"/>
                        <a:pt x="307417" y="363006"/>
                        <a:pt x="282236" y="374460"/>
                      </a:cubicBezTo>
                      <a:cubicBezTo>
                        <a:pt x="273315" y="378509"/>
                        <a:pt x="264395" y="382558"/>
                        <a:pt x="255496" y="386628"/>
                      </a:cubicBezTo>
                      <a:cubicBezTo>
                        <a:pt x="248935" y="389616"/>
                        <a:pt x="242353" y="392626"/>
                        <a:pt x="235792" y="395614"/>
                      </a:cubicBezTo>
                      <a:cubicBezTo>
                        <a:pt x="208186" y="408237"/>
                        <a:pt x="179648" y="421272"/>
                        <a:pt x="151306" y="433548"/>
                      </a:cubicBezTo>
                      <a:cubicBezTo>
                        <a:pt x="114606" y="449441"/>
                        <a:pt x="81067" y="463039"/>
                        <a:pt x="48805" y="475077"/>
                      </a:cubicBezTo>
                      <a:cubicBezTo>
                        <a:pt x="34991" y="480230"/>
                        <a:pt x="18536" y="486163"/>
                        <a:pt x="1387" y="490970"/>
                      </a:cubicBezTo>
                      <a:cubicBezTo>
                        <a:pt x="803" y="491121"/>
                        <a:pt x="218" y="490796"/>
                        <a:pt x="45" y="490212"/>
                      </a:cubicBezTo>
                      <a:cubicBezTo>
                        <a:pt x="-129" y="489627"/>
                        <a:pt x="218" y="489043"/>
                        <a:pt x="803" y="488869"/>
                      </a:cubicBezTo>
                      <a:cubicBezTo>
                        <a:pt x="17886" y="484084"/>
                        <a:pt x="34277" y="478173"/>
                        <a:pt x="48047" y="473020"/>
                      </a:cubicBezTo>
                      <a:cubicBezTo>
                        <a:pt x="80287" y="460982"/>
                        <a:pt x="113783" y="447406"/>
                        <a:pt x="150440" y="431535"/>
                      </a:cubicBezTo>
                      <a:cubicBezTo>
                        <a:pt x="178739" y="419280"/>
                        <a:pt x="207276" y="406224"/>
                        <a:pt x="234883" y="393622"/>
                      </a:cubicBezTo>
                      <a:cubicBezTo>
                        <a:pt x="241443" y="390612"/>
                        <a:pt x="248026" y="387624"/>
                        <a:pt x="254586" y="384615"/>
                      </a:cubicBezTo>
                      <a:cubicBezTo>
                        <a:pt x="263507" y="380544"/>
                        <a:pt x="272406" y="376495"/>
                        <a:pt x="281326" y="372446"/>
                      </a:cubicBezTo>
                      <a:cubicBezTo>
                        <a:pt x="306508" y="360992"/>
                        <a:pt x="332533" y="349170"/>
                        <a:pt x="358061" y="337327"/>
                      </a:cubicBezTo>
                      <a:cubicBezTo>
                        <a:pt x="387573" y="323643"/>
                        <a:pt x="417410" y="309352"/>
                        <a:pt x="446250" y="295538"/>
                      </a:cubicBezTo>
                      <a:lnTo>
                        <a:pt x="462359" y="287830"/>
                      </a:lnTo>
                      <a:cubicBezTo>
                        <a:pt x="483708" y="277610"/>
                        <a:pt x="505079" y="267477"/>
                        <a:pt x="526471" y="257322"/>
                      </a:cubicBezTo>
                      <a:cubicBezTo>
                        <a:pt x="540068" y="250870"/>
                        <a:pt x="553687" y="244418"/>
                        <a:pt x="567285" y="237922"/>
                      </a:cubicBezTo>
                      <a:cubicBezTo>
                        <a:pt x="578479" y="232596"/>
                        <a:pt x="589652" y="227248"/>
                        <a:pt x="600824" y="221900"/>
                      </a:cubicBezTo>
                      <a:cubicBezTo>
                        <a:pt x="623537" y="211030"/>
                        <a:pt x="647029" y="199793"/>
                        <a:pt x="670219" y="188924"/>
                      </a:cubicBezTo>
                      <a:cubicBezTo>
                        <a:pt x="709171" y="170671"/>
                        <a:pt x="743641" y="155082"/>
                        <a:pt x="775643" y="141246"/>
                      </a:cubicBezTo>
                      <a:cubicBezTo>
                        <a:pt x="814681" y="124357"/>
                        <a:pt x="849693" y="110089"/>
                        <a:pt x="882712" y="97617"/>
                      </a:cubicBezTo>
                      <a:cubicBezTo>
                        <a:pt x="920884" y="83197"/>
                        <a:pt x="959057" y="70790"/>
                        <a:pt x="991362" y="60549"/>
                      </a:cubicBezTo>
                      <a:cubicBezTo>
                        <a:pt x="1024121" y="50177"/>
                        <a:pt x="1062922" y="38225"/>
                        <a:pt x="1102220" y="28201"/>
                      </a:cubicBezTo>
                      <a:cubicBezTo>
                        <a:pt x="1142450" y="17937"/>
                        <a:pt x="1178782" y="10511"/>
                        <a:pt x="1213252" y="5488"/>
                      </a:cubicBezTo>
                      <a:cubicBezTo>
                        <a:pt x="1255235" y="-640"/>
                        <a:pt x="1290160" y="-1614"/>
                        <a:pt x="1323201" y="2456"/>
                      </a:cubicBezTo>
                      <a:cubicBezTo>
                        <a:pt x="1358342" y="6765"/>
                        <a:pt x="1394869" y="15881"/>
                        <a:pt x="1431764" y="29521"/>
                      </a:cubicBezTo>
                      <a:cubicBezTo>
                        <a:pt x="1447484" y="35346"/>
                        <a:pt x="1464394" y="42599"/>
                        <a:pt x="1483470" y="51693"/>
                      </a:cubicBezTo>
                      <a:cubicBezTo>
                        <a:pt x="1503303" y="61155"/>
                        <a:pt x="1519282" y="69188"/>
                        <a:pt x="1533767" y="76983"/>
                      </a:cubicBezTo>
                      <a:cubicBezTo>
                        <a:pt x="1564275" y="93395"/>
                        <a:pt x="1594328" y="113899"/>
                        <a:pt x="1625659" y="139709"/>
                      </a:cubicBezTo>
                      <a:cubicBezTo>
                        <a:pt x="1651186" y="160733"/>
                        <a:pt x="1677862" y="185070"/>
                        <a:pt x="1709625" y="216335"/>
                      </a:cubicBezTo>
                      <a:cubicBezTo>
                        <a:pt x="1737816" y="244071"/>
                        <a:pt x="1765877" y="271461"/>
                        <a:pt x="1792206" y="297141"/>
                      </a:cubicBezTo>
                      <a:cubicBezTo>
                        <a:pt x="1820787" y="325028"/>
                        <a:pt x="1848696" y="349603"/>
                        <a:pt x="1877537" y="372295"/>
                      </a:cubicBezTo>
                      <a:cubicBezTo>
                        <a:pt x="1881716" y="375586"/>
                        <a:pt x="1885873" y="378877"/>
                        <a:pt x="1890052" y="382190"/>
                      </a:cubicBezTo>
                      <a:cubicBezTo>
                        <a:pt x="1915190" y="402088"/>
                        <a:pt x="1941172" y="422657"/>
                        <a:pt x="1968627" y="439957"/>
                      </a:cubicBezTo>
                      <a:cubicBezTo>
                        <a:pt x="1985364" y="450502"/>
                        <a:pt x="2001906" y="459942"/>
                        <a:pt x="2017799" y="468062"/>
                      </a:cubicBezTo>
                      <a:cubicBezTo>
                        <a:pt x="2036463" y="477589"/>
                        <a:pt x="2053308" y="484387"/>
                        <a:pt x="2069287" y="488869"/>
                      </a:cubicBezTo>
                      <a:cubicBezTo>
                        <a:pt x="2069872" y="489021"/>
                        <a:pt x="2070197" y="489627"/>
                        <a:pt x="2070045" y="490212"/>
                      </a:cubicBezTo>
                      <a:cubicBezTo>
                        <a:pt x="2069894" y="490710"/>
                        <a:pt x="2069460" y="491035"/>
                        <a:pt x="2068984" y="49103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651F706A-FC85-A1C4-DC99-A9A55FAEA00B}"/>
                    </a:ext>
                  </a:extLst>
                </p:cNvPr>
                <p:cNvSpPr/>
                <p:nvPr/>
              </p:nvSpPr>
              <p:spPr>
                <a:xfrm>
                  <a:off x="6413801" y="1275111"/>
                  <a:ext cx="2099196" cy="517041"/>
                </a:xfrm>
                <a:custGeom>
                  <a:avLst/>
                  <a:gdLst>
                    <a:gd name="connsiteX0" fmla="*/ 2098088 w 2099196"/>
                    <a:gd name="connsiteY0" fmla="*/ 517041 h 517041"/>
                    <a:gd name="connsiteX1" fmla="*/ 2097849 w 2099196"/>
                    <a:gd name="connsiteY1" fmla="*/ 517020 h 517041"/>
                    <a:gd name="connsiteX2" fmla="*/ 2044152 w 2099196"/>
                    <a:gd name="connsiteY2" fmla="*/ 497922 h 517041"/>
                    <a:gd name="connsiteX3" fmla="*/ 1993790 w 2099196"/>
                    <a:gd name="connsiteY3" fmla="*/ 469558 h 517041"/>
                    <a:gd name="connsiteX4" fmla="*/ 1947173 w 2099196"/>
                    <a:gd name="connsiteY4" fmla="*/ 435067 h 517041"/>
                    <a:gd name="connsiteX5" fmla="*/ 1902418 w 2099196"/>
                    <a:gd name="connsiteY5" fmla="*/ 398301 h 517041"/>
                    <a:gd name="connsiteX6" fmla="*/ 1819036 w 2099196"/>
                    <a:gd name="connsiteY6" fmla="*/ 316738 h 517041"/>
                    <a:gd name="connsiteX7" fmla="*/ 1798791 w 2099196"/>
                    <a:gd name="connsiteY7" fmla="*/ 294783 h 517041"/>
                    <a:gd name="connsiteX8" fmla="*/ 1739162 w 2099196"/>
                    <a:gd name="connsiteY8" fmla="*/ 230411 h 517041"/>
                    <a:gd name="connsiteX9" fmla="*/ 1657187 w 2099196"/>
                    <a:gd name="connsiteY9" fmla="*/ 147679 h 517041"/>
                    <a:gd name="connsiteX10" fmla="*/ 1565642 w 2099196"/>
                    <a:gd name="connsiteY10" fmla="*/ 80449 h 517041"/>
                    <a:gd name="connsiteX11" fmla="*/ 1564516 w 2099196"/>
                    <a:gd name="connsiteY11" fmla="*/ 79822 h 517041"/>
                    <a:gd name="connsiteX12" fmla="*/ 1462968 w 2099196"/>
                    <a:gd name="connsiteY12" fmla="*/ 29502 h 517041"/>
                    <a:gd name="connsiteX13" fmla="*/ 1352673 w 2099196"/>
                    <a:gd name="connsiteY13" fmla="*/ 3282 h 517041"/>
                    <a:gd name="connsiteX14" fmla="*/ 1240580 w 2099196"/>
                    <a:gd name="connsiteY14" fmla="*/ 11098 h 517041"/>
                    <a:gd name="connsiteX15" fmla="*/ 1127405 w 2099196"/>
                    <a:gd name="connsiteY15" fmla="*/ 38185 h 517041"/>
                    <a:gd name="connsiteX16" fmla="*/ 1014359 w 2099196"/>
                    <a:gd name="connsiteY16" fmla="*/ 74105 h 517041"/>
                    <a:gd name="connsiteX17" fmla="*/ 905341 w 2099196"/>
                    <a:gd name="connsiteY17" fmla="*/ 113967 h 517041"/>
                    <a:gd name="connsiteX18" fmla="*/ 796497 w 2099196"/>
                    <a:gd name="connsiteY18" fmla="*/ 161190 h 517041"/>
                    <a:gd name="connsiteX19" fmla="*/ 689037 w 2099196"/>
                    <a:gd name="connsiteY19" fmla="*/ 211856 h 517041"/>
                    <a:gd name="connsiteX20" fmla="*/ 604876 w 2099196"/>
                    <a:gd name="connsiteY20" fmla="*/ 252562 h 517041"/>
                    <a:gd name="connsiteX21" fmla="*/ 583527 w 2099196"/>
                    <a:gd name="connsiteY21" fmla="*/ 262911 h 517041"/>
                    <a:gd name="connsiteX22" fmla="*/ 475808 w 2099196"/>
                    <a:gd name="connsiteY22" fmla="*/ 315201 h 517041"/>
                    <a:gd name="connsiteX23" fmla="*/ 369280 w 2099196"/>
                    <a:gd name="connsiteY23" fmla="*/ 366343 h 517041"/>
                    <a:gd name="connsiteX24" fmla="*/ 272950 w 2099196"/>
                    <a:gd name="connsiteY24" fmla="*/ 410513 h 517041"/>
                    <a:gd name="connsiteX25" fmla="*/ 264094 w 2099196"/>
                    <a:gd name="connsiteY25" fmla="*/ 414519 h 517041"/>
                    <a:gd name="connsiteX26" fmla="*/ 156376 w 2099196"/>
                    <a:gd name="connsiteY26" fmla="*/ 462240 h 517041"/>
                    <a:gd name="connsiteX27" fmla="*/ 50562 w 2099196"/>
                    <a:gd name="connsiteY27" fmla="*/ 502773 h 517041"/>
                    <a:gd name="connsiteX28" fmla="*/ 1325 w 2099196"/>
                    <a:gd name="connsiteY28" fmla="*/ 516976 h 517041"/>
                    <a:gd name="connsiteX29" fmla="*/ 26 w 2099196"/>
                    <a:gd name="connsiteY29" fmla="*/ 516154 h 517041"/>
                    <a:gd name="connsiteX30" fmla="*/ 849 w 2099196"/>
                    <a:gd name="connsiteY30" fmla="*/ 514854 h 517041"/>
                    <a:gd name="connsiteX31" fmla="*/ 49869 w 2099196"/>
                    <a:gd name="connsiteY31" fmla="*/ 500716 h 517041"/>
                    <a:gd name="connsiteX32" fmla="*/ 155531 w 2099196"/>
                    <a:gd name="connsiteY32" fmla="*/ 460248 h 517041"/>
                    <a:gd name="connsiteX33" fmla="*/ 263207 w 2099196"/>
                    <a:gd name="connsiteY33" fmla="*/ 412548 h 517041"/>
                    <a:gd name="connsiteX34" fmla="*/ 272062 w 2099196"/>
                    <a:gd name="connsiteY34" fmla="*/ 408543 h 517041"/>
                    <a:gd name="connsiteX35" fmla="*/ 368371 w 2099196"/>
                    <a:gd name="connsiteY35" fmla="*/ 364373 h 517041"/>
                    <a:gd name="connsiteX36" fmla="*/ 474877 w 2099196"/>
                    <a:gd name="connsiteY36" fmla="*/ 313231 h 517041"/>
                    <a:gd name="connsiteX37" fmla="*/ 582596 w 2099196"/>
                    <a:gd name="connsiteY37" fmla="*/ 260941 h 517041"/>
                    <a:gd name="connsiteX38" fmla="*/ 603945 w 2099196"/>
                    <a:gd name="connsiteY38" fmla="*/ 250591 h 517041"/>
                    <a:gd name="connsiteX39" fmla="*/ 688106 w 2099196"/>
                    <a:gd name="connsiteY39" fmla="*/ 209885 h 517041"/>
                    <a:gd name="connsiteX40" fmla="*/ 795609 w 2099196"/>
                    <a:gd name="connsiteY40" fmla="*/ 159198 h 517041"/>
                    <a:gd name="connsiteX41" fmla="*/ 904540 w 2099196"/>
                    <a:gd name="connsiteY41" fmla="*/ 111931 h 517041"/>
                    <a:gd name="connsiteX42" fmla="*/ 1013688 w 2099196"/>
                    <a:gd name="connsiteY42" fmla="*/ 72027 h 517041"/>
                    <a:gd name="connsiteX43" fmla="*/ 1126820 w 2099196"/>
                    <a:gd name="connsiteY43" fmla="*/ 36063 h 517041"/>
                    <a:gd name="connsiteX44" fmla="*/ 1240212 w 2099196"/>
                    <a:gd name="connsiteY44" fmla="*/ 8911 h 517041"/>
                    <a:gd name="connsiteX45" fmla="*/ 1352868 w 2099196"/>
                    <a:gd name="connsiteY45" fmla="*/ 1073 h 517041"/>
                    <a:gd name="connsiteX46" fmla="*/ 1463769 w 2099196"/>
                    <a:gd name="connsiteY46" fmla="*/ 27445 h 517041"/>
                    <a:gd name="connsiteX47" fmla="*/ 1565599 w 2099196"/>
                    <a:gd name="connsiteY47" fmla="*/ 77894 h 517041"/>
                    <a:gd name="connsiteX48" fmla="*/ 1566725 w 2099196"/>
                    <a:gd name="connsiteY48" fmla="*/ 78522 h 517041"/>
                    <a:gd name="connsiteX49" fmla="*/ 1658681 w 2099196"/>
                    <a:gd name="connsiteY49" fmla="*/ 146055 h 517041"/>
                    <a:gd name="connsiteX50" fmla="*/ 1740785 w 2099196"/>
                    <a:gd name="connsiteY50" fmla="*/ 228917 h 517041"/>
                    <a:gd name="connsiteX51" fmla="*/ 1800437 w 2099196"/>
                    <a:gd name="connsiteY51" fmla="*/ 293289 h 517041"/>
                    <a:gd name="connsiteX52" fmla="*/ 1820660 w 2099196"/>
                    <a:gd name="connsiteY52" fmla="*/ 315244 h 517041"/>
                    <a:gd name="connsiteX53" fmla="*/ 1903847 w 2099196"/>
                    <a:gd name="connsiteY53" fmla="*/ 396634 h 517041"/>
                    <a:gd name="connsiteX54" fmla="*/ 1948559 w 2099196"/>
                    <a:gd name="connsiteY54" fmla="*/ 433356 h 517041"/>
                    <a:gd name="connsiteX55" fmla="*/ 1995002 w 2099196"/>
                    <a:gd name="connsiteY55" fmla="*/ 467718 h 517041"/>
                    <a:gd name="connsiteX56" fmla="*/ 2045105 w 2099196"/>
                    <a:gd name="connsiteY56" fmla="*/ 495931 h 517041"/>
                    <a:gd name="connsiteX57" fmla="*/ 2098347 w 2099196"/>
                    <a:gd name="connsiteY57" fmla="*/ 514876 h 517041"/>
                    <a:gd name="connsiteX58" fmla="*/ 2099170 w 2099196"/>
                    <a:gd name="connsiteY58" fmla="*/ 516175 h 517041"/>
                    <a:gd name="connsiteX59" fmla="*/ 2098088 w 2099196"/>
                    <a:gd name="connsiteY59" fmla="*/ 517041 h 5170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2099196" h="517041">
                      <a:moveTo>
                        <a:pt x="2098088" y="517041"/>
                      </a:moveTo>
                      <a:cubicBezTo>
                        <a:pt x="2098001" y="517041"/>
                        <a:pt x="2097936" y="517041"/>
                        <a:pt x="2097849" y="517020"/>
                      </a:cubicBezTo>
                      <a:cubicBezTo>
                        <a:pt x="2080311" y="513014"/>
                        <a:pt x="2062751" y="506778"/>
                        <a:pt x="2044152" y="497922"/>
                      </a:cubicBezTo>
                      <a:cubicBezTo>
                        <a:pt x="2026463" y="489500"/>
                        <a:pt x="2009509" y="479951"/>
                        <a:pt x="1993790" y="469558"/>
                      </a:cubicBezTo>
                      <a:cubicBezTo>
                        <a:pt x="1979867" y="460356"/>
                        <a:pt x="1965490" y="449725"/>
                        <a:pt x="1947173" y="435067"/>
                      </a:cubicBezTo>
                      <a:cubicBezTo>
                        <a:pt x="1931583" y="422595"/>
                        <a:pt x="1916535" y="410232"/>
                        <a:pt x="1902418" y="398301"/>
                      </a:cubicBezTo>
                      <a:cubicBezTo>
                        <a:pt x="1869788" y="370760"/>
                        <a:pt x="1840710" y="340231"/>
                        <a:pt x="1819036" y="316738"/>
                      </a:cubicBezTo>
                      <a:cubicBezTo>
                        <a:pt x="1812281" y="309420"/>
                        <a:pt x="1805547" y="302101"/>
                        <a:pt x="1798791" y="294783"/>
                      </a:cubicBezTo>
                      <a:cubicBezTo>
                        <a:pt x="1779305" y="273629"/>
                        <a:pt x="1759168" y="251739"/>
                        <a:pt x="1739162" y="230411"/>
                      </a:cubicBezTo>
                      <a:cubicBezTo>
                        <a:pt x="1709585" y="198886"/>
                        <a:pt x="1684772" y="172774"/>
                        <a:pt x="1657187" y="147679"/>
                      </a:cubicBezTo>
                      <a:cubicBezTo>
                        <a:pt x="1626160" y="119423"/>
                        <a:pt x="1596193" y="97446"/>
                        <a:pt x="1565642" y="80449"/>
                      </a:cubicBezTo>
                      <a:lnTo>
                        <a:pt x="1564516" y="79822"/>
                      </a:lnTo>
                      <a:cubicBezTo>
                        <a:pt x="1531973" y="61720"/>
                        <a:pt x="1498326" y="43013"/>
                        <a:pt x="1462968" y="29502"/>
                      </a:cubicBezTo>
                      <a:cubicBezTo>
                        <a:pt x="1425012" y="15017"/>
                        <a:pt x="1387901" y="6183"/>
                        <a:pt x="1352673" y="3282"/>
                      </a:cubicBezTo>
                      <a:cubicBezTo>
                        <a:pt x="1320130" y="597"/>
                        <a:pt x="1285551" y="3000"/>
                        <a:pt x="1240580" y="11098"/>
                      </a:cubicBezTo>
                      <a:cubicBezTo>
                        <a:pt x="1205092" y="17485"/>
                        <a:pt x="1168089" y="26341"/>
                        <a:pt x="1127405" y="38185"/>
                      </a:cubicBezTo>
                      <a:cubicBezTo>
                        <a:pt x="1086699" y="50050"/>
                        <a:pt x="1047400" y="62998"/>
                        <a:pt x="1014359" y="74105"/>
                      </a:cubicBezTo>
                      <a:cubicBezTo>
                        <a:pt x="972051" y="88331"/>
                        <a:pt x="937408" y="100997"/>
                        <a:pt x="905341" y="113967"/>
                      </a:cubicBezTo>
                      <a:cubicBezTo>
                        <a:pt x="873101" y="127001"/>
                        <a:pt x="838501" y="142006"/>
                        <a:pt x="796497" y="161190"/>
                      </a:cubicBezTo>
                      <a:cubicBezTo>
                        <a:pt x="757176" y="179139"/>
                        <a:pt x="718419" y="197695"/>
                        <a:pt x="689037" y="211856"/>
                      </a:cubicBezTo>
                      <a:cubicBezTo>
                        <a:pt x="660955" y="225388"/>
                        <a:pt x="632915" y="238986"/>
                        <a:pt x="604876" y="252562"/>
                      </a:cubicBezTo>
                      <a:lnTo>
                        <a:pt x="583527" y="262911"/>
                      </a:lnTo>
                      <a:cubicBezTo>
                        <a:pt x="547606" y="280319"/>
                        <a:pt x="511707" y="297728"/>
                        <a:pt x="475808" y="315201"/>
                      </a:cubicBezTo>
                      <a:cubicBezTo>
                        <a:pt x="444304" y="330531"/>
                        <a:pt x="407020" y="348588"/>
                        <a:pt x="369280" y="366343"/>
                      </a:cubicBezTo>
                      <a:cubicBezTo>
                        <a:pt x="337300" y="381391"/>
                        <a:pt x="304584" y="396201"/>
                        <a:pt x="272950" y="410513"/>
                      </a:cubicBezTo>
                      <a:lnTo>
                        <a:pt x="264094" y="414519"/>
                      </a:lnTo>
                      <a:cubicBezTo>
                        <a:pt x="226052" y="431754"/>
                        <a:pt x="191690" y="447235"/>
                        <a:pt x="156376" y="462240"/>
                      </a:cubicBezTo>
                      <a:cubicBezTo>
                        <a:pt x="118528" y="478327"/>
                        <a:pt x="83928" y="491578"/>
                        <a:pt x="50562" y="502773"/>
                      </a:cubicBezTo>
                      <a:cubicBezTo>
                        <a:pt x="31595" y="509138"/>
                        <a:pt x="15940" y="513642"/>
                        <a:pt x="1325" y="516976"/>
                      </a:cubicBezTo>
                      <a:cubicBezTo>
                        <a:pt x="741" y="517128"/>
                        <a:pt x="156" y="516738"/>
                        <a:pt x="26" y="516154"/>
                      </a:cubicBezTo>
                      <a:cubicBezTo>
                        <a:pt x="-104" y="515569"/>
                        <a:pt x="264" y="514984"/>
                        <a:pt x="849" y="514854"/>
                      </a:cubicBezTo>
                      <a:cubicBezTo>
                        <a:pt x="15399" y="511542"/>
                        <a:pt x="30967" y="507038"/>
                        <a:pt x="49869" y="500716"/>
                      </a:cubicBezTo>
                      <a:cubicBezTo>
                        <a:pt x="83170" y="489543"/>
                        <a:pt x="117727" y="476314"/>
                        <a:pt x="155531" y="460248"/>
                      </a:cubicBezTo>
                      <a:cubicBezTo>
                        <a:pt x="190824" y="445243"/>
                        <a:pt x="225164" y="429762"/>
                        <a:pt x="263207" y="412548"/>
                      </a:cubicBezTo>
                      <a:lnTo>
                        <a:pt x="272062" y="408543"/>
                      </a:lnTo>
                      <a:cubicBezTo>
                        <a:pt x="303696" y="394231"/>
                        <a:pt x="336412" y="379421"/>
                        <a:pt x="368371" y="364373"/>
                      </a:cubicBezTo>
                      <a:cubicBezTo>
                        <a:pt x="406089" y="346618"/>
                        <a:pt x="443373" y="328560"/>
                        <a:pt x="474877" y="313231"/>
                      </a:cubicBezTo>
                      <a:cubicBezTo>
                        <a:pt x="510776" y="295757"/>
                        <a:pt x="546675" y="278327"/>
                        <a:pt x="582596" y="260941"/>
                      </a:cubicBezTo>
                      <a:lnTo>
                        <a:pt x="603945" y="250591"/>
                      </a:lnTo>
                      <a:cubicBezTo>
                        <a:pt x="631984" y="236994"/>
                        <a:pt x="660045" y="223418"/>
                        <a:pt x="688106" y="209885"/>
                      </a:cubicBezTo>
                      <a:cubicBezTo>
                        <a:pt x="717488" y="195725"/>
                        <a:pt x="756267" y="177169"/>
                        <a:pt x="795609" y="159198"/>
                      </a:cubicBezTo>
                      <a:cubicBezTo>
                        <a:pt x="837657" y="140014"/>
                        <a:pt x="872279" y="124988"/>
                        <a:pt x="904540" y="111931"/>
                      </a:cubicBezTo>
                      <a:cubicBezTo>
                        <a:pt x="936672" y="98940"/>
                        <a:pt x="971337" y="86252"/>
                        <a:pt x="1013688" y="72027"/>
                      </a:cubicBezTo>
                      <a:cubicBezTo>
                        <a:pt x="1046773" y="60898"/>
                        <a:pt x="1086071" y="47928"/>
                        <a:pt x="1126820" y="36063"/>
                      </a:cubicBezTo>
                      <a:cubicBezTo>
                        <a:pt x="1167569" y="24197"/>
                        <a:pt x="1204659" y="15320"/>
                        <a:pt x="1240212" y="8911"/>
                      </a:cubicBezTo>
                      <a:cubicBezTo>
                        <a:pt x="1285378" y="770"/>
                        <a:pt x="1320130" y="-1655"/>
                        <a:pt x="1352868" y="1073"/>
                      </a:cubicBezTo>
                      <a:cubicBezTo>
                        <a:pt x="1388312" y="3996"/>
                        <a:pt x="1425618" y="12873"/>
                        <a:pt x="1463769" y="27445"/>
                      </a:cubicBezTo>
                      <a:cubicBezTo>
                        <a:pt x="1499279" y="40999"/>
                        <a:pt x="1532991" y="59750"/>
                        <a:pt x="1565599" y="77894"/>
                      </a:cubicBezTo>
                      <a:lnTo>
                        <a:pt x="1566725" y="78522"/>
                      </a:lnTo>
                      <a:cubicBezTo>
                        <a:pt x="1597449" y="95606"/>
                        <a:pt x="1627524" y="117691"/>
                        <a:pt x="1658681" y="146055"/>
                      </a:cubicBezTo>
                      <a:cubicBezTo>
                        <a:pt x="1686331" y="171215"/>
                        <a:pt x="1711166" y="197370"/>
                        <a:pt x="1740785" y="228917"/>
                      </a:cubicBezTo>
                      <a:cubicBezTo>
                        <a:pt x="1760814" y="250245"/>
                        <a:pt x="1780950" y="272135"/>
                        <a:pt x="1800437" y="293289"/>
                      </a:cubicBezTo>
                      <a:cubicBezTo>
                        <a:pt x="1807171" y="300607"/>
                        <a:pt x="1813926" y="307926"/>
                        <a:pt x="1820660" y="315244"/>
                      </a:cubicBezTo>
                      <a:cubicBezTo>
                        <a:pt x="1842312" y="338693"/>
                        <a:pt x="1871326" y="369158"/>
                        <a:pt x="1903847" y="396634"/>
                      </a:cubicBezTo>
                      <a:cubicBezTo>
                        <a:pt x="1917943" y="408543"/>
                        <a:pt x="1932991" y="420906"/>
                        <a:pt x="1948559" y="433356"/>
                      </a:cubicBezTo>
                      <a:cubicBezTo>
                        <a:pt x="1966811" y="447971"/>
                        <a:pt x="1981145" y="458559"/>
                        <a:pt x="1995002" y="467718"/>
                      </a:cubicBezTo>
                      <a:cubicBezTo>
                        <a:pt x="2010657" y="478046"/>
                        <a:pt x="2027502" y="487551"/>
                        <a:pt x="2045105" y="495931"/>
                      </a:cubicBezTo>
                      <a:cubicBezTo>
                        <a:pt x="2063553" y="504721"/>
                        <a:pt x="2080961" y="510914"/>
                        <a:pt x="2098347" y="514876"/>
                      </a:cubicBezTo>
                      <a:cubicBezTo>
                        <a:pt x="2098932" y="515006"/>
                        <a:pt x="2099300" y="515591"/>
                        <a:pt x="2099170" y="516175"/>
                      </a:cubicBezTo>
                      <a:cubicBezTo>
                        <a:pt x="2099019" y="516695"/>
                        <a:pt x="2098586" y="517041"/>
                        <a:pt x="2098088" y="51704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7809C853-CE95-AFDB-4656-37DBAFB685C5}"/>
                    </a:ext>
                  </a:extLst>
                </p:cNvPr>
                <p:cNvSpPr/>
                <p:nvPr/>
              </p:nvSpPr>
              <p:spPr>
                <a:xfrm>
                  <a:off x="6401619" y="1306349"/>
                  <a:ext cx="2123365" cy="538179"/>
                </a:xfrm>
                <a:custGeom>
                  <a:avLst/>
                  <a:gdLst>
                    <a:gd name="connsiteX0" fmla="*/ 2122352 w 2123365"/>
                    <a:gd name="connsiteY0" fmla="*/ 538180 h 538179"/>
                    <a:gd name="connsiteX1" fmla="*/ 2122157 w 2123365"/>
                    <a:gd name="connsiteY1" fmla="*/ 538158 h 538179"/>
                    <a:gd name="connsiteX2" fmla="*/ 2016711 w 2123365"/>
                    <a:gd name="connsiteY2" fmla="*/ 492754 h 538179"/>
                    <a:gd name="connsiteX3" fmla="*/ 1969315 w 2123365"/>
                    <a:gd name="connsiteY3" fmla="*/ 457742 h 538179"/>
                    <a:gd name="connsiteX4" fmla="*/ 1923672 w 2123365"/>
                    <a:gd name="connsiteY4" fmla="*/ 419180 h 538179"/>
                    <a:gd name="connsiteX5" fmla="*/ 1843213 w 2123365"/>
                    <a:gd name="connsiteY5" fmla="*/ 331251 h 538179"/>
                    <a:gd name="connsiteX6" fmla="*/ 1828187 w 2123365"/>
                    <a:gd name="connsiteY6" fmla="*/ 313042 h 538179"/>
                    <a:gd name="connsiteX7" fmla="*/ 1804608 w 2123365"/>
                    <a:gd name="connsiteY7" fmla="*/ 284591 h 538179"/>
                    <a:gd name="connsiteX8" fmla="*/ 1779383 w 2123365"/>
                    <a:gd name="connsiteY8" fmla="*/ 255231 h 538179"/>
                    <a:gd name="connsiteX9" fmla="*/ 1765807 w 2123365"/>
                    <a:gd name="connsiteY9" fmla="*/ 239576 h 538179"/>
                    <a:gd name="connsiteX10" fmla="*/ 1756605 w 2123365"/>
                    <a:gd name="connsiteY10" fmla="*/ 228859 h 538179"/>
                    <a:gd name="connsiteX11" fmla="*/ 1685846 w 2123365"/>
                    <a:gd name="connsiteY11" fmla="*/ 150673 h 538179"/>
                    <a:gd name="connsiteX12" fmla="*/ 1642369 w 2123365"/>
                    <a:gd name="connsiteY12" fmla="*/ 111743 h 538179"/>
                    <a:gd name="connsiteX13" fmla="*/ 1594821 w 2123365"/>
                    <a:gd name="connsiteY13" fmla="*/ 79893 h 538179"/>
                    <a:gd name="connsiteX14" fmla="*/ 1490198 w 2123365"/>
                    <a:gd name="connsiteY14" fmla="*/ 26780 h 538179"/>
                    <a:gd name="connsiteX15" fmla="*/ 1377889 w 2123365"/>
                    <a:gd name="connsiteY15" fmla="*/ 2400 h 538179"/>
                    <a:gd name="connsiteX16" fmla="*/ 1264519 w 2123365"/>
                    <a:gd name="connsiteY16" fmla="*/ 14482 h 538179"/>
                    <a:gd name="connsiteX17" fmla="*/ 1149179 w 2123365"/>
                    <a:gd name="connsiteY17" fmla="*/ 45358 h 538179"/>
                    <a:gd name="connsiteX18" fmla="*/ 1032712 w 2123365"/>
                    <a:gd name="connsiteY18" fmla="*/ 84115 h 538179"/>
                    <a:gd name="connsiteX19" fmla="*/ 922265 w 2123365"/>
                    <a:gd name="connsiteY19" fmla="*/ 127029 h 538179"/>
                    <a:gd name="connsiteX20" fmla="*/ 811493 w 2123365"/>
                    <a:gd name="connsiteY20" fmla="*/ 177565 h 538179"/>
                    <a:gd name="connsiteX21" fmla="*/ 703558 w 2123365"/>
                    <a:gd name="connsiteY21" fmla="*/ 230115 h 538179"/>
                    <a:gd name="connsiteX22" fmla="*/ 702107 w 2123365"/>
                    <a:gd name="connsiteY22" fmla="*/ 230829 h 538179"/>
                    <a:gd name="connsiteX23" fmla="*/ 651030 w 2123365"/>
                    <a:gd name="connsiteY23" fmla="*/ 255837 h 538179"/>
                    <a:gd name="connsiteX24" fmla="*/ 595882 w 2123365"/>
                    <a:gd name="connsiteY24" fmla="*/ 282859 h 538179"/>
                    <a:gd name="connsiteX25" fmla="*/ 534087 w 2123365"/>
                    <a:gd name="connsiteY25" fmla="*/ 313388 h 538179"/>
                    <a:gd name="connsiteX26" fmla="*/ 486236 w 2123365"/>
                    <a:gd name="connsiteY26" fmla="*/ 337054 h 538179"/>
                    <a:gd name="connsiteX27" fmla="*/ 377760 w 2123365"/>
                    <a:gd name="connsiteY27" fmla="*/ 389907 h 538179"/>
                    <a:gd name="connsiteX28" fmla="*/ 270625 w 2123365"/>
                    <a:gd name="connsiteY28" fmla="*/ 439273 h 538179"/>
                    <a:gd name="connsiteX29" fmla="*/ 159810 w 2123365"/>
                    <a:gd name="connsiteY29" fmla="*/ 486518 h 538179"/>
                    <a:gd name="connsiteX30" fmla="*/ 51723 w 2123365"/>
                    <a:gd name="connsiteY30" fmla="*/ 525622 h 538179"/>
                    <a:gd name="connsiteX31" fmla="*/ 1274 w 2123365"/>
                    <a:gd name="connsiteY31" fmla="*/ 538137 h 538179"/>
                    <a:gd name="connsiteX32" fmla="*/ 18 w 2123365"/>
                    <a:gd name="connsiteY32" fmla="*/ 537270 h 538179"/>
                    <a:gd name="connsiteX33" fmla="*/ 884 w 2123365"/>
                    <a:gd name="connsiteY33" fmla="*/ 536015 h 538179"/>
                    <a:gd name="connsiteX34" fmla="*/ 51095 w 2123365"/>
                    <a:gd name="connsiteY34" fmla="*/ 523565 h 538179"/>
                    <a:gd name="connsiteX35" fmla="*/ 158987 w 2123365"/>
                    <a:gd name="connsiteY35" fmla="*/ 484526 h 538179"/>
                    <a:gd name="connsiteX36" fmla="*/ 269738 w 2123365"/>
                    <a:gd name="connsiteY36" fmla="*/ 437303 h 538179"/>
                    <a:gd name="connsiteX37" fmla="*/ 376807 w 2123365"/>
                    <a:gd name="connsiteY37" fmla="*/ 387958 h 538179"/>
                    <a:gd name="connsiteX38" fmla="*/ 485262 w 2123365"/>
                    <a:gd name="connsiteY38" fmla="*/ 335105 h 538179"/>
                    <a:gd name="connsiteX39" fmla="*/ 533113 w 2123365"/>
                    <a:gd name="connsiteY39" fmla="*/ 311440 h 538179"/>
                    <a:gd name="connsiteX40" fmla="*/ 594908 w 2123365"/>
                    <a:gd name="connsiteY40" fmla="*/ 280910 h 538179"/>
                    <a:gd name="connsiteX41" fmla="*/ 650056 w 2123365"/>
                    <a:gd name="connsiteY41" fmla="*/ 253888 h 538179"/>
                    <a:gd name="connsiteX42" fmla="*/ 701133 w 2123365"/>
                    <a:gd name="connsiteY42" fmla="*/ 228880 h 538179"/>
                    <a:gd name="connsiteX43" fmla="*/ 702584 w 2123365"/>
                    <a:gd name="connsiteY43" fmla="*/ 228166 h 538179"/>
                    <a:gd name="connsiteX44" fmla="*/ 810541 w 2123365"/>
                    <a:gd name="connsiteY44" fmla="*/ 175595 h 538179"/>
                    <a:gd name="connsiteX45" fmla="*/ 921399 w 2123365"/>
                    <a:gd name="connsiteY45" fmla="*/ 125016 h 538179"/>
                    <a:gd name="connsiteX46" fmla="*/ 1031998 w 2123365"/>
                    <a:gd name="connsiteY46" fmla="*/ 82058 h 538179"/>
                    <a:gd name="connsiteX47" fmla="*/ 1148529 w 2123365"/>
                    <a:gd name="connsiteY47" fmla="*/ 43279 h 538179"/>
                    <a:gd name="connsiteX48" fmla="*/ 1264064 w 2123365"/>
                    <a:gd name="connsiteY48" fmla="*/ 12360 h 538179"/>
                    <a:gd name="connsiteX49" fmla="*/ 1377954 w 2123365"/>
                    <a:gd name="connsiteY49" fmla="*/ 235 h 538179"/>
                    <a:gd name="connsiteX50" fmla="*/ 1490956 w 2123365"/>
                    <a:gd name="connsiteY50" fmla="*/ 24767 h 538179"/>
                    <a:gd name="connsiteX51" fmla="*/ 1595882 w 2123365"/>
                    <a:gd name="connsiteY51" fmla="*/ 78031 h 538179"/>
                    <a:gd name="connsiteX52" fmla="*/ 1643668 w 2123365"/>
                    <a:gd name="connsiteY52" fmla="*/ 110032 h 538179"/>
                    <a:gd name="connsiteX53" fmla="*/ 1687340 w 2123365"/>
                    <a:gd name="connsiteY53" fmla="*/ 149114 h 538179"/>
                    <a:gd name="connsiteX54" fmla="*/ 1758207 w 2123365"/>
                    <a:gd name="connsiteY54" fmla="*/ 227430 h 538179"/>
                    <a:gd name="connsiteX55" fmla="*/ 1767409 w 2123365"/>
                    <a:gd name="connsiteY55" fmla="*/ 238147 h 538179"/>
                    <a:gd name="connsiteX56" fmla="*/ 1780964 w 2123365"/>
                    <a:gd name="connsiteY56" fmla="*/ 253780 h 538179"/>
                    <a:gd name="connsiteX57" fmla="*/ 1806210 w 2123365"/>
                    <a:gd name="connsiteY57" fmla="*/ 283162 h 538179"/>
                    <a:gd name="connsiteX58" fmla="*/ 1829789 w 2123365"/>
                    <a:gd name="connsiteY58" fmla="*/ 311634 h 538179"/>
                    <a:gd name="connsiteX59" fmla="*/ 1844816 w 2123365"/>
                    <a:gd name="connsiteY59" fmla="*/ 329822 h 538179"/>
                    <a:gd name="connsiteX60" fmla="*/ 1925080 w 2123365"/>
                    <a:gd name="connsiteY60" fmla="*/ 417535 h 538179"/>
                    <a:gd name="connsiteX61" fmla="*/ 1970592 w 2123365"/>
                    <a:gd name="connsiteY61" fmla="*/ 456010 h 538179"/>
                    <a:gd name="connsiteX62" fmla="*/ 2017837 w 2123365"/>
                    <a:gd name="connsiteY62" fmla="*/ 490892 h 538179"/>
                    <a:gd name="connsiteX63" fmla="*/ 2122481 w 2123365"/>
                    <a:gd name="connsiteY63" fmla="*/ 535971 h 538179"/>
                    <a:gd name="connsiteX64" fmla="*/ 2123347 w 2123365"/>
                    <a:gd name="connsiteY64" fmla="*/ 537227 h 538179"/>
                    <a:gd name="connsiteX65" fmla="*/ 2122352 w 2123365"/>
                    <a:gd name="connsiteY65" fmla="*/ 538180 h 5381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23365" h="538179">
                      <a:moveTo>
                        <a:pt x="2122352" y="538180"/>
                      </a:moveTo>
                      <a:cubicBezTo>
                        <a:pt x="2122287" y="538180"/>
                        <a:pt x="2122222" y="538180"/>
                        <a:pt x="2122157" y="538158"/>
                      </a:cubicBezTo>
                      <a:cubicBezTo>
                        <a:pt x="2088228" y="532117"/>
                        <a:pt x="2053736" y="517264"/>
                        <a:pt x="2016711" y="492754"/>
                      </a:cubicBezTo>
                      <a:cubicBezTo>
                        <a:pt x="2002096" y="483075"/>
                        <a:pt x="1987026" y="471946"/>
                        <a:pt x="1969315" y="457742"/>
                      </a:cubicBezTo>
                      <a:cubicBezTo>
                        <a:pt x="1954397" y="445769"/>
                        <a:pt x="1938569" y="432929"/>
                        <a:pt x="1923672" y="419180"/>
                      </a:cubicBezTo>
                      <a:cubicBezTo>
                        <a:pt x="1893987" y="391747"/>
                        <a:pt x="1867659" y="360698"/>
                        <a:pt x="1843213" y="331251"/>
                      </a:cubicBezTo>
                      <a:cubicBezTo>
                        <a:pt x="1838190" y="325189"/>
                        <a:pt x="1833188" y="319126"/>
                        <a:pt x="1828187" y="313042"/>
                      </a:cubicBezTo>
                      <a:cubicBezTo>
                        <a:pt x="1820479" y="303688"/>
                        <a:pt x="1812511" y="294031"/>
                        <a:pt x="1804608" y="284591"/>
                      </a:cubicBezTo>
                      <a:cubicBezTo>
                        <a:pt x="1796315" y="274696"/>
                        <a:pt x="1787719" y="264801"/>
                        <a:pt x="1779383" y="255231"/>
                      </a:cubicBezTo>
                      <a:cubicBezTo>
                        <a:pt x="1774858" y="250013"/>
                        <a:pt x="1770311" y="244816"/>
                        <a:pt x="1765807" y="239576"/>
                      </a:cubicBezTo>
                      <a:lnTo>
                        <a:pt x="1756605" y="228859"/>
                      </a:lnTo>
                      <a:cubicBezTo>
                        <a:pt x="1734065" y="202616"/>
                        <a:pt x="1710768" y="175465"/>
                        <a:pt x="1685846" y="150673"/>
                      </a:cubicBezTo>
                      <a:cubicBezTo>
                        <a:pt x="1670711" y="135625"/>
                        <a:pt x="1656508" y="122894"/>
                        <a:pt x="1642369" y="111743"/>
                      </a:cubicBezTo>
                      <a:cubicBezTo>
                        <a:pt x="1625740" y="98643"/>
                        <a:pt x="1608224" y="87839"/>
                        <a:pt x="1594821" y="79893"/>
                      </a:cubicBezTo>
                      <a:cubicBezTo>
                        <a:pt x="1564530" y="61943"/>
                        <a:pt x="1528414" y="41612"/>
                        <a:pt x="1490198" y="26780"/>
                      </a:cubicBezTo>
                      <a:cubicBezTo>
                        <a:pt x="1452048" y="11970"/>
                        <a:pt x="1414265" y="3764"/>
                        <a:pt x="1377889" y="2400"/>
                      </a:cubicBezTo>
                      <a:cubicBezTo>
                        <a:pt x="1345130" y="1144"/>
                        <a:pt x="1310162" y="4868"/>
                        <a:pt x="1264519" y="14482"/>
                      </a:cubicBezTo>
                      <a:cubicBezTo>
                        <a:pt x="1230764" y="21584"/>
                        <a:pt x="1194128" y="31392"/>
                        <a:pt x="1149179" y="45358"/>
                      </a:cubicBezTo>
                      <a:cubicBezTo>
                        <a:pt x="1109101" y="57808"/>
                        <a:pt x="1069672" y="71340"/>
                        <a:pt x="1032712" y="84115"/>
                      </a:cubicBezTo>
                      <a:cubicBezTo>
                        <a:pt x="996727" y="96565"/>
                        <a:pt x="959550" y="111007"/>
                        <a:pt x="922265" y="127029"/>
                      </a:cubicBezTo>
                      <a:cubicBezTo>
                        <a:pt x="889181" y="141233"/>
                        <a:pt x="853975" y="157299"/>
                        <a:pt x="811493" y="177565"/>
                      </a:cubicBezTo>
                      <a:cubicBezTo>
                        <a:pt x="775378" y="194800"/>
                        <a:pt x="738872" y="212750"/>
                        <a:pt x="703558" y="230115"/>
                      </a:cubicBezTo>
                      <a:lnTo>
                        <a:pt x="702107" y="230829"/>
                      </a:lnTo>
                      <a:cubicBezTo>
                        <a:pt x="685089" y="239208"/>
                        <a:pt x="668070" y="247523"/>
                        <a:pt x="651030" y="255837"/>
                      </a:cubicBezTo>
                      <a:cubicBezTo>
                        <a:pt x="632648" y="264823"/>
                        <a:pt x="614243" y="273808"/>
                        <a:pt x="595882" y="282859"/>
                      </a:cubicBezTo>
                      <a:cubicBezTo>
                        <a:pt x="575270" y="293014"/>
                        <a:pt x="554678" y="303212"/>
                        <a:pt x="534087" y="313388"/>
                      </a:cubicBezTo>
                      <a:cubicBezTo>
                        <a:pt x="518130" y="321291"/>
                        <a:pt x="502194" y="329173"/>
                        <a:pt x="486236" y="337054"/>
                      </a:cubicBezTo>
                      <a:cubicBezTo>
                        <a:pt x="454018" y="352947"/>
                        <a:pt x="415911" y="371676"/>
                        <a:pt x="377760" y="389907"/>
                      </a:cubicBezTo>
                      <a:cubicBezTo>
                        <a:pt x="341146" y="407401"/>
                        <a:pt x="305095" y="424009"/>
                        <a:pt x="270625" y="439273"/>
                      </a:cubicBezTo>
                      <a:cubicBezTo>
                        <a:pt x="240486" y="452611"/>
                        <a:pt x="200646" y="470019"/>
                        <a:pt x="159810" y="486518"/>
                      </a:cubicBezTo>
                      <a:cubicBezTo>
                        <a:pt x="128306" y="499249"/>
                        <a:pt x="90805" y="513843"/>
                        <a:pt x="51723" y="525622"/>
                      </a:cubicBezTo>
                      <a:cubicBezTo>
                        <a:pt x="32171" y="531511"/>
                        <a:pt x="16149" y="535473"/>
                        <a:pt x="1274" y="538137"/>
                      </a:cubicBezTo>
                      <a:cubicBezTo>
                        <a:pt x="689" y="538223"/>
                        <a:pt x="126" y="537855"/>
                        <a:pt x="18" y="537270"/>
                      </a:cubicBezTo>
                      <a:cubicBezTo>
                        <a:pt x="-90" y="536686"/>
                        <a:pt x="300" y="536123"/>
                        <a:pt x="884" y="536015"/>
                      </a:cubicBezTo>
                      <a:cubicBezTo>
                        <a:pt x="15672" y="533373"/>
                        <a:pt x="31630" y="529432"/>
                        <a:pt x="51095" y="523565"/>
                      </a:cubicBezTo>
                      <a:cubicBezTo>
                        <a:pt x="90112" y="511829"/>
                        <a:pt x="127527" y="497236"/>
                        <a:pt x="158987" y="484526"/>
                      </a:cubicBezTo>
                      <a:cubicBezTo>
                        <a:pt x="199780" y="468049"/>
                        <a:pt x="239598" y="450641"/>
                        <a:pt x="269738" y="437303"/>
                      </a:cubicBezTo>
                      <a:cubicBezTo>
                        <a:pt x="304186" y="422060"/>
                        <a:pt x="340215" y="405453"/>
                        <a:pt x="376807" y="387958"/>
                      </a:cubicBezTo>
                      <a:cubicBezTo>
                        <a:pt x="414958" y="369727"/>
                        <a:pt x="453044" y="351020"/>
                        <a:pt x="485262" y="335105"/>
                      </a:cubicBezTo>
                      <a:cubicBezTo>
                        <a:pt x="501220" y="327224"/>
                        <a:pt x="517177" y="319343"/>
                        <a:pt x="533113" y="311440"/>
                      </a:cubicBezTo>
                      <a:cubicBezTo>
                        <a:pt x="553704" y="301241"/>
                        <a:pt x="574295" y="291043"/>
                        <a:pt x="594908" y="280910"/>
                      </a:cubicBezTo>
                      <a:cubicBezTo>
                        <a:pt x="613269" y="271860"/>
                        <a:pt x="631673" y="262874"/>
                        <a:pt x="650056" y="253888"/>
                      </a:cubicBezTo>
                      <a:cubicBezTo>
                        <a:pt x="667096" y="245574"/>
                        <a:pt x="684114" y="237238"/>
                        <a:pt x="701133" y="228880"/>
                      </a:cubicBezTo>
                      <a:lnTo>
                        <a:pt x="702584" y="228166"/>
                      </a:lnTo>
                      <a:cubicBezTo>
                        <a:pt x="737898" y="210801"/>
                        <a:pt x="774403" y="192830"/>
                        <a:pt x="810541" y="175595"/>
                      </a:cubicBezTo>
                      <a:cubicBezTo>
                        <a:pt x="853065" y="155307"/>
                        <a:pt x="888293" y="139241"/>
                        <a:pt x="921399" y="125016"/>
                      </a:cubicBezTo>
                      <a:cubicBezTo>
                        <a:pt x="958749" y="108971"/>
                        <a:pt x="995947" y="94529"/>
                        <a:pt x="1031998" y="82058"/>
                      </a:cubicBezTo>
                      <a:cubicBezTo>
                        <a:pt x="1068980" y="69261"/>
                        <a:pt x="1108430" y="55729"/>
                        <a:pt x="1148529" y="43279"/>
                      </a:cubicBezTo>
                      <a:cubicBezTo>
                        <a:pt x="1193522" y="29292"/>
                        <a:pt x="1230244" y="19462"/>
                        <a:pt x="1264064" y="12360"/>
                      </a:cubicBezTo>
                      <a:cubicBezTo>
                        <a:pt x="1309880" y="2725"/>
                        <a:pt x="1345021" y="-1021"/>
                        <a:pt x="1377954" y="235"/>
                      </a:cubicBezTo>
                      <a:cubicBezTo>
                        <a:pt x="1414568" y="1620"/>
                        <a:pt x="1452589" y="9892"/>
                        <a:pt x="1490956" y="24767"/>
                      </a:cubicBezTo>
                      <a:cubicBezTo>
                        <a:pt x="1529302" y="39641"/>
                        <a:pt x="1565526" y="60038"/>
                        <a:pt x="1595882" y="78031"/>
                      </a:cubicBezTo>
                      <a:cubicBezTo>
                        <a:pt x="1609350" y="85999"/>
                        <a:pt x="1626953" y="96846"/>
                        <a:pt x="1643668" y="110032"/>
                      </a:cubicBezTo>
                      <a:cubicBezTo>
                        <a:pt x="1657872" y="121226"/>
                        <a:pt x="1672140" y="134001"/>
                        <a:pt x="1687340" y="149114"/>
                      </a:cubicBezTo>
                      <a:cubicBezTo>
                        <a:pt x="1712327" y="173971"/>
                        <a:pt x="1735646" y="201144"/>
                        <a:pt x="1758207" y="227430"/>
                      </a:cubicBezTo>
                      <a:lnTo>
                        <a:pt x="1767409" y="238147"/>
                      </a:lnTo>
                      <a:cubicBezTo>
                        <a:pt x="1771913" y="243387"/>
                        <a:pt x="1776438" y="248584"/>
                        <a:pt x="1780964" y="253780"/>
                      </a:cubicBezTo>
                      <a:cubicBezTo>
                        <a:pt x="1789300" y="263350"/>
                        <a:pt x="1797917" y="273267"/>
                        <a:pt x="1806210" y="283162"/>
                      </a:cubicBezTo>
                      <a:cubicBezTo>
                        <a:pt x="1814135" y="292602"/>
                        <a:pt x="1822103" y="302281"/>
                        <a:pt x="1829789" y="311634"/>
                      </a:cubicBezTo>
                      <a:cubicBezTo>
                        <a:pt x="1834791" y="317697"/>
                        <a:pt x="1839792" y="323781"/>
                        <a:pt x="1844816" y="329822"/>
                      </a:cubicBezTo>
                      <a:cubicBezTo>
                        <a:pt x="1869196" y="359204"/>
                        <a:pt x="1895481" y="390188"/>
                        <a:pt x="1925080" y="417535"/>
                      </a:cubicBezTo>
                      <a:cubicBezTo>
                        <a:pt x="1939911" y="431240"/>
                        <a:pt x="1955696" y="444058"/>
                        <a:pt x="1970592" y="456010"/>
                      </a:cubicBezTo>
                      <a:cubicBezTo>
                        <a:pt x="1988260" y="470171"/>
                        <a:pt x="2003265" y="481257"/>
                        <a:pt x="2017837" y="490892"/>
                      </a:cubicBezTo>
                      <a:cubicBezTo>
                        <a:pt x="2054624" y="515250"/>
                        <a:pt x="2088856" y="529995"/>
                        <a:pt x="2122481" y="535971"/>
                      </a:cubicBezTo>
                      <a:cubicBezTo>
                        <a:pt x="2123066" y="536080"/>
                        <a:pt x="2123456" y="536643"/>
                        <a:pt x="2123347" y="537227"/>
                      </a:cubicBezTo>
                      <a:cubicBezTo>
                        <a:pt x="2123326" y="537812"/>
                        <a:pt x="2122871" y="538180"/>
                        <a:pt x="2122352" y="53818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89E5B253-B62A-299D-DBCA-435A7A6375DB}"/>
                    </a:ext>
                  </a:extLst>
                </p:cNvPr>
                <p:cNvSpPr/>
                <p:nvPr/>
              </p:nvSpPr>
              <p:spPr>
                <a:xfrm>
                  <a:off x="6392142" y="1344933"/>
                  <a:ext cx="2142383" cy="552952"/>
                </a:xfrm>
                <a:custGeom>
                  <a:avLst/>
                  <a:gdLst>
                    <a:gd name="connsiteX0" fmla="*/ 2141355 w 2142383"/>
                    <a:gd name="connsiteY0" fmla="*/ 552903 h 552952"/>
                    <a:gd name="connsiteX1" fmla="*/ 2141203 w 2142383"/>
                    <a:gd name="connsiteY1" fmla="*/ 552903 h 552952"/>
                    <a:gd name="connsiteX2" fmla="*/ 2033571 w 2142383"/>
                    <a:gd name="connsiteY2" fmla="*/ 510140 h 552952"/>
                    <a:gd name="connsiteX3" fmla="*/ 1984724 w 2142383"/>
                    <a:gd name="connsiteY3" fmla="*/ 474587 h 552952"/>
                    <a:gd name="connsiteX4" fmla="*/ 1940294 w 2142383"/>
                    <a:gd name="connsiteY4" fmla="*/ 435072 h 552952"/>
                    <a:gd name="connsiteX5" fmla="*/ 1900541 w 2142383"/>
                    <a:gd name="connsiteY5" fmla="*/ 389798 h 552952"/>
                    <a:gd name="connsiteX6" fmla="*/ 1900108 w 2142383"/>
                    <a:gd name="connsiteY6" fmla="*/ 389257 h 552952"/>
                    <a:gd name="connsiteX7" fmla="*/ 1862975 w 2142383"/>
                    <a:gd name="connsiteY7" fmla="*/ 342532 h 552952"/>
                    <a:gd name="connsiteX8" fmla="*/ 1845999 w 2142383"/>
                    <a:gd name="connsiteY8" fmla="*/ 319949 h 552952"/>
                    <a:gd name="connsiteX9" fmla="*/ 1825863 w 2142383"/>
                    <a:gd name="connsiteY9" fmla="*/ 293187 h 552952"/>
                    <a:gd name="connsiteX10" fmla="*/ 1805878 w 2142383"/>
                    <a:gd name="connsiteY10" fmla="*/ 267875 h 552952"/>
                    <a:gd name="connsiteX11" fmla="*/ 1788968 w 2142383"/>
                    <a:gd name="connsiteY11" fmla="*/ 246548 h 552952"/>
                    <a:gd name="connsiteX12" fmla="*/ 1788535 w 2142383"/>
                    <a:gd name="connsiteY12" fmla="*/ 245985 h 552952"/>
                    <a:gd name="connsiteX13" fmla="*/ 1751272 w 2142383"/>
                    <a:gd name="connsiteY13" fmla="*/ 198654 h 552952"/>
                    <a:gd name="connsiteX14" fmla="*/ 1711540 w 2142383"/>
                    <a:gd name="connsiteY14" fmla="*/ 153834 h 552952"/>
                    <a:gd name="connsiteX15" fmla="*/ 1668864 w 2142383"/>
                    <a:gd name="connsiteY15" fmla="*/ 112739 h 552952"/>
                    <a:gd name="connsiteX16" fmla="*/ 1621554 w 2142383"/>
                    <a:gd name="connsiteY16" fmla="*/ 79048 h 552952"/>
                    <a:gd name="connsiteX17" fmla="*/ 1516022 w 2142383"/>
                    <a:gd name="connsiteY17" fmla="*/ 25069 h 552952"/>
                    <a:gd name="connsiteX18" fmla="*/ 1401721 w 2142383"/>
                    <a:gd name="connsiteY18" fmla="*/ 2140 h 552952"/>
                    <a:gd name="connsiteX19" fmla="*/ 1344495 w 2142383"/>
                    <a:gd name="connsiteY19" fmla="*/ 6470 h 552952"/>
                    <a:gd name="connsiteX20" fmla="*/ 1285709 w 2142383"/>
                    <a:gd name="connsiteY20" fmla="*/ 17405 h 552952"/>
                    <a:gd name="connsiteX21" fmla="*/ 1168225 w 2142383"/>
                    <a:gd name="connsiteY21" fmla="*/ 49991 h 552952"/>
                    <a:gd name="connsiteX22" fmla="*/ 1051781 w 2142383"/>
                    <a:gd name="connsiteY22" fmla="*/ 90264 h 552952"/>
                    <a:gd name="connsiteX23" fmla="*/ 939840 w 2142383"/>
                    <a:gd name="connsiteY23" fmla="*/ 136036 h 552952"/>
                    <a:gd name="connsiteX24" fmla="*/ 828245 w 2142383"/>
                    <a:gd name="connsiteY24" fmla="*/ 187893 h 552952"/>
                    <a:gd name="connsiteX25" fmla="*/ 717625 w 2142383"/>
                    <a:gd name="connsiteY25" fmla="*/ 242802 h 552952"/>
                    <a:gd name="connsiteX26" fmla="*/ 659467 w 2142383"/>
                    <a:gd name="connsiteY26" fmla="*/ 271751 h 552952"/>
                    <a:gd name="connsiteX27" fmla="*/ 608845 w 2142383"/>
                    <a:gd name="connsiteY27" fmla="*/ 296911 h 552952"/>
                    <a:gd name="connsiteX28" fmla="*/ 566927 w 2142383"/>
                    <a:gd name="connsiteY28" fmla="*/ 317978 h 552952"/>
                    <a:gd name="connsiteX29" fmla="*/ 497662 w 2142383"/>
                    <a:gd name="connsiteY29" fmla="*/ 352686 h 552952"/>
                    <a:gd name="connsiteX30" fmla="*/ 387778 w 2142383"/>
                    <a:gd name="connsiteY30" fmla="*/ 406730 h 552952"/>
                    <a:gd name="connsiteX31" fmla="*/ 278738 w 2142383"/>
                    <a:gd name="connsiteY31" fmla="*/ 457439 h 552952"/>
                    <a:gd name="connsiteX32" fmla="*/ 165476 w 2142383"/>
                    <a:gd name="connsiteY32" fmla="*/ 504056 h 552952"/>
                    <a:gd name="connsiteX33" fmla="*/ 53773 w 2142383"/>
                    <a:gd name="connsiteY33" fmla="*/ 541817 h 552952"/>
                    <a:gd name="connsiteX34" fmla="*/ 1224 w 2142383"/>
                    <a:gd name="connsiteY34" fmla="*/ 552946 h 552952"/>
                    <a:gd name="connsiteX35" fmla="*/ 11 w 2142383"/>
                    <a:gd name="connsiteY35" fmla="*/ 552015 h 552952"/>
                    <a:gd name="connsiteX36" fmla="*/ 942 w 2142383"/>
                    <a:gd name="connsiteY36" fmla="*/ 550803 h 552952"/>
                    <a:gd name="connsiteX37" fmla="*/ 53210 w 2142383"/>
                    <a:gd name="connsiteY37" fmla="*/ 539717 h 552952"/>
                    <a:gd name="connsiteX38" fmla="*/ 164697 w 2142383"/>
                    <a:gd name="connsiteY38" fmla="*/ 502021 h 552952"/>
                    <a:gd name="connsiteX39" fmla="*/ 277872 w 2142383"/>
                    <a:gd name="connsiteY39" fmla="*/ 455447 h 552952"/>
                    <a:gd name="connsiteX40" fmla="*/ 386825 w 2142383"/>
                    <a:gd name="connsiteY40" fmla="*/ 404781 h 552952"/>
                    <a:gd name="connsiteX41" fmla="*/ 496687 w 2142383"/>
                    <a:gd name="connsiteY41" fmla="*/ 350759 h 552952"/>
                    <a:gd name="connsiteX42" fmla="*/ 565931 w 2142383"/>
                    <a:gd name="connsiteY42" fmla="*/ 316051 h 552952"/>
                    <a:gd name="connsiteX43" fmla="*/ 607849 w 2142383"/>
                    <a:gd name="connsiteY43" fmla="*/ 294984 h 552952"/>
                    <a:gd name="connsiteX44" fmla="*/ 658493 w 2142383"/>
                    <a:gd name="connsiteY44" fmla="*/ 269824 h 552952"/>
                    <a:gd name="connsiteX45" fmla="*/ 716650 w 2142383"/>
                    <a:gd name="connsiteY45" fmla="*/ 240897 h 552952"/>
                    <a:gd name="connsiteX46" fmla="*/ 827292 w 2142383"/>
                    <a:gd name="connsiteY46" fmla="*/ 185966 h 552952"/>
                    <a:gd name="connsiteX47" fmla="*/ 938952 w 2142383"/>
                    <a:gd name="connsiteY47" fmla="*/ 134087 h 552952"/>
                    <a:gd name="connsiteX48" fmla="*/ 1051045 w 2142383"/>
                    <a:gd name="connsiteY48" fmla="*/ 88272 h 552952"/>
                    <a:gd name="connsiteX49" fmla="*/ 1167554 w 2142383"/>
                    <a:gd name="connsiteY49" fmla="*/ 47977 h 552952"/>
                    <a:gd name="connsiteX50" fmla="*/ 1285212 w 2142383"/>
                    <a:gd name="connsiteY50" fmla="*/ 15348 h 552952"/>
                    <a:gd name="connsiteX51" fmla="*/ 1344170 w 2142383"/>
                    <a:gd name="connsiteY51" fmla="*/ 4370 h 552952"/>
                    <a:gd name="connsiteX52" fmla="*/ 1401721 w 2142383"/>
                    <a:gd name="connsiteY52" fmla="*/ 18 h 552952"/>
                    <a:gd name="connsiteX53" fmla="*/ 1516758 w 2142383"/>
                    <a:gd name="connsiteY53" fmla="*/ 23099 h 552952"/>
                    <a:gd name="connsiteX54" fmla="*/ 1622680 w 2142383"/>
                    <a:gd name="connsiteY54" fmla="*/ 77294 h 552952"/>
                    <a:gd name="connsiteX55" fmla="*/ 1670250 w 2142383"/>
                    <a:gd name="connsiteY55" fmla="*/ 111158 h 552952"/>
                    <a:gd name="connsiteX56" fmla="*/ 1713099 w 2142383"/>
                    <a:gd name="connsiteY56" fmla="*/ 152427 h 552952"/>
                    <a:gd name="connsiteX57" fmla="*/ 1752939 w 2142383"/>
                    <a:gd name="connsiteY57" fmla="*/ 197355 h 552952"/>
                    <a:gd name="connsiteX58" fmla="*/ 1790245 w 2142383"/>
                    <a:gd name="connsiteY58" fmla="*/ 244729 h 552952"/>
                    <a:gd name="connsiteX59" fmla="*/ 1790679 w 2142383"/>
                    <a:gd name="connsiteY59" fmla="*/ 245292 h 552952"/>
                    <a:gd name="connsiteX60" fmla="*/ 1807567 w 2142383"/>
                    <a:gd name="connsiteY60" fmla="*/ 266576 h 552952"/>
                    <a:gd name="connsiteX61" fmla="*/ 1827574 w 2142383"/>
                    <a:gd name="connsiteY61" fmla="*/ 291931 h 552952"/>
                    <a:gd name="connsiteX62" fmla="*/ 1847732 w 2142383"/>
                    <a:gd name="connsiteY62" fmla="*/ 318693 h 552952"/>
                    <a:gd name="connsiteX63" fmla="*/ 1864685 w 2142383"/>
                    <a:gd name="connsiteY63" fmla="*/ 341276 h 552952"/>
                    <a:gd name="connsiteX64" fmla="*/ 1901775 w 2142383"/>
                    <a:gd name="connsiteY64" fmla="*/ 387936 h 552952"/>
                    <a:gd name="connsiteX65" fmla="*/ 1902208 w 2142383"/>
                    <a:gd name="connsiteY65" fmla="*/ 388477 h 552952"/>
                    <a:gd name="connsiteX66" fmla="*/ 1941831 w 2142383"/>
                    <a:gd name="connsiteY66" fmla="*/ 433622 h 552952"/>
                    <a:gd name="connsiteX67" fmla="*/ 1986067 w 2142383"/>
                    <a:gd name="connsiteY67" fmla="*/ 472964 h 552952"/>
                    <a:gd name="connsiteX68" fmla="*/ 2034697 w 2142383"/>
                    <a:gd name="connsiteY68" fmla="*/ 508386 h 552952"/>
                    <a:gd name="connsiteX69" fmla="*/ 2141442 w 2142383"/>
                    <a:gd name="connsiteY69" fmla="*/ 550846 h 552952"/>
                    <a:gd name="connsiteX70" fmla="*/ 2142373 w 2142383"/>
                    <a:gd name="connsiteY70" fmla="*/ 552058 h 552952"/>
                    <a:gd name="connsiteX71" fmla="*/ 2141355 w 2142383"/>
                    <a:gd name="connsiteY71" fmla="*/ 552903 h 552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142383" h="552952">
                      <a:moveTo>
                        <a:pt x="2141355" y="552903"/>
                      </a:moveTo>
                      <a:cubicBezTo>
                        <a:pt x="2141312" y="552903"/>
                        <a:pt x="2141268" y="552903"/>
                        <a:pt x="2141203" y="552903"/>
                      </a:cubicBezTo>
                      <a:cubicBezTo>
                        <a:pt x="2107275" y="548486"/>
                        <a:pt x="2072068" y="534499"/>
                        <a:pt x="2033571" y="510140"/>
                      </a:cubicBezTo>
                      <a:cubicBezTo>
                        <a:pt x="2018328" y="500483"/>
                        <a:pt x="2002804" y="489181"/>
                        <a:pt x="1984724" y="474587"/>
                      </a:cubicBezTo>
                      <a:cubicBezTo>
                        <a:pt x="1970044" y="462722"/>
                        <a:pt x="1954498" y="449709"/>
                        <a:pt x="1940294" y="435072"/>
                      </a:cubicBezTo>
                      <a:cubicBezTo>
                        <a:pt x="1927909" y="422298"/>
                        <a:pt x="1915264" y="407921"/>
                        <a:pt x="1900541" y="389798"/>
                      </a:cubicBezTo>
                      <a:lnTo>
                        <a:pt x="1900108" y="389257"/>
                      </a:lnTo>
                      <a:cubicBezTo>
                        <a:pt x="1887766" y="374079"/>
                        <a:pt x="1875013" y="358381"/>
                        <a:pt x="1862975" y="342532"/>
                      </a:cubicBezTo>
                      <a:cubicBezTo>
                        <a:pt x="1857280" y="335040"/>
                        <a:pt x="1851651" y="327483"/>
                        <a:pt x="1845999" y="319949"/>
                      </a:cubicBezTo>
                      <a:cubicBezTo>
                        <a:pt x="1839417" y="311158"/>
                        <a:pt x="1832619" y="302064"/>
                        <a:pt x="1825863" y="293187"/>
                      </a:cubicBezTo>
                      <a:cubicBezTo>
                        <a:pt x="1819346" y="284634"/>
                        <a:pt x="1812504" y="276125"/>
                        <a:pt x="1805878" y="267875"/>
                      </a:cubicBezTo>
                      <a:cubicBezTo>
                        <a:pt x="1800292" y="260925"/>
                        <a:pt x="1794533" y="253737"/>
                        <a:pt x="1788968" y="246548"/>
                      </a:cubicBezTo>
                      <a:lnTo>
                        <a:pt x="1788535" y="245985"/>
                      </a:lnTo>
                      <a:cubicBezTo>
                        <a:pt x="1776453" y="230374"/>
                        <a:pt x="1763960" y="214222"/>
                        <a:pt x="1751272" y="198654"/>
                      </a:cubicBezTo>
                      <a:cubicBezTo>
                        <a:pt x="1737501" y="181765"/>
                        <a:pt x="1722799" y="165829"/>
                        <a:pt x="1711540" y="153834"/>
                      </a:cubicBezTo>
                      <a:cubicBezTo>
                        <a:pt x="1696579" y="137898"/>
                        <a:pt x="1682613" y="124474"/>
                        <a:pt x="1668864" y="112739"/>
                      </a:cubicBezTo>
                      <a:cubicBezTo>
                        <a:pt x="1653599" y="99726"/>
                        <a:pt x="1637100" y="88856"/>
                        <a:pt x="1621554" y="79048"/>
                      </a:cubicBezTo>
                      <a:cubicBezTo>
                        <a:pt x="1582602" y="54516"/>
                        <a:pt x="1549085" y="37346"/>
                        <a:pt x="1516022" y="25069"/>
                      </a:cubicBezTo>
                      <a:cubicBezTo>
                        <a:pt x="1476183" y="10259"/>
                        <a:pt x="1437729" y="2530"/>
                        <a:pt x="1401721" y="2140"/>
                      </a:cubicBezTo>
                      <a:cubicBezTo>
                        <a:pt x="1384854" y="1988"/>
                        <a:pt x="1366688" y="3331"/>
                        <a:pt x="1344495" y="6470"/>
                      </a:cubicBezTo>
                      <a:cubicBezTo>
                        <a:pt x="1325571" y="9155"/>
                        <a:pt x="1305803" y="12836"/>
                        <a:pt x="1285709" y="17405"/>
                      </a:cubicBezTo>
                      <a:cubicBezTo>
                        <a:pt x="1247948" y="26022"/>
                        <a:pt x="1209516" y="36675"/>
                        <a:pt x="1168225" y="49991"/>
                      </a:cubicBezTo>
                      <a:cubicBezTo>
                        <a:pt x="1128732" y="62722"/>
                        <a:pt x="1089629" y="76731"/>
                        <a:pt x="1051781" y="90264"/>
                      </a:cubicBezTo>
                      <a:cubicBezTo>
                        <a:pt x="1010317" y="105095"/>
                        <a:pt x="970174" y="122504"/>
                        <a:pt x="939840" y="136036"/>
                      </a:cubicBezTo>
                      <a:cubicBezTo>
                        <a:pt x="902858" y="152513"/>
                        <a:pt x="865313" y="169943"/>
                        <a:pt x="828245" y="187893"/>
                      </a:cubicBezTo>
                      <a:cubicBezTo>
                        <a:pt x="790895" y="205972"/>
                        <a:pt x="753654" y="224701"/>
                        <a:pt x="717625" y="242802"/>
                      </a:cubicBezTo>
                      <a:cubicBezTo>
                        <a:pt x="698268" y="252524"/>
                        <a:pt x="678543" y="262289"/>
                        <a:pt x="659467" y="271751"/>
                      </a:cubicBezTo>
                      <a:cubicBezTo>
                        <a:pt x="642579" y="280109"/>
                        <a:pt x="625690" y="288467"/>
                        <a:pt x="608845" y="296911"/>
                      </a:cubicBezTo>
                      <a:cubicBezTo>
                        <a:pt x="594858" y="303904"/>
                        <a:pt x="580892" y="310941"/>
                        <a:pt x="566927" y="317978"/>
                      </a:cubicBezTo>
                      <a:cubicBezTo>
                        <a:pt x="544235" y="329389"/>
                        <a:pt x="520786" y="341189"/>
                        <a:pt x="497662" y="352686"/>
                      </a:cubicBezTo>
                      <a:cubicBezTo>
                        <a:pt x="455050" y="373884"/>
                        <a:pt x="420126" y="391054"/>
                        <a:pt x="387778" y="406730"/>
                      </a:cubicBezTo>
                      <a:cubicBezTo>
                        <a:pt x="353546" y="423315"/>
                        <a:pt x="316651" y="440940"/>
                        <a:pt x="278738" y="457439"/>
                      </a:cubicBezTo>
                      <a:cubicBezTo>
                        <a:pt x="235802" y="476125"/>
                        <a:pt x="199816" y="490935"/>
                        <a:pt x="165476" y="504056"/>
                      </a:cubicBezTo>
                      <a:cubicBezTo>
                        <a:pt x="124402" y="519754"/>
                        <a:pt x="89694" y="532182"/>
                        <a:pt x="53773" y="541817"/>
                      </a:cubicBezTo>
                      <a:cubicBezTo>
                        <a:pt x="38378" y="545953"/>
                        <a:pt x="20104" y="550500"/>
                        <a:pt x="1224" y="552946"/>
                      </a:cubicBezTo>
                      <a:cubicBezTo>
                        <a:pt x="639" y="553011"/>
                        <a:pt x="98" y="552600"/>
                        <a:pt x="11" y="552015"/>
                      </a:cubicBezTo>
                      <a:cubicBezTo>
                        <a:pt x="-76" y="551431"/>
                        <a:pt x="357" y="550889"/>
                        <a:pt x="942" y="550803"/>
                      </a:cubicBezTo>
                      <a:cubicBezTo>
                        <a:pt x="19671" y="548356"/>
                        <a:pt x="37880" y="543831"/>
                        <a:pt x="53210" y="539717"/>
                      </a:cubicBezTo>
                      <a:cubicBezTo>
                        <a:pt x="89044" y="530103"/>
                        <a:pt x="123688" y="517697"/>
                        <a:pt x="164697" y="502021"/>
                      </a:cubicBezTo>
                      <a:cubicBezTo>
                        <a:pt x="198993" y="488921"/>
                        <a:pt x="234957" y="474111"/>
                        <a:pt x="277872" y="455447"/>
                      </a:cubicBezTo>
                      <a:cubicBezTo>
                        <a:pt x="315763" y="438970"/>
                        <a:pt x="352636" y="421367"/>
                        <a:pt x="386825" y="404781"/>
                      </a:cubicBezTo>
                      <a:cubicBezTo>
                        <a:pt x="419173" y="389105"/>
                        <a:pt x="454076" y="371935"/>
                        <a:pt x="496687" y="350759"/>
                      </a:cubicBezTo>
                      <a:cubicBezTo>
                        <a:pt x="519812" y="339262"/>
                        <a:pt x="543261" y="327462"/>
                        <a:pt x="565931" y="316051"/>
                      </a:cubicBezTo>
                      <a:cubicBezTo>
                        <a:pt x="579896" y="309014"/>
                        <a:pt x="593862" y="301999"/>
                        <a:pt x="607849" y="294984"/>
                      </a:cubicBezTo>
                      <a:cubicBezTo>
                        <a:pt x="624694" y="286539"/>
                        <a:pt x="641604" y="278182"/>
                        <a:pt x="658493" y="269824"/>
                      </a:cubicBezTo>
                      <a:cubicBezTo>
                        <a:pt x="677568" y="260384"/>
                        <a:pt x="697293" y="250619"/>
                        <a:pt x="716650" y="240897"/>
                      </a:cubicBezTo>
                      <a:cubicBezTo>
                        <a:pt x="752679" y="222774"/>
                        <a:pt x="789921" y="204045"/>
                        <a:pt x="827292" y="185966"/>
                      </a:cubicBezTo>
                      <a:cubicBezTo>
                        <a:pt x="864382" y="168016"/>
                        <a:pt x="901949" y="150565"/>
                        <a:pt x="938952" y="134087"/>
                      </a:cubicBezTo>
                      <a:cubicBezTo>
                        <a:pt x="969330" y="120555"/>
                        <a:pt x="1009538" y="103125"/>
                        <a:pt x="1051045" y="88272"/>
                      </a:cubicBezTo>
                      <a:cubicBezTo>
                        <a:pt x="1088892" y="74739"/>
                        <a:pt x="1128039" y="60730"/>
                        <a:pt x="1167554" y="47977"/>
                      </a:cubicBezTo>
                      <a:cubicBezTo>
                        <a:pt x="1208888" y="34640"/>
                        <a:pt x="1247385" y="23965"/>
                        <a:pt x="1285212" y="15348"/>
                      </a:cubicBezTo>
                      <a:cubicBezTo>
                        <a:pt x="1305370" y="10757"/>
                        <a:pt x="1325203" y="7055"/>
                        <a:pt x="1344170" y="4370"/>
                      </a:cubicBezTo>
                      <a:cubicBezTo>
                        <a:pt x="1366472" y="1209"/>
                        <a:pt x="1384746" y="-177"/>
                        <a:pt x="1401721" y="18"/>
                      </a:cubicBezTo>
                      <a:cubicBezTo>
                        <a:pt x="1437988" y="429"/>
                        <a:pt x="1476681" y="8181"/>
                        <a:pt x="1516758" y="23099"/>
                      </a:cubicBezTo>
                      <a:cubicBezTo>
                        <a:pt x="1549951" y="35441"/>
                        <a:pt x="1583598" y="52654"/>
                        <a:pt x="1622680" y="77294"/>
                      </a:cubicBezTo>
                      <a:cubicBezTo>
                        <a:pt x="1638291" y="87146"/>
                        <a:pt x="1654877" y="98058"/>
                        <a:pt x="1670250" y="111158"/>
                      </a:cubicBezTo>
                      <a:cubicBezTo>
                        <a:pt x="1684064" y="122937"/>
                        <a:pt x="1698073" y="136447"/>
                        <a:pt x="1713099" y="152427"/>
                      </a:cubicBezTo>
                      <a:cubicBezTo>
                        <a:pt x="1724380" y="164444"/>
                        <a:pt x="1739125" y="180401"/>
                        <a:pt x="1752939" y="197355"/>
                      </a:cubicBezTo>
                      <a:cubicBezTo>
                        <a:pt x="1765649" y="212944"/>
                        <a:pt x="1778142" y="229097"/>
                        <a:pt x="1790245" y="244729"/>
                      </a:cubicBezTo>
                      <a:lnTo>
                        <a:pt x="1790679" y="245292"/>
                      </a:lnTo>
                      <a:cubicBezTo>
                        <a:pt x="1796221" y="252459"/>
                        <a:pt x="1801981" y="259626"/>
                        <a:pt x="1807567" y="266576"/>
                      </a:cubicBezTo>
                      <a:cubicBezTo>
                        <a:pt x="1814193" y="274826"/>
                        <a:pt x="1821035" y="283357"/>
                        <a:pt x="1827574" y="291931"/>
                      </a:cubicBezTo>
                      <a:cubicBezTo>
                        <a:pt x="1834351" y="300808"/>
                        <a:pt x="1841149" y="309902"/>
                        <a:pt x="1847732" y="318693"/>
                      </a:cubicBezTo>
                      <a:cubicBezTo>
                        <a:pt x="1853361" y="326228"/>
                        <a:pt x="1859012" y="333763"/>
                        <a:pt x="1864685" y="341276"/>
                      </a:cubicBezTo>
                      <a:cubicBezTo>
                        <a:pt x="1876680" y="357104"/>
                        <a:pt x="1889433" y="372780"/>
                        <a:pt x="1901775" y="387936"/>
                      </a:cubicBezTo>
                      <a:lnTo>
                        <a:pt x="1902208" y="388477"/>
                      </a:lnTo>
                      <a:cubicBezTo>
                        <a:pt x="1916910" y="406557"/>
                        <a:pt x="1929490" y="420890"/>
                        <a:pt x="1941831" y="433622"/>
                      </a:cubicBezTo>
                      <a:cubicBezTo>
                        <a:pt x="1955948" y="448172"/>
                        <a:pt x="1971430" y="461142"/>
                        <a:pt x="1986067" y="472964"/>
                      </a:cubicBezTo>
                      <a:cubicBezTo>
                        <a:pt x="2004059" y="487514"/>
                        <a:pt x="2019519" y="498773"/>
                        <a:pt x="2034697" y="508386"/>
                      </a:cubicBezTo>
                      <a:cubicBezTo>
                        <a:pt x="2072913" y="532572"/>
                        <a:pt x="2107838" y="546451"/>
                        <a:pt x="2141442" y="550846"/>
                      </a:cubicBezTo>
                      <a:cubicBezTo>
                        <a:pt x="2142026" y="550933"/>
                        <a:pt x="2142459" y="551474"/>
                        <a:pt x="2142373" y="552058"/>
                      </a:cubicBezTo>
                      <a:cubicBezTo>
                        <a:pt x="2142351" y="552513"/>
                        <a:pt x="2141896" y="552903"/>
                        <a:pt x="2141355" y="5529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04525BCE-C310-63A1-9454-4F33E4BBD3AC}"/>
                    </a:ext>
                  </a:extLst>
                </p:cNvPr>
                <p:cNvSpPr/>
                <p:nvPr/>
              </p:nvSpPr>
              <p:spPr>
                <a:xfrm>
                  <a:off x="6385265" y="1392177"/>
                  <a:ext cx="2156246" cy="559876"/>
                </a:xfrm>
                <a:custGeom>
                  <a:avLst/>
                  <a:gdLst>
                    <a:gd name="connsiteX0" fmla="*/ 1086 w 2156246"/>
                    <a:gd name="connsiteY0" fmla="*/ 559854 h 559876"/>
                    <a:gd name="connsiteX1" fmla="*/ 3 w 2156246"/>
                    <a:gd name="connsiteY1" fmla="*/ 558858 h 559876"/>
                    <a:gd name="connsiteX2" fmla="*/ 999 w 2156246"/>
                    <a:gd name="connsiteY2" fmla="*/ 557689 h 559876"/>
                    <a:gd name="connsiteX3" fmla="*/ 54111 w 2156246"/>
                    <a:gd name="connsiteY3" fmla="*/ 548855 h 559876"/>
                    <a:gd name="connsiteX4" fmla="*/ 167330 w 2156246"/>
                    <a:gd name="connsiteY4" fmla="*/ 513692 h 559876"/>
                    <a:gd name="connsiteX5" fmla="*/ 282086 w 2156246"/>
                    <a:gd name="connsiteY5" fmla="*/ 467443 h 559876"/>
                    <a:gd name="connsiteX6" fmla="*/ 391992 w 2156246"/>
                    <a:gd name="connsiteY6" fmla="*/ 416366 h 559876"/>
                    <a:gd name="connsiteX7" fmla="*/ 503456 w 2156246"/>
                    <a:gd name="connsiteY7" fmla="*/ 361500 h 559876"/>
                    <a:gd name="connsiteX8" fmla="*/ 578372 w 2156246"/>
                    <a:gd name="connsiteY8" fmla="*/ 323587 h 559876"/>
                    <a:gd name="connsiteX9" fmla="*/ 615960 w 2156246"/>
                    <a:gd name="connsiteY9" fmla="*/ 304468 h 559876"/>
                    <a:gd name="connsiteX10" fmla="*/ 673880 w 2156246"/>
                    <a:gd name="connsiteY10" fmla="*/ 275476 h 559876"/>
                    <a:gd name="connsiteX11" fmla="*/ 726104 w 2156246"/>
                    <a:gd name="connsiteY11" fmla="*/ 249364 h 559876"/>
                    <a:gd name="connsiteX12" fmla="*/ 746890 w 2156246"/>
                    <a:gd name="connsiteY12" fmla="*/ 238841 h 559876"/>
                    <a:gd name="connsiteX13" fmla="*/ 838933 w 2156246"/>
                    <a:gd name="connsiteY13" fmla="*/ 192874 h 559876"/>
                    <a:gd name="connsiteX14" fmla="*/ 951632 w 2156246"/>
                    <a:gd name="connsiteY14" fmla="*/ 140108 h 559876"/>
                    <a:gd name="connsiteX15" fmla="*/ 1064136 w 2156246"/>
                    <a:gd name="connsiteY15" fmla="*/ 92408 h 559876"/>
                    <a:gd name="connsiteX16" fmla="*/ 1181317 w 2156246"/>
                    <a:gd name="connsiteY16" fmla="*/ 50512 h 559876"/>
                    <a:gd name="connsiteX17" fmla="*/ 1299450 w 2156246"/>
                    <a:gd name="connsiteY17" fmla="*/ 17189 h 559876"/>
                    <a:gd name="connsiteX18" fmla="*/ 1418212 w 2156246"/>
                    <a:gd name="connsiteY18" fmla="*/ 41 h 559876"/>
                    <a:gd name="connsiteX19" fmla="*/ 1535176 w 2156246"/>
                    <a:gd name="connsiteY19" fmla="*/ 19809 h 559876"/>
                    <a:gd name="connsiteX20" fmla="*/ 1589328 w 2156246"/>
                    <a:gd name="connsiteY20" fmla="*/ 42479 h 559876"/>
                    <a:gd name="connsiteX21" fmla="*/ 1641380 w 2156246"/>
                    <a:gd name="connsiteY21" fmla="*/ 73506 h 559876"/>
                    <a:gd name="connsiteX22" fmla="*/ 1688494 w 2156246"/>
                    <a:gd name="connsiteY22" fmla="*/ 108171 h 559876"/>
                    <a:gd name="connsiteX23" fmla="*/ 1730737 w 2156246"/>
                    <a:gd name="connsiteY23" fmla="*/ 150826 h 559876"/>
                    <a:gd name="connsiteX24" fmla="*/ 1770577 w 2156246"/>
                    <a:gd name="connsiteY24" fmla="*/ 197118 h 559876"/>
                    <a:gd name="connsiteX25" fmla="*/ 1802059 w 2156246"/>
                    <a:gd name="connsiteY25" fmla="*/ 239664 h 559876"/>
                    <a:gd name="connsiteX26" fmla="*/ 1807299 w 2156246"/>
                    <a:gd name="connsiteY26" fmla="*/ 246961 h 559876"/>
                    <a:gd name="connsiteX27" fmla="*/ 1824751 w 2156246"/>
                    <a:gd name="connsiteY27" fmla="*/ 270540 h 559876"/>
                    <a:gd name="connsiteX28" fmla="*/ 1843718 w 2156246"/>
                    <a:gd name="connsiteY28" fmla="*/ 296241 h 559876"/>
                    <a:gd name="connsiteX29" fmla="*/ 1863400 w 2156246"/>
                    <a:gd name="connsiteY29" fmla="*/ 324540 h 559876"/>
                    <a:gd name="connsiteX30" fmla="*/ 1878902 w 2156246"/>
                    <a:gd name="connsiteY30" fmla="*/ 346971 h 559876"/>
                    <a:gd name="connsiteX31" fmla="*/ 1909389 w 2156246"/>
                    <a:gd name="connsiteY31" fmla="*/ 387785 h 559876"/>
                    <a:gd name="connsiteX32" fmla="*/ 1916057 w 2156246"/>
                    <a:gd name="connsiteY32" fmla="*/ 396468 h 559876"/>
                    <a:gd name="connsiteX33" fmla="*/ 1954122 w 2156246"/>
                    <a:gd name="connsiteY33" fmla="*/ 443366 h 559876"/>
                    <a:gd name="connsiteX34" fmla="*/ 1997556 w 2156246"/>
                    <a:gd name="connsiteY34" fmla="*/ 484224 h 559876"/>
                    <a:gd name="connsiteX35" fmla="*/ 2045558 w 2156246"/>
                    <a:gd name="connsiteY35" fmla="*/ 519408 h 559876"/>
                    <a:gd name="connsiteX36" fmla="*/ 2155248 w 2156246"/>
                    <a:gd name="connsiteY36" fmla="*/ 557711 h 559876"/>
                    <a:gd name="connsiteX37" fmla="*/ 2156244 w 2156246"/>
                    <a:gd name="connsiteY37" fmla="*/ 558880 h 559876"/>
                    <a:gd name="connsiteX38" fmla="*/ 2155074 w 2156246"/>
                    <a:gd name="connsiteY38" fmla="*/ 559876 h 559876"/>
                    <a:gd name="connsiteX39" fmla="*/ 2044432 w 2156246"/>
                    <a:gd name="connsiteY39" fmla="*/ 521270 h 559876"/>
                    <a:gd name="connsiteX40" fmla="*/ 1996170 w 2156246"/>
                    <a:gd name="connsiteY40" fmla="*/ 485891 h 559876"/>
                    <a:gd name="connsiteX41" fmla="*/ 1952519 w 2156246"/>
                    <a:gd name="connsiteY41" fmla="*/ 444817 h 559876"/>
                    <a:gd name="connsiteX42" fmla="*/ 1914347 w 2156246"/>
                    <a:gd name="connsiteY42" fmla="*/ 397789 h 559876"/>
                    <a:gd name="connsiteX43" fmla="*/ 1907678 w 2156246"/>
                    <a:gd name="connsiteY43" fmla="*/ 389128 h 559876"/>
                    <a:gd name="connsiteX44" fmla="*/ 1877127 w 2156246"/>
                    <a:gd name="connsiteY44" fmla="*/ 348249 h 559876"/>
                    <a:gd name="connsiteX45" fmla="*/ 1861602 w 2156246"/>
                    <a:gd name="connsiteY45" fmla="*/ 325796 h 559876"/>
                    <a:gd name="connsiteX46" fmla="*/ 1841942 w 2156246"/>
                    <a:gd name="connsiteY46" fmla="*/ 297518 h 559876"/>
                    <a:gd name="connsiteX47" fmla="*/ 1822997 w 2156246"/>
                    <a:gd name="connsiteY47" fmla="*/ 271860 h 559876"/>
                    <a:gd name="connsiteX48" fmla="*/ 1805524 w 2156246"/>
                    <a:gd name="connsiteY48" fmla="*/ 248260 h 559876"/>
                    <a:gd name="connsiteX49" fmla="*/ 1800284 w 2156246"/>
                    <a:gd name="connsiteY49" fmla="*/ 240963 h 559876"/>
                    <a:gd name="connsiteX50" fmla="*/ 1768867 w 2156246"/>
                    <a:gd name="connsiteY50" fmla="*/ 198482 h 559876"/>
                    <a:gd name="connsiteX51" fmla="*/ 1729114 w 2156246"/>
                    <a:gd name="connsiteY51" fmla="*/ 152298 h 559876"/>
                    <a:gd name="connsiteX52" fmla="*/ 1687044 w 2156246"/>
                    <a:gd name="connsiteY52" fmla="*/ 109817 h 559876"/>
                    <a:gd name="connsiteX53" fmla="*/ 1640167 w 2156246"/>
                    <a:gd name="connsiteY53" fmla="*/ 75325 h 559876"/>
                    <a:gd name="connsiteX54" fmla="*/ 1588310 w 2156246"/>
                    <a:gd name="connsiteY54" fmla="*/ 44427 h 559876"/>
                    <a:gd name="connsiteX55" fmla="*/ 1534462 w 2156246"/>
                    <a:gd name="connsiteY55" fmla="*/ 21888 h 559876"/>
                    <a:gd name="connsiteX56" fmla="*/ 1418234 w 2156246"/>
                    <a:gd name="connsiteY56" fmla="*/ 2228 h 559876"/>
                    <a:gd name="connsiteX57" fmla="*/ 1299927 w 2156246"/>
                    <a:gd name="connsiteY57" fmla="*/ 19333 h 559876"/>
                    <a:gd name="connsiteX58" fmla="*/ 1182010 w 2156246"/>
                    <a:gd name="connsiteY58" fmla="*/ 52590 h 559876"/>
                    <a:gd name="connsiteX59" fmla="*/ 1064916 w 2156246"/>
                    <a:gd name="connsiteY59" fmla="*/ 94444 h 559876"/>
                    <a:gd name="connsiteX60" fmla="*/ 952541 w 2156246"/>
                    <a:gd name="connsiteY60" fmla="*/ 142078 h 559876"/>
                    <a:gd name="connsiteX61" fmla="*/ 839886 w 2156246"/>
                    <a:gd name="connsiteY61" fmla="*/ 194822 h 559876"/>
                    <a:gd name="connsiteX62" fmla="*/ 747865 w 2156246"/>
                    <a:gd name="connsiteY62" fmla="*/ 240768 h 559876"/>
                    <a:gd name="connsiteX63" fmla="*/ 727079 w 2156246"/>
                    <a:gd name="connsiteY63" fmla="*/ 251291 h 559876"/>
                    <a:gd name="connsiteX64" fmla="*/ 674854 w 2156246"/>
                    <a:gd name="connsiteY64" fmla="*/ 277403 h 559876"/>
                    <a:gd name="connsiteX65" fmla="*/ 616956 w 2156246"/>
                    <a:gd name="connsiteY65" fmla="*/ 306395 h 559876"/>
                    <a:gd name="connsiteX66" fmla="*/ 579390 w 2156246"/>
                    <a:gd name="connsiteY66" fmla="*/ 325514 h 559876"/>
                    <a:gd name="connsiteX67" fmla="*/ 504452 w 2156246"/>
                    <a:gd name="connsiteY67" fmla="*/ 363449 h 559876"/>
                    <a:gd name="connsiteX68" fmla="*/ 392966 w 2156246"/>
                    <a:gd name="connsiteY68" fmla="*/ 418336 h 559876"/>
                    <a:gd name="connsiteX69" fmla="*/ 282974 w 2156246"/>
                    <a:gd name="connsiteY69" fmla="*/ 469457 h 559876"/>
                    <a:gd name="connsiteX70" fmla="*/ 168109 w 2156246"/>
                    <a:gd name="connsiteY70" fmla="*/ 515749 h 559876"/>
                    <a:gd name="connsiteX71" fmla="*/ 54631 w 2156246"/>
                    <a:gd name="connsiteY71" fmla="*/ 550999 h 559876"/>
                    <a:gd name="connsiteX72" fmla="*/ 1215 w 2156246"/>
                    <a:gd name="connsiteY72" fmla="*/ 559876 h 559876"/>
                    <a:gd name="connsiteX73" fmla="*/ 1086 w 2156246"/>
                    <a:gd name="connsiteY73" fmla="*/ 559854 h 5598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2156246" h="559876">
                      <a:moveTo>
                        <a:pt x="1086" y="559854"/>
                      </a:moveTo>
                      <a:cubicBezTo>
                        <a:pt x="523" y="559854"/>
                        <a:pt x="46" y="559421"/>
                        <a:pt x="3" y="558858"/>
                      </a:cubicBezTo>
                      <a:cubicBezTo>
                        <a:pt x="-40" y="558274"/>
                        <a:pt x="393" y="557732"/>
                        <a:pt x="999" y="557689"/>
                      </a:cubicBezTo>
                      <a:cubicBezTo>
                        <a:pt x="16935" y="556325"/>
                        <a:pt x="33802" y="553532"/>
                        <a:pt x="54111" y="548855"/>
                      </a:cubicBezTo>
                      <a:cubicBezTo>
                        <a:pt x="96138" y="539198"/>
                        <a:pt x="136692" y="524973"/>
                        <a:pt x="167330" y="513692"/>
                      </a:cubicBezTo>
                      <a:cubicBezTo>
                        <a:pt x="202991" y="500528"/>
                        <a:pt x="240536" y="485393"/>
                        <a:pt x="282086" y="467443"/>
                      </a:cubicBezTo>
                      <a:cubicBezTo>
                        <a:pt x="322640" y="449927"/>
                        <a:pt x="362112" y="430938"/>
                        <a:pt x="391992" y="416366"/>
                      </a:cubicBezTo>
                      <a:cubicBezTo>
                        <a:pt x="427717" y="398936"/>
                        <a:pt x="465933" y="380207"/>
                        <a:pt x="503456" y="361500"/>
                      </a:cubicBezTo>
                      <a:cubicBezTo>
                        <a:pt x="528508" y="349007"/>
                        <a:pt x="553862" y="336080"/>
                        <a:pt x="578372" y="323587"/>
                      </a:cubicBezTo>
                      <a:cubicBezTo>
                        <a:pt x="590887" y="317200"/>
                        <a:pt x="603424" y="310812"/>
                        <a:pt x="615960" y="304468"/>
                      </a:cubicBezTo>
                      <a:cubicBezTo>
                        <a:pt x="635209" y="294703"/>
                        <a:pt x="654869" y="284938"/>
                        <a:pt x="673880" y="275476"/>
                      </a:cubicBezTo>
                      <a:cubicBezTo>
                        <a:pt x="691006" y="266945"/>
                        <a:pt x="708739" y="258155"/>
                        <a:pt x="726104" y="249364"/>
                      </a:cubicBezTo>
                      <a:lnTo>
                        <a:pt x="746890" y="238841"/>
                      </a:lnTo>
                      <a:cubicBezTo>
                        <a:pt x="776987" y="223620"/>
                        <a:pt x="808079" y="207857"/>
                        <a:pt x="838933" y="192874"/>
                      </a:cubicBezTo>
                      <a:cubicBezTo>
                        <a:pt x="879769" y="173041"/>
                        <a:pt x="920605" y="154268"/>
                        <a:pt x="951632" y="140108"/>
                      </a:cubicBezTo>
                      <a:cubicBezTo>
                        <a:pt x="984630" y="125060"/>
                        <a:pt x="1023820" y="107630"/>
                        <a:pt x="1064136" y="92408"/>
                      </a:cubicBezTo>
                      <a:cubicBezTo>
                        <a:pt x="1107548" y="76018"/>
                        <a:pt x="1145872" y="62312"/>
                        <a:pt x="1181317" y="50512"/>
                      </a:cubicBezTo>
                      <a:cubicBezTo>
                        <a:pt x="1220767" y="37369"/>
                        <a:pt x="1260498" y="26153"/>
                        <a:pt x="1299450" y="17189"/>
                      </a:cubicBezTo>
                      <a:cubicBezTo>
                        <a:pt x="1334527" y="9113"/>
                        <a:pt x="1376077" y="755"/>
                        <a:pt x="1418212" y="41"/>
                      </a:cubicBezTo>
                      <a:cubicBezTo>
                        <a:pt x="1455367" y="-587"/>
                        <a:pt x="1494709" y="6060"/>
                        <a:pt x="1535176" y="19809"/>
                      </a:cubicBezTo>
                      <a:cubicBezTo>
                        <a:pt x="1555204" y="26608"/>
                        <a:pt x="1572916" y="34034"/>
                        <a:pt x="1589328" y="42479"/>
                      </a:cubicBezTo>
                      <a:cubicBezTo>
                        <a:pt x="1605459" y="50771"/>
                        <a:pt x="1621979" y="60645"/>
                        <a:pt x="1641380" y="73506"/>
                      </a:cubicBezTo>
                      <a:cubicBezTo>
                        <a:pt x="1657878" y="84462"/>
                        <a:pt x="1673901" y="95331"/>
                        <a:pt x="1688494" y="108171"/>
                      </a:cubicBezTo>
                      <a:cubicBezTo>
                        <a:pt x="1704668" y="122396"/>
                        <a:pt x="1718937" y="137704"/>
                        <a:pt x="1730737" y="150826"/>
                      </a:cubicBezTo>
                      <a:cubicBezTo>
                        <a:pt x="1744054" y="165614"/>
                        <a:pt x="1757824" y="180879"/>
                        <a:pt x="1770577" y="197118"/>
                      </a:cubicBezTo>
                      <a:cubicBezTo>
                        <a:pt x="1781490" y="210997"/>
                        <a:pt x="1791948" y="225568"/>
                        <a:pt x="1802059" y="239664"/>
                      </a:cubicBezTo>
                      <a:lnTo>
                        <a:pt x="1807299" y="246961"/>
                      </a:lnTo>
                      <a:cubicBezTo>
                        <a:pt x="1813015" y="254885"/>
                        <a:pt x="1818970" y="262832"/>
                        <a:pt x="1824751" y="270540"/>
                      </a:cubicBezTo>
                      <a:cubicBezTo>
                        <a:pt x="1831030" y="278919"/>
                        <a:pt x="1837547" y="287558"/>
                        <a:pt x="1843718" y="296241"/>
                      </a:cubicBezTo>
                      <a:cubicBezTo>
                        <a:pt x="1850387" y="305594"/>
                        <a:pt x="1857012" y="315229"/>
                        <a:pt x="1863400" y="324540"/>
                      </a:cubicBezTo>
                      <a:cubicBezTo>
                        <a:pt x="1868466" y="331902"/>
                        <a:pt x="1873684" y="339523"/>
                        <a:pt x="1878902" y="346971"/>
                      </a:cubicBezTo>
                      <a:cubicBezTo>
                        <a:pt x="1888667" y="360872"/>
                        <a:pt x="1899212" y="374556"/>
                        <a:pt x="1909389" y="387785"/>
                      </a:cubicBezTo>
                      <a:cubicBezTo>
                        <a:pt x="1911619" y="390665"/>
                        <a:pt x="1913849" y="393567"/>
                        <a:pt x="1916057" y="396468"/>
                      </a:cubicBezTo>
                      <a:cubicBezTo>
                        <a:pt x="1926753" y="410434"/>
                        <a:pt x="1940091" y="427820"/>
                        <a:pt x="1954122" y="443366"/>
                      </a:cubicBezTo>
                      <a:cubicBezTo>
                        <a:pt x="1965597" y="456076"/>
                        <a:pt x="1979000" y="468677"/>
                        <a:pt x="1997556" y="484224"/>
                      </a:cubicBezTo>
                      <a:cubicBezTo>
                        <a:pt x="2014358" y="498298"/>
                        <a:pt x="2030055" y="509816"/>
                        <a:pt x="2045558" y="519408"/>
                      </a:cubicBezTo>
                      <a:cubicBezTo>
                        <a:pt x="2081544" y="541688"/>
                        <a:pt x="2118461" y="554571"/>
                        <a:pt x="2155248" y="557711"/>
                      </a:cubicBezTo>
                      <a:cubicBezTo>
                        <a:pt x="2155854" y="557754"/>
                        <a:pt x="2156287" y="558295"/>
                        <a:pt x="2156244" y="558880"/>
                      </a:cubicBezTo>
                      <a:cubicBezTo>
                        <a:pt x="2156200" y="559465"/>
                        <a:pt x="2155659" y="559898"/>
                        <a:pt x="2155074" y="559876"/>
                      </a:cubicBezTo>
                      <a:cubicBezTo>
                        <a:pt x="2117941" y="556715"/>
                        <a:pt x="2080721" y="543723"/>
                        <a:pt x="2044432" y="521270"/>
                      </a:cubicBezTo>
                      <a:cubicBezTo>
                        <a:pt x="2028843" y="511614"/>
                        <a:pt x="2013059" y="500051"/>
                        <a:pt x="1996170" y="485891"/>
                      </a:cubicBezTo>
                      <a:cubicBezTo>
                        <a:pt x="1977528" y="470280"/>
                        <a:pt x="1964082" y="457613"/>
                        <a:pt x="1952519" y="444817"/>
                      </a:cubicBezTo>
                      <a:cubicBezTo>
                        <a:pt x="1938424" y="429206"/>
                        <a:pt x="1925065" y="411776"/>
                        <a:pt x="1914347" y="397789"/>
                      </a:cubicBezTo>
                      <a:cubicBezTo>
                        <a:pt x="1912138" y="394887"/>
                        <a:pt x="1909908" y="392008"/>
                        <a:pt x="1907678" y="389128"/>
                      </a:cubicBezTo>
                      <a:cubicBezTo>
                        <a:pt x="1897480" y="375877"/>
                        <a:pt x="1886935" y="362171"/>
                        <a:pt x="1877127" y="348249"/>
                      </a:cubicBezTo>
                      <a:cubicBezTo>
                        <a:pt x="1871887" y="340801"/>
                        <a:pt x="1866669" y="333179"/>
                        <a:pt x="1861602" y="325796"/>
                      </a:cubicBezTo>
                      <a:cubicBezTo>
                        <a:pt x="1855215" y="316485"/>
                        <a:pt x="1848611" y="306872"/>
                        <a:pt x="1841942" y="297518"/>
                      </a:cubicBezTo>
                      <a:cubicBezTo>
                        <a:pt x="1835772" y="288857"/>
                        <a:pt x="1829276" y="280218"/>
                        <a:pt x="1822997" y="271860"/>
                      </a:cubicBezTo>
                      <a:cubicBezTo>
                        <a:pt x="1817216" y="264174"/>
                        <a:pt x="1811240" y="256206"/>
                        <a:pt x="1805524" y="248260"/>
                      </a:cubicBezTo>
                      <a:lnTo>
                        <a:pt x="1800284" y="240963"/>
                      </a:lnTo>
                      <a:cubicBezTo>
                        <a:pt x="1790194" y="226889"/>
                        <a:pt x="1779736" y="212339"/>
                        <a:pt x="1768867" y="198482"/>
                      </a:cubicBezTo>
                      <a:cubicBezTo>
                        <a:pt x="1756157" y="182308"/>
                        <a:pt x="1742408" y="167043"/>
                        <a:pt x="1729114" y="152298"/>
                      </a:cubicBezTo>
                      <a:cubicBezTo>
                        <a:pt x="1717335" y="139220"/>
                        <a:pt x="1703131" y="123955"/>
                        <a:pt x="1687044" y="109817"/>
                      </a:cubicBezTo>
                      <a:cubicBezTo>
                        <a:pt x="1672558" y="97085"/>
                        <a:pt x="1656601" y="86237"/>
                        <a:pt x="1640167" y="75325"/>
                      </a:cubicBezTo>
                      <a:cubicBezTo>
                        <a:pt x="1620832" y="62507"/>
                        <a:pt x="1604355" y="52677"/>
                        <a:pt x="1588310" y="44427"/>
                      </a:cubicBezTo>
                      <a:cubicBezTo>
                        <a:pt x="1572006" y="36026"/>
                        <a:pt x="1554403" y="28665"/>
                        <a:pt x="1534462" y="21888"/>
                      </a:cubicBezTo>
                      <a:cubicBezTo>
                        <a:pt x="1494232" y="8225"/>
                        <a:pt x="1455150" y="1621"/>
                        <a:pt x="1418234" y="2228"/>
                      </a:cubicBezTo>
                      <a:cubicBezTo>
                        <a:pt x="1376315" y="2942"/>
                        <a:pt x="1334895" y="11278"/>
                        <a:pt x="1299927" y="19333"/>
                      </a:cubicBezTo>
                      <a:cubicBezTo>
                        <a:pt x="1261061" y="28275"/>
                        <a:pt x="1221373" y="39469"/>
                        <a:pt x="1182010" y="52590"/>
                      </a:cubicBezTo>
                      <a:cubicBezTo>
                        <a:pt x="1146609" y="64391"/>
                        <a:pt x="1108306" y="78075"/>
                        <a:pt x="1064916" y="94444"/>
                      </a:cubicBezTo>
                      <a:cubicBezTo>
                        <a:pt x="1024664" y="109643"/>
                        <a:pt x="985517" y="127052"/>
                        <a:pt x="952541" y="142078"/>
                      </a:cubicBezTo>
                      <a:cubicBezTo>
                        <a:pt x="921536" y="156217"/>
                        <a:pt x="880700" y="174989"/>
                        <a:pt x="839886" y="194822"/>
                      </a:cubicBezTo>
                      <a:cubicBezTo>
                        <a:pt x="809053" y="209806"/>
                        <a:pt x="777939" y="225547"/>
                        <a:pt x="747865" y="240768"/>
                      </a:cubicBezTo>
                      <a:lnTo>
                        <a:pt x="727079" y="251291"/>
                      </a:lnTo>
                      <a:cubicBezTo>
                        <a:pt x="709714" y="260060"/>
                        <a:pt x="691981" y="268872"/>
                        <a:pt x="674854" y="277403"/>
                      </a:cubicBezTo>
                      <a:cubicBezTo>
                        <a:pt x="655843" y="286844"/>
                        <a:pt x="636205" y="296630"/>
                        <a:pt x="616956" y="306395"/>
                      </a:cubicBezTo>
                      <a:cubicBezTo>
                        <a:pt x="604420" y="312739"/>
                        <a:pt x="591905" y="319127"/>
                        <a:pt x="579390" y="325514"/>
                      </a:cubicBezTo>
                      <a:cubicBezTo>
                        <a:pt x="554858" y="338007"/>
                        <a:pt x="529504" y="350934"/>
                        <a:pt x="504452" y="363449"/>
                      </a:cubicBezTo>
                      <a:cubicBezTo>
                        <a:pt x="466929" y="382178"/>
                        <a:pt x="428692" y="400885"/>
                        <a:pt x="392966" y="418336"/>
                      </a:cubicBezTo>
                      <a:cubicBezTo>
                        <a:pt x="363086" y="432930"/>
                        <a:pt x="323571" y="451919"/>
                        <a:pt x="282974" y="469457"/>
                      </a:cubicBezTo>
                      <a:cubicBezTo>
                        <a:pt x="241380" y="487428"/>
                        <a:pt x="203814" y="502585"/>
                        <a:pt x="168109" y="515749"/>
                      </a:cubicBezTo>
                      <a:cubicBezTo>
                        <a:pt x="137429" y="527073"/>
                        <a:pt x="96788" y="541320"/>
                        <a:pt x="54631" y="550999"/>
                      </a:cubicBezTo>
                      <a:cubicBezTo>
                        <a:pt x="34235" y="555697"/>
                        <a:pt x="17260" y="558512"/>
                        <a:pt x="1215" y="559876"/>
                      </a:cubicBezTo>
                      <a:cubicBezTo>
                        <a:pt x="1151" y="559854"/>
                        <a:pt x="1129" y="559854"/>
                        <a:pt x="1086" y="5598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任意多边形: 形状 96">
                  <a:extLst>
                    <a:ext uri="{FF2B5EF4-FFF2-40B4-BE49-F238E27FC236}">
                      <a16:creationId xmlns:a16="http://schemas.microsoft.com/office/drawing/2014/main" id="{25ABC0E8-DB2B-0617-673B-09E0653708F0}"/>
                    </a:ext>
                  </a:extLst>
                </p:cNvPr>
                <p:cNvSpPr/>
                <p:nvPr/>
              </p:nvSpPr>
              <p:spPr>
                <a:xfrm>
                  <a:off x="6381110" y="1449803"/>
                  <a:ext cx="2164556" cy="557201"/>
                </a:xfrm>
                <a:custGeom>
                  <a:avLst/>
                  <a:gdLst>
                    <a:gd name="connsiteX0" fmla="*/ 2163451 w 2164556"/>
                    <a:gd name="connsiteY0" fmla="*/ 557202 h 557201"/>
                    <a:gd name="connsiteX1" fmla="*/ 2163408 w 2164556"/>
                    <a:gd name="connsiteY1" fmla="*/ 557202 h 557201"/>
                    <a:gd name="connsiteX2" fmla="*/ 2050189 w 2164556"/>
                    <a:gd name="connsiteY2" fmla="*/ 523187 h 557201"/>
                    <a:gd name="connsiteX3" fmla="*/ 2002035 w 2164556"/>
                    <a:gd name="connsiteY3" fmla="*/ 487721 h 557201"/>
                    <a:gd name="connsiteX4" fmla="*/ 1959446 w 2164556"/>
                    <a:gd name="connsiteY4" fmla="*/ 445413 h 557201"/>
                    <a:gd name="connsiteX5" fmla="*/ 1921576 w 2164556"/>
                    <a:gd name="connsiteY5" fmla="*/ 397475 h 557201"/>
                    <a:gd name="connsiteX6" fmla="*/ 1885915 w 2164556"/>
                    <a:gd name="connsiteY6" fmla="*/ 347589 h 557201"/>
                    <a:gd name="connsiteX7" fmla="*/ 1872470 w 2164556"/>
                    <a:gd name="connsiteY7" fmla="*/ 327539 h 557201"/>
                    <a:gd name="connsiteX8" fmla="*/ 1851684 w 2164556"/>
                    <a:gd name="connsiteY8" fmla="*/ 296620 h 557201"/>
                    <a:gd name="connsiteX9" fmla="*/ 1831006 w 2164556"/>
                    <a:gd name="connsiteY9" fmla="*/ 266913 h 557201"/>
                    <a:gd name="connsiteX10" fmla="*/ 1816867 w 2164556"/>
                    <a:gd name="connsiteY10" fmla="*/ 246755 h 557201"/>
                    <a:gd name="connsiteX11" fmla="*/ 1781206 w 2164556"/>
                    <a:gd name="connsiteY11" fmla="*/ 197453 h 557201"/>
                    <a:gd name="connsiteX12" fmla="*/ 1742514 w 2164556"/>
                    <a:gd name="connsiteY12" fmla="*/ 150880 h 557201"/>
                    <a:gd name="connsiteX13" fmla="*/ 1700574 w 2164556"/>
                    <a:gd name="connsiteY13" fmla="*/ 107857 h 557201"/>
                    <a:gd name="connsiteX14" fmla="*/ 1653373 w 2164556"/>
                    <a:gd name="connsiteY14" fmla="*/ 71308 h 557201"/>
                    <a:gd name="connsiteX15" fmla="*/ 1547386 w 2164556"/>
                    <a:gd name="connsiteY15" fmla="*/ 18954 h 557201"/>
                    <a:gd name="connsiteX16" fmla="*/ 1429880 w 2164556"/>
                    <a:gd name="connsiteY16" fmla="*/ 2282 h 557201"/>
                    <a:gd name="connsiteX17" fmla="*/ 1310599 w 2164556"/>
                    <a:gd name="connsiteY17" fmla="*/ 18867 h 557201"/>
                    <a:gd name="connsiteX18" fmla="*/ 1191513 w 2164556"/>
                    <a:gd name="connsiteY18" fmla="*/ 52363 h 557201"/>
                    <a:gd name="connsiteX19" fmla="*/ 1074094 w 2164556"/>
                    <a:gd name="connsiteY19" fmla="*/ 95017 h 557201"/>
                    <a:gd name="connsiteX20" fmla="*/ 959316 w 2164556"/>
                    <a:gd name="connsiteY20" fmla="*/ 144124 h 557201"/>
                    <a:gd name="connsiteX21" fmla="*/ 846076 w 2164556"/>
                    <a:gd name="connsiteY21" fmla="*/ 197150 h 557201"/>
                    <a:gd name="connsiteX22" fmla="*/ 733724 w 2164556"/>
                    <a:gd name="connsiteY22" fmla="*/ 252839 h 557201"/>
                    <a:gd name="connsiteX23" fmla="*/ 691329 w 2164556"/>
                    <a:gd name="connsiteY23" fmla="*/ 274058 h 557201"/>
                    <a:gd name="connsiteX24" fmla="*/ 622454 w 2164556"/>
                    <a:gd name="connsiteY24" fmla="*/ 308658 h 557201"/>
                    <a:gd name="connsiteX25" fmla="*/ 617799 w 2164556"/>
                    <a:gd name="connsiteY25" fmla="*/ 311018 h 557201"/>
                    <a:gd name="connsiteX26" fmla="*/ 510361 w 2164556"/>
                    <a:gd name="connsiteY26" fmla="*/ 365300 h 557201"/>
                    <a:gd name="connsiteX27" fmla="*/ 397857 w 2164556"/>
                    <a:gd name="connsiteY27" fmla="*/ 420426 h 557201"/>
                    <a:gd name="connsiteX28" fmla="*/ 285656 w 2164556"/>
                    <a:gd name="connsiteY28" fmla="*/ 472023 h 557201"/>
                    <a:gd name="connsiteX29" fmla="*/ 170229 w 2164556"/>
                    <a:gd name="connsiteY29" fmla="*/ 517817 h 557201"/>
                    <a:gd name="connsiteX30" fmla="*/ 56209 w 2164556"/>
                    <a:gd name="connsiteY30" fmla="*/ 550403 h 557201"/>
                    <a:gd name="connsiteX31" fmla="*/ 1127 w 2164556"/>
                    <a:gd name="connsiteY31" fmla="*/ 557180 h 557201"/>
                    <a:gd name="connsiteX32" fmla="*/ 1 w 2164556"/>
                    <a:gd name="connsiteY32" fmla="*/ 556141 h 557201"/>
                    <a:gd name="connsiteX33" fmla="*/ 1040 w 2164556"/>
                    <a:gd name="connsiteY33" fmla="*/ 555015 h 557201"/>
                    <a:gd name="connsiteX34" fmla="*/ 55798 w 2164556"/>
                    <a:gd name="connsiteY34" fmla="*/ 548281 h 557201"/>
                    <a:gd name="connsiteX35" fmla="*/ 169515 w 2164556"/>
                    <a:gd name="connsiteY35" fmla="*/ 515782 h 557201"/>
                    <a:gd name="connsiteX36" fmla="*/ 284812 w 2164556"/>
                    <a:gd name="connsiteY36" fmla="*/ 470031 h 557201"/>
                    <a:gd name="connsiteX37" fmla="*/ 396948 w 2164556"/>
                    <a:gd name="connsiteY37" fmla="*/ 418456 h 557201"/>
                    <a:gd name="connsiteX38" fmla="*/ 509430 w 2164556"/>
                    <a:gd name="connsiteY38" fmla="*/ 363330 h 557201"/>
                    <a:gd name="connsiteX39" fmla="*/ 616846 w 2164556"/>
                    <a:gd name="connsiteY39" fmla="*/ 309048 h 557201"/>
                    <a:gd name="connsiteX40" fmla="*/ 621501 w 2164556"/>
                    <a:gd name="connsiteY40" fmla="*/ 306688 h 557201"/>
                    <a:gd name="connsiteX41" fmla="*/ 690398 w 2164556"/>
                    <a:gd name="connsiteY41" fmla="*/ 272088 h 557201"/>
                    <a:gd name="connsiteX42" fmla="*/ 732793 w 2164556"/>
                    <a:gd name="connsiteY42" fmla="*/ 250869 h 557201"/>
                    <a:gd name="connsiteX43" fmla="*/ 845167 w 2164556"/>
                    <a:gd name="connsiteY43" fmla="*/ 195180 h 557201"/>
                    <a:gd name="connsiteX44" fmla="*/ 958450 w 2164556"/>
                    <a:gd name="connsiteY44" fmla="*/ 142132 h 557201"/>
                    <a:gd name="connsiteX45" fmla="*/ 1073336 w 2164556"/>
                    <a:gd name="connsiteY45" fmla="*/ 92982 h 557201"/>
                    <a:gd name="connsiteX46" fmla="*/ 1190863 w 2164556"/>
                    <a:gd name="connsiteY46" fmla="*/ 50284 h 557201"/>
                    <a:gd name="connsiteX47" fmla="*/ 1310166 w 2164556"/>
                    <a:gd name="connsiteY47" fmla="*/ 16745 h 557201"/>
                    <a:gd name="connsiteX48" fmla="*/ 1429858 w 2164556"/>
                    <a:gd name="connsiteY48" fmla="*/ 117 h 557201"/>
                    <a:gd name="connsiteX49" fmla="*/ 1548079 w 2164556"/>
                    <a:gd name="connsiteY49" fmla="*/ 16897 h 557201"/>
                    <a:gd name="connsiteX50" fmla="*/ 1654650 w 2164556"/>
                    <a:gd name="connsiteY50" fmla="*/ 69533 h 557201"/>
                    <a:gd name="connsiteX51" fmla="*/ 1702090 w 2164556"/>
                    <a:gd name="connsiteY51" fmla="*/ 106277 h 557201"/>
                    <a:gd name="connsiteX52" fmla="*/ 1744203 w 2164556"/>
                    <a:gd name="connsiteY52" fmla="*/ 149472 h 557201"/>
                    <a:gd name="connsiteX53" fmla="*/ 1782982 w 2164556"/>
                    <a:gd name="connsiteY53" fmla="*/ 196154 h 557201"/>
                    <a:gd name="connsiteX54" fmla="*/ 1818686 w 2164556"/>
                    <a:gd name="connsiteY54" fmla="*/ 245521 h 557201"/>
                    <a:gd name="connsiteX55" fmla="*/ 1832825 w 2164556"/>
                    <a:gd name="connsiteY55" fmla="*/ 265657 h 557201"/>
                    <a:gd name="connsiteX56" fmla="*/ 1853524 w 2164556"/>
                    <a:gd name="connsiteY56" fmla="*/ 295386 h 557201"/>
                    <a:gd name="connsiteX57" fmla="*/ 1874310 w 2164556"/>
                    <a:gd name="connsiteY57" fmla="*/ 326326 h 557201"/>
                    <a:gd name="connsiteX58" fmla="*/ 1887756 w 2164556"/>
                    <a:gd name="connsiteY58" fmla="*/ 346354 h 557201"/>
                    <a:gd name="connsiteX59" fmla="*/ 1923352 w 2164556"/>
                    <a:gd name="connsiteY59" fmla="*/ 396176 h 557201"/>
                    <a:gd name="connsiteX60" fmla="*/ 1961113 w 2164556"/>
                    <a:gd name="connsiteY60" fmla="*/ 443983 h 557201"/>
                    <a:gd name="connsiteX61" fmla="*/ 2003486 w 2164556"/>
                    <a:gd name="connsiteY61" fmla="*/ 486053 h 557201"/>
                    <a:gd name="connsiteX62" fmla="*/ 2051337 w 2164556"/>
                    <a:gd name="connsiteY62" fmla="*/ 521303 h 557201"/>
                    <a:gd name="connsiteX63" fmla="*/ 2163516 w 2164556"/>
                    <a:gd name="connsiteY63" fmla="*/ 555015 h 557201"/>
                    <a:gd name="connsiteX64" fmla="*/ 2164556 w 2164556"/>
                    <a:gd name="connsiteY64" fmla="*/ 556141 h 557201"/>
                    <a:gd name="connsiteX65" fmla="*/ 2163451 w 2164556"/>
                    <a:gd name="connsiteY65" fmla="*/ 557202 h 557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64556" h="557201">
                      <a:moveTo>
                        <a:pt x="2163451" y="557202"/>
                      </a:moveTo>
                      <a:cubicBezTo>
                        <a:pt x="2163430" y="557202"/>
                        <a:pt x="2163430" y="557202"/>
                        <a:pt x="2163408" y="557202"/>
                      </a:cubicBezTo>
                      <a:cubicBezTo>
                        <a:pt x="2123374" y="555535"/>
                        <a:pt x="2084227" y="543778"/>
                        <a:pt x="2050189" y="523187"/>
                      </a:cubicBezTo>
                      <a:cubicBezTo>
                        <a:pt x="2034037" y="513422"/>
                        <a:pt x="2017841" y="501491"/>
                        <a:pt x="2002035" y="487721"/>
                      </a:cubicBezTo>
                      <a:cubicBezTo>
                        <a:pt x="1985407" y="473235"/>
                        <a:pt x="1971484" y="459400"/>
                        <a:pt x="1959446" y="445413"/>
                      </a:cubicBezTo>
                      <a:cubicBezTo>
                        <a:pt x="1947407" y="431425"/>
                        <a:pt x="1935369" y="416182"/>
                        <a:pt x="1921576" y="397475"/>
                      </a:cubicBezTo>
                      <a:cubicBezTo>
                        <a:pt x="1910361" y="382253"/>
                        <a:pt x="1897629" y="364997"/>
                        <a:pt x="1885915" y="347589"/>
                      </a:cubicBezTo>
                      <a:cubicBezTo>
                        <a:pt x="1881433" y="340920"/>
                        <a:pt x="1876952" y="334229"/>
                        <a:pt x="1872470" y="327539"/>
                      </a:cubicBezTo>
                      <a:cubicBezTo>
                        <a:pt x="1865563" y="317211"/>
                        <a:pt x="1858656" y="306904"/>
                        <a:pt x="1851684" y="296620"/>
                      </a:cubicBezTo>
                      <a:cubicBezTo>
                        <a:pt x="1844928" y="286638"/>
                        <a:pt x="1837848" y="276613"/>
                        <a:pt x="1831006" y="266913"/>
                      </a:cubicBezTo>
                      <a:cubicBezTo>
                        <a:pt x="1826264" y="260201"/>
                        <a:pt x="1821522" y="253510"/>
                        <a:pt x="1816867" y="246755"/>
                      </a:cubicBezTo>
                      <a:cubicBezTo>
                        <a:pt x="1804114" y="228351"/>
                        <a:pt x="1792465" y="212220"/>
                        <a:pt x="1781206" y="197453"/>
                      </a:cubicBezTo>
                      <a:cubicBezTo>
                        <a:pt x="1768475" y="180738"/>
                        <a:pt x="1754553" y="164650"/>
                        <a:pt x="1742514" y="150880"/>
                      </a:cubicBezTo>
                      <a:cubicBezTo>
                        <a:pt x="1728873" y="135290"/>
                        <a:pt x="1714756" y="120827"/>
                        <a:pt x="1700574" y="107857"/>
                      </a:cubicBezTo>
                      <a:cubicBezTo>
                        <a:pt x="1684941" y="93567"/>
                        <a:pt x="1667923" y="81355"/>
                        <a:pt x="1653373" y="71308"/>
                      </a:cubicBezTo>
                      <a:cubicBezTo>
                        <a:pt x="1619444" y="47881"/>
                        <a:pt x="1583783" y="30278"/>
                        <a:pt x="1547386" y="18954"/>
                      </a:cubicBezTo>
                      <a:cubicBezTo>
                        <a:pt x="1508542" y="6872"/>
                        <a:pt x="1469005" y="1264"/>
                        <a:pt x="1429880" y="2282"/>
                      </a:cubicBezTo>
                      <a:cubicBezTo>
                        <a:pt x="1395215" y="3169"/>
                        <a:pt x="1357324" y="8431"/>
                        <a:pt x="1310599" y="18867"/>
                      </a:cubicBezTo>
                      <a:cubicBezTo>
                        <a:pt x="1273509" y="27160"/>
                        <a:pt x="1234535" y="38116"/>
                        <a:pt x="1191513" y="52363"/>
                      </a:cubicBezTo>
                      <a:cubicBezTo>
                        <a:pt x="1154791" y="64531"/>
                        <a:pt x="1116380" y="78475"/>
                        <a:pt x="1074094" y="95017"/>
                      </a:cubicBezTo>
                      <a:cubicBezTo>
                        <a:pt x="1040187" y="108290"/>
                        <a:pt x="1004786" y="123425"/>
                        <a:pt x="959316" y="144124"/>
                      </a:cubicBezTo>
                      <a:cubicBezTo>
                        <a:pt x="916727" y="163503"/>
                        <a:pt x="879702" y="180846"/>
                        <a:pt x="846076" y="197150"/>
                      </a:cubicBezTo>
                      <a:cubicBezTo>
                        <a:pt x="806171" y="216507"/>
                        <a:pt x="766895" y="236167"/>
                        <a:pt x="733724" y="252839"/>
                      </a:cubicBezTo>
                      <a:cubicBezTo>
                        <a:pt x="719606" y="259941"/>
                        <a:pt x="705468" y="267000"/>
                        <a:pt x="691329" y="274058"/>
                      </a:cubicBezTo>
                      <a:cubicBezTo>
                        <a:pt x="668724" y="285339"/>
                        <a:pt x="645362" y="297031"/>
                        <a:pt x="622454" y="308658"/>
                      </a:cubicBezTo>
                      <a:lnTo>
                        <a:pt x="617799" y="311018"/>
                      </a:lnTo>
                      <a:cubicBezTo>
                        <a:pt x="582614" y="328881"/>
                        <a:pt x="546239" y="347350"/>
                        <a:pt x="510361" y="365300"/>
                      </a:cubicBezTo>
                      <a:cubicBezTo>
                        <a:pt x="474159" y="383401"/>
                        <a:pt x="436311" y="401957"/>
                        <a:pt x="397857" y="420426"/>
                      </a:cubicBezTo>
                      <a:cubicBezTo>
                        <a:pt x="364881" y="436275"/>
                        <a:pt x="325756" y="454810"/>
                        <a:pt x="285656" y="472023"/>
                      </a:cubicBezTo>
                      <a:cubicBezTo>
                        <a:pt x="243240" y="490254"/>
                        <a:pt x="205479" y="505237"/>
                        <a:pt x="170229" y="517817"/>
                      </a:cubicBezTo>
                      <a:cubicBezTo>
                        <a:pt x="127012" y="533255"/>
                        <a:pt x="90788" y="543605"/>
                        <a:pt x="56209" y="550403"/>
                      </a:cubicBezTo>
                      <a:cubicBezTo>
                        <a:pt x="36723" y="554236"/>
                        <a:pt x="18708" y="556444"/>
                        <a:pt x="1127" y="557180"/>
                      </a:cubicBezTo>
                      <a:cubicBezTo>
                        <a:pt x="520" y="557180"/>
                        <a:pt x="22" y="556747"/>
                        <a:pt x="1" y="556141"/>
                      </a:cubicBezTo>
                      <a:cubicBezTo>
                        <a:pt x="-21" y="555535"/>
                        <a:pt x="434" y="555037"/>
                        <a:pt x="1040" y="555015"/>
                      </a:cubicBezTo>
                      <a:cubicBezTo>
                        <a:pt x="18492" y="554301"/>
                        <a:pt x="36398" y="552092"/>
                        <a:pt x="55798" y="548281"/>
                      </a:cubicBezTo>
                      <a:cubicBezTo>
                        <a:pt x="90268" y="541504"/>
                        <a:pt x="126405" y="531176"/>
                        <a:pt x="169515" y="515782"/>
                      </a:cubicBezTo>
                      <a:cubicBezTo>
                        <a:pt x="204721" y="503202"/>
                        <a:pt x="242439" y="488240"/>
                        <a:pt x="284812" y="470031"/>
                      </a:cubicBezTo>
                      <a:cubicBezTo>
                        <a:pt x="324890" y="452817"/>
                        <a:pt x="363972" y="434305"/>
                        <a:pt x="396948" y="418456"/>
                      </a:cubicBezTo>
                      <a:cubicBezTo>
                        <a:pt x="435402" y="399987"/>
                        <a:pt x="473228" y="381431"/>
                        <a:pt x="509430" y="363330"/>
                      </a:cubicBezTo>
                      <a:cubicBezTo>
                        <a:pt x="545307" y="345380"/>
                        <a:pt x="581683" y="326911"/>
                        <a:pt x="616846" y="309048"/>
                      </a:cubicBezTo>
                      <a:lnTo>
                        <a:pt x="621501" y="306688"/>
                      </a:lnTo>
                      <a:cubicBezTo>
                        <a:pt x="644409" y="295061"/>
                        <a:pt x="667793" y="283369"/>
                        <a:pt x="690398" y="272088"/>
                      </a:cubicBezTo>
                      <a:cubicBezTo>
                        <a:pt x="704537" y="265029"/>
                        <a:pt x="718675" y="257971"/>
                        <a:pt x="732793" y="250869"/>
                      </a:cubicBezTo>
                      <a:cubicBezTo>
                        <a:pt x="765964" y="234197"/>
                        <a:pt x="805240" y="214537"/>
                        <a:pt x="845167" y="195180"/>
                      </a:cubicBezTo>
                      <a:cubicBezTo>
                        <a:pt x="878792" y="178876"/>
                        <a:pt x="915861" y="161511"/>
                        <a:pt x="958450" y="142132"/>
                      </a:cubicBezTo>
                      <a:cubicBezTo>
                        <a:pt x="1003963" y="121433"/>
                        <a:pt x="1039386" y="106277"/>
                        <a:pt x="1073336" y="92982"/>
                      </a:cubicBezTo>
                      <a:cubicBezTo>
                        <a:pt x="1115666" y="76418"/>
                        <a:pt x="1154098" y="62453"/>
                        <a:pt x="1190863" y="50284"/>
                      </a:cubicBezTo>
                      <a:cubicBezTo>
                        <a:pt x="1233972" y="36016"/>
                        <a:pt x="1272989" y="25038"/>
                        <a:pt x="1310166" y="16745"/>
                      </a:cubicBezTo>
                      <a:cubicBezTo>
                        <a:pt x="1357021" y="6287"/>
                        <a:pt x="1395042" y="1004"/>
                        <a:pt x="1429858" y="117"/>
                      </a:cubicBezTo>
                      <a:cubicBezTo>
                        <a:pt x="1469244" y="-901"/>
                        <a:pt x="1509018" y="4750"/>
                        <a:pt x="1548079" y="16897"/>
                      </a:cubicBezTo>
                      <a:cubicBezTo>
                        <a:pt x="1584692" y="28286"/>
                        <a:pt x="1620548" y="45976"/>
                        <a:pt x="1654650" y="69533"/>
                      </a:cubicBezTo>
                      <a:cubicBezTo>
                        <a:pt x="1669265" y="79623"/>
                        <a:pt x="1686349" y="91900"/>
                        <a:pt x="1702090" y="106277"/>
                      </a:cubicBezTo>
                      <a:cubicBezTo>
                        <a:pt x="1716337" y="119289"/>
                        <a:pt x="1730519" y="133840"/>
                        <a:pt x="1744203" y="149472"/>
                      </a:cubicBezTo>
                      <a:cubicBezTo>
                        <a:pt x="1756263" y="163265"/>
                        <a:pt x="1770229" y="179374"/>
                        <a:pt x="1782982" y="196154"/>
                      </a:cubicBezTo>
                      <a:cubicBezTo>
                        <a:pt x="1794241" y="210943"/>
                        <a:pt x="1805933" y="227095"/>
                        <a:pt x="1818686" y="245521"/>
                      </a:cubicBezTo>
                      <a:cubicBezTo>
                        <a:pt x="1823363" y="252255"/>
                        <a:pt x="1828083" y="258967"/>
                        <a:pt x="1832825" y="265657"/>
                      </a:cubicBezTo>
                      <a:cubicBezTo>
                        <a:pt x="1839667" y="275357"/>
                        <a:pt x="1846769" y="285382"/>
                        <a:pt x="1853524" y="295386"/>
                      </a:cubicBezTo>
                      <a:cubicBezTo>
                        <a:pt x="1860496" y="305670"/>
                        <a:pt x="1867403" y="315998"/>
                        <a:pt x="1874310" y="326326"/>
                      </a:cubicBezTo>
                      <a:cubicBezTo>
                        <a:pt x="1878792" y="333017"/>
                        <a:pt x="1883252" y="339686"/>
                        <a:pt x="1887756" y="346354"/>
                      </a:cubicBezTo>
                      <a:cubicBezTo>
                        <a:pt x="1899448" y="363719"/>
                        <a:pt x="1912136" y="380976"/>
                        <a:pt x="1923352" y="396176"/>
                      </a:cubicBezTo>
                      <a:cubicBezTo>
                        <a:pt x="1937123" y="414861"/>
                        <a:pt x="1949118" y="430040"/>
                        <a:pt x="1961113" y="443983"/>
                      </a:cubicBezTo>
                      <a:cubicBezTo>
                        <a:pt x="1973065" y="457884"/>
                        <a:pt x="1986922" y="471633"/>
                        <a:pt x="2003486" y="486053"/>
                      </a:cubicBezTo>
                      <a:cubicBezTo>
                        <a:pt x="2019184" y="499738"/>
                        <a:pt x="2035293" y="511603"/>
                        <a:pt x="2051337" y="521303"/>
                      </a:cubicBezTo>
                      <a:cubicBezTo>
                        <a:pt x="2085071" y="541699"/>
                        <a:pt x="2123872" y="553370"/>
                        <a:pt x="2163516" y="555015"/>
                      </a:cubicBezTo>
                      <a:cubicBezTo>
                        <a:pt x="2164123" y="555037"/>
                        <a:pt x="2164577" y="555556"/>
                        <a:pt x="2164556" y="556141"/>
                      </a:cubicBezTo>
                      <a:cubicBezTo>
                        <a:pt x="2164512" y="556747"/>
                        <a:pt x="2164036" y="557202"/>
                        <a:pt x="2163451" y="55720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70090934-62B5-C745-28B8-AB45548BFAFF}"/>
                    </a:ext>
                  </a:extLst>
                </p:cNvPr>
                <p:cNvSpPr/>
                <p:nvPr/>
              </p:nvSpPr>
              <p:spPr>
                <a:xfrm>
                  <a:off x="6379682" y="1519276"/>
                  <a:ext cx="2167412" cy="543439"/>
                </a:xfrm>
                <a:custGeom>
                  <a:avLst/>
                  <a:gdLst>
                    <a:gd name="connsiteX0" fmla="*/ 2166287 w 2167412"/>
                    <a:gd name="connsiteY0" fmla="*/ 543440 h 543439"/>
                    <a:gd name="connsiteX1" fmla="*/ 2053610 w 2167412"/>
                    <a:gd name="connsiteY1" fmla="*/ 514210 h 543439"/>
                    <a:gd name="connsiteX2" fmla="*/ 1963321 w 2167412"/>
                    <a:gd name="connsiteY2" fmla="*/ 438103 h 543439"/>
                    <a:gd name="connsiteX3" fmla="*/ 1889119 w 2167412"/>
                    <a:gd name="connsiteY3" fmla="*/ 340192 h 543439"/>
                    <a:gd name="connsiteX4" fmla="*/ 1862747 w 2167412"/>
                    <a:gd name="connsiteY4" fmla="*/ 301284 h 543439"/>
                    <a:gd name="connsiteX5" fmla="*/ 1818187 w 2167412"/>
                    <a:gd name="connsiteY5" fmla="*/ 236284 h 543439"/>
                    <a:gd name="connsiteX6" fmla="*/ 1742188 w 2167412"/>
                    <a:gd name="connsiteY6" fmla="*/ 140517 h 543439"/>
                    <a:gd name="connsiteX7" fmla="*/ 1652722 w 2167412"/>
                    <a:gd name="connsiteY7" fmla="*/ 62959 h 543439"/>
                    <a:gd name="connsiteX8" fmla="*/ 1546800 w 2167412"/>
                    <a:gd name="connsiteY8" fmla="*/ 15087 h 543439"/>
                    <a:gd name="connsiteX9" fmla="*/ 1429555 w 2167412"/>
                    <a:gd name="connsiteY9" fmla="*/ 2399 h 543439"/>
                    <a:gd name="connsiteX10" fmla="*/ 1309840 w 2167412"/>
                    <a:gd name="connsiteY10" fmla="*/ 18205 h 543439"/>
                    <a:gd name="connsiteX11" fmla="*/ 1191729 w 2167412"/>
                    <a:gd name="connsiteY11" fmla="*/ 50596 h 543439"/>
                    <a:gd name="connsiteX12" fmla="*/ 1075609 w 2167412"/>
                    <a:gd name="connsiteY12" fmla="*/ 92731 h 543439"/>
                    <a:gd name="connsiteX13" fmla="*/ 960745 w 2167412"/>
                    <a:gd name="connsiteY13" fmla="*/ 141145 h 543439"/>
                    <a:gd name="connsiteX14" fmla="*/ 846768 w 2167412"/>
                    <a:gd name="connsiteY14" fmla="*/ 193630 h 543439"/>
                    <a:gd name="connsiteX15" fmla="*/ 733160 w 2167412"/>
                    <a:gd name="connsiteY15" fmla="*/ 248691 h 543439"/>
                    <a:gd name="connsiteX16" fmla="*/ 625809 w 2167412"/>
                    <a:gd name="connsiteY16" fmla="*/ 301976 h 543439"/>
                    <a:gd name="connsiteX17" fmla="*/ 619876 w 2167412"/>
                    <a:gd name="connsiteY17" fmla="*/ 304921 h 543439"/>
                    <a:gd name="connsiteX18" fmla="*/ 507459 w 2167412"/>
                    <a:gd name="connsiteY18" fmla="*/ 360653 h 543439"/>
                    <a:gd name="connsiteX19" fmla="*/ 395518 w 2167412"/>
                    <a:gd name="connsiteY19" fmla="*/ 414524 h 543439"/>
                    <a:gd name="connsiteX20" fmla="*/ 283642 w 2167412"/>
                    <a:gd name="connsiteY20" fmla="*/ 464648 h 543439"/>
                    <a:gd name="connsiteX21" fmla="*/ 170250 w 2167412"/>
                    <a:gd name="connsiteY21" fmla="*/ 508407 h 543439"/>
                    <a:gd name="connsiteX22" fmla="*/ 56837 w 2167412"/>
                    <a:gd name="connsiteY22" fmla="*/ 538395 h 543439"/>
                    <a:gd name="connsiteX23" fmla="*/ 1083 w 2167412"/>
                    <a:gd name="connsiteY23" fmla="*/ 543440 h 543439"/>
                    <a:gd name="connsiteX24" fmla="*/ 0 w 2167412"/>
                    <a:gd name="connsiteY24" fmla="*/ 542357 h 543439"/>
                    <a:gd name="connsiteX25" fmla="*/ 1083 w 2167412"/>
                    <a:gd name="connsiteY25" fmla="*/ 541275 h 543439"/>
                    <a:gd name="connsiteX26" fmla="*/ 56469 w 2167412"/>
                    <a:gd name="connsiteY26" fmla="*/ 536230 h 543439"/>
                    <a:gd name="connsiteX27" fmla="*/ 169557 w 2167412"/>
                    <a:gd name="connsiteY27" fmla="*/ 506328 h 543439"/>
                    <a:gd name="connsiteX28" fmla="*/ 282797 w 2167412"/>
                    <a:gd name="connsiteY28" fmla="*/ 462635 h 543439"/>
                    <a:gd name="connsiteX29" fmla="*/ 394630 w 2167412"/>
                    <a:gd name="connsiteY29" fmla="*/ 412510 h 543439"/>
                    <a:gd name="connsiteX30" fmla="*/ 506550 w 2167412"/>
                    <a:gd name="connsiteY30" fmla="*/ 358661 h 543439"/>
                    <a:gd name="connsiteX31" fmla="*/ 618945 w 2167412"/>
                    <a:gd name="connsiteY31" fmla="*/ 302951 h 543439"/>
                    <a:gd name="connsiteX32" fmla="*/ 624878 w 2167412"/>
                    <a:gd name="connsiteY32" fmla="*/ 300006 h 543439"/>
                    <a:gd name="connsiteX33" fmla="*/ 732251 w 2167412"/>
                    <a:gd name="connsiteY33" fmla="*/ 246720 h 543439"/>
                    <a:gd name="connsiteX34" fmla="*/ 845902 w 2167412"/>
                    <a:gd name="connsiteY34" fmla="*/ 191638 h 543439"/>
                    <a:gd name="connsiteX35" fmla="*/ 959922 w 2167412"/>
                    <a:gd name="connsiteY35" fmla="*/ 139131 h 543439"/>
                    <a:gd name="connsiteX36" fmla="*/ 1074851 w 2167412"/>
                    <a:gd name="connsiteY36" fmla="*/ 90696 h 543439"/>
                    <a:gd name="connsiteX37" fmla="*/ 1191101 w 2167412"/>
                    <a:gd name="connsiteY37" fmla="*/ 48518 h 543439"/>
                    <a:gd name="connsiteX38" fmla="*/ 1309429 w 2167412"/>
                    <a:gd name="connsiteY38" fmla="*/ 16083 h 543439"/>
                    <a:gd name="connsiteX39" fmla="*/ 1429533 w 2167412"/>
                    <a:gd name="connsiteY39" fmla="*/ 233 h 543439"/>
                    <a:gd name="connsiteX40" fmla="*/ 1547407 w 2167412"/>
                    <a:gd name="connsiteY40" fmla="*/ 12987 h 543439"/>
                    <a:gd name="connsiteX41" fmla="*/ 1653956 w 2167412"/>
                    <a:gd name="connsiteY41" fmla="*/ 61162 h 543439"/>
                    <a:gd name="connsiteX42" fmla="*/ 1743812 w 2167412"/>
                    <a:gd name="connsiteY42" fmla="*/ 139066 h 543439"/>
                    <a:gd name="connsiteX43" fmla="*/ 1819984 w 2167412"/>
                    <a:gd name="connsiteY43" fmla="*/ 235050 h 543439"/>
                    <a:gd name="connsiteX44" fmla="*/ 1864566 w 2167412"/>
                    <a:gd name="connsiteY44" fmla="*/ 300093 h 543439"/>
                    <a:gd name="connsiteX45" fmla="*/ 1890938 w 2167412"/>
                    <a:gd name="connsiteY45" fmla="*/ 338980 h 543439"/>
                    <a:gd name="connsiteX46" fmla="*/ 1964988 w 2167412"/>
                    <a:gd name="connsiteY46" fmla="*/ 436695 h 543439"/>
                    <a:gd name="connsiteX47" fmla="*/ 2054714 w 2167412"/>
                    <a:gd name="connsiteY47" fmla="*/ 512348 h 543439"/>
                    <a:gd name="connsiteX48" fmla="*/ 2166330 w 2167412"/>
                    <a:gd name="connsiteY48" fmla="*/ 541318 h 543439"/>
                    <a:gd name="connsiteX49" fmla="*/ 2167413 w 2167412"/>
                    <a:gd name="connsiteY49" fmla="*/ 542401 h 543439"/>
                    <a:gd name="connsiteX50" fmla="*/ 2166287 w 2167412"/>
                    <a:gd name="connsiteY50" fmla="*/ 543440 h 543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2167412" h="543439">
                      <a:moveTo>
                        <a:pt x="2166287" y="543440"/>
                      </a:moveTo>
                      <a:cubicBezTo>
                        <a:pt x="2126859" y="543440"/>
                        <a:pt x="2087907" y="533328"/>
                        <a:pt x="2053610" y="514210"/>
                      </a:cubicBezTo>
                      <a:cubicBezTo>
                        <a:pt x="2023080" y="497170"/>
                        <a:pt x="1993547" y="472270"/>
                        <a:pt x="1963321" y="438103"/>
                      </a:cubicBezTo>
                      <a:cubicBezTo>
                        <a:pt x="1935779" y="406967"/>
                        <a:pt x="1911378" y="372627"/>
                        <a:pt x="1889119" y="340192"/>
                      </a:cubicBezTo>
                      <a:cubicBezTo>
                        <a:pt x="1880264" y="327266"/>
                        <a:pt x="1871343" y="314058"/>
                        <a:pt x="1862747" y="301284"/>
                      </a:cubicBezTo>
                      <a:cubicBezTo>
                        <a:pt x="1848305" y="279870"/>
                        <a:pt x="1833387" y="257720"/>
                        <a:pt x="1818187" y="236284"/>
                      </a:cubicBezTo>
                      <a:cubicBezTo>
                        <a:pt x="1790343" y="196986"/>
                        <a:pt x="1766201" y="166565"/>
                        <a:pt x="1742188" y="140517"/>
                      </a:cubicBezTo>
                      <a:cubicBezTo>
                        <a:pt x="1712807" y="108624"/>
                        <a:pt x="1683533" y="83269"/>
                        <a:pt x="1652722" y="62959"/>
                      </a:cubicBezTo>
                      <a:cubicBezTo>
                        <a:pt x="1619573" y="41113"/>
                        <a:pt x="1583934" y="25003"/>
                        <a:pt x="1546800" y="15087"/>
                      </a:cubicBezTo>
                      <a:cubicBezTo>
                        <a:pt x="1510425" y="5343"/>
                        <a:pt x="1470997" y="1100"/>
                        <a:pt x="1429555" y="2399"/>
                      </a:cubicBezTo>
                      <a:cubicBezTo>
                        <a:pt x="1393028" y="3568"/>
                        <a:pt x="1353881" y="8721"/>
                        <a:pt x="1309840" y="18205"/>
                      </a:cubicBezTo>
                      <a:cubicBezTo>
                        <a:pt x="1273032" y="26129"/>
                        <a:pt x="1234405" y="36717"/>
                        <a:pt x="1191729" y="50596"/>
                      </a:cubicBezTo>
                      <a:cubicBezTo>
                        <a:pt x="1155202" y="62461"/>
                        <a:pt x="1117224" y="76254"/>
                        <a:pt x="1075609" y="92731"/>
                      </a:cubicBezTo>
                      <a:cubicBezTo>
                        <a:pt x="1039515" y="107021"/>
                        <a:pt x="1001948" y="122871"/>
                        <a:pt x="960745" y="141145"/>
                      </a:cubicBezTo>
                      <a:cubicBezTo>
                        <a:pt x="925322" y="156864"/>
                        <a:pt x="888037" y="174034"/>
                        <a:pt x="846768" y="193630"/>
                      </a:cubicBezTo>
                      <a:cubicBezTo>
                        <a:pt x="812536" y="209890"/>
                        <a:pt x="776421" y="227385"/>
                        <a:pt x="733160" y="248691"/>
                      </a:cubicBezTo>
                      <a:cubicBezTo>
                        <a:pt x="697326" y="266337"/>
                        <a:pt x="660972" y="284460"/>
                        <a:pt x="625809" y="301976"/>
                      </a:cubicBezTo>
                      <a:lnTo>
                        <a:pt x="619876" y="304921"/>
                      </a:lnTo>
                      <a:cubicBezTo>
                        <a:pt x="585276" y="322156"/>
                        <a:pt x="546065" y="341708"/>
                        <a:pt x="507459" y="360653"/>
                      </a:cubicBezTo>
                      <a:cubicBezTo>
                        <a:pt x="464306" y="381851"/>
                        <a:pt x="428732" y="398956"/>
                        <a:pt x="395518" y="414524"/>
                      </a:cubicBezTo>
                      <a:cubicBezTo>
                        <a:pt x="354033" y="433924"/>
                        <a:pt x="317419" y="450336"/>
                        <a:pt x="283642" y="464648"/>
                      </a:cubicBezTo>
                      <a:cubicBezTo>
                        <a:pt x="240879" y="482771"/>
                        <a:pt x="204850" y="496672"/>
                        <a:pt x="170250" y="508407"/>
                      </a:cubicBezTo>
                      <a:cubicBezTo>
                        <a:pt x="126426" y="523260"/>
                        <a:pt x="90376" y="532787"/>
                        <a:pt x="56837" y="538395"/>
                      </a:cubicBezTo>
                      <a:cubicBezTo>
                        <a:pt x="36354" y="541773"/>
                        <a:pt x="18123" y="543440"/>
                        <a:pt x="1083" y="543440"/>
                      </a:cubicBezTo>
                      <a:cubicBezTo>
                        <a:pt x="476" y="543440"/>
                        <a:pt x="0" y="542964"/>
                        <a:pt x="0" y="542357"/>
                      </a:cubicBezTo>
                      <a:cubicBezTo>
                        <a:pt x="0" y="541751"/>
                        <a:pt x="476" y="541275"/>
                        <a:pt x="1083" y="541275"/>
                      </a:cubicBezTo>
                      <a:cubicBezTo>
                        <a:pt x="17993" y="541275"/>
                        <a:pt x="36116" y="539629"/>
                        <a:pt x="56469" y="536230"/>
                      </a:cubicBezTo>
                      <a:cubicBezTo>
                        <a:pt x="89899" y="530665"/>
                        <a:pt x="125842" y="521160"/>
                        <a:pt x="169557" y="506328"/>
                      </a:cubicBezTo>
                      <a:cubicBezTo>
                        <a:pt x="204114" y="494615"/>
                        <a:pt x="240100" y="480736"/>
                        <a:pt x="282797" y="462635"/>
                      </a:cubicBezTo>
                      <a:cubicBezTo>
                        <a:pt x="316553" y="448344"/>
                        <a:pt x="353123" y="431954"/>
                        <a:pt x="394630" y="412510"/>
                      </a:cubicBezTo>
                      <a:cubicBezTo>
                        <a:pt x="427844" y="396964"/>
                        <a:pt x="463397" y="379859"/>
                        <a:pt x="506550" y="358661"/>
                      </a:cubicBezTo>
                      <a:cubicBezTo>
                        <a:pt x="545134" y="339716"/>
                        <a:pt x="584345" y="320186"/>
                        <a:pt x="618945" y="302951"/>
                      </a:cubicBezTo>
                      <a:lnTo>
                        <a:pt x="624878" y="300006"/>
                      </a:lnTo>
                      <a:cubicBezTo>
                        <a:pt x="660041" y="282490"/>
                        <a:pt x="696395" y="264367"/>
                        <a:pt x="732251" y="246720"/>
                      </a:cubicBezTo>
                      <a:cubicBezTo>
                        <a:pt x="775533" y="225393"/>
                        <a:pt x="811649" y="207898"/>
                        <a:pt x="845902" y="191638"/>
                      </a:cubicBezTo>
                      <a:cubicBezTo>
                        <a:pt x="887193" y="172042"/>
                        <a:pt x="924477" y="154872"/>
                        <a:pt x="959922" y="139131"/>
                      </a:cubicBezTo>
                      <a:cubicBezTo>
                        <a:pt x="1001147" y="120835"/>
                        <a:pt x="1038735" y="105008"/>
                        <a:pt x="1074851" y="90696"/>
                      </a:cubicBezTo>
                      <a:cubicBezTo>
                        <a:pt x="1116509" y="74197"/>
                        <a:pt x="1154552" y="60383"/>
                        <a:pt x="1191101" y="48518"/>
                      </a:cubicBezTo>
                      <a:cubicBezTo>
                        <a:pt x="1233842" y="34617"/>
                        <a:pt x="1272534" y="24007"/>
                        <a:pt x="1309429" y="16083"/>
                      </a:cubicBezTo>
                      <a:cubicBezTo>
                        <a:pt x="1353599" y="6578"/>
                        <a:pt x="1392876" y="1381"/>
                        <a:pt x="1429533" y="233"/>
                      </a:cubicBezTo>
                      <a:cubicBezTo>
                        <a:pt x="1471170" y="-1087"/>
                        <a:pt x="1510836" y="3200"/>
                        <a:pt x="1547407" y="12987"/>
                      </a:cubicBezTo>
                      <a:cubicBezTo>
                        <a:pt x="1584756" y="22990"/>
                        <a:pt x="1620612" y="39185"/>
                        <a:pt x="1653956" y="61162"/>
                      </a:cubicBezTo>
                      <a:cubicBezTo>
                        <a:pt x="1684919" y="81559"/>
                        <a:pt x="1714301" y="107043"/>
                        <a:pt x="1743812" y="139066"/>
                      </a:cubicBezTo>
                      <a:cubicBezTo>
                        <a:pt x="1767889" y="165179"/>
                        <a:pt x="1792096" y="195687"/>
                        <a:pt x="1819984" y="235050"/>
                      </a:cubicBezTo>
                      <a:cubicBezTo>
                        <a:pt x="1835184" y="256507"/>
                        <a:pt x="1850124" y="278657"/>
                        <a:pt x="1864566" y="300093"/>
                      </a:cubicBezTo>
                      <a:cubicBezTo>
                        <a:pt x="1873183" y="312867"/>
                        <a:pt x="1882082" y="326075"/>
                        <a:pt x="1890938" y="338980"/>
                      </a:cubicBezTo>
                      <a:cubicBezTo>
                        <a:pt x="1913175" y="371371"/>
                        <a:pt x="1937512" y="405625"/>
                        <a:pt x="1964988" y="436695"/>
                      </a:cubicBezTo>
                      <a:cubicBezTo>
                        <a:pt x="1995041" y="470689"/>
                        <a:pt x="2024401" y="495437"/>
                        <a:pt x="2054714" y="512348"/>
                      </a:cubicBezTo>
                      <a:cubicBezTo>
                        <a:pt x="2088686" y="531293"/>
                        <a:pt x="2127270" y="541318"/>
                        <a:pt x="2166330" y="541318"/>
                      </a:cubicBezTo>
                      <a:cubicBezTo>
                        <a:pt x="2166937" y="541318"/>
                        <a:pt x="2167413" y="541794"/>
                        <a:pt x="2167413" y="542401"/>
                      </a:cubicBezTo>
                      <a:cubicBezTo>
                        <a:pt x="2167413" y="543007"/>
                        <a:pt x="2166893" y="543440"/>
                        <a:pt x="2166287" y="54344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E6DC1D2C-91E9-851E-1A61-9A308A768A54}"/>
                    </a:ext>
                  </a:extLst>
                </p:cNvPr>
                <p:cNvSpPr/>
                <p:nvPr/>
              </p:nvSpPr>
              <p:spPr>
                <a:xfrm>
                  <a:off x="6381088" y="1600845"/>
                  <a:ext cx="2164577" cy="517754"/>
                </a:xfrm>
                <a:custGeom>
                  <a:avLst/>
                  <a:gdLst>
                    <a:gd name="connsiteX0" fmla="*/ 9787 w 2164577"/>
                    <a:gd name="connsiteY0" fmla="*/ 517755 h 517754"/>
                    <a:gd name="connsiteX1" fmla="*/ 1040 w 2164577"/>
                    <a:gd name="connsiteY1" fmla="*/ 517582 h 517754"/>
                    <a:gd name="connsiteX2" fmla="*/ 1 w 2164577"/>
                    <a:gd name="connsiteY2" fmla="*/ 516456 h 517754"/>
                    <a:gd name="connsiteX3" fmla="*/ 1127 w 2164577"/>
                    <a:gd name="connsiteY3" fmla="*/ 515417 h 517754"/>
                    <a:gd name="connsiteX4" fmla="*/ 55755 w 2164577"/>
                    <a:gd name="connsiteY4" fmla="*/ 511671 h 517754"/>
                    <a:gd name="connsiteX5" fmla="*/ 169125 w 2164577"/>
                    <a:gd name="connsiteY5" fmla="*/ 483696 h 517754"/>
                    <a:gd name="connsiteX6" fmla="*/ 283946 w 2164577"/>
                    <a:gd name="connsiteY6" fmla="*/ 441735 h 517754"/>
                    <a:gd name="connsiteX7" fmla="*/ 395151 w 2164577"/>
                    <a:gd name="connsiteY7" fmla="*/ 394338 h 517754"/>
                    <a:gd name="connsiteX8" fmla="*/ 506637 w 2164577"/>
                    <a:gd name="connsiteY8" fmla="*/ 342525 h 517754"/>
                    <a:gd name="connsiteX9" fmla="*/ 599438 w 2164577"/>
                    <a:gd name="connsiteY9" fmla="*/ 297814 h 517754"/>
                    <a:gd name="connsiteX10" fmla="*/ 618015 w 2164577"/>
                    <a:gd name="connsiteY10" fmla="*/ 288785 h 517754"/>
                    <a:gd name="connsiteX11" fmla="*/ 691957 w 2164577"/>
                    <a:gd name="connsiteY11" fmla="*/ 253470 h 517754"/>
                    <a:gd name="connsiteX12" fmla="*/ 728592 w 2164577"/>
                    <a:gd name="connsiteY12" fmla="*/ 236062 h 517754"/>
                    <a:gd name="connsiteX13" fmla="*/ 840252 w 2164577"/>
                    <a:gd name="connsiteY13" fmla="*/ 183621 h 517754"/>
                    <a:gd name="connsiteX14" fmla="*/ 952929 w 2164577"/>
                    <a:gd name="connsiteY14" fmla="*/ 133648 h 517754"/>
                    <a:gd name="connsiteX15" fmla="*/ 1067815 w 2164577"/>
                    <a:gd name="connsiteY15" fmla="*/ 86684 h 517754"/>
                    <a:gd name="connsiteX16" fmla="*/ 1183956 w 2164577"/>
                    <a:gd name="connsiteY16" fmla="*/ 46715 h 517754"/>
                    <a:gd name="connsiteX17" fmla="*/ 1302285 w 2164577"/>
                    <a:gd name="connsiteY17" fmla="*/ 15471 h 517754"/>
                    <a:gd name="connsiteX18" fmla="*/ 1421263 w 2164577"/>
                    <a:gd name="connsiteY18" fmla="*/ 271 h 517754"/>
                    <a:gd name="connsiteX19" fmla="*/ 1538314 w 2164577"/>
                    <a:gd name="connsiteY19" fmla="*/ 11509 h 517754"/>
                    <a:gd name="connsiteX20" fmla="*/ 1645946 w 2164577"/>
                    <a:gd name="connsiteY20" fmla="*/ 56935 h 517754"/>
                    <a:gd name="connsiteX21" fmla="*/ 1694078 w 2164577"/>
                    <a:gd name="connsiteY21" fmla="*/ 90495 h 517754"/>
                    <a:gd name="connsiteX22" fmla="*/ 1737253 w 2164577"/>
                    <a:gd name="connsiteY22" fmla="*/ 130790 h 517754"/>
                    <a:gd name="connsiteX23" fmla="*/ 1777439 w 2164577"/>
                    <a:gd name="connsiteY23" fmla="*/ 175436 h 517754"/>
                    <a:gd name="connsiteX24" fmla="*/ 1814291 w 2164577"/>
                    <a:gd name="connsiteY24" fmla="*/ 222941 h 517754"/>
                    <a:gd name="connsiteX25" fmla="*/ 1825896 w 2164577"/>
                    <a:gd name="connsiteY25" fmla="*/ 238574 h 517754"/>
                    <a:gd name="connsiteX26" fmla="*/ 1850060 w 2164577"/>
                    <a:gd name="connsiteY26" fmla="*/ 271398 h 517754"/>
                    <a:gd name="connsiteX27" fmla="*/ 1874093 w 2164577"/>
                    <a:gd name="connsiteY27" fmla="*/ 305457 h 517754"/>
                    <a:gd name="connsiteX28" fmla="*/ 1884530 w 2164577"/>
                    <a:gd name="connsiteY28" fmla="*/ 320375 h 517754"/>
                    <a:gd name="connsiteX29" fmla="*/ 1920450 w 2164577"/>
                    <a:gd name="connsiteY29" fmla="*/ 368594 h 517754"/>
                    <a:gd name="connsiteX30" fmla="*/ 1958580 w 2164577"/>
                    <a:gd name="connsiteY30" fmla="*/ 414670 h 517754"/>
                    <a:gd name="connsiteX31" fmla="*/ 2002014 w 2164577"/>
                    <a:gd name="connsiteY31" fmla="*/ 454942 h 517754"/>
                    <a:gd name="connsiteX32" fmla="*/ 2050926 w 2164577"/>
                    <a:gd name="connsiteY32" fmla="*/ 488308 h 517754"/>
                    <a:gd name="connsiteX33" fmla="*/ 2163451 w 2164577"/>
                    <a:gd name="connsiteY33" fmla="*/ 515373 h 517754"/>
                    <a:gd name="connsiteX34" fmla="*/ 2164577 w 2164577"/>
                    <a:gd name="connsiteY34" fmla="*/ 516413 h 517754"/>
                    <a:gd name="connsiteX35" fmla="*/ 2163538 w 2164577"/>
                    <a:gd name="connsiteY35" fmla="*/ 517539 h 517754"/>
                    <a:gd name="connsiteX36" fmla="*/ 2049886 w 2164577"/>
                    <a:gd name="connsiteY36" fmla="*/ 490214 h 517754"/>
                    <a:gd name="connsiteX37" fmla="*/ 2000650 w 2164577"/>
                    <a:gd name="connsiteY37" fmla="*/ 456631 h 517754"/>
                    <a:gd name="connsiteX38" fmla="*/ 1956999 w 2164577"/>
                    <a:gd name="connsiteY38" fmla="*/ 416120 h 517754"/>
                    <a:gd name="connsiteX39" fmla="*/ 1918762 w 2164577"/>
                    <a:gd name="connsiteY39" fmla="*/ 369915 h 517754"/>
                    <a:gd name="connsiteX40" fmla="*/ 1882798 w 2164577"/>
                    <a:gd name="connsiteY40" fmla="*/ 321631 h 517754"/>
                    <a:gd name="connsiteX41" fmla="*/ 1872361 w 2164577"/>
                    <a:gd name="connsiteY41" fmla="*/ 306713 h 517754"/>
                    <a:gd name="connsiteX42" fmla="*/ 1848328 w 2164577"/>
                    <a:gd name="connsiteY42" fmla="*/ 272675 h 517754"/>
                    <a:gd name="connsiteX43" fmla="*/ 1824186 w 2164577"/>
                    <a:gd name="connsiteY43" fmla="*/ 239873 h 517754"/>
                    <a:gd name="connsiteX44" fmla="*/ 1812580 w 2164577"/>
                    <a:gd name="connsiteY44" fmla="*/ 224240 h 517754"/>
                    <a:gd name="connsiteX45" fmla="*/ 1775793 w 2164577"/>
                    <a:gd name="connsiteY45" fmla="*/ 176844 h 517754"/>
                    <a:gd name="connsiteX46" fmla="*/ 1735715 w 2164577"/>
                    <a:gd name="connsiteY46" fmla="*/ 132305 h 517754"/>
                    <a:gd name="connsiteX47" fmla="*/ 1692736 w 2164577"/>
                    <a:gd name="connsiteY47" fmla="*/ 92184 h 517754"/>
                    <a:gd name="connsiteX48" fmla="*/ 1644842 w 2164577"/>
                    <a:gd name="connsiteY48" fmla="*/ 58797 h 517754"/>
                    <a:gd name="connsiteX49" fmla="*/ 1537816 w 2164577"/>
                    <a:gd name="connsiteY49" fmla="*/ 13630 h 517754"/>
                    <a:gd name="connsiteX50" fmla="*/ 1421349 w 2164577"/>
                    <a:gd name="connsiteY50" fmla="*/ 2458 h 517754"/>
                    <a:gd name="connsiteX51" fmla="*/ 1302739 w 2164577"/>
                    <a:gd name="connsiteY51" fmla="*/ 17614 h 517754"/>
                    <a:gd name="connsiteX52" fmla="*/ 1184627 w 2164577"/>
                    <a:gd name="connsiteY52" fmla="*/ 48793 h 517754"/>
                    <a:gd name="connsiteX53" fmla="*/ 1068616 w 2164577"/>
                    <a:gd name="connsiteY53" fmla="*/ 88720 h 517754"/>
                    <a:gd name="connsiteX54" fmla="*/ 953817 w 2164577"/>
                    <a:gd name="connsiteY54" fmla="*/ 135640 h 517754"/>
                    <a:gd name="connsiteX55" fmla="*/ 841183 w 2164577"/>
                    <a:gd name="connsiteY55" fmla="*/ 185591 h 517754"/>
                    <a:gd name="connsiteX56" fmla="*/ 729545 w 2164577"/>
                    <a:gd name="connsiteY56" fmla="*/ 238011 h 517754"/>
                    <a:gd name="connsiteX57" fmla="*/ 692888 w 2164577"/>
                    <a:gd name="connsiteY57" fmla="*/ 255419 h 517754"/>
                    <a:gd name="connsiteX58" fmla="*/ 618968 w 2164577"/>
                    <a:gd name="connsiteY58" fmla="*/ 290733 h 517754"/>
                    <a:gd name="connsiteX59" fmla="*/ 600390 w 2164577"/>
                    <a:gd name="connsiteY59" fmla="*/ 299762 h 517754"/>
                    <a:gd name="connsiteX60" fmla="*/ 507568 w 2164577"/>
                    <a:gd name="connsiteY60" fmla="*/ 344495 h 517754"/>
                    <a:gd name="connsiteX61" fmla="*/ 396060 w 2164577"/>
                    <a:gd name="connsiteY61" fmla="*/ 396330 h 517754"/>
                    <a:gd name="connsiteX62" fmla="*/ 284747 w 2164577"/>
                    <a:gd name="connsiteY62" fmla="*/ 443770 h 517754"/>
                    <a:gd name="connsiteX63" fmla="*/ 169818 w 2164577"/>
                    <a:gd name="connsiteY63" fmla="*/ 485753 h 517754"/>
                    <a:gd name="connsiteX64" fmla="*/ 56101 w 2164577"/>
                    <a:gd name="connsiteY64" fmla="*/ 513814 h 517754"/>
                    <a:gd name="connsiteX65" fmla="*/ 9787 w 2164577"/>
                    <a:gd name="connsiteY65" fmla="*/ 517755 h 5177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64577" h="517754">
                      <a:moveTo>
                        <a:pt x="9787" y="517755"/>
                      </a:moveTo>
                      <a:cubicBezTo>
                        <a:pt x="6821" y="517755"/>
                        <a:pt x="3898" y="517690"/>
                        <a:pt x="1040" y="517582"/>
                      </a:cubicBezTo>
                      <a:cubicBezTo>
                        <a:pt x="434" y="517560"/>
                        <a:pt x="-21" y="517040"/>
                        <a:pt x="1" y="516456"/>
                      </a:cubicBezTo>
                      <a:cubicBezTo>
                        <a:pt x="22" y="515850"/>
                        <a:pt x="520" y="515417"/>
                        <a:pt x="1127" y="515417"/>
                      </a:cubicBezTo>
                      <a:cubicBezTo>
                        <a:pt x="17106" y="516088"/>
                        <a:pt x="34449" y="514897"/>
                        <a:pt x="55755" y="511671"/>
                      </a:cubicBezTo>
                      <a:cubicBezTo>
                        <a:pt x="90138" y="506474"/>
                        <a:pt x="127228" y="497337"/>
                        <a:pt x="169125" y="483696"/>
                      </a:cubicBezTo>
                      <a:cubicBezTo>
                        <a:pt x="209224" y="470662"/>
                        <a:pt x="248003" y="455830"/>
                        <a:pt x="283946" y="441735"/>
                      </a:cubicBezTo>
                      <a:cubicBezTo>
                        <a:pt x="316857" y="428830"/>
                        <a:pt x="352193" y="413782"/>
                        <a:pt x="395151" y="394338"/>
                      </a:cubicBezTo>
                      <a:cubicBezTo>
                        <a:pt x="428819" y="379117"/>
                        <a:pt x="464242" y="362640"/>
                        <a:pt x="506637" y="342525"/>
                      </a:cubicBezTo>
                      <a:cubicBezTo>
                        <a:pt x="537643" y="327802"/>
                        <a:pt x="569060" y="312559"/>
                        <a:pt x="599438" y="297814"/>
                      </a:cubicBezTo>
                      <a:lnTo>
                        <a:pt x="618015" y="288785"/>
                      </a:lnTo>
                      <a:cubicBezTo>
                        <a:pt x="642590" y="276876"/>
                        <a:pt x="667685" y="264967"/>
                        <a:pt x="691957" y="253470"/>
                      </a:cubicBezTo>
                      <a:cubicBezTo>
                        <a:pt x="704169" y="247667"/>
                        <a:pt x="716402" y="241886"/>
                        <a:pt x="728592" y="236062"/>
                      </a:cubicBezTo>
                      <a:cubicBezTo>
                        <a:pt x="769016" y="216792"/>
                        <a:pt x="805543" y="199643"/>
                        <a:pt x="840252" y="183621"/>
                      </a:cubicBezTo>
                      <a:cubicBezTo>
                        <a:pt x="880828" y="164913"/>
                        <a:pt x="921772" y="147094"/>
                        <a:pt x="952929" y="133648"/>
                      </a:cubicBezTo>
                      <a:cubicBezTo>
                        <a:pt x="997142" y="114572"/>
                        <a:pt x="1033648" y="99632"/>
                        <a:pt x="1067815" y="86684"/>
                      </a:cubicBezTo>
                      <a:cubicBezTo>
                        <a:pt x="1106399" y="72048"/>
                        <a:pt x="1145459" y="58602"/>
                        <a:pt x="1183956" y="46715"/>
                      </a:cubicBezTo>
                      <a:cubicBezTo>
                        <a:pt x="1230118" y="32468"/>
                        <a:pt x="1267728" y="22551"/>
                        <a:pt x="1302285" y="15471"/>
                      </a:cubicBezTo>
                      <a:cubicBezTo>
                        <a:pt x="1346585" y="6420"/>
                        <a:pt x="1385493" y="1440"/>
                        <a:pt x="1421263" y="271"/>
                      </a:cubicBezTo>
                      <a:cubicBezTo>
                        <a:pt x="1462748" y="-1093"/>
                        <a:pt x="1502133" y="2696"/>
                        <a:pt x="1538314" y="11509"/>
                      </a:cubicBezTo>
                      <a:cubicBezTo>
                        <a:pt x="1574884" y="20429"/>
                        <a:pt x="1611086" y="35716"/>
                        <a:pt x="1645946" y="56935"/>
                      </a:cubicBezTo>
                      <a:cubicBezTo>
                        <a:pt x="1664610" y="68302"/>
                        <a:pt x="1680373" y="79279"/>
                        <a:pt x="1694078" y="90495"/>
                      </a:cubicBezTo>
                      <a:cubicBezTo>
                        <a:pt x="1708239" y="102079"/>
                        <a:pt x="1722356" y="115243"/>
                        <a:pt x="1737253" y="130790"/>
                      </a:cubicBezTo>
                      <a:cubicBezTo>
                        <a:pt x="1752885" y="147094"/>
                        <a:pt x="1766028" y="161709"/>
                        <a:pt x="1777439" y="175436"/>
                      </a:cubicBezTo>
                      <a:cubicBezTo>
                        <a:pt x="1788525" y="188774"/>
                        <a:pt x="1799892" y="203432"/>
                        <a:pt x="1814291" y="222941"/>
                      </a:cubicBezTo>
                      <a:cubicBezTo>
                        <a:pt x="1818145" y="228159"/>
                        <a:pt x="1822020" y="233355"/>
                        <a:pt x="1825896" y="238574"/>
                      </a:cubicBezTo>
                      <a:cubicBezTo>
                        <a:pt x="1833864" y="249291"/>
                        <a:pt x="1842113" y="260377"/>
                        <a:pt x="1850060" y="271398"/>
                      </a:cubicBezTo>
                      <a:cubicBezTo>
                        <a:pt x="1858179" y="282679"/>
                        <a:pt x="1866277" y="294263"/>
                        <a:pt x="1874093" y="305457"/>
                      </a:cubicBezTo>
                      <a:cubicBezTo>
                        <a:pt x="1877579" y="310437"/>
                        <a:pt x="1881044" y="315417"/>
                        <a:pt x="1884530" y="320375"/>
                      </a:cubicBezTo>
                      <a:cubicBezTo>
                        <a:pt x="1896460" y="337350"/>
                        <a:pt x="1908845" y="353568"/>
                        <a:pt x="1920450" y="368594"/>
                      </a:cubicBezTo>
                      <a:cubicBezTo>
                        <a:pt x="1935044" y="387475"/>
                        <a:pt x="1946823" y="401700"/>
                        <a:pt x="1958580" y="414670"/>
                      </a:cubicBezTo>
                      <a:cubicBezTo>
                        <a:pt x="1970250" y="427553"/>
                        <a:pt x="1983653" y="439959"/>
                        <a:pt x="2002014" y="454942"/>
                      </a:cubicBezTo>
                      <a:cubicBezTo>
                        <a:pt x="2018469" y="468367"/>
                        <a:pt x="2034925" y="479604"/>
                        <a:pt x="2050926" y="488308"/>
                      </a:cubicBezTo>
                      <a:cubicBezTo>
                        <a:pt x="2085872" y="507319"/>
                        <a:pt x="2125820" y="516932"/>
                        <a:pt x="2163451" y="515373"/>
                      </a:cubicBezTo>
                      <a:cubicBezTo>
                        <a:pt x="2164036" y="515395"/>
                        <a:pt x="2164556" y="515806"/>
                        <a:pt x="2164577" y="516413"/>
                      </a:cubicBezTo>
                      <a:cubicBezTo>
                        <a:pt x="2164599" y="517019"/>
                        <a:pt x="2164144" y="517517"/>
                        <a:pt x="2163538" y="517539"/>
                      </a:cubicBezTo>
                      <a:cubicBezTo>
                        <a:pt x="2125517" y="519119"/>
                        <a:pt x="2085158" y="509419"/>
                        <a:pt x="2049886" y="490214"/>
                      </a:cubicBezTo>
                      <a:cubicBezTo>
                        <a:pt x="2033777" y="481445"/>
                        <a:pt x="2017213" y="470142"/>
                        <a:pt x="2000650" y="456631"/>
                      </a:cubicBezTo>
                      <a:cubicBezTo>
                        <a:pt x="1982202" y="441583"/>
                        <a:pt x="1968734" y="429090"/>
                        <a:pt x="1956999" y="416120"/>
                      </a:cubicBezTo>
                      <a:cubicBezTo>
                        <a:pt x="1945177" y="403086"/>
                        <a:pt x="1933398" y="388839"/>
                        <a:pt x="1918762" y="369915"/>
                      </a:cubicBezTo>
                      <a:cubicBezTo>
                        <a:pt x="1907135" y="354888"/>
                        <a:pt x="1894749" y="338628"/>
                        <a:pt x="1882798" y="321631"/>
                      </a:cubicBezTo>
                      <a:cubicBezTo>
                        <a:pt x="1879312" y="316672"/>
                        <a:pt x="1875826" y="311693"/>
                        <a:pt x="1872361" y="306713"/>
                      </a:cubicBezTo>
                      <a:cubicBezTo>
                        <a:pt x="1864545" y="295518"/>
                        <a:pt x="1856447" y="283935"/>
                        <a:pt x="1848328" y="272675"/>
                      </a:cubicBezTo>
                      <a:cubicBezTo>
                        <a:pt x="1840381" y="261676"/>
                        <a:pt x="1832153" y="250590"/>
                        <a:pt x="1824186" y="239873"/>
                      </a:cubicBezTo>
                      <a:cubicBezTo>
                        <a:pt x="1820310" y="234654"/>
                        <a:pt x="1816434" y="229458"/>
                        <a:pt x="1812580" y="224240"/>
                      </a:cubicBezTo>
                      <a:cubicBezTo>
                        <a:pt x="1798203" y="204775"/>
                        <a:pt x="1786857" y="190160"/>
                        <a:pt x="1775793" y="176844"/>
                      </a:cubicBezTo>
                      <a:cubicBezTo>
                        <a:pt x="1764426" y="163138"/>
                        <a:pt x="1751305" y="148588"/>
                        <a:pt x="1735715" y="132305"/>
                      </a:cubicBezTo>
                      <a:cubicBezTo>
                        <a:pt x="1720884" y="116824"/>
                        <a:pt x="1706810" y="103703"/>
                        <a:pt x="1692736" y="92184"/>
                      </a:cubicBezTo>
                      <a:cubicBezTo>
                        <a:pt x="1679095" y="81033"/>
                        <a:pt x="1663441" y="70121"/>
                        <a:pt x="1644842" y="58797"/>
                      </a:cubicBezTo>
                      <a:cubicBezTo>
                        <a:pt x="1610177" y="37686"/>
                        <a:pt x="1574169" y="22486"/>
                        <a:pt x="1537816" y="13630"/>
                      </a:cubicBezTo>
                      <a:cubicBezTo>
                        <a:pt x="1501830" y="4861"/>
                        <a:pt x="1462640" y="1094"/>
                        <a:pt x="1421349" y="2458"/>
                      </a:cubicBezTo>
                      <a:cubicBezTo>
                        <a:pt x="1385710" y="3627"/>
                        <a:pt x="1346909" y="8585"/>
                        <a:pt x="1302739" y="17614"/>
                      </a:cubicBezTo>
                      <a:cubicBezTo>
                        <a:pt x="1268269" y="24651"/>
                        <a:pt x="1230725" y="34568"/>
                        <a:pt x="1184627" y="48793"/>
                      </a:cubicBezTo>
                      <a:cubicBezTo>
                        <a:pt x="1146195" y="60659"/>
                        <a:pt x="1107156" y="74083"/>
                        <a:pt x="1068616" y="88720"/>
                      </a:cubicBezTo>
                      <a:cubicBezTo>
                        <a:pt x="1034492" y="101668"/>
                        <a:pt x="998008" y="116586"/>
                        <a:pt x="953817" y="135640"/>
                      </a:cubicBezTo>
                      <a:cubicBezTo>
                        <a:pt x="922681" y="149086"/>
                        <a:pt x="881737" y="166905"/>
                        <a:pt x="841183" y="185591"/>
                      </a:cubicBezTo>
                      <a:cubicBezTo>
                        <a:pt x="806474" y="201592"/>
                        <a:pt x="769969" y="218740"/>
                        <a:pt x="729545" y="238011"/>
                      </a:cubicBezTo>
                      <a:cubicBezTo>
                        <a:pt x="717333" y="243835"/>
                        <a:pt x="705121" y="249638"/>
                        <a:pt x="692888" y="255419"/>
                      </a:cubicBezTo>
                      <a:cubicBezTo>
                        <a:pt x="668616" y="266916"/>
                        <a:pt x="643543" y="278825"/>
                        <a:pt x="618968" y="290733"/>
                      </a:cubicBezTo>
                      <a:lnTo>
                        <a:pt x="600390" y="299762"/>
                      </a:lnTo>
                      <a:cubicBezTo>
                        <a:pt x="570012" y="314507"/>
                        <a:pt x="538595" y="329750"/>
                        <a:pt x="507568" y="344495"/>
                      </a:cubicBezTo>
                      <a:cubicBezTo>
                        <a:pt x="465173" y="364632"/>
                        <a:pt x="429729" y="381087"/>
                        <a:pt x="396060" y="396330"/>
                      </a:cubicBezTo>
                      <a:cubicBezTo>
                        <a:pt x="353081" y="415774"/>
                        <a:pt x="317701" y="430844"/>
                        <a:pt x="284747" y="443770"/>
                      </a:cubicBezTo>
                      <a:cubicBezTo>
                        <a:pt x="248783" y="457865"/>
                        <a:pt x="209961" y="472697"/>
                        <a:pt x="169818" y="485753"/>
                      </a:cubicBezTo>
                      <a:cubicBezTo>
                        <a:pt x="127791" y="499416"/>
                        <a:pt x="90593" y="508596"/>
                        <a:pt x="56101" y="513814"/>
                      </a:cubicBezTo>
                      <a:cubicBezTo>
                        <a:pt x="38455" y="516477"/>
                        <a:pt x="23515" y="517755"/>
                        <a:pt x="9787" y="51775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0" name="任意多边形: 形状 99">
                  <a:extLst>
                    <a:ext uri="{FF2B5EF4-FFF2-40B4-BE49-F238E27FC236}">
                      <a16:creationId xmlns:a16="http://schemas.microsoft.com/office/drawing/2014/main" id="{E8318E5C-F1BE-5C10-7024-4802C6571730}"/>
                    </a:ext>
                  </a:extLst>
                </p:cNvPr>
                <p:cNvSpPr/>
                <p:nvPr/>
              </p:nvSpPr>
              <p:spPr>
                <a:xfrm>
                  <a:off x="6385265" y="1692874"/>
                  <a:ext cx="2156159" cy="481176"/>
                </a:xfrm>
                <a:custGeom>
                  <a:avLst/>
                  <a:gdLst>
                    <a:gd name="connsiteX0" fmla="*/ 16632 w 2156159"/>
                    <a:gd name="connsiteY0" fmla="*/ 481176 h 481176"/>
                    <a:gd name="connsiteX1" fmla="*/ 999 w 2156159"/>
                    <a:gd name="connsiteY1" fmla="*/ 480527 h 481176"/>
                    <a:gd name="connsiteX2" fmla="*/ 3 w 2156159"/>
                    <a:gd name="connsiteY2" fmla="*/ 479358 h 481176"/>
                    <a:gd name="connsiteX3" fmla="*/ 1172 w 2156159"/>
                    <a:gd name="connsiteY3" fmla="*/ 478362 h 481176"/>
                    <a:gd name="connsiteX4" fmla="*/ 54003 w 2156159"/>
                    <a:gd name="connsiteY4" fmla="*/ 476240 h 481176"/>
                    <a:gd name="connsiteX5" fmla="*/ 166139 w 2156159"/>
                    <a:gd name="connsiteY5" fmla="*/ 451318 h 481176"/>
                    <a:gd name="connsiteX6" fmla="*/ 274941 w 2156159"/>
                    <a:gd name="connsiteY6" fmla="*/ 415138 h 481176"/>
                    <a:gd name="connsiteX7" fmla="*/ 280159 w 2156159"/>
                    <a:gd name="connsiteY7" fmla="*/ 413297 h 481176"/>
                    <a:gd name="connsiteX8" fmla="*/ 389458 w 2156159"/>
                    <a:gd name="connsiteY8" fmla="*/ 370340 h 481176"/>
                    <a:gd name="connsiteX9" fmla="*/ 499277 w 2156159"/>
                    <a:gd name="connsiteY9" fmla="*/ 322099 h 481176"/>
                    <a:gd name="connsiteX10" fmla="*/ 576207 w 2156159"/>
                    <a:gd name="connsiteY10" fmla="*/ 286698 h 481176"/>
                    <a:gd name="connsiteX11" fmla="*/ 610699 w 2156159"/>
                    <a:gd name="connsiteY11" fmla="*/ 270675 h 481176"/>
                    <a:gd name="connsiteX12" fmla="*/ 685334 w 2156159"/>
                    <a:gd name="connsiteY12" fmla="*/ 237071 h 481176"/>
                    <a:gd name="connsiteX13" fmla="*/ 719652 w 2156159"/>
                    <a:gd name="connsiteY13" fmla="*/ 221785 h 481176"/>
                    <a:gd name="connsiteX14" fmla="*/ 743816 w 2156159"/>
                    <a:gd name="connsiteY14" fmla="*/ 210937 h 481176"/>
                    <a:gd name="connsiteX15" fmla="*/ 830662 w 2156159"/>
                    <a:gd name="connsiteY15" fmla="*/ 172375 h 481176"/>
                    <a:gd name="connsiteX16" fmla="*/ 942473 w 2156159"/>
                    <a:gd name="connsiteY16" fmla="*/ 125607 h 481176"/>
                    <a:gd name="connsiteX17" fmla="*/ 1053808 w 2156159"/>
                    <a:gd name="connsiteY17" fmla="*/ 82324 h 481176"/>
                    <a:gd name="connsiteX18" fmla="*/ 1168780 w 2156159"/>
                    <a:gd name="connsiteY18" fmla="*/ 45429 h 481176"/>
                    <a:gd name="connsiteX19" fmla="*/ 1285052 w 2156159"/>
                    <a:gd name="connsiteY19" fmla="*/ 16112 h 481176"/>
                    <a:gd name="connsiteX20" fmla="*/ 1401172 w 2156159"/>
                    <a:gd name="connsiteY20" fmla="*/ 501 h 481176"/>
                    <a:gd name="connsiteX21" fmla="*/ 1515559 w 2156159"/>
                    <a:gd name="connsiteY21" fmla="*/ 10396 h 481176"/>
                    <a:gd name="connsiteX22" fmla="*/ 1623343 w 2156159"/>
                    <a:gd name="connsiteY22" fmla="*/ 51600 h 481176"/>
                    <a:gd name="connsiteX23" fmla="*/ 1673273 w 2156159"/>
                    <a:gd name="connsiteY23" fmla="*/ 81740 h 481176"/>
                    <a:gd name="connsiteX24" fmla="*/ 1717616 w 2156159"/>
                    <a:gd name="connsiteY24" fmla="*/ 118765 h 481176"/>
                    <a:gd name="connsiteX25" fmla="*/ 1759362 w 2156159"/>
                    <a:gd name="connsiteY25" fmla="*/ 160445 h 481176"/>
                    <a:gd name="connsiteX26" fmla="*/ 1798097 w 2156159"/>
                    <a:gd name="connsiteY26" fmla="*/ 205546 h 481176"/>
                    <a:gd name="connsiteX27" fmla="*/ 1820139 w 2156159"/>
                    <a:gd name="connsiteY27" fmla="*/ 232200 h 481176"/>
                    <a:gd name="connsiteX28" fmla="*/ 1836161 w 2156159"/>
                    <a:gd name="connsiteY28" fmla="*/ 251492 h 481176"/>
                    <a:gd name="connsiteX29" fmla="*/ 1863486 w 2156159"/>
                    <a:gd name="connsiteY29" fmla="*/ 286828 h 481176"/>
                    <a:gd name="connsiteX30" fmla="*/ 1872537 w 2156159"/>
                    <a:gd name="connsiteY30" fmla="*/ 298866 h 481176"/>
                    <a:gd name="connsiteX31" fmla="*/ 1910081 w 2156159"/>
                    <a:gd name="connsiteY31" fmla="*/ 344704 h 481176"/>
                    <a:gd name="connsiteX32" fmla="*/ 1912874 w 2156159"/>
                    <a:gd name="connsiteY32" fmla="*/ 347973 h 481176"/>
                    <a:gd name="connsiteX33" fmla="*/ 1949770 w 2156159"/>
                    <a:gd name="connsiteY33" fmla="*/ 388657 h 481176"/>
                    <a:gd name="connsiteX34" fmla="*/ 1994373 w 2156159"/>
                    <a:gd name="connsiteY34" fmla="*/ 424340 h 481176"/>
                    <a:gd name="connsiteX35" fmla="*/ 2043913 w 2156159"/>
                    <a:gd name="connsiteY35" fmla="*/ 454739 h 481176"/>
                    <a:gd name="connsiteX36" fmla="*/ 2154988 w 2156159"/>
                    <a:gd name="connsiteY36" fmla="*/ 478383 h 481176"/>
                    <a:gd name="connsiteX37" fmla="*/ 2156157 w 2156159"/>
                    <a:gd name="connsiteY37" fmla="*/ 479379 h 481176"/>
                    <a:gd name="connsiteX38" fmla="*/ 2155161 w 2156159"/>
                    <a:gd name="connsiteY38" fmla="*/ 480549 h 481176"/>
                    <a:gd name="connsiteX39" fmla="*/ 2042938 w 2156159"/>
                    <a:gd name="connsiteY39" fmla="*/ 456688 h 481176"/>
                    <a:gd name="connsiteX40" fmla="*/ 1993095 w 2156159"/>
                    <a:gd name="connsiteY40" fmla="*/ 426115 h 481176"/>
                    <a:gd name="connsiteX41" fmla="*/ 1948232 w 2156159"/>
                    <a:gd name="connsiteY41" fmla="*/ 390216 h 481176"/>
                    <a:gd name="connsiteX42" fmla="*/ 1911207 w 2156159"/>
                    <a:gd name="connsiteY42" fmla="*/ 349380 h 481176"/>
                    <a:gd name="connsiteX43" fmla="*/ 1908414 w 2156159"/>
                    <a:gd name="connsiteY43" fmla="*/ 346111 h 481176"/>
                    <a:gd name="connsiteX44" fmla="*/ 1870805 w 2156159"/>
                    <a:gd name="connsiteY44" fmla="*/ 300187 h 481176"/>
                    <a:gd name="connsiteX45" fmla="*/ 1861732 w 2156159"/>
                    <a:gd name="connsiteY45" fmla="*/ 288148 h 481176"/>
                    <a:gd name="connsiteX46" fmla="*/ 1834451 w 2156159"/>
                    <a:gd name="connsiteY46" fmla="*/ 252899 h 481176"/>
                    <a:gd name="connsiteX47" fmla="*/ 1818428 w 2156159"/>
                    <a:gd name="connsiteY47" fmla="*/ 233607 h 481176"/>
                    <a:gd name="connsiteX48" fmla="*/ 1796365 w 2156159"/>
                    <a:gd name="connsiteY48" fmla="*/ 206910 h 481176"/>
                    <a:gd name="connsiteX49" fmla="*/ 1757738 w 2156159"/>
                    <a:gd name="connsiteY49" fmla="*/ 161939 h 481176"/>
                    <a:gd name="connsiteX50" fmla="*/ 1716057 w 2156159"/>
                    <a:gd name="connsiteY50" fmla="*/ 120323 h 481176"/>
                    <a:gd name="connsiteX51" fmla="*/ 1671974 w 2156159"/>
                    <a:gd name="connsiteY51" fmla="*/ 83515 h 481176"/>
                    <a:gd name="connsiteX52" fmla="*/ 1622261 w 2156159"/>
                    <a:gd name="connsiteY52" fmla="*/ 53505 h 481176"/>
                    <a:gd name="connsiteX53" fmla="*/ 1515018 w 2156159"/>
                    <a:gd name="connsiteY53" fmla="*/ 12518 h 481176"/>
                    <a:gd name="connsiteX54" fmla="*/ 1401215 w 2156159"/>
                    <a:gd name="connsiteY54" fmla="*/ 2688 h 481176"/>
                    <a:gd name="connsiteX55" fmla="*/ 1285420 w 2156159"/>
                    <a:gd name="connsiteY55" fmla="*/ 18256 h 481176"/>
                    <a:gd name="connsiteX56" fmla="*/ 1169322 w 2156159"/>
                    <a:gd name="connsiteY56" fmla="*/ 47529 h 481176"/>
                    <a:gd name="connsiteX57" fmla="*/ 1054458 w 2156159"/>
                    <a:gd name="connsiteY57" fmla="*/ 84381 h 481176"/>
                    <a:gd name="connsiteX58" fmla="*/ 943209 w 2156159"/>
                    <a:gd name="connsiteY58" fmla="*/ 127620 h 481176"/>
                    <a:gd name="connsiteX59" fmla="*/ 831441 w 2156159"/>
                    <a:gd name="connsiteY59" fmla="*/ 174389 h 481176"/>
                    <a:gd name="connsiteX60" fmla="*/ 744617 w 2156159"/>
                    <a:gd name="connsiteY60" fmla="*/ 212951 h 481176"/>
                    <a:gd name="connsiteX61" fmla="*/ 720453 w 2156159"/>
                    <a:gd name="connsiteY61" fmla="*/ 223799 h 481176"/>
                    <a:gd name="connsiteX62" fmla="*/ 686135 w 2156159"/>
                    <a:gd name="connsiteY62" fmla="*/ 239085 h 481176"/>
                    <a:gd name="connsiteX63" fmla="*/ 611522 w 2156159"/>
                    <a:gd name="connsiteY63" fmla="*/ 272667 h 481176"/>
                    <a:gd name="connsiteX64" fmla="*/ 577052 w 2156159"/>
                    <a:gd name="connsiteY64" fmla="*/ 288690 h 481176"/>
                    <a:gd name="connsiteX65" fmla="*/ 500100 w 2156159"/>
                    <a:gd name="connsiteY65" fmla="*/ 324091 h 481176"/>
                    <a:gd name="connsiteX66" fmla="*/ 390259 w 2156159"/>
                    <a:gd name="connsiteY66" fmla="*/ 372332 h 481176"/>
                    <a:gd name="connsiteX67" fmla="*/ 280830 w 2156159"/>
                    <a:gd name="connsiteY67" fmla="*/ 415354 h 481176"/>
                    <a:gd name="connsiteX68" fmla="*/ 275612 w 2156159"/>
                    <a:gd name="connsiteY68" fmla="*/ 417195 h 481176"/>
                    <a:gd name="connsiteX69" fmla="*/ 166702 w 2156159"/>
                    <a:gd name="connsiteY69" fmla="*/ 453397 h 481176"/>
                    <a:gd name="connsiteX70" fmla="*/ 54241 w 2156159"/>
                    <a:gd name="connsiteY70" fmla="*/ 478405 h 481176"/>
                    <a:gd name="connsiteX71" fmla="*/ 16632 w 2156159"/>
                    <a:gd name="connsiteY71" fmla="*/ 481176 h 4811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2156159" h="481176">
                      <a:moveTo>
                        <a:pt x="16632" y="481176"/>
                      </a:moveTo>
                      <a:cubicBezTo>
                        <a:pt x="11197" y="481176"/>
                        <a:pt x="6022" y="480960"/>
                        <a:pt x="999" y="480527"/>
                      </a:cubicBezTo>
                      <a:cubicBezTo>
                        <a:pt x="393" y="480484"/>
                        <a:pt x="-40" y="479942"/>
                        <a:pt x="3" y="479358"/>
                      </a:cubicBezTo>
                      <a:cubicBezTo>
                        <a:pt x="46" y="478773"/>
                        <a:pt x="588" y="478362"/>
                        <a:pt x="1172" y="478362"/>
                      </a:cubicBezTo>
                      <a:cubicBezTo>
                        <a:pt x="16394" y="479661"/>
                        <a:pt x="33174" y="478968"/>
                        <a:pt x="54003" y="476240"/>
                      </a:cubicBezTo>
                      <a:cubicBezTo>
                        <a:pt x="87824" y="471779"/>
                        <a:pt x="123463" y="463855"/>
                        <a:pt x="166139" y="451318"/>
                      </a:cubicBezTo>
                      <a:cubicBezTo>
                        <a:pt x="202796" y="440536"/>
                        <a:pt x="239475" y="427631"/>
                        <a:pt x="274941" y="415138"/>
                      </a:cubicBezTo>
                      <a:lnTo>
                        <a:pt x="280159" y="413297"/>
                      </a:lnTo>
                      <a:cubicBezTo>
                        <a:pt x="315149" y="400999"/>
                        <a:pt x="350896" y="386947"/>
                        <a:pt x="389458" y="370340"/>
                      </a:cubicBezTo>
                      <a:cubicBezTo>
                        <a:pt x="427566" y="353927"/>
                        <a:pt x="464526" y="337710"/>
                        <a:pt x="499277" y="322099"/>
                      </a:cubicBezTo>
                      <a:cubicBezTo>
                        <a:pt x="525022" y="310537"/>
                        <a:pt x="551048" y="298433"/>
                        <a:pt x="576207" y="286698"/>
                      </a:cubicBezTo>
                      <a:cubicBezTo>
                        <a:pt x="587704" y="281350"/>
                        <a:pt x="599180" y="276002"/>
                        <a:pt x="610699" y="270675"/>
                      </a:cubicBezTo>
                      <a:cubicBezTo>
                        <a:pt x="635469" y="259221"/>
                        <a:pt x="660823" y="247962"/>
                        <a:pt x="685334" y="237071"/>
                      </a:cubicBezTo>
                      <a:cubicBezTo>
                        <a:pt x="696766" y="231983"/>
                        <a:pt x="708220" y="226895"/>
                        <a:pt x="719652" y="221785"/>
                      </a:cubicBezTo>
                      <a:cubicBezTo>
                        <a:pt x="727707" y="218169"/>
                        <a:pt x="735761" y="214553"/>
                        <a:pt x="743816" y="210937"/>
                      </a:cubicBezTo>
                      <a:cubicBezTo>
                        <a:pt x="772223" y="198184"/>
                        <a:pt x="801605" y="184976"/>
                        <a:pt x="830662" y="172375"/>
                      </a:cubicBezTo>
                      <a:cubicBezTo>
                        <a:pt x="868661" y="155898"/>
                        <a:pt x="907873" y="139789"/>
                        <a:pt x="942473" y="125607"/>
                      </a:cubicBezTo>
                      <a:cubicBezTo>
                        <a:pt x="977376" y="111295"/>
                        <a:pt x="1015007" y="96138"/>
                        <a:pt x="1053808" y="82324"/>
                      </a:cubicBezTo>
                      <a:cubicBezTo>
                        <a:pt x="1089750" y="69528"/>
                        <a:pt x="1127360" y="57468"/>
                        <a:pt x="1168780" y="45429"/>
                      </a:cubicBezTo>
                      <a:cubicBezTo>
                        <a:pt x="1211868" y="32914"/>
                        <a:pt x="1249889" y="23322"/>
                        <a:pt x="1285052" y="16112"/>
                      </a:cubicBezTo>
                      <a:cubicBezTo>
                        <a:pt x="1328356" y="7256"/>
                        <a:pt x="1366334" y="2147"/>
                        <a:pt x="1401172" y="501"/>
                      </a:cubicBezTo>
                      <a:cubicBezTo>
                        <a:pt x="1440773" y="-1361"/>
                        <a:pt x="1479271" y="1973"/>
                        <a:pt x="1515559" y="10396"/>
                      </a:cubicBezTo>
                      <a:cubicBezTo>
                        <a:pt x="1551610" y="18775"/>
                        <a:pt x="1587877" y="32633"/>
                        <a:pt x="1623343" y="51600"/>
                      </a:cubicBezTo>
                      <a:cubicBezTo>
                        <a:pt x="1643155" y="62188"/>
                        <a:pt x="1659026" y="71780"/>
                        <a:pt x="1673273" y="81740"/>
                      </a:cubicBezTo>
                      <a:cubicBezTo>
                        <a:pt x="1687152" y="91440"/>
                        <a:pt x="1701247" y="103218"/>
                        <a:pt x="1717616" y="118765"/>
                      </a:cubicBezTo>
                      <a:cubicBezTo>
                        <a:pt x="1732080" y="132492"/>
                        <a:pt x="1746111" y="146522"/>
                        <a:pt x="1759362" y="160445"/>
                      </a:cubicBezTo>
                      <a:cubicBezTo>
                        <a:pt x="1773154" y="174952"/>
                        <a:pt x="1786058" y="190671"/>
                        <a:pt x="1798097" y="205546"/>
                      </a:cubicBezTo>
                      <a:cubicBezTo>
                        <a:pt x="1805350" y="214510"/>
                        <a:pt x="1812864" y="223495"/>
                        <a:pt x="1820139" y="232200"/>
                      </a:cubicBezTo>
                      <a:cubicBezTo>
                        <a:pt x="1825487" y="238609"/>
                        <a:pt x="1830857" y="245039"/>
                        <a:pt x="1836161" y="251492"/>
                      </a:cubicBezTo>
                      <a:cubicBezTo>
                        <a:pt x="1845623" y="263010"/>
                        <a:pt x="1854717" y="275114"/>
                        <a:pt x="1863486" y="286828"/>
                      </a:cubicBezTo>
                      <a:cubicBezTo>
                        <a:pt x="1866496" y="290833"/>
                        <a:pt x="1869505" y="294861"/>
                        <a:pt x="1872537" y="298866"/>
                      </a:cubicBezTo>
                      <a:cubicBezTo>
                        <a:pt x="1884814" y="315062"/>
                        <a:pt x="1897805" y="330392"/>
                        <a:pt x="1910081" y="344704"/>
                      </a:cubicBezTo>
                      <a:lnTo>
                        <a:pt x="1912874" y="347973"/>
                      </a:lnTo>
                      <a:cubicBezTo>
                        <a:pt x="1924588" y="361679"/>
                        <a:pt x="1936713" y="375839"/>
                        <a:pt x="1949770" y="388657"/>
                      </a:cubicBezTo>
                      <a:cubicBezTo>
                        <a:pt x="1963410" y="402082"/>
                        <a:pt x="1978653" y="413189"/>
                        <a:pt x="1994373" y="424340"/>
                      </a:cubicBezTo>
                      <a:cubicBezTo>
                        <a:pt x="2007429" y="433607"/>
                        <a:pt x="2024859" y="445429"/>
                        <a:pt x="2043913" y="454739"/>
                      </a:cubicBezTo>
                      <a:cubicBezTo>
                        <a:pt x="2070242" y="467601"/>
                        <a:pt x="2110904" y="482151"/>
                        <a:pt x="2154988" y="478383"/>
                      </a:cubicBezTo>
                      <a:cubicBezTo>
                        <a:pt x="2155572" y="478362"/>
                        <a:pt x="2156114" y="478773"/>
                        <a:pt x="2156157" y="479379"/>
                      </a:cubicBezTo>
                      <a:cubicBezTo>
                        <a:pt x="2156200" y="479964"/>
                        <a:pt x="2155767" y="480505"/>
                        <a:pt x="2155161" y="480549"/>
                      </a:cubicBezTo>
                      <a:cubicBezTo>
                        <a:pt x="2119868" y="483537"/>
                        <a:pt x="2081068" y="475287"/>
                        <a:pt x="2042938" y="456688"/>
                      </a:cubicBezTo>
                      <a:cubicBezTo>
                        <a:pt x="2023733" y="447313"/>
                        <a:pt x="2006217" y="435426"/>
                        <a:pt x="1993095" y="426115"/>
                      </a:cubicBezTo>
                      <a:cubicBezTo>
                        <a:pt x="1977311" y="414921"/>
                        <a:pt x="1962003" y="403749"/>
                        <a:pt x="1948232" y="390216"/>
                      </a:cubicBezTo>
                      <a:cubicBezTo>
                        <a:pt x="1935111" y="377312"/>
                        <a:pt x="1922964" y="363108"/>
                        <a:pt x="1911207" y="349380"/>
                      </a:cubicBezTo>
                      <a:lnTo>
                        <a:pt x="1908414" y="346111"/>
                      </a:lnTo>
                      <a:cubicBezTo>
                        <a:pt x="1896137" y="331777"/>
                        <a:pt x="1883103" y="316426"/>
                        <a:pt x="1870805" y="300187"/>
                      </a:cubicBezTo>
                      <a:cubicBezTo>
                        <a:pt x="1867773" y="296181"/>
                        <a:pt x="1864764" y="292176"/>
                        <a:pt x="1861732" y="288148"/>
                      </a:cubicBezTo>
                      <a:cubicBezTo>
                        <a:pt x="1852963" y="276456"/>
                        <a:pt x="1843891" y="264375"/>
                        <a:pt x="1834451" y="252899"/>
                      </a:cubicBezTo>
                      <a:cubicBezTo>
                        <a:pt x="1829146" y="246447"/>
                        <a:pt x="1823798" y="240038"/>
                        <a:pt x="1818428" y="233607"/>
                      </a:cubicBezTo>
                      <a:cubicBezTo>
                        <a:pt x="1811153" y="224903"/>
                        <a:pt x="1803640" y="215896"/>
                        <a:pt x="1796365" y="206910"/>
                      </a:cubicBezTo>
                      <a:cubicBezTo>
                        <a:pt x="1784348" y="192078"/>
                        <a:pt x="1771465" y="176381"/>
                        <a:pt x="1757738" y="161939"/>
                      </a:cubicBezTo>
                      <a:cubicBezTo>
                        <a:pt x="1744508" y="148038"/>
                        <a:pt x="1730499" y="134029"/>
                        <a:pt x="1716057" y="120323"/>
                      </a:cubicBezTo>
                      <a:cubicBezTo>
                        <a:pt x="1699775" y="104842"/>
                        <a:pt x="1685766" y="93150"/>
                        <a:pt x="1671974" y="83515"/>
                      </a:cubicBezTo>
                      <a:cubicBezTo>
                        <a:pt x="1657792" y="73598"/>
                        <a:pt x="1642007" y="64071"/>
                        <a:pt x="1622261" y="53505"/>
                      </a:cubicBezTo>
                      <a:cubicBezTo>
                        <a:pt x="1586968" y="34625"/>
                        <a:pt x="1550874" y="20832"/>
                        <a:pt x="1515018" y="12518"/>
                      </a:cubicBezTo>
                      <a:cubicBezTo>
                        <a:pt x="1478924" y="4139"/>
                        <a:pt x="1440622" y="847"/>
                        <a:pt x="1401215" y="2688"/>
                      </a:cubicBezTo>
                      <a:cubicBezTo>
                        <a:pt x="1366485" y="4333"/>
                        <a:pt x="1328594" y="9422"/>
                        <a:pt x="1285420" y="18256"/>
                      </a:cubicBezTo>
                      <a:cubicBezTo>
                        <a:pt x="1250322" y="25444"/>
                        <a:pt x="1212344" y="35014"/>
                        <a:pt x="1169322" y="47529"/>
                      </a:cubicBezTo>
                      <a:cubicBezTo>
                        <a:pt x="1127945" y="59546"/>
                        <a:pt x="1090378" y="71606"/>
                        <a:pt x="1054458" y="84381"/>
                      </a:cubicBezTo>
                      <a:cubicBezTo>
                        <a:pt x="1015700" y="98173"/>
                        <a:pt x="978091" y="113308"/>
                        <a:pt x="943209" y="127620"/>
                      </a:cubicBezTo>
                      <a:cubicBezTo>
                        <a:pt x="908631" y="141824"/>
                        <a:pt x="869419" y="157911"/>
                        <a:pt x="831441" y="174389"/>
                      </a:cubicBezTo>
                      <a:cubicBezTo>
                        <a:pt x="802406" y="186990"/>
                        <a:pt x="773024" y="200198"/>
                        <a:pt x="744617" y="212951"/>
                      </a:cubicBezTo>
                      <a:cubicBezTo>
                        <a:pt x="736562" y="216567"/>
                        <a:pt x="728508" y="220183"/>
                        <a:pt x="720453" y="223799"/>
                      </a:cubicBezTo>
                      <a:cubicBezTo>
                        <a:pt x="709021" y="228930"/>
                        <a:pt x="697589" y="233997"/>
                        <a:pt x="686135" y="239085"/>
                      </a:cubicBezTo>
                      <a:cubicBezTo>
                        <a:pt x="661625" y="249976"/>
                        <a:pt x="636270" y="261235"/>
                        <a:pt x="611522" y="272667"/>
                      </a:cubicBezTo>
                      <a:cubicBezTo>
                        <a:pt x="600024" y="277994"/>
                        <a:pt x="588527" y="283342"/>
                        <a:pt x="577052" y="288690"/>
                      </a:cubicBezTo>
                      <a:cubicBezTo>
                        <a:pt x="551892" y="300404"/>
                        <a:pt x="525866" y="312529"/>
                        <a:pt x="500100" y="324091"/>
                      </a:cubicBezTo>
                      <a:cubicBezTo>
                        <a:pt x="465327" y="339702"/>
                        <a:pt x="428367" y="355919"/>
                        <a:pt x="390259" y="372332"/>
                      </a:cubicBezTo>
                      <a:cubicBezTo>
                        <a:pt x="351654" y="388960"/>
                        <a:pt x="315863" y="403013"/>
                        <a:pt x="280830" y="415354"/>
                      </a:cubicBezTo>
                      <a:lnTo>
                        <a:pt x="275612" y="417195"/>
                      </a:lnTo>
                      <a:cubicBezTo>
                        <a:pt x="240124" y="429688"/>
                        <a:pt x="203402" y="442592"/>
                        <a:pt x="166702" y="453397"/>
                      </a:cubicBezTo>
                      <a:cubicBezTo>
                        <a:pt x="123918" y="465977"/>
                        <a:pt x="88192" y="473923"/>
                        <a:pt x="54241" y="478405"/>
                      </a:cubicBezTo>
                      <a:cubicBezTo>
                        <a:pt x="40168" y="480245"/>
                        <a:pt x="27848" y="481176"/>
                        <a:pt x="16632" y="48117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1" name="任意多边形: 形状 100">
                  <a:extLst>
                    <a:ext uri="{FF2B5EF4-FFF2-40B4-BE49-F238E27FC236}">
                      <a16:creationId xmlns:a16="http://schemas.microsoft.com/office/drawing/2014/main" id="{5299DB65-1D82-11AC-052B-B554AE98F4AB}"/>
                    </a:ext>
                  </a:extLst>
                </p:cNvPr>
                <p:cNvSpPr/>
                <p:nvPr/>
              </p:nvSpPr>
              <p:spPr>
                <a:xfrm>
                  <a:off x="6392164" y="1793553"/>
                  <a:ext cx="2142383" cy="435364"/>
                </a:xfrm>
                <a:custGeom>
                  <a:avLst/>
                  <a:gdLst>
                    <a:gd name="connsiteX0" fmla="*/ 23374 w 2142383"/>
                    <a:gd name="connsiteY0" fmla="*/ 435364 h 435364"/>
                    <a:gd name="connsiteX1" fmla="*/ 942 w 2142383"/>
                    <a:gd name="connsiteY1" fmla="*/ 434022 h 435364"/>
                    <a:gd name="connsiteX2" fmla="*/ 11 w 2142383"/>
                    <a:gd name="connsiteY2" fmla="*/ 432809 h 435364"/>
                    <a:gd name="connsiteX3" fmla="*/ 1224 w 2142383"/>
                    <a:gd name="connsiteY3" fmla="*/ 431878 h 435364"/>
                    <a:gd name="connsiteX4" fmla="*/ 52366 w 2142383"/>
                    <a:gd name="connsiteY4" fmla="*/ 431640 h 435364"/>
                    <a:gd name="connsiteX5" fmla="*/ 163051 w 2142383"/>
                    <a:gd name="connsiteY5" fmla="*/ 410313 h 435364"/>
                    <a:gd name="connsiteX6" fmla="*/ 271333 w 2142383"/>
                    <a:gd name="connsiteY6" fmla="*/ 378571 h 435364"/>
                    <a:gd name="connsiteX7" fmla="*/ 275836 w 2142383"/>
                    <a:gd name="connsiteY7" fmla="*/ 377163 h 435364"/>
                    <a:gd name="connsiteX8" fmla="*/ 383750 w 2142383"/>
                    <a:gd name="connsiteY8" fmla="*/ 339164 h 435364"/>
                    <a:gd name="connsiteX9" fmla="*/ 492335 w 2142383"/>
                    <a:gd name="connsiteY9" fmla="*/ 294777 h 435364"/>
                    <a:gd name="connsiteX10" fmla="*/ 564545 w 2142383"/>
                    <a:gd name="connsiteY10" fmla="*/ 263750 h 435364"/>
                    <a:gd name="connsiteX11" fmla="*/ 601072 w 2142383"/>
                    <a:gd name="connsiteY11" fmla="*/ 247966 h 435364"/>
                    <a:gd name="connsiteX12" fmla="*/ 679885 w 2142383"/>
                    <a:gd name="connsiteY12" fmla="*/ 215033 h 435364"/>
                    <a:gd name="connsiteX13" fmla="*/ 708401 w 2142383"/>
                    <a:gd name="connsiteY13" fmla="*/ 203276 h 435364"/>
                    <a:gd name="connsiteX14" fmla="*/ 722648 w 2142383"/>
                    <a:gd name="connsiteY14" fmla="*/ 197365 h 435364"/>
                    <a:gd name="connsiteX15" fmla="*/ 818307 w 2142383"/>
                    <a:gd name="connsiteY15" fmla="*/ 158110 h 435364"/>
                    <a:gd name="connsiteX16" fmla="*/ 928039 w 2142383"/>
                    <a:gd name="connsiteY16" fmla="*/ 115282 h 435364"/>
                    <a:gd name="connsiteX17" fmla="*/ 1038032 w 2142383"/>
                    <a:gd name="connsiteY17" fmla="*/ 75962 h 435364"/>
                    <a:gd name="connsiteX18" fmla="*/ 1150622 w 2142383"/>
                    <a:gd name="connsiteY18" fmla="*/ 42726 h 435364"/>
                    <a:gd name="connsiteX19" fmla="*/ 1264707 w 2142383"/>
                    <a:gd name="connsiteY19" fmla="*/ 15683 h 435364"/>
                    <a:gd name="connsiteX20" fmla="*/ 1378120 w 2142383"/>
                    <a:gd name="connsiteY20" fmla="*/ 505 h 435364"/>
                    <a:gd name="connsiteX21" fmla="*/ 1489369 w 2142383"/>
                    <a:gd name="connsiteY21" fmla="*/ 10573 h 435364"/>
                    <a:gd name="connsiteX22" fmla="*/ 1596286 w 2142383"/>
                    <a:gd name="connsiteY22" fmla="*/ 49027 h 435364"/>
                    <a:gd name="connsiteX23" fmla="*/ 1646476 w 2142383"/>
                    <a:gd name="connsiteY23" fmla="*/ 75659 h 435364"/>
                    <a:gd name="connsiteX24" fmla="*/ 1691837 w 2142383"/>
                    <a:gd name="connsiteY24" fmla="*/ 108332 h 435364"/>
                    <a:gd name="connsiteX25" fmla="*/ 1775782 w 2142383"/>
                    <a:gd name="connsiteY25" fmla="*/ 187600 h 435364"/>
                    <a:gd name="connsiteX26" fmla="*/ 1796286 w 2142383"/>
                    <a:gd name="connsiteY26" fmla="*/ 209100 h 435364"/>
                    <a:gd name="connsiteX27" fmla="*/ 1815730 w 2142383"/>
                    <a:gd name="connsiteY27" fmla="*/ 229475 h 435364"/>
                    <a:gd name="connsiteX28" fmla="*/ 1847472 w 2142383"/>
                    <a:gd name="connsiteY28" fmla="*/ 265049 h 435364"/>
                    <a:gd name="connsiteX29" fmla="*/ 1854032 w 2142383"/>
                    <a:gd name="connsiteY29" fmla="*/ 272606 h 435364"/>
                    <a:gd name="connsiteX30" fmla="*/ 1893266 w 2142383"/>
                    <a:gd name="connsiteY30" fmla="*/ 315347 h 435364"/>
                    <a:gd name="connsiteX31" fmla="*/ 1934296 w 2142383"/>
                    <a:gd name="connsiteY31" fmla="*/ 354559 h 435364"/>
                    <a:gd name="connsiteX32" fmla="*/ 1980870 w 2142383"/>
                    <a:gd name="connsiteY32" fmla="*/ 386106 h 435364"/>
                    <a:gd name="connsiteX33" fmla="*/ 2031990 w 2142383"/>
                    <a:gd name="connsiteY33" fmla="*/ 412998 h 435364"/>
                    <a:gd name="connsiteX34" fmla="*/ 2141160 w 2142383"/>
                    <a:gd name="connsiteY34" fmla="*/ 431878 h 435364"/>
                    <a:gd name="connsiteX35" fmla="*/ 2142373 w 2142383"/>
                    <a:gd name="connsiteY35" fmla="*/ 432809 h 435364"/>
                    <a:gd name="connsiteX36" fmla="*/ 2141442 w 2142383"/>
                    <a:gd name="connsiteY36" fmla="*/ 434022 h 435364"/>
                    <a:gd name="connsiteX37" fmla="*/ 2031124 w 2142383"/>
                    <a:gd name="connsiteY37" fmla="*/ 414990 h 435364"/>
                    <a:gd name="connsiteX38" fmla="*/ 1979744 w 2142383"/>
                    <a:gd name="connsiteY38" fmla="*/ 387968 h 435364"/>
                    <a:gd name="connsiteX39" fmla="*/ 1932867 w 2142383"/>
                    <a:gd name="connsiteY39" fmla="*/ 356226 h 435364"/>
                    <a:gd name="connsiteX40" fmla="*/ 1891664 w 2142383"/>
                    <a:gd name="connsiteY40" fmla="*/ 316863 h 435364"/>
                    <a:gd name="connsiteX41" fmla="*/ 1852344 w 2142383"/>
                    <a:gd name="connsiteY41" fmla="*/ 274035 h 435364"/>
                    <a:gd name="connsiteX42" fmla="*/ 1845783 w 2142383"/>
                    <a:gd name="connsiteY42" fmla="*/ 266478 h 435364"/>
                    <a:gd name="connsiteX43" fmla="*/ 1814106 w 2142383"/>
                    <a:gd name="connsiteY43" fmla="*/ 230990 h 435364"/>
                    <a:gd name="connsiteX44" fmla="*/ 1794684 w 2142383"/>
                    <a:gd name="connsiteY44" fmla="*/ 210616 h 435364"/>
                    <a:gd name="connsiteX45" fmla="*/ 1774180 w 2142383"/>
                    <a:gd name="connsiteY45" fmla="*/ 189115 h 435364"/>
                    <a:gd name="connsiteX46" fmla="*/ 1690429 w 2142383"/>
                    <a:gd name="connsiteY46" fmla="*/ 110042 h 435364"/>
                    <a:gd name="connsiteX47" fmla="*/ 1645328 w 2142383"/>
                    <a:gd name="connsiteY47" fmla="*/ 77542 h 435364"/>
                    <a:gd name="connsiteX48" fmla="*/ 1595312 w 2142383"/>
                    <a:gd name="connsiteY48" fmla="*/ 51019 h 435364"/>
                    <a:gd name="connsiteX49" fmla="*/ 1488849 w 2142383"/>
                    <a:gd name="connsiteY49" fmla="*/ 12716 h 435364"/>
                    <a:gd name="connsiteX50" fmla="*/ 1378185 w 2142383"/>
                    <a:gd name="connsiteY50" fmla="*/ 2691 h 435364"/>
                    <a:gd name="connsiteX51" fmla="*/ 1265097 w 2142383"/>
                    <a:gd name="connsiteY51" fmla="*/ 17826 h 435364"/>
                    <a:gd name="connsiteX52" fmla="*/ 1151142 w 2142383"/>
                    <a:gd name="connsiteY52" fmla="*/ 44826 h 435364"/>
                    <a:gd name="connsiteX53" fmla="*/ 1038660 w 2142383"/>
                    <a:gd name="connsiteY53" fmla="*/ 78040 h 435364"/>
                    <a:gd name="connsiteX54" fmla="*/ 928754 w 2142383"/>
                    <a:gd name="connsiteY54" fmla="*/ 117317 h 435364"/>
                    <a:gd name="connsiteX55" fmla="*/ 819065 w 2142383"/>
                    <a:gd name="connsiteY55" fmla="*/ 160123 h 435364"/>
                    <a:gd name="connsiteX56" fmla="*/ 723428 w 2142383"/>
                    <a:gd name="connsiteY56" fmla="*/ 199357 h 435364"/>
                    <a:gd name="connsiteX57" fmla="*/ 709180 w 2142383"/>
                    <a:gd name="connsiteY57" fmla="*/ 205268 h 435364"/>
                    <a:gd name="connsiteX58" fmla="*/ 680665 w 2142383"/>
                    <a:gd name="connsiteY58" fmla="*/ 217025 h 435364"/>
                    <a:gd name="connsiteX59" fmla="*/ 601895 w 2142383"/>
                    <a:gd name="connsiteY59" fmla="*/ 249936 h 435364"/>
                    <a:gd name="connsiteX60" fmla="*/ 565368 w 2142383"/>
                    <a:gd name="connsiteY60" fmla="*/ 265720 h 435364"/>
                    <a:gd name="connsiteX61" fmla="*/ 493136 w 2142383"/>
                    <a:gd name="connsiteY61" fmla="*/ 296748 h 435364"/>
                    <a:gd name="connsiteX62" fmla="*/ 384508 w 2142383"/>
                    <a:gd name="connsiteY62" fmla="*/ 341156 h 435364"/>
                    <a:gd name="connsiteX63" fmla="*/ 276464 w 2142383"/>
                    <a:gd name="connsiteY63" fmla="*/ 379220 h 435364"/>
                    <a:gd name="connsiteX64" fmla="*/ 271961 w 2142383"/>
                    <a:gd name="connsiteY64" fmla="*/ 380628 h 435364"/>
                    <a:gd name="connsiteX65" fmla="*/ 163571 w 2142383"/>
                    <a:gd name="connsiteY65" fmla="*/ 412391 h 435364"/>
                    <a:gd name="connsiteX66" fmla="*/ 52539 w 2142383"/>
                    <a:gd name="connsiteY66" fmla="*/ 433784 h 435364"/>
                    <a:gd name="connsiteX67" fmla="*/ 23374 w 2142383"/>
                    <a:gd name="connsiteY67" fmla="*/ 435364 h 435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2142383" h="435364">
                      <a:moveTo>
                        <a:pt x="23374" y="435364"/>
                      </a:moveTo>
                      <a:cubicBezTo>
                        <a:pt x="16034" y="435364"/>
                        <a:pt x="8434" y="434996"/>
                        <a:pt x="942" y="434022"/>
                      </a:cubicBezTo>
                      <a:cubicBezTo>
                        <a:pt x="357" y="433935"/>
                        <a:pt x="-76" y="433394"/>
                        <a:pt x="11" y="432809"/>
                      </a:cubicBezTo>
                      <a:cubicBezTo>
                        <a:pt x="98" y="432225"/>
                        <a:pt x="639" y="431813"/>
                        <a:pt x="1224" y="431878"/>
                      </a:cubicBezTo>
                      <a:cubicBezTo>
                        <a:pt x="19368" y="434238"/>
                        <a:pt x="38097" y="433004"/>
                        <a:pt x="52366" y="431640"/>
                      </a:cubicBezTo>
                      <a:cubicBezTo>
                        <a:pt x="92162" y="427873"/>
                        <a:pt x="130659" y="418735"/>
                        <a:pt x="163051" y="410313"/>
                      </a:cubicBezTo>
                      <a:cubicBezTo>
                        <a:pt x="199448" y="400829"/>
                        <a:pt x="235997" y="389505"/>
                        <a:pt x="271333" y="378571"/>
                      </a:cubicBezTo>
                      <a:lnTo>
                        <a:pt x="275836" y="377163"/>
                      </a:lnTo>
                      <a:cubicBezTo>
                        <a:pt x="310653" y="366381"/>
                        <a:pt x="345946" y="353952"/>
                        <a:pt x="383750" y="339164"/>
                      </a:cubicBezTo>
                      <a:cubicBezTo>
                        <a:pt x="416228" y="326454"/>
                        <a:pt x="450720" y="312359"/>
                        <a:pt x="492335" y="294777"/>
                      </a:cubicBezTo>
                      <a:cubicBezTo>
                        <a:pt x="516477" y="284579"/>
                        <a:pt x="540901" y="273991"/>
                        <a:pt x="564545" y="263750"/>
                      </a:cubicBezTo>
                      <a:cubicBezTo>
                        <a:pt x="576713" y="258467"/>
                        <a:pt x="588903" y="253205"/>
                        <a:pt x="601072" y="247966"/>
                      </a:cubicBezTo>
                      <a:cubicBezTo>
                        <a:pt x="627228" y="236707"/>
                        <a:pt x="653989" y="225686"/>
                        <a:pt x="679885" y="215033"/>
                      </a:cubicBezTo>
                      <a:cubicBezTo>
                        <a:pt x="689391" y="211114"/>
                        <a:pt x="698896" y="207195"/>
                        <a:pt x="708401" y="203276"/>
                      </a:cubicBezTo>
                      <a:lnTo>
                        <a:pt x="722648" y="197365"/>
                      </a:lnTo>
                      <a:cubicBezTo>
                        <a:pt x="753957" y="184395"/>
                        <a:pt x="786327" y="170993"/>
                        <a:pt x="818307" y="158110"/>
                      </a:cubicBezTo>
                      <a:cubicBezTo>
                        <a:pt x="851651" y="144685"/>
                        <a:pt x="887550" y="130698"/>
                        <a:pt x="928039" y="115282"/>
                      </a:cubicBezTo>
                      <a:cubicBezTo>
                        <a:pt x="957854" y="103936"/>
                        <a:pt x="997304" y="89235"/>
                        <a:pt x="1038032" y="75962"/>
                      </a:cubicBezTo>
                      <a:cubicBezTo>
                        <a:pt x="1071441" y="65093"/>
                        <a:pt x="1107210" y="54526"/>
                        <a:pt x="1150622" y="42726"/>
                      </a:cubicBezTo>
                      <a:cubicBezTo>
                        <a:pt x="1189466" y="32160"/>
                        <a:pt x="1227855" y="23066"/>
                        <a:pt x="1264707" y="15683"/>
                      </a:cubicBezTo>
                      <a:cubicBezTo>
                        <a:pt x="1307838" y="7043"/>
                        <a:pt x="1343889" y="2215"/>
                        <a:pt x="1378120" y="505"/>
                      </a:cubicBezTo>
                      <a:cubicBezTo>
                        <a:pt x="1415535" y="-1379"/>
                        <a:pt x="1452972" y="2020"/>
                        <a:pt x="1489369" y="10573"/>
                      </a:cubicBezTo>
                      <a:cubicBezTo>
                        <a:pt x="1524423" y="18800"/>
                        <a:pt x="1560387" y="31748"/>
                        <a:pt x="1596286" y="49027"/>
                      </a:cubicBezTo>
                      <a:cubicBezTo>
                        <a:pt x="1610468" y="55869"/>
                        <a:pt x="1629003" y="65071"/>
                        <a:pt x="1646476" y="75659"/>
                      </a:cubicBezTo>
                      <a:cubicBezTo>
                        <a:pt x="1660441" y="84125"/>
                        <a:pt x="1674840" y="94496"/>
                        <a:pt x="1691837" y="108332"/>
                      </a:cubicBezTo>
                      <a:cubicBezTo>
                        <a:pt x="1718361" y="129940"/>
                        <a:pt x="1745036" y="155122"/>
                        <a:pt x="1775782" y="187600"/>
                      </a:cubicBezTo>
                      <a:cubicBezTo>
                        <a:pt x="1782581" y="194788"/>
                        <a:pt x="1789444" y="201955"/>
                        <a:pt x="1796286" y="209100"/>
                      </a:cubicBezTo>
                      <a:cubicBezTo>
                        <a:pt x="1802782" y="215877"/>
                        <a:pt x="1809278" y="222654"/>
                        <a:pt x="1815730" y="229475"/>
                      </a:cubicBezTo>
                      <a:cubicBezTo>
                        <a:pt x="1826664" y="241015"/>
                        <a:pt x="1837252" y="253227"/>
                        <a:pt x="1847472" y="265049"/>
                      </a:cubicBezTo>
                      <a:lnTo>
                        <a:pt x="1854032" y="272606"/>
                      </a:lnTo>
                      <a:cubicBezTo>
                        <a:pt x="1866136" y="286528"/>
                        <a:pt x="1878975" y="300515"/>
                        <a:pt x="1893266" y="315347"/>
                      </a:cubicBezTo>
                      <a:cubicBezTo>
                        <a:pt x="1905045" y="327580"/>
                        <a:pt x="1919140" y="341806"/>
                        <a:pt x="1934296" y="354559"/>
                      </a:cubicBezTo>
                      <a:cubicBezTo>
                        <a:pt x="1948370" y="366402"/>
                        <a:pt x="1963722" y="375843"/>
                        <a:pt x="1980870" y="386106"/>
                      </a:cubicBezTo>
                      <a:cubicBezTo>
                        <a:pt x="1995485" y="394853"/>
                        <a:pt x="2013002" y="404878"/>
                        <a:pt x="2031990" y="412998"/>
                      </a:cubicBezTo>
                      <a:cubicBezTo>
                        <a:pt x="2071376" y="429843"/>
                        <a:pt x="2108119" y="436187"/>
                        <a:pt x="2141160" y="431878"/>
                      </a:cubicBezTo>
                      <a:cubicBezTo>
                        <a:pt x="2141745" y="431813"/>
                        <a:pt x="2142286" y="432225"/>
                        <a:pt x="2142373" y="432809"/>
                      </a:cubicBezTo>
                      <a:cubicBezTo>
                        <a:pt x="2142459" y="433394"/>
                        <a:pt x="2142026" y="433935"/>
                        <a:pt x="2141442" y="434022"/>
                      </a:cubicBezTo>
                      <a:cubicBezTo>
                        <a:pt x="2107989" y="438374"/>
                        <a:pt x="2070878" y="431986"/>
                        <a:pt x="2031124" y="414990"/>
                      </a:cubicBezTo>
                      <a:cubicBezTo>
                        <a:pt x="2012006" y="406827"/>
                        <a:pt x="1994424" y="396759"/>
                        <a:pt x="1979744" y="387968"/>
                      </a:cubicBezTo>
                      <a:cubicBezTo>
                        <a:pt x="1962509" y="377661"/>
                        <a:pt x="1947071" y="368178"/>
                        <a:pt x="1932867" y="356226"/>
                      </a:cubicBezTo>
                      <a:cubicBezTo>
                        <a:pt x="1917646" y="343408"/>
                        <a:pt x="1903507" y="329139"/>
                        <a:pt x="1891664" y="316863"/>
                      </a:cubicBezTo>
                      <a:cubicBezTo>
                        <a:pt x="1877352" y="302009"/>
                        <a:pt x="1864490" y="288000"/>
                        <a:pt x="1852344" y="274035"/>
                      </a:cubicBezTo>
                      <a:lnTo>
                        <a:pt x="1845783" y="266478"/>
                      </a:lnTo>
                      <a:cubicBezTo>
                        <a:pt x="1835563" y="254678"/>
                        <a:pt x="1824997" y="242488"/>
                        <a:pt x="1814106" y="230990"/>
                      </a:cubicBezTo>
                      <a:cubicBezTo>
                        <a:pt x="1807654" y="224192"/>
                        <a:pt x="1801158" y="217415"/>
                        <a:pt x="1794684" y="210616"/>
                      </a:cubicBezTo>
                      <a:cubicBezTo>
                        <a:pt x="1787842" y="203449"/>
                        <a:pt x="1780978" y="196304"/>
                        <a:pt x="1774180" y="189115"/>
                      </a:cubicBezTo>
                      <a:cubicBezTo>
                        <a:pt x="1743499" y="156702"/>
                        <a:pt x="1716888" y="131586"/>
                        <a:pt x="1690429" y="110042"/>
                      </a:cubicBezTo>
                      <a:cubicBezTo>
                        <a:pt x="1673519" y="96293"/>
                        <a:pt x="1659186" y="85965"/>
                        <a:pt x="1645328" y="77542"/>
                      </a:cubicBezTo>
                      <a:cubicBezTo>
                        <a:pt x="1627920" y="66998"/>
                        <a:pt x="1609451" y="57817"/>
                        <a:pt x="1595312" y="51019"/>
                      </a:cubicBezTo>
                      <a:cubicBezTo>
                        <a:pt x="1559565" y="33805"/>
                        <a:pt x="1523730" y="20922"/>
                        <a:pt x="1488849" y="12716"/>
                      </a:cubicBezTo>
                      <a:cubicBezTo>
                        <a:pt x="1452625" y="4207"/>
                        <a:pt x="1415405" y="829"/>
                        <a:pt x="1378185" y="2691"/>
                      </a:cubicBezTo>
                      <a:cubicBezTo>
                        <a:pt x="1344062" y="4402"/>
                        <a:pt x="1308119" y="9209"/>
                        <a:pt x="1265097" y="17826"/>
                      </a:cubicBezTo>
                      <a:cubicBezTo>
                        <a:pt x="1228288" y="25209"/>
                        <a:pt x="1189943" y="34282"/>
                        <a:pt x="1151142" y="44826"/>
                      </a:cubicBezTo>
                      <a:cubicBezTo>
                        <a:pt x="1107773" y="56627"/>
                        <a:pt x="1072025" y="67171"/>
                        <a:pt x="1038660" y="78040"/>
                      </a:cubicBezTo>
                      <a:cubicBezTo>
                        <a:pt x="997975" y="91292"/>
                        <a:pt x="958547" y="105993"/>
                        <a:pt x="928754" y="117317"/>
                      </a:cubicBezTo>
                      <a:cubicBezTo>
                        <a:pt x="888286" y="132712"/>
                        <a:pt x="852409" y="146721"/>
                        <a:pt x="819065" y="160123"/>
                      </a:cubicBezTo>
                      <a:cubicBezTo>
                        <a:pt x="787106" y="172985"/>
                        <a:pt x="754736" y="186387"/>
                        <a:pt x="723428" y="199357"/>
                      </a:cubicBezTo>
                      <a:lnTo>
                        <a:pt x="709180" y="205268"/>
                      </a:lnTo>
                      <a:cubicBezTo>
                        <a:pt x="699675" y="209209"/>
                        <a:pt x="690170" y="213128"/>
                        <a:pt x="680665" y="217025"/>
                      </a:cubicBezTo>
                      <a:cubicBezTo>
                        <a:pt x="654791" y="227678"/>
                        <a:pt x="628029" y="238699"/>
                        <a:pt x="601895" y="249936"/>
                      </a:cubicBezTo>
                      <a:cubicBezTo>
                        <a:pt x="589704" y="255176"/>
                        <a:pt x="577536" y="260459"/>
                        <a:pt x="565368" y="265720"/>
                      </a:cubicBezTo>
                      <a:cubicBezTo>
                        <a:pt x="541724" y="275962"/>
                        <a:pt x="517278" y="286550"/>
                        <a:pt x="493136" y="296748"/>
                      </a:cubicBezTo>
                      <a:cubicBezTo>
                        <a:pt x="451499" y="314329"/>
                        <a:pt x="416986" y="328446"/>
                        <a:pt x="384508" y="341156"/>
                      </a:cubicBezTo>
                      <a:cubicBezTo>
                        <a:pt x="346660" y="355966"/>
                        <a:pt x="311324" y="368416"/>
                        <a:pt x="276464" y="379220"/>
                      </a:cubicBezTo>
                      <a:lnTo>
                        <a:pt x="271961" y="380628"/>
                      </a:lnTo>
                      <a:cubicBezTo>
                        <a:pt x="236603" y="391584"/>
                        <a:pt x="200033" y="402908"/>
                        <a:pt x="163571" y="412391"/>
                      </a:cubicBezTo>
                      <a:cubicBezTo>
                        <a:pt x="131093" y="420857"/>
                        <a:pt x="92487" y="429994"/>
                        <a:pt x="52539" y="433784"/>
                      </a:cubicBezTo>
                      <a:cubicBezTo>
                        <a:pt x="44051" y="434606"/>
                        <a:pt x="33983" y="435364"/>
                        <a:pt x="23374" y="4353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2" name="任意多边形: 形状 101">
                  <a:extLst>
                    <a:ext uri="{FF2B5EF4-FFF2-40B4-BE49-F238E27FC236}">
                      <a16:creationId xmlns:a16="http://schemas.microsoft.com/office/drawing/2014/main" id="{CA276DB5-5A54-D0D3-98FF-A4FD0172FAFC}"/>
                    </a:ext>
                  </a:extLst>
                </p:cNvPr>
                <p:cNvSpPr/>
                <p:nvPr/>
              </p:nvSpPr>
              <p:spPr>
                <a:xfrm>
                  <a:off x="6401684" y="1901283"/>
                  <a:ext cx="2123387" cy="382414"/>
                </a:xfrm>
                <a:custGeom>
                  <a:avLst/>
                  <a:gdLst>
                    <a:gd name="connsiteX0" fmla="*/ 35636 w 2123387"/>
                    <a:gd name="connsiteY0" fmla="*/ 382414 h 382414"/>
                    <a:gd name="connsiteX1" fmla="*/ 884 w 2123387"/>
                    <a:gd name="connsiteY1" fmla="*/ 379599 h 382414"/>
                    <a:gd name="connsiteX2" fmla="*/ 18 w 2123387"/>
                    <a:gd name="connsiteY2" fmla="*/ 378343 h 382414"/>
                    <a:gd name="connsiteX3" fmla="*/ 1274 w 2123387"/>
                    <a:gd name="connsiteY3" fmla="*/ 377477 h 382414"/>
                    <a:gd name="connsiteX4" fmla="*/ 50207 w 2123387"/>
                    <a:gd name="connsiteY4" fmla="*/ 379902 h 382414"/>
                    <a:gd name="connsiteX5" fmla="*/ 157970 w 2123387"/>
                    <a:gd name="connsiteY5" fmla="*/ 363295 h 382414"/>
                    <a:gd name="connsiteX6" fmla="*/ 264346 w 2123387"/>
                    <a:gd name="connsiteY6" fmla="*/ 336598 h 382414"/>
                    <a:gd name="connsiteX7" fmla="*/ 268114 w 2123387"/>
                    <a:gd name="connsiteY7" fmla="*/ 335602 h 382414"/>
                    <a:gd name="connsiteX8" fmla="*/ 374858 w 2123387"/>
                    <a:gd name="connsiteY8" fmla="*/ 303211 h 382414"/>
                    <a:gd name="connsiteX9" fmla="*/ 481235 w 2123387"/>
                    <a:gd name="connsiteY9" fmla="*/ 263631 h 382414"/>
                    <a:gd name="connsiteX10" fmla="*/ 533200 w 2123387"/>
                    <a:gd name="connsiteY10" fmla="*/ 243278 h 382414"/>
                    <a:gd name="connsiteX11" fmla="*/ 588867 w 2123387"/>
                    <a:gd name="connsiteY11" fmla="*/ 221496 h 382414"/>
                    <a:gd name="connsiteX12" fmla="*/ 668460 w 2123387"/>
                    <a:gd name="connsiteY12" fmla="*/ 191400 h 382414"/>
                    <a:gd name="connsiteX13" fmla="*/ 693468 w 2123387"/>
                    <a:gd name="connsiteY13" fmla="*/ 182046 h 382414"/>
                    <a:gd name="connsiteX14" fmla="*/ 708062 w 2123387"/>
                    <a:gd name="connsiteY14" fmla="*/ 176568 h 382414"/>
                    <a:gd name="connsiteX15" fmla="*/ 800819 w 2123387"/>
                    <a:gd name="connsiteY15" fmla="*/ 142011 h 382414"/>
                    <a:gd name="connsiteX16" fmla="*/ 909924 w 2123387"/>
                    <a:gd name="connsiteY16" fmla="*/ 103124 h 382414"/>
                    <a:gd name="connsiteX17" fmla="*/ 1017383 w 2123387"/>
                    <a:gd name="connsiteY17" fmla="*/ 68871 h 382414"/>
                    <a:gd name="connsiteX18" fmla="*/ 1128393 w 2123387"/>
                    <a:gd name="connsiteY18" fmla="*/ 38493 h 382414"/>
                    <a:gd name="connsiteX19" fmla="*/ 1239554 w 2123387"/>
                    <a:gd name="connsiteY19" fmla="*/ 13636 h 382414"/>
                    <a:gd name="connsiteX20" fmla="*/ 1348616 w 2123387"/>
                    <a:gd name="connsiteY20" fmla="*/ 320 h 382414"/>
                    <a:gd name="connsiteX21" fmla="*/ 1457959 w 2123387"/>
                    <a:gd name="connsiteY21" fmla="*/ 10280 h 382414"/>
                    <a:gd name="connsiteX22" fmla="*/ 1561888 w 2123387"/>
                    <a:gd name="connsiteY22" fmla="*/ 45573 h 382414"/>
                    <a:gd name="connsiteX23" fmla="*/ 1659669 w 2123387"/>
                    <a:gd name="connsiteY23" fmla="*/ 97863 h 382414"/>
                    <a:gd name="connsiteX24" fmla="*/ 1746169 w 2123387"/>
                    <a:gd name="connsiteY24" fmla="*/ 167409 h 382414"/>
                    <a:gd name="connsiteX25" fmla="*/ 1766803 w 2123387"/>
                    <a:gd name="connsiteY25" fmla="*/ 185597 h 382414"/>
                    <a:gd name="connsiteX26" fmla="*/ 1788607 w 2123387"/>
                    <a:gd name="connsiteY26" fmla="*/ 204802 h 382414"/>
                    <a:gd name="connsiteX27" fmla="*/ 1828750 w 2123387"/>
                    <a:gd name="connsiteY27" fmla="*/ 242412 h 382414"/>
                    <a:gd name="connsiteX28" fmla="*/ 1833210 w 2123387"/>
                    <a:gd name="connsiteY28" fmla="*/ 246721 h 382414"/>
                    <a:gd name="connsiteX29" fmla="*/ 1914752 w 2123387"/>
                    <a:gd name="connsiteY29" fmla="*/ 316505 h 382414"/>
                    <a:gd name="connsiteX30" fmla="*/ 1960351 w 2123387"/>
                    <a:gd name="connsiteY30" fmla="*/ 341405 h 382414"/>
                    <a:gd name="connsiteX31" fmla="*/ 1963144 w 2123387"/>
                    <a:gd name="connsiteY31" fmla="*/ 342769 h 382414"/>
                    <a:gd name="connsiteX32" fmla="*/ 2014113 w 2123387"/>
                    <a:gd name="connsiteY32" fmla="*/ 365179 h 382414"/>
                    <a:gd name="connsiteX33" fmla="*/ 2122113 w 2123387"/>
                    <a:gd name="connsiteY33" fmla="*/ 377434 h 382414"/>
                    <a:gd name="connsiteX34" fmla="*/ 2123369 w 2123387"/>
                    <a:gd name="connsiteY34" fmla="*/ 378300 h 382414"/>
                    <a:gd name="connsiteX35" fmla="*/ 2122503 w 2123387"/>
                    <a:gd name="connsiteY35" fmla="*/ 379556 h 382414"/>
                    <a:gd name="connsiteX36" fmla="*/ 2013377 w 2123387"/>
                    <a:gd name="connsiteY36" fmla="*/ 367214 h 382414"/>
                    <a:gd name="connsiteX37" fmla="*/ 1962191 w 2123387"/>
                    <a:gd name="connsiteY37" fmla="*/ 344718 h 382414"/>
                    <a:gd name="connsiteX38" fmla="*/ 1959398 w 2123387"/>
                    <a:gd name="connsiteY38" fmla="*/ 343354 h 382414"/>
                    <a:gd name="connsiteX39" fmla="*/ 1913539 w 2123387"/>
                    <a:gd name="connsiteY39" fmla="*/ 318302 h 382414"/>
                    <a:gd name="connsiteX40" fmla="*/ 1831694 w 2123387"/>
                    <a:gd name="connsiteY40" fmla="*/ 248280 h 382414"/>
                    <a:gd name="connsiteX41" fmla="*/ 1827234 w 2123387"/>
                    <a:gd name="connsiteY41" fmla="*/ 243993 h 382414"/>
                    <a:gd name="connsiteX42" fmla="*/ 1787156 w 2123387"/>
                    <a:gd name="connsiteY42" fmla="*/ 206448 h 382414"/>
                    <a:gd name="connsiteX43" fmla="*/ 1765374 w 2123387"/>
                    <a:gd name="connsiteY43" fmla="*/ 187243 h 382414"/>
                    <a:gd name="connsiteX44" fmla="*/ 1744740 w 2123387"/>
                    <a:gd name="connsiteY44" fmla="*/ 169055 h 382414"/>
                    <a:gd name="connsiteX45" fmla="*/ 1658456 w 2123387"/>
                    <a:gd name="connsiteY45" fmla="*/ 99682 h 382414"/>
                    <a:gd name="connsiteX46" fmla="*/ 1561022 w 2123387"/>
                    <a:gd name="connsiteY46" fmla="*/ 47587 h 382414"/>
                    <a:gd name="connsiteX47" fmla="*/ 1457482 w 2123387"/>
                    <a:gd name="connsiteY47" fmla="*/ 12424 h 382414"/>
                    <a:gd name="connsiteX48" fmla="*/ 1348702 w 2123387"/>
                    <a:gd name="connsiteY48" fmla="*/ 2507 h 382414"/>
                    <a:gd name="connsiteX49" fmla="*/ 1239944 w 2123387"/>
                    <a:gd name="connsiteY49" fmla="*/ 15780 h 382414"/>
                    <a:gd name="connsiteX50" fmla="*/ 1128934 w 2123387"/>
                    <a:gd name="connsiteY50" fmla="*/ 40615 h 382414"/>
                    <a:gd name="connsiteX51" fmla="*/ 1017989 w 2123387"/>
                    <a:gd name="connsiteY51" fmla="*/ 70971 h 382414"/>
                    <a:gd name="connsiteX52" fmla="*/ 910616 w 2123387"/>
                    <a:gd name="connsiteY52" fmla="*/ 105181 h 382414"/>
                    <a:gd name="connsiteX53" fmla="*/ 801555 w 2123387"/>
                    <a:gd name="connsiteY53" fmla="*/ 144047 h 382414"/>
                    <a:gd name="connsiteX54" fmla="*/ 708819 w 2123387"/>
                    <a:gd name="connsiteY54" fmla="*/ 178582 h 382414"/>
                    <a:gd name="connsiteX55" fmla="*/ 694226 w 2123387"/>
                    <a:gd name="connsiteY55" fmla="*/ 184060 h 382414"/>
                    <a:gd name="connsiteX56" fmla="*/ 669196 w 2123387"/>
                    <a:gd name="connsiteY56" fmla="*/ 193413 h 382414"/>
                    <a:gd name="connsiteX57" fmla="*/ 589625 w 2123387"/>
                    <a:gd name="connsiteY57" fmla="*/ 223488 h 382414"/>
                    <a:gd name="connsiteX58" fmla="*/ 533957 w 2123387"/>
                    <a:gd name="connsiteY58" fmla="*/ 245270 h 382414"/>
                    <a:gd name="connsiteX59" fmla="*/ 481993 w 2123387"/>
                    <a:gd name="connsiteY59" fmla="*/ 265623 h 382414"/>
                    <a:gd name="connsiteX60" fmla="*/ 375551 w 2123387"/>
                    <a:gd name="connsiteY60" fmla="*/ 305224 h 382414"/>
                    <a:gd name="connsiteX61" fmla="*/ 268655 w 2123387"/>
                    <a:gd name="connsiteY61" fmla="*/ 337659 h 382414"/>
                    <a:gd name="connsiteX62" fmla="*/ 264888 w 2123387"/>
                    <a:gd name="connsiteY62" fmla="*/ 338655 h 382414"/>
                    <a:gd name="connsiteX63" fmla="*/ 158446 w 2123387"/>
                    <a:gd name="connsiteY63" fmla="*/ 365374 h 382414"/>
                    <a:gd name="connsiteX64" fmla="*/ 50316 w 2123387"/>
                    <a:gd name="connsiteY64" fmla="*/ 382024 h 382414"/>
                    <a:gd name="connsiteX65" fmla="*/ 35636 w 2123387"/>
                    <a:gd name="connsiteY65" fmla="*/ 382414 h 382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123387" h="382414">
                      <a:moveTo>
                        <a:pt x="35636" y="382414"/>
                      </a:moveTo>
                      <a:cubicBezTo>
                        <a:pt x="22796" y="382414"/>
                        <a:pt x="11515" y="381483"/>
                        <a:pt x="884" y="379599"/>
                      </a:cubicBezTo>
                      <a:cubicBezTo>
                        <a:pt x="300" y="379491"/>
                        <a:pt x="-90" y="378928"/>
                        <a:pt x="18" y="378343"/>
                      </a:cubicBezTo>
                      <a:cubicBezTo>
                        <a:pt x="126" y="377759"/>
                        <a:pt x="689" y="377347"/>
                        <a:pt x="1274" y="377477"/>
                      </a:cubicBezTo>
                      <a:cubicBezTo>
                        <a:pt x="15629" y="380032"/>
                        <a:pt x="31175" y="380790"/>
                        <a:pt x="50207" y="379902"/>
                      </a:cubicBezTo>
                      <a:cubicBezTo>
                        <a:pt x="87579" y="378149"/>
                        <a:pt x="124084" y="370874"/>
                        <a:pt x="157970" y="363295"/>
                      </a:cubicBezTo>
                      <a:cubicBezTo>
                        <a:pt x="193631" y="355306"/>
                        <a:pt x="229573" y="345801"/>
                        <a:pt x="264346" y="336598"/>
                      </a:cubicBezTo>
                      <a:lnTo>
                        <a:pt x="268114" y="335602"/>
                      </a:lnTo>
                      <a:cubicBezTo>
                        <a:pt x="306416" y="325469"/>
                        <a:pt x="341341" y="314860"/>
                        <a:pt x="374858" y="303211"/>
                      </a:cubicBezTo>
                      <a:cubicBezTo>
                        <a:pt x="412684" y="290047"/>
                        <a:pt x="449861" y="275821"/>
                        <a:pt x="481235" y="263631"/>
                      </a:cubicBezTo>
                      <a:cubicBezTo>
                        <a:pt x="498578" y="256897"/>
                        <a:pt x="515878" y="250098"/>
                        <a:pt x="533200" y="243278"/>
                      </a:cubicBezTo>
                      <a:cubicBezTo>
                        <a:pt x="551734" y="235981"/>
                        <a:pt x="570290" y="228706"/>
                        <a:pt x="588867" y="221496"/>
                      </a:cubicBezTo>
                      <a:cubicBezTo>
                        <a:pt x="615326" y="211233"/>
                        <a:pt x="642326" y="201165"/>
                        <a:pt x="668460" y="191400"/>
                      </a:cubicBezTo>
                      <a:cubicBezTo>
                        <a:pt x="676796" y="188282"/>
                        <a:pt x="685132" y="185164"/>
                        <a:pt x="693468" y="182046"/>
                      </a:cubicBezTo>
                      <a:lnTo>
                        <a:pt x="708062" y="176568"/>
                      </a:lnTo>
                      <a:cubicBezTo>
                        <a:pt x="738439" y="165179"/>
                        <a:pt x="769857" y="153400"/>
                        <a:pt x="800819" y="142011"/>
                      </a:cubicBezTo>
                      <a:cubicBezTo>
                        <a:pt x="842867" y="126552"/>
                        <a:pt x="877532" y="114189"/>
                        <a:pt x="909924" y="103124"/>
                      </a:cubicBezTo>
                      <a:cubicBezTo>
                        <a:pt x="949893" y="89462"/>
                        <a:pt x="985035" y="78268"/>
                        <a:pt x="1017383" y="68871"/>
                      </a:cubicBezTo>
                      <a:cubicBezTo>
                        <a:pt x="1057093" y="57330"/>
                        <a:pt x="1093403" y="47414"/>
                        <a:pt x="1128393" y="38493"/>
                      </a:cubicBezTo>
                      <a:cubicBezTo>
                        <a:pt x="1170636" y="27732"/>
                        <a:pt x="1205950" y="19851"/>
                        <a:pt x="1239554" y="13636"/>
                      </a:cubicBezTo>
                      <a:cubicBezTo>
                        <a:pt x="1281971" y="5798"/>
                        <a:pt x="1316614" y="1576"/>
                        <a:pt x="1348616" y="320"/>
                      </a:cubicBezTo>
                      <a:cubicBezTo>
                        <a:pt x="1385316" y="-1109"/>
                        <a:pt x="1422103" y="2248"/>
                        <a:pt x="1457959" y="10280"/>
                      </a:cubicBezTo>
                      <a:cubicBezTo>
                        <a:pt x="1490675" y="17620"/>
                        <a:pt x="1524668" y="29161"/>
                        <a:pt x="1561888" y="45573"/>
                      </a:cubicBezTo>
                      <a:cubicBezTo>
                        <a:pt x="1589798" y="57872"/>
                        <a:pt x="1626130" y="74933"/>
                        <a:pt x="1659669" y="97863"/>
                      </a:cubicBezTo>
                      <a:cubicBezTo>
                        <a:pt x="1691692" y="119753"/>
                        <a:pt x="1721117" y="145238"/>
                        <a:pt x="1746169" y="167409"/>
                      </a:cubicBezTo>
                      <a:cubicBezTo>
                        <a:pt x="1753033" y="173472"/>
                        <a:pt x="1759918" y="179534"/>
                        <a:pt x="1766803" y="185597"/>
                      </a:cubicBezTo>
                      <a:cubicBezTo>
                        <a:pt x="1774078" y="192006"/>
                        <a:pt x="1781353" y="198393"/>
                        <a:pt x="1788607" y="204802"/>
                      </a:cubicBezTo>
                      <a:cubicBezTo>
                        <a:pt x="1802356" y="216971"/>
                        <a:pt x="1815780" y="229897"/>
                        <a:pt x="1828750" y="242412"/>
                      </a:cubicBezTo>
                      <a:lnTo>
                        <a:pt x="1833210" y="246721"/>
                      </a:lnTo>
                      <a:cubicBezTo>
                        <a:pt x="1858651" y="271252"/>
                        <a:pt x="1884958" y="296629"/>
                        <a:pt x="1914752" y="316505"/>
                      </a:cubicBezTo>
                      <a:cubicBezTo>
                        <a:pt x="1929194" y="326140"/>
                        <a:pt x="1945043" y="333913"/>
                        <a:pt x="1960351" y="341405"/>
                      </a:cubicBezTo>
                      <a:lnTo>
                        <a:pt x="1963144" y="342769"/>
                      </a:lnTo>
                      <a:cubicBezTo>
                        <a:pt x="1977954" y="350044"/>
                        <a:pt x="1995600" y="358380"/>
                        <a:pt x="2014113" y="365179"/>
                      </a:cubicBezTo>
                      <a:cubicBezTo>
                        <a:pt x="2052437" y="379253"/>
                        <a:pt x="2088791" y="383367"/>
                        <a:pt x="2122113" y="377434"/>
                      </a:cubicBezTo>
                      <a:cubicBezTo>
                        <a:pt x="2122698" y="377326"/>
                        <a:pt x="2123261" y="377716"/>
                        <a:pt x="2123369" y="378300"/>
                      </a:cubicBezTo>
                      <a:cubicBezTo>
                        <a:pt x="2123477" y="378885"/>
                        <a:pt x="2123088" y="379448"/>
                        <a:pt x="2122503" y="379556"/>
                      </a:cubicBezTo>
                      <a:cubicBezTo>
                        <a:pt x="2088791" y="385554"/>
                        <a:pt x="2052069" y="381396"/>
                        <a:pt x="2013377" y="367214"/>
                      </a:cubicBezTo>
                      <a:cubicBezTo>
                        <a:pt x="1994756" y="360394"/>
                        <a:pt x="1977066" y="352015"/>
                        <a:pt x="1962191" y="344718"/>
                      </a:cubicBezTo>
                      <a:lnTo>
                        <a:pt x="1959398" y="343354"/>
                      </a:lnTo>
                      <a:cubicBezTo>
                        <a:pt x="1944025" y="335819"/>
                        <a:pt x="1928111" y="328002"/>
                        <a:pt x="1913539" y="318302"/>
                      </a:cubicBezTo>
                      <a:cubicBezTo>
                        <a:pt x="1883573" y="298317"/>
                        <a:pt x="1857200" y="272876"/>
                        <a:pt x="1831694" y="248280"/>
                      </a:cubicBezTo>
                      <a:lnTo>
                        <a:pt x="1827234" y="243993"/>
                      </a:lnTo>
                      <a:cubicBezTo>
                        <a:pt x="1814265" y="231499"/>
                        <a:pt x="1800862" y="218573"/>
                        <a:pt x="1787156" y="206448"/>
                      </a:cubicBezTo>
                      <a:cubicBezTo>
                        <a:pt x="1779903" y="200039"/>
                        <a:pt x="1772628" y="193630"/>
                        <a:pt x="1765374" y="187243"/>
                      </a:cubicBezTo>
                      <a:cubicBezTo>
                        <a:pt x="1758489" y="181180"/>
                        <a:pt x="1751604" y="175139"/>
                        <a:pt x="1744740" y="169055"/>
                      </a:cubicBezTo>
                      <a:cubicBezTo>
                        <a:pt x="1719732" y="146926"/>
                        <a:pt x="1690372" y="121507"/>
                        <a:pt x="1658456" y="99682"/>
                      </a:cubicBezTo>
                      <a:cubicBezTo>
                        <a:pt x="1625069" y="76839"/>
                        <a:pt x="1588845" y="59842"/>
                        <a:pt x="1561022" y="47587"/>
                      </a:cubicBezTo>
                      <a:cubicBezTo>
                        <a:pt x="1523932" y="31240"/>
                        <a:pt x="1490068" y="19742"/>
                        <a:pt x="1457482" y="12424"/>
                      </a:cubicBezTo>
                      <a:cubicBezTo>
                        <a:pt x="1421800" y="4413"/>
                        <a:pt x="1385208" y="1078"/>
                        <a:pt x="1348702" y="2507"/>
                      </a:cubicBezTo>
                      <a:cubicBezTo>
                        <a:pt x="1316809" y="3742"/>
                        <a:pt x="1282252" y="7964"/>
                        <a:pt x="1239944" y="15780"/>
                      </a:cubicBezTo>
                      <a:cubicBezTo>
                        <a:pt x="1206383" y="21972"/>
                        <a:pt x="1171112" y="29875"/>
                        <a:pt x="1128934" y="40615"/>
                      </a:cubicBezTo>
                      <a:cubicBezTo>
                        <a:pt x="1093966" y="49514"/>
                        <a:pt x="1057677" y="59452"/>
                        <a:pt x="1017989" y="70971"/>
                      </a:cubicBezTo>
                      <a:cubicBezTo>
                        <a:pt x="985684" y="80346"/>
                        <a:pt x="950564" y="91541"/>
                        <a:pt x="910616" y="105181"/>
                      </a:cubicBezTo>
                      <a:cubicBezTo>
                        <a:pt x="878247" y="116246"/>
                        <a:pt x="843582" y="128587"/>
                        <a:pt x="801555" y="144047"/>
                      </a:cubicBezTo>
                      <a:cubicBezTo>
                        <a:pt x="770593" y="155436"/>
                        <a:pt x="739197" y="167214"/>
                        <a:pt x="708819" y="178582"/>
                      </a:cubicBezTo>
                      <a:lnTo>
                        <a:pt x="694226" y="184060"/>
                      </a:lnTo>
                      <a:cubicBezTo>
                        <a:pt x="685890" y="187178"/>
                        <a:pt x="677554" y="190296"/>
                        <a:pt x="669196" y="193413"/>
                      </a:cubicBezTo>
                      <a:cubicBezTo>
                        <a:pt x="643084" y="203157"/>
                        <a:pt x="616062" y="213247"/>
                        <a:pt x="589625" y="223488"/>
                      </a:cubicBezTo>
                      <a:cubicBezTo>
                        <a:pt x="571047" y="230698"/>
                        <a:pt x="552513" y="237973"/>
                        <a:pt x="533957" y="245270"/>
                      </a:cubicBezTo>
                      <a:cubicBezTo>
                        <a:pt x="516636" y="252069"/>
                        <a:pt x="499336" y="258889"/>
                        <a:pt x="481993" y="265623"/>
                      </a:cubicBezTo>
                      <a:cubicBezTo>
                        <a:pt x="450619" y="277813"/>
                        <a:pt x="413421" y="292060"/>
                        <a:pt x="375551" y="305224"/>
                      </a:cubicBezTo>
                      <a:cubicBezTo>
                        <a:pt x="341969" y="316895"/>
                        <a:pt x="307001" y="327505"/>
                        <a:pt x="268655" y="337659"/>
                      </a:cubicBezTo>
                      <a:lnTo>
                        <a:pt x="264888" y="338655"/>
                      </a:lnTo>
                      <a:cubicBezTo>
                        <a:pt x="230114" y="347857"/>
                        <a:pt x="194150" y="357384"/>
                        <a:pt x="158446" y="365374"/>
                      </a:cubicBezTo>
                      <a:cubicBezTo>
                        <a:pt x="124474" y="372974"/>
                        <a:pt x="87839" y="380271"/>
                        <a:pt x="50316" y="382024"/>
                      </a:cubicBezTo>
                      <a:cubicBezTo>
                        <a:pt x="45184" y="382284"/>
                        <a:pt x="40313" y="382414"/>
                        <a:pt x="35636" y="38241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3" name="任意多边形: 形状 102">
                  <a:extLst>
                    <a:ext uri="{FF2B5EF4-FFF2-40B4-BE49-F238E27FC236}">
                      <a16:creationId xmlns:a16="http://schemas.microsoft.com/office/drawing/2014/main" id="{C830160F-8553-65BD-DBE2-DB9F89B4E046}"/>
                    </a:ext>
                  </a:extLst>
                </p:cNvPr>
                <p:cNvSpPr/>
                <p:nvPr/>
              </p:nvSpPr>
              <p:spPr>
                <a:xfrm>
                  <a:off x="6413779" y="2014457"/>
                  <a:ext cx="2099239" cy="323548"/>
                </a:xfrm>
                <a:custGeom>
                  <a:avLst/>
                  <a:gdLst>
                    <a:gd name="connsiteX0" fmla="*/ 50584 w 2099239"/>
                    <a:gd name="connsiteY0" fmla="*/ 323522 h 323548"/>
                    <a:gd name="connsiteX1" fmla="*/ 49046 w 2099239"/>
                    <a:gd name="connsiteY1" fmla="*/ 323522 h 323548"/>
                    <a:gd name="connsiteX2" fmla="*/ 849 w 2099239"/>
                    <a:gd name="connsiteY2" fmla="*/ 318802 h 323548"/>
                    <a:gd name="connsiteX3" fmla="*/ 26 w 2099239"/>
                    <a:gd name="connsiteY3" fmla="*/ 317503 h 323548"/>
                    <a:gd name="connsiteX4" fmla="*/ 1325 w 2099239"/>
                    <a:gd name="connsiteY4" fmla="*/ 316680 h 323548"/>
                    <a:gd name="connsiteX5" fmla="*/ 49068 w 2099239"/>
                    <a:gd name="connsiteY5" fmla="*/ 321357 h 323548"/>
                    <a:gd name="connsiteX6" fmla="*/ 154448 w 2099239"/>
                    <a:gd name="connsiteY6" fmla="*/ 310942 h 323548"/>
                    <a:gd name="connsiteX7" fmla="*/ 260045 w 2099239"/>
                    <a:gd name="connsiteY7" fmla="*/ 289117 h 323548"/>
                    <a:gd name="connsiteX8" fmla="*/ 267321 w 2099239"/>
                    <a:gd name="connsiteY8" fmla="*/ 287493 h 323548"/>
                    <a:gd name="connsiteX9" fmla="*/ 313916 w 2099239"/>
                    <a:gd name="connsiteY9" fmla="*/ 276602 h 323548"/>
                    <a:gd name="connsiteX10" fmla="*/ 366552 w 2099239"/>
                    <a:gd name="connsiteY10" fmla="*/ 261922 h 323548"/>
                    <a:gd name="connsiteX11" fmla="*/ 471781 w 2099239"/>
                    <a:gd name="connsiteY11" fmla="*/ 228015 h 323548"/>
                    <a:gd name="connsiteX12" fmla="*/ 540743 w 2099239"/>
                    <a:gd name="connsiteY12" fmla="*/ 204262 h 323548"/>
                    <a:gd name="connsiteX13" fmla="*/ 576707 w 2099239"/>
                    <a:gd name="connsiteY13" fmla="*/ 191812 h 323548"/>
                    <a:gd name="connsiteX14" fmla="*/ 669377 w 2099239"/>
                    <a:gd name="connsiteY14" fmla="*/ 160590 h 323548"/>
                    <a:gd name="connsiteX15" fmla="*/ 679987 w 2099239"/>
                    <a:gd name="connsiteY15" fmla="*/ 157061 h 323548"/>
                    <a:gd name="connsiteX16" fmla="*/ 785108 w 2099239"/>
                    <a:gd name="connsiteY16" fmla="*/ 122288 h 323548"/>
                    <a:gd name="connsiteX17" fmla="*/ 891744 w 2099239"/>
                    <a:gd name="connsiteY17" fmla="*/ 88814 h 323548"/>
                    <a:gd name="connsiteX18" fmla="*/ 997059 w 2099239"/>
                    <a:gd name="connsiteY18" fmla="*/ 59648 h 323548"/>
                    <a:gd name="connsiteX19" fmla="*/ 1005590 w 2099239"/>
                    <a:gd name="connsiteY19" fmla="*/ 57418 h 323548"/>
                    <a:gd name="connsiteX20" fmla="*/ 1104150 w 2099239"/>
                    <a:gd name="connsiteY20" fmla="*/ 32562 h 323548"/>
                    <a:gd name="connsiteX21" fmla="*/ 1211610 w 2099239"/>
                    <a:gd name="connsiteY21" fmla="*/ 11040 h 323548"/>
                    <a:gd name="connsiteX22" fmla="*/ 1317683 w 2099239"/>
                    <a:gd name="connsiteY22" fmla="*/ 84 h 323548"/>
                    <a:gd name="connsiteX23" fmla="*/ 1423865 w 2099239"/>
                    <a:gd name="connsiteY23" fmla="*/ 10823 h 323548"/>
                    <a:gd name="connsiteX24" fmla="*/ 1475981 w 2099239"/>
                    <a:gd name="connsiteY24" fmla="*/ 24442 h 323548"/>
                    <a:gd name="connsiteX25" fmla="*/ 1526495 w 2099239"/>
                    <a:gd name="connsiteY25" fmla="*/ 43063 h 323548"/>
                    <a:gd name="connsiteX26" fmla="*/ 1576360 w 2099239"/>
                    <a:gd name="connsiteY26" fmla="*/ 64520 h 323548"/>
                    <a:gd name="connsiteX27" fmla="*/ 1623821 w 2099239"/>
                    <a:gd name="connsiteY27" fmla="*/ 88337 h 323548"/>
                    <a:gd name="connsiteX28" fmla="*/ 1713699 w 2099239"/>
                    <a:gd name="connsiteY28" fmla="*/ 147729 h 323548"/>
                    <a:gd name="connsiteX29" fmla="*/ 1801541 w 2099239"/>
                    <a:gd name="connsiteY29" fmla="*/ 213724 h 323548"/>
                    <a:gd name="connsiteX30" fmla="*/ 1890921 w 2099239"/>
                    <a:gd name="connsiteY30" fmla="*/ 274242 h 323548"/>
                    <a:gd name="connsiteX31" fmla="*/ 1931908 w 2099239"/>
                    <a:gd name="connsiteY31" fmla="*/ 292040 h 323548"/>
                    <a:gd name="connsiteX32" fmla="*/ 1940201 w 2099239"/>
                    <a:gd name="connsiteY32" fmla="*/ 295331 h 323548"/>
                    <a:gd name="connsiteX33" fmla="*/ 1991321 w 2099239"/>
                    <a:gd name="connsiteY33" fmla="*/ 312782 h 323548"/>
                    <a:gd name="connsiteX34" fmla="*/ 2097914 w 2099239"/>
                    <a:gd name="connsiteY34" fmla="*/ 316701 h 323548"/>
                    <a:gd name="connsiteX35" fmla="*/ 2099214 w 2099239"/>
                    <a:gd name="connsiteY35" fmla="*/ 317524 h 323548"/>
                    <a:gd name="connsiteX36" fmla="*/ 2098391 w 2099239"/>
                    <a:gd name="connsiteY36" fmla="*/ 318823 h 323548"/>
                    <a:gd name="connsiteX37" fmla="*/ 1990758 w 2099239"/>
                    <a:gd name="connsiteY37" fmla="*/ 314904 h 323548"/>
                    <a:gd name="connsiteX38" fmla="*/ 1939378 w 2099239"/>
                    <a:gd name="connsiteY38" fmla="*/ 297366 h 323548"/>
                    <a:gd name="connsiteX39" fmla="*/ 1931085 w 2099239"/>
                    <a:gd name="connsiteY39" fmla="*/ 294075 h 323548"/>
                    <a:gd name="connsiteX40" fmla="*/ 1889903 w 2099239"/>
                    <a:gd name="connsiteY40" fmla="*/ 276191 h 323548"/>
                    <a:gd name="connsiteX41" fmla="*/ 1800199 w 2099239"/>
                    <a:gd name="connsiteY41" fmla="*/ 215456 h 323548"/>
                    <a:gd name="connsiteX42" fmla="*/ 1712400 w 2099239"/>
                    <a:gd name="connsiteY42" fmla="*/ 149504 h 323548"/>
                    <a:gd name="connsiteX43" fmla="*/ 1622739 w 2099239"/>
                    <a:gd name="connsiteY43" fmla="*/ 90243 h 323548"/>
                    <a:gd name="connsiteX44" fmla="*/ 1575472 w 2099239"/>
                    <a:gd name="connsiteY44" fmla="*/ 66512 h 323548"/>
                    <a:gd name="connsiteX45" fmla="*/ 1525672 w 2099239"/>
                    <a:gd name="connsiteY45" fmla="*/ 45077 h 323548"/>
                    <a:gd name="connsiteX46" fmla="*/ 1475310 w 2099239"/>
                    <a:gd name="connsiteY46" fmla="*/ 26521 h 323548"/>
                    <a:gd name="connsiteX47" fmla="*/ 1423410 w 2099239"/>
                    <a:gd name="connsiteY47" fmla="*/ 12945 h 323548"/>
                    <a:gd name="connsiteX48" fmla="*/ 1317726 w 2099239"/>
                    <a:gd name="connsiteY48" fmla="*/ 2249 h 323548"/>
                    <a:gd name="connsiteX49" fmla="*/ 1211956 w 2099239"/>
                    <a:gd name="connsiteY49" fmla="*/ 13183 h 323548"/>
                    <a:gd name="connsiteX50" fmla="*/ 1104648 w 2099239"/>
                    <a:gd name="connsiteY50" fmla="*/ 34684 h 323548"/>
                    <a:gd name="connsiteX51" fmla="*/ 1006153 w 2099239"/>
                    <a:gd name="connsiteY51" fmla="*/ 59519 h 323548"/>
                    <a:gd name="connsiteX52" fmla="*/ 997622 w 2099239"/>
                    <a:gd name="connsiteY52" fmla="*/ 61749 h 323548"/>
                    <a:gd name="connsiteX53" fmla="*/ 892372 w 2099239"/>
                    <a:gd name="connsiteY53" fmla="*/ 90892 h 323548"/>
                    <a:gd name="connsiteX54" fmla="*/ 785779 w 2099239"/>
                    <a:gd name="connsiteY54" fmla="*/ 124366 h 323548"/>
                    <a:gd name="connsiteX55" fmla="*/ 680658 w 2099239"/>
                    <a:gd name="connsiteY55" fmla="*/ 159140 h 323548"/>
                    <a:gd name="connsiteX56" fmla="*/ 670049 w 2099239"/>
                    <a:gd name="connsiteY56" fmla="*/ 162669 h 323548"/>
                    <a:gd name="connsiteX57" fmla="*/ 577400 w 2099239"/>
                    <a:gd name="connsiteY57" fmla="*/ 193891 h 323548"/>
                    <a:gd name="connsiteX58" fmla="*/ 541457 w 2099239"/>
                    <a:gd name="connsiteY58" fmla="*/ 206341 h 323548"/>
                    <a:gd name="connsiteX59" fmla="*/ 472474 w 2099239"/>
                    <a:gd name="connsiteY59" fmla="*/ 230093 h 323548"/>
                    <a:gd name="connsiteX60" fmla="*/ 367158 w 2099239"/>
                    <a:gd name="connsiteY60" fmla="*/ 264022 h 323548"/>
                    <a:gd name="connsiteX61" fmla="*/ 314457 w 2099239"/>
                    <a:gd name="connsiteY61" fmla="*/ 278724 h 323548"/>
                    <a:gd name="connsiteX62" fmla="*/ 267775 w 2099239"/>
                    <a:gd name="connsiteY62" fmla="*/ 289636 h 323548"/>
                    <a:gd name="connsiteX63" fmla="*/ 260500 w 2099239"/>
                    <a:gd name="connsiteY63" fmla="*/ 291260 h 323548"/>
                    <a:gd name="connsiteX64" fmla="*/ 154817 w 2099239"/>
                    <a:gd name="connsiteY64" fmla="*/ 313107 h 323548"/>
                    <a:gd name="connsiteX65" fmla="*/ 50584 w 2099239"/>
                    <a:gd name="connsiteY65" fmla="*/ 323522 h 32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2099239" h="323548">
                      <a:moveTo>
                        <a:pt x="50584" y="323522"/>
                      </a:moveTo>
                      <a:cubicBezTo>
                        <a:pt x="50064" y="323522"/>
                        <a:pt x="49544" y="323522"/>
                        <a:pt x="49046" y="323522"/>
                      </a:cubicBezTo>
                      <a:cubicBezTo>
                        <a:pt x="29993" y="323457"/>
                        <a:pt x="14685" y="321941"/>
                        <a:pt x="849" y="318802"/>
                      </a:cubicBezTo>
                      <a:cubicBezTo>
                        <a:pt x="264" y="318672"/>
                        <a:pt x="-104" y="318087"/>
                        <a:pt x="26" y="317503"/>
                      </a:cubicBezTo>
                      <a:cubicBezTo>
                        <a:pt x="156" y="316918"/>
                        <a:pt x="741" y="316572"/>
                        <a:pt x="1325" y="316680"/>
                      </a:cubicBezTo>
                      <a:cubicBezTo>
                        <a:pt x="15009" y="319798"/>
                        <a:pt x="30187" y="321292"/>
                        <a:pt x="49068" y="321357"/>
                      </a:cubicBezTo>
                      <a:cubicBezTo>
                        <a:pt x="79814" y="321508"/>
                        <a:pt x="113288" y="318152"/>
                        <a:pt x="154448" y="310942"/>
                      </a:cubicBezTo>
                      <a:cubicBezTo>
                        <a:pt x="189850" y="304728"/>
                        <a:pt x="225532" y="296803"/>
                        <a:pt x="260045" y="289117"/>
                      </a:cubicBezTo>
                      <a:lnTo>
                        <a:pt x="267321" y="287493"/>
                      </a:lnTo>
                      <a:cubicBezTo>
                        <a:pt x="282629" y="284093"/>
                        <a:pt x="298478" y="280586"/>
                        <a:pt x="313916" y="276602"/>
                      </a:cubicBezTo>
                      <a:cubicBezTo>
                        <a:pt x="330328" y="272380"/>
                        <a:pt x="347541" y="267573"/>
                        <a:pt x="366552" y="261922"/>
                      </a:cubicBezTo>
                      <a:cubicBezTo>
                        <a:pt x="404291" y="250706"/>
                        <a:pt x="440927" y="238494"/>
                        <a:pt x="471781" y="228015"/>
                      </a:cubicBezTo>
                      <a:cubicBezTo>
                        <a:pt x="494797" y="220198"/>
                        <a:pt x="518159" y="212100"/>
                        <a:pt x="540743" y="204262"/>
                      </a:cubicBezTo>
                      <a:cubicBezTo>
                        <a:pt x="552716" y="200105"/>
                        <a:pt x="564711" y="195948"/>
                        <a:pt x="576707" y="191812"/>
                      </a:cubicBezTo>
                      <a:cubicBezTo>
                        <a:pt x="607517" y="181181"/>
                        <a:pt x="638956" y="170723"/>
                        <a:pt x="669377" y="160590"/>
                      </a:cubicBezTo>
                      <a:lnTo>
                        <a:pt x="679987" y="157061"/>
                      </a:lnTo>
                      <a:cubicBezTo>
                        <a:pt x="718874" y="144113"/>
                        <a:pt x="753257" y="132724"/>
                        <a:pt x="785108" y="122288"/>
                      </a:cubicBezTo>
                      <a:cubicBezTo>
                        <a:pt x="824016" y="109535"/>
                        <a:pt x="858898" y="98579"/>
                        <a:pt x="891744" y="88814"/>
                      </a:cubicBezTo>
                      <a:cubicBezTo>
                        <a:pt x="923594" y="79330"/>
                        <a:pt x="958042" y="69782"/>
                        <a:pt x="997059" y="59648"/>
                      </a:cubicBezTo>
                      <a:lnTo>
                        <a:pt x="1005590" y="57418"/>
                      </a:lnTo>
                      <a:cubicBezTo>
                        <a:pt x="1037830" y="49039"/>
                        <a:pt x="1071153" y="40356"/>
                        <a:pt x="1104150" y="32562"/>
                      </a:cubicBezTo>
                      <a:cubicBezTo>
                        <a:pt x="1141977" y="23619"/>
                        <a:pt x="1177118" y="16582"/>
                        <a:pt x="1211610" y="11040"/>
                      </a:cubicBezTo>
                      <a:cubicBezTo>
                        <a:pt x="1240732" y="6363"/>
                        <a:pt x="1279099" y="885"/>
                        <a:pt x="1317683" y="84"/>
                      </a:cubicBezTo>
                      <a:cubicBezTo>
                        <a:pt x="1351352" y="-609"/>
                        <a:pt x="1387099" y="3007"/>
                        <a:pt x="1423865" y="10823"/>
                      </a:cubicBezTo>
                      <a:cubicBezTo>
                        <a:pt x="1443568" y="15002"/>
                        <a:pt x="1460608" y="19462"/>
                        <a:pt x="1475981" y="24442"/>
                      </a:cubicBezTo>
                      <a:cubicBezTo>
                        <a:pt x="1492177" y="29704"/>
                        <a:pt x="1508697" y="35788"/>
                        <a:pt x="1526495" y="43063"/>
                      </a:cubicBezTo>
                      <a:cubicBezTo>
                        <a:pt x="1542323" y="49537"/>
                        <a:pt x="1557869" y="56314"/>
                        <a:pt x="1576360" y="64520"/>
                      </a:cubicBezTo>
                      <a:cubicBezTo>
                        <a:pt x="1592447" y="71665"/>
                        <a:pt x="1608427" y="79677"/>
                        <a:pt x="1623821" y="88337"/>
                      </a:cubicBezTo>
                      <a:cubicBezTo>
                        <a:pt x="1655671" y="106287"/>
                        <a:pt x="1685681" y="127506"/>
                        <a:pt x="1713699" y="147729"/>
                      </a:cubicBezTo>
                      <a:cubicBezTo>
                        <a:pt x="1740850" y="167324"/>
                        <a:pt x="1769604" y="188911"/>
                        <a:pt x="1801541" y="213724"/>
                      </a:cubicBezTo>
                      <a:cubicBezTo>
                        <a:pt x="1831854" y="237260"/>
                        <a:pt x="1859525" y="258046"/>
                        <a:pt x="1890921" y="274242"/>
                      </a:cubicBezTo>
                      <a:cubicBezTo>
                        <a:pt x="1904150" y="281062"/>
                        <a:pt x="1918267" y="286648"/>
                        <a:pt x="1931908" y="292040"/>
                      </a:cubicBezTo>
                      <a:cubicBezTo>
                        <a:pt x="1934680" y="293144"/>
                        <a:pt x="1937451" y="294227"/>
                        <a:pt x="1940201" y="295331"/>
                      </a:cubicBezTo>
                      <a:cubicBezTo>
                        <a:pt x="1959904" y="303212"/>
                        <a:pt x="1976143" y="308755"/>
                        <a:pt x="1991321" y="312782"/>
                      </a:cubicBezTo>
                      <a:cubicBezTo>
                        <a:pt x="2028779" y="322699"/>
                        <a:pt x="2065631" y="324042"/>
                        <a:pt x="2097914" y="316701"/>
                      </a:cubicBezTo>
                      <a:cubicBezTo>
                        <a:pt x="2098499" y="316550"/>
                        <a:pt x="2099084" y="316940"/>
                        <a:pt x="2099214" y="317524"/>
                      </a:cubicBezTo>
                      <a:cubicBezTo>
                        <a:pt x="2099343" y="318109"/>
                        <a:pt x="2098975" y="318694"/>
                        <a:pt x="2098391" y="318823"/>
                      </a:cubicBezTo>
                      <a:cubicBezTo>
                        <a:pt x="2065761" y="326250"/>
                        <a:pt x="2028541" y="324908"/>
                        <a:pt x="1990758" y="314904"/>
                      </a:cubicBezTo>
                      <a:cubicBezTo>
                        <a:pt x="1975494" y="310855"/>
                        <a:pt x="1959168" y="305291"/>
                        <a:pt x="1939378" y="297366"/>
                      </a:cubicBezTo>
                      <a:cubicBezTo>
                        <a:pt x="1936628" y="296262"/>
                        <a:pt x="1933857" y="295179"/>
                        <a:pt x="1931085" y="294075"/>
                      </a:cubicBezTo>
                      <a:cubicBezTo>
                        <a:pt x="1917380" y="288662"/>
                        <a:pt x="1903219" y="283054"/>
                        <a:pt x="1889903" y="276191"/>
                      </a:cubicBezTo>
                      <a:cubicBezTo>
                        <a:pt x="1858335" y="259930"/>
                        <a:pt x="1830598" y="239057"/>
                        <a:pt x="1800199" y="215456"/>
                      </a:cubicBezTo>
                      <a:cubicBezTo>
                        <a:pt x="1768262" y="190665"/>
                        <a:pt x="1739551" y="169099"/>
                        <a:pt x="1712400" y="149504"/>
                      </a:cubicBezTo>
                      <a:cubicBezTo>
                        <a:pt x="1684447" y="129325"/>
                        <a:pt x="1654480" y="108149"/>
                        <a:pt x="1622739" y="90243"/>
                      </a:cubicBezTo>
                      <a:cubicBezTo>
                        <a:pt x="1607409" y="81604"/>
                        <a:pt x="1591516" y="73614"/>
                        <a:pt x="1575472" y="66512"/>
                      </a:cubicBezTo>
                      <a:cubicBezTo>
                        <a:pt x="1557003" y="58328"/>
                        <a:pt x="1541457" y="51529"/>
                        <a:pt x="1525672" y="45077"/>
                      </a:cubicBezTo>
                      <a:cubicBezTo>
                        <a:pt x="1507939" y="37823"/>
                        <a:pt x="1491462" y="31739"/>
                        <a:pt x="1475310" y="26521"/>
                      </a:cubicBezTo>
                      <a:cubicBezTo>
                        <a:pt x="1460002" y="21562"/>
                        <a:pt x="1443048" y="17124"/>
                        <a:pt x="1423410" y="12945"/>
                      </a:cubicBezTo>
                      <a:cubicBezTo>
                        <a:pt x="1386796" y="5150"/>
                        <a:pt x="1351222" y="1578"/>
                        <a:pt x="1317726" y="2249"/>
                      </a:cubicBezTo>
                      <a:cubicBezTo>
                        <a:pt x="1279294" y="3050"/>
                        <a:pt x="1241013" y="8506"/>
                        <a:pt x="1211956" y="13183"/>
                      </a:cubicBezTo>
                      <a:cubicBezTo>
                        <a:pt x="1177508" y="18726"/>
                        <a:pt x="1142410" y="25763"/>
                        <a:pt x="1104648" y="34684"/>
                      </a:cubicBezTo>
                      <a:cubicBezTo>
                        <a:pt x="1071694" y="42478"/>
                        <a:pt x="1038372" y="51139"/>
                        <a:pt x="1006153" y="59519"/>
                      </a:cubicBezTo>
                      <a:lnTo>
                        <a:pt x="997622" y="61749"/>
                      </a:lnTo>
                      <a:cubicBezTo>
                        <a:pt x="958627" y="71882"/>
                        <a:pt x="924200" y="81430"/>
                        <a:pt x="892372" y="90892"/>
                      </a:cubicBezTo>
                      <a:cubicBezTo>
                        <a:pt x="859526" y="100679"/>
                        <a:pt x="824666" y="111613"/>
                        <a:pt x="785779" y="124366"/>
                      </a:cubicBezTo>
                      <a:cubicBezTo>
                        <a:pt x="753929" y="134803"/>
                        <a:pt x="719545" y="146170"/>
                        <a:pt x="680658" y="159140"/>
                      </a:cubicBezTo>
                      <a:lnTo>
                        <a:pt x="670049" y="162669"/>
                      </a:lnTo>
                      <a:cubicBezTo>
                        <a:pt x="639649" y="172802"/>
                        <a:pt x="608210" y="183260"/>
                        <a:pt x="577400" y="193891"/>
                      </a:cubicBezTo>
                      <a:cubicBezTo>
                        <a:pt x="565404" y="198027"/>
                        <a:pt x="553431" y="202184"/>
                        <a:pt x="541457" y="206341"/>
                      </a:cubicBezTo>
                      <a:cubicBezTo>
                        <a:pt x="518874" y="214179"/>
                        <a:pt x="495511" y="222277"/>
                        <a:pt x="472474" y="230093"/>
                      </a:cubicBezTo>
                      <a:cubicBezTo>
                        <a:pt x="441598" y="240573"/>
                        <a:pt x="404941" y="252806"/>
                        <a:pt x="367158" y="264022"/>
                      </a:cubicBezTo>
                      <a:cubicBezTo>
                        <a:pt x="348126" y="269673"/>
                        <a:pt x="330891" y="274480"/>
                        <a:pt x="314457" y="278724"/>
                      </a:cubicBezTo>
                      <a:cubicBezTo>
                        <a:pt x="298976" y="282708"/>
                        <a:pt x="283127" y="286237"/>
                        <a:pt x="267775" y="289636"/>
                      </a:cubicBezTo>
                      <a:lnTo>
                        <a:pt x="260500" y="291260"/>
                      </a:lnTo>
                      <a:cubicBezTo>
                        <a:pt x="225965" y="298947"/>
                        <a:pt x="190261" y="306871"/>
                        <a:pt x="154817" y="313107"/>
                      </a:cubicBezTo>
                      <a:cubicBezTo>
                        <a:pt x="114197" y="320188"/>
                        <a:pt x="81026" y="323522"/>
                        <a:pt x="50584" y="32352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4" name="任意多边形: 形状 103">
                  <a:extLst>
                    <a:ext uri="{FF2B5EF4-FFF2-40B4-BE49-F238E27FC236}">
                      <a16:creationId xmlns:a16="http://schemas.microsoft.com/office/drawing/2014/main" id="{DE0A86AE-20CC-7B8A-A99C-066751D6CF91}"/>
                    </a:ext>
                  </a:extLst>
                </p:cNvPr>
                <p:cNvSpPr/>
                <p:nvPr/>
              </p:nvSpPr>
              <p:spPr>
                <a:xfrm>
                  <a:off x="6428362" y="2131337"/>
                  <a:ext cx="2070031" cy="261161"/>
                </a:xfrm>
                <a:custGeom>
                  <a:avLst/>
                  <a:gdLst>
                    <a:gd name="connsiteX0" fmla="*/ 75321 w 2070031"/>
                    <a:gd name="connsiteY0" fmla="*/ 261161 h 261161"/>
                    <a:gd name="connsiteX1" fmla="*/ 46784 w 2070031"/>
                    <a:gd name="connsiteY1" fmla="*/ 260317 h 261161"/>
                    <a:gd name="connsiteX2" fmla="*/ 795 w 2070031"/>
                    <a:gd name="connsiteY2" fmla="*/ 253258 h 261161"/>
                    <a:gd name="connsiteX3" fmla="*/ 37 w 2070031"/>
                    <a:gd name="connsiteY3" fmla="*/ 251916 h 261161"/>
                    <a:gd name="connsiteX4" fmla="*/ 1380 w 2070031"/>
                    <a:gd name="connsiteY4" fmla="*/ 251158 h 261161"/>
                    <a:gd name="connsiteX5" fmla="*/ 46914 w 2070031"/>
                    <a:gd name="connsiteY5" fmla="*/ 258130 h 261161"/>
                    <a:gd name="connsiteX6" fmla="*/ 149350 w 2070031"/>
                    <a:gd name="connsiteY6" fmla="*/ 254514 h 261161"/>
                    <a:gd name="connsiteX7" fmla="*/ 250681 w 2070031"/>
                    <a:gd name="connsiteY7" fmla="*/ 239466 h 261161"/>
                    <a:gd name="connsiteX8" fmla="*/ 254319 w 2070031"/>
                    <a:gd name="connsiteY8" fmla="*/ 238860 h 261161"/>
                    <a:gd name="connsiteX9" fmla="*/ 357209 w 2070031"/>
                    <a:gd name="connsiteY9" fmla="*/ 218031 h 261161"/>
                    <a:gd name="connsiteX10" fmla="*/ 460381 w 2070031"/>
                    <a:gd name="connsiteY10" fmla="*/ 190597 h 261161"/>
                    <a:gd name="connsiteX11" fmla="*/ 550497 w 2070031"/>
                    <a:gd name="connsiteY11" fmla="*/ 164204 h 261161"/>
                    <a:gd name="connsiteX12" fmla="*/ 563748 w 2070031"/>
                    <a:gd name="connsiteY12" fmla="*/ 160263 h 261161"/>
                    <a:gd name="connsiteX13" fmla="*/ 665123 w 2070031"/>
                    <a:gd name="connsiteY13" fmla="*/ 130751 h 261161"/>
                    <a:gd name="connsiteX14" fmla="*/ 723432 w 2070031"/>
                    <a:gd name="connsiteY14" fmla="*/ 114166 h 261161"/>
                    <a:gd name="connsiteX15" fmla="*/ 768295 w 2070031"/>
                    <a:gd name="connsiteY15" fmla="*/ 101413 h 261161"/>
                    <a:gd name="connsiteX16" fmla="*/ 871770 w 2070031"/>
                    <a:gd name="connsiteY16" fmla="*/ 73525 h 261161"/>
                    <a:gd name="connsiteX17" fmla="*/ 975527 w 2070031"/>
                    <a:gd name="connsiteY17" fmla="*/ 48820 h 261161"/>
                    <a:gd name="connsiteX18" fmla="*/ 982802 w 2070031"/>
                    <a:gd name="connsiteY18" fmla="*/ 47131 h 261161"/>
                    <a:gd name="connsiteX19" fmla="*/ 1080041 w 2070031"/>
                    <a:gd name="connsiteY19" fmla="*/ 25609 h 261161"/>
                    <a:gd name="connsiteX20" fmla="*/ 1184014 w 2070031"/>
                    <a:gd name="connsiteY20" fmla="*/ 8200 h 261161"/>
                    <a:gd name="connsiteX21" fmla="*/ 1285562 w 2070031"/>
                    <a:gd name="connsiteY21" fmla="*/ 16 h 261161"/>
                    <a:gd name="connsiteX22" fmla="*/ 1389449 w 2070031"/>
                    <a:gd name="connsiteY22" fmla="*/ 12509 h 261161"/>
                    <a:gd name="connsiteX23" fmla="*/ 1440483 w 2070031"/>
                    <a:gd name="connsiteY23" fmla="*/ 24721 h 261161"/>
                    <a:gd name="connsiteX24" fmla="*/ 1490239 w 2070031"/>
                    <a:gd name="connsiteY24" fmla="*/ 41068 h 261161"/>
                    <a:gd name="connsiteX25" fmla="*/ 1587110 w 2070031"/>
                    <a:gd name="connsiteY25" fmla="*/ 79068 h 261161"/>
                    <a:gd name="connsiteX26" fmla="*/ 1679261 w 2070031"/>
                    <a:gd name="connsiteY26" fmla="*/ 128261 h 261161"/>
                    <a:gd name="connsiteX27" fmla="*/ 1736206 w 2070031"/>
                    <a:gd name="connsiteY27" fmla="*/ 162211 h 261161"/>
                    <a:gd name="connsiteX28" fmla="*/ 1769745 w 2070031"/>
                    <a:gd name="connsiteY28" fmla="*/ 182478 h 261161"/>
                    <a:gd name="connsiteX29" fmla="*/ 1863304 w 2070031"/>
                    <a:gd name="connsiteY29" fmla="*/ 229376 h 261161"/>
                    <a:gd name="connsiteX30" fmla="*/ 1909747 w 2070031"/>
                    <a:gd name="connsiteY30" fmla="*/ 243537 h 261161"/>
                    <a:gd name="connsiteX31" fmla="*/ 1913753 w 2070031"/>
                    <a:gd name="connsiteY31" fmla="*/ 244641 h 261161"/>
                    <a:gd name="connsiteX32" fmla="*/ 1964462 w 2070031"/>
                    <a:gd name="connsiteY32" fmla="*/ 255748 h 261161"/>
                    <a:gd name="connsiteX33" fmla="*/ 2068652 w 2070031"/>
                    <a:gd name="connsiteY33" fmla="*/ 251136 h 261161"/>
                    <a:gd name="connsiteX34" fmla="*/ 2069994 w 2070031"/>
                    <a:gd name="connsiteY34" fmla="*/ 251894 h 261161"/>
                    <a:gd name="connsiteX35" fmla="*/ 2069236 w 2070031"/>
                    <a:gd name="connsiteY35" fmla="*/ 253237 h 261161"/>
                    <a:gd name="connsiteX36" fmla="*/ 1964159 w 2070031"/>
                    <a:gd name="connsiteY36" fmla="*/ 257914 h 261161"/>
                    <a:gd name="connsiteX37" fmla="*/ 1913190 w 2070031"/>
                    <a:gd name="connsiteY37" fmla="*/ 246741 h 261161"/>
                    <a:gd name="connsiteX38" fmla="*/ 1909184 w 2070031"/>
                    <a:gd name="connsiteY38" fmla="*/ 245637 h 261161"/>
                    <a:gd name="connsiteX39" fmla="*/ 1862568 w 2070031"/>
                    <a:gd name="connsiteY39" fmla="*/ 231433 h 261161"/>
                    <a:gd name="connsiteX40" fmla="*/ 1768641 w 2070031"/>
                    <a:gd name="connsiteY40" fmla="*/ 184362 h 261161"/>
                    <a:gd name="connsiteX41" fmla="*/ 1735080 w 2070031"/>
                    <a:gd name="connsiteY41" fmla="*/ 164074 h 261161"/>
                    <a:gd name="connsiteX42" fmla="*/ 1678200 w 2070031"/>
                    <a:gd name="connsiteY42" fmla="*/ 130145 h 261161"/>
                    <a:gd name="connsiteX43" fmla="*/ 1586223 w 2070031"/>
                    <a:gd name="connsiteY43" fmla="*/ 81038 h 261161"/>
                    <a:gd name="connsiteX44" fmla="*/ 1489525 w 2070031"/>
                    <a:gd name="connsiteY44" fmla="*/ 43104 h 261161"/>
                    <a:gd name="connsiteX45" fmla="*/ 1439898 w 2070031"/>
                    <a:gd name="connsiteY45" fmla="*/ 26800 h 261161"/>
                    <a:gd name="connsiteX46" fmla="*/ 1389016 w 2070031"/>
                    <a:gd name="connsiteY46" fmla="*/ 14631 h 261161"/>
                    <a:gd name="connsiteX47" fmla="*/ 1285541 w 2070031"/>
                    <a:gd name="connsiteY47" fmla="*/ 2181 h 261161"/>
                    <a:gd name="connsiteX48" fmla="*/ 1184317 w 2070031"/>
                    <a:gd name="connsiteY48" fmla="*/ 10344 h 261161"/>
                    <a:gd name="connsiteX49" fmla="*/ 1080474 w 2070031"/>
                    <a:gd name="connsiteY49" fmla="*/ 27731 h 261161"/>
                    <a:gd name="connsiteX50" fmla="*/ 983300 w 2070031"/>
                    <a:gd name="connsiteY50" fmla="*/ 49231 h 261161"/>
                    <a:gd name="connsiteX51" fmla="*/ 976025 w 2070031"/>
                    <a:gd name="connsiteY51" fmla="*/ 50920 h 261161"/>
                    <a:gd name="connsiteX52" fmla="*/ 872311 w 2070031"/>
                    <a:gd name="connsiteY52" fmla="*/ 75625 h 261161"/>
                    <a:gd name="connsiteX53" fmla="*/ 768901 w 2070031"/>
                    <a:gd name="connsiteY53" fmla="*/ 103491 h 261161"/>
                    <a:gd name="connsiteX54" fmla="*/ 724038 w 2070031"/>
                    <a:gd name="connsiteY54" fmla="*/ 116244 h 261161"/>
                    <a:gd name="connsiteX55" fmla="*/ 665751 w 2070031"/>
                    <a:gd name="connsiteY55" fmla="*/ 132830 h 261161"/>
                    <a:gd name="connsiteX56" fmla="*/ 564398 w 2070031"/>
                    <a:gd name="connsiteY56" fmla="*/ 162320 h 261161"/>
                    <a:gd name="connsiteX57" fmla="*/ 551147 w 2070031"/>
                    <a:gd name="connsiteY57" fmla="*/ 166260 h 261161"/>
                    <a:gd name="connsiteX58" fmla="*/ 461009 w 2070031"/>
                    <a:gd name="connsiteY58" fmla="*/ 192654 h 261161"/>
                    <a:gd name="connsiteX59" fmla="*/ 357751 w 2070031"/>
                    <a:gd name="connsiteY59" fmla="*/ 220109 h 261161"/>
                    <a:gd name="connsiteX60" fmla="*/ 254708 w 2070031"/>
                    <a:gd name="connsiteY60" fmla="*/ 240960 h 261161"/>
                    <a:gd name="connsiteX61" fmla="*/ 251071 w 2070031"/>
                    <a:gd name="connsiteY61" fmla="*/ 241566 h 261161"/>
                    <a:gd name="connsiteX62" fmla="*/ 149609 w 2070031"/>
                    <a:gd name="connsiteY62" fmla="*/ 256636 h 261161"/>
                    <a:gd name="connsiteX63" fmla="*/ 75321 w 2070031"/>
                    <a:gd name="connsiteY63" fmla="*/ 261161 h 2611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2070031" h="261161">
                      <a:moveTo>
                        <a:pt x="75321" y="261161"/>
                      </a:moveTo>
                      <a:cubicBezTo>
                        <a:pt x="65513" y="261161"/>
                        <a:pt x="56051" y="260880"/>
                        <a:pt x="46784" y="260317"/>
                      </a:cubicBezTo>
                      <a:cubicBezTo>
                        <a:pt x="28639" y="259213"/>
                        <a:pt x="14024" y="256983"/>
                        <a:pt x="795" y="253258"/>
                      </a:cubicBezTo>
                      <a:cubicBezTo>
                        <a:pt x="210" y="253107"/>
                        <a:pt x="-114" y="252501"/>
                        <a:pt x="37" y="251916"/>
                      </a:cubicBezTo>
                      <a:cubicBezTo>
                        <a:pt x="189" y="251331"/>
                        <a:pt x="795" y="251007"/>
                        <a:pt x="1380" y="251158"/>
                      </a:cubicBezTo>
                      <a:cubicBezTo>
                        <a:pt x="14457" y="254817"/>
                        <a:pt x="28921" y="257047"/>
                        <a:pt x="46914" y="258130"/>
                      </a:cubicBezTo>
                      <a:cubicBezTo>
                        <a:pt x="77162" y="259971"/>
                        <a:pt x="109726" y="258801"/>
                        <a:pt x="149350" y="254514"/>
                      </a:cubicBezTo>
                      <a:cubicBezTo>
                        <a:pt x="183300" y="250833"/>
                        <a:pt x="217554" y="245052"/>
                        <a:pt x="250681" y="239466"/>
                      </a:cubicBezTo>
                      <a:lnTo>
                        <a:pt x="254319" y="238860"/>
                      </a:lnTo>
                      <a:cubicBezTo>
                        <a:pt x="291539" y="232581"/>
                        <a:pt x="325186" y="225782"/>
                        <a:pt x="357209" y="218031"/>
                      </a:cubicBezTo>
                      <a:cubicBezTo>
                        <a:pt x="387847" y="210625"/>
                        <a:pt x="420628" y="201900"/>
                        <a:pt x="460381" y="190597"/>
                      </a:cubicBezTo>
                      <a:cubicBezTo>
                        <a:pt x="490478" y="182023"/>
                        <a:pt x="521007" y="172973"/>
                        <a:pt x="550497" y="164204"/>
                      </a:cubicBezTo>
                      <a:lnTo>
                        <a:pt x="563748" y="160263"/>
                      </a:lnTo>
                      <a:cubicBezTo>
                        <a:pt x="596659" y="150498"/>
                        <a:pt x="630761" y="140581"/>
                        <a:pt x="665123" y="130751"/>
                      </a:cubicBezTo>
                      <a:cubicBezTo>
                        <a:pt x="684545" y="125208"/>
                        <a:pt x="703988" y="119687"/>
                        <a:pt x="723432" y="114166"/>
                      </a:cubicBezTo>
                      <a:cubicBezTo>
                        <a:pt x="738393" y="109922"/>
                        <a:pt x="753333" y="105678"/>
                        <a:pt x="768295" y="101413"/>
                      </a:cubicBezTo>
                      <a:cubicBezTo>
                        <a:pt x="804800" y="91020"/>
                        <a:pt x="838642" y="81882"/>
                        <a:pt x="871770" y="73525"/>
                      </a:cubicBezTo>
                      <a:cubicBezTo>
                        <a:pt x="906781" y="64691"/>
                        <a:pt x="941728" y="56615"/>
                        <a:pt x="975527" y="48820"/>
                      </a:cubicBezTo>
                      <a:lnTo>
                        <a:pt x="982802" y="47131"/>
                      </a:lnTo>
                      <a:cubicBezTo>
                        <a:pt x="1014609" y="39791"/>
                        <a:pt x="1047498" y="32191"/>
                        <a:pt x="1080041" y="25609"/>
                      </a:cubicBezTo>
                      <a:cubicBezTo>
                        <a:pt x="1111761" y="19221"/>
                        <a:pt x="1145755" y="13505"/>
                        <a:pt x="1184014" y="8200"/>
                      </a:cubicBezTo>
                      <a:cubicBezTo>
                        <a:pt x="1216038" y="3740"/>
                        <a:pt x="1250529" y="-287"/>
                        <a:pt x="1285562" y="16"/>
                      </a:cubicBezTo>
                      <a:cubicBezTo>
                        <a:pt x="1316308" y="319"/>
                        <a:pt x="1349328" y="4281"/>
                        <a:pt x="1389449" y="12509"/>
                      </a:cubicBezTo>
                      <a:cubicBezTo>
                        <a:pt x="1403544" y="15411"/>
                        <a:pt x="1422100" y="19416"/>
                        <a:pt x="1440483" y="24721"/>
                      </a:cubicBezTo>
                      <a:cubicBezTo>
                        <a:pt x="1455033" y="28922"/>
                        <a:pt x="1470363" y="33966"/>
                        <a:pt x="1490239" y="41068"/>
                      </a:cubicBezTo>
                      <a:cubicBezTo>
                        <a:pt x="1520357" y="51829"/>
                        <a:pt x="1554481" y="64041"/>
                        <a:pt x="1587110" y="79068"/>
                      </a:cubicBezTo>
                      <a:cubicBezTo>
                        <a:pt x="1619069" y="93791"/>
                        <a:pt x="1649685" y="111308"/>
                        <a:pt x="1679261" y="128261"/>
                      </a:cubicBezTo>
                      <a:cubicBezTo>
                        <a:pt x="1698445" y="139239"/>
                        <a:pt x="1717629" y="150931"/>
                        <a:pt x="1736206" y="162211"/>
                      </a:cubicBezTo>
                      <a:cubicBezTo>
                        <a:pt x="1747184" y="168880"/>
                        <a:pt x="1758529" y="175787"/>
                        <a:pt x="1769745" y="182478"/>
                      </a:cubicBezTo>
                      <a:cubicBezTo>
                        <a:pt x="1798413" y="199561"/>
                        <a:pt x="1829592" y="217056"/>
                        <a:pt x="1863304" y="229376"/>
                      </a:cubicBezTo>
                      <a:cubicBezTo>
                        <a:pt x="1878482" y="234919"/>
                        <a:pt x="1894375" y="239293"/>
                        <a:pt x="1909747" y="243537"/>
                      </a:cubicBezTo>
                      <a:lnTo>
                        <a:pt x="1913753" y="244641"/>
                      </a:lnTo>
                      <a:cubicBezTo>
                        <a:pt x="1927567" y="248452"/>
                        <a:pt x="1945841" y="253172"/>
                        <a:pt x="1964462" y="255748"/>
                      </a:cubicBezTo>
                      <a:cubicBezTo>
                        <a:pt x="2003436" y="261140"/>
                        <a:pt x="2038491" y="259602"/>
                        <a:pt x="2068652" y="251136"/>
                      </a:cubicBezTo>
                      <a:cubicBezTo>
                        <a:pt x="2069236" y="250963"/>
                        <a:pt x="2069821" y="251310"/>
                        <a:pt x="2069994" y="251894"/>
                      </a:cubicBezTo>
                      <a:cubicBezTo>
                        <a:pt x="2070146" y="252479"/>
                        <a:pt x="2069821" y="253064"/>
                        <a:pt x="2069236" y="253237"/>
                      </a:cubicBezTo>
                      <a:cubicBezTo>
                        <a:pt x="2038772" y="261789"/>
                        <a:pt x="2003436" y="263348"/>
                        <a:pt x="1964159" y="257914"/>
                      </a:cubicBezTo>
                      <a:cubicBezTo>
                        <a:pt x="1945408" y="255315"/>
                        <a:pt x="1927069" y="250573"/>
                        <a:pt x="1913190" y="246741"/>
                      </a:cubicBezTo>
                      <a:lnTo>
                        <a:pt x="1909184" y="245637"/>
                      </a:lnTo>
                      <a:cubicBezTo>
                        <a:pt x="1893768" y="241393"/>
                        <a:pt x="1877832" y="236998"/>
                        <a:pt x="1862568" y="231433"/>
                      </a:cubicBezTo>
                      <a:cubicBezTo>
                        <a:pt x="1828682" y="219048"/>
                        <a:pt x="1797395" y="201488"/>
                        <a:pt x="1768641" y="184362"/>
                      </a:cubicBezTo>
                      <a:cubicBezTo>
                        <a:pt x="1757404" y="177671"/>
                        <a:pt x="1746058" y="170764"/>
                        <a:pt x="1735080" y="164074"/>
                      </a:cubicBezTo>
                      <a:cubicBezTo>
                        <a:pt x="1716525" y="152793"/>
                        <a:pt x="1697362" y="141122"/>
                        <a:pt x="1678200" y="130145"/>
                      </a:cubicBezTo>
                      <a:cubicBezTo>
                        <a:pt x="1648645" y="113213"/>
                        <a:pt x="1618094" y="95718"/>
                        <a:pt x="1586223" y="81038"/>
                      </a:cubicBezTo>
                      <a:cubicBezTo>
                        <a:pt x="1553680" y="66055"/>
                        <a:pt x="1519599" y="53865"/>
                        <a:pt x="1489525" y="43104"/>
                      </a:cubicBezTo>
                      <a:cubicBezTo>
                        <a:pt x="1469713" y="36023"/>
                        <a:pt x="1454405" y="31000"/>
                        <a:pt x="1439898" y="26800"/>
                      </a:cubicBezTo>
                      <a:cubicBezTo>
                        <a:pt x="1421580" y="21495"/>
                        <a:pt x="1403090" y="17511"/>
                        <a:pt x="1389016" y="14631"/>
                      </a:cubicBezTo>
                      <a:cubicBezTo>
                        <a:pt x="1349025" y="6425"/>
                        <a:pt x="1316157" y="2463"/>
                        <a:pt x="1285541" y="2181"/>
                      </a:cubicBezTo>
                      <a:cubicBezTo>
                        <a:pt x="1250638" y="1878"/>
                        <a:pt x="1216254" y="5905"/>
                        <a:pt x="1184317" y="10344"/>
                      </a:cubicBezTo>
                      <a:cubicBezTo>
                        <a:pt x="1146123" y="15670"/>
                        <a:pt x="1112151" y="21343"/>
                        <a:pt x="1080474" y="27731"/>
                      </a:cubicBezTo>
                      <a:cubicBezTo>
                        <a:pt x="1047953" y="34291"/>
                        <a:pt x="1015085" y="41891"/>
                        <a:pt x="983300" y="49231"/>
                      </a:cubicBezTo>
                      <a:lnTo>
                        <a:pt x="976025" y="50920"/>
                      </a:lnTo>
                      <a:cubicBezTo>
                        <a:pt x="942226" y="58715"/>
                        <a:pt x="907301" y="66791"/>
                        <a:pt x="872311" y="75625"/>
                      </a:cubicBezTo>
                      <a:cubicBezTo>
                        <a:pt x="839205" y="83983"/>
                        <a:pt x="805385" y="93098"/>
                        <a:pt x="768901" y="103491"/>
                      </a:cubicBezTo>
                      <a:cubicBezTo>
                        <a:pt x="753940" y="107757"/>
                        <a:pt x="739000" y="112000"/>
                        <a:pt x="724038" y="116244"/>
                      </a:cubicBezTo>
                      <a:cubicBezTo>
                        <a:pt x="704595" y="121765"/>
                        <a:pt x="685173" y="127287"/>
                        <a:pt x="665751" y="132830"/>
                      </a:cubicBezTo>
                      <a:cubicBezTo>
                        <a:pt x="631411" y="142638"/>
                        <a:pt x="597309" y="152576"/>
                        <a:pt x="564398" y="162320"/>
                      </a:cubicBezTo>
                      <a:lnTo>
                        <a:pt x="551147" y="166260"/>
                      </a:lnTo>
                      <a:cubicBezTo>
                        <a:pt x="521635" y="175030"/>
                        <a:pt x="491127" y="184080"/>
                        <a:pt x="461009" y="192654"/>
                      </a:cubicBezTo>
                      <a:cubicBezTo>
                        <a:pt x="421234" y="203978"/>
                        <a:pt x="388431" y="212704"/>
                        <a:pt x="357751" y="220109"/>
                      </a:cubicBezTo>
                      <a:cubicBezTo>
                        <a:pt x="325684" y="227861"/>
                        <a:pt x="291972" y="234681"/>
                        <a:pt x="254708" y="240960"/>
                      </a:cubicBezTo>
                      <a:lnTo>
                        <a:pt x="251071" y="241566"/>
                      </a:lnTo>
                      <a:cubicBezTo>
                        <a:pt x="217900" y="247153"/>
                        <a:pt x="183625" y="252955"/>
                        <a:pt x="149609" y="256636"/>
                      </a:cubicBezTo>
                      <a:cubicBezTo>
                        <a:pt x="121938" y="259689"/>
                        <a:pt x="97709" y="261161"/>
                        <a:pt x="75321" y="26116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任意多边形: 形状 104">
                  <a:extLst>
                    <a:ext uri="{FF2B5EF4-FFF2-40B4-BE49-F238E27FC236}">
                      <a16:creationId xmlns:a16="http://schemas.microsoft.com/office/drawing/2014/main" id="{24089B93-F57D-DA7A-0958-60F7C6197482}"/>
                    </a:ext>
                  </a:extLst>
                </p:cNvPr>
                <p:cNvSpPr/>
                <p:nvPr/>
              </p:nvSpPr>
              <p:spPr>
                <a:xfrm>
                  <a:off x="6445380" y="2250453"/>
                  <a:ext cx="2036038" cy="198405"/>
                </a:xfrm>
                <a:custGeom>
                  <a:avLst/>
                  <a:gdLst>
                    <a:gd name="connsiteX0" fmla="*/ 115356 w 2036038"/>
                    <a:gd name="connsiteY0" fmla="*/ 198405 h 198405"/>
                    <a:gd name="connsiteX1" fmla="*/ 45593 w 2036038"/>
                    <a:gd name="connsiteY1" fmla="*/ 194140 h 198405"/>
                    <a:gd name="connsiteX2" fmla="*/ 730 w 2036038"/>
                    <a:gd name="connsiteY2" fmla="*/ 184440 h 198405"/>
                    <a:gd name="connsiteX3" fmla="*/ 59 w 2036038"/>
                    <a:gd name="connsiteY3" fmla="*/ 183076 h 198405"/>
                    <a:gd name="connsiteX4" fmla="*/ 1423 w 2036038"/>
                    <a:gd name="connsiteY4" fmla="*/ 182404 h 198405"/>
                    <a:gd name="connsiteX5" fmla="*/ 45875 w 2036038"/>
                    <a:gd name="connsiteY5" fmla="*/ 191996 h 198405"/>
                    <a:gd name="connsiteX6" fmla="*/ 144825 w 2036038"/>
                    <a:gd name="connsiteY6" fmla="*/ 195699 h 198405"/>
                    <a:gd name="connsiteX7" fmla="*/ 247044 w 2036038"/>
                    <a:gd name="connsiteY7" fmla="*/ 187363 h 198405"/>
                    <a:gd name="connsiteX8" fmla="*/ 348007 w 2036038"/>
                    <a:gd name="connsiteY8" fmla="*/ 172574 h 198405"/>
                    <a:gd name="connsiteX9" fmla="*/ 449469 w 2036038"/>
                    <a:gd name="connsiteY9" fmla="*/ 151745 h 198405"/>
                    <a:gd name="connsiteX10" fmla="*/ 550367 w 2036038"/>
                    <a:gd name="connsiteY10" fmla="*/ 127798 h 198405"/>
                    <a:gd name="connsiteX11" fmla="*/ 638859 w 2036038"/>
                    <a:gd name="connsiteY11" fmla="*/ 106276 h 198405"/>
                    <a:gd name="connsiteX12" fmla="*/ 648819 w 2036038"/>
                    <a:gd name="connsiteY12" fmla="*/ 103872 h 198405"/>
                    <a:gd name="connsiteX13" fmla="*/ 714187 w 2036038"/>
                    <a:gd name="connsiteY13" fmla="*/ 88218 h 198405"/>
                    <a:gd name="connsiteX14" fmla="*/ 749545 w 2036038"/>
                    <a:gd name="connsiteY14" fmla="*/ 79774 h 198405"/>
                    <a:gd name="connsiteX15" fmla="*/ 851439 w 2036038"/>
                    <a:gd name="connsiteY15" fmla="*/ 56823 h 198405"/>
                    <a:gd name="connsiteX16" fmla="*/ 953139 w 2036038"/>
                    <a:gd name="connsiteY16" fmla="*/ 36340 h 198405"/>
                    <a:gd name="connsiteX17" fmla="*/ 1054947 w 2036038"/>
                    <a:gd name="connsiteY17" fmla="*/ 18087 h 198405"/>
                    <a:gd name="connsiteX18" fmla="*/ 1155737 w 2036038"/>
                    <a:gd name="connsiteY18" fmla="*/ 4706 h 198405"/>
                    <a:gd name="connsiteX19" fmla="*/ 1255704 w 2036038"/>
                    <a:gd name="connsiteY19" fmla="*/ 614 h 198405"/>
                    <a:gd name="connsiteX20" fmla="*/ 1355694 w 2036038"/>
                    <a:gd name="connsiteY20" fmla="*/ 13324 h 198405"/>
                    <a:gd name="connsiteX21" fmla="*/ 1454557 w 2036038"/>
                    <a:gd name="connsiteY21" fmla="*/ 37054 h 198405"/>
                    <a:gd name="connsiteX22" fmla="*/ 1551298 w 2036038"/>
                    <a:gd name="connsiteY22" fmla="*/ 68710 h 198405"/>
                    <a:gd name="connsiteX23" fmla="*/ 1644402 w 2036038"/>
                    <a:gd name="connsiteY23" fmla="*/ 108159 h 198405"/>
                    <a:gd name="connsiteX24" fmla="*/ 1681665 w 2036038"/>
                    <a:gd name="connsiteY24" fmla="*/ 125373 h 198405"/>
                    <a:gd name="connsiteX25" fmla="*/ 1737029 w 2036038"/>
                    <a:gd name="connsiteY25" fmla="*/ 150489 h 198405"/>
                    <a:gd name="connsiteX26" fmla="*/ 1833403 w 2036038"/>
                    <a:gd name="connsiteY26" fmla="*/ 182902 h 198405"/>
                    <a:gd name="connsiteX27" fmla="*/ 1883679 w 2036038"/>
                    <a:gd name="connsiteY27" fmla="*/ 191910 h 198405"/>
                    <a:gd name="connsiteX28" fmla="*/ 1935362 w 2036038"/>
                    <a:gd name="connsiteY28" fmla="*/ 196110 h 198405"/>
                    <a:gd name="connsiteX29" fmla="*/ 2034615 w 2036038"/>
                    <a:gd name="connsiteY29" fmla="*/ 182383 h 198405"/>
                    <a:gd name="connsiteX30" fmla="*/ 2035979 w 2036038"/>
                    <a:gd name="connsiteY30" fmla="*/ 183054 h 198405"/>
                    <a:gd name="connsiteX31" fmla="*/ 2035308 w 2036038"/>
                    <a:gd name="connsiteY31" fmla="*/ 184418 h 198405"/>
                    <a:gd name="connsiteX32" fmla="*/ 1935362 w 2036038"/>
                    <a:gd name="connsiteY32" fmla="*/ 198254 h 198405"/>
                    <a:gd name="connsiteX33" fmla="*/ 1883397 w 2036038"/>
                    <a:gd name="connsiteY33" fmla="*/ 194032 h 198405"/>
                    <a:gd name="connsiteX34" fmla="*/ 1832948 w 2036038"/>
                    <a:gd name="connsiteY34" fmla="*/ 185003 h 198405"/>
                    <a:gd name="connsiteX35" fmla="*/ 1736207 w 2036038"/>
                    <a:gd name="connsiteY35" fmla="*/ 152481 h 198405"/>
                    <a:gd name="connsiteX36" fmla="*/ 1680756 w 2036038"/>
                    <a:gd name="connsiteY36" fmla="*/ 127322 h 198405"/>
                    <a:gd name="connsiteX37" fmla="*/ 1643514 w 2036038"/>
                    <a:gd name="connsiteY37" fmla="*/ 110108 h 198405"/>
                    <a:gd name="connsiteX38" fmla="*/ 1550540 w 2036038"/>
                    <a:gd name="connsiteY38" fmla="*/ 70723 h 198405"/>
                    <a:gd name="connsiteX39" fmla="*/ 1453951 w 2036038"/>
                    <a:gd name="connsiteY39" fmla="*/ 39133 h 198405"/>
                    <a:gd name="connsiteX40" fmla="*/ 1355326 w 2036038"/>
                    <a:gd name="connsiteY40" fmla="*/ 15446 h 198405"/>
                    <a:gd name="connsiteX41" fmla="*/ 1255596 w 2036038"/>
                    <a:gd name="connsiteY41" fmla="*/ 2757 h 198405"/>
                    <a:gd name="connsiteX42" fmla="*/ 1155975 w 2036038"/>
                    <a:gd name="connsiteY42" fmla="*/ 6850 h 198405"/>
                    <a:gd name="connsiteX43" fmla="*/ 1055315 w 2036038"/>
                    <a:gd name="connsiteY43" fmla="*/ 20209 h 198405"/>
                    <a:gd name="connsiteX44" fmla="*/ 953594 w 2036038"/>
                    <a:gd name="connsiteY44" fmla="*/ 38462 h 198405"/>
                    <a:gd name="connsiteX45" fmla="*/ 851915 w 2036038"/>
                    <a:gd name="connsiteY45" fmla="*/ 58923 h 198405"/>
                    <a:gd name="connsiteX46" fmla="*/ 750086 w 2036038"/>
                    <a:gd name="connsiteY46" fmla="*/ 81852 h 198405"/>
                    <a:gd name="connsiteX47" fmla="*/ 714728 w 2036038"/>
                    <a:gd name="connsiteY47" fmla="*/ 90297 h 198405"/>
                    <a:gd name="connsiteX48" fmla="*/ 649361 w 2036038"/>
                    <a:gd name="connsiteY48" fmla="*/ 105951 h 198405"/>
                    <a:gd name="connsiteX49" fmla="*/ 639401 w 2036038"/>
                    <a:gd name="connsiteY49" fmla="*/ 108354 h 198405"/>
                    <a:gd name="connsiteX50" fmla="*/ 550930 w 2036038"/>
                    <a:gd name="connsiteY50" fmla="*/ 129877 h 198405"/>
                    <a:gd name="connsiteX51" fmla="*/ 450010 w 2036038"/>
                    <a:gd name="connsiteY51" fmla="*/ 153845 h 198405"/>
                    <a:gd name="connsiteX52" fmla="*/ 348462 w 2036038"/>
                    <a:gd name="connsiteY52" fmla="*/ 174696 h 198405"/>
                    <a:gd name="connsiteX53" fmla="*/ 247347 w 2036038"/>
                    <a:gd name="connsiteY53" fmla="*/ 189506 h 198405"/>
                    <a:gd name="connsiteX54" fmla="*/ 144976 w 2036038"/>
                    <a:gd name="connsiteY54" fmla="*/ 197842 h 198405"/>
                    <a:gd name="connsiteX55" fmla="*/ 115356 w 2036038"/>
                    <a:gd name="connsiteY55" fmla="*/ 198405 h 1984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2036038" h="198405">
                      <a:moveTo>
                        <a:pt x="115356" y="198405"/>
                      </a:moveTo>
                      <a:cubicBezTo>
                        <a:pt x="89439" y="198405"/>
                        <a:pt x="66791" y="196998"/>
                        <a:pt x="45593" y="194140"/>
                      </a:cubicBezTo>
                      <a:cubicBezTo>
                        <a:pt x="27103" y="191650"/>
                        <a:pt x="13267" y="188662"/>
                        <a:pt x="730" y="184440"/>
                      </a:cubicBezTo>
                      <a:cubicBezTo>
                        <a:pt x="167" y="184245"/>
                        <a:pt x="-136" y="183639"/>
                        <a:pt x="59" y="183076"/>
                      </a:cubicBezTo>
                      <a:cubicBezTo>
                        <a:pt x="254" y="182513"/>
                        <a:pt x="860" y="182210"/>
                        <a:pt x="1423" y="182404"/>
                      </a:cubicBezTo>
                      <a:cubicBezTo>
                        <a:pt x="13830" y="186562"/>
                        <a:pt x="27536" y="189528"/>
                        <a:pt x="45875" y="191996"/>
                      </a:cubicBezTo>
                      <a:cubicBezTo>
                        <a:pt x="74629" y="195872"/>
                        <a:pt x="106068" y="197063"/>
                        <a:pt x="144825" y="195699"/>
                      </a:cubicBezTo>
                      <a:cubicBezTo>
                        <a:pt x="180637" y="194443"/>
                        <a:pt x="216580" y="190784"/>
                        <a:pt x="247044" y="187363"/>
                      </a:cubicBezTo>
                      <a:cubicBezTo>
                        <a:pt x="280973" y="183552"/>
                        <a:pt x="314945" y="178594"/>
                        <a:pt x="348007" y="172574"/>
                      </a:cubicBezTo>
                      <a:cubicBezTo>
                        <a:pt x="378927" y="166967"/>
                        <a:pt x="412119" y="160146"/>
                        <a:pt x="449469" y="151745"/>
                      </a:cubicBezTo>
                      <a:cubicBezTo>
                        <a:pt x="484394" y="143885"/>
                        <a:pt x="518604" y="135593"/>
                        <a:pt x="550367" y="127798"/>
                      </a:cubicBezTo>
                      <a:cubicBezTo>
                        <a:pt x="579858" y="120566"/>
                        <a:pt x="609846" y="113291"/>
                        <a:pt x="638859" y="106276"/>
                      </a:cubicBezTo>
                      <a:lnTo>
                        <a:pt x="648819" y="103872"/>
                      </a:lnTo>
                      <a:cubicBezTo>
                        <a:pt x="670601" y="98611"/>
                        <a:pt x="692383" y="93414"/>
                        <a:pt x="714187" y="88218"/>
                      </a:cubicBezTo>
                      <a:cubicBezTo>
                        <a:pt x="725966" y="85403"/>
                        <a:pt x="737766" y="82610"/>
                        <a:pt x="749545" y="79774"/>
                      </a:cubicBezTo>
                      <a:cubicBezTo>
                        <a:pt x="782218" y="71957"/>
                        <a:pt x="816514" y="64228"/>
                        <a:pt x="851439" y="56823"/>
                      </a:cubicBezTo>
                      <a:cubicBezTo>
                        <a:pt x="886689" y="49353"/>
                        <a:pt x="922415" y="42337"/>
                        <a:pt x="953139" y="36340"/>
                      </a:cubicBezTo>
                      <a:cubicBezTo>
                        <a:pt x="983170" y="30494"/>
                        <a:pt x="1018766" y="23738"/>
                        <a:pt x="1054947" y="18087"/>
                      </a:cubicBezTo>
                      <a:cubicBezTo>
                        <a:pt x="1082618" y="13757"/>
                        <a:pt x="1119080" y="8322"/>
                        <a:pt x="1155737" y="4706"/>
                      </a:cubicBezTo>
                      <a:cubicBezTo>
                        <a:pt x="1186050" y="1718"/>
                        <a:pt x="1221278" y="-1335"/>
                        <a:pt x="1255704" y="614"/>
                      </a:cubicBezTo>
                      <a:cubicBezTo>
                        <a:pt x="1292794" y="2692"/>
                        <a:pt x="1328607" y="8495"/>
                        <a:pt x="1355694" y="13324"/>
                      </a:cubicBezTo>
                      <a:cubicBezTo>
                        <a:pt x="1385682" y="18672"/>
                        <a:pt x="1418030" y="26445"/>
                        <a:pt x="1454557" y="37054"/>
                      </a:cubicBezTo>
                      <a:cubicBezTo>
                        <a:pt x="1493812" y="48465"/>
                        <a:pt x="1523648" y="58230"/>
                        <a:pt x="1551298" y="68710"/>
                      </a:cubicBezTo>
                      <a:cubicBezTo>
                        <a:pt x="1581633" y="80207"/>
                        <a:pt x="1610192" y="92830"/>
                        <a:pt x="1644402" y="108159"/>
                      </a:cubicBezTo>
                      <a:cubicBezTo>
                        <a:pt x="1656895" y="113746"/>
                        <a:pt x="1669497" y="119657"/>
                        <a:pt x="1681665" y="125373"/>
                      </a:cubicBezTo>
                      <a:cubicBezTo>
                        <a:pt x="1699701" y="133839"/>
                        <a:pt x="1718365" y="142608"/>
                        <a:pt x="1737029" y="150489"/>
                      </a:cubicBezTo>
                      <a:cubicBezTo>
                        <a:pt x="1773946" y="166100"/>
                        <a:pt x="1804562" y="176385"/>
                        <a:pt x="1833403" y="182902"/>
                      </a:cubicBezTo>
                      <a:cubicBezTo>
                        <a:pt x="1848559" y="186323"/>
                        <a:pt x="1864993" y="189268"/>
                        <a:pt x="1883679" y="191910"/>
                      </a:cubicBezTo>
                      <a:cubicBezTo>
                        <a:pt x="1902711" y="194595"/>
                        <a:pt x="1919599" y="195980"/>
                        <a:pt x="1935362" y="196110"/>
                      </a:cubicBezTo>
                      <a:cubicBezTo>
                        <a:pt x="1973621" y="196478"/>
                        <a:pt x="2006099" y="191953"/>
                        <a:pt x="2034615" y="182383"/>
                      </a:cubicBezTo>
                      <a:cubicBezTo>
                        <a:pt x="2035178" y="182210"/>
                        <a:pt x="2035806" y="182491"/>
                        <a:pt x="2035979" y="183054"/>
                      </a:cubicBezTo>
                      <a:cubicBezTo>
                        <a:pt x="2036174" y="183617"/>
                        <a:pt x="2035871" y="184223"/>
                        <a:pt x="2035308" y="184418"/>
                      </a:cubicBezTo>
                      <a:cubicBezTo>
                        <a:pt x="2006554" y="194075"/>
                        <a:pt x="1973881" y="198622"/>
                        <a:pt x="1935362" y="198254"/>
                      </a:cubicBezTo>
                      <a:cubicBezTo>
                        <a:pt x="1919513" y="198124"/>
                        <a:pt x="1902516" y="196738"/>
                        <a:pt x="1883397" y="194032"/>
                      </a:cubicBezTo>
                      <a:cubicBezTo>
                        <a:pt x="1864668" y="191390"/>
                        <a:pt x="1848169" y="188424"/>
                        <a:pt x="1832948" y="185003"/>
                      </a:cubicBezTo>
                      <a:cubicBezTo>
                        <a:pt x="1803978" y="178485"/>
                        <a:pt x="1773232" y="168136"/>
                        <a:pt x="1736207" y="152481"/>
                      </a:cubicBezTo>
                      <a:cubicBezTo>
                        <a:pt x="1717499" y="144578"/>
                        <a:pt x="1698814" y="135809"/>
                        <a:pt x="1680756" y="127322"/>
                      </a:cubicBezTo>
                      <a:cubicBezTo>
                        <a:pt x="1668587" y="121605"/>
                        <a:pt x="1656007" y="115694"/>
                        <a:pt x="1643514" y="110108"/>
                      </a:cubicBezTo>
                      <a:cubicBezTo>
                        <a:pt x="1609347" y="94800"/>
                        <a:pt x="1580810" y="82177"/>
                        <a:pt x="1550540" y="70723"/>
                      </a:cubicBezTo>
                      <a:cubicBezTo>
                        <a:pt x="1522934" y="60265"/>
                        <a:pt x="1493163" y="50522"/>
                        <a:pt x="1453951" y="39133"/>
                      </a:cubicBezTo>
                      <a:cubicBezTo>
                        <a:pt x="1417510" y="28545"/>
                        <a:pt x="1385249" y="20794"/>
                        <a:pt x="1355326" y="15446"/>
                      </a:cubicBezTo>
                      <a:cubicBezTo>
                        <a:pt x="1328304" y="10617"/>
                        <a:pt x="1292556" y="4836"/>
                        <a:pt x="1255596" y="2757"/>
                      </a:cubicBezTo>
                      <a:cubicBezTo>
                        <a:pt x="1221321" y="830"/>
                        <a:pt x="1186201" y="3862"/>
                        <a:pt x="1155975" y="6850"/>
                      </a:cubicBezTo>
                      <a:cubicBezTo>
                        <a:pt x="1119362" y="10465"/>
                        <a:pt x="1082943" y="15878"/>
                        <a:pt x="1055315" y="20209"/>
                      </a:cubicBezTo>
                      <a:cubicBezTo>
                        <a:pt x="1019178" y="25860"/>
                        <a:pt x="983603" y="32594"/>
                        <a:pt x="953594" y="38462"/>
                      </a:cubicBezTo>
                      <a:cubicBezTo>
                        <a:pt x="922869" y="44438"/>
                        <a:pt x="887165" y="51453"/>
                        <a:pt x="851915" y="58923"/>
                      </a:cubicBezTo>
                      <a:cubicBezTo>
                        <a:pt x="817012" y="66328"/>
                        <a:pt x="782759" y="74036"/>
                        <a:pt x="750086" y="81852"/>
                      </a:cubicBezTo>
                      <a:cubicBezTo>
                        <a:pt x="738307" y="84667"/>
                        <a:pt x="726529" y="87482"/>
                        <a:pt x="714728" y="90297"/>
                      </a:cubicBezTo>
                      <a:cubicBezTo>
                        <a:pt x="692925" y="95493"/>
                        <a:pt x="671143" y="100690"/>
                        <a:pt x="649361" y="105951"/>
                      </a:cubicBezTo>
                      <a:lnTo>
                        <a:pt x="639401" y="108354"/>
                      </a:lnTo>
                      <a:cubicBezTo>
                        <a:pt x="610387" y="115370"/>
                        <a:pt x="580399" y="122623"/>
                        <a:pt x="550930" y="129877"/>
                      </a:cubicBezTo>
                      <a:cubicBezTo>
                        <a:pt x="519167" y="137671"/>
                        <a:pt x="484935" y="145986"/>
                        <a:pt x="450010" y="153845"/>
                      </a:cubicBezTo>
                      <a:cubicBezTo>
                        <a:pt x="412639" y="162246"/>
                        <a:pt x="379425" y="169067"/>
                        <a:pt x="348462" y="174696"/>
                      </a:cubicBezTo>
                      <a:cubicBezTo>
                        <a:pt x="315356" y="180716"/>
                        <a:pt x="281341" y="185695"/>
                        <a:pt x="247347" y="189506"/>
                      </a:cubicBezTo>
                      <a:cubicBezTo>
                        <a:pt x="216861" y="192927"/>
                        <a:pt x="180854" y="196586"/>
                        <a:pt x="144976" y="197842"/>
                      </a:cubicBezTo>
                      <a:cubicBezTo>
                        <a:pt x="134562" y="198210"/>
                        <a:pt x="124753" y="198405"/>
                        <a:pt x="115356" y="19840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6" name="任意多边形: 形状 105">
                  <a:extLst>
                    <a:ext uri="{FF2B5EF4-FFF2-40B4-BE49-F238E27FC236}">
                      <a16:creationId xmlns:a16="http://schemas.microsoft.com/office/drawing/2014/main" id="{0121FF87-8BDC-1B72-A7CF-2F2C61DA6AF4}"/>
                    </a:ext>
                  </a:extLst>
                </p:cNvPr>
                <p:cNvSpPr/>
                <p:nvPr/>
              </p:nvSpPr>
              <p:spPr>
                <a:xfrm>
                  <a:off x="6464763" y="2369840"/>
                  <a:ext cx="1997268" cy="140315"/>
                </a:xfrm>
                <a:custGeom>
                  <a:avLst/>
                  <a:gdLst>
                    <a:gd name="connsiteX0" fmla="*/ 178640 w 1997268"/>
                    <a:gd name="connsiteY0" fmla="*/ 140316 h 140315"/>
                    <a:gd name="connsiteX1" fmla="*/ 137566 w 1997268"/>
                    <a:gd name="connsiteY1" fmla="*/ 139341 h 140315"/>
                    <a:gd name="connsiteX2" fmla="*/ 43099 w 1997268"/>
                    <a:gd name="connsiteY2" fmla="*/ 127173 h 140315"/>
                    <a:gd name="connsiteX3" fmla="*/ 682 w 1997268"/>
                    <a:gd name="connsiteY3" fmla="*/ 114182 h 140315"/>
                    <a:gd name="connsiteX4" fmla="*/ 76 w 1997268"/>
                    <a:gd name="connsiteY4" fmla="*/ 112774 h 140315"/>
                    <a:gd name="connsiteX5" fmla="*/ 1483 w 1997268"/>
                    <a:gd name="connsiteY5" fmla="*/ 112168 h 140315"/>
                    <a:gd name="connsiteX6" fmla="*/ 43597 w 1997268"/>
                    <a:gd name="connsiteY6" fmla="*/ 125051 h 140315"/>
                    <a:gd name="connsiteX7" fmla="*/ 137675 w 1997268"/>
                    <a:gd name="connsiteY7" fmla="*/ 137176 h 140315"/>
                    <a:gd name="connsiteX8" fmla="*/ 235520 w 1997268"/>
                    <a:gd name="connsiteY8" fmla="*/ 136570 h 140315"/>
                    <a:gd name="connsiteX9" fmla="*/ 335076 w 1997268"/>
                    <a:gd name="connsiteY9" fmla="*/ 127974 h 140315"/>
                    <a:gd name="connsiteX10" fmla="*/ 435195 w 1997268"/>
                    <a:gd name="connsiteY10" fmla="*/ 113922 h 140315"/>
                    <a:gd name="connsiteX11" fmla="*/ 534600 w 1997268"/>
                    <a:gd name="connsiteY11" fmla="*/ 96080 h 140315"/>
                    <a:gd name="connsiteX12" fmla="*/ 597759 w 1997268"/>
                    <a:gd name="connsiteY12" fmla="*/ 83479 h 140315"/>
                    <a:gd name="connsiteX13" fmla="*/ 631969 w 1997268"/>
                    <a:gd name="connsiteY13" fmla="*/ 76594 h 140315"/>
                    <a:gd name="connsiteX14" fmla="*/ 730291 w 1997268"/>
                    <a:gd name="connsiteY14" fmla="*/ 57280 h 140315"/>
                    <a:gd name="connsiteX15" fmla="*/ 829826 w 1997268"/>
                    <a:gd name="connsiteY15" fmla="*/ 38919 h 140315"/>
                    <a:gd name="connsiteX16" fmla="*/ 929360 w 1997268"/>
                    <a:gd name="connsiteY16" fmla="*/ 22615 h 140315"/>
                    <a:gd name="connsiteX17" fmla="*/ 1028375 w 1997268"/>
                    <a:gd name="connsiteY17" fmla="*/ 9537 h 140315"/>
                    <a:gd name="connsiteX18" fmla="*/ 1126827 w 1997268"/>
                    <a:gd name="connsiteY18" fmla="*/ 1353 h 140315"/>
                    <a:gd name="connsiteX19" fmla="*/ 1224997 w 1997268"/>
                    <a:gd name="connsiteY19" fmla="*/ 1136 h 140315"/>
                    <a:gd name="connsiteX20" fmla="*/ 1324467 w 1997268"/>
                    <a:gd name="connsiteY20" fmla="*/ 11183 h 140315"/>
                    <a:gd name="connsiteX21" fmla="*/ 1421684 w 1997268"/>
                    <a:gd name="connsiteY21" fmla="*/ 29955 h 140315"/>
                    <a:gd name="connsiteX22" fmla="*/ 1516737 w 1997268"/>
                    <a:gd name="connsiteY22" fmla="*/ 55721 h 140315"/>
                    <a:gd name="connsiteX23" fmla="*/ 1609494 w 1997268"/>
                    <a:gd name="connsiteY23" fmla="*/ 86640 h 140315"/>
                    <a:gd name="connsiteX24" fmla="*/ 1702143 w 1997268"/>
                    <a:gd name="connsiteY24" fmla="*/ 116737 h 140315"/>
                    <a:gd name="connsiteX25" fmla="*/ 1799513 w 1997268"/>
                    <a:gd name="connsiteY25" fmla="*/ 135227 h 140315"/>
                    <a:gd name="connsiteX26" fmla="*/ 1899675 w 1997268"/>
                    <a:gd name="connsiteY26" fmla="*/ 135595 h 140315"/>
                    <a:gd name="connsiteX27" fmla="*/ 1995788 w 1997268"/>
                    <a:gd name="connsiteY27" fmla="*/ 112168 h 140315"/>
                    <a:gd name="connsiteX28" fmla="*/ 1997196 w 1997268"/>
                    <a:gd name="connsiteY28" fmla="*/ 112774 h 140315"/>
                    <a:gd name="connsiteX29" fmla="*/ 1996589 w 1997268"/>
                    <a:gd name="connsiteY29" fmla="*/ 114182 h 140315"/>
                    <a:gd name="connsiteX30" fmla="*/ 1899913 w 1997268"/>
                    <a:gd name="connsiteY30" fmla="*/ 137739 h 140315"/>
                    <a:gd name="connsiteX31" fmla="*/ 1799296 w 1997268"/>
                    <a:gd name="connsiteY31" fmla="*/ 137371 h 140315"/>
                    <a:gd name="connsiteX32" fmla="*/ 1701602 w 1997268"/>
                    <a:gd name="connsiteY32" fmla="*/ 118837 h 140315"/>
                    <a:gd name="connsiteX33" fmla="*/ 1608780 w 1997268"/>
                    <a:gd name="connsiteY33" fmla="*/ 88697 h 140315"/>
                    <a:gd name="connsiteX34" fmla="*/ 1516131 w 1997268"/>
                    <a:gd name="connsiteY34" fmla="*/ 57821 h 140315"/>
                    <a:gd name="connsiteX35" fmla="*/ 1421230 w 1997268"/>
                    <a:gd name="connsiteY35" fmla="*/ 32077 h 140315"/>
                    <a:gd name="connsiteX36" fmla="*/ 1324185 w 1997268"/>
                    <a:gd name="connsiteY36" fmla="*/ 13348 h 140315"/>
                    <a:gd name="connsiteX37" fmla="*/ 1224932 w 1997268"/>
                    <a:gd name="connsiteY37" fmla="*/ 3323 h 140315"/>
                    <a:gd name="connsiteX38" fmla="*/ 1126978 w 1997268"/>
                    <a:gd name="connsiteY38" fmla="*/ 3540 h 140315"/>
                    <a:gd name="connsiteX39" fmla="*/ 1028656 w 1997268"/>
                    <a:gd name="connsiteY39" fmla="*/ 11724 h 140315"/>
                    <a:gd name="connsiteX40" fmla="*/ 929728 w 1997268"/>
                    <a:gd name="connsiteY40" fmla="*/ 24780 h 140315"/>
                    <a:gd name="connsiteX41" fmla="*/ 830259 w 1997268"/>
                    <a:gd name="connsiteY41" fmla="*/ 41063 h 140315"/>
                    <a:gd name="connsiteX42" fmla="*/ 730768 w 1997268"/>
                    <a:gd name="connsiteY42" fmla="*/ 59402 h 140315"/>
                    <a:gd name="connsiteX43" fmla="*/ 632467 w 1997268"/>
                    <a:gd name="connsiteY43" fmla="*/ 78716 h 140315"/>
                    <a:gd name="connsiteX44" fmla="*/ 598257 w 1997268"/>
                    <a:gd name="connsiteY44" fmla="*/ 85601 h 140315"/>
                    <a:gd name="connsiteX45" fmla="*/ 535098 w 1997268"/>
                    <a:gd name="connsiteY45" fmla="*/ 98224 h 140315"/>
                    <a:gd name="connsiteX46" fmla="*/ 435629 w 1997268"/>
                    <a:gd name="connsiteY46" fmla="*/ 116087 h 140315"/>
                    <a:gd name="connsiteX47" fmla="*/ 335423 w 1997268"/>
                    <a:gd name="connsiteY47" fmla="*/ 130161 h 140315"/>
                    <a:gd name="connsiteX48" fmla="*/ 235737 w 1997268"/>
                    <a:gd name="connsiteY48" fmla="*/ 138757 h 140315"/>
                    <a:gd name="connsiteX49" fmla="*/ 178640 w 1997268"/>
                    <a:gd name="connsiteY49" fmla="*/ 140316 h 1403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1997268" h="140315">
                      <a:moveTo>
                        <a:pt x="178640" y="140316"/>
                      </a:moveTo>
                      <a:cubicBezTo>
                        <a:pt x="164458" y="140316"/>
                        <a:pt x="150818" y="139991"/>
                        <a:pt x="137566" y="139341"/>
                      </a:cubicBezTo>
                      <a:cubicBezTo>
                        <a:pt x="101689" y="137609"/>
                        <a:pt x="70792" y="133625"/>
                        <a:pt x="43099" y="127173"/>
                      </a:cubicBezTo>
                      <a:cubicBezTo>
                        <a:pt x="27531" y="123557"/>
                        <a:pt x="13652" y="119313"/>
                        <a:pt x="682" y="114182"/>
                      </a:cubicBezTo>
                      <a:cubicBezTo>
                        <a:pt x="119" y="113965"/>
                        <a:pt x="-141" y="113337"/>
                        <a:pt x="76" y="112774"/>
                      </a:cubicBezTo>
                      <a:cubicBezTo>
                        <a:pt x="293" y="112211"/>
                        <a:pt x="920" y="111951"/>
                        <a:pt x="1483" y="112168"/>
                      </a:cubicBezTo>
                      <a:cubicBezTo>
                        <a:pt x="14366" y="117235"/>
                        <a:pt x="28137" y="121457"/>
                        <a:pt x="43597" y="125051"/>
                      </a:cubicBezTo>
                      <a:cubicBezTo>
                        <a:pt x="71160" y="131460"/>
                        <a:pt x="101927" y="135422"/>
                        <a:pt x="137675" y="137176"/>
                      </a:cubicBezTo>
                      <a:cubicBezTo>
                        <a:pt x="167706" y="138627"/>
                        <a:pt x="199708" y="138432"/>
                        <a:pt x="235520" y="136570"/>
                      </a:cubicBezTo>
                      <a:cubicBezTo>
                        <a:pt x="266786" y="134946"/>
                        <a:pt x="299351" y="132131"/>
                        <a:pt x="335076" y="127974"/>
                      </a:cubicBezTo>
                      <a:cubicBezTo>
                        <a:pt x="366948" y="124271"/>
                        <a:pt x="399686" y="119660"/>
                        <a:pt x="435195" y="113922"/>
                      </a:cubicBezTo>
                      <a:cubicBezTo>
                        <a:pt x="467089" y="108747"/>
                        <a:pt x="499589" y="102923"/>
                        <a:pt x="534600" y="96080"/>
                      </a:cubicBezTo>
                      <a:cubicBezTo>
                        <a:pt x="555667" y="91967"/>
                        <a:pt x="577060" y="87636"/>
                        <a:pt x="597759" y="83479"/>
                      </a:cubicBezTo>
                      <a:cubicBezTo>
                        <a:pt x="609170" y="81184"/>
                        <a:pt x="620559" y="78867"/>
                        <a:pt x="631969" y="76594"/>
                      </a:cubicBezTo>
                      <a:cubicBezTo>
                        <a:pt x="671333" y="68734"/>
                        <a:pt x="701646" y="62758"/>
                        <a:pt x="730291" y="57280"/>
                      </a:cubicBezTo>
                      <a:cubicBezTo>
                        <a:pt x="766623" y="50308"/>
                        <a:pt x="799166" y="44310"/>
                        <a:pt x="829826" y="38919"/>
                      </a:cubicBezTo>
                      <a:cubicBezTo>
                        <a:pt x="865725" y="32618"/>
                        <a:pt x="898268" y="27292"/>
                        <a:pt x="929360" y="22615"/>
                      </a:cubicBezTo>
                      <a:cubicBezTo>
                        <a:pt x="965064" y="17245"/>
                        <a:pt x="997456" y="12980"/>
                        <a:pt x="1028375" y="9537"/>
                      </a:cubicBezTo>
                      <a:cubicBezTo>
                        <a:pt x="1064317" y="5532"/>
                        <a:pt x="1096514" y="2868"/>
                        <a:pt x="1126827" y="1353"/>
                      </a:cubicBezTo>
                      <a:cubicBezTo>
                        <a:pt x="1161427" y="-379"/>
                        <a:pt x="1193537" y="-444"/>
                        <a:pt x="1224997" y="1136"/>
                      </a:cubicBezTo>
                      <a:cubicBezTo>
                        <a:pt x="1257280" y="2760"/>
                        <a:pt x="1290733" y="6138"/>
                        <a:pt x="1324467" y="11183"/>
                      </a:cubicBezTo>
                      <a:cubicBezTo>
                        <a:pt x="1355992" y="15903"/>
                        <a:pt x="1388708" y="22204"/>
                        <a:pt x="1421684" y="29955"/>
                      </a:cubicBezTo>
                      <a:cubicBezTo>
                        <a:pt x="1452214" y="37122"/>
                        <a:pt x="1484194" y="45783"/>
                        <a:pt x="1516737" y="55721"/>
                      </a:cubicBezTo>
                      <a:cubicBezTo>
                        <a:pt x="1545512" y="64512"/>
                        <a:pt x="1575847" y="74623"/>
                        <a:pt x="1609494" y="86640"/>
                      </a:cubicBezTo>
                      <a:cubicBezTo>
                        <a:pt x="1642124" y="98289"/>
                        <a:pt x="1671636" y="108595"/>
                        <a:pt x="1702143" y="116737"/>
                      </a:cubicBezTo>
                      <a:cubicBezTo>
                        <a:pt x="1735877" y="125722"/>
                        <a:pt x="1768637" y="131936"/>
                        <a:pt x="1799513" y="135227"/>
                      </a:cubicBezTo>
                      <a:cubicBezTo>
                        <a:pt x="1834372" y="138930"/>
                        <a:pt x="1868063" y="139060"/>
                        <a:pt x="1899675" y="135595"/>
                      </a:cubicBezTo>
                      <a:cubicBezTo>
                        <a:pt x="1933365" y="131893"/>
                        <a:pt x="1965713" y="124012"/>
                        <a:pt x="1995788" y="112168"/>
                      </a:cubicBezTo>
                      <a:cubicBezTo>
                        <a:pt x="1996351" y="111951"/>
                        <a:pt x="1996979" y="112211"/>
                        <a:pt x="1997196" y="112774"/>
                      </a:cubicBezTo>
                      <a:cubicBezTo>
                        <a:pt x="1997412" y="113337"/>
                        <a:pt x="1997131" y="113965"/>
                        <a:pt x="1996589" y="114182"/>
                      </a:cubicBezTo>
                      <a:cubicBezTo>
                        <a:pt x="1966320" y="126090"/>
                        <a:pt x="1933798" y="134037"/>
                        <a:pt x="1899913" y="137739"/>
                      </a:cubicBezTo>
                      <a:cubicBezTo>
                        <a:pt x="1868149" y="141225"/>
                        <a:pt x="1834307" y="141095"/>
                        <a:pt x="1799296" y="137371"/>
                      </a:cubicBezTo>
                      <a:cubicBezTo>
                        <a:pt x="1768312" y="134080"/>
                        <a:pt x="1735444" y="127844"/>
                        <a:pt x="1701602" y="118837"/>
                      </a:cubicBezTo>
                      <a:cubicBezTo>
                        <a:pt x="1671008" y="110696"/>
                        <a:pt x="1641453" y="100368"/>
                        <a:pt x="1608780" y="88697"/>
                      </a:cubicBezTo>
                      <a:cubicBezTo>
                        <a:pt x="1575154" y="76702"/>
                        <a:pt x="1544863" y="66590"/>
                        <a:pt x="1516131" y="57821"/>
                      </a:cubicBezTo>
                      <a:cubicBezTo>
                        <a:pt x="1483631" y="47905"/>
                        <a:pt x="1451694" y="39244"/>
                        <a:pt x="1421230" y="32077"/>
                      </a:cubicBezTo>
                      <a:cubicBezTo>
                        <a:pt x="1388318" y="24347"/>
                        <a:pt x="1355667" y="18047"/>
                        <a:pt x="1324185" y="13348"/>
                      </a:cubicBezTo>
                      <a:cubicBezTo>
                        <a:pt x="1290538" y="8303"/>
                        <a:pt x="1257129" y="4947"/>
                        <a:pt x="1224932" y="3323"/>
                      </a:cubicBezTo>
                      <a:cubicBezTo>
                        <a:pt x="1193537" y="1743"/>
                        <a:pt x="1161492" y="1807"/>
                        <a:pt x="1126978" y="3540"/>
                      </a:cubicBezTo>
                      <a:cubicBezTo>
                        <a:pt x="1096709" y="5055"/>
                        <a:pt x="1064556" y="7718"/>
                        <a:pt x="1028656" y="11724"/>
                      </a:cubicBezTo>
                      <a:cubicBezTo>
                        <a:pt x="997781" y="15167"/>
                        <a:pt x="965411" y="19432"/>
                        <a:pt x="929728" y="24780"/>
                      </a:cubicBezTo>
                      <a:cubicBezTo>
                        <a:pt x="898657" y="29436"/>
                        <a:pt x="866114" y="34762"/>
                        <a:pt x="830259" y="41063"/>
                      </a:cubicBezTo>
                      <a:cubicBezTo>
                        <a:pt x="799621" y="46432"/>
                        <a:pt x="767078" y="52452"/>
                        <a:pt x="730768" y="59402"/>
                      </a:cubicBezTo>
                      <a:cubicBezTo>
                        <a:pt x="702122" y="64902"/>
                        <a:pt x="671809" y="70856"/>
                        <a:pt x="632467" y="78716"/>
                      </a:cubicBezTo>
                      <a:cubicBezTo>
                        <a:pt x="621057" y="80989"/>
                        <a:pt x="609668" y="83306"/>
                        <a:pt x="598257" y="85601"/>
                      </a:cubicBezTo>
                      <a:cubicBezTo>
                        <a:pt x="577558" y="89780"/>
                        <a:pt x="556165" y="94088"/>
                        <a:pt x="535098" y="98224"/>
                      </a:cubicBezTo>
                      <a:cubicBezTo>
                        <a:pt x="500065" y="105066"/>
                        <a:pt x="467544" y="110912"/>
                        <a:pt x="435629" y="116087"/>
                      </a:cubicBezTo>
                      <a:cubicBezTo>
                        <a:pt x="400098" y="121846"/>
                        <a:pt x="367316" y="126437"/>
                        <a:pt x="335423" y="130161"/>
                      </a:cubicBezTo>
                      <a:cubicBezTo>
                        <a:pt x="299654" y="134318"/>
                        <a:pt x="267046" y="137133"/>
                        <a:pt x="235737" y="138757"/>
                      </a:cubicBezTo>
                      <a:cubicBezTo>
                        <a:pt x="215557" y="139796"/>
                        <a:pt x="196655" y="140316"/>
                        <a:pt x="178640" y="1403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7" name="任意多边形: 形状 106">
                  <a:extLst>
                    <a:ext uri="{FF2B5EF4-FFF2-40B4-BE49-F238E27FC236}">
                      <a16:creationId xmlns:a16="http://schemas.microsoft.com/office/drawing/2014/main" id="{49FEBAA4-63C0-52F8-9E94-02EFF9CFA161}"/>
                    </a:ext>
                  </a:extLst>
                </p:cNvPr>
                <p:cNvSpPr/>
                <p:nvPr/>
              </p:nvSpPr>
              <p:spPr>
                <a:xfrm>
                  <a:off x="6486442" y="2488017"/>
                  <a:ext cx="1953805" cy="88186"/>
                </a:xfrm>
                <a:custGeom>
                  <a:avLst/>
                  <a:gdLst>
                    <a:gd name="connsiteX0" fmla="*/ 1757047 w 1953805"/>
                    <a:gd name="connsiteY0" fmla="*/ 88156 h 88186"/>
                    <a:gd name="connsiteX1" fmla="*/ 1669443 w 1953805"/>
                    <a:gd name="connsiteY1" fmla="*/ 83024 h 88186"/>
                    <a:gd name="connsiteX2" fmla="*/ 1575127 w 1953805"/>
                    <a:gd name="connsiteY2" fmla="*/ 66309 h 88186"/>
                    <a:gd name="connsiteX3" fmla="*/ 1552652 w 1953805"/>
                    <a:gd name="connsiteY3" fmla="*/ 60571 h 88186"/>
                    <a:gd name="connsiteX4" fmla="*/ 1484102 w 1953805"/>
                    <a:gd name="connsiteY4" fmla="*/ 43856 h 88186"/>
                    <a:gd name="connsiteX5" fmla="*/ 1389699 w 1953805"/>
                    <a:gd name="connsiteY5" fmla="*/ 23979 h 88186"/>
                    <a:gd name="connsiteX6" fmla="*/ 1294776 w 1953805"/>
                    <a:gd name="connsiteY6" fmla="*/ 9819 h 88186"/>
                    <a:gd name="connsiteX7" fmla="*/ 1245973 w 1953805"/>
                    <a:gd name="connsiteY7" fmla="*/ 5142 h 88186"/>
                    <a:gd name="connsiteX8" fmla="*/ 1197429 w 1953805"/>
                    <a:gd name="connsiteY8" fmla="*/ 2847 h 88186"/>
                    <a:gd name="connsiteX9" fmla="*/ 1129701 w 1953805"/>
                    <a:gd name="connsiteY9" fmla="*/ 2197 h 88186"/>
                    <a:gd name="connsiteX10" fmla="*/ 1101099 w 1953805"/>
                    <a:gd name="connsiteY10" fmla="*/ 2197 h 88186"/>
                    <a:gd name="connsiteX11" fmla="*/ 1005916 w 1953805"/>
                    <a:gd name="connsiteY11" fmla="*/ 4449 h 88186"/>
                    <a:gd name="connsiteX12" fmla="*/ 908590 w 1953805"/>
                    <a:gd name="connsiteY12" fmla="*/ 12309 h 88186"/>
                    <a:gd name="connsiteX13" fmla="*/ 811568 w 1953805"/>
                    <a:gd name="connsiteY13" fmla="*/ 23828 h 88186"/>
                    <a:gd name="connsiteX14" fmla="*/ 714393 w 1953805"/>
                    <a:gd name="connsiteY14" fmla="*/ 37815 h 88186"/>
                    <a:gd name="connsiteX15" fmla="*/ 711210 w 1953805"/>
                    <a:gd name="connsiteY15" fmla="*/ 38291 h 88186"/>
                    <a:gd name="connsiteX16" fmla="*/ 617240 w 1953805"/>
                    <a:gd name="connsiteY16" fmla="*/ 52322 h 88186"/>
                    <a:gd name="connsiteX17" fmla="*/ 587447 w 1953805"/>
                    <a:gd name="connsiteY17" fmla="*/ 56977 h 88186"/>
                    <a:gd name="connsiteX18" fmla="*/ 521387 w 1953805"/>
                    <a:gd name="connsiteY18" fmla="*/ 67132 h 88186"/>
                    <a:gd name="connsiteX19" fmla="*/ 423650 w 1953805"/>
                    <a:gd name="connsiteY19" fmla="*/ 78846 h 88186"/>
                    <a:gd name="connsiteX20" fmla="*/ 325479 w 1953805"/>
                    <a:gd name="connsiteY20" fmla="*/ 85839 h 88186"/>
                    <a:gd name="connsiteX21" fmla="*/ 227504 w 1953805"/>
                    <a:gd name="connsiteY21" fmla="*/ 88156 h 88186"/>
                    <a:gd name="connsiteX22" fmla="*/ 131650 w 1953805"/>
                    <a:gd name="connsiteY22" fmla="*/ 81076 h 88186"/>
                    <a:gd name="connsiteX23" fmla="*/ 41188 w 1953805"/>
                    <a:gd name="connsiteY23" fmla="*/ 60333 h 88186"/>
                    <a:gd name="connsiteX24" fmla="*/ 634 w 1953805"/>
                    <a:gd name="connsiteY24" fmla="*/ 43986 h 88186"/>
                    <a:gd name="connsiteX25" fmla="*/ 92 w 1953805"/>
                    <a:gd name="connsiteY25" fmla="*/ 42557 h 88186"/>
                    <a:gd name="connsiteX26" fmla="*/ 1521 w 1953805"/>
                    <a:gd name="connsiteY26" fmla="*/ 42015 h 88186"/>
                    <a:gd name="connsiteX27" fmla="*/ 41881 w 1953805"/>
                    <a:gd name="connsiteY27" fmla="*/ 58276 h 88186"/>
                    <a:gd name="connsiteX28" fmla="*/ 131953 w 1953805"/>
                    <a:gd name="connsiteY28" fmla="*/ 78910 h 88186"/>
                    <a:gd name="connsiteX29" fmla="*/ 227525 w 1953805"/>
                    <a:gd name="connsiteY29" fmla="*/ 85969 h 88186"/>
                    <a:gd name="connsiteX30" fmla="*/ 325393 w 1953805"/>
                    <a:gd name="connsiteY30" fmla="*/ 83652 h 88186"/>
                    <a:gd name="connsiteX31" fmla="*/ 423455 w 1953805"/>
                    <a:gd name="connsiteY31" fmla="*/ 76680 h 88186"/>
                    <a:gd name="connsiteX32" fmla="*/ 521084 w 1953805"/>
                    <a:gd name="connsiteY32" fmla="*/ 64967 h 88186"/>
                    <a:gd name="connsiteX33" fmla="*/ 587122 w 1953805"/>
                    <a:gd name="connsiteY33" fmla="*/ 54812 h 88186"/>
                    <a:gd name="connsiteX34" fmla="*/ 616916 w 1953805"/>
                    <a:gd name="connsiteY34" fmla="*/ 50135 h 88186"/>
                    <a:gd name="connsiteX35" fmla="*/ 710886 w 1953805"/>
                    <a:gd name="connsiteY35" fmla="*/ 36104 h 88186"/>
                    <a:gd name="connsiteX36" fmla="*/ 714068 w 1953805"/>
                    <a:gd name="connsiteY36" fmla="*/ 35628 h 88186"/>
                    <a:gd name="connsiteX37" fmla="*/ 811264 w 1953805"/>
                    <a:gd name="connsiteY37" fmla="*/ 21641 h 88186"/>
                    <a:gd name="connsiteX38" fmla="*/ 908374 w 1953805"/>
                    <a:gd name="connsiteY38" fmla="*/ 10122 h 88186"/>
                    <a:gd name="connsiteX39" fmla="*/ 1005786 w 1953805"/>
                    <a:gd name="connsiteY39" fmla="*/ 2262 h 88186"/>
                    <a:gd name="connsiteX40" fmla="*/ 1101099 w 1953805"/>
                    <a:gd name="connsiteY40" fmla="*/ 10 h 88186"/>
                    <a:gd name="connsiteX41" fmla="*/ 1129701 w 1953805"/>
                    <a:gd name="connsiteY41" fmla="*/ 10 h 88186"/>
                    <a:gd name="connsiteX42" fmla="*/ 1197515 w 1953805"/>
                    <a:gd name="connsiteY42" fmla="*/ 660 h 88186"/>
                    <a:gd name="connsiteX43" fmla="*/ 1246146 w 1953805"/>
                    <a:gd name="connsiteY43" fmla="*/ 2977 h 88186"/>
                    <a:gd name="connsiteX44" fmla="*/ 1294993 w 1953805"/>
                    <a:gd name="connsiteY44" fmla="*/ 7654 h 88186"/>
                    <a:gd name="connsiteX45" fmla="*/ 1390110 w 1953805"/>
                    <a:gd name="connsiteY45" fmla="*/ 21857 h 88186"/>
                    <a:gd name="connsiteX46" fmla="*/ 1484535 w 1953805"/>
                    <a:gd name="connsiteY46" fmla="*/ 41756 h 88186"/>
                    <a:gd name="connsiteX47" fmla="*/ 1553150 w 1953805"/>
                    <a:gd name="connsiteY47" fmla="*/ 58493 h 88186"/>
                    <a:gd name="connsiteX48" fmla="*/ 1575603 w 1953805"/>
                    <a:gd name="connsiteY48" fmla="*/ 64230 h 88186"/>
                    <a:gd name="connsiteX49" fmla="*/ 1669638 w 1953805"/>
                    <a:gd name="connsiteY49" fmla="*/ 80881 h 88186"/>
                    <a:gd name="connsiteX50" fmla="*/ 1767007 w 1953805"/>
                    <a:gd name="connsiteY50" fmla="*/ 85904 h 88186"/>
                    <a:gd name="connsiteX51" fmla="*/ 1862406 w 1953805"/>
                    <a:gd name="connsiteY51" fmla="*/ 73497 h 88186"/>
                    <a:gd name="connsiteX52" fmla="*/ 1952284 w 1953805"/>
                    <a:gd name="connsiteY52" fmla="*/ 41972 h 88186"/>
                    <a:gd name="connsiteX53" fmla="*/ 1953713 w 1953805"/>
                    <a:gd name="connsiteY53" fmla="*/ 42513 h 88186"/>
                    <a:gd name="connsiteX54" fmla="*/ 1953172 w 1953805"/>
                    <a:gd name="connsiteY54" fmla="*/ 43942 h 88186"/>
                    <a:gd name="connsiteX55" fmla="*/ 1862904 w 1953805"/>
                    <a:gd name="connsiteY55" fmla="*/ 75598 h 88186"/>
                    <a:gd name="connsiteX56" fmla="*/ 1767051 w 1953805"/>
                    <a:gd name="connsiteY56" fmla="*/ 88069 h 88186"/>
                    <a:gd name="connsiteX57" fmla="*/ 1757047 w 1953805"/>
                    <a:gd name="connsiteY57" fmla="*/ 88156 h 88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1953805" h="88186">
                      <a:moveTo>
                        <a:pt x="1757047" y="88156"/>
                      </a:moveTo>
                      <a:cubicBezTo>
                        <a:pt x="1729831" y="88156"/>
                        <a:pt x="1701055" y="86467"/>
                        <a:pt x="1669443" y="83024"/>
                      </a:cubicBezTo>
                      <a:cubicBezTo>
                        <a:pt x="1636619" y="79452"/>
                        <a:pt x="1604877" y="73844"/>
                        <a:pt x="1575127" y="66309"/>
                      </a:cubicBezTo>
                      <a:cubicBezTo>
                        <a:pt x="1567635" y="64404"/>
                        <a:pt x="1560144" y="62498"/>
                        <a:pt x="1552652" y="60571"/>
                      </a:cubicBezTo>
                      <a:cubicBezTo>
                        <a:pt x="1530242" y="54812"/>
                        <a:pt x="1507074" y="48857"/>
                        <a:pt x="1484102" y="43856"/>
                      </a:cubicBezTo>
                      <a:cubicBezTo>
                        <a:pt x="1450498" y="36537"/>
                        <a:pt x="1420206" y="29977"/>
                        <a:pt x="1389699" y="23979"/>
                      </a:cubicBezTo>
                      <a:cubicBezTo>
                        <a:pt x="1359884" y="18090"/>
                        <a:pt x="1328835" y="13456"/>
                        <a:pt x="1294776" y="9819"/>
                      </a:cubicBezTo>
                      <a:cubicBezTo>
                        <a:pt x="1276610" y="7870"/>
                        <a:pt x="1261345" y="6333"/>
                        <a:pt x="1245973" y="5142"/>
                      </a:cubicBezTo>
                      <a:cubicBezTo>
                        <a:pt x="1229560" y="3865"/>
                        <a:pt x="1213213" y="3345"/>
                        <a:pt x="1197429" y="2847"/>
                      </a:cubicBezTo>
                      <a:cubicBezTo>
                        <a:pt x="1174867" y="2132"/>
                        <a:pt x="1151894" y="2176"/>
                        <a:pt x="1129701" y="2197"/>
                      </a:cubicBezTo>
                      <a:cubicBezTo>
                        <a:pt x="1120174" y="2219"/>
                        <a:pt x="1110626" y="2241"/>
                        <a:pt x="1101099" y="2197"/>
                      </a:cubicBezTo>
                      <a:cubicBezTo>
                        <a:pt x="1068880" y="2067"/>
                        <a:pt x="1036857" y="2803"/>
                        <a:pt x="1005916" y="4449"/>
                      </a:cubicBezTo>
                      <a:cubicBezTo>
                        <a:pt x="972377" y="6225"/>
                        <a:pt x="938080" y="9429"/>
                        <a:pt x="908590" y="12309"/>
                      </a:cubicBezTo>
                      <a:cubicBezTo>
                        <a:pt x="876740" y="15405"/>
                        <a:pt x="844111" y="19281"/>
                        <a:pt x="811568" y="23828"/>
                      </a:cubicBezTo>
                      <a:cubicBezTo>
                        <a:pt x="777964" y="28526"/>
                        <a:pt x="743775" y="33506"/>
                        <a:pt x="714393" y="37815"/>
                      </a:cubicBezTo>
                      <a:lnTo>
                        <a:pt x="711210" y="38291"/>
                      </a:lnTo>
                      <a:cubicBezTo>
                        <a:pt x="680399" y="42795"/>
                        <a:pt x="648549" y="47472"/>
                        <a:pt x="617240" y="52322"/>
                      </a:cubicBezTo>
                      <a:cubicBezTo>
                        <a:pt x="607302" y="53859"/>
                        <a:pt x="597386" y="55418"/>
                        <a:pt x="587447" y="56977"/>
                      </a:cubicBezTo>
                      <a:cubicBezTo>
                        <a:pt x="565795" y="60376"/>
                        <a:pt x="543429" y="63906"/>
                        <a:pt x="521387" y="67132"/>
                      </a:cubicBezTo>
                      <a:cubicBezTo>
                        <a:pt x="490143" y="71700"/>
                        <a:pt x="457253" y="75663"/>
                        <a:pt x="423650" y="78846"/>
                      </a:cubicBezTo>
                      <a:cubicBezTo>
                        <a:pt x="391042" y="81942"/>
                        <a:pt x="358022" y="84302"/>
                        <a:pt x="325479" y="85839"/>
                      </a:cubicBezTo>
                      <a:cubicBezTo>
                        <a:pt x="287913" y="87615"/>
                        <a:pt x="256777" y="88351"/>
                        <a:pt x="227504" y="88156"/>
                      </a:cubicBezTo>
                      <a:cubicBezTo>
                        <a:pt x="195913" y="87939"/>
                        <a:pt x="163652" y="85558"/>
                        <a:pt x="131650" y="81076"/>
                      </a:cubicBezTo>
                      <a:cubicBezTo>
                        <a:pt x="98024" y="76377"/>
                        <a:pt x="68448" y="69578"/>
                        <a:pt x="41188" y="60333"/>
                      </a:cubicBezTo>
                      <a:cubicBezTo>
                        <a:pt x="28760" y="56111"/>
                        <a:pt x="15855" y="50914"/>
                        <a:pt x="634" y="43986"/>
                      </a:cubicBezTo>
                      <a:cubicBezTo>
                        <a:pt x="92" y="43748"/>
                        <a:pt x="-146" y="43098"/>
                        <a:pt x="92" y="42557"/>
                      </a:cubicBezTo>
                      <a:cubicBezTo>
                        <a:pt x="330" y="42015"/>
                        <a:pt x="980" y="41777"/>
                        <a:pt x="1521" y="42015"/>
                      </a:cubicBezTo>
                      <a:cubicBezTo>
                        <a:pt x="16678" y="48922"/>
                        <a:pt x="29517" y="54076"/>
                        <a:pt x="41881" y="58276"/>
                      </a:cubicBezTo>
                      <a:cubicBezTo>
                        <a:pt x="69011" y="67478"/>
                        <a:pt x="98457" y="74234"/>
                        <a:pt x="131953" y="78910"/>
                      </a:cubicBezTo>
                      <a:cubicBezTo>
                        <a:pt x="163868" y="83371"/>
                        <a:pt x="196022" y="85753"/>
                        <a:pt x="227525" y="85969"/>
                      </a:cubicBezTo>
                      <a:cubicBezTo>
                        <a:pt x="256756" y="86186"/>
                        <a:pt x="287848" y="85428"/>
                        <a:pt x="325393" y="83652"/>
                      </a:cubicBezTo>
                      <a:cubicBezTo>
                        <a:pt x="357892" y="82115"/>
                        <a:pt x="390890" y="79777"/>
                        <a:pt x="423455" y="76680"/>
                      </a:cubicBezTo>
                      <a:cubicBezTo>
                        <a:pt x="457015" y="73476"/>
                        <a:pt x="489861" y="69557"/>
                        <a:pt x="521084" y="64967"/>
                      </a:cubicBezTo>
                      <a:cubicBezTo>
                        <a:pt x="543126" y="61740"/>
                        <a:pt x="565492" y="58211"/>
                        <a:pt x="587122" y="54812"/>
                      </a:cubicBezTo>
                      <a:cubicBezTo>
                        <a:pt x="597061" y="53253"/>
                        <a:pt x="606977" y="51694"/>
                        <a:pt x="616916" y="50135"/>
                      </a:cubicBezTo>
                      <a:cubicBezTo>
                        <a:pt x="648225" y="45285"/>
                        <a:pt x="680075" y="40608"/>
                        <a:pt x="710886" y="36104"/>
                      </a:cubicBezTo>
                      <a:lnTo>
                        <a:pt x="714068" y="35628"/>
                      </a:lnTo>
                      <a:cubicBezTo>
                        <a:pt x="743472" y="31319"/>
                        <a:pt x="777660" y="26339"/>
                        <a:pt x="811264" y="21641"/>
                      </a:cubicBezTo>
                      <a:cubicBezTo>
                        <a:pt x="843829" y="17094"/>
                        <a:pt x="876502" y="13218"/>
                        <a:pt x="908374" y="10122"/>
                      </a:cubicBezTo>
                      <a:cubicBezTo>
                        <a:pt x="937907" y="7242"/>
                        <a:pt x="972204" y="4016"/>
                        <a:pt x="1005786" y="2262"/>
                      </a:cubicBezTo>
                      <a:cubicBezTo>
                        <a:pt x="1036770" y="638"/>
                        <a:pt x="1068837" y="-98"/>
                        <a:pt x="1101099" y="10"/>
                      </a:cubicBezTo>
                      <a:cubicBezTo>
                        <a:pt x="1110626" y="54"/>
                        <a:pt x="1120153" y="32"/>
                        <a:pt x="1129701" y="10"/>
                      </a:cubicBezTo>
                      <a:cubicBezTo>
                        <a:pt x="1151916" y="-11"/>
                        <a:pt x="1174911" y="-54"/>
                        <a:pt x="1197515" y="660"/>
                      </a:cubicBezTo>
                      <a:cubicBezTo>
                        <a:pt x="1213321" y="1158"/>
                        <a:pt x="1229690" y="1699"/>
                        <a:pt x="1246146" y="2977"/>
                      </a:cubicBezTo>
                      <a:cubicBezTo>
                        <a:pt x="1261540" y="4168"/>
                        <a:pt x="1276805" y="5705"/>
                        <a:pt x="1294993" y="7654"/>
                      </a:cubicBezTo>
                      <a:cubicBezTo>
                        <a:pt x="1329116" y="11313"/>
                        <a:pt x="1360209" y="15946"/>
                        <a:pt x="1390110" y="21857"/>
                      </a:cubicBezTo>
                      <a:cubicBezTo>
                        <a:pt x="1420618" y="27877"/>
                        <a:pt x="1450931" y="34437"/>
                        <a:pt x="1484535" y="41756"/>
                      </a:cubicBezTo>
                      <a:cubicBezTo>
                        <a:pt x="1507551" y="46779"/>
                        <a:pt x="1530740" y="52733"/>
                        <a:pt x="1553150" y="58493"/>
                      </a:cubicBezTo>
                      <a:cubicBezTo>
                        <a:pt x="1560642" y="60420"/>
                        <a:pt x="1568112" y="62347"/>
                        <a:pt x="1575603" y="64230"/>
                      </a:cubicBezTo>
                      <a:cubicBezTo>
                        <a:pt x="1605267" y="71722"/>
                        <a:pt x="1636900" y="77330"/>
                        <a:pt x="1669638" y="80881"/>
                      </a:cubicBezTo>
                      <a:cubicBezTo>
                        <a:pt x="1705061" y="84735"/>
                        <a:pt x="1736933" y="86380"/>
                        <a:pt x="1767007" y="85904"/>
                      </a:cubicBezTo>
                      <a:cubicBezTo>
                        <a:pt x="1797428" y="85428"/>
                        <a:pt x="1829517" y="81249"/>
                        <a:pt x="1862406" y="73497"/>
                      </a:cubicBezTo>
                      <a:cubicBezTo>
                        <a:pt x="1891225" y="66699"/>
                        <a:pt x="1920629" y="56371"/>
                        <a:pt x="1952284" y="41972"/>
                      </a:cubicBezTo>
                      <a:cubicBezTo>
                        <a:pt x="1952825" y="41734"/>
                        <a:pt x="1953475" y="41972"/>
                        <a:pt x="1953713" y="42513"/>
                      </a:cubicBezTo>
                      <a:cubicBezTo>
                        <a:pt x="1953951" y="43055"/>
                        <a:pt x="1953713" y="43704"/>
                        <a:pt x="1953172" y="43942"/>
                      </a:cubicBezTo>
                      <a:cubicBezTo>
                        <a:pt x="1921386" y="58406"/>
                        <a:pt x="1891875" y="68756"/>
                        <a:pt x="1862904" y="75598"/>
                      </a:cubicBezTo>
                      <a:cubicBezTo>
                        <a:pt x="1829863" y="83392"/>
                        <a:pt x="1797623" y="87593"/>
                        <a:pt x="1767051" y="88069"/>
                      </a:cubicBezTo>
                      <a:cubicBezTo>
                        <a:pt x="1763760" y="88134"/>
                        <a:pt x="1760425" y="88156"/>
                        <a:pt x="1757047" y="8815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8" name="任意多边形: 形状 107">
                  <a:extLst>
                    <a:ext uri="{FF2B5EF4-FFF2-40B4-BE49-F238E27FC236}">
                      <a16:creationId xmlns:a16="http://schemas.microsoft.com/office/drawing/2014/main" id="{875AFE14-FE3B-8314-6C7C-0F39B3B166F6}"/>
                    </a:ext>
                  </a:extLst>
                </p:cNvPr>
                <p:cNvSpPr/>
                <p:nvPr/>
              </p:nvSpPr>
              <p:spPr>
                <a:xfrm>
                  <a:off x="6510314" y="2576542"/>
                  <a:ext cx="1906061" cy="70605"/>
                </a:xfrm>
                <a:custGeom>
                  <a:avLst/>
                  <a:gdLst>
                    <a:gd name="connsiteX0" fmla="*/ 1600427 w 1906061"/>
                    <a:gd name="connsiteY0" fmla="*/ 70606 h 70605"/>
                    <a:gd name="connsiteX1" fmla="*/ 1539433 w 1906061"/>
                    <a:gd name="connsiteY1" fmla="*/ 67683 h 70605"/>
                    <a:gd name="connsiteX2" fmla="*/ 1506175 w 1906061"/>
                    <a:gd name="connsiteY2" fmla="*/ 63244 h 70605"/>
                    <a:gd name="connsiteX3" fmla="*/ 1495306 w 1906061"/>
                    <a:gd name="connsiteY3" fmla="*/ 61642 h 70605"/>
                    <a:gd name="connsiteX4" fmla="*/ 1449620 w 1906061"/>
                    <a:gd name="connsiteY4" fmla="*/ 55341 h 70605"/>
                    <a:gd name="connsiteX5" fmla="*/ 1417012 w 1906061"/>
                    <a:gd name="connsiteY5" fmla="*/ 51162 h 70605"/>
                    <a:gd name="connsiteX6" fmla="*/ 1355694 w 1906061"/>
                    <a:gd name="connsiteY6" fmla="*/ 43151 h 70605"/>
                    <a:gd name="connsiteX7" fmla="*/ 1343330 w 1906061"/>
                    <a:gd name="connsiteY7" fmla="*/ 41419 h 70605"/>
                    <a:gd name="connsiteX8" fmla="*/ 1308990 w 1906061"/>
                    <a:gd name="connsiteY8" fmla="*/ 36850 h 70605"/>
                    <a:gd name="connsiteX9" fmla="*/ 1262893 w 1906061"/>
                    <a:gd name="connsiteY9" fmla="*/ 32996 h 70605"/>
                    <a:gd name="connsiteX10" fmla="*/ 1168642 w 1906061"/>
                    <a:gd name="connsiteY10" fmla="*/ 28839 h 70605"/>
                    <a:gd name="connsiteX11" fmla="*/ 1104443 w 1906061"/>
                    <a:gd name="connsiteY11" fmla="*/ 28839 h 70605"/>
                    <a:gd name="connsiteX12" fmla="*/ 1073091 w 1906061"/>
                    <a:gd name="connsiteY12" fmla="*/ 29055 h 70605"/>
                    <a:gd name="connsiteX13" fmla="*/ 1029484 w 1906061"/>
                    <a:gd name="connsiteY13" fmla="*/ 28839 h 70605"/>
                    <a:gd name="connsiteX14" fmla="*/ 979511 w 1906061"/>
                    <a:gd name="connsiteY14" fmla="*/ 28644 h 70605"/>
                    <a:gd name="connsiteX15" fmla="*/ 900243 w 1906061"/>
                    <a:gd name="connsiteY15" fmla="*/ 31069 h 70605"/>
                    <a:gd name="connsiteX16" fmla="*/ 884718 w 1906061"/>
                    <a:gd name="connsiteY16" fmla="*/ 31719 h 70605"/>
                    <a:gd name="connsiteX17" fmla="*/ 789558 w 1906061"/>
                    <a:gd name="connsiteY17" fmla="*/ 37781 h 70605"/>
                    <a:gd name="connsiteX18" fmla="*/ 744608 w 1906061"/>
                    <a:gd name="connsiteY18" fmla="*/ 42328 h 70605"/>
                    <a:gd name="connsiteX19" fmla="*/ 693509 w 1906061"/>
                    <a:gd name="connsiteY19" fmla="*/ 47481 h 70605"/>
                    <a:gd name="connsiteX20" fmla="*/ 636629 w 1906061"/>
                    <a:gd name="connsiteY20" fmla="*/ 52700 h 70605"/>
                    <a:gd name="connsiteX21" fmla="*/ 598392 w 1906061"/>
                    <a:gd name="connsiteY21" fmla="*/ 56142 h 70605"/>
                    <a:gd name="connsiteX22" fmla="*/ 554676 w 1906061"/>
                    <a:gd name="connsiteY22" fmla="*/ 60278 h 70605"/>
                    <a:gd name="connsiteX23" fmla="*/ 503816 w 1906061"/>
                    <a:gd name="connsiteY23" fmla="*/ 65084 h 70605"/>
                    <a:gd name="connsiteX24" fmla="*/ 408265 w 1906061"/>
                    <a:gd name="connsiteY24" fmla="*/ 70281 h 70605"/>
                    <a:gd name="connsiteX25" fmla="*/ 312238 w 1906061"/>
                    <a:gd name="connsiteY25" fmla="*/ 69307 h 70605"/>
                    <a:gd name="connsiteX26" fmla="*/ 217446 w 1906061"/>
                    <a:gd name="connsiteY26" fmla="*/ 64457 h 70605"/>
                    <a:gd name="connsiteX27" fmla="*/ 126204 w 1906061"/>
                    <a:gd name="connsiteY27" fmla="*/ 49517 h 70605"/>
                    <a:gd name="connsiteX28" fmla="*/ 40289 w 1906061"/>
                    <a:gd name="connsiteY28" fmla="*/ 21196 h 70605"/>
                    <a:gd name="connsiteX29" fmla="*/ 579 w 1906061"/>
                    <a:gd name="connsiteY29" fmla="*/ 2034 h 70605"/>
                    <a:gd name="connsiteX30" fmla="*/ 124 w 1906061"/>
                    <a:gd name="connsiteY30" fmla="*/ 583 h 70605"/>
                    <a:gd name="connsiteX31" fmla="*/ 1575 w 1906061"/>
                    <a:gd name="connsiteY31" fmla="*/ 128 h 70605"/>
                    <a:gd name="connsiteX32" fmla="*/ 41176 w 1906061"/>
                    <a:gd name="connsiteY32" fmla="*/ 19225 h 70605"/>
                    <a:gd name="connsiteX33" fmla="*/ 126724 w 1906061"/>
                    <a:gd name="connsiteY33" fmla="*/ 47416 h 70605"/>
                    <a:gd name="connsiteX34" fmla="*/ 217619 w 1906061"/>
                    <a:gd name="connsiteY34" fmla="*/ 62291 h 70605"/>
                    <a:gd name="connsiteX35" fmla="*/ 312325 w 1906061"/>
                    <a:gd name="connsiteY35" fmla="*/ 67120 h 70605"/>
                    <a:gd name="connsiteX36" fmla="*/ 408244 w 1906061"/>
                    <a:gd name="connsiteY36" fmla="*/ 68094 h 70605"/>
                    <a:gd name="connsiteX37" fmla="*/ 503621 w 1906061"/>
                    <a:gd name="connsiteY37" fmla="*/ 62919 h 70605"/>
                    <a:gd name="connsiteX38" fmla="*/ 554481 w 1906061"/>
                    <a:gd name="connsiteY38" fmla="*/ 58113 h 70605"/>
                    <a:gd name="connsiteX39" fmla="*/ 598219 w 1906061"/>
                    <a:gd name="connsiteY39" fmla="*/ 53977 h 70605"/>
                    <a:gd name="connsiteX40" fmla="*/ 636456 w 1906061"/>
                    <a:gd name="connsiteY40" fmla="*/ 50534 h 70605"/>
                    <a:gd name="connsiteX41" fmla="*/ 693314 w 1906061"/>
                    <a:gd name="connsiteY41" fmla="*/ 45316 h 70605"/>
                    <a:gd name="connsiteX42" fmla="*/ 744392 w 1906061"/>
                    <a:gd name="connsiteY42" fmla="*/ 40163 h 70605"/>
                    <a:gd name="connsiteX43" fmla="*/ 789341 w 1906061"/>
                    <a:gd name="connsiteY43" fmla="*/ 35616 h 70605"/>
                    <a:gd name="connsiteX44" fmla="*/ 884610 w 1906061"/>
                    <a:gd name="connsiteY44" fmla="*/ 29553 h 70605"/>
                    <a:gd name="connsiteX45" fmla="*/ 900135 w 1906061"/>
                    <a:gd name="connsiteY45" fmla="*/ 28904 h 70605"/>
                    <a:gd name="connsiteX46" fmla="*/ 979489 w 1906061"/>
                    <a:gd name="connsiteY46" fmla="*/ 26479 h 70605"/>
                    <a:gd name="connsiteX47" fmla="*/ 1029506 w 1906061"/>
                    <a:gd name="connsiteY47" fmla="*/ 26674 h 70605"/>
                    <a:gd name="connsiteX48" fmla="*/ 1073091 w 1906061"/>
                    <a:gd name="connsiteY48" fmla="*/ 26890 h 70605"/>
                    <a:gd name="connsiteX49" fmla="*/ 1104422 w 1906061"/>
                    <a:gd name="connsiteY49" fmla="*/ 26674 h 70605"/>
                    <a:gd name="connsiteX50" fmla="*/ 1168663 w 1906061"/>
                    <a:gd name="connsiteY50" fmla="*/ 26674 h 70605"/>
                    <a:gd name="connsiteX51" fmla="*/ 1263001 w 1906061"/>
                    <a:gd name="connsiteY51" fmla="*/ 30831 h 70605"/>
                    <a:gd name="connsiteX52" fmla="*/ 1309228 w 1906061"/>
                    <a:gd name="connsiteY52" fmla="*/ 34707 h 70605"/>
                    <a:gd name="connsiteX53" fmla="*/ 1343634 w 1906061"/>
                    <a:gd name="connsiteY53" fmla="*/ 39275 h 70605"/>
                    <a:gd name="connsiteX54" fmla="*/ 1355997 w 1906061"/>
                    <a:gd name="connsiteY54" fmla="*/ 41007 h 70605"/>
                    <a:gd name="connsiteX55" fmla="*/ 1417294 w 1906061"/>
                    <a:gd name="connsiteY55" fmla="*/ 48997 h 70605"/>
                    <a:gd name="connsiteX56" fmla="*/ 1449902 w 1906061"/>
                    <a:gd name="connsiteY56" fmla="*/ 53176 h 70605"/>
                    <a:gd name="connsiteX57" fmla="*/ 1495609 w 1906061"/>
                    <a:gd name="connsiteY57" fmla="*/ 59498 h 70605"/>
                    <a:gd name="connsiteX58" fmla="*/ 1506500 w 1906061"/>
                    <a:gd name="connsiteY58" fmla="*/ 61101 h 70605"/>
                    <a:gd name="connsiteX59" fmla="*/ 1539649 w 1906061"/>
                    <a:gd name="connsiteY59" fmla="*/ 65539 h 70605"/>
                    <a:gd name="connsiteX60" fmla="*/ 1633771 w 1906061"/>
                    <a:gd name="connsiteY60" fmla="*/ 67813 h 70605"/>
                    <a:gd name="connsiteX61" fmla="*/ 1681730 w 1906061"/>
                    <a:gd name="connsiteY61" fmla="*/ 65106 h 70605"/>
                    <a:gd name="connsiteX62" fmla="*/ 1688074 w 1906061"/>
                    <a:gd name="connsiteY62" fmla="*/ 64651 h 70605"/>
                    <a:gd name="connsiteX63" fmla="*/ 1727849 w 1906061"/>
                    <a:gd name="connsiteY63" fmla="*/ 60862 h 70605"/>
                    <a:gd name="connsiteX64" fmla="*/ 1818788 w 1906061"/>
                    <a:gd name="connsiteY64" fmla="*/ 37803 h 70605"/>
                    <a:gd name="connsiteX65" fmla="*/ 1904486 w 1906061"/>
                    <a:gd name="connsiteY65" fmla="*/ 172 h 70605"/>
                    <a:gd name="connsiteX66" fmla="*/ 1905937 w 1906061"/>
                    <a:gd name="connsiteY66" fmla="*/ 626 h 70605"/>
                    <a:gd name="connsiteX67" fmla="*/ 1905482 w 1906061"/>
                    <a:gd name="connsiteY67" fmla="*/ 2077 h 70605"/>
                    <a:gd name="connsiteX68" fmla="*/ 1819480 w 1906061"/>
                    <a:gd name="connsiteY68" fmla="*/ 39817 h 70605"/>
                    <a:gd name="connsiteX69" fmla="*/ 1728130 w 1906061"/>
                    <a:gd name="connsiteY69" fmla="*/ 62984 h 70605"/>
                    <a:gd name="connsiteX70" fmla="*/ 1688204 w 1906061"/>
                    <a:gd name="connsiteY70" fmla="*/ 66795 h 70605"/>
                    <a:gd name="connsiteX71" fmla="*/ 1681860 w 1906061"/>
                    <a:gd name="connsiteY71" fmla="*/ 67250 h 70605"/>
                    <a:gd name="connsiteX72" fmla="*/ 1633836 w 1906061"/>
                    <a:gd name="connsiteY72" fmla="*/ 69956 h 70605"/>
                    <a:gd name="connsiteX73" fmla="*/ 1600427 w 1906061"/>
                    <a:gd name="connsiteY73" fmla="*/ 70606 h 70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1906061" h="70605">
                      <a:moveTo>
                        <a:pt x="1600427" y="70606"/>
                      </a:moveTo>
                      <a:cubicBezTo>
                        <a:pt x="1578017" y="70606"/>
                        <a:pt x="1558162" y="69653"/>
                        <a:pt x="1539433" y="67683"/>
                      </a:cubicBezTo>
                      <a:cubicBezTo>
                        <a:pt x="1528304" y="66514"/>
                        <a:pt x="1517066" y="64846"/>
                        <a:pt x="1506175" y="63244"/>
                      </a:cubicBezTo>
                      <a:cubicBezTo>
                        <a:pt x="1502559" y="62703"/>
                        <a:pt x="1498922" y="62161"/>
                        <a:pt x="1495306" y="61642"/>
                      </a:cubicBezTo>
                      <a:cubicBezTo>
                        <a:pt x="1482726" y="59845"/>
                        <a:pt x="1466162" y="57485"/>
                        <a:pt x="1449620" y="55341"/>
                      </a:cubicBezTo>
                      <a:cubicBezTo>
                        <a:pt x="1438751" y="53934"/>
                        <a:pt x="1427882" y="52548"/>
                        <a:pt x="1417012" y="51162"/>
                      </a:cubicBezTo>
                      <a:cubicBezTo>
                        <a:pt x="1396898" y="48607"/>
                        <a:pt x="1376112" y="45966"/>
                        <a:pt x="1355694" y="43151"/>
                      </a:cubicBezTo>
                      <a:cubicBezTo>
                        <a:pt x="1351580" y="42588"/>
                        <a:pt x="1347444" y="42003"/>
                        <a:pt x="1343330" y="41419"/>
                      </a:cubicBezTo>
                      <a:cubicBezTo>
                        <a:pt x="1332071" y="39838"/>
                        <a:pt x="1320444" y="38193"/>
                        <a:pt x="1308990" y="36850"/>
                      </a:cubicBezTo>
                      <a:cubicBezTo>
                        <a:pt x="1295696" y="35291"/>
                        <a:pt x="1281037" y="34079"/>
                        <a:pt x="1262893" y="32996"/>
                      </a:cubicBezTo>
                      <a:cubicBezTo>
                        <a:pt x="1234486" y="31307"/>
                        <a:pt x="1201423" y="29445"/>
                        <a:pt x="1168642" y="28839"/>
                      </a:cubicBezTo>
                      <a:cubicBezTo>
                        <a:pt x="1147249" y="28449"/>
                        <a:pt x="1125489" y="28644"/>
                        <a:pt x="1104443" y="28839"/>
                      </a:cubicBezTo>
                      <a:cubicBezTo>
                        <a:pt x="1093986" y="28926"/>
                        <a:pt x="1083549" y="29034"/>
                        <a:pt x="1073091" y="29055"/>
                      </a:cubicBezTo>
                      <a:cubicBezTo>
                        <a:pt x="1058563" y="29099"/>
                        <a:pt x="1043774" y="28969"/>
                        <a:pt x="1029484" y="28839"/>
                      </a:cubicBezTo>
                      <a:cubicBezTo>
                        <a:pt x="1013093" y="28687"/>
                        <a:pt x="996161" y="28536"/>
                        <a:pt x="979511" y="28644"/>
                      </a:cubicBezTo>
                      <a:cubicBezTo>
                        <a:pt x="953074" y="28817"/>
                        <a:pt x="926204" y="29965"/>
                        <a:pt x="900243" y="31069"/>
                      </a:cubicBezTo>
                      <a:lnTo>
                        <a:pt x="884718" y="31719"/>
                      </a:lnTo>
                      <a:cubicBezTo>
                        <a:pt x="854514" y="32974"/>
                        <a:pt x="822079" y="34555"/>
                        <a:pt x="789558" y="37781"/>
                      </a:cubicBezTo>
                      <a:cubicBezTo>
                        <a:pt x="774574" y="39275"/>
                        <a:pt x="759591" y="40791"/>
                        <a:pt x="744608" y="42328"/>
                      </a:cubicBezTo>
                      <a:cubicBezTo>
                        <a:pt x="727590" y="44060"/>
                        <a:pt x="710549" y="45814"/>
                        <a:pt x="693509" y="47481"/>
                      </a:cubicBezTo>
                      <a:cubicBezTo>
                        <a:pt x="674564" y="49343"/>
                        <a:pt x="655272" y="51032"/>
                        <a:pt x="636629" y="52700"/>
                      </a:cubicBezTo>
                      <a:cubicBezTo>
                        <a:pt x="623876" y="53825"/>
                        <a:pt x="611145" y="54951"/>
                        <a:pt x="598392" y="56142"/>
                      </a:cubicBezTo>
                      <a:cubicBezTo>
                        <a:pt x="583820" y="57485"/>
                        <a:pt x="569248" y="58892"/>
                        <a:pt x="554676" y="60278"/>
                      </a:cubicBezTo>
                      <a:cubicBezTo>
                        <a:pt x="537723" y="61902"/>
                        <a:pt x="520769" y="63526"/>
                        <a:pt x="503816" y="65084"/>
                      </a:cubicBezTo>
                      <a:cubicBezTo>
                        <a:pt x="472225" y="67986"/>
                        <a:pt x="440094" y="69718"/>
                        <a:pt x="408265" y="70281"/>
                      </a:cubicBezTo>
                      <a:cubicBezTo>
                        <a:pt x="377498" y="70822"/>
                        <a:pt x="346102" y="70497"/>
                        <a:pt x="312238" y="69307"/>
                      </a:cubicBezTo>
                      <a:cubicBezTo>
                        <a:pt x="276058" y="68029"/>
                        <a:pt x="245940" y="66492"/>
                        <a:pt x="217446" y="64457"/>
                      </a:cubicBezTo>
                      <a:cubicBezTo>
                        <a:pt x="189017" y="62421"/>
                        <a:pt x="159158" y="57550"/>
                        <a:pt x="126204" y="49517"/>
                      </a:cubicBezTo>
                      <a:cubicBezTo>
                        <a:pt x="93856" y="41657"/>
                        <a:pt x="65751" y="32390"/>
                        <a:pt x="40289" y="21196"/>
                      </a:cubicBezTo>
                      <a:cubicBezTo>
                        <a:pt x="27904" y="15761"/>
                        <a:pt x="14912" y="9482"/>
                        <a:pt x="579" y="2034"/>
                      </a:cubicBezTo>
                      <a:cubicBezTo>
                        <a:pt x="59" y="1752"/>
                        <a:pt x="-157" y="1103"/>
                        <a:pt x="124" y="583"/>
                      </a:cubicBezTo>
                      <a:cubicBezTo>
                        <a:pt x="406" y="42"/>
                        <a:pt x="1055" y="-153"/>
                        <a:pt x="1575" y="128"/>
                      </a:cubicBezTo>
                      <a:cubicBezTo>
                        <a:pt x="15887" y="7555"/>
                        <a:pt x="28835" y="13812"/>
                        <a:pt x="41176" y="19225"/>
                      </a:cubicBezTo>
                      <a:cubicBezTo>
                        <a:pt x="66531" y="30355"/>
                        <a:pt x="94505" y="39578"/>
                        <a:pt x="126724" y="47416"/>
                      </a:cubicBezTo>
                      <a:cubicBezTo>
                        <a:pt x="159570" y="55406"/>
                        <a:pt x="189298" y="60278"/>
                        <a:pt x="217619" y="62291"/>
                      </a:cubicBezTo>
                      <a:cubicBezTo>
                        <a:pt x="246070" y="64327"/>
                        <a:pt x="276166" y="65864"/>
                        <a:pt x="312325" y="67120"/>
                      </a:cubicBezTo>
                      <a:cubicBezTo>
                        <a:pt x="346145" y="68311"/>
                        <a:pt x="377519" y="68635"/>
                        <a:pt x="408244" y="68094"/>
                      </a:cubicBezTo>
                      <a:cubicBezTo>
                        <a:pt x="440007" y="67553"/>
                        <a:pt x="472095" y="65799"/>
                        <a:pt x="503621" y="62919"/>
                      </a:cubicBezTo>
                      <a:cubicBezTo>
                        <a:pt x="520574" y="61360"/>
                        <a:pt x="537528" y="59736"/>
                        <a:pt x="554481" y="58113"/>
                      </a:cubicBezTo>
                      <a:cubicBezTo>
                        <a:pt x="569053" y="56727"/>
                        <a:pt x="583625" y="55319"/>
                        <a:pt x="598219" y="53977"/>
                      </a:cubicBezTo>
                      <a:cubicBezTo>
                        <a:pt x="610972" y="52786"/>
                        <a:pt x="623703" y="51660"/>
                        <a:pt x="636456" y="50534"/>
                      </a:cubicBezTo>
                      <a:cubicBezTo>
                        <a:pt x="655099" y="48889"/>
                        <a:pt x="674369" y="47178"/>
                        <a:pt x="693314" y="45316"/>
                      </a:cubicBezTo>
                      <a:cubicBezTo>
                        <a:pt x="710355" y="43649"/>
                        <a:pt x="727373" y="41917"/>
                        <a:pt x="744392" y="40163"/>
                      </a:cubicBezTo>
                      <a:cubicBezTo>
                        <a:pt x="759375" y="38626"/>
                        <a:pt x="774358" y="37088"/>
                        <a:pt x="789341" y="35616"/>
                      </a:cubicBezTo>
                      <a:cubicBezTo>
                        <a:pt x="821906" y="32390"/>
                        <a:pt x="854384" y="30788"/>
                        <a:pt x="884610" y="29553"/>
                      </a:cubicBezTo>
                      <a:lnTo>
                        <a:pt x="900135" y="28904"/>
                      </a:lnTo>
                      <a:cubicBezTo>
                        <a:pt x="926139" y="27800"/>
                        <a:pt x="953009" y="26652"/>
                        <a:pt x="979489" y="26479"/>
                      </a:cubicBezTo>
                      <a:cubicBezTo>
                        <a:pt x="996161" y="26371"/>
                        <a:pt x="1013115" y="26522"/>
                        <a:pt x="1029506" y="26674"/>
                      </a:cubicBezTo>
                      <a:cubicBezTo>
                        <a:pt x="1043796" y="26804"/>
                        <a:pt x="1058563" y="26934"/>
                        <a:pt x="1073091" y="26890"/>
                      </a:cubicBezTo>
                      <a:cubicBezTo>
                        <a:pt x="1083528" y="26869"/>
                        <a:pt x="1093986" y="26760"/>
                        <a:pt x="1104422" y="26674"/>
                      </a:cubicBezTo>
                      <a:cubicBezTo>
                        <a:pt x="1125468" y="26479"/>
                        <a:pt x="1147249" y="26262"/>
                        <a:pt x="1168663" y="26674"/>
                      </a:cubicBezTo>
                      <a:cubicBezTo>
                        <a:pt x="1201466" y="27280"/>
                        <a:pt x="1234572" y="29142"/>
                        <a:pt x="1263001" y="30831"/>
                      </a:cubicBezTo>
                      <a:cubicBezTo>
                        <a:pt x="1281189" y="31913"/>
                        <a:pt x="1295891" y="33148"/>
                        <a:pt x="1309228" y="34707"/>
                      </a:cubicBezTo>
                      <a:cubicBezTo>
                        <a:pt x="1320726" y="36049"/>
                        <a:pt x="1332353" y="37695"/>
                        <a:pt x="1343634" y="39275"/>
                      </a:cubicBezTo>
                      <a:cubicBezTo>
                        <a:pt x="1347747" y="39860"/>
                        <a:pt x="1351861" y="40444"/>
                        <a:pt x="1355997" y="41007"/>
                      </a:cubicBezTo>
                      <a:cubicBezTo>
                        <a:pt x="1376415" y="43822"/>
                        <a:pt x="1397201" y="46464"/>
                        <a:pt x="1417294" y="48997"/>
                      </a:cubicBezTo>
                      <a:cubicBezTo>
                        <a:pt x="1428163" y="50383"/>
                        <a:pt x="1439032" y="51747"/>
                        <a:pt x="1449902" y="53176"/>
                      </a:cubicBezTo>
                      <a:cubicBezTo>
                        <a:pt x="1466466" y="55319"/>
                        <a:pt x="1483029" y="57679"/>
                        <a:pt x="1495609" y="59498"/>
                      </a:cubicBezTo>
                      <a:cubicBezTo>
                        <a:pt x="1499247" y="60018"/>
                        <a:pt x="1502863" y="60559"/>
                        <a:pt x="1506500" y="61101"/>
                      </a:cubicBezTo>
                      <a:cubicBezTo>
                        <a:pt x="1517348" y="62703"/>
                        <a:pt x="1528585" y="64370"/>
                        <a:pt x="1539649" y="65539"/>
                      </a:cubicBezTo>
                      <a:cubicBezTo>
                        <a:pt x="1567083" y="68419"/>
                        <a:pt x="1596984" y="69133"/>
                        <a:pt x="1633771" y="67813"/>
                      </a:cubicBezTo>
                      <a:cubicBezTo>
                        <a:pt x="1648234" y="67293"/>
                        <a:pt x="1663911" y="66405"/>
                        <a:pt x="1681730" y="65106"/>
                      </a:cubicBezTo>
                      <a:lnTo>
                        <a:pt x="1688074" y="64651"/>
                      </a:lnTo>
                      <a:cubicBezTo>
                        <a:pt x="1701152" y="63720"/>
                        <a:pt x="1714685" y="62746"/>
                        <a:pt x="1727849" y="60862"/>
                      </a:cubicBezTo>
                      <a:cubicBezTo>
                        <a:pt x="1755650" y="56857"/>
                        <a:pt x="1785400" y="49322"/>
                        <a:pt x="1818788" y="37803"/>
                      </a:cubicBezTo>
                      <a:cubicBezTo>
                        <a:pt x="1845485" y="28601"/>
                        <a:pt x="1873502" y="16281"/>
                        <a:pt x="1904486" y="172"/>
                      </a:cubicBezTo>
                      <a:cubicBezTo>
                        <a:pt x="1905006" y="-110"/>
                        <a:pt x="1905677" y="107"/>
                        <a:pt x="1905937" y="626"/>
                      </a:cubicBezTo>
                      <a:cubicBezTo>
                        <a:pt x="1906219" y="1168"/>
                        <a:pt x="1906002" y="1817"/>
                        <a:pt x="1905482" y="2077"/>
                      </a:cubicBezTo>
                      <a:cubicBezTo>
                        <a:pt x="1874412" y="18229"/>
                        <a:pt x="1846264" y="30571"/>
                        <a:pt x="1819480" y="39817"/>
                      </a:cubicBezTo>
                      <a:cubicBezTo>
                        <a:pt x="1785963" y="51379"/>
                        <a:pt x="1756083" y="58957"/>
                        <a:pt x="1728130" y="62984"/>
                      </a:cubicBezTo>
                      <a:cubicBezTo>
                        <a:pt x="1714901" y="64890"/>
                        <a:pt x="1701325" y="65864"/>
                        <a:pt x="1688204" y="66795"/>
                      </a:cubicBezTo>
                      <a:lnTo>
                        <a:pt x="1681860" y="67250"/>
                      </a:lnTo>
                      <a:cubicBezTo>
                        <a:pt x="1664040" y="68549"/>
                        <a:pt x="1648321" y="69437"/>
                        <a:pt x="1633836" y="69956"/>
                      </a:cubicBezTo>
                      <a:cubicBezTo>
                        <a:pt x="1622057" y="70411"/>
                        <a:pt x="1610950" y="70606"/>
                        <a:pt x="1600427" y="7060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9" name="任意多边形: 形状 108">
                  <a:extLst>
                    <a:ext uri="{FF2B5EF4-FFF2-40B4-BE49-F238E27FC236}">
                      <a16:creationId xmlns:a16="http://schemas.microsoft.com/office/drawing/2014/main" id="{2C6D5B56-3D83-344F-4371-7C09A59E0B8A}"/>
                    </a:ext>
                  </a:extLst>
                </p:cNvPr>
                <p:cNvSpPr/>
                <p:nvPr/>
              </p:nvSpPr>
              <p:spPr>
                <a:xfrm>
                  <a:off x="6536402" y="2621947"/>
                  <a:ext cx="1853886" cy="104991"/>
                </a:xfrm>
                <a:custGeom>
                  <a:avLst/>
                  <a:gdLst>
                    <a:gd name="connsiteX0" fmla="*/ 448238 w 1853886"/>
                    <a:gd name="connsiteY0" fmla="*/ 104988 h 104991"/>
                    <a:gd name="connsiteX1" fmla="*/ 440552 w 1853886"/>
                    <a:gd name="connsiteY1" fmla="*/ 104945 h 104991"/>
                    <a:gd name="connsiteX2" fmla="*/ 393220 w 1853886"/>
                    <a:gd name="connsiteY2" fmla="*/ 103040 h 104991"/>
                    <a:gd name="connsiteX3" fmla="*/ 299857 w 1853886"/>
                    <a:gd name="connsiteY3" fmla="*/ 93599 h 104991"/>
                    <a:gd name="connsiteX4" fmla="*/ 207294 w 1853886"/>
                    <a:gd name="connsiteY4" fmla="*/ 80998 h 104991"/>
                    <a:gd name="connsiteX5" fmla="*/ 120426 w 1853886"/>
                    <a:gd name="connsiteY5" fmla="*/ 58805 h 104991"/>
                    <a:gd name="connsiteX6" fmla="*/ 38538 w 1853886"/>
                    <a:gd name="connsiteY6" fmla="*/ 23274 h 104991"/>
                    <a:gd name="connsiteX7" fmla="*/ 539 w 1853886"/>
                    <a:gd name="connsiteY7" fmla="*/ 2011 h 104991"/>
                    <a:gd name="connsiteX8" fmla="*/ 149 w 1853886"/>
                    <a:gd name="connsiteY8" fmla="*/ 539 h 104991"/>
                    <a:gd name="connsiteX9" fmla="*/ 1621 w 1853886"/>
                    <a:gd name="connsiteY9" fmla="*/ 149 h 104991"/>
                    <a:gd name="connsiteX10" fmla="*/ 39513 w 1853886"/>
                    <a:gd name="connsiteY10" fmla="*/ 21368 h 104991"/>
                    <a:gd name="connsiteX11" fmla="*/ 121119 w 1853886"/>
                    <a:gd name="connsiteY11" fmla="*/ 56791 h 104991"/>
                    <a:gd name="connsiteX12" fmla="*/ 207554 w 1853886"/>
                    <a:gd name="connsiteY12" fmla="*/ 78898 h 104991"/>
                    <a:gd name="connsiteX13" fmla="*/ 300095 w 1853886"/>
                    <a:gd name="connsiteY13" fmla="*/ 91499 h 104991"/>
                    <a:gd name="connsiteX14" fmla="*/ 393307 w 1853886"/>
                    <a:gd name="connsiteY14" fmla="*/ 100939 h 104991"/>
                    <a:gd name="connsiteX15" fmla="*/ 440530 w 1853886"/>
                    <a:gd name="connsiteY15" fmla="*/ 102823 h 104991"/>
                    <a:gd name="connsiteX16" fmla="*/ 479201 w 1853886"/>
                    <a:gd name="connsiteY16" fmla="*/ 102368 h 104991"/>
                    <a:gd name="connsiteX17" fmla="*/ 486736 w 1853886"/>
                    <a:gd name="connsiteY17" fmla="*/ 102195 h 104991"/>
                    <a:gd name="connsiteX18" fmla="*/ 579796 w 1853886"/>
                    <a:gd name="connsiteY18" fmla="*/ 100268 h 104991"/>
                    <a:gd name="connsiteX19" fmla="*/ 673225 w 1853886"/>
                    <a:gd name="connsiteY19" fmla="*/ 97518 h 104991"/>
                    <a:gd name="connsiteX20" fmla="*/ 715901 w 1853886"/>
                    <a:gd name="connsiteY20" fmla="*/ 95223 h 104991"/>
                    <a:gd name="connsiteX21" fmla="*/ 766783 w 1853886"/>
                    <a:gd name="connsiteY21" fmla="*/ 92625 h 104991"/>
                    <a:gd name="connsiteX22" fmla="*/ 859367 w 1853886"/>
                    <a:gd name="connsiteY22" fmla="*/ 91499 h 104991"/>
                    <a:gd name="connsiteX23" fmla="*/ 883596 w 1853886"/>
                    <a:gd name="connsiteY23" fmla="*/ 91542 h 104991"/>
                    <a:gd name="connsiteX24" fmla="*/ 952211 w 1853886"/>
                    <a:gd name="connsiteY24" fmla="*/ 91932 h 104991"/>
                    <a:gd name="connsiteX25" fmla="*/ 1044752 w 1853886"/>
                    <a:gd name="connsiteY25" fmla="*/ 92279 h 104991"/>
                    <a:gd name="connsiteX26" fmla="*/ 1068396 w 1853886"/>
                    <a:gd name="connsiteY26" fmla="*/ 91954 h 104991"/>
                    <a:gd name="connsiteX27" fmla="*/ 1138354 w 1853886"/>
                    <a:gd name="connsiteY27" fmla="*/ 91478 h 104991"/>
                    <a:gd name="connsiteX28" fmla="*/ 1167606 w 1853886"/>
                    <a:gd name="connsiteY28" fmla="*/ 91586 h 104991"/>
                    <a:gd name="connsiteX29" fmla="*/ 1230873 w 1853886"/>
                    <a:gd name="connsiteY29" fmla="*/ 92300 h 104991"/>
                    <a:gd name="connsiteX30" fmla="*/ 1284180 w 1853886"/>
                    <a:gd name="connsiteY30" fmla="*/ 95440 h 104991"/>
                    <a:gd name="connsiteX31" fmla="*/ 1323046 w 1853886"/>
                    <a:gd name="connsiteY31" fmla="*/ 97995 h 104991"/>
                    <a:gd name="connsiteX32" fmla="*/ 1395515 w 1853886"/>
                    <a:gd name="connsiteY32" fmla="*/ 100463 h 104991"/>
                    <a:gd name="connsiteX33" fmla="*/ 1415132 w 1853886"/>
                    <a:gd name="connsiteY33" fmla="*/ 100983 h 104991"/>
                    <a:gd name="connsiteX34" fmla="*/ 1437607 w 1853886"/>
                    <a:gd name="connsiteY34" fmla="*/ 101762 h 104991"/>
                    <a:gd name="connsiteX35" fmla="*/ 1504793 w 1853886"/>
                    <a:gd name="connsiteY35" fmla="*/ 102260 h 104991"/>
                    <a:gd name="connsiteX36" fmla="*/ 1597117 w 1853886"/>
                    <a:gd name="connsiteY36" fmla="*/ 91001 h 104991"/>
                    <a:gd name="connsiteX37" fmla="*/ 1642413 w 1853886"/>
                    <a:gd name="connsiteY37" fmla="*/ 82925 h 104991"/>
                    <a:gd name="connsiteX38" fmla="*/ 1647783 w 1853886"/>
                    <a:gd name="connsiteY38" fmla="*/ 81929 h 104991"/>
                    <a:gd name="connsiteX39" fmla="*/ 1685912 w 1853886"/>
                    <a:gd name="connsiteY39" fmla="*/ 73809 h 104991"/>
                    <a:gd name="connsiteX40" fmla="*/ 1771720 w 1853886"/>
                    <a:gd name="connsiteY40" fmla="*/ 42219 h 104991"/>
                    <a:gd name="connsiteX41" fmla="*/ 1852265 w 1853886"/>
                    <a:gd name="connsiteY41" fmla="*/ 192 h 104991"/>
                    <a:gd name="connsiteX42" fmla="*/ 1853737 w 1853886"/>
                    <a:gd name="connsiteY42" fmla="*/ 582 h 104991"/>
                    <a:gd name="connsiteX43" fmla="*/ 1853348 w 1853886"/>
                    <a:gd name="connsiteY43" fmla="*/ 2054 h 104991"/>
                    <a:gd name="connsiteX44" fmla="*/ 1772607 w 1853886"/>
                    <a:gd name="connsiteY44" fmla="*/ 44189 h 104991"/>
                    <a:gd name="connsiteX45" fmla="*/ 1686497 w 1853886"/>
                    <a:gd name="connsiteY45" fmla="*/ 75888 h 104991"/>
                    <a:gd name="connsiteX46" fmla="*/ 1648194 w 1853886"/>
                    <a:gd name="connsiteY46" fmla="*/ 84029 h 104991"/>
                    <a:gd name="connsiteX47" fmla="*/ 1642825 w 1853886"/>
                    <a:gd name="connsiteY47" fmla="*/ 85025 h 104991"/>
                    <a:gd name="connsiteX48" fmla="*/ 1597485 w 1853886"/>
                    <a:gd name="connsiteY48" fmla="*/ 93101 h 104991"/>
                    <a:gd name="connsiteX49" fmla="*/ 1504923 w 1853886"/>
                    <a:gd name="connsiteY49" fmla="*/ 104382 h 104991"/>
                    <a:gd name="connsiteX50" fmla="*/ 1437542 w 1853886"/>
                    <a:gd name="connsiteY50" fmla="*/ 103884 h 104991"/>
                    <a:gd name="connsiteX51" fmla="*/ 1415089 w 1853886"/>
                    <a:gd name="connsiteY51" fmla="*/ 103105 h 104991"/>
                    <a:gd name="connsiteX52" fmla="*/ 1395472 w 1853886"/>
                    <a:gd name="connsiteY52" fmla="*/ 102585 h 104991"/>
                    <a:gd name="connsiteX53" fmla="*/ 1322959 w 1853886"/>
                    <a:gd name="connsiteY53" fmla="*/ 100117 h 104991"/>
                    <a:gd name="connsiteX54" fmla="*/ 1284029 w 1853886"/>
                    <a:gd name="connsiteY54" fmla="*/ 97562 h 104991"/>
                    <a:gd name="connsiteX55" fmla="*/ 1230808 w 1853886"/>
                    <a:gd name="connsiteY55" fmla="*/ 94444 h 104991"/>
                    <a:gd name="connsiteX56" fmla="*/ 1167606 w 1853886"/>
                    <a:gd name="connsiteY56" fmla="*/ 93729 h 104991"/>
                    <a:gd name="connsiteX57" fmla="*/ 1138332 w 1853886"/>
                    <a:gd name="connsiteY57" fmla="*/ 93621 h 104991"/>
                    <a:gd name="connsiteX58" fmla="*/ 1068418 w 1853886"/>
                    <a:gd name="connsiteY58" fmla="*/ 94097 h 104991"/>
                    <a:gd name="connsiteX59" fmla="*/ 1044774 w 1853886"/>
                    <a:gd name="connsiteY59" fmla="*/ 94422 h 104991"/>
                    <a:gd name="connsiteX60" fmla="*/ 952168 w 1853886"/>
                    <a:gd name="connsiteY60" fmla="*/ 94076 h 104991"/>
                    <a:gd name="connsiteX61" fmla="*/ 883574 w 1853886"/>
                    <a:gd name="connsiteY61" fmla="*/ 93686 h 104991"/>
                    <a:gd name="connsiteX62" fmla="*/ 859346 w 1853886"/>
                    <a:gd name="connsiteY62" fmla="*/ 93643 h 104991"/>
                    <a:gd name="connsiteX63" fmla="*/ 766848 w 1853886"/>
                    <a:gd name="connsiteY63" fmla="*/ 94769 h 104991"/>
                    <a:gd name="connsiteX64" fmla="*/ 716009 w 1853886"/>
                    <a:gd name="connsiteY64" fmla="*/ 97367 h 104991"/>
                    <a:gd name="connsiteX65" fmla="*/ 673290 w 1853886"/>
                    <a:gd name="connsiteY65" fmla="*/ 99662 h 104991"/>
                    <a:gd name="connsiteX66" fmla="*/ 579796 w 1853886"/>
                    <a:gd name="connsiteY66" fmla="*/ 102412 h 104991"/>
                    <a:gd name="connsiteX67" fmla="*/ 486736 w 1853886"/>
                    <a:gd name="connsiteY67" fmla="*/ 104339 h 104991"/>
                    <a:gd name="connsiteX68" fmla="*/ 479201 w 1853886"/>
                    <a:gd name="connsiteY68" fmla="*/ 104512 h 104991"/>
                    <a:gd name="connsiteX69" fmla="*/ 448238 w 1853886"/>
                    <a:gd name="connsiteY69" fmla="*/ 104988 h 104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</a:cxnLst>
                  <a:rect l="l" t="t" r="r" b="b"/>
                  <a:pathLst>
                    <a:path w="1853886" h="104991">
                      <a:moveTo>
                        <a:pt x="448238" y="104988"/>
                      </a:moveTo>
                      <a:cubicBezTo>
                        <a:pt x="445662" y="104988"/>
                        <a:pt x="443107" y="104967"/>
                        <a:pt x="440552" y="104945"/>
                      </a:cubicBezTo>
                      <a:cubicBezTo>
                        <a:pt x="425395" y="104729"/>
                        <a:pt x="409459" y="104101"/>
                        <a:pt x="393220" y="103040"/>
                      </a:cubicBezTo>
                      <a:cubicBezTo>
                        <a:pt x="365831" y="101264"/>
                        <a:pt x="336146" y="98276"/>
                        <a:pt x="299857" y="93599"/>
                      </a:cubicBezTo>
                      <a:cubicBezTo>
                        <a:pt x="268959" y="89615"/>
                        <a:pt x="237802" y="85372"/>
                        <a:pt x="207294" y="80998"/>
                      </a:cubicBezTo>
                      <a:cubicBezTo>
                        <a:pt x="179948" y="77079"/>
                        <a:pt x="150717" y="69609"/>
                        <a:pt x="120426" y="58805"/>
                      </a:cubicBezTo>
                      <a:cubicBezTo>
                        <a:pt x="90417" y="48108"/>
                        <a:pt x="63633" y="36481"/>
                        <a:pt x="38538" y="23274"/>
                      </a:cubicBezTo>
                      <a:cubicBezTo>
                        <a:pt x="26846" y="17124"/>
                        <a:pt x="14418" y="10152"/>
                        <a:pt x="539" y="2011"/>
                      </a:cubicBezTo>
                      <a:cubicBezTo>
                        <a:pt x="19" y="1708"/>
                        <a:pt x="-154" y="1037"/>
                        <a:pt x="149" y="539"/>
                      </a:cubicBezTo>
                      <a:cubicBezTo>
                        <a:pt x="452" y="19"/>
                        <a:pt x="1124" y="-154"/>
                        <a:pt x="1621" y="149"/>
                      </a:cubicBezTo>
                      <a:cubicBezTo>
                        <a:pt x="15457" y="8290"/>
                        <a:pt x="27842" y="15219"/>
                        <a:pt x="39513" y="21368"/>
                      </a:cubicBezTo>
                      <a:cubicBezTo>
                        <a:pt x="64521" y="34533"/>
                        <a:pt x="91218" y="46116"/>
                        <a:pt x="121119" y="56791"/>
                      </a:cubicBezTo>
                      <a:cubicBezTo>
                        <a:pt x="151280" y="67552"/>
                        <a:pt x="180359" y="74979"/>
                        <a:pt x="207554" y="78898"/>
                      </a:cubicBezTo>
                      <a:cubicBezTo>
                        <a:pt x="238062" y="83271"/>
                        <a:pt x="269197" y="87515"/>
                        <a:pt x="300095" y="91499"/>
                      </a:cubicBezTo>
                      <a:cubicBezTo>
                        <a:pt x="336340" y="96176"/>
                        <a:pt x="365960" y="99164"/>
                        <a:pt x="393307" y="100939"/>
                      </a:cubicBezTo>
                      <a:cubicBezTo>
                        <a:pt x="409503" y="101979"/>
                        <a:pt x="425395" y="102628"/>
                        <a:pt x="440530" y="102823"/>
                      </a:cubicBezTo>
                      <a:cubicBezTo>
                        <a:pt x="453413" y="102996"/>
                        <a:pt x="466513" y="102672"/>
                        <a:pt x="479201" y="102368"/>
                      </a:cubicBezTo>
                      <a:lnTo>
                        <a:pt x="486736" y="102195"/>
                      </a:lnTo>
                      <a:cubicBezTo>
                        <a:pt x="520643" y="101416"/>
                        <a:pt x="551085" y="100788"/>
                        <a:pt x="579796" y="100268"/>
                      </a:cubicBezTo>
                      <a:cubicBezTo>
                        <a:pt x="612837" y="99662"/>
                        <a:pt x="643410" y="98753"/>
                        <a:pt x="673225" y="97518"/>
                      </a:cubicBezTo>
                      <a:cubicBezTo>
                        <a:pt x="687450" y="96934"/>
                        <a:pt x="701914" y="96068"/>
                        <a:pt x="715901" y="95223"/>
                      </a:cubicBezTo>
                      <a:cubicBezTo>
                        <a:pt x="732573" y="94227"/>
                        <a:pt x="749808" y="93210"/>
                        <a:pt x="766783" y="92625"/>
                      </a:cubicBezTo>
                      <a:cubicBezTo>
                        <a:pt x="799456" y="91499"/>
                        <a:pt x="831912" y="91434"/>
                        <a:pt x="859367" y="91499"/>
                      </a:cubicBezTo>
                      <a:cubicBezTo>
                        <a:pt x="867443" y="91521"/>
                        <a:pt x="875520" y="91521"/>
                        <a:pt x="883596" y="91542"/>
                      </a:cubicBezTo>
                      <a:cubicBezTo>
                        <a:pt x="906092" y="91564"/>
                        <a:pt x="929325" y="91586"/>
                        <a:pt x="952211" y="91932"/>
                      </a:cubicBezTo>
                      <a:cubicBezTo>
                        <a:pt x="988110" y="92473"/>
                        <a:pt x="1017514" y="92582"/>
                        <a:pt x="1044752" y="92279"/>
                      </a:cubicBezTo>
                      <a:cubicBezTo>
                        <a:pt x="1052633" y="92192"/>
                        <a:pt x="1060515" y="92084"/>
                        <a:pt x="1068396" y="91954"/>
                      </a:cubicBezTo>
                      <a:cubicBezTo>
                        <a:pt x="1091326" y="91629"/>
                        <a:pt x="1115035" y="91304"/>
                        <a:pt x="1138354" y="91478"/>
                      </a:cubicBezTo>
                      <a:cubicBezTo>
                        <a:pt x="1148119" y="91564"/>
                        <a:pt x="1157862" y="91564"/>
                        <a:pt x="1167606" y="91586"/>
                      </a:cubicBezTo>
                      <a:cubicBezTo>
                        <a:pt x="1188327" y="91629"/>
                        <a:pt x="1209784" y="91672"/>
                        <a:pt x="1230873" y="92300"/>
                      </a:cubicBezTo>
                      <a:cubicBezTo>
                        <a:pt x="1248671" y="92842"/>
                        <a:pt x="1266729" y="94162"/>
                        <a:pt x="1284180" y="95440"/>
                      </a:cubicBezTo>
                      <a:cubicBezTo>
                        <a:pt x="1296912" y="96371"/>
                        <a:pt x="1310098" y="97345"/>
                        <a:pt x="1323046" y="97995"/>
                      </a:cubicBezTo>
                      <a:cubicBezTo>
                        <a:pt x="1347188" y="99207"/>
                        <a:pt x="1371741" y="99835"/>
                        <a:pt x="1395515" y="100463"/>
                      </a:cubicBezTo>
                      <a:cubicBezTo>
                        <a:pt x="1402054" y="100636"/>
                        <a:pt x="1408593" y="100810"/>
                        <a:pt x="1415132" y="100983"/>
                      </a:cubicBezTo>
                      <a:cubicBezTo>
                        <a:pt x="1422624" y="101199"/>
                        <a:pt x="1430115" y="101481"/>
                        <a:pt x="1437607" y="101762"/>
                      </a:cubicBezTo>
                      <a:cubicBezTo>
                        <a:pt x="1459649" y="102607"/>
                        <a:pt x="1482448" y="103473"/>
                        <a:pt x="1504793" y="102260"/>
                      </a:cubicBezTo>
                      <a:cubicBezTo>
                        <a:pt x="1538722" y="100398"/>
                        <a:pt x="1571958" y="95267"/>
                        <a:pt x="1597117" y="91001"/>
                      </a:cubicBezTo>
                      <a:cubicBezTo>
                        <a:pt x="1610347" y="88749"/>
                        <a:pt x="1624312" y="86259"/>
                        <a:pt x="1642413" y="82925"/>
                      </a:cubicBezTo>
                      <a:lnTo>
                        <a:pt x="1647783" y="81929"/>
                      </a:lnTo>
                      <a:cubicBezTo>
                        <a:pt x="1660341" y="79634"/>
                        <a:pt x="1673354" y="77252"/>
                        <a:pt x="1685912" y="73809"/>
                      </a:cubicBezTo>
                      <a:cubicBezTo>
                        <a:pt x="1712458" y="66556"/>
                        <a:pt x="1740519" y="56228"/>
                        <a:pt x="1771720" y="42219"/>
                      </a:cubicBezTo>
                      <a:cubicBezTo>
                        <a:pt x="1797637" y="30592"/>
                        <a:pt x="1823966" y="16843"/>
                        <a:pt x="1852265" y="192"/>
                      </a:cubicBezTo>
                      <a:cubicBezTo>
                        <a:pt x="1852785" y="-111"/>
                        <a:pt x="1853434" y="63"/>
                        <a:pt x="1853737" y="582"/>
                      </a:cubicBezTo>
                      <a:cubicBezTo>
                        <a:pt x="1854040" y="1102"/>
                        <a:pt x="1853867" y="1751"/>
                        <a:pt x="1853348" y="2054"/>
                      </a:cubicBezTo>
                      <a:cubicBezTo>
                        <a:pt x="1824983" y="18727"/>
                        <a:pt x="1798590" y="32519"/>
                        <a:pt x="1772607" y="44189"/>
                      </a:cubicBezTo>
                      <a:cubicBezTo>
                        <a:pt x="1741298" y="58242"/>
                        <a:pt x="1713129" y="68613"/>
                        <a:pt x="1686497" y="75888"/>
                      </a:cubicBezTo>
                      <a:cubicBezTo>
                        <a:pt x="1673852" y="79331"/>
                        <a:pt x="1660818" y="81734"/>
                        <a:pt x="1648194" y="84029"/>
                      </a:cubicBezTo>
                      <a:lnTo>
                        <a:pt x="1642825" y="85025"/>
                      </a:lnTo>
                      <a:cubicBezTo>
                        <a:pt x="1624724" y="88360"/>
                        <a:pt x="1610736" y="90871"/>
                        <a:pt x="1597485" y="93101"/>
                      </a:cubicBezTo>
                      <a:cubicBezTo>
                        <a:pt x="1572261" y="97367"/>
                        <a:pt x="1538960" y="102520"/>
                        <a:pt x="1504923" y="104382"/>
                      </a:cubicBezTo>
                      <a:cubicBezTo>
                        <a:pt x="1482491" y="105616"/>
                        <a:pt x="1459627" y="104729"/>
                        <a:pt x="1437542" y="103884"/>
                      </a:cubicBezTo>
                      <a:cubicBezTo>
                        <a:pt x="1430050" y="103603"/>
                        <a:pt x="1422580" y="103321"/>
                        <a:pt x="1415089" y="103105"/>
                      </a:cubicBezTo>
                      <a:cubicBezTo>
                        <a:pt x="1408550" y="102931"/>
                        <a:pt x="1402011" y="102758"/>
                        <a:pt x="1395472" y="102585"/>
                      </a:cubicBezTo>
                      <a:cubicBezTo>
                        <a:pt x="1371698" y="101957"/>
                        <a:pt x="1347123" y="101329"/>
                        <a:pt x="1322959" y="100117"/>
                      </a:cubicBezTo>
                      <a:cubicBezTo>
                        <a:pt x="1309968" y="99467"/>
                        <a:pt x="1296782" y="98493"/>
                        <a:pt x="1284029" y="97562"/>
                      </a:cubicBezTo>
                      <a:cubicBezTo>
                        <a:pt x="1266599" y="96284"/>
                        <a:pt x="1248563" y="94963"/>
                        <a:pt x="1230808" y="94444"/>
                      </a:cubicBezTo>
                      <a:cubicBezTo>
                        <a:pt x="1209741" y="93816"/>
                        <a:pt x="1188327" y="93773"/>
                        <a:pt x="1167606" y="93729"/>
                      </a:cubicBezTo>
                      <a:cubicBezTo>
                        <a:pt x="1157841" y="93708"/>
                        <a:pt x="1148097" y="93686"/>
                        <a:pt x="1138332" y="93621"/>
                      </a:cubicBezTo>
                      <a:cubicBezTo>
                        <a:pt x="1115035" y="93426"/>
                        <a:pt x="1091326" y="93773"/>
                        <a:pt x="1068418" y="94097"/>
                      </a:cubicBezTo>
                      <a:cubicBezTo>
                        <a:pt x="1060536" y="94206"/>
                        <a:pt x="1052655" y="94314"/>
                        <a:pt x="1044774" y="94422"/>
                      </a:cubicBezTo>
                      <a:cubicBezTo>
                        <a:pt x="1017514" y="94747"/>
                        <a:pt x="988089" y="94639"/>
                        <a:pt x="952168" y="94076"/>
                      </a:cubicBezTo>
                      <a:cubicBezTo>
                        <a:pt x="929303" y="93729"/>
                        <a:pt x="906071" y="93708"/>
                        <a:pt x="883574" y="93686"/>
                      </a:cubicBezTo>
                      <a:cubicBezTo>
                        <a:pt x="875498" y="93686"/>
                        <a:pt x="867422" y="93664"/>
                        <a:pt x="859346" y="93643"/>
                      </a:cubicBezTo>
                      <a:cubicBezTo>
                        <a:pt x="831912" y="93578"/>
                        <a:pt x="799478" y="93643"/>
                        <a:pt x="766848" y="94769"/>
                      </a:cubicBezTo>
                      <a:cubicBezTo>
                        <a:pt x="749895" y="95353"/>
                        <a:pt x="732681" y="96371"/>
                        <a:pt x="716009" y="97367"/>
                      </a:cubicBezTo>
                      <a:cubicBezTo>
                        <a:pt x="702022" y="98190"/>
                        <a:pt x="687537" y="99056"/>
                        <a:pt x="673290" y="99662"/>
                      </a:cubicBezTo>
                      <a:cubicBezTo>
                        <a:pt x="643453" y="100918"/>
                        <a:pt x="612859" y="101805"/>
                        <a:pt x="579796" y="102412"/>
                      </a:cubicBezTo>
                      <a:cubicBezTo>
                        <a:pt x="551085" y="102931"/>
                        <a:pt x="520664" y="103581"/>
                        <a:pt x="486736" y="104339"/>
                      </a:cubicBezTo>
                      <a:lnTo>
                        <a:pt x="479201" y="104512"/>
                      </a:lnTo>
                      <a:cubicBezTo>
                        <a:pt x="469111" y="104729"/>
                        <a:pt x="458653" y="104988"/>
                        <a:pt x="448238" y="1049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0" name="任意多边形: 形状 109">
                  <a:extLst>
                    <a:ext uri="{FF2B5EF4-FFF2-40B4-BE49-F238E27FC236}">
                      <a16:creationId xmlns:a16="http://schemas.microsoft.com/office/drawing/2014/main" id="{2E947B51-6115-E8DF-3BF8-78AD614F41F3}"/>
                    </a:ext>
                  </a:extLst>
                </p:cNvPr>
                <p:cNvSpPr/>
                <p:nvPr/>
              </p:nvSpPr>
              <p:spPr>
                <a:xfrm>
                  <a:off x="6564564" y="2665850"/>
                  <a:ext cx="1797540" cy="155358"/>
                </a:xfrm>
                <a:custGeom>
                  <a:avLst/>
                  <a:gdLst>
                    <a:gd name="connsiteX0" fmla="*/ 953669 w 1797540"/>
                    <a:gd name="connsiteY0" fmla="*/ 155358 h 155358"/>
                    <a:gd name="connsiteX1" fmla="*/ 924049 w 1797540"/>
                    <a:gd name="connsiteY1" fmla="*/ 155120 h 155358"/>
                    <a:gd name="connsiteX2" fmla="*/ 849090 w 1797540"/>
                    <a:gd name="connsiteY2" fmla="*/ 153042 h 155358"/>
                    <a:gd name="connsiteX3" fmla="*/ 833002 w 1797540"/>
                    <a:gd name="connsiteY3" fmla="*/ 152500 h 155358"/>
                    <a:gd name="connsiteX4" fmla="*/ 742432 w 1797540"/>
                    <a:gd name="connsiteY4" fmla="*/ 150487 h 155358"/>
                    <a:gd name="connsiteX5" fmla="*/ 701358 w 1797540"/>
                    <a:gd name="connsiteY5" fmla="*/ 150746 h 155358"/>
                    <a:gd name="connsiteX6" fmla="*/ 651190 w 1797540"/>
                    <a:gd name="connsiteY6" fmla="*/ 150920 h 155358"/>
                    <a:gd name="connsiteX7" fmla="*/ 560013 w 1797540"/>
                    <a:gd name="connsiteY7" fmla="*/ 147520 h 155358"/>
                    <a:gd name="connsiteX8" fmla="*/ 515367 w 1797540"/>
                    <a:gd name="connsiteY8" fmla="*/ 144922 h 155358"/>
                    <a:gd name="connsiteX9" fmla="*/ 468469 w 1797540"/>
                    <a:gd name="connsiteY9" fmla="*/ 142194 h 155358"/>
                    <a:gd name="connsiteX10" fmla="*/ 452879 w 1797540"/>
                    <a:gd name="connsiteY10" fmla="*/ 141436 h 155358"/>
                    <a:gd name="connsiteX11" fmla="*/ 423324 w 1797540"/>
                    <a:gd name="connsiteY11" fmla="*/ 139791 h 155358"/>
                    <a:gd name="connsiteX12" fmla="*/ 377920 w 1797540"/>
                    <a:gd name="connsiteY12" fmla="*/ 134594 h 155358"/>
                    <a:gd name="connsiteX13" fmla="*/ 287696 w 1797540"/>
                    <a:gd name="connsiteY13" fmla="*/ 116623 h 155358"/>
                    <a:gd name="connsiteX14" fmla="*/ 260003 w 1797540"/>
                    <a:gd name="connsiteY14" fmla="*/ 110127 h 155358"/>
                    <a:gd name="connsiteX15" fmla="*/ 198143 w 1797540"/>
                    <a:gd name="connsiteY15" fmla="*/ 95902 h 155358"/>
                    <a:gd name="connsiteX16" fmla="*/ 114328 w 1797540"/>
                    <a:gd name="connsiteY16" fmla="*/ 67494 h 155358"/>
                    <a:gd name="connsiteX17" fmla="*/ 36272 w 1797540"/>
                    <a:gd name="connsiteY17" fmla="*/ 25013 h 155358"/>
                    <a:gd name="connsiteX18" fmla="*/ 481 w 1797540"/>
                    <a:gd name="connsiteY18" fmla="*/ 1975 h 155358"/>
                    <a:gd name="connsiteX19" fmla="*/ 178 w 1797540"/>
                    <a:gd name="connsiteY19" fmla="*/ 481 h 155358"/>
                    <a:gd name="connsiteX20" fmla="*/ 1672 w 1797540"/>
                    <a:gd name="connsiteY20" fmla="*/ 178 h 155358"/>
                    <a:gd name="connsiteX21" fmla="*/ 37398 w 1797540"/>
                    <a:gd name="connsiteY21" fmla="*/ 23194 h 155358"/>
                    <a:gd name="connsiteX22" fmla="*/ 115215 w 1797540"/>
                    <a:gd name="connsiteY22" fmla="*/ 65546 h 155358"/>
                    <a:gd name="connsiteX23" fmla="*/ 198597 w 1797540"/>
                    <a:gd name="connsiteY23" fmla="*/ 93823 h 155358"/>
                    <a:gd name="connsiteX24" fmla="*/ 260501 w 1797540"/>
                    <a:gd name="connsiteY24" fmla="*/ 108049 h 155358"/>
                    <a:gd name="connsiteX25" fmla="*/ 288194 w 1797540"/>
                    <a:gd name="connsiteY25" fmla="*/ 114544 h 155358"/>
                    <a:gd name="connsiteX26" fmla="*/ 378244 w 1797540"/>
                    <a:gd name="connsiteY26" fmla="*/ 132472 h 155358"/>
                    <a:gd name="connsiteX27" fmla="*/ 423497 w 1797540"/>
                    <a:gd name="connsiteY27" fmla="*/ 137647 h 155358"/>
                    <a:gd name="connsiteX28" fmla="*/ 452987 w 1797540"/>
                    <a:gd name="connsiteY28" fmla="*/ 139293 h 155358"/>
                    <a:gd name="connsiteX29" fmla="*/ 468598 w 1797540"/>
                    <a:gd name="connsiteY29" fmla="*/ 140050 h 155358"/>
                    <a:gd name="connsiteX30" fmla="*/ 515497 w 1797540"/>
                    <a:gd name="connsiteY30" fmla="*/ 142779 h 155358"/>
                    <a:gd name="connsiteX31" fmla="*/ 560122 w 1797540"/>
                    <a:gd name="connsiteY31" fmla="*/ 145377 h 155358"/>
                    <a:gd name="connsiteX32" fmla="*/ 651212 w 1797540"/>
                    <a:gd name="connsiteY32" fmla="*/ 148776 h 155358"/>
                    <a:gd name="connsiteX33" fmla="*/ 701336 w 1797540"/>
                    <a:gd name="connsiteY33" fmla="*/ 148603 h 155358"/>
                    <a:gd name="connsiteX34" fmla="*/ 742432 w 1797540"/>
                    <a:gd name="connsiteY34" fmla="*/ 148343 h 155358"/>
                    <a:gd name="connsiteX35" fmla="*/ 833067 w 1797540"/>
                    <a:gd name="connsiteY35" fmla="*/ 150357 h 155358"/>
                    <a:gd name="connsiteX36" fmla="*/ 849155 w 1797540"/>
                    <a:gd name="connsiteY36" fmla="*/ 150898 h 155358"/>
                    <a:gd name="connsiteX37" fmla="*/ 924071 w 1797540"/>
                    <a:gd name="connsiteY37" fmla="*/ 152977 h 155358"/>
                    <a:gd name="connsiteX38" fmla="*/ 1014533 w 1797540"/>
                    <a:gd name="connsiteY38" fmla="*/ 152349 h 155358"/>
                    <a:gd name="connsiteX39" fmla="*/ 1066152 w 1797540"/>
                    <a:gd name="connsiteY39" fmla="*/ 150746 h 155358"/>
                    <a:gd name="connsiteX40" fmla="*/ 1106749 w 1797540"/>
                    <a:gd name="connsiteY40" fmla="*/ 149447 h 155358"/>
                    <a:gd name="connsiteX41" fmla="*/ 1196432 w 1797540"/>
                    <a:gd name="connsiteY41" fmla="*/ 148560 h 155358"/>
                    <a:gd name="connsiteX42" fmla="*/ 1287176 w 1797540"/>
                    <a:gd name="connsiteY42" fmla="*/ 147131 h 155358"/>
                    <a:gd name="connsiteX43" fmla="*/ 1367418 w 1797540"/>
                    <a:gd name="connsiteY43" fmla="*/ 141869 h 155358"/>
                    <a:gd name="connsiteX44" fmla="*/ 1377357 w 1797540"/>
                    <a:gd name="connsiteY44" fmla="*/ 141155 h 155358"/>
                    <a:gd name="connsiteX45" fmla="*/ 1395544 w 1797540"/>
                    <a:gd name="connsiteY45" fmla="*/ 139942 h 155358"/>
                    <a:gd name="connsiteX46" fmla="*/ 1419838 w 1797540"/>
                    <a:gd name="connsiteY46" fmla="*/ 138253 h 155358"/>
                    <a:gd name="connsiteX47" fmla="*/ 1463943 w 1797540"/>
                    <a:gd name="connsiteY47" fmla="*/ 132018 h 155358"/>
                    <a:gd name="connsiteX48" fmla="*/ 1552695 w 1797540"/>
                    <a:gd name="connsiteY48" fmla="*/ 109997 h 155358"/>
                    <a:gd name="connsiteX49" fmla="*/ 1571900 w 1797540"/>
                    <a:gd name="connsiteY49" fmla="*/ 104519 h 155358"/>
                    <a:gd name="connsiteX50" fmla="*/ 1596085 w 1797540"/>
                    <a:gd name="connsiteY50" fmla="*/ 97634 h 155358"/>
                    <a:gd name="connsiteX51" fmla="*/ 1637376 w 1797540"/>
                    <a:gd name="connsiteY51" fmla="*/ 84838 h 155358"/>
                    <a:gd name="connsiteX52" fmla="*/ 1719199 w 1797540"/>
                    <a:gd name="connsiteY52" fmla="*/ 46643 h 155358"/>
                    <a:gd name="connsiteX53" fmla="*/ 1795869 w 1797540"/>
                    <a:gd name="connsiteY53" fmla="*/ 200 h 155358"/>
                    <a:gd name="connsiteX54" fmla="*/ 1797363 w 1797540"/>
                    <a:gd name="connsiteY54" fmla="*/ 503 h 155358"/>
                    <a:gd name="connsiteX55" fmla="*/ 1797060 w 1797540"/>
                    <a:gd name="connsiteY55" fmla="*/ 1997 h 155358"/>
                    <a:gd name="connsiteX56" fmla="*/ 1720217 w 1797540"/>
                    <a:gd name="connsiteY56" fmla="*/ 48549 h 155358"/>
                    <a:gd name="connsiteX57" fmla="*/ 1638112 w 1797540"/>
                    <a:gd name="connsiteY57" fmla="*/ 86873 h 155358"/>
                    <a:gd name="connsiteX58" fmla="*/ 1596713 w 1797540"/>
                    <a:gd name="connsiteY58" fmla="*/ 99713 h 155358"/>
                    <a:gd name="connsiteX59" fmla="*/ 1572463 w 1797540"/>
                    <a:gd name="connsiteY59" fmla="*/ 106598 h 155358"/>
                    <a:gd name="connsiteX60" fmla="*/ 1553236 w 1797540"/>
                    <a:gd name="connsiteY60" fmla="*/ 112076 h 155358"/>
                    <a:gd name="connsiteX61" fmla="*/ 1464311 w 1797540"/>
                    <a:gd name="connsiteY61" fmla="*/ 134139 h 155358"/>
                    <a:gd name="connsiteX62" fmla="*/ 1419968 w 1797540"/>
                    <a:gd name="connsiteY62" fmla="*/ 140397 h 155358"/>
                    <a:gd name="connsiteX63" fmla="*/ 1395631 w 1797540"/>
                    <a:gd name="connsiteY63" fmla="*/ 142086 h 155358"/>
                    <a:gd name="connsiteX64" fmla="*/ 1377465 w 1797540"/>
                    <a:gd name="connsiteY64" fmla="*/ 143298 h 155358"/>
                    <a:gd name="connsiteX65" fmla="*/ 1367526 w 1797540"/>
                    <a:gd name="connsiteY65" fmla="*/ 144013 h 155358"/>
                    <a:gd name="connsiteX66" fmla="*/ 1287241 w 1797540"/>
                    <a:gd name="connsiteY66" fmla="*/ 149274 h 155358"/>
                    <a:gd name="connsiteX67" fmla="*/ 1196324 w 1797540"/>
                    <a:gd name="connsiteY67" fmla="*/ 150703 h 155358"/>
                    <a:gd name="connsiteX68" fmla="*/ 1106749 w 1797540"/>
                    <a:gd name="connsiteY68" fmla="*/ 151591 h 155358"/>
                    <a:gd name="connsiteX69" fmla="*/ 1066152 w 1797540"/>
                    <a:gd name="connsiteY69" fmla="*/ 152890 h 155358"/>
                    <a:gd name="connsiteX70" fmla="*/ 1014511 w 1797540"/>
                    <a:gd name="connsiteY70" fmla="*/ 154492 h 155358"/>
                    <a:gd name="connsiteX71" fmla="*/ 953669 w 1797540"/>
                    <a:gd name="connsiteY71" fmla="*/ 155358 h 1553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1797540" h="155358">
                      <a:moveTo>
                        <a:pt x="953669" y="155358"/>
                      </a:moveTo>
                      <a:cubicBezTo>
                        <a:pt x="943493" y="155358"/>
                        <a:pt x="933663" y="155272"/>
                        <a:pt x="924049" y="155120"/>
                      </a:cubicBezTo>
                      <a:cubicBezTo>
                        <a:pt x="899063" y="154687"/>
                        <a:pt x="873665" y="153843"/>
                        <a:pt x="849090" y="153042"/>
                      </a:cubicBezTo>
                      <a:lnTo>
                        <a:pt x="833002" y="152500"/>
                      </a:lnTo>
                      <a:cubicBezTo>
                        <a:pt x="804054" y="151548"/>
                        <a:pt x="773048" y="150660"/>
                        <a:pt x="742432" y="150487"/>
                      </a:cubicBezTo>
                      <a:cubicBezTo>
                        <a:pt x="728748" y="150400"/>
                        <a:pt x="714826" y="150573"/>
                        <a:pt x="701358" y="150746"/>
                      </a:cubicBezTo>
                      <a:cubicBezTo>
                        <a:pt x="684924" y="150941"/>
                        <a:pt x="667906" y="151158"/>
                        <a:pt x="651190" y="150920"/>
                      </a:cubicBezTo>
                      <a:cubicBezTo>
                        <a:pt x="624840" y="150552"/>
                        <a:pt x="595869" y="149469"/>
                        <a:pt x="560013" y="147520"/>
                      </a:cubicBezTo>
                      <a:cubicBezTo>
                        <a:pt x="545138" y="146698"/>
                        <a:pt x="530242" y="145810"/>
                        <a:pt x="515367" y="144922"/>
                      </a:cubicBezTo>
                      <a:cubicBezTo>
                        <a:pt x="499734" y="143991"/>
                        <a:pt x="484101" y="143038"/>
                        <a:pt x="468469" y="142194"/>
                      </a:cubicBezTo>
                      <a:cubicBezTo>
                        <a:pt x="463272" y="141912"/>
                        <a:pt x="458076" y="141674"/>
                        <a:pt x="452879" y="141436"/>
                      </a:cubicBezTo>
                      <a:cubicBezTo>
                        <a:pt x="443179" y="140981"/>
                        <a:pt x="433176" y="140527"/>
                        <a:pt x="423324" y="139791"/>
                      </a:cubicBezTo>
                      <a:cubicBezTo>
                        <a:pt x="408774" y="138686"/>
                        <a:pt x="393921" y="136997"/>
                        <a:pt x="377920" y="134594"/>
                      </a:cubicBezTo>
                      <a:cubicBezTo>
                        <a:pt x="345788" y="129766"/>
                        <a:pt x="314284" y="122794"/>
                        <a:pt x="287696" y="116623"/>
                      </a:cubicBezTo>
                      <a:cubicBezTo>
                        <a:pt x="278450" y="114479"/>
                        <a:pt x="269226" y="112292"/>
                        <a:pt x="260003" y="110127"/>
                      </a:cubicBezTo>
                      <a:cubicBezTo>
                        <a:pt x="239758" y="105364"/>
                        <a:pt x="218820" y="100427"/>
                        <a:pt x="198143" y="95902"/>
                      </a:cubicBezTo>
                      <a:cubicBezTo>
                        <a:pt x="171013" y="89969"/>
                        <a:pt x="142800" y="80421"/>
                        <a:pt x="114328" y="67494"/>
                      </a:cubicBezTo>
                      <a:cubicBezTo>
                        <a:pt x="90142" y="56517"/>
                        <a:pt x="64615" y="42616"/>
                        <a:pt x="36272" y="25013"/>
                      </a:cubicBezTo>
                      <a:cubicBezTo>
                        <a:pt x="25814" y="18517"/>
                        <a:pt x="14447" y="11199"/>
                        <a:pt x="481" y="1975"/>
                      </a:cubicBezTo>
                      <a:cubicBezTo>
                        <a:pt x="-17" y="1651"/>
                        <a:pt x="-147" y="979"/>
                        <a:pt x="178" y="481"/>
                      </a:cubicBezTo>
                      <a:cubicBezTo>
                        <a:pt x="503" y="-17"/>
                        <a:pt x="1174" y="-147"/>
                        <a:pt x="1672" y="178"/>
                      </a:cubicBezTo>
                      <a:cubicBezTo>
                        <a:pt x="15616" y="9380"/>
                        <a:pt x="26962" y="16699"/>
                        <a:pt x="37398" y="23194"/>
                      </a:cubicBezTo>
                      <a:cubicBezTo>
                        <a:pt x="65654" y="40754"/>
                        <a:pt x="91095" y="54590"/>
                        <a:pt x="115215" y="65546"/>
                      </a:cubicBezTo>
                      <a:cubicBezTo>
                        <a:pt x="143558" y="78407"/>
                        <a:pt x="171597" y="87912"/>
                        <a:pt x="198597" y="93823"/>
                      </a:cubicBezTo>
                      <a:cubicBezTo>
                        <a:pt x="219297" y="98348"/>
                        <a:pt x="240234" y="103285"/>
                        <a:pt x="260501" y="108049"/>
                      </a:cubicBezTo>
                      <a:cubicBezTo>
                        <a:pt x="269724" y="110214"/>
                        <a:pt x="278948" y="112401"/>
                        <a:pt x="288194" y="114544"/>
                      </a:cubicBezTo>
                      <a:cubicBezTo>
                        <a:pt x="314739" y="120715"/>
                        <a:pt x="346199" y="127665"/>
                        <a:pt x="378244" y="132472"/>
                      </a:cubicBezTo>
                      <a:cubicBezTo>
                        <a:pt x="394202" y="134875"/>
                        <a:pt x="408990" y="136564"/>
                        <a:pt x="423497" y="137647"/>
                      </a:cubicBezTo>
                      <a:cubicBezTo>
                        <a:pt x="433306" y="138383"/>
                        <a:pt x="443309" y="138838"/>
                        <a:pt x="452987" y="139293"/>
                      </a:cubicBezTo>
                      <a:cubicBezTo>
                        <a:pt x="458184" y="139531"/>
                        <a:pt x="463402" y="139769"/>
                        <a:pt x="468598" y="140050"/>
                      </a:cubicBezTo>
                      <a:cubicBezTo>
                        <a:pt x="484231" y="140895"/>
                        <a:pt x="499864" y="141826"/>
                        <a:pt x="515497" y="142779"/>
                      </a:cubicBezTo>
                      <a:cubicBezTo>
                        <a:pt x="530372" y="143666"/>
                        <a:pt x="545247" y="144576"/>
                        <a:pt x="560122" y="145377"/>
                      </a:cubicBezTo>
                      <a:cubicBezTo>
                        <a:pt x="595956" y="147325"/>
                        <a:pt x="624905" y="148408"/>
                        <a:pt x="651212" y="148776"/>
                      </a:cubicBezTo>
                      <a:cubicBezTo>
                        <a:pt x="667906" y="149014"/>
                        <a:pt x="684902" y="148798"/>
                        <a:pt x="701336" y="148603"/>
                      </a:cubicBezTo>
                      <a:cubicBezTo>
                        <a:pt x="714804" y="148430"/>
                        <a:pt x="728726" y="148257"/>
                        <a:pt x="742432" y="148343"/>
                      </a:cubicBezTo>
                      <a:cubicBezTo>
                        <a:pt x="773091" y="148516"/>
                        <a:pt x="804119" y="149404"/>
                        <a:pt x="833067" y="150357"/>
                      </a:cubicBezTo>
                      <a:lnTo>
                        <a:pt x="849155" y="150898"/>
                      </a:lnTo>
                      <a:cubicBezTo>
                        <a:pt x="873708" y="151721"/>
                        <a:pt x="899106" y="152565"/>
                        <a:pt x="924071" y="152977"/>
                      </a:cubicBezTo>
                      <a:cubicBezTo>
                        <a:pt x="951612" y="153431"/>
                        <a:pt x="981211" y="153236"/>
                        <a:pt x="1014533" y="152349"/>
                      </a:cubicBezTo>
                      <a:cubicBezTo>
                        <a:pt x="1031747" y="151894"/>
                        <a:pt x="1049241" y="151309"/>
                        <a:pt x="1066152" y="150746"/>
                      </a:cubicBezTo>
                      <a:cubicBezTo>
                        <a:pt x="1079684" y="150292"/>
                        <a:pt x="1093217" y="149837"/>
                        <a:pt x="1106749" y="149447"/>
                      </a:cubicBezTo>
                      <a:cubicBezTo>
                        <a:pt x="1135481" y="148603"/>
                        <a:pt x="1166249" y="147932"/>
                        <a:pt x="1196432" y="148560"/>
                      </a:cubicBezTo>
                      <a:cubicBezTo>
                        <a:pt x="1225727" y="149188"/>
                        <a:pt x="1256278" y="148689"/>
                        <a:pt x="1287176" y="147131"/>
                      </a:cubicBezTo>
                      <a:cubicBezTo>
                        <a:pt x="1313938" y="145788"/>
                        <a:pt x="1341133" y="143796"/>
                        <a:pt x="1367418" y="141869"/>
                      </a:cubicBezTo>
                      <a:lnTo>
                        <a:pt x="1377357" y="141155"/>
                      </a:lnTo>
                      <a:cubicBezTo>
                        <a:pt x="1383419" y="140722"/>
                        <a:pt x="1389482" y="140332"/>
                        <a:pt x="1395544" y="139942"/>
                      </a:cubicBezTo>
                      <a:cubicBezTo>
                        <a:pt x="1403512" y="139422"/>
                        <a:pt x="1411762" y="138903"/>
                        <a:pt x="1419838" y="138253"/>
                      </a:cubicBezTo>
                      <a:cubicBezTo>
                        <a:pt x="1433197" y="137192"/>
                        <a:pt x="1447617" y="135157"/>
                        <a:pt x="1463943" y="132018"/>
                      </a:cubicBezTo>
                      <a:cubicBezTo>
                        <a:pt x="1494949" y="126085"/>
                        <a:pt x="1525998" y="117532"/>
                        <a:pt x="1552695" y="109997"/>
                      </a:cubicBezTo>
                      <a:cubicBezTo>
                        <a:pt x="1559104" y="108179"/>
                        <a:pt x="1565513" y="106360"/>
                        <a:pt x="1571900" y="104519"/>
                      </a:cubicBezTo>
                      <a:cubicBezTo>
                        <a:pt x="1579955" y="102224"/>
                        <a:pt x="1588031" y="99908"/>
                        <a:pt x="1596085" y="97634"/>
                      </a:cubicBezTo>
                      <a:cubicBezTo>
                        <a:pt x="1609769" y="93802"/>
                        <a:pt x="1623843" y="89839"/>
                        <a:pt x="1637376" y="84838"/>
                      </a:cubicBezTo>
                      <a:cubicBezTo>
                        <a:pt x="1662730" y="75462"/>
                        <a:pt x="1688713" y="63315"/>
                        <a:pt x="1719199" y="46643"/>
                      </a:cubicBezTo>
                      <a:cubicBezTo>
                        <a:pt x="1744207" y="32959"/>
                        <a:pt x="1769280" y="17760"/>
                        <a:pt x="1795869" y="200"/>
                      </a:cubicBezTo>
                      <a:cubicBezTo>
                        <a:pt x="1796367" y="-125"/>
                        <a:pt x="1797038" y="5"/>
                        <a:pt x="1797363" y="503"/>
                      </a:cubicBezTo>
                      <a:cubicBezTo>
                        <a:pt x="1797688" y="1001"/>
                        <a:pt x="1797558" y="1672"/>
                        <a:pt x="1797060" y="1997"/>
                      </a:cubicBezTo>
                      <a:cubicBezTo>
                        <a:pt x="1770428" y="19600"/>
                        <a:pt x="1745290" y="34821"/>
                        <a:pt x="1720217" y="48549"/>
                      </a:cubicBezTo>
                      <a:cubicBezTo>
                        <a:pt x="1689644" y="65286"/>
                        <a:pt x="1663553" y="77454"/>
                        <a:pt x="1638112" y="86873"/>
                      </a:cubicBezTo>
                      <a:cubicBezTo>
                        <a:pt x="1624515" y="91918"/>
                        <a:pt x="1610376" y="95880"/>
                        <a:pt x="1596713" y="99713"/>
                      </a:cubicBezTo>
                      <a:cubicBezTo>
                        <a:pt x="1588594" y="101986"/>
                        <a:pt x="1580539" y="104303"/>
                        <a:pt x="1572463" y="106598"/>
                      </a:cubicBezTo>
                      <a:cubicBezTo>
                        <a:pt x="1566054" y="108438"/>
                        <a:pt x="1559645" y="110257"/>
                        <a:pt x="1553236" y="112076"/>
                      </a:cubicBezTo>
                      <a:cubicBezTo>
                        <a:pt x="1526517" y="119632"/>
                        <a:pt x="1495382" y="128185"/>
                        <a:pt x="1464311" y="134139"/>
                      </a:cubicBezTo>
                      <a:cubicBezTo>
                        <a:pt x="1447920" y="137279"/>
                        <a:pt x="1433414" y="139336"/>
                        <a:pt x="1419968" y="140397"/>
                      </a:cubicBezTo>
                      <a:cubicBezTo>
                        <a:pt x="1411870" y="141046"/>
                        <a:pt x="1403620" y="141566"/>
                        <a:pt x="1395631" y="142086"/>
                      </a:cubicBezTo>
                      <a:cubicBezTo>
                        <a:pt x="1389568" y="142475"/>
                        <a:pt x="1383506" y="142865"/>
                        <a:pt x="1377465" y="143298"/>
                      </a:cubicBezTo>
                      <a:lnTo>
                        <a:pt x="1367526" y="144013"/>
                      </a:lnTo>
                      <a:cubicBezTo>
                        <a:pt x="1341219" y="145940"/>
                        <a:pt x="1314024" y="147932"/>
                        <a:pt x="1287241" y="149274"/>
                      </a:cubicBezTo>
                      <a:cubicBezTo>
                        <a:pt x="1256278" y="150833"/>
                        <a:pt x="1225684" y="151309"/>
                        <a:pt x="1196324" y="150703"/>
                      </a:cubicBezTo>
                      <a:cubicBezTo>
                        <a:pt x="1166184" y="150075"/>
                        <a:pt x="1135460" y="150746"/>
                        <a:pt x="1106749" y="151591"/>
                      </a:cubicBezTo>
                      <a:cubicBezTo>
                        <a:pt x="1093217" y="151981"/>
                        <a:pt x="1079684" y="152435"/>
                        <a:pt x="1066152" y="152890"/>
                      </a:cubicBezTo>
                      <a:cubicBezTo>
                        <a:pt x="1049241" y="153453"/>
                        <a:pt x="1031725" y="154038"/>
                        <a:pt x="1014511" y="154492"/>
                      </a:cubicBezTo>
                      <a:cubicBezTo>
                        <a:pt x="992859" y="155077"/>
                        <a:pt x="972701" y="155358"/>
                        <a:pt x="953669" y="1553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1" name="任意多边形: 形状 110">
                  <a:extLst>
                    <a:ext uri="{FF2B5EF4-FFF2-40B4-BE49-F238E27FC236}">
                      <a16:creationId xmlns:a16="http://schemas.microsoft.com/office/drawing/2014/main" id="{C09538EA-2DEB-55B0-9097-E4024618D00B}"/>
                    </a:ext>
                  </a:extLst>
                </p:cNvPr>
                <p:cNvSpPr/>
                <p:nvPr/>
              </p:nvSpPr>
              <p:spPr>
                <a:xfrm>
                  <a:off x="6594765" y="2708257"/>
                  <a:ext cx="1737274" cy="209887"/>
                </a:xfrm>
                <a:custGeom>
                  <a:avLst/>
                  <a:gdLst>
                    <a:gd name="connsiteX0" fmla="*/ 903375 w 1737274"/>
                    <a:gd name="connsiteY0" fmla="*/ 209888 h 209887"/>
                    <a:gd name="connsiteX1" fmla="*/ 893068 w 1737274"/>
                    <a:gd name="connsiteY1" fmla="*/ 209823 h 209887"/>
                    <a:gd name="connsiteX2" fmla="*/ 803624 w 1737274"/>
                    <a:gd name="connsiteY2" fmla="*/ 206618 h 209887"/>
                    <a:gd name="connsiteX3" fmla="*/ 715955 w 1737274"/>
                    <a:gd name="connsiteY3" fmla="*/ 202569 h 209887"/>
                    <a:gd name="connsiteX4" fmla="*/ 713573 w 1737274"/>
                    <a:gd name="connsiteY4" fmla="*/ 202461 h 209887"/>
                    <a:gd name="connsiteX5" fmla="*/ 681571 w 1737274"/>
                    <a:gd name="connsiteY5" fmla="*/ 201400 h 209887"/>
                    <a:gd name="connsiteX6" fmla="*/ 623176 w 1737274"/>
                    <a:gd name="connsiteY6" fmla="*/ 198802 h 209887"/>
                    <a:gd name="connsiteX7" fmla="*/ 557938 w 1737274"/>
                    <a:gd name="connsiteY7" fmla="*/ 192133 h 209887"/>
                    <a:gd name="connsiteX8" fmla="*/ 534576 w 1737274"/>
                    <a:gd name="connsiteY8" fmla="*/ 189491 h 209887"/>
                    <a:gd name="connsiteX9" fmla="*/ 456368 w 1737274"/>
                    <a:gd name="connsiteY9" fmla="*/ 178860 h 209887"/>
                    <a:gd name="connsiteX10" fmla="*/ 446084 w 1737274"/>
                    <a:gd name="connsiteY10" fmla="*/ 177323 h 209887"/>
                    <a:gd name="connsiteX11" fmla="*/ 426250 w 1737274"/>
                    <a:gd name="connsiteY11" fmla="*/ 174595 h 209887"/>
                    <a:gd name="connsiteX12" fmla="*/ 401848 w 1737274"/>
                    <a:gd name="connsiteY12" fmla="*/ 171174 h 209887"/>
                    <a:gd name="connsiteX13" fmla="*/ 358436 w 1737274"/>
                    <a:gd name="connsiteY13" fmla="*/ 162123 h 209887"/>
                    <a:gd name="connsiteX14" fmla="*/ 315175 w 1737274"/>
                    <a:gd name="connsiteY14" fmla="*/ 150280 h 209887"/>
                    <a:gd name="connsiteX15" fmla="*/ 309936 w 1737274"/>
                    <a:gd name="connsiteY15" fmla="*/ 148764 h 209887"/>
                    <a:gd name="connsiteX16" fmla="*/ 272196 w 1737274"/>
                    <a:gd name="connsiteY16" fmla="*/ 137288 h 209887"/>
                    <a:gd name="connsiteX17" fmla="*/ 239350 w 1737274"/>
                    <a:gd name="connsiteY17" fmla="*/ 125943 h 209887"/>
                    <a:gd name="connsiteX18" fmla="*/ 187883 w 1737274"/>
                    <a:gd name="connsiteY18" fmla="*/ 108578 h 209887"/>
                    <a:gd name="connsiteX19" fmla="*/ 108030 w 1737274"/>
                    <a:gd name="connsiteY19" fmla="*/ 73956 h 209887"/>
                    <a:gd name="connsiteX20" fmla="*/ 34327 w 1737274"/>
                    <a:gd name="connsiteY20" fmla="*/ 27253 h 209887"/>
                    <a:gd name="connsiteX21" fmla="*/ 14537 w 1737274"/>
                    <a:gd name="connsiteY21" fmla="*/ 12529 h 209887"/>
                    <a:gd name="connsiteX22" fmla="*/ 441 w 1737274"/>
                    <a:gd name="connsiteY22" fmla="*/ 1963 h 209887"/>
                    <a:gd name="connsiteX23" fmla="*/ 203 w 1737274"/>
                    <a:gd name="connsiteY23" fmla="*/ 447 h 209887"/>
                    <a:gd name="connsiteX24" fmla="*/ 1719 w 1737274"/>
                    <a:gd name="connsiteY24" fmla="*/ 209 h 209887"/>
                    <a:gd name="connsiteX25" fmla="*/ 15836 w 1737274"/>
                    <a:gd name="connsiteY25" fmla="*/ 10775 h 209887"/>
                    <a:gd name="connsiteX26" fmla="*/ 35582 w 1737274"/>
                    <a:gd name="connsiteY26" fmla="*/ 25456 h 209887"/>
                    <a:gd name="connsiteX27" fmla="*/ 109048 w 1737274"/>
                    <a:gd name="connsiteY27" fmla="*/ 72007 h 209887"/>
                    <a:gd name="connsiteX28" fmla="*/ 188511 w 1737274"/>
                    <a:gd name="connsiteY28" fmla="*/ 106478 h 209887"/>
                    <a:gd name="connsiteX29" fmla="*/ 240064 w 1737274"/>
                    <a:gd name="connsiteY29" fmla="*/ 123886 h 209887"/>
                    <a:gd name="connsiteX30" fmla="*/ 272867 w 1737274"/>
                    <a:gd name="connsiteY30" fmla="*/ 135231 h 209887"/>
                    <a:gd name="connsiteX31" fmla="*/ 310520 w 1737274"/>
                    <a:gd name="connsiteY31" fmla="*/ 146685 h 209887"/>
                    <a:gd name="connsiteX32" fmla="*/ 315760 w 1737274"/>
                    <a:gd name="connsiteY32" fmla="*/ 148201 h 209887"/>
                    <a:gd name="connsiteX33" fmla="*/ 358934 w 1737274"/>
                    <a:gd name="connsiteY33" fmla="*/ 160023 h 209887"/>
                    <a:gd name="connsiteX34" fmla="*/ 402173 w 1737274"/>
                    <a:gd name="connsiteY34" fmla="*/ 169030 h 209887"/>
                    <a:gd name="connsiteX35" fmla="*/ 426532 w 1737274"/>
                    <a:gd name="connsiteY35" fmla="*/ 172451 h 209887"/>
                    <a:gd name="connsiteX36" fmla="*/ 446408 w 1737274"/>
                    <a:gd name="connsiteY36" fmla="*/ 175179 h 209887"/>
                    <a:gd name="connsiteX37" fmla="*/ 456693 w 1737274"/>
                    <a:gd name="connsiteY37" fmla="*/ 176717 h 209887"/>
                    <a:gd name="connsiteX38" fmla="*/ 534814 w 1737274"/>
                    <a:gd name="connsiteY38" fmla="*/ 187348 h 209887"/>
                    <a:gd name="connsiteX39" fmla="*/ 558176 w 1737274"/>
                    <a:gd name="connsiteY39" fmla="*/ 189989 h 209887"/>
                    <a:gd name="connsiteX40" fmla="*/ 623349 w 1737274"/>
                    <a:gd name="connsiteY40" fmla="*/ 196658 h 209887"/>
                    <a:gd name="connsiteX41" fmla="*/ 681636 w 1737274"/>
                    <a:gd name="connsiteY41" fmla="*/ 199256 h 209887"/>
                    <a:gd name="connsiteX42" fmla="*/ 713681 w 1737274"/>
                    <a:gd name="connsiteY42" fmla="*/ 200317 h 209887"/>
                    <a:gd name="connsiteX43" fmla="*/ 716063 w 1737274"/>
                    <a:gd name="connsiteY43" fmla="*/ 200426 h 209887"/>
                    <a:gd name="connsiteX44" fmla="*/ 803754 w 1737274"/>
                    <a:gd name="connsiteY44" fmla="*/ 204496 h 209887"/>
                    <a:gd name="connsiteX45" fmla="*/ 893112 w 1737274"/>
                    <a:gd name="connsiteY45" fmla="*/ 207679 h 209887"/>
                    <a:gd name="connsiteX46" fmla="*/ 983141 w 1737274"/>
                    <a:gd name="connsiteY46" fmla="*/ 205449 h 209887"/>
                    <a:gd name="connsiteX47" fmla="*/ 1024301 w 1737274"/>
                    <a:gd name="connsiteY47" fmla="*/ 203457 h 209887"/>
                    <a:gd name="connsiteX48" fmla="*/ 1073322 w 1737274"/>
                    <a:gd name="connsiteY48" fmla="*/ 201119 h 209887"/>
                    <a:gd name="connsiteX49" fmla="*/ 1076851 w 1737274"/>
                    <a:gd name="connsiteY49" fmla="*/ 200945 h 209887"/>
                    <a:gd name="connsiteX50" fmla="*/ 1117968 w 1737274"/>
                    <a:gd name="connsiteY50" fmla="*/ 199192 h 209887"/>
                    <a:gd name="connsiteX51" fmla="*/ 1128816 w 1737274"/>
                    <a:gd name="connsiteY51" fmla="*/ 198845 h 209887"/>
                    <a:gd name="connsiteX52" fmla="*/ 1161164 w 1737274"/>
                    <a:gd name="connsiteY52" fmla="*/ 197416 h 209887"/>
                    <a:gd name="connsiteX53" fmla="*/ 1235799 w 1737274"/>
                    <a:gd name="connsiteY53" fmla="*/ 189340 h 209887"/>
                    <a:gd name="connsiteX54" fmla="*/ 1250089 w 1737274"/>
                    <a:gd name="connsiteY54" fmla="*/ 187543 h 209887"/>
                    <a:gd name="connsiteX55" fmla="*/ 1337238 w 1737274"/>
                    <a:gd name="connsiteY55" fmla="*/ 173945 h 209887"/>
                    <a:gd name="connsiteX56" fmla="*/ 1337953 w 1737274"/>
                    <a:gd name="connsiteY56" fmla="*/ 173815 h 209887"/>
                    <a:gd name="connsiteX57" fmla="*/ 1347610 w 1737274"/>
                    <a:gd name="connsiteY57" fmla="*/ 172191 h 209887"/>
                    <a:gd name="connsiteX58" fmla="*/ 1379135 w 1737274"/>
                    <a:gd name="connsiteY58" fmla="*/ 166237 h 209887"/>
                    <a:gd name="connsiteX59" fmla="*/ 1421530 w 1737274"/>
                    <a:gd name="connsiteY59" fmla="*/ 154523 h 209887"/>
                    <a:gd name="connsiteX60" fmla="*/ 1504652 w 1737274"/>
                    <a:gd name="connsiteY60" fmla="*/ 125726 h 209887"/>
                    <a:gd name="connsiteX61" fmla="*/ 1525178 w 1737274"/>
                    <a:gd name="connsiteY61" fmla="*/ 117737 h 209887"/>
                    <a:gd name="connsiteX62" fmla="*/ 1545726 w 1737274"/>
                    <a:gd name="connsiteY62" fmla="*/ 109747 h 209887"/>
                    <a:gd name="connsiteX63" fmla="*/ 1585371 w 1737274"/>
                    <a:gd name="connsiteY63" fmla="*/ 93248 h 209887"/>
                    <a:gd name="connsiteX64" fmla="*/ 1663188 w 1737274"/>
                    <a:gd name="connsiteY64" fmla="*/ 50269 h 209887"/>
                    <a:gd name="connsiteX65" fmla="*/ 1735550 w 1737274"/>
                    <a:gd name="connsiteY65" fmla="*/ 209 h 209887"/>
                    <a:gd name="connsiteX66" fmla="*/ 1737065 w 1737274"/>
                    <a:gd name="connsiteY66" fmla="*/ 447 h 209887"/>
                    <a:gd name="connsiteX67" fmla="*/ 1736827 w 1737274"/>
                    <a:gd name="connsiteY67" fmla="*/ 1963 h 209887"/>
                    <a:gd name="connsiteX68" fmla="*/ 1664336 w 1737274"/>
                    <a:gd name="connsiteY68" fmla="*/ 52109 h 209887"/>
                    <a:gd name="connsiteX69" fmla="*/ 1586280 w 1737274"/>
                    <a:gd name="connsiteY69" fmla="*/ 95197 h 209887"/>
                    <a:gd name="connsiteX70" fmla="*/ 1546484 w 1737274"/>
                    <a:gd name="connsiteY70" fmla="*/ 111761 h 209887"/>
                    <a:gd name="connsiteX71" fmla="*/ 1525958 w 1737274"/>
                    <a:gd name="connsiteY71" fmla="*/ 119750 h 209887"/>
                    <a:gd name="connsiteX72" fmla="*/ 1505410 w 1737274"/>
                    <a:gd name="connsiteY72" fmla="*/ 127740 h 209887"/>
                    <a:gd name="connsiteX73" fmla="*/ 1422158 w 1737274"/>
                    <a:gd name="connsiteY73" fmla="*/ 156580 h 209887"/>
                    <a:gd name="connsiteX74" fmla="*/ 1379612 w 1737274"/>
                    <a:gd name="connsiteY74" fmla="*/ 168316 h 209887"/>
                    <a:gd name="connsiteX75" fmla="*/ 1347935 w 1737274"/>
                    <a:gd name="connsiteY75" fmla="*/ 174292 h 209887"/>
                    <a:gd name="connsiteX76" fmla="*/ 1338299 w 1737274"/>
                    <a:gd name="connsiteY76" fmla="*/ 175916 h 209887"/>
                    <a:gd name="connsiteX77" fmla="*/ 1337585 w 1737274"/>
                    <a:gd name="connsiteY77" fmla="*/ 176046 h 209887"/>
                    <a:gd name="connsiteX78" fmla="*/ 1250349 w 1737274"/>
                    <a:gd name="connsiteY78" fmla="*/ 189665 h 209887"/>
                    <a:gd name="connsiteX79" fmla="*/ 1236080 w 1737274"/>
                    <a:gd name="connsiteY79" fmla="*/ 191462 h 209887"/>
                    <a:gd name="connsiteX80" fmla="*/ 1161316 w 1737274"/>
                    <a:gd name="connsiteY80" fmla="*/ 199560 h 209887"/>
                    <a:gd name="connsiteX81" fmla="*/ 1128881 w 1737274"/>
                    <a:gd name="connsiteY81" fmla="*/ 200989 h 209887"/>
                    <a:gd name="connsiteX82" fmla="*/ 1118055 w 1737274"/>
                    <a:gd name="connsiteY82" fmla="*/ 201335 h 209887"/>
                    <a:gd name="connsiteX83" fmla="*/ 1076981 w 1737274"/>
                    <a:gd name="connsiteY83" fmla="*/ 203067 h 209887"/>
                    <a:gd name="connsiteX84" fmla="*/ 1073452 w 1737274"/>
                    <a:gd name="connsiteY84" fmla="*/ 203219 h 209887"/>
                    <a:gd name="connsiteX85" fmla="*/ 1024453 w 1737274"/>
                    <a:gd name="connsiteY85" fmla="*/ 205557 h 209887"/>
                    <a:gd name="connsiteX86" fmla="*/ 983292 w 1737274"/>
                    <a:gd name="connsiteY86" fmla="*/ 207549 h 209887"/>
                    <a:gd name="connsiteX87" fmla="*/ 903375 w 1737274"/>
                    <a:gd name="connsiteY87" fmla="*/ 209888 h 2098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</a:cxnLst>
                  <a:rect l="l" t="t" r="r" b="b"/>
                  <a:pathLst>
                    <a:path w="1737274" h="209887">
                      <a:moveTo>
                        <a:pt x="903375" y="209888"/>
                      </a:moveTo>
                      <a:cubicBezTo>
                        <a:pt x="899932" y="209888"/>
                        <a:pt x="896511" y="209866"/>
                        <a:pt x="893068" y="209823"/>
                      </a:cubicBezTo>
                      <a:cubicBezTo>
                        <a:pt x="860460" y="209476"/>
                        <a:pt x="828134" y="207939"/>
                        <a:pt x="803624" y="206618"/>
                      </a:cubicBezTo>
                      <a:cubicBezTo>
                        <a:pt x="774415" y="205059"/>
                        <a:pt x="744687" y="203803"/>
                        <a:pt x="715955" y="202569"/>
                      </a:cubicBezTo>
                      <a:lnTo>
                        <a:pt x="713573" y="202461"/>
                      </a:lnTo>
                      <a:cubicBezTo>
                        <a:pt x="702920" y="202006"/>
                        <a:pt x="692072" y="201703"/>
                        <a:pt x="681571" y="201400"/>
                      </a:cubicBezTo>
                      <a:cubicBezTo>
                        <a:pt x="662409" y="200859"/>
                        <a:pt x="642619" y="200317"/>
                        <a:pt x="623176" y="198802"/>
                      </a:cubicBezTo>
                      <a:cubicBezTo>
                        <a:pt x="601350" y="197091"/>
                        <a:pt x="579287" y="194580"/>
                        <a:pt x="557938" y="192133"/>
                      </a:cubicBezTo>
                      <a:cubicBezTo>
                        <a:pt x="550165" y="191245"/>
                        <a:pt x="542370" y="190358"/>
                        <a:pt x="534576" y="189491"/>
                      </a:cubicBezTo>
                      <a:cubicBezTo>
                        <a:pt x="508398" y="186612"/>
                        <a:pt x="481961" y="182671"/>
                        <a:pt x="456368" y="178860"/>
                      </a:cubicBezTo>
                      <a:lnTo>
                        <a:pt x="446084" y="177323"/>
                      </a:lnTo>
                      <a:cubicBezTo>
                        <a:pt x="439480" y="176349"/>
                        <a:pt x="432746" y="175461"/>
                        <a:pt x="426250" y="174595"/>
                      </a:cubicBezTo>
                      <a:cubicBezTo>
                        <a:pt x="418239" y="173534"/>
                        <a:pt x="409968" y="172451"/>
                        <a:pt x="401848" y="171174"/>
                      </a:cubicBezTo>
                      <a:cubicBezTo>
                        <a:pt x="386021" y="168684"/>
                        <a:pt x="370323" y="165025"/>
                        <a:pt x="358436" y="162123"/>
                      </a:cubicBezTo>
                      <a:cubicBezTo>
                        <a:pt x="343908" y="158572"/>
                        <a:pt x="329682" y="154502"/>
                        <a:pt x="315175" y="150280"/>
                      </a:cubicBezTo>
                      <a:lnTo>
                        <a:pt x="309936" y="148764"/>
                      </a:lnTo>
                      <a:cubicBezTo>
                        <a:pt x="297529" y="145170"/>
                        <a:pt x="284689" y="141445"/>
                        <a:pt x="272196" y="137288"/>
                      </a:cubicBezTo>
                      <a:cubicBezTo>
                        <a:pt x="261218" y="133607"/>
                        <a:pt x="250089" y="129710"/>
                        <a:pt x="239350" y="125943"/>
                      </a:cubicBezTo>
                      <a:cubicBezTo>
                        <a:pt x="222548" y="120053"/>
                        <a:pt x="205161" y="113947"/>
                        <a:pt x="187883" y="108578"/>
                      </a:cubicBezTo>
                      <a:cubicBezTo>
                        <a:pt x="163135" y="100870"/>
                        <a:pt x="137001" y="89546"/>
                        <a:pt x="108030" y="73956"/>
                      </a:cubicBezTo>
                      <a:cubicBezTo>
                        <a:pt x="84040" y="61030"/>
                        <a:pt x="59941" y="45765"/>
                        <a:pt x="34327" y="27253"/>
                      </a:cubicBezTo>
                      <a:cubicBezTo>
                        <a:pt x="27658" y="22446"/>
                        <a:pt x="20989" y="17401"/>
                        <a:pt x="14537" y="12529"/>
                      </a:cubicBezTo>
                      <a:cubicBezTo>
                        <a:pt x="9838" y="9000"/>
                        <a:pt x="5161" y="5449"/>
                        <a:pt x="441" y="1963"/>
                      </a:cubicBezTo>
                      <a:cubicBezTo>
                        <a:pt x="-35" y="1617"/>
                        <a:pt x="-143" y="924"/>
                        <a:pt x="203" y="447"/>
                      </a:cubicBezTo>
                      <a:cubicBezTo>
                        <a:pt x="549" y="-29"/>
                        <a:pt x="1242" y="-137"/>
                        <a:pt x="1719" y="209"/>
                      </a:cubicBezTo>
                      <a:cubicBezTo>
                        <a:pt x="6439" y="3695"/>
                        <a:pt x="11137" y="7246"/>
                        <a:pt x="15836" y="10775"/>
                      </a:cubicBezTo>
                      <a:cubicBezTo>
                        <a:pt x="22288" y="15647"/>
                        <a:pt x="28935" y="20670"/>
                        <a:pt x="35582" y="25456"/>
                      </a:cubicBezTo>
                      <a:cubicBezTo>
                        <a:pt x="61110" y="43903"/>
                        <a:pt x="85144" y="59125"/>
                        <a:pt x="109048" y="72007"/>
                      </a:cubicBezTo>
                      <a:cubicBezTo>
                        <a:pt x="137910" y="87554"/>
                        <a:pt x="163892" y="98813"/>
                        <a:pt x="188511" y="106478"/>
                      </a:cubicBezTo>
                      <a:cubicBezTo>
                        <a:pt x="205832" y="111869"/>
                        <a:pt x="223241" y="117975"/>
                        <a:pt x="240064" y="123886"/>
                      </a:cubicBezTo>
                      <a:cubicBezTo>
                        <a:pt x="250804" y="127653"/>
                        <a:pt x="261911" y="131551"/>
                        <a:pt x="272867" y="135231"/>
                      </a:cubicBezTo>
                      <a:cubicBezTo>
                        <a:pt x="285317" y="139389"/>
                        <a:pt x="298135" y="143113"/>
                        <a:pt x="310520" y="146685"/>
                      </a:cubicBezTo>
                      <a:lnTo>
                        <a:pt x="315760" y="148201"/>
                      </a:lnTo>
                      <a:cubicBezTo>
                        <a:pt x="330245" y="152402"/>
                        <a:pt x="344449" y="156472"/>
                        <a:pt x="358934" y="160023"/>
                      </a:cubicBezTo>
                      <a:cubicBezTo>
                        <a:pt x="370778" y="162903"/>
                        <a:pt x="386411" y="166540"/>
                        <a:pt x="402173" y="169030"/>
                      </a:cubicBezTo>
                      <a:cubicBezTo>
                        <a:pt x="410271" y="170308"/>
                        <a:pt x="418521" y="171390"/>
                        <a:pt x="426532" y="172451"/>
                      </a:cubicBezTo>
                      <a:cubicBezTo>
                        <a:pt x="433049" y="173317"/>
                        <a:pt x="439783" y="174184"/>
                        <a:pt x="446408" y="175179"/>
                      </a:cubicBezTo>
                      <a:lnTo>
                        <a:pt x="456693" y="176717"/>
                      </a:lnTo>
                      <a:cubicBezTo>
                        <a:pt x="482264" y="180528"/>
                        <a:pt x="508680" y="184468"/>
                        <a:pt x="534814" y="187348"/>
                      </a:cubicBezTo>
                      <a:cubicBezTo>
                        <a:pt x="542608" y="188214"/>
                        <a:pt x="550381" y="189102"/>
                        <a:pt x="558176" y="189989"/>
                      </a:cubicBezTo>
                      <a:cubicBezTo>
                        <a:pt x="579504" y="192436"/>
                        <a:pt x="601567" y="194948"/>
                        <a:pt x="623349" y="196658"/>
                      </a:cubicBezTo>
                      <a:cubicBezTo>
                        <a:pt x="642727" y="198174"/>
                        <a:pt x="662517" y="198715"/>
                        <a:pt x="681636" y="199256"/>
                      </a:cubicBezTo>
                      <a:cubicBezTo>
                        <a:pt x="692137" y="199538"/>
                        <a:pt x="703007" y="199863"/>
                        <a:pt x="713681" y="200317"/>
                      </a:cubicBezTo>
                      <a:lnTo>
                        <a:pt x="716063" y="200426"/>
                      </a:lnTo>
                      <a:cubicBezTo>
                        <a:pt x="744817" y="201660"/>
                        <a:pt x="774523" y="202937"/>
                        <a:pt x="803754" y="204496"/>
                      </a:cubicBezTo>
                      <a:cubicBezTo>
                        <a:pt x="828242" y="205795"/>
                        <a:pt x="860547" y="207333"/>
                        <a:pt x="893112" y="207679"/>
                      </a:cubicBezTo>
                      <a:cubicBezTo>
                        <a:pt x="923489" y="208004"/>
                        <a:pt x="954322" y="206791"/>
                        <a:pt x="983141" y="205449"/>
                      </a:cubicBezTo>
                      <a:cubicBezTo>
                        <a:pt x="996868" y="204799"/>
                        <a:pt x="1010574" y="204128"/>
                        <a:pt x="1024301" y="203457"/>
                      </a:cubicBezTo>
                      <a:cubicBezTo>
                        <a:pt x="1040649" y="202656"/>
                        <a:pt x="1056974" y="201855"/>
                        <a:pt x="1073322" y="201119"/>
                      </a:cubicBezTo>
                      <a:lnTo>
                        <a:pt x="1076851" y="200945"/>
                      </a:lnTo>
                      <a:cubicBezTo>
                        <a:pt x="1090319" y="200317"/>
                        <a:pt x="1104241" y="199690"/>
                        <a:pt x="1117968" y="199192"/>
                      </a:cubicBezTo>
                      <a:cubicBezTo>
                        <a:pt x="1121584" y="199062"/>
                        <a:pt x="1125200" y="198953"/>
                        <a:pt x="1128816" y="198845"/>
                      </a:cubicBezTo>
                      <a:cubicBezTo>
                        <a:pt x="1139425" y="198520"/>
                        <a:pt x="1150403" y="198196"/>
                        <a:pt x="1161164" y="197416"/>
                      </a:cubicBezTo>
                      <a:cubicBezTo>
                        <a:pt x="1186129" y="195619"/>
                        <a:pt x="1211375" y="192414"/>
                        <a:pt x="1235799" y="189340"/>
                      </a:cubicBezTo>
                      <a:cubicBezTo>
                        <a:pt x="1240562" y="188734"/>
                        <a:pt x="1245326" y="188127"/>
                        <a:pt x="1250089" y="187543"/>
                      </a:cubicBezTo>
                      <a:cubicBezTo>
                        <a:pt x="1279276" y="183905"/>
                        <a:pt x="1308744" y="178839"/>
                        <a:pt x="1337238" y="173945"/>
                      </a:cubicBezTo>
                      <a:lnTo>
                        <a:pt x="1337953" y="173815"/>
                      </a:lnTo>
                      <a:cubicBezTo>
                        <a:pt x="1341179" y="173274"/>
                        <a:pt x="1344384" y="172733"/>
                        <a:pt x="1347610" y="172191"/>
                      </a:cubicBezTo>
                      <a:cubicBezTo>
                        <a:pt x="1357981" y="170481"/>
                        <a:pt x="1368720" y="168705"/>
                        <a:pt x="1379135" y="166237"/>
                      </a:cubicBezTo>
                      <a:cubicBezTo>
                        <a:pt x="1392430" y="163098"/>
                        <a:pt x="1406287" y="159265"/>
                        <a:pt x="1421530" y="154523"/>
                      </a:cubicBezTo>
                      <a:cubicBezTo>
                        <a:pt x="1448963" y="145992"/>
                        <a:pt x="1476937" y="136314"/>
                        <a:pt x="1504652" y="125726"/>
                      </a:cubicBezTo>
                      <a:cubicBezTo>
                        <a:pt x="1511516" y="123106"/>
                        <a:pt x="1518336" y="120421"/>
                        <a:pt x="1525178" y="117737"/>
                      </a:cubicBezTo>
                      <a:cubicBezTo>
                        <a:pt x="1532020" y="115052"/>
                        <a:pt x="1538862" y="112367"/>
                        <a:pt x="1545726" y="109747"/>
                      </a:cubicBezTo>
                      <a:cubicBezTo>
                        <a:pt x="1558436" y="104897"/>
                        <a:pt x="1572033" y="99549"/>
                        <a:pt x="1585371" y="93248"/>
                      </a:cubicBezTo>
                      <a:cubicBezTo>
                        <a:pt x="1611245" y="81015"/>
                        <a:pt x="1637422" y="66551"/>
                        <a:pt x="1663188" y="50269"/>
                      </a:cubicBezTo>
                      <a:cubicBezTo>
                        <a:pt x="1684862" y="36563"/>
                        <a:pt x="1707185" y="21125"/>
                        <a:pt x="1735550" y="209"/>
                      </a:cubicBezTo>
                      <a:cubicBezTo>
                        <a:pt x="1736026" y="-137"/>
                        <a:pt x="1736719" y="-51"/>
                        <a:pt x="1737065" y="447"/>
                      </a:cubicBezTo>
                      <a:cubicBezTo>
                        <a:pt x="1737412" y="945"/>
                        <a:pt x="1737325" y="1617"/>
                        <a:pt x="1736827" y="1963"/>
                      </a:cubicBezTo>
                      <a:cubicBezTo>
                        <a:pt x="1708419" y="22922"/>
                        <a:pt x="1686075" y="38382"/>
                        <a:pt x="1664336" y="52109"/>
                      </a:cubicBezTo>
                      <a:cubicBezTo>
                        <a:pt x="1638483" y="68435"/>
                        <a:pt x="1612219" y="82942"/>
                        <a:pt x="1586280" y="95197"/>
                      </a:cubicBezTo>
                      <a:cubicBezTo>
                        <a:pt x="1572899" y="101519"/>
                        <a:pt x="1559237" y="106911"/>
                        <a:pt x="1546484" y="111761"/>
                      </a:cubicBezTo>
                      <a:cubicBezTo>
                        <a:pt x="1539620" y="114380"/>
                        <a:pt x="1532800" y="117065"/>
                        <a:pt x="1525958" y="119750"/>
                      </a:cubicBezTo>
                      <a:cubicBezTo>
                        <a:pt x="1519116" y="122435"/>
                        <a:pt x="1512274" y="125120"/>
                        <a:pt x="1505410" y="127740"/>
                      </a:cubicBezTo>
                      <a:cubicBezTo>
                        <a:pt x="1477652" y="138328"/>
                        <a:pt x="1449634" y="148028"/>
                        <a:pt x="1422158" y="156580"/>
                      </a:cubicBezTo>
                      <a:cubicBezTo>
                        <a:pt x="1406871" y="161322"/>
                        <a:pt x="1392949" y="165176"/>
                        <a:pt x="1379612" y="168316"/>
                      </a:cubicBezTo>
                      <a:cubicBezTo>
                        <a:pt x="1369132" y="170784"/>
                        <a:pt x="1358349" y="172581"/>
                        <a:pt x="1347935" y="174292"/>
                      </a:cubicBezTo>
                      <a:cubicBezTo>
                        <a:pt x="1344730" y="174833"/>
                        <a:pt x="1341504" y="175353"/>
                        <a:pt x="1338299" y="175916"/>
                      </a:cubicBezTo>
                      <a:lnTo>
                        <a:pt x="1337585" y="176046"/>
                      </a:lnTo>
                      <a:cubicBezTo>
                        <a:pt x="1309069" y="180939"/>
                        <a:pt x="1279579" y="186005"/>
                        <a:pt x="1250349" y="189665"/>
                      </a:cubicBezTo>
                      <a:cubicBezTo>
                        <a:pt x="1245585" y="190249"/>
                        <a:pt x="1240822" y="190855"/>
                        <a:pt x="1236080" y="191462"/>
                      </a:cubicBezTo>
                      <a:cubicBezTo>
                        <a:pt x="1211635" y="194558"/>
                        <a:pt x="1186367" y="197762"/>
                        <a:pt x="1161316" y="199560"/>
                      </a:cubicBezTo>
                      <a:cubicBezTo>
                        <a:pt x="1150511" y="200339"/>
                        <a:pt x="1139512" y="200664"/>
                        <a:pt x="1128881" y="200989"/>
                      </a:cubicBezTo>
                      <a:cubicBezTo>
                        <a:pt x="1125265" y="201097"/>
                        <a:pt x="1121671" y="201205"/>
                        <a:pt x="1118055" y="201335"/>
                      </a:cubicBezTo>
                      <a:cubicBezTo>
                        <a:pt x="1104349" y="201811"/>
                        <a:pt x="1090427" y="202461"/>
                        <a:pt x="1076981" y="203067"/>
                      </a:cubicBezTo>
                      <a:lnTo>
                        <a:pt x="1073452" y="203219"/>
                      </a:lnTo>
                      <a:cubicBezTo>
                        <a:pt x="1057104" y="203977"/>
                        <a:pt x="1040779" y="204778"/>
                        <a:pt x="1024453" y="205557"/>
                      </a:cubicBezTo>
                      <a:cubicBezTo>
                        <a:pt x="1010726" y="206228"/>
                        <a:pt x="997020" y="206900"/>
                        <a:pt x="983292" y="207549"/>
                      </a:cubicBezTo>
                      <a:cubicBezTo>
                        <a:pt x="957635" y="208805"/>
                        <a:pt x="930418" y="209888"/>
                        <a:pt x="903375" y="20988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2" name="任意多边形: 形状 111">
                  <a:extLst>
                    <a:ext uri="{FF2B5EF4-FFF2-40B4-BE49-F238E27FC236}">
                      <a16:creationId xmlns:a16="http://schemas.microsoft.com/office/drawing/2014/main" id="{95E30E31-7028-8E83-3B84-4834058C7718}"/>
                    </a:ext>
                  </a:extLst>
                </p:cNvPr>
                <p:cNvSpPr/>
                <p:nvPr/>
              </p:nvSpPr>
              <p:spPr>
                <a:xfrm>
                  <a:off x="6626905" y="2749151"/>
                  <a:ext cx="1672910" cy="256381"/>
                </a:xfrm>
                <a:custGeom>
                  <a:avLst/>
                  <a:gdLst>
                    <a:gd name="connsiteX0" fmla="*/ 852354 w 1672910"/>
                    <a:gd name="connsiteY0" fmla="*/ 256382 h 256381"/>
                    <a:gd name="connsiteX1" fmla="*/ 772458 w 1672910"/>
                    <a:gd name="connsiteY1" fmla="*/ 254217 h 256381"/>
                    <a:gd name="connsiteX2" fmla="*/ 683490 w 1672910"/>
                    <a:gd name="connsiteY2" fmla="*/ 248392 h 256381"/>
                    <a:gd name="connsiteX3" fmla="*/ 646682 w 1672910"/>
                    <a:gd name="connsiteY3" fmla="*/ 245491 h 256381"/>
                    <a:gd name="connsiteX4" fmla="*/ 639038 w 1672910"/>
                    <a:gd name="connsiteY4" fmla="*/ 244885 h 256381"/>
                    <a:gd name="connsiteX5" fmla="*/ 630009 w 1672910"/>
                    <a:gd name="connsiteY5" fmla="*/ 244170 h 256381"/>
                    <a:gd name="connsiteX6" fmla="*/ 594825 w 1672910"/>
                    <a:gd name="connsiteY6" fmla="*/ 240944 h 256381"/>
                    <a:gd name="connsiteX7" fmla="*/ 532034 w 1672910"/>
                    <a:gd name="connsiteY7" fmla="*/ 230681 h 256381"/>
                    <a:gd name="connsiteX8" fmla="*/ 508585 w 1672910"/>
                    <a:gd name="connsiteY8" fmla="*/ 226415 h 256381"/>
                    <a:gd name="connsiteX9" fmla="*/ 465497 w 1672910"/>
                    <a:gd name="connsiteY9" fmla="*/ 218101 h 256381"/>
                    <a:gd name="connsiteX10" fmla="*/ 431525 w 1672910"/>
                    <a:gd name="connsiteY10" fmla="*/ 209916 h 256381"/>
                    <a:gd name="connsiteX11" fmla="*/ 423016 w 1672910"/>
                    <a:gd name="connsiteY11" fmla="*/ 207816 h 256381"/>
                    <a:gd name="connsiteX12" fmla="*/ 398657 w 1672910"/>
                    <a:gd name="connsiteY12" fmla="*/ 202143 h 256381"/>
                    <a:gd name="connsiteX13" fmla="*/ 380361 w 1672910"/>
                    <a:gd name="connsiteY13" fmla="*/ 197943 h 256381"/>
                    <a:gd name="connsiteX14" fmla="*/ 339223 w 1672910"/>
                    <a:gd name="connsiteY14" fmla="*/ 185623 h 256381"/>
                    <a:gd name="connsiteX15" fmla="*/ 307502 w 1672910"/>
                    <a:gd name="connsiteY15" fmla="*/ 173952 h 256381"/>
                    <a:gd name="connsiteX16" fmla="*/ 297975 w 1672910"/>
                    <a:gd name="connsiteY16" fmla="*/ 170358 h 256381"/>
                    <a:gd name="connsiteX17" fmla="*/ 287799 w 1672910"/>
                    <a:gd name="connsiteY17" fmla="*/ 166591 h 256381"/>
                    <a:gd name="connsiteX18" fmla="*/ 257443 w 1672910"/>
                    <a:gd name="connsiteY18" fmla="*/ 154834 h 256381"/>
                    <a:gd name="connsiteX19" fmla="*/ 219292 w 1672910"/>
                    <a:gd name="connsiteY19" fmla="*/ 137599 h 256381"/>
                    <a:gd name="connsiteX20" fmla="*/ 177698 w 1672910"/>
                    <a:gd name="connsiteY20" fmla="*/ 118913 h 256381"/>
                    <a:gd name="connsiteX21" fmla="*/ 102436 w 1672910"/>
                    <a:gd name="connsiteY21" fmla="*/ 78164 h 256381"/>
                    <a:gd name="connsiteX22" fmla="*/ 66537 w 1672910"/>
                    <a:gd name="connsiteY22" fmla="*/ 54325 h 256381"/>
                    <a:gd name="connsiteX23" fmla="*/ 32630 w 1672910"/>
                    <a:gd name="connsiteY23" fmla="*/ 28342 h 256381"/>
                    <a:gd name="connsiteX24" fmla="*/ 10631 w 1672910"/>
                    <a:gd name="connsiteY24" fmla="*/ 10371 h 256381"/>
                    <a:gd name="connsiteX25" fmla="*/ 390 w 1672910"/>
                    <a:gd name="connsiteY25" fmla="*/ 1949 h 256381"/>
                    <a:gd name="connsiteX26" fmla="*/ 238 w 1672910"/>
                    <a:gd name="connsiteY26" fmla="*/ 433 h 256381"/>
                    <a:gd name="connsiteX27" fmla="*/ 1754 w 1672910"/>
                    <a:gd name="connsiteY27" fmla="*/ 281 h 256381"/>
                    <a:gd name="connsiteX28" fmla="*/ 11995 w 1672910"/>
                    <a:gd name="connsiteY28" fmla="*/ 8704 h 256381"/>
                    <a:gd name="connsiteX29" fmla="*/ 33972 w 1672910"/>
                    <a:gd name="connsiteY29" fmla="*/ 26675 h 256381"/>
                    <a:gd name="connsiteX30" fmla="*/ 67771 w 1672910"/>
                    <a:gd name="connsiteY30" fmla="*/ 52593 h 256381"/>
                    <a:gd name="connsiteX31" fmla="*/ 103562 w 1672910"/>
                    <a:gd name="connsiteY31" fmla="*/ 76345 h 256381"/>
                    <a:gd name="connsiteX32" fmla="*/ 178499 w 1672910"/>
                    <a:gd name="connsiteY32" fmla="*/ 116921 h 256381"/>
                    <a:gd name="connsiteX33" fmla="*/ 220180 w 1672910"/>
                    <a:gd name="connsiteY33" fmla="*/ 135628 h 256381"/>
                    <a:gd name="connsiteX34" fmla="*/ 258266 w 1672910"/>
                    <a:gd name="connsiteY34" fmla="*/ 152820 h 256381"/>
                    <a:gd name="connsiteX35" fmla="*/ 288535 w 1672910"/>
                    <a:gd name="connsiteY35" fmla="*/ 164556 h 256381"/>
                    <a:gd name="connsiteX36" fmla="*/ 298712 w 1672910"/>
                    <a:gd name="connsiteY36" fmla="*/ 168323 h 256381"/>
                    <a:gd name="connsiteX37" fmla="*/ 308238 w 1672910"/>
                    <a:gd name="connsiteY37" fmla="*/ 171917 h 256381"/>
                    <a:gd name="connsiteX38" fmla="*/ 339915 w 1672910"/>
                    <a:gd name="connsiteY38" fmla="*/ 183566 h 256381"/>
                    <a:gd name="connsiteX39" fmla="*/ 380838 w 1672910"/>
                    <a:gd name="connsiteY39" fmla="*/ 195821 h 256381"/>
                    <a:gd name="connsiteX40" fmla="*/ 399112 w 1672910"/>
                    <a:gd name="connsiteY40" fmla="*/ 200021 h 256381"/>
                    <a:gd name="connsiteX41" fmla="*/ 423514 w 1672910"/>
                    <a:gd name="connsiteY41" fmla="*/ 205694 h 256381"/>
                    <a:gd name="connsiteX42" fmla="*/ 432023 w 1672910"/>
                    <a:gd name="connsiteY42" fmla="*/ 207795 h 256381"/>
                    <a:gd name="connsiteX43" fmla="*/ 465952 w 1672910"/>
                    <a:gd name="connsiteY43" fmla="*/ 215957 h 256381"/>
                    <a:gd name="connsiteX44" fmla="*/ 508931 w 1672910"/>
                    <a:gd name="connsiteY44" fmla="*/ 224250 h 256381"/>
                    <a:gd name="connsiteX45" fmla="*/ 532402 w 1672910"/>
                    <a:gd name="connsiteY45" fmla="*/ 228516 h 256381"/>
                    <a:gd name="connsiteX46" fmla="*/ 595063 w 1672910"/>
                    <a:gd name="connsiteY46" fmla="*/ 238757 h 256381"/>
                    <a:gd name="connsiteX47" fmla="*/ 630139 w 1672910"/>
                    <a:gd name="connsiteY47" fmla="*/ 241983 h 256381"/>
                    <a:gd name="connsiteX48" fmla="*/ 639168 w 1672910"/>
                    <a:gd name="connsiteY48" fmla="*/ 242698 h 256381"/>
                    <a:gd name="connsiteX49" fmla="*/ 646811 w 1672910"/>
                    <a:gd name="connsiteY49" fmla="*/ 243304 h 256381"/>
                    <a:gd name="connsiteX50" fmla="*/ 683620 w 1672910"/>
                    <a:gd name="connsiteY50" fmla="*/ 246205 h 256381"/>
                    <a:gd name="connsiteX51" fmla="*/ 772523 w 1672910"/>
                    <a:gd name="connsiteY51" fmla="*/ 252030 h 256381"/>
                    <a:gd name="connsiteX52" fmla="*/ 861167 w 1672910"/>
                    <a:gd name="connsiteY52" fmla="*/ 254152 h 256381"/>
                    <a:gd name="connsiteX53" fmla="*/ 950221 w 1672910"/>
                    <a:gd name="connsiteY53" fmla="*/ 251120 h 256381"/>
                    <a:gd name="connsiteX54" fmla="*/ 1038151 w 1672910"/>
                    <a:gd name="connsiteY54" fmla="*/ 244885 h 256381"/>
                    <a:gd name="connsiteX55" fmla="*/ 1048262 w 1672910"/>
                    <a:gd name="connsiteY55" fmla="*/ 244062 h 256381"/>
                    <a:gd name="connsiteX56" fmla="*/ 1123265 w 1672910"/>
                    <a:gd name="connsiteY56" fmla="*/ 236050 h 256381"/>
                    <a:gd name="connsiteX57" fmla="*/ 1166742 w 1672910"/>
                    <a:gd name="connsiteY57" fmla="*/ 228234 h 256381"/>
                    <a:gd name="connsiteX58" fmla="*/ 1181379 w 1672910"/>
                    <a:gd name="connsiteY58" fmla="*/ 225506 h 256381"/>
                    <a:gd name="connsiteX59" fmla="*/ 1209050 w 1672910"/>
                    <a:gd name="connsiteY59" fmla="*/ 220180 h 256381"/>
                    <a:gd name="connsiteX60" fmla="*/ 1270347 w 1672910"/>
                    <a:gd name="connsiteY60" fmla="*/ 205196 h 256381"/>
                    <a:gd name="connsiteX61" fmla="*/ 1293103 w 1672910"/>
                    <a:gd name="connsiteY61" fmla="*/ 199242 h 256381"/>
                    <a:gd name="connsiteX62" fmla="*/ 1332900 w 1672910"/>
                    <a:gd name="connsiteY62" fmla="*/ 187528 h 256381"/>
                    <a:gd name="connsiteX63" fmla="*/ 1373497 w 1672910"/>
                    <a:gd name="connsiteY63" fmla="*/ 172220 h 256381"/>
                    <a:gd name="connsiteX64" fmla="*/ 1382505 w 1672910"/>
                    <a:gd name="connsiteY64" fmla="*/ 168669 h 256381"/>
                    <a:gd name="connsiteX65" fmla="*/ 1413272 w 1672910"/>
                    <a:gd name="connsiteY65" fmla="*/ 156219 h 256381"/>
                    <a:gd name="connsiteX66" fmla="*/ 1453263 w 1672910"/>
                    <a:gd name="connsiteY66" fmla="*/ 137794 h 256381"/>
                    <a:gd name="connsiteX67" fmla="*/ 1468182 w 1672910"/>
                    <a:gd name="connsiteY67" fmla="*/ 130648 h 256381"/>
                    <a:gd name="connsiteX68" fmla="*/ 1529435 w 1672910"/>
                    <a:gd name="connsiteY68" fmla="*/ 99556 h 256381"/>
                    <a:gd name="connsiteX69" fmla="*/ 1602901 w 1672910"/>
                    <a:gd name="connsiteY69" fmla="*/ 52788 h 256381"/>
                    <a:gd name="connsiteX70" fmla="*/ 1671148 w 1672910"/>
                    <a:gd name="connsiteY70" fmla="*/ 238 h 256381"/>
                    <a:gd name="connsiteX71" fmla="*/ 1672664 w 1672910"/>
                    <a:gd name="connsiteY71" fmla="*/ 390 h 256381"/>
                    <a:gd name="connsiteX72" fmla="*/ 1672512 w 1672910"/>
                    <a:gd name="connsiteY72" fmla="*/ 1905 h 256381"/>
                    <a:gd name="connsiteX73" fmla="*/ 1604157 w 1672910"/>
                    <a:gd name="connsiteY73" fmla="*/ 54541 h 256381"/>
                    <a:gd name="connsiteX74" fmla="*/ 1530518 w 1672910"/>
                    <a:gd name="connsiteY74" fmla="*/ 101418 h 256381"/>
                    <a:gd name="connsiteX75" fmla="*/ 1469113 w 1672910"/>
                    <a:gd name="connsiteY75" fmla="*/ 132597 h 256381"/>
                    <a:gd name="connsiteX76" fmla="*/ 1454195 w 1672910"/>
                    <a:gd name="connsiteY76" fmla="*/ 139721 h 256381"/>
                    <a:gd name="connsiteX77" fmla="*/ 1414117 w 1672910"/>
                    <a:gd name="connsiteY77" fmla="*/ 158190 h 256381"/>
                    <a:gd name="connsiteX78" fmla="*/ 1383284 w 1672910"/>
                    <a:gd name="connsiteY78" fmla="*/ 170683 h 256381"/>
                    <a:gd name="connsiteX79" fmla="*/ 1374277 w 1672910"/>
                    <a:gd name="connsiteY79" fmla="*/ 174234 h 256381"/>
                    <a:gd name="connsiteX80" fmla="*/ 1333593 w 1672910"/>
                    <a:gd name="connsiteY80" fmla="*/ 189585 h 256381"/>
                    <a:gd name="connsiteX81" fmla="*/ 1293623 w 1672910"/>
                    <a:gd name="connsiteY81" fmla="*/ 201364 h 256381"/>
                    <a:gd name="connsiteX82" fmla="*/ 1270867 w 1672910"/>
                    <a:gd name="connsiteY82" fmla="*/ 207297 h 256381"/>
                    <a:gd name="connsiteX83" fmla="*/ 1209462 w 1672910"/>
                    <a:gd name="connsiteY83" fmla="*/ 222323 h 256381"/>
                    <a:gd name="connsiteX84" fmla="*/ 1181747 w 1672910"/>
                    <a:gd name="connsiteY84" fmla="*/ 227649 h 256381"/>
                    <a:gd name="connsiteX85" fmla="*/ 1167132 w 1672910"/>
                    <a:gd name="connsiteY85" fmla="*/ 230378 h 256381"/>
                    <a:gd name="connsiteX86" fmla="*/ 1123589 w 1672910"/>
                    <a:gd name="connsiteY86" fmla="*/ 238194 h 256381"/>
                    <a:gd name="connsiteX87" fmla="*/ 1048414 w 1672910"/>
                    <a:gd name="connsiteY87" fmla="*/ 246227 h 256381"/>
                    <a:gd name="connsiteX88" fmla="*/ 1038302 w 1672910"/>
                    <a:gd name="connsiteY88" fmla="*/ 247050 h 256381"/>
                    <a:gd name="connsiteX89" fmla="*/ 950330 w 1672910"/>
                    <a:gd name="connsiteY89" fmla="*/ 253307 h 256381"/>
                    <a:gd name="connsiteX90" fmla="*/ 861167 w 1672910"/>
                    <a:gd name="connsiteY90" fmla="*/ 256338 h 256381"/>
                    <a:gd name="connsiteX91" fmla="*/ 852354 w 1672910"/>
                    <a:gd name="connsiteY91" fmla="*/ 256382 h 2563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1672910" h="256381">
                      <a:moveTo>
                        <a:pt x="852354" y="256382"/>
                      </a:moveTo>
                      <a:cubicBezTo>
                        <a:pt x="827736" y="256382"/>
                        <a:pt x="801494" y="255667"/>
                        <a:pt x="772458" y="254217"/>
                      </a:cubicBezTo>
                      <a:cubicBezTo>
                        <a:pt x="746519" y="252918"/>
                        <a:pt x="718263" y="251077"/>
                        <a:pt x="683490" y="248392"/>
                      </a:cubicBezTo>
                      <a:cubicBezTo>
                        <a:pt x="671213" y="247439"/>
                        <a:pt x="658937" y="246465"/>
                        <a:pt x="646682" y="245491"/>
                      </a:cubicBezTo>
                      <a:lnTo>
                        <a:pt x="639038" y="244885"/>
                      </a:lnTo>
                      <a:cubicBezTo>
                        <a:pt x="636029" y="244646"/>
                        <a:pt x="633019" y="244408"/>
                        <a:pt x="630009" y="244170"/>
                      </a:cubicBezTo>
                      <a:cubicBezTo>
                        <a:pt x="618469" y="243282"/>
                        <a:pt x="606539" y="242373"/>
                        <a:pt x="594825" y="240944"/>
                      </a:cubicBezTo>
                      <a:cubicBezTo>
                        <a:pt x="573757" y="238389"/>
                        <a:pt x="552538" y="234470"/>
                        <a:pt x="532034" y="230681"/>
                      </a:cubicBezTo>
                      <a:cubicBezTo>
                        <a:pt x="524218" y="229230"/>
                        <a:pt x="516401" y="227801"/>
                        <a:pt x="508585" y="226415"/>
                      </a:cubicBezTo>
                      <a:cubicBezTo>
                        <a:pt x="495247" y="224077"/>
                        <a:pt x="480112" y="221414"/>
                        <a:pt x="465497" y="218101"/>
                      </a:cubicBezTo>
                      <a:cubicBezTo>
                        <a:pt x="454130" y="215524"/>
                        <a:pt x="442654" y="212688"/>
                        <a:pt x="431525" y="209916"/>
                      </a:cubicBezTo>
                      <a:lnTo>
                        <a:pt x="423016" y="207816"/>
                      </a:lnTo>
                      <a:cubicBezTo>
                        <a:pt x="414918" y="205824"/>
                        <a:pt x="406647" y="203962"/>
                        <a:pt x="398657" y="202143"/>
                      </a:cubicBezTo>
                      <a:cubicBezTo>
                        <a:pt x="392552" y="200758"/>
                        <a:pt x="386446" y="199394"/>
                        <a:pt x="380361" y="197943"/>
                      </a:cubicBezTo>
                      <a:cubicBezTo>
                        <a:pt x="367911" y="194998"/>
                        <a:pt x="354834" y="191079"/>
                        <a:pt x="339223" y="185623"/>
                      </a:cubicBezTo>
                      <a:cubicBezTo>
                        <a:pt x="328591" y="181899"/>
                        <a:pt x="317874" y="177871"/>
                        <a:pt x="307502" y="173952"/>
                      </a:cubicBezTo>
                      <a:cubicBezTo>
                        <a:pt x="304319" y="172762"/>
                        <a:pt x="301158" y="171549"/>
                        <a:pt x="297975" y="170358"/>
                      </a:cubicBezTo>
                      <a:cubicBezTo>
                        <a:pt x="294598" y="169081"/>
                        <a:pt x="291198" y="167847"/>
                        <a:pt x="287799" y="166591"/>
                      </a:cubicBezTo>
                      <a:cubicBezTo>
                        <a:pt x="277796" y="162910"/>
                        <a:pt x="267446" y="159099"/>
                        <a:pt x="257443" y="154834"/>
                      </a:cubicBezTo>
                      <a:cubicBezTo>
                        <a:pt x="244603" y="149356"/>
                        <a:pt x="231742" y="143380"/>
                        <a:pt x="219292" y="137599"/>
                      </a:cubicBezTo>
                      <a:cubicBezTo>
                        <a:pt x="205738" y="131298"/>
                        <a:pt x="191707" y="124781"/>
                        <a:pt x="177698" y="118913"/>
                      </a:cubicBezTo>
                      <a:cubicBezTo>
                        <a:pt x="149421" y="107091"/>
                        <a:pt x="123785" y="91675"/>
                        <a:pt x="102436" y="78164"/>
                      </a:cubicBezTo>
                      <a:cubicBezTo>
                        <a:pt x="91437" y="71213"/>
                        <a:pt x="78683" y="63051"/>
                        <a:pt x="66537" y="54325"/>
                      </a:cubicBezTo>
                      <a:cubicBezTo>
                        <a:pt x="56339" y="47007"/>
                        <a:pt x="45556" y="38735"/>
                        <a:pt x="32630" y="28342"/>
                      </a:cubicBezTo>
                      <a:cubicBezTo>
                        <a:pt x="25246" y="22410"/>
                        <a:pt x="17820" y="16282"/>
                        <a:pt x="10631" y="10371"/>
                      </a:cubicBezTo>
                      <a:cubicBezTo>
                        <a:pt x="7210" y="7557"/>
                        <a:pt x="3811" y="4742"/>
                        <a:pt x="390" y="1949"/>
                      </a:cubicBezTo>
                      <a:cubicBezTo>
                        <a:pt x="-65" y="1581"/>
                        <a:pt x="-130" y="888"/>
                        <a:pt x="238" y="433"/>
                      </a:cubicBezTo>
                      <a:cubicBezTo>
                        <a:pt x="628" y="-22"/>
                        <a:pt x="1299" y="-87"/>
                        <a:pt x="1754" y="281"/>
                      </a:cubicBezTo>
                      <a:cubicBezTo>
                        <a:pt x="5175" y="3075"/>
                        <a:pt x="8596" y="5889"/>
                        <a:pt x="11995" y="8704"/>
                      </a:cubicBezTo>
                      <a:cubicBezTo>
                        <a:pt x="19184" y="14615"/>
                        <a:pt x="26610" y="20743"/>
                        <a:pt x="33972" y="26675"/>
                      </a:cubicBezTo>
                      <a:cubicBezTo>
                        <a:pt x="46877" y="37068"/>
                        <a:pt x="57616" y="45296"/>
                        <a:pt x="67771" y="52593"/>
                      </a:cubicBezTo>
                      <a:cubicBezTo>
                        <a:pt x="79874" y="61275"/>
                        <a:pt x="92606" y="69416"/>
                        <a:pt x="103562" y="76345"/>
                      </a:cubicBezTo>
                      <a:cubicBezTo>
                        <a:pt x="124846" y="89813"/>
                        <a:pt x="150373" y="105142"/>
                        <a:pt x="178499" y="116921"/>
                      </a:cubicBezTo>
                      <a:cubicBezTo>
                        <a:pt x="192552" y="122810"/>
                        <a:pt x="206604" y="129328"/>
                        <a:pt x="220180" y="135628"/>
                      </a:cubicBezTo>
                      <a:cubicBezTo>
                        <a:pt x="232608" y="141409"/>
                        <a:pt x="245447" y="147364"/>
                        <a:pt x="258266" y="152820"/>
                      </a:cubicBezTo>
                      <a:cubicBezTo>
                        <a:pt x="268225" y="157064"/>
                        <a:pt x="278553" y="160853"/>
                        <a:pt x="288535" y="164556"/>
                      </a:cubicBezTo>
                      <a:cubicBezTo>
                        <a:pt x="291934" y="165811"/>
                        <a:pt x="295334" y="167067"/>
                        <a:pt x="298712" y="168323"/>
                      </a:cubicBezTo>
                      <a:cubicBezTo>
                        <a:pt x="301894" y="169514"/>
                        <a:pt x="305056" y="170705"/>
                        <a:pt x="308238" y="171917"/>
                      </a:cubicBezTo>
                      <a:cubicBezTo>
                        <a:pt x="318588" y="175814"/>
                        <a:pt x="329284" y="179863"/>
                        <a:pt x="339915" y="183566"/>
                      </a:cubicBezTo>
                      <a:cubicBezTo>
                        <a:pt x="355440" y="188979"/>
                        <a:pt x="368453" y="192876"/>
                        <a:pt x="380838" y="195821"/>
                      </a:cubicBezTo>
                      <a:cubicBezTo>
                        <a:pt x="386922" y="197272"/>
                        <a:pt x="393028" y="198636"/>
                        <a:pt x="399112" y="200021"/>
                      </a:cubicBezTo>
                      <a:cubicBezTo>
                        <a:pt x="407123" y="201819"/>
                        <a:pt x="415394" y="203702"/>
                        <a:pt x="423514" y="205694"/>
                      </a:cubicBezTo>
                      <a:lnTo>
                        <a:pt x="432023" y="207795"/>
                      </a:lnTo>
                      <a:cubicBezTo>
                        <a:pt x="443131" y="210544"/>
                        <a:pt x="454606" y="213403"/>
                        <a:pt x="465952" y="215957"/>
                      </a:cubicBezTo>
                      <a:cubicBezTo>
                        <a:pt x="480524" y="219248"/>
                        <a:pt x="495615" y="221912"/>
                        <a:pt x="508931" y="224250"/>
                      </a:cubicBezTo>
                      <a:cubicBezTo>
                        <a:pt x="516769" y="225636"/>
                        <a:pt x="524586" y="227065"/>
                        <a:pt x="532402" y="228516"/>
                      </a:cubicBezTo>
                      <a:cubicBezTo>
                        <a:pt x="552885" y="232305"/>
                        <a:pt x="574039" y="236202"/>
                        <a:pt x="595063" y="238757"/>
                      </a:cubicBezTo>
                      <a:cubicBezTo>
                        <a:pt x="606712" y="240164"/>
                        <a:pt x="618621" y="241095"/>
                        <a:pt x="630139" y="241983"/>
                      </a:cubicBezTo>
                      <a:cubicBezTo>
                        <a:pt x="633149" y="242221"/>
                        <a:pt x="636159" y="242438"/>
                        <a:pt x="639168" y="242698"/>
                      </a:cubicBezTo>
                      <a:lnTo>
                        <a:pt x="646811" y="243304"/>
                      </a:lnTo>
                      <a:cubicBezTo>
                        <a:pt x="659088" y="244278"/>
                        <a:pt x="671343" y="245274"/>
                        <a:pt x="683620" y="246205"/>
                      </a:cubicBezTo>
                      <a:cubicBezTo>
                        <a:pt x="718371" y="248890"/>
                        <a:pt x="746606" y="250731"/>
                        <a:pt x="772523" y="252030"/>
                      </a:cubicBezTo>
                      <a:cubicBezTo>
                        <a:pt x="805023" y="253654"/>
                        <a:pt x="834015" y="254347"/>
                        <a:pt x="861167" y="254152"/>
                      </a:cubicBezTo>
                      <a:cubicBezTo>
                        <a:pt x="888297" y="253957"/>
                        <a:pt x="917440" y="252961"/>
                        <a:pt x="950221" y="251120"/>
                      </a:cubicBezTo>
                      <a:cubicBezTo>
                        <a:pt x="975922" y="249670"/>
                        <a:pt x="1003854" y="247678"/>
                        <a:pt x="1038151" y="244885"/>
                      </a:cubicBezTo>
                      <a:lnTo>
                        <a:pt x="1048262" y="244062"/>
                      </a:lnTo>
                      <a:cubicBezTo>
                        <a:pt x="1072924" y="242070"/>
                        <a:pt x="1098430" y="240013"/>
                        <a:pt x="1123265" y="236050"/>
                      </a:cubicBezTo>
                      <a:cubicBezTo>
                        <a:pt x="1137858" y="233712"/>
                        <a:pt x="1152170" y="231027"/>
                        <a:pt x="1166742" y="228234"/>
                      </a:cubicBezTo>
                      <a:cubicBezTo>
                        <a:pt x="1171614" y="227303"/>
                        <a:pt x="1176507" y="226394"/>
                        <a:pt x="1181379" y="225506"/>
                      </a:cubicBezTo>
                      <a:cubicBezTo>
                        <a:pt x="1190473" y="223817"/>
                        <a:pt x="1199848" y="222085"/>
                        <a:pt x="1209050" y="220180"/>
                      </a:cubicBezTo>
                      <a:cubicBezTo>
                        <a:pt x="1229641" y="215914"/>
                        <a:pt x="1250341" y="210458"/>
                        <a:pt x="1270347" y="205196"/>
                      </a:cubicBezTo>
                      <a:cubicBezTo>
                        <a:pt x="1277925" y="203204"/>
                        <a:pt x="1285504" y="201191"/>
                        <a:pt x="1293103" y="199242"/>
                      </a:cubicBezTo>
                      <a:cubicBezTo>
                        <a:pt x="1308779" y="195236"/>
                        <a:pt x="1321424" y="191512"/>
                        <a:pt x="1332900" y="187528"/>
                      </a:cubicBezTo>
                      <a:cubicBezTo>
                        <a:pt x="1346714" y="182743"/>
                        <a:pt x="1360571" y="177330"/>
                        <a:pt x="1373497" y="172220"/>
                      </a:cubicBezTo>
                      <a:cubicBezTo>
                        <a:pt x="1376507" y="171029"/>
                        <a:pt x="1379495" y="169860"/>
                        <a:pt x="1382505" y="168669"/>
                      </a:cubicBezTo>
                      <a:cubicBezTo>
                        <a:pt x="1392638" y="164685"/>
                        <a:pt x="1403117" y="160572"/>
                        <a:pt x="1413272" y="156219"/>
                      </a:cubicBezTo>
                      <a:cubicBezTo>
                        <a:pt x="1427498" y="150114"/>
                        <a:pt x="1441485" y="143488"/>
                        <a:pt x="1453263" y="137794"/>
                      </a:cubicBezTo>
                      <a:cubicBezTo>
                        <a:pt x="1458222" y="135412"/>
                        <a:pt x="1463202" y="133030"/>
                        <a:pt x="1468182" y="130648"/>
                      </a:cubicBezTo>
                      <a:cubicBezTo>
                        <a:pt x="1488535" y="120948"/>
                        <a:pt x="1509580" y="110923"/>
                        <a:pt x="1529435" y="99556"/>
                      </a:cubicBezTo>
                      <a:cubicBezTo>
                        <a:pt x="1554573" y="85157"/>
                        <a:pt x="1579300" y="69416"/>
                        <a:pt x="1602901" y="52788"/>
                      </a:cubicBezTo>
                      <a:cubicBezTo>
                        <a:pt x="1623275" y="38432"/>
                        <a:pt x="1644321" y="22215"/>
                        <a:pt x="1671148" y="238"/>
                      </a:cubicBezTo>
                      <a:cubicBezTo>
                        <a:pt x="1671603" y="-130"/>
                        <a:pt x="1672296" y="-65"/>
                        <a:pt x="1672664" y="390"/>
                      </a:cubicBezTo>
                      <a:cubicBezTo>
                        <a:pt x="1673053" y="844"/>
                        <a:pt x="1672967" y="1537"/>
                        <a:pt x="1672512" y="1905"/>
                      </a:cubicBezTo>
                      <a:cubicBezTo>
                        <a:pt x="1645642" y="23925"/>
                        <a:pt x="1624574" y="40165"/>
                        <a:pt x="1604157" y="54541"/>
                      </a:cubicBezTo>
                      <a:cubicBezTo>
                        <a:pt x="1580491" y="71213"/>
                        <a:pt x="1555721" y="86976"/>
                        <a:pt x="1530518" y="101418"/>
                      </a:cubicBezTo>
                      <a:cubicBezTo>
                        <a:pt x="1510577" y="112829"/>
                        <a:pt x="1489509" y="122875"/>
                        <a:pt x="1469113" y="132597"/>
                      </a:cubicBezTo>
                      <a:cubicBezTo>
                        <a:pt x="1464133" y="134957"/>
                        <a:pt x="1459153" y="137339"/>
                        <a:pt x="1454195" y="139721"/>
                      </a:cubicBezTo>
                      <a:cubicBezTo>
                        <a:pt x="1442373" y="145415"/>
                        <a:pt x="1428385" y="152062"/>
                        <a:pt x="1414117" y="158190"/>
                      </a:cubicBezTo>
                      <a:cubicBezTo>
                        <a:pt x="1403919" y="162563"/>
                        <a:pt x="1393439" y="166677"/>
                        <a:pt x="1383284" y="170683"/>
                      </a:cubicBezTo>
                      <a:cubicBezTo>
                        <a:pt x="1380274" y="171852"/>
                        <a:pt x="1377287" y="173043"/>
                        <a:pt x="1374277" y="174234"/>
                      </a:cubicBezTo>
                      <a:cubicBezTo>
                        <a:pt x="1361329" y="179365"/>
                        <a:pt x="1347450" y="184778"/>
                        <a:pt x="1333593" y="189585"/>
                      </a:cubicBezTo>
                      <a:cubicBezTo>
                        <a:pt x="1322074" y="193591"/>
                        <a:pt x="1309364" y="197337"/>
                        <a:pt x="1293623" y="201364"/>
                      </a:cubicBezTo>
                      <a:cubicBezTo>
                        <a:pt x="1286023" y="203313"/>
                        <a:pt x="1278445" y="205305"/>
                        <a:pt x="1270867" y="207297"/>
                      </a:cubicBezTo>
                      <a:cubicBezTo>
                        <a:pt x="1250839" y="212580"/>
                        <a:pt x="1230118" y="218036"/>
                        <a:pt x="1209462" y="222323"/>
                      </a:cubicBezTo>
                      <a:cubicBezTo>
                        <a:pt x="1200259" y="224229"/>
                        <a:pt x="1190841" y="225961"/>
                        <a:pt x="1181747" y="227649"/>
                      </a:cubicBezTo>
                      <a:cubicBezTo>
                        <a:pt x="1176875" y="228559"/>
                        <a:pt x="1171982" y="229447"/>
                        <a:pt x="1167132" y="230378"/>
                      </a:cubicBezTo>
                      <a:cubicBezTo>
                        <a:pt x="1152538" y="233171"/>
                        <a:pt x="1138226" y="235856"/>
                        <a:pt x="1123589" y="238194"/>
                      </a:cubicBezTo>
                      <a:cubicBezTo>
                        <a:pt x="1098668" y="242178"/>
                        <a:pt x="1073119" y="244235"/>
                        <a:pt x="1048414" y="246227"/>
                      </a:cubicBezTo>
                      <a:lnTo>
                        <a:pt x="1038302" y="247050"/>
                      </a:lnTo>
                      <a:cubicBezTo>
                        <a:pt x="1003984" y="249865"/>
                        <a:pt x="976031" y="251856"/>
                        <a:pt x="950330" y="253307"/>
                      </a:cubicBezTo>
                      <a:cubicBezTo>
                        <a:pt x="917505" y="255169"/>
                        <a:pt x="888340" y="256165"/>
                        <a:pt x="861167" y="256338"/>
                      </a:cubicBezTo>
                      <a:cubicBezTo>
                        <a:pt x="858287" y="256382"/>
                        <a:pt x="855321" y="256382"/>
                        <a:pt x="852354" y="25638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3" name="任意多边形: 形状 112">
                  <a:extLst>
                    <a:ext uri="{FF2B5EF4-FFF2-40B4-BE49-F238E27FC236}">
                      <a16:creationId xmlns:a16="http://schemas.microsoft.com/office/drawing/2014/main" id="{3CF66FA9-2852-7CD3-46AA-5913DE9B3B90}"/>
                    </a:ext>
                  </a:extLst>
                </p:cNvPr>
                <p:cNvSpPr/>
                <p:nvPr/>
              </p:nvSpPr>
              <p:spPr>
                <a:xfrm>
                  <a:off x="6660916" y="2788459"/>
                  <a:ext cx="1604879" cy="293375"/>
                </a:xfrm>
                <a:custGeom>
                  <a:avLst/>
                  <a:gdLst>
                    <a:gd name="connsiteX0" fmla="*/ 808123 w 1604879"/>
                    <a:gd name="connsiteY0" fmla="*/ 293375 h 293375"/>
                    <a:gd name="connsiteX1" fmla="*/ 738014 w 1604879"/>
                    <a:gd name="connsiteY1" fmla="*/ 291881 h 293375"/>
                    <a:gd name="connsiteX2" fmla="*/ 651731 w 1604879"/>
                    <a:gd name="connsiteY2" fmla="*/ 285104 h 293375"/>
                    <a:gd name="connsiteX3" fmla="*/ 565924 w 1604879"/>
                    <a:gd name="connsiteY3" fmla="*/ 273888 h 293375"/>
                    <a:gd name="connsiteX4" fmla="*/ 482715 w 1604879"/>
                    <a:gd name="connsiteY4" fmla="*/ 255701 h 293375"/>
                    <a:gd name="connsiteX5" fmla="*/ 479770 w 1604879"/>
                    <a:gd name="connsiteY5" fmla="*/ 254986 h 293375"/>
                    <a:gd name="connsiteX6" fmla="*/ 441662 w 1604879"/>
                    <a:gd name="connsiteY6" fmla="*/ 244961 h 293375"/>
                    <a:gd name="connsiteX7" fmla="*/ 400978 w 1604879"/>
                    <a:gd name="connsiteY7" fmla="*/ 232316 h 293375"/>
                    <a:gd name="connsiteX8" fmla="*/ 360446 w 1604879"/>
                    <a:gd name="connsiteY8" fmla="*/ 218957 h 293375"/>
                    <a:gd name="connsiteX9" fmla="*/ 321104 w 1604879"/>
                    <a:gd name="connsiteY9" fmla="*/ 203844 h 293375"/>
                    <a:gd name="connsiteX10" fmla="*/ 282238 w 1604879"/>
                    <a:gd name="connsiteY10" fmla="*/ 186587 h 293375"/>
                    <a:gd name="connsiteX11" fmla="*/ 271759 w 1604879"/>
                    <a:gd name="connsiteY11" fmla="*/ 181781 h 293375"/>
                    <a:gd name="connsiteX12" fmla="*/ 243828 w 1604879"/>
                    <a:gd name="connsiteY12" fmla="*/ 168486 h 293375"/>
                    <a:gd name="connsiteX13" fmla="*/ 200848 w 1604879"/>
                    <a:gd name="connsiteY13" fmla="*/ 145102 h 293375"/>
                    <a:gd name="connsiteX14" fmla="*/ 169669 w 1604879"/>
                    <a:gd name="connsiteY14" fmla="*/ 127910 h 293375"/>
                    <a:gd name="connsiteX15" fmla="*/ 98521 w 1604879"/>
                    <a:gd name="connsiteY15" fmla="*/ 82116 h 293375"/>
                    <a:gd name="connsiteX16" fmla="*/ 31551 w 1604879"/>
                    <a:gd name="connsiteY16" fmla="*/ 29545 h 293375"/>
                    <a:gd name="connsiteX17" fmla="*/ 350 w 1604879"/>
                    <a:gd name="connsiteY17" fmla="*/ 1895 h 293375"/>
                    <a:gd name="connsiteX18" fmla="*/ 285 w 1604879"/>
                    <a:gd name="connsiteY18" fmla="*/ 358 h 293375"/>
                    <a:gd name="connsiteX19" fmla="*/ 1823 w 1604879"/>
                    <a:gd name="connsiteY19" fmla="*/ 293 h 293375"/>
                    <a:gd name="connsiteX20" fmla="*/ 32980 w 1604879"/>
                    <a:gd name="connsiteY20" fmla="*/ 27899 h 293375"/>
                    <a:gd name="connsiteX21" fmla="*/ 99820 w 1604879"/>
                    <a:gd name="connsiteY21" fmla="*/ 80362 h 293375"/>
                    <a:gd name="connsiteX22" fmla="*/ 170709 w 1604879"/>
                    <a:gd name="connsiteY22" fmla="*/ 126005 h 293375"/>
                    <a:gd name="connsiteX23" fmla="*/ 201931 w 1604879"/>
                    <a:gd name="connsiteY23" fmla="*/ 143218 h 293375"/>
                    <a:gd name="connsiteX24" fmla="*/ 244845 w 1604879"/>
                    <a:gd name="connsiteY24" fmla="*/ 166581 h 293375"/>
                    <a:gd name="connsiteX25" fmla="*/ 272690 w 1604879"/>
                    <a:gd name="connsiteY25" fmla="*/ 179832 h 293375"/>
                    <a:gd name="connsiteX26" fmla="*/ 283169 w 1604879"/>
                    <a:gd name="connsiteY26" fmla="*/ 184660 h 293375"/>
                    <a:gd name="connsiteX27" fmla="*/ 321948 w 1604879"/>
                    <a:gd name="connsiteY27" fmla="*/ 201874 h 293375"/>
                    <a:gd name="connsiteX28" fmla="*/ 361117 w 1604879"/>
                    <a:gd name="connsiteY28" fmla="*/ 216943 h 293375"/>
                    <a:gd name="connsiteX29" fmla="*/ 401649 w 1604879"/>
                    <a:gd name="connsiteY29" fmla="*/ 230303 h 293375"/>
                    <a:gd name="connsiteX30" fmla="*/ 442269 w 1604879"/>
                    <a:gd name="connsiteY30" fmla="*/ 242926 h 293375"/>
                    <a:gd name="connsiteX31" fmla="*/ 480290 w 1604879"/>
                    <a:gd name="connsiteY31" fmla="*/ 252929 h 293375"/>
                    <a:gd name="connsiteX32" fmla="*/ 483234 w 1604879"/>
                    <a:gd name="connsiteY32" fmla="*/ 253644 h 293375"/>
                    <a:gd name="connsiteX33" fmla="*/ 566292 w 1604879"/>
                    <a:gd name="connsiteY33" fmla="*/ 271788 h 293375"/>
                    <a:gd name="connsiteX34" fmla="*/ 651969 w 1604879"/>
                    <a:gd name="connsiteY34" fmla="*/ 282982 h 293375"/>
                    <a:gd name="connsiteX35" fmla="*/ 738122 w 1604879"/>
                    <a:gd name="connsiteY35" fmla="*/ 289759 h 293375"/>
                    <a:gd name="connsiteX36" fmla="*/ 824687 w 1604879"/>
                    <a:gd name="connsiteY36" fmla="*/ 291188 h 293375"/>
                    <a:gd name="connsiteX37" fmla="*/ 911209 w 1604879"/>
                    <a:gd name="connsiteY37" fmla="*/ 287767 h 293375"/>
                    <a:gd name="connsiteX38" fmla="*/ 996821 w 1604879"/>
                    <a:gd name="connsiteY38" fmla="*/ 278868 h 293375"/>
                    <a:gd name="connsiteX39" fmla="*/ 1080398 w 1604879"/>
                    <a:gd name="connsiteY39" fmla="*/ 264903 h 293375"/>
                    <a:gd name="connsiteX40" fmla="*/ 1162307 w 1604879"/>
                    <a:gd name="connsiteY40" fmla="*/ 244701 h 293375"/>
                    <a:gd name="connsiteX41" fmla="*/ 1234365 w 1604879"/>
                    <a:gd name="connsiteY41" fmla="*/ 221425 h 293375"/>
                    <a:gd name="connsiteX42" fmla="*/ 1242680 w 1604879"/>
                    <a:gd name="connsiteY42" fmla="*/ 218611 h 293375"/>
                    <a:gd name="connsiteX43" fmla="*/ 1319978 w 1604879"/>
                    <a:gd name="connsiteY43" fmla="*/ 186609 h 293375"/>
                    <a:gd name="connsiteX44" fmla="*/ 1395240 w 1604879"/>
                    <a:gd name="connsiteY44" fmla="*/ 148588 h 293375"/>
                    <a:gd name="connsiteX45" fmla="*/ 1468099 w 1604879"/>
                    <a:gd name="connsiteY45" fmla="*/ 105327 h 293375"/>
                    <a:gd name="connsiteX46" fmla="*/ 1538079 w 1604879"/>
                    <a:gd name="connsiteY46" fmla="*/ 55268 h 293375"/>
                    <a:gd name="connsiteX47" fmla="*/ 1603056 w 1604879"/>
                    <a:gd name="connsiteY47" fmla="*/ 358 h 293375"/>
                    <a:gd name="connsiteX48" fmla="*/ 1604594 w 1604879"/>
                    <a:gd name="connsiteY48" fmla="*/ 423 h 293375"/>
                    <a:gd name="connsiteX49" fmla="*/ 1604529 w 1604879"/>
                    <a:gd name="connsiteY49" fmla="*/ 1960 h 293375"/>
                    <a:gd name="connsiteX50" fmla="*/ 1539421 w 1604879"/>
                    <a:gd name="connsiteY50" fmla="*/ 56978 h 293375"/>
                    <a:gd name="connsiteX51" fmla="*/ 1469312 w 1604879"/>
                    <a:gd name="connsiteY51" fmla="*/ 107146 h 293375"/>
                    <a:gd name="connsiteX52" fmla="*/ 1396323 w 1604879"/>
                    <a:gd name="connsiteY52" fmla="*/ 150493 h 293375"/>
                    <a:gd name="connsiteX53" fmla="*/ 1320930 w 1604879"/>
                    <a:gd name="connsiteY53" fmla="*/ 188579 h 293375"/>
                    <a:gd name="connsiteX54" fmla="*/ 1243394 w 1604879"/>
                    <a:gd name="connsiteY54" fmla="*/ 220668 h 293375"/>
                    <a:gd name="connsiteX55" fmla="*/ 1235080 w 1604879"/>
                    <a:gd name="connsiteY55" fmla="*/ 223482 h 293375"/>
                    <a:gd name="connsiteX56" fmla="*/ 1162914 w 1604879"/>
                    <a:gd name="connsiteY56" fmla="*/ 246780 h 293375"/>
                    <a:gd name="connsiteX57" fmla="*/ 1080852 w 1604879"/>
                    <a:gd name="connsiteY57" fmla="*/ 267025 h 293375"/>
                    <a:gd name="connsiteX58" fmla="*/ 997102 w 1604879"/>
                    <a:gd name="connsiteY58" fmla="*/ 281033 h 293375"/>
                    <a:gd name="connsiteX59" fmla="*/ 911360 w 1604879"/>
                    <a:gd name="connsiteY59" fmla="*/ 289954 h 293375"/>
                    <a:gd name="connsiteX60" fmla="*/ 824687 w 1604879"/>
                    <a:gd name="connsiteY60" fmla="*/ 293375 h 293375"/>
                    <a:gd name="connsiteX61" fmla="*/ 808123 w 1604879"/>
                    <a:gd name="connsiteY61" fmla="*/ 293375 h 293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604879" h="293375">
                      <a:moveTo>
                        <a:pt x="808123" y="293375"/>
                      </a:moveTo>
                      <a:cubicBezTo>
                        <a:pt x="781989" y="293375"/>
                        <a:pt x="759406" y="292899"/>
                        <a:pt x="738014" y="291881"/>
                      </a:cubicBezTo>
                      <a:cubicBezTo>
                        <a:pt x="709130" y="290517"/>
                        <a:pt x="680095" y="288244"/>
                        <a:pt x="651731" y="285104"/>
                      </a:cubicBezTo>
                      <a:cubicBezTo>
                        <a:pt x="625293" y="282181"/>
                        <a:pt x="595305" y="278847"/>
                        <a:pt x="565924" y="273888"/>
                      </a:cubicBezTo>
                      <a:cubicBezTo>
                        <a:pt x="538837" y="269298"/>
                        <a:pt x="512205" y="262954"/>
                        <a:pt x="482715" y="255701"/>
                      </a:cubicBezTo>
                      <a:lnTo>
                        <a:pt x="479770" y="254986"/>
                      </a:lnTo>
                      <a:cubicBezTo>
                        <a:pt x="467233" y="251912"/>
                        <a:pt x="454264" y="248729"/>
                        <a:pt x="441662" y="244961"/>
                      </a:cubicBezTo>
                      <a:cubicBezTo>
                        <a:pt x="428520" y="241021"/>
                        <a:pt x="414532" y="236798"/>
                        <a:pt x="400978" y="232316"/>
                      </a:cubicBezTo>
                      <a:cubicBezTo>
                        <a:pt x="387467" y="227856"/>
                        <a:pt x="373978" y="223396"/>
                        <a:pt x="360446" y="218957"/>
                      </a:cubicBezTo>
                      <a:cubicBezTo>
                        <a:pt x="347195" y="214605"/>
                        <a:pt x="334290" y="209322"/>
                        <a:pt x="321104" y="203844"/>
                      </a:cubicBezTo>
                      <a:cubicBezTo>
                        <a:pt x="309563" y="199037"/>
                        <a:pt x="297200" y="193559"/>
                        <a:pt x="282238" y="186587"/>
                      </a:cubicBezTo>
                      <a:cubicBezTo>
                        <a:pt x="278752" y="184963"/>
                        <a:pt x="275266" y="183383"/>
                        <a:pt x="271759" y="181781"/>
                      </a:cubicBezTo>
                      <a:cubicBezTo>
                        <a:pt x="262535" y="177580"/>
                        <a:pt x="253008" y="173206"/>
                        <a:pt x="243828" y="168486"/>
                      </a:cubicBezTo>
                      <a:cubicBezTo>
                        <a:pt x="229321" y="161016"/>
                        <a:pt x="214857" y="152918"/>
                        <a:pt x="200848" y="145102"/>
                      </a:cubicBezTo>
                      <a:cubicBezTo>
                        <a:pt x="190650" y="139408"/>
                        <a:pt x="180127" y="133518"/>
                        <a:pt x="169669" y="127910"/>
                      </a:cubicBezTo>
                      <a:cubicBezTo>
                        <a:pt x="148147" y="116391"/>
                        <a:pt x="125543" y="101841"/>
                        <a:pt x="98521" y="82116"/>
                      </a:cubicBezTo>
                      <a:cubicBezTo>
                        <a:pt x="71867" y="62673"/>
                        <a:pt x="50583" y="45957"/>
                        <a:pt x="31551" y="29545"/>
                      </a:cubicBezTo>
                      <a:cubicBezTo>
                        <a:pt x="21894" y="21231"/>
                        <a:pt x="11696" y="12180"/>
                        <a:pt x="350" y="1895"/>
                      </a:cubicBezTo>
                      <a:cubicBezTo>
                        <a:pt x="-83" y="1484"/>
                        <a:pt x="-126" y="813"/>
                        <a:pt x="285" y="358"/>
                      </a:cubicBezTo>
                      <a:cubicBezTo>
                        <a:pt x="697" y="-97"/>
                        <a:pt x="1368" y="-118"/>
                        <a:pt x="1823" y="293"/>
                      </a:cubicBezTo>
                      <a:cubicBezTo>
                        <a:pt x="13147" y="10556"/>
                        <a:pt x="23345" y="19585"/>
                        <a:pt x="32980" y="27899"/>
                      </a:cubicBezTo>
                      <a:cubicBezTo>
                        <a:pt x="51969" y="44268"/>
                        <a:pt x="73210" y="60941"/>
                        <a:pt x="99820" y="80362"/>
                      </a:cubicBezTo>
                      <a:cubicBezTo>
                        <a:pt x="126755" y="100022"/>
                        <a:pt x="149295" y="114529"/>
                        <a:pt x="170709" y="126005"/>
                      </a:cubicBezTo>
                      <a:cubicBezTo>
                        <a:pt x="181188" y="131613"/>
                        <a:pt x="191733" y="137502"/>
                        <a:pt x="201931" y="143218"/>
                      </a:cubicBezTo>
                      <a:cubicBezTo>
                        <a:pt x="215897" y="151035"/>
                        <a:pt x="230360" y="159111"/>
                        <a:pt x="244845" y="166581"/>
                      </a:cubicBezTo>
                      <a:cubicBezTo>
                        <a:pt x="253982" y="171279"/>
                        <a:pt x="263488" y="175631"/>
                        <a:pt x="272690" y="179832"/>
                      </a:cubicBezTo>
                      <a:cubicBezTo>
                        <a:pt x="276198" y="181434"/>
                        <a:pt x="279683" y="183036"/>
                        <a:pt x="283169" y="184660"/>
                      </a:cubicBezTo>
                      <a:cubicBezTo>
                        <a:pt x="298109" y="191611"/>
                        <a:pt x="310429" y="197089"/>
                        <a:pt x="321948" y="201874"/>
                      </a:cubicBezTo>
                      <a:cubicBezTo>
                        <a:pt x="335069" y="207352"/>
                        <a:pt x="347952" y="212613"/>
                        <a:pt x="361117" y="216943"/>
                      </a:cubicBezTo>
                      <a:cubicBezTo>
                        <a:pt x="374628" y="221382"/>
                        <a:pt x="388139" y="225821"/>
                        <a:pt x="401649" y="230303"/>
                      </a:cubicBezTo>
                      <a:cubicBezTo>
                        <a:pt x="415182" y="234785"/>
                        <a:pt x="429126" y="238985"/>
                        <a:pt x="442269" y="242926"/>
                      </a:cubicBezTo>
                      <a:cubicBezTo>
                        <a:pt x="454827" y="246693"/>
                        <a:pt x="467775" y="249855"/>
                        <a:pt x="480290" y="252929"/>
                      </a:cubicBezTo>
                      <a:lnTo>
                        <a:pt x="483234" y="253644"/>
                      </a:lnTo>
                      <a:cubicBezTo>
                        <a:pt x="512681" y="260875"/>
                        <a:pt x="539270" y="267219"/>
                        <a:pt x="566292" y="271788"/>
                      </a:cubicBezTo>
                      <a:cubicBezTo>
                        <a:pt x="595608" y="276746"/>
                        <a:pt x="625553" y="280059"/>
                        <a:pt x="651969" y="282982"/>
                      </a:cubicBezTo>
                      <a:cubicBezTo>
                        <a:pt x="680290" y="286122"/>
                        <a:pt x="709282" y="288395"/>
                        <a:pt x="738122" y="289759"/>
                      </a:cubicBezTo>
                      <a:cubicBezTo>
                        <a:pt x="763866" y="290972"/>
                        <a:pt x="791365" y="291405"/>
                        <a:pt x="824687" y="291188"/>
                      </a:cubicBezTo>
                      <a:cubicBezTo>
                        <a:pt x="852488" y="290993"/>
                        <a:pt x="881610" y="289846"/>
                        <a:pt x="911209" y="287767"/>
                      </a:cubicBezTo>
                      <a:cubicBezTo>
                        <a:pt x="936780" y="285970"/>
                        <a:pt x="963996" y="283155"/>
                        <a:pt x="996821" y="278868"/>
                      </a:cubicBezTo>
                      <a:cubicBezTo>
                        <a:pt x="1028931" y="274689"/>
                        <a:pt x="1055476" y="270251"/>
                        <a:pt x="1080398" y="264903"/>
                      </a:cubicBezTo>
                      <a:cubicBezTo>
                        <a:pt x="1112984" y="257909"/>
                        <a:pt x="1139010" y="251479"/>
                        <a:pt x="1162307" y="244701"/>
                      </a:cubicBezTo>
                      <a:cubicBezTo>
                        <a:pt x="1186558" y="237643"/>
                        <a:pt x="1210873" y="229393"/>
                        <a:pt x="1234365" y="221425"/>
                      </a:cubicBezTo>
                      <a:lnTo>
                        <a:pt x="1242680" y="218611"/>
                      </a:lnTo>
                      <a:cubicBezTo>
                        <a:pt x="1270308" y="209257"/>
                        <a:pt x="1297265" y="197175"/>
                        <a:pt x="1319978" y="186609"/>
                      </a:cubicBezTo>
                      <a:cubicBezTo>
                        <a:pt x="1347736" y="173683"/>
                        <a:pt x="1372354" y="161254"/>
                        <a:pt x="1395240" y="148588"/>
                      </a:cubicBezTo>
                      <a:cubicBezTo>
                        <a:pt x="1417065" y="136528"/>
                        <a:pt x="1442788" y="121934"/>
                        <a:pt x="1468099" y="105327"/>
                      </a:cubicBezTo>
                      <a:cubicBezTo>
                        <a:pt x="1491916" y="89694"/>
                        <a:pt x="1515452" y="72849"/>
                        <a:pt x="1538079" y="55268"/>
                      </a:cubicBezTo>
                      <a:cubicBezTo>
                        <a:pt x="1559103" y="38920"/>
                        <a:pt x="1580343" y="20949"/>
                        <a:pt x="1603056" y="358"/>
                      </a:cubicBezTo>
                      <a:cubicBezTo>
                        <a:pt x="1603490" y="-32"/>
                        <a:pt x="1604182" y="-10"/>
                        <a:pt x="1604594" y="423"/>
                      </a:cubicBezTo>
                      <a:cubicBezTo>
                        <a:pt x="1605005" y="878"/>
                        <a:pt x="1604962" y="1549"/>
                        <a:pt x="1604529" y="1960"/>
                      </a:cubicBezTo>
                      <a:cubicBezTo>
                        <a:pt x="1581772" y="22595"/>
                        <a:pt x="1560467" y="40588"/>
                        <a:pt x="1539421" y="56978"/>
                      </a:cubicBezTo>
                      <a:cubicBezTo>
                        <a:pt x="1516773" y="74603"/>
                        <a:pt x="1493172" y="91492"/>
                        <a:pt x="1469312" y="107146"/>
                      </a:cubicBezTo>
                      <a:cubicBezTo>
                        <a:pt x="1443936" y="123796"/>
                        <a:pt x="1418170" y="138411"/>
                        <a:pt x="1396323" y="150493"/>
                      </a:cubicBezTo>
                      <a:cubicBezTo>
                        <a:pt x="1373393" y="163181"/>
                        <a:pt x="1348731" y="175631"/>
                        <a:pt x="1320930" y="188579"/>
                      </a:cubicBezTo>
                      <a:cubicBezTo>
                        <a:pt x="1298152" y="199189"/>
                        <a:pt x="1271131" y="211292"/>
                        <a:pt x="1243394" y="220668"/>
                      </a:cubicBezTo>
                      <a:lnTo>
                        <a:pt x="1235080" y="223482"/>
                      </a:lnTo>
                      <a:cubicBezTo>
                        <a:pt x="1211544" y="231450"/>
                        <a:pt x="1187229" y="239700"/>
                        <a:pt x="1162914" y="246780"/>
                      </a:cubicBezTo>
                      <a:cubicBezTo>
                        <a:pt x="1139551" y="253579"/>
                        <a:pt x="1113482" y="260009"/>
                        <a:pt x="1080852" y="267025"/>
                      </a:cubicBezTo>
                      <a:cubicBezTo>
                        <a:pt x="1055866" y="272394"/>
                        <a:pt x="1029256" y="276833"/>
                        <a:pt x="997102" y="281033"/>
                      </a:cubicBezTo>
                      <a:cubicBezTo>
                        <a:pt x="964234" y="285321"/>
                        <a:pt x="936975" y="288157"/>
                        <a:pt x="911360" y="289954"/>
                      </a:cubicBezTo>
                      <a:cubicBezTo>
                        <a:pt x="881697" y="292033"/>
                        <a:pt x="852553" y="293180"/>
                        <a:pt x="824687" y="293375"/>
                      </a:cubicBezTo>
                      <a:cubicBezTo>
                        <a:pt x="819014" y="293353"/>
                        <a:pt x="813493" y="293375"/>
                        <a:pt x="808123" y="2933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2165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sp>
          <p:nvSpPr>
            <p:cNvPr id="414" name="弧形 413">
              <a:extLst>
                <a:ext uri="{FF2B5EF4-FFF2-40B4-BE49-F238E27FC236}">
                  <a16:creationId xmlns:a16="http://schemas.microsoft.com/office/drawing/2014/main" id="{43621445-A9E2-49BD-7683-0EDB8F16B29F}"/>
                </a:ext>
              </a:extLst>
            </p:cNvPr>
            <p:cNvSpPr/>
            <p:nvPr/>
          </p:nvSpPr>
          <p:spPr>
            <a:xfrm>
              <a:off x="2097723" y="3221583"/>
              <a:ext cx="1400464" cy="1400464"/>
            </a:xfrm>
            <a:prstGeom prst="arc">
              <a:avLst>
                <a:gd name="adj1" fmla="val 16200000"/>
                <a:gd name="adj2" fmla="val 21590380"/>
              </a:avLst>
            </a:prstGeom>
            <a:ln w="76200" cap="rnd">
              <a:gradFill>
                <a:gsLst>
                  <a:gs pos="100000">
                    <a:schemeClr val="accent2"/>
                  </a:gs>
                  <a:gs pos="0">
                    <a:schemeClr val="accent2">
                      <a:lumMod val="7500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9" name="文本框 148">
            <a:extLst>
              <a:ext uri="{FF2B5EF4-FFF2-40B4-BE49-F238E27FC236}">
                <a16:creationId xmlns:a16="http://schemas.microsoft.com/office/drawing/2014/main" id="{FC12E2E7-713C-8127-758E-959D4537BB73}"/>
              </a:ext>
            </a:extLst>
          </p:cNvPr>
          <p:cNvSpPr txBox="1"/>
          <p:nvPr/>
        </p:nvSpPr>
        <p:spPr>
          <a:xfrm>
            <a:off x="2325102" y="3891384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抽选观众</a:t>
            </a:r>
          </a:p>
        </p:txBody>
      </p:sp>
      <p:sp>
        <p:nvSpPr>
          <p:cNvPr id="151" name="文本框 150">
            <a:extLst>
              <a:ext uri="{FF2B5EF4-FFF2-40B4-BE49-F238E27FC236}">
                <a16:creationId xmlns:a16="http://schemas.microsoft.com/office/drawing/2014/main" id="{1B3514BB-FF6F-1C5E-EA84-F4486A02CD0B}"/>
              </a:ext>
            </a:extLst>
          </p:cNvPr>
          <p:cNvSpPr txBox="1"/>
          <p:nvPr/>
        </p:nvSpPr>
        <p:spPr>
          <a:xfrm>
            <a:off x="6717457" y="3757631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宣布答案</a:t>
            </a:r>
          </a:p>
        </p:txBody>
      </p:sp>
      <p:sp>
        <p:nvSpPr>
          <p:cNvPr id="152" name="文本框 151">
            <a:extLst>
              <a:ext uri="{FF2B5EF4-FFF2-40B4-BE49-F238E27FC236}">
                <a16:creationId xmlns:a16="http://schemas.microsoft.com/office/drawing/2014/main" id="{75AE9EE3-222B-2DCA-8662-CB2606435B32}"/>
              </a:ext>
            </a:extLst>
          </p:cNvPr>
          <p:cNvSpPr txBox="1"/>
          <p:nvPr/>
        </p:nvSpPr>
        <p:spPr>
          <a:xfrm>
            <a:off x="9142302" y="3579065"/>
            <a:ext cx="80021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获胜者</a:t>
            </a:r>
          </a:p>
        </p:txBody>
      </p:sp>
      <p:sp>
        <p:nvSpPr>
          <p:cNvPr id="323" name="文本框 322">
            <a:extLst>
              <a:ext uri="{FF2B5EF4-FFF2-40B4-BE49-F238E27FC236}">
                <a16:creationId xmlns:a16="http://schemas.microsoft.com/office/drawing/2014/main" id="{B170801F-3BE6-2D5A-CDD4-645E36596EF8}"/>
              </a:ext>
            </a:extLst>
          </p:cNvPr>
          <p:cNvSpPr txBox="1"/>
          <p:nvPr/>
        </p:nvSpPr>
        <p:spPr>
          <a:xfrm>
            <a:off x="2596179" y="3582762"/>
            <a:ext cx="40427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01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24" name="文本框 323">
            <a:extLst>
              <a:ext uri="{FF2B5EF4-FFF2-40B4-BE49-F238E27FC236}">
                <a16:creationId xmlns:a16="http://schemas.microsoft.com/office/drawing/2014/main" id="{0C191A49-9B4C-147C-E3BC-29307AB62C36}"/>
              </a:ext>
            </a:extLst>
          </p:cNvPr>
          <p:cNvSpPr txBox="1"/>
          <p:nvPr/>
        </p:nvSpPr>
        <p:spPr>
          <a:xfrm>
            <a:off x="4794090" y="3055651"/>
            <a:ext cx="44114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02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0" name="文本框 359">
            <a:extLst>
              <a:ext uri="{FF2B5EF4-FFF2-40B4-BE49-F238E27FC236}">
                <a16:creationId xmlns:a16="http://schemas.microsoft.com/office/drawing/2014/main" id="{F79C429C-AA5D-11D7-3F2C-3F753082A8C4}"/>
              </a:ext>
            </a:extLst>
          </p:cNvPr>
          <p:cNvSpPr txBox="1"/>
          <p:nvPr/>
        </p:nvSpPr>
        <p:spPr>
          <a:xfrm>
            <a:off x="7001189" y="3461315"/>
            <a:ext cx="43794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03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1" name="文本框 360">
            <a:extLst>
              <a:ext uri="{FF2B5EF4-FFF2-40B4-BE49-F238E27FC236}">
                <a16:creationId xmlns:a16="http://schemas.microsoft.com/office/drawing/2014/main" id="{4D1AFC75-B4EC-7F1E-9DD9-4D77D96513C0}"/>
              </a:ext>
            </a:extLst>
          </p:cNvPr>
          <p:cNvSpPr txBox="1"/>
          <p:nvPr/>
        </p:nvSpPr>
        <p:spPr>
          <a:xfrm>
            <a:off x="9339174" y="3253152"/>
            <a:ext cx="444352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04</a:t>
            </a:r>
            <a:endParaRPr lang="zh-CN" altLang="en-US" sz="1600" dirty="0">
              <a:solidFill>
                <a:schemeClr val="bg1"/>
              </a:solidFill>
            </a:endParaRPr>
          </a:p>
        </p:txBody>
      </p:sp>
      <p:sp>
        <p:nvSpPr>
          <p:cNvPr id="362" name="文本框 361">
            <a:extLst>
              <a:ext uri="{FF2B5EF4-FFF2-40B4-BE49-F238E27FC236}">
                <a16:creationId xmlns:a16="http://schemas.microsoft.com/office/drawing/2014/main" id="{264A92B6-56D1-5089-4D0B-06C35C261464}"/>
              </a:ext>
            </a:extLst>
          </p:cNvPr>
          <p:cNvSpPr txBox="1"/>
          <p:nvPr/>
        </p:nvSpPr>
        <p:spPr>
          <a:xfrm>
            <a:off x="4503540" y="3346977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提问问题</a:t>
            </a:r>
          </a:p>
        </p:txBody>
      </p:sp>
      <p:sp>
        <p:nvSpPr>
          <p:cNvPr id="364" name="文本框 363">
            <a:extLst>
              <a:ext uri="{FF2B5EF4-FFF2-40B4-BE49-F238E27FC236}">
                <a16:creationId xmlns:a16="http://schemas.microsoft.com/office/drawing/2014/main" id="{5B7452E4-1968-3F0D-5907-702E5E3AC2BB}"/>
              </a:ext>
            </a:extLst>
          </p:cNvPr>
          <p:cNvSpPr txBox="1"/>
          <p:nvPr/>
        </p:nvSpPr>
        <p:spPr>
          <a:xfrm>
            <a:off x="2118362" y="2284833"/>
            <a:ext cx="1892110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/>
            <a:r>
              <a:rPr lang="zh-CN" altLang="en-US" sz="1600" dirty="0">
                <a:latin typeface="+mn-ea"/>
              </a:rPr>
              <a:t>从嘉宾阵容中随机选出</a:t>
            </a:r>
            <a:r>
              <a:rPr lang="en-US" altLang="zh-CN" sz="1600" dirty="0">
                <a:latin typeface="+mn-ea"/>
              </a:rPr>
              <a:t>5</a:t>
            </a:r>
            <a:r>
              <a:rPr lang="zh-CN" altLang="en-US" sz="1600" dirty="0">
                <a:latin typeface="+mn-ea"/>
              </a:rPr>
              <a:t>位客户</a:t>
            </a:r>
          </a:p>
        </p:txBody>
      </p:sp>
      <p:sp>
        <p:nvSpPr>
          <p:cNvPr id="367" name="文本框 366">
            <a:extLst>
              <a:ext uri="{FF2B5EF4-FFF2-40B4-BE49-F238E27FC236}">
                <a16:creationId xmlns:a16="http://schemas.microsoft.com/office/drawing/2014/main" id="{9748F2B7-0A95-0044-683C-574B058166FC}"/>
              </a:ext>
            </a:extLst>
          </p:cNvPr>
          <p:cNvSpPr txBox="1"/>
          <p:nvPr/>
        </p:nvSpPr>
        <p:spPr>
          <a:xfrm>
            <a:off x="4298299" y="4381812"/>
            <a:ext cx="1906613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defRPr sz="1600">
                <a:latin typeface="+mn-ea"/>
              </a:defRPr>
            </a:lvl1pPr>
          </a:lstStyle>
          <a:p>
            <a:r>
              <a:rPr lang="zh-CN" altLang="en-US" dirty="0"/>
              <a:t>主持人出题，嘉宾确定问题的答案</a:t>
            </a:r>
          </a:p>
        </p:txBody>
      </p:sp>
      <p:sp>
        <p:nvSpPr>
          <p:cNvPr id="369" name="文本框 368">
            <a:extLst>
              <a:ext uri="{FF2B5EF4-FFF2-40B4-BE49-F238E27FC236}">
                <a16:creationId xmlns:a16="http://schemas.microsoft.com/office/drawing/2014/main" id="{CFEE25AA-DA19-957F-CEF5-8805EA83CCF9}"/>
              </a:ext>
            </a:extLst>
          </p:cNvPr>
          <p:cNvSpPr txBox="1"/>
          <p:nvPr/>
        </p:nvSpPr>
        <p:spPr>
          <a:xfrm>
            <a:off x="6583584" y="2284833"/>
            <a:ext cx="1933695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defRPr sz="1600">
                <a:latin typeface="+mn-ea"/>
              </a:defRPr>
            </a:lvl1pPr>
          </a:lstStyle>
          <a:p>
            <a:r>
              <a:rPr lang="zh-CN" altLang="en-US" dirty="0"/>
              <a:t>主持人宣布正确答案，答错一方淘汰</a:t>
            </a:r>
          </a:p>
        </p:txBody>
      </p:sp>
      <p:sp>
        <p:nvSpPr>
          <p:cNvPr id="371" name="文本框 370">
            <a:extLst>
              <a:ext uri="{FF2B5EF4-FFF2-40B4-BE49-F238E27FC236}">
                <a16:creationId xmlns:a16="http://schemas.microsoft.com/office/drawing/2014/main" id="{9C3FB92D-9BBA-76A2-E315-A8E1668EED5D}"/>
              </a:ext>
            </a:extLst>
          </p:cNvPr>
          <p:cNvSpPr txBox="1"/>
          <p:nvPr/>
        </p:nvSpPr>
        <p:spPr>
          <a:xfrm>
            <a:off x="8832020" y="4388629"/>
            <a:ext cx="1673324" cy="58477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defRPr sz="1600">
                <a:latin typeface="+mn-ea"/>
              </a:defRPr>
            </a:lvl1pPr>
          </a:lstStyle>
          <a:p>
            <a:r>
              <a:rPr lang="zh-CN" altLang="en-US" dirty="0"/>
              <a:t>获胜者获得精致礼品A</a:t>
            </a:r>
          </a:p>
        </p:txBody>
      </p:sp>
      <p:sp>
        <p:nvSpPr>
          <p:cNvPr id="372" name="文本框 371">
            <a:extLst>
              <a:ext uri="{FF2B5EF4-FFF2-40B4-BE49-F238E27FC236}">
                <a16:creationId xmlns:a16="http://schemas.microsoft.com/office/drawing/2014/main" id="{40F89F64-FC84-0C1A-AF48-85B8709E2291}"/>
              </a:ext>
            </a:extLst>
          </p:cNvPr>
          <p:cNvSpPr txBox="1"/>
          <p:nvPr/>
        </p:nvSpPr>
        <p:spPr>
          <a:xfrm>
            <a:off x="813616" y="822527"/>
            <a:ext cx="182614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游戏活动</a:t>
            </a:r>
          </a:p>
        </p:txBody>
      </p:sp>
      <p:pic>
        <p:nvPicPr>
          <p:cNvPr id="374" name="图形 373">
            <a:extLst>
              <a:ext uri="{FF2B5EF4-FFF2-40B4-BE49-F238E27FC236}">
                <a16:creationId xmlns:a16="http://schemas.microsoft.com/office/drawing/2014/main" id="{1837A60A-8371-9DC5-CC01-8CC2BA9F3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197463">
            <a:off x="1293601" y="2832063"/>
            <a:ext cx="346568" cy="313692"/>
          </a:xfrm>
          <a:prstGeom prst="rect">
            <a:avLst/>
          </a:prstGeom>
        </p:spPr>
      </p:pic>
      <p:pic>
        <p:nvPicPr>
          <p:cNvPr id="376" name="图形 375">
            <a:extLst>
              <a:ext uri="{FF2B5EF4-FFF2-40B4-BE49-F238E27FC236}">
                <a16:creationId xmlns:a16="http://schemas.microsoft.com/office/drawing/2014/main" id="{9B4BBF38-3B05-573C-55E7-07FD8A453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41851">
            <a:off x="4279597" y="3824995"/>
            <a:ext cx="346568" cy="313692"/>
          </a:xfrm>
          <a:prstGeom prst="rect">
            <a:avLst/>
          </a:prstGeom>
        </p:spPr>
      </p:pic>
      <p:pic>
        <p:nvPicPr>
          <p:cNvPr id="377" name="图形 376">
            <a:extLst>
              <a:ext uri="{FF2B5EF4-FFF2-40B4-BE49-F238E27FC236}">
                <a16:creationId xmlns:a16="http://schemas.microsoft.com/office/drawing/2014/main" id="{F1BDA4CD-2FAD-E7CE-5830-37213877C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41851">
            <a:off x="7752067" y="3046912"/>
            <a:ext cx="346568" cy="313692"/>
          </a:xfrm>
          <a:prstGeom prst="rect">
            <a:avLst/>
          </a:prstGeom>
        </p:spPr>
      </p:pic>
      <p:pic>
        <p:nvPicPr>
          <p:cNvPr id="378" name="图形 377">
            <a:extLst>
              <a:ext uri="{FF2B5EF4-FFF2-40B4-BE49-F238E27FC236}">
                <a16:creationId xmlns:a16="http://schemas.microsoft.com/office/drawing/2014/main" id="{818D799B-135B-692E-3804-C03C681856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8941851">
            <a:off x="8731537" y="3979786"/>
            <a:ext cx="290131" cy="262609"/>
          </a:xfrm>
          <a:prstGeom prst="rect">
            <a:avLst/>
          </a:prstGeom>
        </p:spPr>
      </p:pic>
      <p:sp>
        <p:nvSpPr>
          <p:cNvPr id="172" name="文本框 171">
            <a:extLst>
              <a:ext uri="{FF2B5EF4-FFF2-40B4-BE49-F238E27FC236}">
                <a16:creationId xmlns:a16="http://schemas.microsoft.com/office/drawing/2014/main" id="{AA49707B-BFFC-9078-4470-7B33C09771F7}"/>
              </a:ext>
            </a:extLst>
          </p:cNvPr>
          <p:cNvSpPr txBox="1"/>
          <p:nvPr/>
        </p:nvSpPr>
        <p:spPr>
          <a:xfrm>
            <a:off x="3291864" y="82357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2031831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8AB2326A-0E4B-AAB0-5E63-A9FB068DE1CD}"/>
              </a:ext>
            </a:extLst>
          </p:cNvPr>
          <p:cNvGrpSpPr/>
          <p:nvPr/>
        </p:nvGrpSpPr>
        <p:grpSpPr>
          <a:xfrm>
            <a:off x="1345827" y="3817893"/>
            <a:ext cx="6597396" cy="2086919"/>
            <a:chOff x="1091184" y="1676609"/>
            <a:chExt cx="6597396" cy="2086919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2AE798C7-1070-9DAB-BDC2-83EAEBF8750D}"/>
                </a:ext>
              </a:extLst>
            </p:cNvPr>
            <p:cNvSpPr/>
            <p:nvPr/>
          </p:nvSpPr>
          <p:spPr>
            <a:xfrm>
              <a:off x="1091184" y="1676609"/>
              <a:ext cx="6597396" cy="2086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F6D6D73C-7603-1517-88D7-3410ADAD7635}"/>
                </a:ext>
              </a:extLst>
            </p:cNvPr>
            <p:cNvSpPr/>
            <p:nvPr/>
          </p:nvSpPr>
          <p:spPr>
            <a:xfrm>
              <a:off x="1300480" y="1702220"/>
              <a:ext cx="2391009" cy="65424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1AC45314-8435-79C8-9D17-596505591A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184" y="1691849"/>
              <a:ext cx="6597396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C7C13F8C-B7DD-A346-16DD-A10FEB61D7A1}"/>
              </a:ext>
            </a:extLst>
          </p:cNvPr>
          <p:cNvSpPr txBox="1"/>
          <p:nvPr/>
        </p:nvSpPr>
        <p:spPr>
          <a:xfrm>
            <a:off x="1777443" y="3944624"/>
            <a:ext cx="194636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20XX.XX.XX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6AA787A-D9BE-E086-B26E-397A0F1F61CD}"/>
              </a:ext>
            </a:extLst>
          </p:cNvPr>
          <p:cNvSpPr txBox="1"/>
          <p:nvPr/>
        </p:nvSpPr>
        <p:spPr>
          <a:xfrm>
            <a:off x="1737827" y="4685981"/>
            <a:ext cx="4428801" cy="9603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校园活动作为一个已经被认可的朝阳产业，带动的是整个产业链的发展，但是由于至今各类法规、管理、配套措施的不到位</a:t>
            </a:r>
            <a:endParaRPr lang="zh-CN" altLang="en-US" sz="1600" dirty="0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84AE849-D673-C6AC-D1DA-DE9F9A87D4B8}"/>
              </a:ext>
            </a:extLst>
          </p:cNvPr>
          <p:cNvGrpSpPr/>
          <p:nvPr/>
        </p:nvGrpSpPr>
        <p:grpSpPr>
          <a:xfrm>
            <a:off x="1345827" y="1676609"/>
            <a:ext cx="6597396" cy="2086919"/>
            <a:chOff x="1091184" y="1676609"/>
            <a:chExt cx="6597396" cy="2086919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88B7A896-10EE-AC8F-AD7F-4ADC1479958F}"/>
                </a:ext>
              </a:extLst>
            </p:cNvPr>
            <p:cNvSpPr/>
            <p:nvPr/>
          </p:nvSpPr>
          <p:spPr>
            <a:xfrm>
              <a:off x="1091184" y="1676609"/>
              <a:ext cx="6597396" cy="2086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6621E78B-0B16-E47A-9C62-7BA74808C7E6}"/>
                </a:ext>
              </a:extLst>
            </p:cNvPr>
            <p:cNvSpPr/>
            <p:nvPr/>
          </p:nvSpPr>
          <p:spPr>
            <a:xfrm>
              <a:off x="1300480" y="1702220"/>
              <a:ext cx="2391009" cy="65424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F3DD21A-4498-F4C0-17A4-E36CDE51B7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1184" y="1691849"/>
              <a:ext cx="6597396" cy="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CFF191E6-AC3B-1B43-CC6B-E7B23DBCF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00144"/>
              </p:ext>
            </p:extLst>
          </p:nvPr>
        </p:nvGraphicFramePr>
        <p:xfrm>
          <a:off x="6965994" y="2320974"/>
          <a:ext cx="3997091" cy="35990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013">
                  <a:extLst>
                    <a:ext uri="{9D8B030D-6E8A-4147-A177-3AD203B41FA5}">
                      <a16:colId xmlns:a16="http://schemas.microsoft.com/office/drawing/2014/main" val="3187902153"/>
                    </a:ext>
                  </a:extLst>
                </a:gridCol>
                <a:gridCol w="571013">
                  <a:extLst>
                    <a:ext uri="{9D8B030D-6E8A-4147-A177-3AD203B41FA5}">
                      <a16:colId xmlns:a16="http://schemas.microsoft.com/office/drawing/2014/main" val="3504416982"/>
                    </a:ext>
                  </a:extLst>
                </a:gridCol>
                <a:gridCol w="571013">
                  <a:extLst>
                    <a:ext uri="{9D8B030D-6E8A-4147-A177-3AD203B41FA5}">
                      <a16:colId xmlns:a16="http://schemas.microsoft.com/office/drawing/2014/main" val="902154912"/>
                    </a:ext>
                  </a:extLst>
                </a:gridCol>
                <a:gridCol w="571013">
                  <a:extLst>
                    <a:ext uri="{9D8B030D-6E8A-4147-A177-3AD203B41FA5}">
                      <a16:colId xmlns:a16="http://schemas.microsoft.com/office/drawing/2014/main" val="3224038684"/>
                    </a:ext>
                  </a:extLst>
                </a:gridCol>
                <a:gridCol w="571013">
                  <a:extLst>
                    <a:ext uri="{9D8B030D-6E8A-4147-A177-3AD203B41FA5}">
                      <a16:colId xmlns:a16="http://schemas.microsoft.com/office/drawing/2014/main" val="1448033009"/>
                    </a:ext>
                  </a:extLst>
                </a:gridCol>
                <a:gridCol w="571013">
                  <a:extLst>
                    <a:ext uri="{9D8B030D-6E8A-4147-A177-3AD203B41FA5}">
                      <a16:colId xmlns:a16="http://schemas.microsoft.com/office/drawing/2014/main" val="879792307"/>
                    </a:ext>
                  </a:extLst>
                </a:gridCol>
                <a:gridCol w="571013">
                  <a:extLst>
                    <a:ext uri="{9D8B030D-6E8A-4147-A177-3AD203B41FA5}">
                      <a16:colId xmlns:a16="http://schemas.microsoft.com/office/drawing/2014/main" val="2900236885"/>
                    </a:ext>
                  </a:extLst>
                </a:gridCol>
              </a:tblGrid>
              <a:tr h="5141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lt1">
                              <a:alpha val="47000"/>
                            </a:schemeClr>
                          </a:solidFill>
                          <a:latin typeface="+mn-lt"/>
                        </a:rPr>
                        <a:t>M</a:t>
                      </a:r>
                      <a:endParaRPr lang="zh-CN" altLang="en-US" sz="1600" dirty="0">
                        <a:solidFill>
                          <a:schemeClr val="lt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lt1">
                              <a:alpha val="47000"/>
                            </a:schemeClr>
                          </a:solidFill>
                          <a:latin typeface="+mn-lt"/>
                        </a:rPr>
                        <a:t>T</a:t>
                      </a:r>
                      <a:endParaRPr lang="zh-CN" altLang="en-US" sz="1600" dirty="0">
                        <a:solidFill>
                          <a:schemeClr val="lt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lt1">
                              <a:alpha val="47000"/>
                            </a:schemeClr>
                          </a:solidFill>
                          <a:latin typeface="+mn-lt"/>
                        </a:rPr>
                        <a:t>W</a:t>
                      </a:r>
                      <a:endParaRPr lang="zh-CN" altLang="en-US" sz="1600" dirty="0">
                        <a:solidFill>
                          <a:schemeClr val="lt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lt1">
                              <a:alpha val="47000"/>
                            </a:schemeClr>
                          </a:solidFill>
                          <a:latin typeface="+mn-lt"/>
                        </a:rPr>
                        <a:t>T</a:t>
                      </a:r>
                      <a:endParaRPr lang="zh-CN" altLang="en-US" sz="1600" dirty="0">
                        <a:solidFill>
                          <a:schemeClr val="lt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lt1">
                              <a:alpha val="47000"/>
                            </a:schemeClr>
                          </a:solidFill>
                          <a:latin typeface="+mn-lt"/>
                        </a:rPr>
                        <a:t>F</a:t>
                      </a:r>
                      <a:endParaRPr lang="zh-CN" altLang="en-US" sz="1600" dirty="0">
                        <a:solidFill>
                          <a:schemeClr val="lt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lt1">
                              <a:alpha val="47000"/>
                            </a:schemeClr>
                          </a:solidFill>
                          <a:latin typeface="+mn-lt"/>
                        </a:rPr>
                        <a:t>S</a:t>
                      </a:r>
                      <a:endParaRPr lang="zh-CN" altLang="en-US" sz="1600" dirty="0">
                        <a:solidFill>
                          <a:schemeClr val="lt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lt1">
                              <a:alpha val="47000"/>
                            </a:schemeClr>
                          </a:solidFill>
                          <a:latin typeface="+mn-lt"/>
                        </a:rPr>
                        <a:t>S</a:t>
                      </a:r>
                      <a:endParaRPr lang="zh-CN" altLang="en-US" sz="1600" dirty="0">
                        <a:solidFill>
                          <a:schemeClr val="lt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724681"/>
                  </a:ext>
                </a:extLst>
              </a:tr>
              <a:tr h="5141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31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5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6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969199"/>
                  </a:ext>
                </a:extLst>
              </a:tr>
              <a:tr h="5141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7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8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</a:rPr>
                        <a:t>10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11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12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13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262951"/>
                  </a:ext>
                </a:extLst>
              </a:tr>
              <a:tr h="5141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14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</a:rPr>
                        <a:t>15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16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17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18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19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20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39683"/>
                  </a:ext>
                </a:extLst>
              </a:tr>
              <a:tr h="5141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21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22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23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24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</a:rPr>
                        <a:t>25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1"/>
                          </a:solidFill>
                          <a:latin typeface="+mn-lt"/>
                        </a:rPr>
                        <a:t>26</a:t>
                      </a:r>
                      <a:endParaRPr lang="zh-CN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27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7409801"/>
                  </a:ext>
                </a:extLst>
              </a:tr>
              <a:tr h="5141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28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29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30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31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2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3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104515"/>
                  </a:ext>
                </a:extLst>
              </a:tr>
              <a:tr h="51415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4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5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6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7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8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9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bg1">
                              <a:alpha val="47000"/>
                            </a:schemeClr>
                          </a:solidFill>
                          <a:latin typeface="+mn-lt"/>
                        </a:rPr>
                        <a:t>10</a:t>
                      </a:r>
                      <a:endParaRPr lang="zh-CN" altLang="en-US" sz="1600" dirty="0">
                        <a:solidFill>
                          <a:schemeClr val="bg1">
                            <a:alpha val="47000"/>
                          </a:schemeClr>
                        </a:solidFill>
                        <a:latin typeface="+mn-lt"/>
                      </a:endParaRPr>
                    </a:p>
                  </a:txBody>
                  <a:tcPr anchor="ctr">
                    <a:lnL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608717"/>
                  </a:ext>
                </a:extLst>
              </a:tr>
            </a:tbl>
          </a:graphicData>
        </a:graphic>
      </p:graphicFrame>
      <p:sp>
        <p:nvSpPr>
          <p:cNvPr id="4" name="矩形 3">
            <a:extLst>
              <a:ext uri="{FF2B5EF4-FFF2-40B4-BE49-F238E27FC236}">
                <a16:creationId xmlns:a16="http://schemas.microsoft.com/office/drawing/2014/main" id="{92DBC64F-CF0A-6493-CA8B-D1F74C9DF64F}"/>
              </a:ext>
            </a:extLst>
          </p:cNvPr>
          <p:cNvSpPr/>
          <p:nvPr/>
        </p:nvSpPr>
        <p:spPr>
          <a:xfrm>
            <a:off x="6965994" y="1666239"/>
            <a:ext cx="3997091" cy="61023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61B1D25-4594-B618-60FA-26CD1FDFE42B}"/>
              </a:ext>
            </a:extLst>
          </p:cNvPr>
          <p:cNvSpPr txBox="1"/>
          <p:nvPr/>
        </p:nvSpPr>
        <p:spPr>
          <a:xfrm>
            <a:off x="7746898" y="1740523"/>
            <a:ext cx="243528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JANUARY 20XX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8998674-6904-21C3-F5E4-6188B1A8E7D2}"/>
              </a:ext>
            </a:extLst>
          </p:cNvPr>
          <p:cNvSpPr txBox="1"/>
          <p:nvPr/>
        </p:nvSpPr>
        <p:spPr>
          <a:xfrm>
            <a:off x="1777443" y="1803340"/>
            <a:ext cx="1946367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>
                <a:solidFill>
                  <a:schemeClr val="accent1"/>
                </a:solidFill>
              </a:rPr>
              <a:t>20XX.XX.XX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F17A422-B7C5-A7ED-3A7F-6B50A714393F}"/>
              </a:ext>
            </a:extLst>
          </p:cNvPr>
          <p:cNvSpPr txBox="1"/>
          <p:nvPr/>
        </p:nvSpPr>
        <p:spPr>
          <a:xfrm>
            <a:off x="1737827" y="2521768"/>
            <a:ext cx="4428801" cy="96039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校园活动作为一个已经被认可的朝阳产业，带动的是整个产业链的发展，但是由于至今各类法规、管理、配套措施的不到位</a:t>
            </a:r>
            <a:endParaRPr lang="zh-CN" altLang="en-US" sz="1600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00F3F06B-6DF7-105F-BDAA-229D20D5CEA8}"/>
              </a:ext>
            </a:extLst>
          </p:cNvPr>
          <p:cNvSpPr txBox="1"/>
          <p:nvPr/>
        </p:nvSpPr>
        <p:spPr>
          <a:xfrm>
            <a:off x="834916" y="807278"/>
            <a:ext cx="182614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时间规划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9FB53F4-6561-839A-C045-7E833949E00F}"/>
              </a:ext>
            </a:extLst>
          </p:cNvPr>
          <p:cNvSpPr txBox="1"/>
          <p:nvPr/>
        </p:nvSpPr>
        <p:spPr>
          <a:xfrm>
            <a:off x="3291864" y="82357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2035948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66B5229E-8BE3-6108-C21F-626A9180C902}"/>
              </a:ext>
            </a:extLst>
          </p:cNvPr>
          <p:cNvGrpSpPr/>
          <p:nvPr/>
        </p:nvGrpSpPr>
        <p:grpSpPr>
          <a:xfrm>
            <a:off x="1074700" y="2748140"/>
            <a:ext cx="10105028" cy="2682355"/>
            <a:chOff x="1074700" y="2748140"/>
            <a:chExt cx="10105028" cy="2682355"/>
          </a:xfrm>
        </p:grpSpPr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93A93D71-B4DC-3505-E47C-B3BCF72CEB12}"/>
                </a:ext>
              </a:extLst>
            </p:cNvPr>
            <p:cNvSpPr/>
            <p:nvPr/>
          </p:nvSpPr>
          <p:spPr>
            <a:xfrm>
              <a:off x="1074700" y="2748140"/>
              <a:ext cx="10105028" cy="645160"/>
            </a:xfrm>
            <a:prstGeom prst="roundRect">
              <a:avLst>
                <a:gd name="adj" fmla="val 5567"/>
              </a:avLst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861EFB06-824A-4174-92D5-65B636D9B177}"/>
                </a:ext>
              </a:extLst>
            </p:cNvPr>
            <p:cNvSpPr/>
            <p:nvPr/>
          </p:nvSpPr>
          <p:spPr>
            <a:xfrm>
              <a:off x="1074700" y="3427205"/>
              <a:ext cx="10105028" cy="645160"/>
            </a:xfrm>
            <a:prstGeom prst="roundRect">
              <a:avLst>
                <a:gd name="adj" fmla="val 556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5" name="矩形: 圆角 84">
              <a:extLst>
                <a:ext uri="{FF2B5EF4-FFF2-40B4-BE49-F238E27FC236}">
                  <a16:creationId xmlns:a16="http://schemas.microsoft.com/office/drawing/2014/main" id="{0B572D27-6B3F-5534-AAA5-FBECA82C9261}"/>
                </a:ext>
              </a:extLst>
            </p:cNvPr>
            <p:cNvSpPr/>
            <p:nvPr/>
          </p:nvSpPr>
          <p:spPr>
            <a:xfrm>
              <a:off x="1074700" y="4106270"/>
              <a:ext cx="10105028" cy="645160"/>
            </a:xfrm>
            <a:prstGeom prst="roundRect">
              <a:avLst>
                <a:gd name="adj" fmla="val 5567"/>
              </a:avLst>
            </a:prstGeom>
            <a:solidFill>
              <a:schemeClr val="tx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6" name="矩形: 圆角 85">
              <a:extLst>
                <a:ext uri="{FF2B5EF4-FFF2-40B4-BE49-F238E27FC236}">
                  <a16:creationId xmlns:a16="http://schemas.microsoft.com/office/drawing/2014/main" id="{8874AF33-66D5-DFCA-ABB5-71F1238F9896}"/>
                </a:ext>
              </a:extLst>
            </p:cNvPr>
            <p:cNvSpPr/>
            <p:nvPr/>
          </p:nvSpPr>
          <p:spPr>
            <a:xfrm>
              <a:off x="1074700" y="4785335"/>
              <a:ext cx="10105028" cy="645160"/>
            </a:xfrm>
            <a:prstGeom prst="roundRect">
              <a:avLst>
                <a:gd name="adj" fmla="val 5567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: 圆角 1">
            <a:extLst>
              <a:ext uri="{FF2B5EF4-FFF2-40B4-BE49-F238E27FC236}">
                <a16:creationId xmlns:a16="http://schemas.microsoft.com/office/drawing/2014/main" id="{85A26920-05BA-C61A-DED0-48CA8A4ABCE7}"/>
              </a:ext>
            </a:extLst>
          </p:cNvPr>
          <p:cNvSpPr/>
          <p:nvPr/>
        </p:nvSpPr>
        <p:spPr>
          <a:xfrm>
            <a:off x="1074700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9ABD7EC-5ED0-48C3-6380-7AB70EA4A29C}"/>
              </a:ext>
            </a:extLst>
          </p:cNvPr>
          <p:cNvSpPr txBox="1"/>
          <p:nvPr/>
        </p:nvSpPr>
        <p:spPr>
          <a:xfrm>
            <a:off x="1198858" y="2244426"/>
            <a:ext cx="590030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j-lt"/>
              </a:rPr>
              <a:t>Jan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210F15D-E587-7F08-D5EE-2F669182976B}"/>
              </a:ext>
            </a:extLst>
          </p:cNvPr>
          <p:cNvSpPr txBox="1"/>
          <p:nvPr/>
        </p:nvSpPr>
        <p:spPr>
          <a:xfrm>
            <a:off x="1269283" y="1985085"/>
            <a:ext cx="418704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01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35B6502E-DBB6-DE04-1ED4-B7E8B051EBCE}"/>
              </a:ext>
            </a:extLst>
          </p:cNvPr>
          <p:cNvSpPr/>
          <p:nvPr/>
        </p:nvSpPr>
        <p:spPr>
          <a:xfrm>
            <a:off x="1921988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1BE8213-4F92-D7A4-6E14-4A54F834DFC8}"/>
              </a:ext>
            </a:extLst>
          </p:cNvPr>
          <p:cNvSpPr txBox="1"/>
          <p:nvPr/>
        </p:nvSpPr>
        <p:spPr>
          <a:xfrm>
            <a:off x="2089222" y="2244426"/>
            <a:ext cx="58454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Feb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5A4E47F-A17C-73B9-E813-A829CB57E891}"/>
              </a:ext>
            </a:extLst>
          </p:cNvPr>
          <p:cNvSpPr txBox="1"/>
          <p:nvPr/>
        </p:nvSpPr>
        <p:spPr>
          <a:xfrm>
            <a:off x="2116571" y="1985085"/>
            <a:ext cx="45397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EF70E468-BE84-AA46-1B54-E539C8E77C2A}"/>
              </a:ext>
            </a:extLst>
          </p:cNvPr>
          <p:cNvSpPr/>
          <p:nvPr/>
        </p:nvSpPr>
        <p:spPr>
          <a:xfrm>
            <a:off x="2769276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C1163692-1767-D5C9-4A7C-EC3BA7F0F74D}"/>
              </a:ext>
            </a:extLst>
          </p:cNvPr>
          <p:cNvSpPr txBox="1"/>
          <p:nvPr/>
        </p:nvSpPr>
        <p:spPr>
          <a:xfrm>
            <a:off x="2901431" y="2244426"/>
            <a:ext cx="718669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Mar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E949777-E9CD-09E6-7B84-09B6BD3A802D}"/>
              </a:ext>
            </a:extLst>
          </p:cNvPr>
          <p:cNvSpPr txBox="1"/>
          <p:nvPr/>
        </p:nvSpPr>
        <p:spPr>
          <a:xfrm>
            <a:off x="2944385" y="1985085"/>
            <a:ext cx="450764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03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7E1A0691-A330-CB4D-0878-F1BFF3320A3F}"/>
              </a:ext>
            </a:extLst>
          </p:cNvPr>
          <p:cNvSpPr/>
          <p:nvPr/>
        </p:nvSpPr>
        <p:spPr>
          <a:xfrm>
            <a:off x="3616564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D0DE9381-4BA8-32C2-F2A6-F45861957363}"/>
              </a:ext>
            </a:extLst>
          </p:cNvPr>
          <p:cNvSpPr txBox="1"/>
          <p:nvPr/>
        </p:nvSpPr>
        <p:spPr>
          <a:xfrm>
            <a:off x="3733215" y="2244426"/>
            <a:ext cx="55155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Apr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68FAA38F-C4A9-C0AD-5F27-371C31EC0415}"/>
              </a:ext>
            </a:extLst>
          </p:cNvPr>
          <p:cNvSpPr txBox="1"/>
          <p:nvPr/>
        </p:nvSpPr>
        <p:spPr>
          <a:xfrm>
            <a:off x="3781207" y="1985085"/>
            <a:ext cx="455574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04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FF56CDBF-B4C1-2565-3658-7EA885E1638E}"/>
              </a:ext>
            </a:extLst>
          </p:cNvPr>
          <p:cNvSpPr/>
          <p:nvPr/>
        </p:nvSpPr>
        <p:spPr>
          <a:xfrm>
            <a:off x="4463852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8D69F7F2-4CCE-9184-EDAB-22DE8B4A764C}"/>
              </a:ext>
            </a:extLst>
          </p:cNvPr>
          <p:cNvSpPr txBox="1"/>
          <p:nvPr/>
        </p:nvSpPr>
        <p:spPr>
          <a:xfrm>
            <a:off x="4588009" y="2244426"/>
            <a:ext cx="627625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May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6C5D253F-BB5D-9593-BA78-07C7DE3A5D25}"/>
              </a:ext>
            </a:extLst>
          </p:cNvPr>
          <p:cNvSpPr txBox="1"/>
          <p:nvPr/>
        </p:nvSpPr>
        <p:spPr>
          <a:xfrm>
            <a:off x="4658435" y="1985085"/>
            <a:ext cx="450764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05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F358BB02-479B-8693-315F-C9A84D9F6D12}"/>
              </a:ext>
            </a:extLst>
          </p:cNvPr>
          <p:cNvSpPr/>
          <p:nvPr/>
        </p:nvSpPr>
        <p:spPr>
          <a:xfrm>
            <a:off x="5311140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3BA54F3-D331-5F07-2287-8A0FA79E3309}"/>
              </a:ext>
            </a:extLst>
          </p:cNvPr>
          <p:cNvSpPr txBox="1"/>
          <p:nvPr/>
        </p:nvSpPr>
        <p:spPr>
          <a:xfrm>
            <a:off x="5435298" y="2244426"/>
            <a:ext cx="57239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Jun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AB9F3D8E-24F8-9980-09CC-FAF734439049}"/>
              </a:ext>
            </a:extLst>
          </p:cNvPr>
          <p:cNvSpPr txBox="1"/>
          <p:nvPr/>
        </p:nvSpPr>
        <p:spPr>
          <a:xfrm>
            <a:off x="5505723" y="1985085"/>
            <a:ext cx="45878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06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336E1C33-4D25-8763-B596-6CBA8F02C742}"/>
              </a:ext>
            </a:extLst>
          </p:cNvPr>
          <p:cNvSpPr/>
          <p:nvPr/>
        </p:nvSpPr>
        <p:spPr>
          <a:xfrm>
            <a:off x="6158428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37B4EF62-5DCF-9070-FFB5-75936364EDB9}"/>
              </a:ext>
            </a:extLst>
          </p:cNvPr>
          <p:cNvSpPr txBox="1"/>
          <p:nvPr/>
        </p:nvSpPr>
        <p:spPr>
          <a:xfrm>
            <a:off x="6299124" y="2244426"/>
            <a:ext cx="503468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Jul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8CAAE046-A2F2-2578-83A2-C693E990D42D}"/>
              </a:ext>
            </a:extLst>
          </p:cNvPr>
          <p:cNvSpPr txBox="1"/>
          <p:nvPr/>
        </p:nvSpPr>
        <p:spPr>
          <a:xfrm>
            <a:off x="6331086" y="1985085"/>
            <a:ext cx="439544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07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41E17E64-BC0F-AB52-35EF-0B8E16B677D1}"/>
              </a:ext>
            </a:extLst>
          </p:cNvPr>
          <p:cNvSpPr/>
          <p:nvPr/>
        </p:nvSpPr>
        <p:spPr>
          <a:xfrm>
            <a:off x="7005716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A3DEBD5-0C1E-4EA2-0EE4-0F7BD7139FD3}"/>
              </a:ext>
            </a:extLst>
          </p:cNvPr>
          <p:cNvSpPr txBox="1"/>
          <p:nvPr/>
        </p:nvSpPr>
        <p:spPr>
          <a:xfrm>
            <a:off x="7102329" y="2244426"/>
            <a:ext cx="591634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Aug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AB49DD4-3370-0C93-124D-F66D09F0C092}"/>
              </a:ext>
            </a:extLst>
          </p:cNvPr>
          <p:cNvSpPr txBox="1"/>
          <p:nvPr/>
        </p:nvSpPr>
        <p:spPr>
          <a:xfrm>
            <a:off x="7169558" y="1985085"/>
            <a:ext cx="457176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08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3" name="矩形: 圆角 62">
            <a:extLst>
              <a:ext uri="{FF2B5EF4-FFF2-40B4-BE49-F238E27FC236}">
                <a16:creationId xmlns:a16="http://schemas.microsoft.com/office/drawing/2014/main" id="{2BACCFFA-CE83-8DB3-9405-06949E647CFE}"/>
              </a:ext>
            </a:extLst>
          </p:cNvPr>
          <p:cNvSpPr/>
          <p:nvPr/>
        </p:nvSpPr>
        <p:spPr>
          <a:xfrm>
            <a:off x="7853004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51761E17-C27B-5B59-AF67-37874454E62D}"/>
              </a:ext>
            </a:extLst>
          </p:cNvPr>
          <p:cNvSpPr txBox="1"/>
          <p:nvPr/>
        </p:nvSpPr>
        <p:spPr>
          <a:xfrm>
            <a:off x="7949670" y="2244426"/>
            <a:ext cx="591529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Sep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0ECD86C0-CBEE-2458-C0D5-CCA43AEF5DEA}"/>
              </a:ext>
            </a:extLst>
          </p:cNvPr>
          <p:cNvSpPr txBox="1"/>
          <p:nvPr/>
        </p:nvSpPr>
        <p:spPr>
          <a:xfrm>
            <a:off x="8016044" y="1985085"/>
            <a:ext cx="45878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09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2F08A33C-F410-6958-8198-F1A35E52F8C4}"/>
              </a:ext>
            </a:extLst>
          </p:cNvPr>
          <p:cNvSpPr/>
          <p:nvPr/>
        </p:nvSpPr>
        <p:spPr>
          <a:xfrm>
            <a:off x="8700292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D4817820-F583-CDE3-8CD7-96426725E3A9}"/>
              </a:ext>
            </a:extLst>
          </p:cNvPr>
          <p:cNvSpPr txBox="1"/>
          <p:nvPr/>
        </p:nvSpPr>
        <p:spPr>
          <a:xfrm>
            <a:off x="8793585" y="2244426"/>
            <a:ext cx="598275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Oct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2376481-5984-B084-EAD6-1201CE876D70}"/>
              </a:ext>
            </a:extLst>
          </p:cNvPr>
          <p:cNvSpPr txBox="1"/>
          <p:nvPr/>
        </p:nvSpPr>
        <p:spPr>
          <a:xfrm>
            <a:off x="8883370" y="1985085"/>
            <a:ext cx="418704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10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6C81D0AC-2EDD-A6F6-A262-1479E3332DD2}"/>
              </a:ext>
            </a:extLst>
          </p:cNvPr>
          <p:cNvSpPr/>
          <p:nvPr/>
        </p:nvSpPr>
        <p:spPr>
          <a:xfrm>
            <a:off x="9547580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BA22DA2D-8BA8-73AD-3D82-6BDD9A1322C6}"/>
              </a:ext>
            </a:extLst>
          </p:cNvPr>
          <p:cNvSpPr txBox="1"/>
          <p:nvPr/>
        </p:nvSpPr>
        <p:spPr>
          <a:xfrm>
            <a:off x="9640873" y="2244426"/>
            <a:ext cx="598275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Nov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9159F8E7-CCE8-6C54-7E5D-D757213B4481}"/>
              </a:ext>
            </a:extLst>
          </p:cNvPr>
          <p:cNvSpPr txBox="1"/>
          <p:nvPr/>
        </p:nvSpPr>
        <p:spPr>
          <a:xfrm>
            <a:off x="9754703" y="1985085"/>
            <a:ext cx="370614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11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5" name="矩形: 圆角 74">
            <a:extLst>
              <a:ext uri="{FF2B5EF4-FFF2-40B4-BE49-F238E27FC236}">
                <a16:creationId xmlns:a16="http://schemas.microsoft.com/office/drawing/2014/main" id="{BFCF03A8-0E5E-BA4E-BB9E-6A113A177C43}"/>
              </a:ext>
            </a:extLst>
          </p:cNvPr>
          <p:cNvSpPr/>
          <p:nvPr/>
        </p:nvSpPr>
        <p:spPr>
          <a:xfrm>
            <a:off x="10394868" y="1866900"/>
            <a:ext cx="784860" cy="826294"/>
          </a:xfrm>
          <a:prstGeom prst="roundRect">
            <a:avLst>
              <a:gd name="adj" fmla="val 623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477A99DD-7430-371C-AE3B-0F8122F2C801}"/>
              </a:ext>
            </a:extLst>
          </p:cNvPr>
          <p:cNvSpPr txBox="1"/>
          <p:nvPr/>
        </p:nvSpPr>
        <p:spPr>
          <a:xfrm>
            <a:off x="10488161" y="2244426"/>
            <a:ext cx="598275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sz="1600" dirty="0">
                <a:solidFill>
                  <a:schemeClr val="accent1"/>
                </a:solidFill>
                <a:latin typeface="+mj-lt"/>
              </a:rPr>
              <a:t>Dec</a:t>
            </a:r>
            <a:endParaRPr lang="zh-CN" alt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219087B-E263-AD47-E7E9-3FDB5789E541}"/>
              </a:ext>
            </a:extLst>
          </p:cNvPr>
          <p:cNvSpPr txBox="1"/>
          <p:nvPr/>
        </p:nvSpPr>
        <p:spPr>
          <a:xfrm>
            <a:off x="10584358" y="1985085"/>
            <a:ext cx="40588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12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EBBB7876-4F9F-0A15-D986-70DFF6B467E2}"/>
              </a:ext>
            </a:extLst>
          </p:cNvPr>
          <p:cNvGrpSpPr/>
          <p:nvPr/>
        </p:nvGrpSpPr>
        <p:grpSpPr>
          <a:xfrm>
            <a:off x="1354088" y="2973455"/>
            <a:ext cx="2930685" cy="254000"/>
            <a:chOff x="1354088" y="2973455"/>
            <a:chExt cx="2930685" cy="254000"/>
          </a:xfrm>
        </p:grpSpPr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702C892D-D667-2CB2-76AB-DEB0EE97BD56}"/>
                </a:ext>
              </a:extLst>
            </p:cNvPr>
            <p:cNvSpPr/>
            <p:nvPr/>
          </p:nvSpPr>
          <p:spPr>
            <a:xfrm>
              <a:off x="1354088" y="2973455"/>
              <a:ext cx="2930685" cy="254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0" name="椭圆 89">
              <a:extLst>
                <a:ext uri="{FF2B5EF4-FFF2-40B4-BE49-F238E27FC236}">
                  <a16:creationId xmlns:a16="http://schemas.microsoft.com/office/drawing/2014/main" id="{2831790D-B7C0-74BD-A1BD-CA05EE94C95D}"/>
                </a:ext>
              </a:extLst>
            </p:cNvPr>
            <p:cNvSpPr/>
            <p:nvPr/>
          </p:nvSpPr>
          <p:spPr>
            <a:xfrm>
              <a:off x="1467130" y="3036127"/>
              <a:ext cx="128656" cy="12865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92" name="直接连接符 91">
              <a:extLst>
                <a:ext uri="{FF2B5EF4-FFF2-40B4-BE49-F238E27FC236}">
                  <a16:creationId xmlns:a16="http://schemas.microsoft.com/office/drawing/2014/main" id="{7F564CD7-2734-9324-5EF4-5F73EF230766}"/>
                </a:ext>
              </a:extLst>
            </p:cNvPr>
            <p:cNvCxnSpPr>
              <a:cxnSpLocks/>
            </p:cNvCxnSpPr>
            <p:nvPr/>
          </p:nvCxnSpPr>
          <p:spPr>
            <a:xfrm>
              <a:off x="1607820" y="3100455"/>
              <a:ext cx="2562225" cy="0"/>
            </a:xfrm>
            <a:prstGeom prst="line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96F2B304-4CEC-357B-178A-75025A668A33}"/>
              </a:ext>
            </a:extLst>
          </p:cNvPr>
          <p:cNvGrpSpPr/>
          <p:nvPr/>
        </p:nvGrpSpPr>
        <p:grpSpPr>
          <a:xfrm>
            <a:off x="3349109" y="4301850"/>
            <a:ext cx="2930685" cy="254000"/>
            <a:chOff x="1354088" y="2973455"/>
            <a:chExt cx="2930685" cy="254000"/>
          </a:xfrm>
        </p:grpSpPr>
        <p:sp>
          <p:nvSpPr>
            <p:cNvPr id="98" name="矩形: 圆角 97">
              <a:extLst>
                <a:ext uri="{FF2B5EF4-FFF2-40B4-BE49-F238E27FC236}">
                  <a16:creationId xmlns:a16="http://schemas.microsoft.com/office/drawing/2014/main" id="{598E5C44-D71B-449B-12D3-0EE25FE30FC2}"/>
                </a:ext>
              </a:extLst>
            </p:cNvPr>
            <p:cNvSpPr/>
            <p:nvPr/>
          </p:nvSpPr>
          <p:spPr>
            <a:xfrm>
              <a:off x="1354088" y="2973455"/>
              <a:ext cx="2930685" cy="254000"/>
            </a:xfrm>
            <a:prstGeom prst="roundRect">
              <a:avLst>
                <a:gd name="adj" fmla="val 50000"/>
              </a:avLst>
            </a:prstGeom>
            <a:solidFill>
              <a:schemeClr val="tx1"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9" name="椭圆 98">
              <a:extLst>
                <a:ext uri="{FF2B5EF4-FFF2-40B4-BE49-F238E27FC236}">
                  <a16:creationId xmlns:a16="http://schemas.microsoft.com/office/drawing/2014/main" id="{39F0397B-5460-EF88-4802-9E39AAC7C142}"/>
                </a:ext>
              </a:extLst>
            </p:cNvPr>
            <p:cNvSpPr/>
            <p:nvPr/>
          </p:nvSpPr>
          <p:spPr>
            <a:xfrm>
              <a:off x="1467130" y="3036127"/>
              <a:ext cx="128656" cy="12865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00" name="直接连接符 99">
              <a:extLst>
                <a:ext uri="{FF2B5EF4-FFF2-40B4-BE49-F238E27FC236}">
                  <a16:creationId xmlns:a16="http://schemas.microsoft.com/office/drawing/2014/main" id="{537C01F4-714E-954D-9A1A-7BEEB4F98CB3}"/>
                </a:ext>
              </a:extLst>
            </p:cNvPr>
            <p:cNvCxnSpPr>
              <a:cxnSpLocks/>
            </p:cNvCxnSpPr>
            <p:nvPr/>
          </p:nvCxnSpPr>
          <p:spPr>
            <a:xfrm>
              <a:off x="1607820" y="3100455"/>
              <a:ext cx="2562225" cy="0"/>
            </a:xfrm>
            <a:prstGeom prst="line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326E3202-EA1E-B321-CDB6-7566578E262A}"/>
              </a:ext>
            </a:extLst>
          </p:cNvPr>
          <p:cNvGrpSpPr/>
          <p:nvPr/>
        </p:nvGrpSpPr>
        <p:grpSpPr>
          <a:xfrm>
            <a:off x="2819714" y="3609894"/>
            <a:ext cx="3982878" cy="254000"/>
            <a:chOff x="2819714" y="3609894"/>
            <a:chExt cx="3982878" cy="254000"/>
          </a:xfrm>
        </p:grpSpPr>
        <p:sp>
          <p:nvSpPr>
            <p:cNvPr id="102" name="矩形: 圆角 101">
              <a:extLst>
                <a:ext uri="{FF2B5EF4-FFF2-40B4-BE49-F238E27FC236}">
                  <a16:creationId xmlns:a16="http://schemas.microsoft.com/office/drawing/2014/main" id="{A1C4E3D6-F1E1-5DA7-4BAD-58ACD9F42D4E}"/>
                </a:ext>
              </a:extLst>
            </p:cNvPr>
            <p:cNvSpPr/>
            <p:nvPr/>
          </p:nvSpPr>
          <p:spPr>
            <a:xfrm>
              <a:off x="2819714" y="3609894"/>
              <a:ext cx="3982878" cy="254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3" name="椭圆 102">
              <a:extLst>
                <a:ext uri="{FF2B5EF4-FFF2-40B4-BE49-F238E27FC236}">
                  <a16:creationId xmlns:a16="http://schemas.microsoft.com/office/drawing/2014/main" id="{697313EA-43A6-8DEE-071F-480A60A0FFED}"/>
                </a:ext>
              </a:extLst>
            </p:cNvPr>
            <p:cNvSpPr/>
            <p:nvPr/>
          </p:nvSpPr>
          <p:spPr>
            <a:xfrm>
              <a:off x="2932756" y="3672566"/>
              <a:ext cx="128656" cy="1286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04" name="直接连接符 103">
              <a:extLst>
                <a:ext uri="{FF2B5EF4-FFF2-40B4-BE49-F238E27FC236}">
                  <a16:creationId xmlns:a16="http://schemas.microsoft.com/office/drawing/2014/main" id="{5D677739-F602-4D40-AF72-83F78F85C800}"/>
                </a:ext>
              </a:extLst>
            </p:cNvPr>
            <p:cNvCxnSpPr>
              <a:cxnSpLocks/>
            </p:cNvCxnSpPr>
            <p:nvPr/>
          </p:nvCxnSpPr>
          <p:spPr>
            <a:xfrm>
              <a:off x="3073446" y="3736894"/>
              <a:ext cx="3616914" cy="0"/>
            </a:xfrm>
            <a:prstGeom prst="lin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57ABA236-4B51-994B-10E6-3BB12CD100BD}"/>
              </a:ext>
            </a:extLst>
          </p:cNvPr>
          <p:cNvGrpSpPr/>
          <p:nvPr/>
        </p:nvGrpSpPr>
        <p:grpSpPr>
          <a:xfrm>
            <a:off x="4951849" y="4980915"/>
            <a:ext cx="3982878" cy="254000"/>
            <a:chOff x="2819714" y="3609894"/>
            <a:chExt cx="3982878" cy="254000"/>
          </a:xfrm>
        </p:grpSpPr>
        <p:sp>
          <p:nvSpPr>
            <p:cNvPr id="108" name="矩形: 圆角 107">
              <a:extLst>
                <a:ext uri="{FF2B5EF4-FFF2-40B4-BE49-F238E27FC236}">
                  <a16:creationId xmlns:a16="http://schemas.microsoft.com/office/drawing/2014/main" id="{8DA2155A-BD66-1F98-8606-92EDAEF5217D}"/>
                </a:ext>
              </a:extLst>
            </p:cNvPr>
            <p:cNvSpPr/>
            <p:nvPr/>
          </p:nvSpPr>
          <p:spPr>
            <a:xfrm>
              <a:off x="2819714" y="3609894"/>
              <a:ext cx="3982878" cy="254000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9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9" name="椭圆 108">
              <a:extLst>
                <a:ext uri="{FF2B5EF4-FFF2-40B4-BE49-F238E27FC236}">
                  <a16:creationId xmlns:a16="http://schemas.microsoft.com/office/drawing/2014/main" id="{DFC1CB80-4FDC-0814-1CC9-C22CA1D2660B}"/>
                </a:ext>
              </a:extLst>
            </p:cNvPr>
            <p:cNvSpPr/>
            <p:nvPr/>
          </p:nvSpPr>
          <p:spPr>
            <a:xfrm>
              <a:off x="2932756" y="3672566"/>
              <a:ext cx="128656" cy="12865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110" name="直接连接符 109">
              <a:extLst>
                <a:ext uri="{FF2B5EF4-FFF2-40B4-BE49-F238E27FC236}">
                  <a16:creationId xmlns:a16="http://schemas.microsoft.com/office/drawing/2014/main" id="{867510F7-4B02-249D-23B4-3BEC39826E78}"/>
                </a:ext>
              </a:extLst>
            </p:cNvPr>
            <p:cNvCxnSpPr>
              <a:cxnSpLocks/>
            </p:cNvCxnSpPr>
            <p:nvPr/>
          </p:nvCxnSpPr>
          <p:spPr>
            <a:xfrm>
              <a:off x="3073446" y="3736894"/>
              <a:ext cx="3616914" cy="0"/>
            </a:xfrm>
            <a:prstGeom prst="lin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1" name="文本框 110">
            <a:extLst>
              <a:ext uri="{FF2B5EF4-FFF2-40B4-BE49-F238E27FC236}">
                <a16:creationId xmlns:a16="http://schemas.microsoft.com/office/drawing/2014/main" id="{DBA51774-E6AD-B23F-84F2-C94A12D058AB}"/>
              </a:ext>
            </a:extLst>
          </p:cNvPr>
          <p:cNvSpPr txBox="1"/>
          <p:nvPr/>
        </p:nvSpPr>
        <p:spPr>
          <a:xfrm>
            <a:off x="4363080" y="2931178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入场准备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5AB528FF-60BD-976C-502D-8926B0D72C43}"/>
              </a:ext>
            </a:extLst>
          </p:cNvPr>
          <p:cNvSpPr txBox="1"/>
          <p:nvPr/>
        </p:nvSpPr>
        <p:spPr>
          <a:xfrm>
            <a:off x="6895444" y="3567617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现场互动</a:t>
            </a:r>
          </a:p>
        </p:txBody>
      </p:sp>
      <p:sp>
        <p:nvSpPr>
          <p:cNvPr id="113" name="文本框 112">
            <a:extLst>
              <a:ext uri="{FF2B5EF4-FFF2-40B4-BE49-F238E27FC236}">
                <a16:creationId xmlns:a16="http://schemas.microsoft.com/office/drawing/2014/main" id="{F522C8F4-670E-9C3C-8644-277F3F67CA49}"/>
              </a:ext>
            </a:extLst>
          </p:cNvPr>
          <p:cNvSpPr txBox="1"/>
          <p:nvPr/>
        </p:nvSpPr>
        <p:spPr>
          <a:xfrm>
            <a:off x="6392836" y="4259573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抽奖颁奖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BEC59824-04C4-A216-33D2-80AAB4348556}"/>
              </a:ext>
            </a:extLst>
          </p:cNvPr>
          <p:cNvSpPr txBox="1"/>
          <p:nvPr/>
        </p:nvSpPr>
        <p:spPr>
          <a:xfrm>
            <a:off x="9044878" y="4938638"/>
            <a:ext cx="100540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1600"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复盘总结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D8EFCA74-F770-1EE7-3533-713BB520402B}"/>
              </a:ext>
            </a:extLst>
          </p:cNvPr>
          <p:cNvSpPr txBox="1"/>
          <p:nvPr/>
        </p:nvSpPr>
        <p:spPr>
          <a:xfrm>
            <a:off x="855497" y="802600"/>
            <a:ext cx="182614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活动安排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FC2C9D4E-CA13-7544-C690-681EF032D5D3}"/>
              </a:ext>
            </a:extLst>
          </p:cNvPr>
          <p:cNvSpPr txBox="1"/>
          <p:nvPr/>
        </p:nvSpPr>
        <p:spPr>
          <a:xfrm>
            <a:off x="3291864" y="82357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1764954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2F06CFE0-8AD6-48FE-AC84-1548CBDB7D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89713"/>
              </p:ext>
            </p:extLst>
          </p:nvPr>
        </p:nvGraphicFramePr>
        <p:xfrm>
          <a:off x="1056560" y="1805650"/>
          <a:ext cx="10078880" cy="394207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0960">
                  <a:extLst>
                    <a:ext uri="{9D8B030D-6E8A-4147-A177-3AD203B41FA5}">
                      <a16:colId xmlns:a16="http://schemas.microsoft.com/office/drawing/2014/main" val="2141794420"/>
                    </a:ext>
                  </a:extLst>
                </a:gridCol>
                <a:gridCol w="4128293">
                  <a:extLst>
                    <a:ext uri="{9D8B030D-6E8A-4147-A177-3AD203B41FA5}">
                      <a16:colId xmlns:a16="http://schemas.microsoft.com/office/drawing/2014/main" val="1809343330"/>
                    </a:ext>
                  </a:extLst>
                </a:gridCol>
                <a:gridCol w="3359627">
                  <a:extLst>
                    <a:ext uri="{9D8B030D-6E8A-4147-A177-3AD203B41FA5}">
                      <a16:colId xmlns:a16="http://schemas.microsoft.com/office/drawing/2014/main" val="2295973751"/>
                    </a:ext>
                  </a:extLst>
                </a:gridCol>
              </a:tblGrid>
              <a:tr h="65701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时间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活动名称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solidFill>
                            <a:schemeClr val="accent1"/>
                          </a:solidFill>
                          <a:latin typeface="+mj-ea"/>
                          <a:ea typeface="+mj-ea"/>
                        </a:rPr>
                        <a:t>活动内容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932836"/>
                  </a:ext>
                </a:extLst>
              </a:tr>
              <a:tr h="657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+mn-ea"/>
                        </a:rPr>
                        <a:t>9:30-10：00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/>
                        <a:t>来宾签到、入场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领导、活动嘉宾由专人签到</a:t>
                      </a:r>
                    </a:p>
                  </a:txBody>
                  <a:tcPr anchor="ctr"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217110"/>
                  </a:ext>
                </a:extLst>
              </a:tr>
              <a:tr h="657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+mn-ea"/>
                        </a:rPr>
                        <a:t>10.00-12：00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/>
                        <a:t>主持人介绍本次活动致辞并进行仪式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领导为本次活动致辞，各商</a:t>
                      </a:r>
                      <a:endParaRPr lang="en-US" altLang="zh-CN" sz="1600" dirty="0">
                        <a:latin typeface="+mn-ea"/>
                        <a:ea typeface="+mn-ea"/>
                      </a:endParaRPr>
                    </a:p>
                    <a:p>
                      <a:pPr algn="l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协会领导发言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8630097"/>
                  </a:ext>
                </a:extLst>
              </a:tr>
              <a:tr h="657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+mn-ea"/>
                        </a:rPr>
                        <a:t>12：30</a:t>
                      </a:r>
                      <a:r>
                        <a:rPr lang="en-US" altLang="zh-CN" sz="1800" dirty="0">
                          <a:latin typeface="+mn-ea"/>
                        </a:rPr>
                        <a:t>-</a:t>
                      </a:r>
                      <a:r>
                        <a:rPr lang="zh-CN" altLang="en-US" sz="1800" dirty="0">
                          <a:latin typeface="+mn-ea"/>
                        </a:rPr>
                        <a:t>14.00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/>
                        <a:t>冷餐会、自助餐开始，联谊活动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微信抽奖活动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418485"/>
                  </a:ext>
                </a:extLst>
              </a:tr>
              <a:tr h="657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+mn-ea"/>
                        </a:rPr>
                        <a:t>14：30</a:t>
                      </a:r>
                      <a:r>
                        <a:rPr lang="en-US" altLang="zh-CN" sz="1800" dirty="0">
                          <a:latin typeface="+mn-ea"/>
                        </a:rPr>
                        <a:t>-</a:t>
                      </a:r>
                      <a:r>
                        <a:rPr lang="zh-CN" altLang="en-US" sz="1800" dirty="0">
                          <a:latin typeface="+mn-ea"/>
                        </a:rPr>
                        <a:t>17:30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/>
                        <a:t>正式活动环节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游戏互动，主持人上场演讲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63500"/>
                  </a:ext>
                </a:extLst>
              </a:tr>
              <a:tr h="65701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dirty="0">
                          <a:latin typeface="+mn-ea"/>
                        </a:rPr>
                        <a:t>18：00-21：00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/>
                        <a:t>晚餐观看表演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600" dirty="0">
                          <a:latin typeface="+mn-ea"/>
                          <a:ea typeface="+mn-ea"/>
                        </a:rPr>
                        <a:t>各个班级交流，介绍</a:t>
                      </a:r>
                    </a:p>
                  </a:txBody>
                  <a:tcPr anchor="ctr">
                    <a:lnT w="317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28708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id="{2836C66D-F89D-F271-F614-2108E326757A}"/>
              </a:ext>
            </a:extLst>
          </p:cNvPr>
          <p:cNvSpPr txBox="1"/>
          <p:nvPr/>
        </p:nvSpPr>
        <p:spPr>
          <a:xfrm>
            <a:off x="863600" y="816293"/>
            <a:ext cx="182614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当天安排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0B35C83-24FD-2309-E314-A958931A02F6}"/>
              </a:ext>
            </a:extLst>
          </p:cNvPr>
          <p:cNvSpPr txBox="1"/>
          <p:nvPr/>
        </p:nvSpPr>
        <p:spPr>
          <a:xfrm>
            <a:off x="3291864" y="82357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4027672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>
            <a:extLst>
              <a:ext uri="{FF2B5EF4-FFF2-40B4-BE49-F238E27FC236}">
                <a16:creationId xmlns:a16="http://schemas.microsoft.com/office/drawing/2014/main" id="{CD69808C-28BF-89E6-0968-49AC894C8E87}"/>
              </a:ext>
            </a:extLst>
          </p:cNvPr>
          <p:cNvGrpSpPr/>
          <p:nvPr/>
        </p:nvGrpSpPr>
        <p:grpSpPr>
          <a:xfrm rot="21313968">
            <a:off x="4303408" y="2230780"/>
            <a:ext cx="3313620" cy="2012024"/>
            <a:chOff x="912763" y="1686418"/>
            <a:chExt cx="2053595" cy="1246940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7C51355A-D6DA-6981-C4DF-4BC6B838A6BA}"/>
                </a:ext>
              </a:extLst>
            </p:cNvPr>
            <p:cNvSpPr/>
            <p:nvPr/>
          </p:nvSpPr>
          <p:spPr>
            <a:xfrm rot="17669691">
              <a:off x="1682225" y="916956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53F5DC39-C448-2601-DA3E-97A991A1B562}"/>
                </a:ext>
              </a:extLst>
            </p:cNvPr>
            <p:cNvSpPr/>
            <p:nvPr/>
          </p:nvSpPr>
          <p:spPr>
            <a:xfrm rot="17669691">
              <a:off x="1682225" y="1649225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816654B8-769A-CDF1-0CEC-CCB4F1E018CA}"/>
                </a:ext>
              </a:extLst>
            </p:cNvPr>
            <p:cNvSpPr/>
            <p:nvPr/>
          </p:nvSpPr>
          <p:spPr>
            <a:xfrm rot="17669691">
              <a:off x="1682225" y="1301252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DC37CCE-2691-D0F4-D4DB-75C92DB442F6}"/>
              </a:ext>
            </a:extLst>
          </p:cNvPr>
          <p:cNvSpPr txBox="1"/>
          <p:nvPr/>
        </p:nvSpPr>
        <p:spPr>
          <a:xfrm>
            <a:off x="3393978" y="2251584"/>
            <a:ext cx="5404043" cy="1569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9600" dirty="0">
                <a:ln>
                  <a:gradFill>
                    <a:gsLst>
                      <a:gs pos="0">
                        <a:schemeClr val="accent2"/>
                      </a:gs>
                      <a:gs pos="9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PART03</a:t>
            </a:r>
            <a:endParaRPr lang="zh-CN" altLang="en-US" sz="9600" dirty="0">
              <a:ln>
                <a:gradFill>
                  <a:gsLst>
                    <a:gs pos="0">
                      <a:schemeClr val="accent2"/>
                    </a:gs>
                    <a:gs pos="9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43ECFF7-76BC-9897-9B4C-4BF20F6DCFDF}"/>
              </a:ext>
            </a:extLst>
          </p:cNvPr>
          <p:cNvSpPr txBox="1"/>
          <p:nvPr/>
        </p:nvSpPr>
        <p:spPr>
          <a:xfrm>
            <a:off x="3356741" y="2823486"/>
            <a:ext cx="5481709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 dirty="0">
                <a:solidFill>
                  <a:schemeClr val="accent1"/>
                </a:solidFill>
                <a:latin typeface="+mj-ea"/>
                <a:ea typeface="+mj-ea"/>
              </a:rPr>
              <a:t>预算费用</a:t>
            </a: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5BA6B9BF-60F3-6BC5-BC22-6E5E89423EAD}"/>
              </a:ext>
            </a:extLst>
          </p:cNvPr>
          <p:cNvSpPr/>
          <p:nvPr/>
        </p:nvSpPr>
        <p:spPr>
          <a:xfrm rot="15214303">
            <a:off x="1423310" y="2247228"/>
            <a:ext cx="742862" cy="405045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7E0AFE9E-63E0-59FF-A4E0-CEFF74732117}"/>
              </a:ext>
            </a:extLst>
          </p:cNvPr>
          <p:cNvSpPr/>
          <p:nvPr/>
        </p:nvSpPr>
        <p:spPr>
          <a:xfrm rot="17495426">
            <a:off x="9935886" y="3323824"/>
            <a:ext cx="984095" cy="536577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9257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9DC4AF99-2D6B-5F8E-4B87-7776DFA2636E}"/>
              </a:ext>
            </a:extLst>
          </p:cNvPr>
          <p:cNvGrpSpPr/>
          <p:nvPr/>
        </p:nvGrpSpPr>
        <p:grpSpPr>
          <a:xfrm>
            <a:off x="5262985" y="1661011"/>
            <a:ext cx="5753421" cy="4251042"/>
            <a:chOff x="5262985" y="3765011"/>
            <a:chExt cx="5753421" cy="4251042"/>
          </a:xfrm>
        </p:grpSpPr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3D9C52A7-C8DC-BEDD-6A8D-249254EE7503}"/>
                </a:ext>
              </a:extLst>
            </p:cNvPr>
            <p:cNvSpPr/>
            <p:nvPr/>
          </p:nvSpPr>
          <p:spPr>
            <a:xfrm>
              <a:off x="5262985" y="3765011"/>
              <a:ext cx="5753421" cy="42191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149" name="图片 148">
              <a:extLst>
                <a:ext uri="{FF2B5EF4-FFF2-40B4-BE49-F238E27FC236}">
                  <a16:creationId xmlns:a16="http://schemas.microsoft.com/office/drawing/2014/main" id="{E285A994-511A-A71D-F58C-07B429FDD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42" r="21845"/>
            <a:stretch/>
          </p:blipFill>
          <p:spPr>
            <a:xfrm>
              <a:off x="5262985" y="3785062"/>
              <a:ext cx="5753421" cy="4230991"/>
            </a:xfrm>
            <a:prstGeom prst="rect">
              <a:avLst/>
            </a:prstGeom>
          </p:spPr>
        </p:pic>
      </p:grpSp>
      <p:sp>
        <p:nvSpPr>
          <p:cNvPr id="66" name="矩形 65">
            <a:extLst>
              <a:ext uri="{FF2B5EF4-FFF2-40B4-BE49-F238E27FC236}">
                <a16:creationId xmlns:a16="http://schemas.microsoft.com/office/drawing/2014/main" id="{104EFD39-DB81-105B-07D8-48682377A13A}"/>
              </a:ext>
            </a:extLst>
          </p:cNvPr>
          <p:cNvSpPr/>
          <p:nvPr/>
        </p:nvSpPr>
        <p:spPr>
          <a:xfrm>
            <a:off x="1698707" y="3783426"/>
            <a:ext cx="1355781" cy="391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不完整圆 12">
            <a:extLst>
              <a:ext uri="{FF2B5EF4-FFF2-40B4-BE49-F238E27FC236}">
                <a16:creationId xmlns:a16="http://schemas.microsoft.com/office/drawing/2014/main" id="{726C037B-F1E9-F269-8E5F-A3E33D27415A}"/>
              </a:ext>
            </a:extLst>
          </p:cNvPr>
          <p:cNvSpPr/>
          <p:nvPr/>
        </p:nvSpPr>
        <p:spPr>
          <a:xfrm>
            <a:off x="7340443" y="2253623"/>
            <a:ext cx="2950974" cy="2950972"/>
          </a:xfrm>
          <a:prstGeom prst="pie">
            <a:avLst>
              <a:gd name="adj1" fmla="val 9678453"/>
              <a:gd name="adj2" fmla="val 1334512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不完整圆 13">
            <a:extLst>
              <a:ext uri="{FF2B5EF4-FFF2-40B4-BE49-F238E27FC236}">
                <a16:creationId xmlns:a16="http://schemas.microsoft.com/office/drawing/2014/main" id="{61F97231-9BFA-D07B-C4F8-D664F2E8D8A2}"/>
              </a:ext>
            </a:extLst>
          </p:cNvPr>
          <p:cNvSpPr/>
          <p:nvPr/>
        </p:nvSpPr>
        <p:spPr>
          <a:xfrm>
            <a:off x="7427510" y="2346764"/>
            <a:ext cx="2776840" cy="2776838"/>
          </a:xfrm>
          <a:prstGeom prst="pie">
            <a:avLst>
              <a:gd name="adj1" fmla="val 13246296"/>
              <a:gd name="adj2" fmla="val 16176275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不完整圆 14">
            <a:extLst>
              <a:ext uri="{FF2B5EF4-FFF2-40B4-BE49-F238E27FC236}">
                <a16:creationId xmlns:a16="http://schemas.microsoft.com/office/drawing/2014/main" id="{4296F9C9-EB38-D699-2276-B02E300FD487}"/>
              </a:ext>
            </a:extLst>
          </p:cNvPr>
          <p:cNvSpPr/>
          <p:nvPr/>
        </p:nvSpPr>
        <p:spPr>
          <a:xfrm>
            <a:off x="7248235" y="2167489"/>
            <a:ext cx="3135390" cy="3135388"/>
          </a:xfrm>
          <a:prstGeom prst="pie">
            <a:avLst>
              <a:gd name="adj1" fmla="val 16169281"/>
              <a:gd name="adj2" fmla="val 4538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2" name="不完整圆 11">
            <a:extLst>
              <a:ext uri="{FF2B5EF4-FFF2-40B4-BE49-F238E27FC236}">
                <a16:creationId xmlns:a16="http://schemas.microsoft.com/office/drawing/2014/main" id="{C9F6DF02-B0F6-A023-67BD-D78D340DBFE5}"/>
              </a:ext>
            </a:extLst>
          </p:cNvPr>
          <p:cNvSpPr/>
          <p:nvPr/>
        </p:nvSpPr>
        <p:spPr>
          <a:xfrm>
            <a:off x="7168225" y="2084176"/>
            <a:ext cx="3295410" cy="3295408"/>
          </a:xfrm>
          <a:prstGeom prst="pie">
            <a:avLst>
              <a:gd name="adj1" fmla="val 0"/>
              <a:gd name="adj2" fmla="val 981418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D7FF1E2-F0FB-B937-206C-7B11D3E28091}"/>
              </a:ext>
            </a:extLst>
          </p:cNvPr>
          <p:cNvSpPr txBox="1"/>
          <p:nvPr/>
        </p:nvSpPr>
        <p:spPr>
          <a:xfrm>
            <a:off x="6282916" y="2253623"/>
            <a:ext cx="885309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宣传费用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E263156E-322C-2E72-B2D9-ADC0ED94C79F}"/>
              </a:ext>
            </a:extLst>
          </p:cNvPr>
          <p:cNvSpPr/>
          <p:nvPr/>
        </p:nvSpPr>
        <p:spPr>
          <a:xfrm>
            <a:off x="6192343" y="2323180"/>
            <a:ext cx="129168" cy="129168"/>
          </a:xfrm>
          <a:prstGeom prst="rect">
            <a:avLst/>
          </a:prstGeom>
          <a:solidFill>
            <a:srgbClr val="55FE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8CBA0D91-3948-202D-4E8C-B067752DA521}"/>
              </a:ext>
            </a:extLst>
          </p:cNvPr>
          <p:cNvGrpSpPr/>
          <p:nvPr/>
        </p:nvGrpSpPr>
        <p:grpSpPr>
          <a:xfrm>
            <a:off x="6102208" y="2463809"/>
            <a:ext cx="893324" cy="523220"/>
            <a:chOff x="5491821" y="2691554"/>
            <a:chExt cx="893324" cy="523220"/>
          </a:xfrm>
        </p:grpSpPr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A971C09-5D4D-105F-787D-67D02C882925}"/>
                </a:ext>
              </a:extLst>
            </p:cNvPr>
            <p:cNvSpPr txBox="1"/>
            <p:nvPr/>
          </p:nvSpPr>
          <p:spPr>
            <a:xfrm>
              <a:off x="5491821" y="2691554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40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CC577F4-1366-7FE4-96C6-88B48B0BE129}"/>
                </a:ext>
              </a:extLst>
            </p:cNvPr>
            <p:cNvSpPr txBox="1"/>
            <p:nvPr/>
          </p:nvSpPr>
          <p:spPr>
            <a:xfrm>
              <a:off x="5995295" y="2832705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+mj-lt"/>
                </a:rPr>
                <a:t>%</a:t>
              </a:r>
              <a:endParaRPr lang="zh-CN" alt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3680BDC8-EB00-5FB3-F543-52F6E4024AC9}"/>
              </a:ext>
            </a:extLst>
          </p:cNvPr>
          <p:cNvSpPr txBox="1"/>
          <p:nvPr/>
        </p:nvSpPr>
        <p:spPr>
          <a:xfrm>
            <a:off x="6256927" y="3048690"/>
            <a:ext cx="1276012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组织费用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DFC7087-C1AF-4D6F-2BFB-61D4619F59BC}"/>
              </a:ext>
            </a:extLst>
          </p:cNvPr>
          <p:cNvSpPr/>
          <p:nvPr/>
        </p:nvSpPr>
        <p:spPr>
          <a:xfrm>
            <a:off x="6192343" y="3118393"/>
            <a:ext cx="129168" cy="129168"/>
          </a:xfrm>
          <a:prstGeom prst="rect">
            <a:avLst/>
          </a:prstGeom>
          <a:solidFill>
            <a:srgbClr val="99FE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00524DF-F2E0-BFA0-BB72-8AD7AE9CDA52}"/>
              </a:ext>
            </a:extLst>
          </p:cNvPr>
          <p:cNvGrpSpPr/>
          <p:nvPr/>
        </p:nvGrpSpPr>
        <p:grpSpPr>
          <a:xfrm>
            <a:off x="6102208" y="3236615"/>
            <a:ext cx="893324" cy="523220"/>
            <a:chOff x="5491821" y="2691554"/>
            <a:chExt cx="893324" cy="523220"/>
          </a:xfrm>
        </p:grpSpPr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7B4FD103-F20E-C339-DAC2-9D1BAEEBA1E2}"/>
                </a:ext>
              </a:extLst>
            </p:cNvPr>
            <p:cNvSpPr txBox="1"/>
            <p:nvPr/>
          </p:nvSpPr>
          <p:spPr>
            <a:xfrm>
              <a:off x="5491821" y="2691554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30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E9D48DA3-3B44-F375-58A7-B097E1B4FA2E}"/>
                </a:ext>
              </a:extLst>
            </p:cNvPr>
            <p:cNvSpPr txBox="1"/>
            <p:nvPr/>
          </p:nvSpPr>
          <p:spPr>
            <a:xfrm>
              <a:off x="5995295" y="2832705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+mj-lt"/>
                </a:rPr>
                <a:t>%</a:t>
              </a:r>
              <a:endParaRPr lang="zh-CN" alt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7" name="文本框 26">
            <a:extLst>
              <a:ext uri="{FF2B5EF4-FFF2-40B4-BE49-F238E27FC236}">
                <a16:creationId xmlns:a16="http://schemas.microsoft.com/office/drawing/2014/main" id="{87ADB0C7-74E8-CBAC-C6CB-DE8FC4C47D95}"/>
              </a:ext>
            </a:extLst>
          </p:cNvPr>
          <p:cNvSpPr txBox="1"/>
          <p:nvPr/>
        </p:nvSpPr>
        <p:spPr>
          <a:xfrm>
            <a:off x="6263995" y="3821496"/>
            <a:ext cx="1276012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物料费用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B26B08CA-AE95-D773-05E1-D4B873321C9F}"/>
              </a:ext>
            </a:extLst>
          </p:cNvPr>
          <p:cNvSpPr/>
          <p:nvPr/>
        </p:nvSpPr>
        <p:spPr>
          <a:xfrm>
            <a:off x="6192343" y="3877738"/>
            <a:ext cx="129168" cy="129168"/>
          </a:xfrm>
          <a:prstGeom prst="rect">
            <a:avLst/>
          </a:prstGeom>
          <a:solidFill>
            <a:srgbClr val="DDF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ECD0376-857D-1B17-98F4-FAAED9819051}"/>
              </a:ext>
            </a:extLst>
          </p:cNvPr>
          <p:cNvGrpSpPr/>
          <p:nvPr/>
        </p:nvGrpSpPr>
        <p:grpSpPr>
          <a:xfrm>
            <a:off x="6102208" y="4000483"/>
            <a:ext cx="893324" cy="523220"/>
            <a:chOff x="5491821" y="2691554"/>
            <a:chExt cx="893324" cy="523220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854DABAB-656D-F7CB-475F-E1298841A9BD}"/>
                </a:ext>
              </a:extLst>
            </p:cNvPr>
            <p:cNvSpPr txBox="1"/>
            <p:nvPr/>
          </p:nvSpPr>
          <p:spPr>
            <a:xfrm>
              <a:off x="5491821" y="2691554"/>
              <a:ext cx="662361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15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D9851DE8-5A2D-9017-0EFC-4E5B7B97B9D5}"/>
                </a:ext>
              </a:extLst>
            </p:cNvPr>
            <p:cNvSpPr txBox="1"/>
            <p:nvPr/>
          </p:nvSpPr>
          <p:spPr>
            <a:xfrm>
              <a:off x="5995295" y="2832705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+mj-lt"/>
                </a:rPr>
                <a:t>%</a:t>
              </a:r>
              <a:endParaRPr lang="zh-CN" alt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587B0396-176A-5609-A723-FB0A261008AC}"/>
              </a:ext>
            </a:extLst>
          </p:cNvPr>
          <p:cNvSpPr txBox="1"/>
          <p:nvPr/>
        </p:nvSpPr>
        <p:spPr>
          <a:xfrm>
            <a:off x="6248217" y="4585364"/>
            <a:ext cx="1276012" cy="2616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100" dirty="0">
                <a:solidFill>
                  <a:schemeClr val="bg1"/>
                </a:solidFill>
              </a:rPr>
              <a:t>其他费用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ADF8309E-727F-5E17-9F22-05B6AF110C14}"/>
              </a:ext>
            </a:extLst>
          </p:cNvPr>
          <p:cNvSpPr/>
          <p:nvPr/>
        </p:nvSpPr>
        <p:spPr>
          <a:xfrm>
            <a:off x="6192343" y="4646372"/>
            <a:ext cx="129168" cy="129168"/>
          </a:xfrm>
          <a:prstGeom prst="rect">
            <a:avLst/>
          </a:prstGeom>
          <a:solidFill>
            <a:srgbClr val="01A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3953D237-63B3-AD58-C15C-F589FFFFF5EB}"/>
              </a:ext>
            </a:extLst>
          </p:cNvPr>
          <p:cNvGrpSpPr/>
          <p:nvPr/>
        </p:nvGrpSpPr>
        <p:grpSpPr>
          <a:xfrm>
            <a:off x="6102208" y="4717284"/>
            <a:ext cx="672432" cy="523220"/>
            <a:chOff x="5491821" y="2691554"/>
            <a:chExt cx="672432" cy="523220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89906A9E-A504-6801-0FCC-D51C6CDAF66E}"/>
                </a:ext>
              </a:extLst>
            </p:cNvPr>
            <p:cNvSpPr txBox="1"/>
            <p:nvPr/>
          </p:nvSpPr>
          <p:spPr>
            <a:xfrm>
              <a:off x="5491821" y="2691554"/>
              <a:ext cx="423514" cy="52322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+mj-lt"/>
                </a:rPr>
                <a:t>5</a:t>
              </a:r>
              <a:endParaRPr lang="zh-CN" altLang="en-US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7C6BB245-78BB-D796-6FA2-155C2744E161}"/>
                </a:ext>
              </a:extLst>
            </p:cNvPr>
            <p:cNvSpPr txBox="1"/>
            <p:nvPr/>
          </p:nvSpPr>
          <p:spPr>
            <a:xfrm>
              <a:off x="5774403" y="2832705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en-US" altLang="zh-CN" sz="1600" dirty="0">
                  <a:solidFill>
                    <a:schemeClr val="bg1"/>
                  </a:solidFill>
                  <a:latin typeface="+mj-lt"/>
                </a:rPr>
                <a:t>%</a:t>
              </a:r>
              <a:endParaRPr lang="zh-CN" altLang="en-US" sz="1600" dirty="0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53" name="文本框 52">
            <a:extLst>
              <a:ext uri="{FF2B5EF4-FFF2-40B4-BE49-F238E27FC236}">
                <a16:creationId xmlns:a16="http://schemas.microsoft.com/office/drawing/2014/main" id="{99720F86-A5A9-8CDF-1472-8380F95048FE}"/>
              </a:ext>
            </a:extLst>
          </p:cNvPr>
          <p:cNvSpPr txBox="1"/>
          <p:nvPr/>
        </p:nvSpPr>
        <p:spPr>
          <a:xfrm>
            <a:off x="1623758" y="2055523"/>
            <a:ext cx="2996724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校园活动作为一个已经被认可的朝阳产业</a:t>
            </a:r>
            <a:endParaRPr lang="zh-CN" altLang="en-US" sz="1600" dirty="0"/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48CDBFF4-2FE4-9F0D-2C9D-B18357ED6035}"/>
              </a:ext>
            </a:extLst>
          </p:cNvPr>
          <p:cNvSpPr txBox="1"/>
          <p:nvPr/>
        </p:nvSpPr>
        <p:spPr>
          <a:xfrm>
            <a:off x="1623758" y="3095024"/>
            <a:ext cx="2996724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校园活动作为一个已经被认可的朝阳产业</a:t>
            </a:r>
            <a:endParaRPr lang="zh-CN" altLang="en-US" sz="1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9D157FA-770B-FAD6-B857-E20C2A1D1A22}"/>
              </a:ext>
            </a:extLst>
          </p:cNvPr>
          <p:cNvSpPr txBox="1"/>
          <p:nvPr/>
        </p:nvSpPr>
        <p:spPr>
          <a:xfrm>
            <a:off x="1738591" y="3775307"/>
            <a:ext cx="127601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</a:rPr>
              <a:t>物料费用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13A987B3-7B0E-9A50-FABB-98FBD681492E}"/>
              </a:ext>
            </a:extLst>
          </p:cNvPr>
          <p:cNvSpPr txBox="1"/>
          <p:nvPr/>
        </p:nvSpPr>
        <p:spPr>
          <a:xfrm>
            <a:off x="1623758" y="4160495"/>
            <a:ext cx="2996724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校园活动作为一个已经被认可的朝阳产业</a:t>
            </a:r>
            <a:endParaRPr lang="zh-CN" altLang="en-US" sz="1600" dirty="0"/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13559E16-C522-3F7B-CD12-43336B0A8479}"/>
              </a:ext>
            </a:extLst>
          </p:cNvPr>
          <p:cNvSpPr txBox="1"/>
          <p:nvPr/>
        </p:nvSpPr>
        <p:spPr>
          <a:xfrm>
            <a:off x="1623758" y="5222382"/>
            <a:ext cx="2996724" cy="657809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latin typeface="+mn-ea"/>
              </a:rPr>
              <a:t>校园活动作为一个已经被认可的朝阳产业</a:t>
            </a:r>
            <a:endParaRPr lang="zh-CN" altLang="en-US" sz="1600" dirty="0"/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DA256B30-CCC9-EC05-09EB-26D0B51774D9}"/>
              </a:ext>
            </a:extLst>
          </p:cNvPr>
          <p:cNvSpPr/>
          <p:nvPr/>
        </p:nvSpPr>
        <p:spPr>
          <a:xfrm>
            <a:off x="1698707" y="4830391"/>
            <a:ext cx="1355781" cy="391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83153BD-F3E0-5D4C-6C84-90D2F6C9F7C3}"/>
              </a:ext>
            </a:extLst>
          </p:cNvPr>
          <p:cNvSpPr txBox="1"/>
          <p:nvPr/>
        </p:nvSpPr>
        <p:spPr>
          <a:xfrm>
            <a:off x="1738591" y="4822272"/>
            <a:ext cx="127601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</a:rPr>
              <a:t>其他费用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084F5F2A-A597-677D-AC38-F6D4CE1F2C8E}"/>
              </a:ext>
            </a:extLst>
          </p:cNvPr>
          <p:cNvSpPr/>
          <p:nvPr/>
        </p:nvSpPr>
        <p:spPr>
          <a:xfrm>
            <a:off x="1698707" y="2752044"/>
            <a:ext cx="1355781" cy="391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AC82F205-1C5F-442D-62A1-5E0F29CB1924}"/>
              </a:ext>
            </a:extLst>
          </p:cNvPr>
          <p:cNvSpPr txBox="1"/>
          <p:nvPr/>
        </p:nvSpPr>
        <p:spPr>
          <a:xfrm>
            <a:off x="1738591" y="2743925"/>
            <a:ext cx="127601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/>
              <a:t>组织费用</a:t>
            </a: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68F58A31-88DA-EC41-B601-59F7B45DD155}"/>
              </a:ext>
            </a:extLst>
          </p:cNvPr>
          <p:cNvSpPr/>
          <p:nvPr/>
        </p:nvSpPr>
        <p:spPr>
          <a:xfrm>
            <a:off x="1698707" y="1740369"/>
            <a:ext cx="1355781" cy="3919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66B31F25-4EBD-01EE-7A9E-E124810EA376}"/>
              </a:ext>
            </a:extLst>
          </p:cNvPr>
          <p:cNvSpPr txBox="1"/>
          <p:nvPr/>
        </p:nvSpPr>
        <p:spPr>
          <a:xfrm>
            <a:off x="1738591" y="1732250"/>
            <a:ext cx="1276012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accent1"/>
                </a:solidFill>
              </a:rPr>
              <a:t>宣传费用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0A074953-FBBB-EDCE-4461-6B5287F7AB51}"/>
              </a:ext>
            </a:extLst>
          </p:cNvPr>
          <p:cNvSpPr txBox="1"/>
          <p:nvPr/>
        </p:nvSpPr>
        <p:spPr>
          <a:xfrm>
            <a:off x="825520" y="805094"/>
            <a:ext cx="1988800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 b="1"/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活动预算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7B86F0A5-284E-A7EF-0EDC-705EAEB47486}"/>
              </a:ext>
            </a:extLst>
          </p:cNvPr>
          <p:cNvSpPr txBox="1"/>
          <p:nvPr/>
        </p:nvSpPr>
        <p:spPr>
          <a:xfrm>
            <a:off x="3291864" y="858943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2259808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组合 45">
            <a:extLst>
              <a:ext uri="{FF2B5EF4-FFF2-40B4-BE49-F238E27FC236}">
                <a16:creationId xmlns:a16="http://schemas.microsoft.com/office/drawing/2014/main" id="{9D03129B-4937-D111-AB78-70C9DAFA1A73}"/>
              </a:ext>
            </a:extLst>
          </p:cNvPr>
          <p:cNvGrpSpPr/>
          <p:nvPr/>
        </p:nvGrpSpPr>
        <p:grpSpPr>
          <a:xfrm>
            <a:off x="5979124" y="3833683"/>
            <a:ext cx="4485706" cy="2174146"/>
            <a:chOff x="5990689" y="873617"/>
            <a:chExt cx="4485706" cy="2174146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163BCBFF-5363-515C-A0CC-25E8A440EC00}"/>
                </a:ext>
              </a:extLst>
            </p:cNvPr>
            <p:cNvGrpSpPr/>
            <p:nvPr/>
          </p:nvGrpSpPr>
          <p:grpSpPr>
            <a:xfrm>
              <a:off x="5990689" y="873617"/>
              <a:ext cx="4485706" cy="2174146"/>
              <a:chOff x="5990689" y="873617"/>
              <a:chExt cx="4485706" cy="2174146"/>
            </a:xfrm>
          </p:grpSpPr>
          <p:sp>
            <p:nvSpPr>
              <p:cNvPr id="49" name="平行四边形 48">
                <a:extLst>
                  <a:ext uri="{FF2B5EF4-FFF2-40B4-BE49-F238E27FC236}">
                    <a16:creationId xmlns:a16="http://schemas.microsoft.com/office/drawing/2014/main" id="{26B9F1E5-4329-0E50-753B-2D977718D576}"/>
                  </a:ext>
                </a:extLst>
              </p:cNvPr>
              <p:cNvSpPr/>
              <p:nvPr/>
            </p:nvSpPr>
            <p:spPr>
              <a:xfrm>
                <a:off x="6433017" y="1886338"/>
                <a:ext cx="3532786" cy="570970"/>
              </a:xfrm>
              <a:prstGeom prst="parallelogram">
                <a:avLst/>
              </a:prstGeom>
              <a:gradFill flip="none" rotWithShape="1">
                <a:gsLst>
                  <a:gs pos="75000">
                    <a:schemeClr val="accent1"/>
                  </a:gs>
                  <a:gs pos="0">
                    <a:schemeClr val="accent1">
                      <a:lumMod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任意多边形: 形状 49">
                <a:extLst>
                  <a:ext uri="{FF2B5EF4-FFF2-40B4-BE49-F238E27FC236}">
                    <a16:creationId xmlns:a16="http://schemas.microsoft.com/office/drawing/2014/main" id="{490F0DF2-EAD8-0375-B597-2985AF716491}"/>
                  </a:ext>
                </a:extLst>
              </p:cNvPr>
              <p:cNvSpPr/>
              <p:nvPr/>
            </p:nvSpPr>
            <p:spPr>
              <a:xfrm>
                <a:off x="10156868" y="1886338"/>
                <a:ext cx="319527" cy="570970"/>
              </a:xfrm>
              <a:custGeom>
                <a:avLst/>
                <a:gdLst>
                  <a:gd name="connsiteX0" fmla="*/ 142743 w 319527"/>
                  <a:gd name="connsiteY0" fmla="*/ 0 h 570970"/>
                  <a:gd name="connsiteX1" fmla="*/ 319527 w 319527"/>
                  <a:gd name="connsiteY1" fmla="*/ 0 h 570970"/>
                  <a:gd name="connsiteX2" fmla="*/ 176784 w 319527"/>
                  <a:gd name="connsiteY2" fmla="*/ 570970 h 570970"/>
                  <a:gd name="connsiteX3" fmla="*/ 0 w 319527"/>
                  <a:gd name="connsiteY3" fmla="*/ 570970 h 570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9527" h="570970">
                    <a:moveTo>
                      <a:pt x="142743" y="0"/>
                    </a:moveTo>
                    <a:lnTo>
                      <a:pt x="319527" y="0"/>
                    </a:lnTo>
                    <a:lnTo>
                      <a:pt x="176784" y="570970"/>
                    </a:lnTo>
                    <a:lnTo>
                      <a:pt x="0" y="57097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任意多边形: 形状 50">
                <a:extLst>
                  <a:ext uri="{FF2B5EF4-FFF2-40B4-BE49-F238E27FC236}">
                    <a16:creationId xmlns:a16="http://schemas.microsoft.com/office/drawing/2014/main" id="{A619DC9E-CB57-2CE4-CEF3-FB49889DD03B}"/>
                  </a:ext>
                </a:extLst>
              </p:cNvPr>
              <p:cNvSpPr/>
              <p:nvPr/>
            </p:nvSpPr>
            <p:spPr>
              <a:xfrm rot="16988768">
                <a:off x="5496342" y="1367964"/>
                <a:ext cx="2174146" cy="11854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/>
              </a:p>
            </p:txBody>
          </p:sp>
        </p:grpSp>
        <p:sp>
          <p:nvSpPr>
            <p:cNvPr id="48" name="任意多边形: 形状 47">
              <a:extLst>
                <a:ext uri="{FF2B5EF4-FFF2-40B4-BE49-F238E27FC236}">
                  <a16:creationId xmlns:a16="http://schemas.microsoft.com/office/drawing/2014/main" id="{4FB949A7-5705-E5B8-85A9-4F56E4F064BF}"/>
                </a:ext>
              </a:extLst>
            </p:cNvPr>
            <p:cNvSpPr/>
            <p:nvPr/>
          </p:nvSpPr>
          <p:spPr>
            <a:xfrm>
              <a:off x="9914417" y="1886338"/>
              <a:ext cx="319527" cy="570970"/>
            </a:xfrm>
            <a:custGeom>
              <a:avLst/>
              <a:gdLst>
                <a:gd name="connsiteX0" fmla="*/ 142743 w 319527"/>
                <a:gd name="connsiteY0" fmla="*/ 0 h 570970"/>
                <a:gd name="connsiteX1" fmla="*/ 319527 w 319527"/>
                <a:gd name="connsiteY1" fmla="*/ 0 h 570970"/>
                <a:gd name="connsiteX2" fmla="*/ 176784 w 319527"/>
                <a:gd name="connsiteY2" fmla="*/ 570970 h 570970"/>
                <a:gd name="connsiteX3" fmla="*/ 0 w 319527"/>
                <a:gd name="connsiteY3" fmla="*/ 570970 h 57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27" h="570970">
                  <a:moveTo>
                    <a:pt x="142743" y="0"/>
                  </a:moveTo>
                  <a:lnTo>
                    <a:pt x="319527" y="0"/>
                  </a:lnTo>
                  <a:lnTo>
                    <a:pt x="176784" y="570970"/>
                  </a:lnTo>
                  <a:lnTo>
                    <a:pt x="0" y="57097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34043119-2CD3-3D80-ACFF-44BD91F0C641}"/>
              </a:ext>
            </a:extLst>
          </p:cNvPr>
          <p:cNvGrpSpPr/>
          <p:nvPr/>
        </p:nvGrpSpPr>
        <p:grpSpPr>
          <a:xfrm>
            <a:off x="5979124" y="2189802"/>
            <a:ext cx="4485706" cy="2174146"/>
            <a:chOff x="5990689" y="873617"/>
            <a:chExt cx="4485706" cy="2174146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8064DBA5-D4A3-A032-751F-6F288AD8A326}"/>
                </a:ext>
              </a:extLst>
            </p:cNvPr>
            <p:cNvGrpSpPr/>
            <p:nvPr/>
          </p:nvGrpSpPr>
          <p:grpSpPr>
            <a:xfrm>
              <a:off x="5990689" y="873617"/>
              <a:ext cx="4485706" cy="2174146"/>
              <a:chOff x="5990689" y="873617"/>
              <a:chExt cx="4485706" cy="2174146"/>
            </a:xfrm>
          </p:grpSpPr>
          <p:sp>
            <p:nvSpPr>
              <p:cNvPr id="43" name="平行四边形 42">
                <a:extLst>
                  <a:ext uri="{FF2B5EF4-FFF2-40B4-BE49-F238E27FC236}">
                    <a16:creationId xmlns:a16="http://schemas.microsoft.com/office/drawing/2014/main" id="{3EC0262C-A565-787C-B983-8FB7DE260E96}"/>
                  </a:ext>
                </a:extLst>
              </p:cNvPr>
              <p:cNvSpPr/>
              <p:nvPr/>
            </p:nvSpPr>
            <p:spPr>
              <a:xfrm>
                <a:off x="6433017" y="1886338"/>
                <a:ext cx="3532786" cy="570970"/>
              </a:xfrm>
              <a:prstGeom prst="parallelogram">
                <a:avLst/>
              </a:prstGeom>
              <a:gradFill flip="none" rotWithShape="1">
                <a:gsLst>
                  <a:gs pos="75000">
                    <a:schemeClr val="accent1"/>
                  </a:gs>
                  <a:gs pos="0">
                    <a:schemeClr val="accent1">
                      <a:lumMod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任意多边形: 形状 43">
                <a:extLst>
                  <a:ext uri="{FF2B5EF4-FFF2-40B4-BE49-F238E27FC236}">
                    <a16:creationId xmlns:a16="http://schemas.microsoft.com/office/drawing/2014/main" id="{7AC9E8F0-D46A-EB49-B200-1614942B0BE0}"/>
                  </a:ext>
                </a:extLst>
              </p:cNvPr>
              <p:cNvSpPr/>
              <p:nvPr/>
            </p:nvSpPr>
            <p:spPr>
              <a:xfrm>
                <a:off x="10156868" y="1886338"/>
                <a:ext cx="319527" cy="570970"/>
              </a:xfrm>
              <a:custGeom>
                <a:avLst/>
                <a:gdLst>
                  <a:gd name="connsiteX0" fmla="*/ 142743 w 319527"/>
                  <a:gd name="connsiteY0" fmla="*/ 0 h 570970"/>
                  <a:gd name="connsiteX1" fmla="*/ 319527 w 319527"/>
                  <a:gd name="connsiteY1" fmla="*/ 0 h 570970"/>
                  <a:gd name="connsiteX2" fmla="*/ 176784 w 319527"/>
                  <a:gd name="connsiteY2" fmla="*/ 570970 h 570970"/>
                  <a:gd name="connsiteX3" fmla="*/ 0 w 319527"/>
                  <a:gd name="connsiteY3" fmla="*/ 570970 h 570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9527" h="570970">
                    <a:moveTo>
                      <a:pt x="142743" y="0"/>
                    </a:moveTo>
                    <a:lnTo>
                      <a:pt x="319527" y="0"/>
                    </a:lnTo>
                    <a:lnTo>
                      <a:pt x="176784" y="570970"/>
                    </a:lnTo>
                    <a:lnTo>
                      <a:pt x="0" y="57097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任意多边形: 形状 44">
                <a:extLst>
                  <a:ext uri="{FF2B5EF4-FFF2-40B4-BE49-F238E27FC236}">
                    <a16:creationId xmlns:a16="http://schemas.microsoft.com/office/drawing/2014/main" id="{642690B3-1B7F-92A3-2A61-02C0A7035244}"/>
                  </a:ext>
                </a:extLst>
              </p:cNvPr>
              <p:cNvSpPr/>
              <p:nvPr/>
            </p:nvSpPr>
            <p:spPr>
              <a:xfrm rot="16988768">
                <a:off x="5496342" y="1367964"/>
                <a:ext cx="2174146" cy="11854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/>
              </a:p>
            </p:txBody>
          </p:sp>
        </p:grpSp>
        <p:sp>
          <p:nvSpPr>
            <p:cNvPr id="42" name="任意多边形: 形状 41">
              <a:extLst>
                <a:ext uri="{FF2B5EF4-FFF2-40B4-BE49-F238E27FC236}">
                  <a16:creationId xmlns:a16="http://schemas.microsoft.com/office/drawing/2014/main" id="{C2EEA73C-4222-2C2B-E4D7-DA2E2855B06C}"/>
                </a:ext>
              </a:extLst>
            </p:cNvPr>
            <p:cNvSpPr/>
            <p:nvPr/>
          </p:nvSpPr>
          <p:spPr>
            <a:xfrm>
              <a:off x="9914417" y="1886338"/>
              <a:ext cx="319527" cy="570970"/>
            </a:xfrm>
            <a:custGeom>
              <a:avLst/>
              <a:gdLst>
                <a:gd name="connsiteX0" fmla="*/ 142743 w 319527"/>
                <a:gd name="connsiteY0" fmla="*/ 0 h 570970"/>
                <a:gd name="connsiteX1" fmla="*/ 319527 w 319527"/>
                <a:gd name="connsiteY1" fmla="*/ 0 h 570970"/>
                <a:gd name="connsiteX2" fmla="*/ 176784 w 319527"/>
                <a:gd name="connsiteY2" fmla="*/ 570970 h 570970"/>
                <a:gd name="connsiteX3" fmla="*/ 0 w 319527"/>
                <a:gd name="connsiteY3" fmla="*/ 570970 h 57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27" h="570970">
                  <a:moveTo>
                    <a:pt x="142743" y="0"/>
                  </a:moveTo>
                  <a:lnTo>
                    <a:pt x="319527" y="0"/>
                  </a:lnTo>
                  <a:lnTo>
                    <a:pt x="176784" y="570970"/>
                  </a:lnTo>
                  <a:lnTo>
                    <a:pt x="0" y="57097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4C37F087-08BB-4B61-518B-F2E546178065}"/>
              </a:ext>
            </a:extLst>
          </p:cNvPr>
          <p:cNvGrpSpPr/>
          <p:nvPr/>
        </p:nvGrpSpPr>
        <p:grpSpPr>
          <a:xfrm>
            <a:off x="5979124" y="620273"/>
            <a:ext cx="4485706" cy="2174146"/>
            <a:chOff x="5990689" y="873617"/>
            <a:chExt cx="4485706" cy="2174146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99692E8B-50F4-C307-F024-72E999C56A86}"/>
                </a:ext>
              </a:extLst>
            </p:cNvPr>
            <p:cNvGrpSpPr/>
            <p:nvPr/>
          </p:nvGrpSpPr>
          <p:grpSpPr>
            <a:xfrm>
              <a:off x="5990689" y="873617"/>
              <a:ext cx="4485706" cy="2174146"/>
              <a:chOff x="5990689" y="873617"/>
              <a:chExt cx="4485706" cy="2174146"/>
            </a:xfrm>
          </p:grpSpPr>
          <p:sp>
            <p:nvSpPr>
              <p:cNvPr id="10" name="平行四边形 9">
                <a:extLst>
                  <a:ext uri="{FF2B5EF4-FFF2-40B4-BE49-F238E27FC236}">
                    <a16:creationId xmlns:a16="http://schemas.microsoft.com/office/drawing/2014/main" id="{633894E1-88B0-E4B6-C90A-714CB4FD2BD6}"/>
                  </a:ext>
                </a:extLst>
              </p:cNvPr>
              <p:cNvSpPr/>
              <p:nvPr/>
            </p:nvSpPr>
            <p:spPr>
              <a:xfrm>
                <a:off x="6433017" y="1886338"/>
                <a:ext cx="3532786" cy="570970"/>
              </a:xfrm>
              <a:prstGeom prst="parallelogram">
                <a:avLst/>
              </a:prstGeom>
              <a:gradFill flip="none" rotWithShape="1">
                <a:gsLst>
                  <a:gs pos="75000">
                    <a:schemeClr val="accent1"/>
                  </a:gs>
                  <a:gs pos="0">
                    <a:schemeClr val="accent1">
                      <a:lumMod val="50000"/>
                    </a:schemeClr>
                  </a:gs>
                </a:gsLst>
                <a:lin ang="54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6F563230-32D6-7B84-8D33-24D8B3FEE1EB}"/>
                  </a:ext>
                </a:extLst>
              </p:cNvPr>
              <p:cNvSpPr/>
              <p:nvPr/>
            </p:nvSpPr>
            <p:spPr>
              <a:xfrm>
                <a:off x="10156868" y="1886338"/>
                <a:ext cx="319527" cy="570970"/>
              </a:xfrm>
              <a:custGeom>
                <a:avLst/>
                <a:gdLst>
                  <a:gd name="connsiteX0" fmla="*/ 142743 w 319527"/>
                  <a:gd name="connsiteY0" fmla="*/ 0 h 570970"/>
                  <a:gd name="connsiteX1" fmla="*/ 319527 w 319527"/>
                  <a:gd name="connsiteY1" fmla="*/ 0 h 570970"/>
                  <a:gd name="connsiteX2" fmla="*/ 176784 w 319527"/>
                  <a:gd name="connsiteY2" fmla="*/ 570970 h 570970"/>
                  <a:gd name="connsiteX3" fmla="*/ 0 w 319527"/>
                  <a:gd name="connsiteY3" fmla="*/ 570970 h 570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9527" h="570970">
                    <a:moveTo>
                      <a:pt x="142743" y="0"/>
                    </a:moveTo>
                    <a:lnTo>
                      <a:pt x="319527" y="0"/>
                    </a:lnTo>
                    <a:lnTo>
                      <a:pt x="176784" y="570970"/>
                    </a:lnTo>
                    <a:lnTo>
                      <a:pt x="0" y="57097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AF3607CB-2D8A-2264-23D6-D14E9C05F037}"/>
                  </a:ext>
                </a:extLst>
              </p:cNvPr>
              <p:cNvSpPr/>
              <p:nvPr/>
            </p:nvSpPr>
            <p:spPr>
              <a:xfrm rot="16988768">
                <a:off x="5496342" y="1367964"/>
                <a:ext cx="2174146" cy="11854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/>
              </a:p>
            </p:txBody>
          </p:sp>
        </p:grpSp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4165EAD2-454B-6D96-F334-CC1F7A9DEEF4}"/>
                </a:ext>
              </a:extLst>
            </p:cNvPr>
            <p:cNvSpPr/>
            <p:nvPr/>
          </p:nvSpPr>
          <p:spPr>
            <a:xfrm>
              <a:off x="9914417" y="1886338"/>
              <a:ext cx="319527" cy="570970"/>
            </a:xfrm>
            <a:custGeom>
              <a:avLst/>
              <a:gdLst>
                <a:gd name="connsiteX0" fmla="*/ 142743 w 319527"/>
                <a:gd name="connsiteY0" fmla="*/ 0 h 570970"/>
                <a:gd name="connsiteX1" fmla="*/ 319527 w 319527"/>
                <a:gd name="connsiteY1" fmla="*/ 0 h 570970"/>
                <a:gd name="connsiteX2" fmla="*/ 176784 w 319527"/>
                <a:gd name="connsiteY2" fmla="*/ 570970 h 570970"/>
                <a:gd name="connsiteX3" fmla="*/ 0 w 319527"/>
                <a:gd name="connsiteY3" fmla="*/ 570970 h 570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527" h="570970">
                  <a:moveTo>
                    <a:pt x="142743" y="0"/>
                  </a:moveTo>
                  <a:lnTo>
                    <a:pt x="319527" y="0"/>
                  </a:lnTo>
                  <a:lnTo>
                    <a:pt x="176784" y="570970"/>
                  </a:lnTo>
                  <a:lnTo>
                    <a:pt x="0" y="57097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61BE5F72-2039-AAE6-AA0F-4491F6421405}"/>
              </a:ext>
            </a:extLst>
          </p:cNvPr>
          <p:cNvSpPr txBox="1"/>
          <p:nvPr/>
        </p:nvSpPr>
        <p:spPr>
          <a:xfrm>
            <a:off x="5986725" y="2539755"/>
            <a:ext cx="3773021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ln>
                  <a:gradFill flip="none" rotWithShape="1"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</a:ln>
                <a:noFill/>
                <a:latin typeface="+mj-lt"/>
              </a:rPr>
              <a:t>PART02</a:t>
            </a:r>
            <a:endParaRPr lang="zh-CN" altLang="en-US" sz="6600" dirty="0">
              <a:ln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  <a:noFill/>
              <a:latin typeface="+mj-lt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FE06A285-4733-EE8A-F317-ACFE09C8B717}"/>
              </a:ext>
            </a:extLst>
          </p:cNvPr>
          <p:cNvSpPr txBox="1"/>
          <p:nvPr/>
        </p:nvSpPr>
        <p:spPr>
          <a:xfrm>
            <a:off x="5986725" y="4193268"/>
            <a:ext cx="3773021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ln>
                  <a:gradFill flip="none" rotWithShape="1"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</a:ln>
                <a:noFill/>
                <a:latin typeface="+mj-lt"/>
              </a:rPr>
              <a:t>PART03</a:t>
            </a:r>
            <a:endParaRPr lang="zh-CN" altLang="en-US" sz="6600" dirty="0">
              <a:ln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  <a:noFill/>
              <a:latin typeface="+mj-lt"/>
            </a:endParaRP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8726B2AE-9AF8-B8FE-9415-C3F791D81CD0}"/>
              </a:ext>
            </a:extLst>
          </p:cNvPr>
          <p:cNvSpPr txBox="1"/>
          <p:nvPr/>
        </p:nvSpPr>
        <p:spPr>
          <a:xfrm>
            <a:off x="5986725" y="945596"/>
            <a:ext cx="3773021" cy="110799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6600" dirty="0">
                <a:ln>
                  <a:gradFill flip="none" rotWithShape="1">
                    <a:gsLst>
                      <a:gs pos="0">
                        <a:schemeClr val="accent1">
                          <a:alpha val="0"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  <a:tileRect/>
                  </a:gradFill>
                </a:ln>
                <a:noFill/>
                <a:latin typeface="+mj-lt"/>
              </a:rPr>
              <a:t>PART01</a:t>
            </a:r>
            <a:endParaRPr lang="zh-CN" altLang="en-US" sz="6600" dirty="0">
              <a:ln>
                <a:gradFill flip="none" rotWithShape="1">
                  <a:gsLst>
                    <a:gs pos="0">
                      <a:schemeClr val="accent1">
                        <a:alpha val="0"/>
                      </a:schemeClr>
                    </a:gs>
                    <a:gs pos="100000">
                      <a:schemeClr val="accent1"/>
                    </a:gs>
                  </a:gsLst>
                  <a:lin ang="0" scaled="1"/>
                  <a:tileRect/>
                </a:gradFill>
              </a:ln>
              <a:noFill/>
              <a:latin typeface="+mj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1A48BF-C0A1-103D-B071-C60D56F23A53}"/>
              </a:ext>
            </a:extLst>
          </p:cNvPr>
          <p:cNvSpPr txBox="1"/>
          <p:nvPr/>
        </p:nvSpPr>
        <p:spPr>
          <a:xfrm>
            <a:off x="1531653" y="2539755"/>
            <a:ext cx="3134191" cy="186204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1500" dirty="0">
                <a:solidFill>
                  <a:schemeClr val="accent1"/>
                </a:solidFill>
                <a:latin typeface="+mj-ea"/>
                <a:ea typeface="+mj-ea"/>
              </a:rPr>
              <a:t>目录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AB31B93-979B-6D3F-5711-076A04D938EC}"/>
              </a:ext>
            </a:extLst>
          </p:cNvPr>
          <p:cNvSpPr txBox="1"/>
          <p:nvPr/>
        </p:nvSpPr>
        <p:spPr>
          <a:xfrm>
            <a:off x="7052328" y="2816754"/>
            <a:ext cx="3438194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活动流程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C3DC95C-2673-6C3F-0B55-EB5C741A6633}"/>
              </a:ext>
            </a:extLst>
          </p:cNvPr>
          <p:cNvSpPr txBox="1"/>
          <p:nvPr/>
        </p:nvSpPr>
        <p:spPr>
          <a:xfrm>
            <a:off x="7051696" y="4465565"/>
            <a:ext cx="3438194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480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dirty="0"/>
              <a:t>预算费用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B61D19D-5537-1156-716A-75DD9BA57153}"/>
              </a:ext>
            </a:extLst>
          </p:cNvPr>
          <p:cNvSpPr txBox="1"/>
          <p:nvPr/>
        </p:nvSpPr>
        <p:spPr>
          <a:xfrm>
            <a:off x="7052328" y="1291848"/>
            <a:ext cx="3438194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4800" dirty="0">
                <a:solidFill>
                  <a:schemeClr val="bg1"/>
                </a:solidFill>
                <a:latin typeface="+mj-ea"/>
                <a:ea typeface="+mj-ea"/>
              </a:rPr>
              <a:t>活动介绍</a:t>
            </a: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9848C4AD-DDF7-52B4-0746-73268A215A3E}"/>
              </a:ext>
            </a:extLst>
          </p:cNvPr>
          <p:cNvSpPr/>
          <p:nvPr/>
        </p:nvSpPr>
        <p:spPr>
          <a:xfrm rot="16988768">
            <a:off x="4524326" y="2408448"/>
            <a:ext cx="1172695" cy="316759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1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A80B3EA9-D8A9-B53A-6166-8CF466DE3ADD}"/>
              </a:ext>
            </a:extLst>
          </p:cNvPr>
          <p:cNvSpPr/>
          <p:nvPr/>
        </p:nvSpPr>
        <p:spPr>
          <a:xfrm rot="20430917">
            <a:off x="2206667" y="3404857"/>
            <a:ext cx="3345855" cy="1498000"/>
          </a:xfrm>
          <a:custGeom>
            <a:avLst/>
            <a:gdLst>
              <a:gd name="connsiteX0" fmla="*/ 0 w 1935480"/>
              <a:gd name="connsiteY0" fmla="*/ 952500 h 1219200"/>
              <a:gd name="connsiteX1" fmla="*/ 1295400 w 1935480"/>
              <a:gd name="connsiteY1" fmla="*/ 0 h 1219200"/>
              <a:gd name="connsiteX2" fmla="*/ 1729740 w 1935480"/>
              <a:gd name="connsiteY2" fmla="*/ 784860 h 1219200"/>
              <a:gd name="connsiteX3" fmla="*/ 800100 w 1935480"/>
              <a:gd name="connsiteY3" fmla="*/ 1219200 h 1219200"/>
              <a:gd name="connsiteX4" fmla="*/ 784860 w 1935480"/>
              <a:gd name="connsiteY4" fmla="*/ 1135380 h 1219200"/>
              <a:gd name="connsiteX5" fmla="*/ 830580 w 1935480"/>
              <a:gd name="connsiteY5" fmla="*/ 510540 h 1219200"/>
              <a:gd name="connsiteX6" fmla="*/ 960120 w 1935480"/>
              <a:gd name="connsiteY6" fmla="*/ 419100 h 1219200"/>
              <a:gd name="connsiteX7" fmla="*/ 1935480 w 1935480"/>
              <a:gd name="connsiteY7" fmla="*/ 7620 h 1219200"/>
              <a:gd name="connsiteX0" fmla="*/ 0 w 2049780"/>
              <a:gd name="connsiteY0" fmla="*/ 1356360 h 1356360"/>
              <a:gd name="connsiteX1" fmla="*/ 1409700 w 2049780"/>
              <a:gd name="connsiteY1" fmla="*/ 0 h 1356360"/>
              <a:gd name="connsiteX2" fmla="*/ 1844040 w 2049780"/>
              <a:gd name="connsiteY2" fmla="*/ 784860 h 1356360"/>
              <a:gd name="connsiteX3" fmla="*/ 914400 w 2049780"/>
              <a:gd name="connsiteY3" fmla="*/ 1219200 h 1356360"/>
              <a:gd name="connsiteX4" fmla="*/ 899160 w 2049780"/>
              <a:gd name="connsiteY4" fmla="*/ 1135380 h 1356360"/>
              <a:gd name="connsiteX5" fmla="*/ 944880 w 2049780"/>
              <a:gd name="connsiteY5" fmla="*/ 510540 h 1356360"/>
              <a:gd name="connsiteX6" fmla="*/ 1074420 w 2049780"/>
              <a:gd name="connsiteY6" fmla="*/ 419100 h 1356360"/>
              <a:gd name="connsiteX7" fmla="*/ 2049780 w 2049780"/>
              <a:gd name="connsiteY7" fmla="*/ 7620 h 1356360"/>
              <a:gd name="connsiteX0" fmla="*/ 0 w 2049780"/>
              <a:gd name="connsiteY0" fmla="*/ 1356360 h 1356360"/>
              <a:gd name="connsiteX1" fmla="*/ 1409700 w 2049780"/>
              <a:gd name="connsiteY1" fmla="*/ 0 h 1356360"/>
              <a:gd name="connsiteX2" fmla="*/ 1844040 w 2049780"/>
              <a:gd name="connsiteY2" fmla="*/ 784860 h 1356360"/>
              <a:gd name="connsiteX3" fmla="*/ 914400 w 2049780"/>
              <a:gd name="connsiteY3" fmla="*/ 1219200 h 1356360"/>
              <a:gd name="connsiteX4" fmla="*/ 899160 w 2049780"/>
              <a:gd name="connsiteY4" fmla="*/ 1135380 h 1356360"/>
              <a:gd name="connsiteX5" fmla="*/ 944880 w 2049780"/>
              <a:gd name="connsiteY5" fmla="*/ 510540 h 1356360"/>
              <a:gd name="connsiteX6" fmla="*/ 1074420 w 2049780"/>
              <a:gd name="connsiteY6" fmla="*/ 419100 h 1356360"/>
              <a:gd name="connsiteX7" fmla="*/ 2049780 w 2049780"/>
              <a:gd name="connsiteY7" fmla="*/ 7620 h 1356360"/>
              <a:gd name="connsiteX0" fmla="*/ 0 w 2049780"/>
              <a:gd name="connsiteY0" fmla="*/ 1356360 h 1356360"/>
              <a:gd name="connsiteX1" fmla="*/ 1409700 w 2049780"/>
              <a:gd name="connsiteY1" fmla="*/ 0 h 1356360"/>
              <a:gd name="connsiteX2" fmla="*/ 1844040 w 2049780"/>
              <a:gd name="connsiteY2" fmla="*/ 784860 h 1356360"/>
              <a:gd name="connsiteX3" fmla="*/ 914400 w 2049780"/>
              <a:gd name="connsiteY3" fmla="*/ 1219200 h 1356360"/>
              <a:gd name="connsiteX4" fmla="*/ 899160 w 2049780"/>
              <a:gd name="connsiteY4" fmla="*/ 1135380 h 1356360"/>
              <a:gd name="connsiteX5" fmla="*/ 944880 w 2049780"/>
              <a:gd name="connsiteY5" fmla="*/ 510540 h 1356360"/>
              <a:gd name="connsiteX6" fmla="*/ 1074420 w 2049780"/>
              <a:gd name="connsiteY6" fmla="*/ 419100 h 1356360"/>
              <a:gd name="connsiteX7" fmla="*/ 2049780 w 2049780"/>
              <a:gd name="connsiteY7" fmla="*/ 7620 h 1356360"/>
              <a:gd name="connsiteX0" fmla="*/ 0 w 2049780"/>
              <a:gd name="connsiteY0" fmla="*/ 1356360 h 1356360"/>
              <a:gd name="connsiteX1" fmla="*/ 1409700 w 2049780"/>
              <a:gd name="connsiteY1" fmla="*/ 0 h 1356360"/>
              <a:gd name="connsiteX2" fmla="*/ 1844040 w 2049780"/>
              <a:gd name="connsiteY2" fmla="*/ 784860 h 1356360"/>
              <a:gd name="connsiteX3" fmla="*/ 914400 w 2049780"/>
              <a:gd name="connsiteY3" fmla="*/ 1219200 h 1356360"/>
              <a:gd name="connsiteX4" fmla="*/ 899160 w 2049780"/>
              <a:gd name="connsiteY4" fmla="*/ 1135380 h 1356360"/>
              <a:gd name="connsiteX5" fmla="*/ 944880 w 2049780"/>
              <a:gd name="connsiteY5" fmla="*/ 510540 h 1356360"/>
              <a:gd name="connsiteX6" fmla="*/ 1074420 w 2049780"/>
              <a:gd name="connsiteY6" fmla="*/ 419100 h 1356360"/>
              <a:gd name="connsiteX7" fmla="*/ 2049780 w 2049780"/>
              <a:gd name="connsiteY7" fmla="*/ 7620 h 1356360"/>
              <a:gd name="connsiteX0" fmla="*/ 0 w 2049780"/>
              <a:gd name="connsiteY0" fmla="*/ 1408397 h 1408397"/>
              <a:gd name="connsiteX1" fmla="*/ 1409700 w 2049780"/>
              <a:gd name="connsiteY1" fmla="*/ 52037 h 1408397"/>
              <a:gd name="connsiteX2" fmla="*/ 1844040 w 2049780"/>
              <a:gd name="connsiteY2" fmla="*/ 836897 h 1408397"/>
              <a:gd name="connsiteX3" fmla="*/ 914400 w 2049780"/>
              <a:gd name="connsiteY3" fmla="*/ 1271237 h 1408397"/>
              <a:gd name="connsiteX4" fmla="*/ 899160 w 2049780"/>
              <a:gd name="connsiteY4" fmla="*/ 1187417 h 1408397"/>
              <a:gd name="connsiteX5" fmla="*/ 944880 w 2049780"/>
              <a:gd name="connsiteY5" fmla="*/ 562577 h 1408397"/>
              <a:gd name="connsiteX6" fmla="*/ 1074420 w 2049780"/>
              <a:gd name="connsiteY6" fmla="*/ 471137 h 1408397"/>
              <a:gd name="connsiteX7" fmla="*/ 2049780 w 2049780"/>
              <a:gd name="connsiteY7" fmla="*/ 59657 h 1408397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914400 w 2049780"/>
              <a:gd name="connsiteY3" fmla="*/ 1222122 h 1359282"/>
              <a:gd name="connsiteX4" fmla="*/ 899160 w 2049780"/>
              <a:gd name="connsiteY4" fmla="*/ 1138302 h 1359282"/>
              <a:gd name="connsiteX5" fmla="*/ 944880 w 2049780"/>
              <a:gd name="connsiteY5" fmla="*/ 513462 h 1359282"/>
              <a:gd name="connsiteX6" fmla="*/ 1074420 w 2049780"/>
              <a:gd name="connsiteY6" fmla="*/ 422022 h 1359282"/>
              <a:gd name="connsiteX7" fmla="*/ 2049780 w 2049780"/>
              <a:gd name="connsiteY7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914400 w 2049780"/>
              <a:gd name="connsiteY3" fmla="*/ 1222122 h 1359282"/>
              <a:gd name="connsiteX4" fmla="*/ 899160 w 2049780"/>
              <a:gd name="connsiteY4" fmla="*/ 1138302 h 1359282"/>
              <a:gd name="connsiteX5" fmla="*/ 944880 w 2049780"/>
              <a:gd name="connsiteY5" fmla="*/ 513462 h 1359282"/>
              <a:gd name="connsiteX6" fmla="*/ 1074420 w 2049780"/>
              <a:gd name="connsiteY6" fmla="*/ 422022 h 1359282"/>
              <a:gd name="connsiteX7" fmla="*/ 2049780 w 2049780"/>
              <a:gd name="connsiteY7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38302 h 1359282"/>
              <a:gd name="connsiteX4" fmla="*/ 944880 w 2049780"/>
              <a:gd name="connsiteY4" fmla="*/ 513462 h 1359282"/>
              <a:gd name="connsiteX5" fmla="*/ 1074420 w 2049780"/>
              <a:gd name="connsiteY5" fmla="*/ 422022 h 1359282"/>
              <a:gd name="connsiteX6" fmla="*/ 2049780 w 2049780"/>
              <a:gd name="connsiteY6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944880 w 2049780"/>
              <a:gd name="connsiteY4" fmla="*/ 513462 h 1359282"/>
              <a:gd name="connsiteX5" fmla="*/ 1074420 w 2049780"/>
              <a:gd name="connsiteY5" fmla="*/ 422022 h 1359282"/>
              <a:gd name="connsiteX6" fmla="*/ 2049780 w 2049780"/>
              <a:gd name="connsiteY6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944880 w 2049780"/>
              <a:gd name="connsiteY4" fmla="*/ 513462 h 1359282"/>
              <a:gd name="connsiteX5" fmla="*/ 1074420 w 2049780"/>
              <a:gd name="connsiteY5" fmla="*/ 422022 h 1359282"/>
              <a:gd name="connsiteX6" fmla="*/ 2049780 w 2049780"/>
              <a:gd name="connsiteY6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99160 w 2049780"/>
              <a:gd name="connsiteY3" fmla="*/ 115100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76300 w 2049780"/>
              <a:gd name="connsiteY3" fmla="*/ 120434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76300 w 2049780"/>
              <a:gd name="connsiteY3" fmla="*/ 120434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59282 h 1359282"/>
              <a:gd name="connsiteX1" fmla="*/ 1409700 w 2049780"/>
              <a:gd name="connsiteY1" fmla="*/ 2922 h 1359282"/>
              <a:gd name="connsiteX2" fmla="*/ 1844040 w 2049780"/>
              <a:gd name="connsiteY2" fmla="*/ 787782 h 1359282"/>
              <a:gd name="connsiteX3" fmla="*/ 876300 w 2049780"/>
              <a:gd name="connsiteY3" fmla="*/ 1204342 h 1359282"/>
              <a:gd name="connsiteX4" fmla="*/ 1074420 w 2049780"/>
              <a:gd name="connsiteY4" fmla="*/ 422022 h 1359282"/>
              <a:gd name="connsiteX5" fmla="*/ 2049780 w 2049780"/>
              <a:gd name="connsiteY5" fmla="*/ 10542 h 1359282"/>
              <a:gd name="connsiteX0" fmla="*/ 0 w 2049780"/>
              <a:gd name="connsiteY0" fmla="*/ 1365765 h 1365765"/>
              <a:gd name="connsiteX1" fmla="*/ 1409700 w 2049780"/>
              <a:gd name="connsiteY1" fmla="*/ 9405 h 1365765"/>
              <a:gd name="connsiteX2" fmla="*/ 1854200 w 2049780"/>
              <a:gd name="connsiteY2" fmla="*/ 786645 h 1365765"/>
              <a:gd name="connsiteX3" fmla="*/ 876300 w 2049780"/>
              <a:gd name="connsiteY3" fmla="*/ 1210825 h 1365765"/>
              <a:gd name="connsiteX4" fmla="*/ 1074420 w 2049780"/>
              <a:gd name="connsiteY4" fmla="*/ 428505 h 1365765"/>
              <a:gd name="connsiteX5" fmla="*/ 2049780 w 2049780"/>
              <a:gd name="connsiteY5" fmla="*/ 17025 h 1365765"/>
              <a:gd name="connsiteX0" fmla="*/ 0 w 2049780"/>
              <a:gd name="connsiteY0" fmla="*/ 1366087 h 1366087"/>
              <a:gd name="connsiteX1" fmla="*/ 1409700 w 2049780"/>
              <a:gd name="connsiteY1" fmla="*/ 9727 h 1366087"/>
              <a:gd name="connsiteX2" fmla="*/ 1854200 w 2049780"/>
              <a:gd name="connsiteY2" fmla="*/ 786967 h 1366087"/>
              <a:gd name="connsiteX3" fmla="*/ 876300 w 2049780"/>
              <a:gd name="connsiteY3" fmla="*/ 1211147 h 1366087"/>
              <a:gd name="connsiteX4" fmla="*/ 1074420 w 2049780"/>
              <a:gd name="connsiteY4" fmla="*/ 428827 h 1366087"/>
              <a:gd name="connsiteX5" fmla="*/ 2049780 w 2049780"/>
              <a:gd name="connsiteY5" fmla="*/ 17347 h 1366087"/>
              <a:gd name="connsiteX0" fmla="*/ 0 w 2049780"/>
              <a:gd name="connsiteY0" fmla="*/ 1366087 h 1366087"/>
              <a:gd name="connsiteX1" fmla="*/ 1409700 w 2049780"/>
              <a:gd name="connsiteY1" fmla="*/ 9727 h 1366087"/>
              <a:gd name="connsiteX2" fmla="*/ 1854200 w 2049780"/>
              <a:gd name="connsiteY2" fmla="*/ 786967 h 1366087"/>
              <a:gd name="connsiteX3" fmla="*/ 876300 w 2049780"/>
              <a:gd name="connsiteY3" fmla="*/ 1211147 h 1366087"/>
              <a:gd name="connsiteX4" fmla="*/ 904240 w 2049780"/>
              <a:gd name="connsiteY4" fmla="*/ 306907 h 1366087"/>
              <a:gd name="connsiteX5" fmla="*/ 2049780 w 2049780"/>
              <a:gd name="connsiteY5" fmla="*/ 17347 h 1366087"/>
              <a:gd name="connsiteX0" fmla="*/ 0 w 2049780"/>
              <a:gd name="connsiteY0" fmla="*/ 1366087 h 1366087"/>
              <a:gd name="connsiteX1" fmla="*/ 1409700 w 2049780"/>
              <a:gd name="connsiteY1" fmla="*/ 9727 h 1366087"/>
              <a:gd name="connsiteX2" fmla="*/ 1854200 w 2049780"/>
              <a:gd name="connsiteY2" fmla="*/ 786967 h 1366087"/>
              <a:gd name="connsiteX3" fmla="*/ 876300 w 2049780"/>
              <a:gd name="connsiteY3" fmla="*/ 1211147 h 1366087"/>
              <a:gd name="connsiteX4" fmla="*/ 881380 w 2049780"/>
              <a:gd name="connsiteY4" fmla="*/ 299287 h 1366087"/>
              <a:gd name="connsiteX5" fmla="*/ 2049780 w 2049780"/>
              <a:gd name="connsiteY5" fmla="*/ 17347 h 1366087"/>
              <a:gd name="connsiteX0" fmla="*/ 0 w 2049780"/>
              <a:gd name="connsiteY0" fmla="*/ 1577312 h 1577312"/>
              <a:gd name="connsiteX1" fmla="*/ 1160780 w 2049780"/>
              <a:gd name="connsiteY1" fmla="*/ 7592 h 1577312"/>
              <a:gd name="connsiteX2" fmla="*/ 1854200 w 2049780"/>
              <a:gd name="connsiteY2" fmla="*/ 998192 h 1577312"/>
              <a:gd name="connsiteX3" fmla="*/ 876300 w 2049780"/>
              <a:gd name="connsiteY3" fmla="*/ 1422372 h 1577312"/>
              <a:gd name="connsiteX4" fmla="*/ 881380 w 2049780"/>
              <a:gd name="connsiteY4" fmla="*/ 510512 h 1577312"/>
              <a:gd name="connsiteX5" fmla="*/ 2049780 w 2049780"/>
              <a:gd name="connsiteY5" fmla="*/ 228572 h 1577312"/>
              <a:gd name="connsiteX0" fmla="*/ 0 w 2049780"/>
              <a:gd name="connsiteY0" fmla="*/ 1577312 h 1577312"/>
              <a:gd name="connsiteX1" fmla="*/ 1160780 w 2049780"/>
              <a:gd name="connsiteY1" fmla="*/ 7592 h 1577312"/>
              <a:gd name="connsiteX2" fmla="*/ 1854200 w 2049780"/>
              <a:gd name="connsiteY2" fmla="*/ 998192 h 1577312"/>
              <a:gd name="connsiteX3" fmla="*/ 876300 w 2049780"/>
              <a:gd name="connsiteY3" fmla="*/ 1422372 h 1577312"/>
              <a:gd name="connsiteX4" fmla="*/ 881380 w 2049780"/>
              <a:gd name="connsiteY4" fmla="*/ 510512 h 1577312"/>
              <a:gd name="connsiteX5" fmla="*/ 2049780 w 2049780"/>
              <a:gd name="connsiteY5" fmla="*/ 228572 h 1577312"/>
              <a:gd name="connsiteX0" fmla="*/ 0 w 2049780"/>
              <a:gd name="connsiteY0" fmla="*/ 1577312 h 1577312"/>
              <a:gd name="connsiteX1" fmla="*/ 1160780 w 2049780"/>
              <a:gd name="connsiteY1" fmla="*/ 7592 h 1577312"/>
              <a:gd name="connsiteX2" fmla="*/ 1854200 w 2049780"/>
              <a:gd name="connsiteY2" fmla="*/ 998192 h 1577312"/>
              <a:gd name="connsiteX3" fmla="*/ 876300 w 2049780"/>
              <a:gd name="connsiteY3" fmla="*/ 1422372 h 1577312"/>
              <a:gd name="connsiteX4" fmla="*/ 881380 w 2049780"/>
              <a:gd name="connsiteY4" fmla="*/ 510512 h 1577312"/>
              <a:gd name="connsiteX5" fmla="*/ 2049780 w 2049780"/>
              <a:gd name="connsiteY5" fmla="*/ 228572 h 1577312"/>
              <a:gd name="connsiteX0" fmla="*/ 0 w 2153920"/>
              <a:gd name="connsiteY0" fmla="*/ 1577312 h 1577312"/>
              <a:gd name="connsiteX1" fmla="*/ 1160780 w 2153920"/>
              <a:gd name="connsiteY1" fmla="*/ 7592 h 1577312"/>
              <a:gd name="connsiteX2" fmla="*/ 1854200 w 2153920"/>
              <a:gd name="connsiteY2" fmla="*/ 998192 h 1577312"/>
              <a:gd name="connsiteX3" fmla="*/ 876300 w 2153920"/>
              <a:gd name="connsiteY3" fmla="*/ 1422372 h 1577312"/>
              <a:gd name="connsiteX4" fmla="*/ 881380 w 2153920"/>
              <a:gd name="connsiteY4" fmla="*/ 510512 h 1577312"/>
              <a:gd name="connsiteX5" fmla="*/ 2153920 w 2153920"/>
              <a:gd name="connsiteY5" fmla="*/ 198092 h 1577312"/>
              <a:gd name="connsiteX0" fmla="*/ 0 w 2153920"/>
              <a:gd name="connsiteY0" fmla="*/ 1480511 h 1480511"/>
              <a:gd name="connsiteX1" fmla="*/ 1118108 w 2153920"/>
              <a:gd name="connsiteY1" fmla="*/ 8327 h 1480511"/>
              <a:gd name="connsiteX2" fmla="*/ 1854200 w 2153920"/>
              <a:gd name="connsiteY2" fmla="*/ 901391 h 1480511"/>
              <a:gd name="connsiteX3" fmla="*/ 876300 w 2153920"/>
              <a:gd name="connsiteY3" fmla="*/ 1325571 h 1480511"/>
              <a:gd name="connsiteX4" fmla="*/ 881380 w 2153920"/>
              <a:gd name="connsiteY4" fmla="*/ 413711 h 1480511"/>
              <a:gd name="connsiteX5" fmla="*/ 2153920 w 2153920"/>
              <a:gd name="connsiteY5" fmla="*/ 101291 h 1480511"/>
              <a:gd name="connsiteX0" fmla="*/ 0 w 2153920"/>
              <a:gd name="connsiteY0" fmla="*/ 1480511 h 1480511"/>
              <a:gd name="connsiteX1" fmla="*/ 1118108 w 2153920"/>
              <a:gd name="connsiteY1" fmla="*/ 8327 h 1480511"/>
              <a:gd name="connsiteX2" fmla="*/ 1854200 w 2153920"/>
              <a:gd name="connsiteY2" fmla="*/ 901391 h 1480511"/>
              <a:gd name="connsiteX3" fmla="*/ 876300 w 2153920"/>
              <a:gd name="connsiteY3" fmla="*/ 1325571 h 1480511"/>
              <a:gd name="connsiteX4" fmla="*/ 802132 w 2153920"/>
              <a:gd name="connsiteY4" fmla="*/ 358847 h 1480511"/>
              <a:gd name="connsiteX5" fmla="*/ 2153920 w 2153920"/>
              <a:gd name="connsiteY5" fmla="*/ 101291 h 1480511"/>
              <a:gd name="connsiteX0" fmla="*/ 0 w 2153920"/>
              <a:gd name="connsiteY0" fmla="*/ 1484568 h 1484568"/>
              <a:gd name="connsiteX1" fmla="*/ 1118108 w 2153920"/>
              <a:gd name="connsiteY1" fmla="*/ 12384 h 1484568"/>
              <a:gd name="connsiteX2" fmla="*/ 1744472 w 2153920"/>
              <a:gd name="connsiteY2" fmla="*/ 807912 h 1484568"/>
              <a:gd name="connsiteX3" fmla="*/ 876300 w 2153920"/>
              <a:gd name="connsiteY3" fmla="*/ 1329628 h 1484568"/>
              <a:gd name="connsiteX4" fmla="*/ 802132 w 2153920"/>
              <a:gd name="connsiteY4" fmla="*/ 362904 h 1484568"/>
              <a:gd name="connsiteX5" fmla="*/ 2153920 w 2153920"/>
              <a:gd name="connsiteY5" fmla="*/ 105348 h 1484568"/>
              <a:gd name="connsiteX0" fmla="*/ 0 w 2153920"/>
              <a:gd name="connsiteY0" fmla="*/ 1483441 h 1483441"/>
              <a:gd name="connsiteX1" fmla="*/ 1118108 w 2153920"/>
              <a:gd name="connsiteY1" fmla="*/ 11257 h 1483441"/>
              <a:gd name="connsiteX2" fmla="*/ 1750568 w 2153920"/>
              <a:gd name="connsiteY2" fmla="*/ 831169 h 1483441"/>
              <a:gd name="connsiteX3" fmla="*/ 876300 w 2153920"/>
              <a:gd name="connsiteY3" fmla="*/ 1328501 h 1483441"/>
              <a:gd name="connsiteX4" fmla="*/ 802132 w 2153920"/>
              <a:gd name="connsiteY4" fmla="*/ 361777 h 1483441"/>
              <a:gd name="connsiteX5" fmla="*/ 2153920 w 2153920"/>
              <a:gd name="connsiteY5" fmla="*/ 104221 h 1483441"/>
              <a:gd name="connsiteX0" fmla="*/ 0 w 2153920"/>
              <a:gd name="connsiteY0" fmla="*/ 1482804 h 1482804"/>
              <a:gd name="connsiteX1" fmla="*/ 1118108 w 2153920"/>
              <a:gd name="connsiteY1" fmla="*/ 10620 h 1482804"/>
              <a:gd name="connsiteX2" fmla="*/ 1750568 w 2153920"/>
              <a:gd name="connsiteY2" fmla="*/ 830532 h 1482804"/>
              <a:gd name="connsiteX3" fmla="*/ 876300 w 2153920"/>
              <a:gd name="connsiteY3" fmla="*/ 1327864 h 1482804"/>
              <a:gd name="connsiteX4" fmla="*/ 802132 w 2153920"/>
              <a:gd name="connsiteY4" fmla="*/ 361140 h 1482804"/>
              <a:gd name="connsiteX5" fmla="*/ 2153920 w 2153920"/>
              <a:gd name="connsiteY5" fmla="*/ 103584 h 1482804"/>
              <a:gd name="connsiteX0" fmla="*/ 0 w 2153920"/>
              <a:gd name="connsiteY0" fmla="*/ 1482510 h 1482510"/>
              <a:gd name="connsiteX1" fmla="*/ 1118108 w 2153920"/>
              <a:gd name="connsiteY1" fmla="*/ 10326 h 1482510"/>
              <a:gd name="connsiteX2" fmla="*/ 1750568 w 2153920"/>
              <a:gd name="connsiteY2" fmla="*/ 830238 h 1482510"/>
              <a:gd name="connsiteX3" fmla="*/ 876300 w 2153920"/>
              <a:gd name="connsiteY3" fmla="*/ 1327570 h 1482510"/>
              <a:gd name="connsiteX4" fmla="*/ 802132 w 2153920"/>
              <a:gd name="connsiteY4" fmla="*/ 360846 h 1482510"/>
              <a:gd name="connsiteX5" fmla="*/ 2153920 w 2153920"/>
              <a:gd name="connsiteY5" fmla="*/ 103290 h 1482510"/>
              <a:gd name="connsiteX0" fmla="*/ 0 w 2153920"/>
              <a:gd name="connsiteY0" fmla="*/ 1488154 h 1488154"/>
              <a:gd name="connsiteX1" fmla="*/ 1118108 w 2153920"/>
              <a:gd name="connsiteY1" fmla="*/ 15970 h 1488154"/>
              <a:gd name="connsiteX2" fmla="*/ 1750568 w 2153920"/>
              <a:gd name="connsiteY2" fmla="*/ 835882 h 1488154"/>
              <a:gd name="connsiteX3" fmla="*/ 876300 w 2153920"/>
              <a:gd name="connsiteY3" fmla="*/ 1333214 h 1488154"/>
              <a:gd name="connsiteX4" fmla="*/ 802132 w 2153920"/>
              <a:gd name="connsiteY4" fmla="*/ 366490 h 1488154"/>
              <a:gd name="connsiteX5" fmla="*/ 2153920 w 2153920"/>
              <a:gd name="connsiteY5" fmla="*/ 108934 h 1488154"/>
              <a:gd name="connsiteX0" fmla="*/ 0 w 2153920"/>
              <a:gd name="connsiteY0" fmla="*/ 1491009 h 1491009"/>
              <a:gd name="connsiteX1" fmla="*/ 1118108 w 2153920"/>
              <a:gd name="connsiteY1" fmla="*/ 18825 h 1491009"/>
              <a:gd name="connsiteX2" fmla="*/ 1750568 w 2153920"/>
              <a:gd name="connsiteY2" fmla="*/ 838737 h 1491009"/>
              <a:gd name="connsiteX3" fmla="*/ 876300 w 2153920"/>
              <a:gd name="connsiteY3" fmla="*/ 1336069 h 1491009"/>
              <a:gd name="connsiteX4" fmla="*/ 802132 w 2153920"/>
              <a:gd name="connsiteY4" fmla="*/ 369345 h 1491009"/>
              <a:gd name="connsiteX5" fmla="*/ 2153920 w 2153920"/>
              <a:gd name="connsiteY5" fmla="*/ 111789 h 1491009"/>
              <a:gd name="connsiteX0" fmla="*/ 0 w 2153920"/>
              <a:gd name="connsiteY0" fmla="*/ 1491009 h 1491009"/>
              <a:gd name="connsiteX1" fmla="*/ 1118108 w 2153920"/>
              <a:gd name="connsiteY1" fmla="*/ 18825 h 1491009"/>
              <a:gd name="connsiteX2" fmla="*/ 1750568 w 2153920"/>
              <a:gd name="connsiteY2" fmla="*/ 838737 h 1491009"/>
              <a:gd name="connsiteX3" fmla="*/ 876300 w 2153920"/>
              <a:gd name="connsiteY3" fmla="*/ 1336069 h 1491009"/>
              <a:gd name="connsiteX4" fmla="*/ 802132 w 2153920"/>
              <a:gd name="connsiteY4" fmla="*/ 369345 h 1491009"/>
              <a:gd name="connsiteX5" fmla="*/ 2153920 w 2153920"/>
              <a:gd name="connsiteY5" fmla="*/ 111789 h 1491009"/>
              <a:gd name="connsiteX0" fmla="*/ 0 w 2153920"/>
              <a:gd name="connsiteY0" fmla="*/ 1491009 h 1491009"/>
              <a:gd name="connsiteX1" fmla="*/ 1118108 w 2153920"/>
              <a:gd name="connsiteY1" fmla="*/ 18825 h 1491009"/>
              <a:gd name="connsiteX2" fmla="*/ 1750568 w 2153920"/>
              <a:gd name="connsiteY2" fmla="*/ 838737 h 1491009"/>
              <a:gd name="connsiteX3" fmla="*/ 876300 w 2153920"/>
              <a:gd name="connsiteY3" fmla="*/ 1336069 h 1491009"/>
              <a:gd name="connsiteX4" fmla="*/ 802132 w 2153920"/>
              <a:gd name="connsiteY4" fmla="*/ 369345 h 1491009"/>
              <a:gd name="connsiteX5" fmla="*/ 2153920 w 2153920"/>
              <a:gd name="connsiteY5" fmla="*/ 111789 h 1491009"/>
              <a:gd name="connsiteX0" fmla="*/ 0 w 2312416"/>
              <a:gd name="connsiteY0" fmla="*/ 1663483 h 1663483"/>
              <a:gd name="connsiteX1" fmla="*/ 1276604 w 2312416"/>
              <a:gd name="connsiteY1" fmla="*/ 26707 h 1663483"/>
              <a:gd name="connsiteX2" fmla="*/ 1909064 w 2312416"/>
              <a:gd name="connsiteY2" fmla="*/ 846619 h 1663483"/>
              <a:gd name="connsiteX3" fmla="*/ 1034796 w 2312416"/>
              <a:gd name="connsiteY3" fmla="*/ 1343951 h 1663483"/>
              <a:gd name="connsiteX4" fmla="*/ 960628 w 2312416"/>
              <a:gd name="connsiteY4" fmla="*/ 377227 h 1663483"/>
              <a:gd name="connsiteX5" fmla="*/ 2312416 w 2312416"/>
              <a:gd name="connsiteY5" fmla="*/ 119671 h 1663483"/>
              <a:gd name="connsiteX0" fmla="*/ 0 w 2574544"/>
              <a:gd name="connsiteY0" fmla="*/ 1599521 h 1599521"/>
              <a:gd name="connsiteX1" fmla="*/ 1538732 w 2574544"/>
              <a:gd name="connsiteY1" fmla="*/ 23705 h 1599521"/>
              <a:gd name="connsiteX2" fmla="*/ 2171192 w 2574544"/>
              <a:gd name="connsiteY2" fmla="*/ 843617 h 1599521"/>
              <a:gd name="connsiteX3" fmla="*/ 1296924 w 2574544"/>
              <a:gd name="connsiteY3" fmla="*/ 1340949 h 1599521"/>
              <a:gd name="connsiteX4" fmla="*/ 1222756 w 2574544"/>
              <a:gd name="connsiteY4" fmla="*/ 374225 h 1599521"/>
              <a:gd name="connsiteX5" fmla="*/ 2574544 w 2574544"/>
              <a:gd name="connsiteY5" fmla="*/ 116669 h 1599521"/>
              <a:gd name="connsiteX0" fmla="*/ 0 w 2580640"/>
              <a:gd name="connsiteY0" fmla="*/ 1618700 h 1618700"/>
              <a:gd name="connsiteX1" fmla="*/ 1544828 w 2580640"/>
              <a:gd name="connsiteY1" fmla="*/ 24596 h 1618700"/>
              <a:gd name="connsiteX2" fmla="*/ 2177288 w 2580640"/>
              <a:gd name="connsiteY2" fmla="*/ 844508 h 1618700"/>
              <a:gd name="connsiteX3" fmla="*/ 1303020 w 2580640"/>
              <a:gd name="connsiteY3" fmla="*/ 1341840 h 1618700"/>
              <a:gd name="connsiteX4" fmla="*/ 1228852 w 2580640"/>
              <a:gd name="connsiteY4" fmla="*/ 375116 h 1618700"/>
              <a:gd name="connsiteX5" fmla="*/ 2580640 w 2580640"/>
              <a:gd name="connsiteY5" fmla="*/ 117560 h 1618700"/>
              <a:gd name="connsiteX0" fmla="*/ 0 w 2275840"/>
              <a:gd name="connsiteY0" fmla="*/ 1599521 h 1599521"/>
              <a:gd name="connsiteX1" fmla="*/ 1240028 w 2275840"/>
              <a:gd name="connsiteY1" fmla="*/ 23705 h 1599521"/>
              <a:gd name="connsiteX2" fmla="*/ 1872488 w 2275840"/>
              <a:gd name="connsiteY2" fmla="*/ 843617 h 1599521"/>
              <a:gd name="connsiteX3" fmla="*/ 998220 w 2275840"/>
              <a:gd name="connsiteY3" fmla="*/ 1340949 h 1599521"/>
              <a:gd name="connsiteX4" fmla="*/ 924052 w 2275840"/>
              <a:gd name="connsiteY4" fmla="*/ 374225 h 1599521"/>
              <a:gd name="connsiteX5" fmla="*/ 2275840 w 2275840"/>
              <a:gd name="connsiteY5" fmla="*/ 116669 h 1599521"/>
              <a:gd name="connsiteX0" fmla="*/ 0 w 2348992"/>
              <a:gd name="connsiteY0" fmla="*/ 1599521 h 1599521"/>
              <a:gd name="connsiteX1" fmla="*/ 1313180 w 2348992"/>
              <a:gd name="connsiteY1" fmla="*/ 23705 h 1599521"/>
              <a:gd name="connsiteX2" fmla="*/ 1945640 w 2348992"/>
              <a:gd name="connsiteY2" fmla="*/ 843617 h 1599521"/>
              <a:gd name="connsiteX3" fmla="*/ 1071372 w 2348992"/>
              <a:gd name="connsiteY3" fmla="*/ 1340949 h 1599521"/>
              <a:gd name="connsiteX4" fmla="*/ 997204 w 2348992"/>
              <a:gd name="connsiteY4" fmla="*/ 374225 h 1599521"/>
              <a:gd name="connsiteX5" fmla="*/ 2348992 w 2348992"/>
              <a:gd name="connsiteY5" fmla="*/ 116669 h 1599521"/>
              <a:gd name="connsiteX0" fmla="*/ 0 w 2348992"/>
              <a:gd name="connsiteY0" fmla="*/ 1608408 h 1608408"/>
              <a:gd name="connsiteX1" fmla="*/ 1398524 w 2348992"/>
              <a:gd name="connsiteY1" fmla="*/ 14304 h 1608408"/>
              <a:gd name="connsiteX2" fmla="*/ 1945640 w 2348992"/>
              <a:gd name="connsiteY2" fmla="*/ 852504 h 1608408"/>
              <a:gd name="connsiteX3" fmla="*/ 1071372 w 2348992"/>
              <a:gd name="connsiteY3" fmla="*/ 1349836 h 1608408"/>
              <a:gd name="connsiteX4" fmla="*/ 997204 w 2348992"/>
              <a:gd name="connsiteY4" fmla="*/ 383112 h 1608408"/>
              <a:gd name="connsiteX5" fmla="*/ 2348992 w 2348992"/>
              <a:gd name="connsiteY5" fmla="*/ 125556 h 1608408"/>
              <a:gd name="connsiteX0" fmla="*/ 0 w 2348992"/>
              <a:gd name="connsiteY0" fmla="*/ 1594124 h 1594124"/>
              <a:gd name="connsiteX1" fmla="*/ 1398524 w 2348992"/>
              <a:gd name="connsiteY1" fmla="*/ 20 h 1594124"/>
              <a:gd name="connsiteX2" fmla="*/ 1945640 w 2348992"/>
              <a:gd name="connsiteY2" fmla="*/ 838220 h 1594124"/>
              <a:gd name="connsiteX3" fmla="*/ 1071372 w 2348992"/>
              <a:gd name="connsiteY3" fmla="*/ 1335552 h 1594124"/>
              <a:gd name="connsiteX4" fmla="*/ 997204 w 2348992"/>
              <a:gd name="connsiteY4" fmla="*/ 368828 h 1594124"/>
              <a:gd name="connsiteX5" fmla="*/ 2348992 w 2348992"/>
              <a:gd name="connsiteY5" fmla="*/ 111272 h 1594124"/>
              <a:gd name="connsiteX0" fmla="*/ 0 w 2348992"/>
              <a:gd name="connsiteY0" fmla="*/ 1594124 h 1594124"/>
              <a:gd name="connsiteX1" fmla="*/ 1398524 w 2348992"/>
              <a:gd name="connsiteY1" fmla="*/ 20 h 1594124"/>
              <a:gd name="connsiteX2" fmla="*/ 1945640 w 2348992"/>
              <a:gd name="connsiteY2" fmla="*/ 838220 h 1594124"/>
              <a:gd name="connsiteX3" fmla="*/ 1071372 w 2348992"/>
              <a:gd name="connsiteY3" fmla="*/ 1335552 h 1594124"/>
              <a:gd name="connsiteX4" fmla="*/ 997204 w 2348992"/>
              <a:gd name="connsiteY4" fmla="*/ 368828 h 1594124"/>
              <a:gd name="connsiteX5" fmla="*/ 2348992 w 2348992"/>
              <a:gd name="connsiteY5" fmla="*/ 111272 h 1594124"/>
              <a:gd name="connsiteX0" fmla="*/ 0 w 2348992"/>
              <a:gd name="connsiteY0" fmla="*/ 1594124 h 1594124"/>
              <a:gd name="connsiteX1" fmla="*/ 1398524 w 2348992"/>
              <a:gd name="connsiteY1" fmla="*/ 20 h 1594124"/>
              <a:gd name="connsiteX2" fmla="*/ 1945640 w 2348992"/>
              <a:gd name="connsiteY2" fmla="*/ 838220 h 1594124"/>
              <a:gd name="connsiteX3" fmla="*/ 1071372 w 2348992"/>
              <a:gd name="connsiteY3" fmla="*/ 1335552 h 1594124"/>
              <a:gd name="connsiteX4" fmla="*/ 997204 w 2348992"/>
              <a:gd name="connsiteY4" fmla="*/ 368828 h 1594124"/>
              <a:gd name="connsiteX5" fmla="*/ 2348992 w 2348992"/>
              <a:gd name="connsiteY5" fmla="*/ 111272 h 1594124"/>
              <a:gd name="connsiteX0" fmla="*/ 0 w 2882473"/>
              <a:gd name="connsiteY0" fmla="*/ 1804920 h 1804920"/>
              <a:gd name="connsiteX1" fmla="*/ 1398524 w 2882473"/>
              <a:gd name="connsiteY1" fmla="*/ 210816 h 1804920"/>
              <a:gd name="connsiteX2" fmla="*/ 1945640 w 2882473"/>
              <a:gd name="connsiteY2" fmla="*/ 1049016 h 1804920"/>
              <a:gd name="connsiteX3" fmla="*/ 1071372 w 2882473"/>
              <a:gd name="connsiteY3" fmla="*/ 1546348 h 1804920"/>
              <a:gd name="connsiteX4" fmla="*/ 997204 w 2882473"/>
              <a:gd name="connsiteY4" fmla="*/ 579624 h 1804920"/>
              <a:gd name="connsiteX5" fmla="*/ 2882473 w 2882473"/>
              <a:gd name="connsiteY5" fmla="*/ 1322 h 1804920"/>
              <a:gd name="connsiteX0" fmla="*/ 0 w 3585420"/>
              <a:gd name="connsiteY0" fmla="*/ 1514895 h 1567071"/>
              <a:gd name="connsiteX1" fmla="*/ 2101471 w 3585420"/>
              <a:gd name="connsiteY1" fmla="*/ 210816 h 1567071"/>
              <a:gd name="connsiteX2" fmla="*/ 2648587 w 3585420"/>
              <a:gd name="connsiteY2" fmla="*/ 1049016 h 1567071"/>
              <a:gd name="connsiteX3" fmla="*/ 1774319 w 3585420"/>
              <a:gd name="connsiteY3" fmla="*/ 1546348 h 1567071"/>
              <a:gd name="connsiteX4" fmla="*/ 1700151 w 3585420"/>
              <a:gd name="connsiteY4" fmla="*/ 579624 h 1567071"/>
              <a:gd name="connsiteX5" fmla="*/ 3585420 w 3585420"/>
              <a:gd name="connsiteY5" fmla="*/ 1322 h 1567071"/>
              <a:gd name="connsiteX0" fmla="*/ 0 w 3500129"/>
              <a:gd name="connsiteY0" fmla="*/ 1565728 h 1567071"/>
              <a:gd name="connsiteX1" fmla="*/ 2016180 w 3500129"/>
              <a:gd name="connsiteY1" fmla="*/ 210816 h 1567071"/>
              <a:gd name="connsiteX2" fmla="*/ 2563296 w 3500129"/>
              <a:gd name="connsiteY2" fmla="*/ 1049016 h 1567071"/>
              <a:gd name="connsiteX3" fmla="*/ 1689028 w 3500129"/>
              <a:gd name="connsiteY3" fmla="*/ 1546348 h 1567071"/>
              <a:gd name="connsiteX4" fmla="*/ 1614860 w 3500129"/>
              <a:gd name="connsiteY4" fmla="*/ 579624 h 1567071"/>
              <a:gd name="connsiteX5" fmla="*/ 3500129 w 3500129"/>
              <a:gd name="connsiteY5" fmla="*/ 1322 h 156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0129" h="1567071">
                <a:moveTo>
                  <a:pt x="0" y="1565728"/>
                </a:moveTo>
                <a:cubicBezTo>
                  <a:pt x="434340" y="714828"/>
                  <a:pt x="1588964" y="296935"/>
                  <a:pt x="2016180" y="210816"/>
                </a:cubicBezTo>
                <a:cubicBezTo>
                  <a:pt x="2443396" y="124697"/>
                  <a:pt x="2617821" y="826427"/>
                  <a:pt x="2563296" y="1049016"/>
                </a:cubicBezTo>
                <a:cubicBezTo>
                  <a:pt x="2508771" y="1271605"/>
                  <a:pt x="2145805" y="1661156"/>
                  <a:pt x="1689028" y="1546348"/>
                </a:cubicBezTo>
                <a:cubicBezTo>
                  <a:pt x="1232251" y="1431540"/>
                  <a:pt x="1313010" y="837128"/>
                  <a:pt x="1614860" y="579624"/>
                </a:cubicBezTo>
                <a:cubicBezTo>
                  <a:pt x="1916710" y="322120"/>
                  <a:pt x="3111509" y="-24078"/>
                  <a:pt x="3500129" y="1322"/>
                </a:cubicBezTo>
              </a:path>
            </a:pathLst>
          </a:cu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B423B0BF-BD6D-4C5F-BB95-84F44DC78DA3}"/>
              </a:ext>
            </a:extLst>
          </p:cNvPr>
          <p:cNvGrpSpPr/>
          <p:nvPr/>
        </p:nvGrpSpPr>
        <p:grpSpPr>
          <a:xfrm rot="21313968">
            <a:off x="1047269" y="1517364"/>
            <a:ext cx="2053595" cy="1246940"/>
            <a:chOff x="912763" y="1686418"/>
            <a:chExt cx="2053595" cy="1246940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E6C5C435-00C2-7EAC-94D2-B436082ECB8B}"/>
                </a:ext>
              </a:extLst>
            </p:cNvPr>
            <p:cNvSpPr/>
            <p:nvPr/>
          </p:nvSpPr>
          <p:spPr>
            <a:xfrm rot="17669691">
              <a:off x="1682225" y="916956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50C2B140-961D-3B6D-1F3D-B1CC38A45D85}"/>
                </a:ext>
              </a:extLst>
            </p:cNvPr>
            <p:cNvSpPr/>
            <p:nvPr/>
          </p:nvSpPr>
          <p:spPr>
            <a:xfrm rot="17669691">
              <a:off x="1682225" y="1649225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C6A0376A-E794-3285-5E83-8750311144B1}"/>
                </a:ext>
              </a:extLst>
            </p:cNvPr>
            <p:cNvSpPr/>
            <p:nvPr/>
          </p:nvSpPr>
          <p:spPr>
            <a:xfrm rot="17669691">
              <a:off x="1682225" y="1301252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80916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324B707-4FA1-69B6-4A97-DF0BEBF18BAE}"/>
              </a:ext>
            </a:extLst>
          </p:cNvPr>
          <p:cNvSpPr/>
          <p:nvPr/>
        </p:nvSpPr>
        <p:spPr>
          <a:xfrm>
            <a:off x="1463040" y="1798320"/>
            <a:ext cx="4419600" cy="390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FF2D25A2-BFEC-5D90-CAEC-D9C17FB4B9A9}"/>
              </a:ext>
            </a:extLst>
          </p:cNvPr>
          <p:cNvGrpSpPr/>
          <p:nvPr/>
        </p:nvGrpSpPr>
        <p:grpSpPr>
          <a:xfrm>
            <a:off x="1464728" y="1798321"/>
            <a:ext cx="4348843" cy="3805526"/>
            <a:chOff x="5262985" y="3765011"/>
            <a:chExt cx="5753421" cy="4251042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D2DE8249-95BB-6DC7-399D-160942A0F6CA}"/>
                </a:ext>
              </a:extLst>
            </p:cNvPr>
            <p:cNvSpPr/>
            <p:nvPr/>
          </p:nvSpPr>
          <p:spPr>
            <a:xfrm>
              <a:off x="5262985" y="3765011"/>
              <a:ext cx="5753421" cy="42191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06522463-6FA5-C16D-25A5-F28FECA85A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42" r="21845"/>
            <a:stretch/>
          </p:blipFill>
          <p:spPr>
            <a:xfrm>
              <a:off x="5262985" y="3785062"/>
              <a:ext cx="5753421" cy="4230991"/>
            </a:xfrm>
            <a:prstGeom prst="rect">
              <a:avLst/>
            </a:prstGeom>
          </p:spPr>
        </p:pic>
      </p:grpSp>
      <p:sp>
        <p:nvSpPr>
          <p:cNvPr id="4" name="矩形 3">
            <a:extLst>
              <a:ext uri="{FF2B5EF4-FFF2-40B4-BE49-F238E27FC236}">
                <a16:creationId xmlns:a16="http://schemas.microsoft.com/office/drawing/2014/main" id="{A4F8BAEE-C694-C3D7-0036-494CB401C686}"/>
              </a:ext>
            </a:extLst>
          </p:cNvPr>
          <p:cNvSpPr/>
          <p:nvPr/>
        </p:nvSpPr>
        <p:spPr>
          <a:xfrm>
            <a:off x="6451602" y="1798320"/>
            <a:ext cx="4419600" cy="39014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4" name="图形 23" descr="硬币 纯色填充">
            <a:extLst>
              <a:ext uri="{FF2B5EF4-FFF2-40B4-BE49-F238E27FC236}">
                <a16:creationId xmlns:a16="http://schemas.microsoft.com/office/drawing/2014/main" id="{1F709814-E5A4-398B-B904-42A2FA3C4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33749" y="2636742"/>
            <a:ext cx="2148692" cy="2148692"/>
          </a:xfrm>
          <a:prstGeom prst="rect">
            <a:avLst/>
          </a:prstGeom>
        </p:spPr>
      </p:pic>
      <p:sp>
        <p:nvSpPr>
          <p:cNvPr id="5" name="圆: 空心 4">
            <a:extLst>
              <a:ext uri="{FF2B5EF4-FFF2-40B4-BE49-F238E27FC236}">
                <a16:creationId xmlns:a16="http://schemas.microsoft.com/office/drawing/2014/main" id="{7127E96B-6F7C-446B-2162-2618EE77B968}"/>
              </a:ext>
            </a:extLst>
          </p:cNvPr>
          <p:cNvSpPr/>
          <p:nvPr/>
        </p:nvSpPr>
        <p:spPr>
          <a:xfrm>
            <a:off x="2110740" y="2113280"/>
            <a:ext cx="3266440" cy="3266440"/>
          </a:xfrm>
          <a:prstGeom prst="donut">
            <a:avLst>
              <a:gd name="adj" fmla="val 63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弧形 5">
            <a:extLst>
              <a:ext uri="{FF2B5EF4-FFF2-40B4-BE49-F238E27FC236}">
                <a16:creationId xmlns:a16="http://schemas.microsoft.com/office/drawing/2014/main" id="{E49CF5B9-08CF-6C9C-8457-FA55848A1E83}"/>
              </a:ext>
            </a:extLst>
          </p:cNvPr>
          <p:cNvSpPr/>
          <p:nvPr/>
        </p:nvSpPr>
        <p:spPr>
          <a:xfrm>
            <a:off x="2219960" y="2222500"/>
            <a:ext cx="3048000" cy="3048000"/>
          </a:xfrm>
          <a:prstGeom prst="arc">
            <a:avLst>
              <a:gd name="adj1" fmla="val 16200000"/>
              <a:gd name="adj2" fmla="val 10353707"/>
            </a:avLst>
          </a:prstGeom>
          <a:ln w="161925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A611B12-753D-7679-7C8F-C5114D53AD21}"/>
              </a:ext>
            </a:extLst>
          </p:cNvPr>
          <p:cNvSpPr txBox="1"/>
          <p:nvPr/>
        </p:nvSpPr>
        <p:spPr>
          <a:xfrm>
            <a:off x="2731495" y="3181429"/>
            <a:ext cx="1891865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+mj-lt"/>
              </a:rPr>
              <a:t>50000</a:t>
            </a:r>
            <a:endParaRPr lang="zh-CN" altLang="en-US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86D4293-01B0-F21D-B65A-262C31ED9E8A}"/>
              </a:ext>
            </a:extLst>
          </p:cNvPr>
          <p:cNvSpPr txBox="1"/>
          <p:nvPr/>
        </p:nvSpPr>
        <p:spPr>
          <a:xfrm>
            <a:off x="4466943" y="3389927"/>
            <a:ext cx="41549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8A7C7D9-9F22-8D53-5DF3-025B46A0878C}"/>
              </a:ext>
            </a:extLst>
          </p:cNvPr>
          <p:cNvSpPr txBox="1"/>
          <p:nvPr/>
        </p:nvSpPr>
        <p:spPr>
          <a:xfrm>
            <a:off x="3125029" y="3950552"/>
            <a:ext cx="1341914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总计费用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43D942E-F6C4-0986-072B-A7904FC77999}"/>
              </a:ext>
            </a:extLst>
          </p:cNvPr>
          <p:cNvGrpSpPr/>
          <p:nvPr/>
        </p:nvGrpSpPr>
        <p:grpSpPr>
          <a:xfrm>
            <a:off x="6517800" y="1798321"/>
            <a:ext cx="4348843" cy="3805526"/>
            <a:chOff x="5262985" y="3765011"/>
            <a:chExt cx="5753421" cy="4251042"/>
          </a:xfrm>
        </p:grpSpPr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1841461A-2E15-FA0C-D5A8-CFA6B2FC4171}"/>
                </a:ext>
              </a:extLst>
            </p:cNvPr>
            <p:cNvSpPr/>
            <p:nvPr/>
          </p:nvSpPr>
          <p:spPr>
            <a:xfrm>
              <a:off x="5262985" y="3765011"/>
              <a:ext cx="5753421" cy="42191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5B4EB26A-891C-15B7-2E10-252E99012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42" r="21845"/>
            <a:stretch/>
          </p:blipFill>
          <p:spPr>
            <a:xfrm>
              <a:off x="5262985" y="3785062"/>
              <a:ext cx="5753421" cy="4230991"/>
            </a:xfrm>
            <a:prstGeom prst="rect">
              <a:avLst/>
            </a:prstGeom>
          </p:spPr>
        </p:pic>
      </p:grp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ADC8E84B-3A18-ED09-DFFF-A4D5EA24F8AB}"/>
              </a:ext>
            </a:extLst>
          </p:cNvPr>
          <p:cNvCxnSpPr>
            <a:cxnSpLocks/>
          </p:cNvCxnSpPr>
          <p:nvPr/>
        </p:nvCxnSpPr>
        <p:spPr>
          <a:xfrm>
            <a:off x="2842260" y="3868479"/>
            <a:ext cx="19316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: 空心 15">
            <a:extLst>
              <a:ext uri="{FF2B5EF4-FFF2-40B4-BE49-F238E27FC236}">
                <a16:creationId xmlns:a16="http://schemas.microsoft.com/office/drawing/2014/main" id="{5DD13A8E-E844-B872-D51E-F83B62FE7906}"/>
              </a:ext>
            </a:extLst>
          </p:cNvPr>
          <p:cNvSpPr/>
          <p:nvPr/>
        </p:nvSpPr>
        <p:spPr>
          <a:xfrm>
            <a:off x="7041555" y="2113280"/>
            <a:ext cx="3266440" cy="3266440"/>
          </a:xfrm>
          <a:prstGeom prst="donut">
            <a:avLst>
              <a:gd name="adj" fmla="val 63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弧形 16">
            <a:extLst>
              <a:ext uri="{FF2B5EF4-FFF2-40B4-BE49-F238E27FC236}">
                <a16:creationId xmlns:a16="http://schemas.microsoft.com/office/drawing/2014/main" id="{828A7C94-3209-FC3B-8A57-903830DE1C7F}"/>
              </a:ext>
            </a:extLst>
          </p:cNvPr>
          <p:cNvSpPr/>
          <p:nvPr/>
        </p:nvSpPr>
        <p:spPr>
          <a:xfrm>
            <a:off x="7150775" y="2222500"/>
            <a:ext cx="3048000" cy="3048000"/>
          </a:xfrm>
          <a:prstGeom prst="arc">
            <a:avLst>
              <a:gd name="adj1" fmla="val 16200000"/>
              <a:gd name="adj2" fmla="val 8255187"/>
            </a:avLst>
          </a:prstGeom>
          <a:ln w="161925" cap="rnd"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25" name="图形 24" descr="硬币 纯色填充">
            <a:extLst>
              <a:ext uri="{FF2B5EF4-FFF2-40B4-BE49-F238E27FC236}">
                <a16:creationId xmlns:a16="http://schemas.microsoft.com/office/drawing/2014/main" id="{E65B8E6C-0224-1492-26B3-B6C98B04F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70728" y="2636742"/>
            <a:ext cx="2148692" cy="2148692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481335AA-8F9E-0C1B-382D-E5809F566494}"/>
              </a:ext>
            </a:extLst>
          </p:cNvPr>
          <p:cNvSpPr txBox="1"/>
          <p:nvPr/>
        </p:nvSpPr>
        <p:spPr>
          <a:xfrm>
            <a:off x="7662310" y="3181429"/>
            <a:ext cx="1891865" cy="70788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+mj-lt"/>
              </a:rPr>
              <a:t>20000</a:t>
            </a:r>
            <a:endParaRPr lang="zh-CN" altLang="en-US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7176B86-5D4B-1BEA-D6D5-333F040FCAB9}"/>
              </a:ext>
            </a:extLst>
          </p:cNvPr>
          <p:cNvSpPr txBox="1"/>
          <p:nvPr/>
        </p:nvSpPr>
        <p:spPr>
          <a:xfrm>
            <a:off x="9397758" y="3389927"/>
            <a:ext cx="415498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元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9F35BFB-6ABE-33C2-7D46-47EF82981936}"/>
              </a:ext>
            </a:extLst>
          </p:cNvPr>
          <p:cNvSpPr txBox="1"/>
          <p:nvPr/>
        </p:nvSpPr>
        <p:spPr>
          <a:xfrm>
            <a:off x="7989744" y="3950552"/>
            <a:ext cx="1498331" cy="4001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>
                <a:solidFill>
                  <a:schemeClr val="bg1"/>
                </a:solidFill>
              </a:rPr>
              <a:t>总宣传费用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98DB1EAD-18EF-7119-6E4B-EE010A3BCCB0}"/>
              </a:ext>
            </a:extLst>
          </p:cNvPr>
          <p:cNvCxnSpPr>
            <a:cxnSpLocks/>
          </p:cNvCxnSpPr>
          <p:nvPr/>
        </p:nvCxnSpPr>
        <p:spPr>
          <a:xfrm>
            <a:off x="7773075" y="3868479"/>
            <a:ext cx="19316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CEF997D4-C9F5-9639-95D2-02B938B33640}"/>
              </a:ext>
            </a:extLst>
          </p:cNvPr>
          <p:cNvSpPr txBox="1"/>
          <p:nvPr/>
        </p:nvSpPr>
        <p:spPr>
          <a:xfrm>
            <a:off x="825520" y="796775"/>
            <a:ext cx="190597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 b="1"/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活动预算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8652033-8BE8-0705-F807-F0205283C573}"/>
              </a:ext>
            </a:extLst>
          </p:cNvPr>
          <p:cNvSpPr txBox="1"/>
          <p:nvPr/>
        </p:nvSpPr>
        <p:spPr>
          <a:xfrm>
            <a:off x="3291864" y="81341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1960984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29DF0966-896E-760E-CD1A-5B0573F760A9}"/>
              </a:ext>
            </a:extLst>
          </p:cNvPr>
          <p:cNvSpPr/>
          <p:nvPr/>
        </p:nvSpPr>
        <p:spPr>
          <a:xfrm>
            <a:off x="731520" y="2517351"/>
            <a:ext cx="10801668" cy="2648970"/>
          </a:xfrm>
          <a:custGeom>
            <a:avLst/>
            <a:gdLst>
              <a:gd name="connsiteX0" fmla="*/ 0 w 10801668"/>
              <a:gd name="connsiteY0" fmla="*/ 0 h 2648970"/>
              <a:gd name="connsiteX1" fmla="*/ 10801668 w 10801668"/>
              <a:gd name="connsiteY1" fmla="*/ 0 h 2648970"/>
              <a:gd name="connsiteX2" fmla="*/ 10801668 w 10801668"/>
              <a:gd name="connsiteY2" fmla="*/ 2648970 h 2648970"/>
              <a:gd name="connsiteX3" fmla="*/ 0 w 10801668"/>
              <a:gd name="connsiteY3" fmla="*/ 2648970 h 264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01668" h="2648970">
                <a:moveTo>
                  <a:pt x="0" y="0"/>
                </a:moveTo>
                <a:lnTo>
                  <a:pt x="10801668" y="0"/>
                </a:lnTo>
                <a:lnTo>
                  <a:pt x="10801668" y="2648970"/>
                </a:lnTo>
                <a:lnTo>
                  <a:pt x="0" y="2648970"/>
                </a:lnTo>
                <a:close/>
              </a:path>
            </a:pathLst>
          </a:custGeom>
          <a:blipFill>
            <a:blip r:embed="rId2"/>
            <a:srcRect/>
            <a:stretch>
              <a:fillRect t="-142142" b="-468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F14AB2D-0777-E8C3-F5E0-98ACA86D08FA}"/>
              </a:ext>
            </a:extLst>
          </p:cNvPr>
          <p:cNvGrpSpPr/>
          <p:nvPr/>
        </p:nvGrpSpPr>
        <p:grpSpPr>
          <a:xfrm>
            <a:off x="1490995" y="1962697"/>
            <a:ext cx="4450432" cy="3535872"/>
            <a:chOff x="1490995" y="1962697"/>
            <a:chExt cx="4450432" cy="3535872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DB381D5E-C87A-5BED-8D4C-4815790172E4}"/>
                </a:ext>
              </a:extLst>
            </p:cNvPr>
            <p:cNvSpPr/>
            <p:nvPr/>
          </p:nvSpPr>
          <p:spPr>
            <a:xfrm>
              <a:off x="1490995" y="1962697"/>
              <a:ext cx="4450432" cy="353587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5789BD15-5687-9CAC-61B1-AE252FABE907}"/>
                </a:ext>
              </a:extLst>
            </p:cNvPr>
            <p:cNvSpPr/>
            <p:nvPr/>
          </p:nvSpPr>
          <p:spPr>
            <a:xfrm>
              <a:off x="1935480" y="2233093"/>
              <a:ext cx="3589020" cy="622844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53D1B0A6-E4B7-0F99-3563-C59835B46EA6}"/>
              </a:ext>
            </a:extLst>
          </p:cNvPr>
          <p:cNvSpPr txBox="1"/>
          <p:nvPr/>
        </p:nvSpPr>
        <p:spPr>
          <a:xfrm>
            <a:off x="2151465" y="3474866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宣传费用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EC7457-A2F6-FD20-2E04-B25CB41F001A}"/>
              </a:ext>
            </a:extLst>
          </p:cNvPr>
          <p:cNvSpPr txBox="1"/>
          <p:nvPr/>
        </p:nvSpPr>
        <p:spPr>
          <a:xfrm>
            <a:off x="3838751" y="3474866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组织费用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24A5528-2F47-14F4-D1C0-1D9FDF8C5511}"/>
              </a:ext>
            </a:extLst>
          </p:cNvPr>
          <p:cNvSpPr txBox="1"/>
          <p:nvPr/>
        </p:nvSpPr>
        <p:spPr>
          <a:xfrm>
            <a:off x="3838751" y="4582862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物料费用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0ABBE9-073D-CFD8-099E-DA3ACC454B7F}"/>
              </a:ext>
            </a:extLst>
          </p:cNvPr>
          <p:cNvSpPr txBox="1"/>
          <p:nvPr/>
        </p:nvSpPr>
        <p:spPr>
          <a:xfrm>
            <a:off x="2115981" y="4582862"/>
            <a:ext cx="1107996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其他费用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79576C4-7518-E69A-370C-FC607F7A1731}"/>
              </a:ext>
            </a:extLst>
          </p:cNvPr>
          <p:cNvSpPr txBox="1"/>
          <p:nvPr/>
        </p:nvSpPr>
        <p:spPr>
          <a:xfrm>
            <a:off x="2115981" y="2951647"/>
            <a:ext cx="1250663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+mj-lt"/>
              </a:rPr>
              <a:t>5200</a:t>
            </a:r>
            <a:endParaRPr lang="zh-CN" alt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3871110-BAB6-98EF-5111-2955B23DA609}"/>
              </a:ext>
            </a:extLst>
          </p:cNvPr>
          <p:cNvSpPr txBox="1"/>
          <p:nvPr/>
        </p:nvSpPr>
        <p:spPr>
          <a:xfrm>
            <a:off x="3838751" y="2951647"/>
            <a:ext cx="122822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+mj-lt"/>
              </a:rPr>
              <a:t>7200</a:t>
            </a:r>
            <a:endParaRPr lang="zh-CN" alt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1E6ADF5-84E4-8544-F054-76C1A5D33CBF}"/>
              </a:ext>
            </a:extLst>
          </p:cNvPr>
          <p:cNvSpPr txBox="1"/>
          <p:nvPr/>
        </p:nvSpPr>
        <p:spPr>
          <a:xfrm>
            <a:off x="2115981" y="4059641"/>
            <a:ext cx="126028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+mj-lt"/>
              </a:rPr>
              <a:t>2400</a:t>
            </a:r>
            <a:endParaRPr lang="zh-CN" alt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BFD4E92-BB7E-61D3-AC1D-36D63C25D485}"/>
              </a:ext>
            </a:extLst>
          </p:cNvPr>
          <p:cNvSpPr txBox="1"/>
          <p:nvPr/>
        </p:nvSpPr>
        <p:spPr>
          <a:xfrm>
            <a:off x="3779589" y="4059641"/>
            <a:ext cx="1292341" cy="5847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+mj-lt"/>
              </a:rPr>
              <a:t>9000</a:t>
            </a:r>
            <a:endParaRPr lang="zh-CN" altLang="en-US" sz="32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880D0EE-1191-AEB4-04E7-5C3090A6A141}"/>
              </a:ext>
            </a:extLst>
          </p:cNvPr>
          <p:cNvSpPr txBox="1"/>
          <p:nvPr/>
        </p:nvSpPr>
        <p:spPr>
          <a:xfrm>
            <a:off x="2082188" y="2321318"/>
            <a:ext cx="326243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/>
              <a:t>活动各项费用预算分布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7A2510E-8B35-4E8A-12CB-3B6B1F5F1B4C}"/>
              </a:ext>
            </a:extLst>
          </p:cNvPr>
          <p:cNvGrpSpPr/>
          <p:nvPr/>
        </p:nvGrpSpPr>
        <p:grpSpPr>
          <a:xfrm>
            <a:off x="6343811" y="1972117"/>
            <a:ext cx="4450432" cy="3535872"/>
            <a:chOff x="6343811" y="1972117"/>
            <a:chExt cx="4450432" cy="3535872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BD97F1A-D4C2-2296-1455-7B718221EA45}"/>
                </a:ext>
              </a:extLst>
            </p:cNvPr>
            <p:cNvSpPr/>
            <p:nvPr/>
          </p:nvSpPr>
          <p:spPr>
            <a:xfrm>
              <a:off x="6343811" y="1972117"/>
              <a:ext cx="4450432" cy="3535872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015C0DAC-102F-907B-A1CE-64A2E7F06721}"/>
                </a:ext>
              </a:extLst>
            </p:cNvPr>
            <p:cNvSpPr/>
            <p:nvPr/>
          </p:nvSpPr>
          <p:spPr>
            <a:xfrm>
              <a:off x="6520792" y="2233093"/>
              <a:ext cx="3273448" cy="622844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BB8F2550-EC3D-65F0-7B6C-F7197702BF0E}"/>
              </a:ext>
            </a:extLst>
          </p:cNvPr>
          <p:cNvSpPr txBox="1"/>
          <p:nvPr/>
        </p:nvSpPr>
        <p:spPr>
          <a:xfrm>
            <a:off x="6674048" y="2348524"/>
            <a:ext cx="295465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>
            <a:defPPr>
              <a:defRPr lang="zh-CN"/>
            </a:defPPr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各部门费用支持占比</a:t>
            </a:r>
          </a:p>
        </p:txBody>
      </p: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84D210EC-DCBE-A63D-771F-F6179D9E9200}"/>
              </a:ext>
            </a:extLst>
          </p:cNvPr>
          <p:cNvGrpSpPr/>
          <p:nvPr/>
        </p:nvGrpSpPr>
        <p:grpSpPr>
          <a:xfrm>
            <a:off x="6407923" y="2810189"/>
            <a:ext cx="2806728" cy="2648970"/>
            <a:chOff x="6658929" y="3109171"/>
            <a:chExt cx="1682432" cy="1682426"/>
          </a:xfrm>
          <a:scene3d>
            <a:camera prst="isometricTopUp">
              <a:rot lat="19334322" lon="18553888" rev="3806097"/>
            </a:camera>
            <a:lightRig rig="threePt" dir="t"/>
          </a:scene3d>
        </p:grpSpPr>
        <p:sp>
          <p:nvSpPr>
            <p:cNvPr id="18" name="弧形 17">
              <a:extLst>
                <a:ext uri="{FF2B5EF4-FFF2-40B4-BE49-F238E27FC236}">
                  <a16:creationId xmlns:a16="http://schemas.microsoft.com/office/drawing/2014/main" id="{BA743149-DBCF-0B8F-9FFD-38EA0BC94355}"/>
                </a:ext>
              </a:extLst>
            </p:cNvPr>
            <p:cNvSpPr/>
            <p:nvPr/>
          </p:nvSpPr>
          <p:spPr>
            <a:xfrm>
              <a:off x="6658929" y="3109171"/>
              <a:ext cx="1682432" cy="1682426"/>
            </a:xfrm>
            <a:prstGeom prst="arc">
              <a:avLst>
                <a:gd name="adj1" fmla="val 16200000"/>
                <a:gd name="adj2" fmla="val 8584034"/>
              </a:avLst>
            </a:prstGeom>
            <a:ln w="292100" cap="rnd"/>
            <a:sp3d extrusionH="1270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9" name="弧形 18">
              <a:extLst>
                <a:ext uri="{FF2B5EF4-FFF2-40B4-BE49-F238E27FC236}">
                  <a16:creationId xmlns:a16="http://schemas.microsoft.com/office/drawing/2014/main" id="{453CA418-3F5F-9902-48C8-D96A15C39900}"/>
                </a:ext>
              </a:extLst>
            </p:cNvPr>
            <p:cNvSpPr/>
            <p:nvPr/>
          </p:nvSpPr>
          <p:spPr>
            <a:xfrm>
              <a:off x="6658929" y="3109171"/>
              <a:ext cx="1682432" cy="1682426"/>
            </a:xfrm>
            <a:prstGeom prst="arc">
              <a:avLst>
                <a:gd name="adj1" fmla="val 16200000"/>
                <a:gd name="adj2" fmla="val 5611956"/>
              </a:avLst>
            </a:prstGeom>
            <a:ln w="292100" cap="rnd">
              <a:solidFill>
                <a:schemeClr val="accent1">
                  <a:lumMod val="75000"/>
                </a:schemeClr>
              </a:solidFill>
            </a:ln>
            <a:sp3d z="127000" extrusionH="1270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弧形 19">
              <a:extLst>
                <a:ext uri="{FF2B5EF4-FFF2-40B4-BE49-F238E27FC236}">
                  <a16:creationId xmlns:a16="http://schemas.microsoft.com/office/drawing/2014/main" id="{9BA7ED2C-4C6A-39A3-D490-2E18118EA3E3}"/>
                </a:ext>
              </a:extLst>
            </p:cNvPr>
            <p:cNvSpPr/>
            <p:nvPr/>
          </p:nvSpPr>
          <p:spPr>
            <a:xfrm>
              <a:off x="6658929" y="3109171"/>
              <a:ext cx="1682432" cy="1682426"/>
            </a:xfrm>
            <a:prstGeom prst="arc">
              <a:avLst>
                <a:gd name="adj1" fmla="val 16200000"/>
                <a:gd name="adj2" fmla="val 3418739"/>
              </a:avLst>
            </a:prstGeom>
            <a:ln w="292100" cap="rnd">
              <a:solidFill>
                <a:schemeClr val="accent1">
                  <a:lumMod val="60000"/>
                  <a:lumOff val="40000"/>
                </a:schemeClr>
              </a:solidFill>
            </a:ln>
            <a:sp3d z="254000" extrusionH="1270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1" name="弧形 20">
              <a:extLst>
                <a:ext uri="{FF2B5EF4-FFF2-40B4-BE49-F238E27FC236}">
                  <a16:creationId xmlns:a16="http://schemas.microsoft.com/office/drawing/2014/main" id="{CF1F6B4F-BF7D-F391-AF16-554A99D4514B}"/>
                </a:ext>
              </a:extLst>
            </p:cNvPr>
            <p:cNvSpPr/>
            <p:nvPr/>
          </p:nvSpPr>
          <p:spPr>
            <a:xfrm>
              <a:off x="6658929" y="3109171"/>
              <a:ext cx="1682432" cy="1682426"/>
            </a:xfrm>
            <a:prstGeom prst="arc">
              <a:avLst>
                <a:gd name="adj1" fmla="val 16200000"/>
                <a:gd name="adj2" fmla="val 18943745"/>
              </a:avLst>
            </a:prstGeom>
            <a:ln w="292100" cap="rnd">
              <a:solidFill>
                <a:schemeClr val="accent1">
                  <a:lumMod val="20000"/>
                  <a:lumOff val="80000"/>
                </a:schemeClr>
              </a:solidFill>
            </a:ln>
            <a:sp3d z="381000" extrusionH="127000">
              <a:bevelT w="25400" h="254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pic>
        <p:nvPicPr>
          <p:cNvPr id="23" name="图形 22" descr="硬币 纯色填充">
            <a:extLst>
              <a:ext uri="{FF2B5EF4-FFF2-40B4-BE49-F238E27FC236}">
                <a16:creationId xmlns:a16="http://schemas.microsoft.com/office/drawing/2014/main" id="{E283C398-5FC8-7F9B-AF14-7D44FF3539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79056" y="3337055"/>
            <a:ext cx="1422958" cy="1422958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ABECF993-D3FA-417B-E551-D6B2D7068299}"/>
              </a:ext>
            </a:extLst>
          </p:cNvPr>
          <p:cNvSpPr txBox="1"/>
          <p:nvPr/>
        </p:nvSpPr>
        <p:spPr>
          <a:xfrm>
            <a:off x="9730970" y="2990627"/>
            <a:ext cx="110799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开拓部门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7672016-8DF9-60D6-2FE4-8BD29AEF2797}"/>
              </a:ext>
            </a:extLst>
          </p:cNvPr>
          <p:cNvSpPr txBox="1"/>
          <p:nvPr/>
        </p:nvSpPr>
        <p:spPr>
          <a:xfrm>
            <a:off x="9730970" y="3183043"/>
            <a:ext cx="64633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114F84B-01B7-0EF4-F7E2-612CA0EC04C1}"/>
              </a:ext>
            </a:extLst>
          </p:cNvPr>
          <p:cNvSpPr txBox="1"/>
          <p:nvPr/>
        </p:nvSpPr>
        <p:spPr>
          <a:xfrm>
            <a:off x="9730970" y="3553756"/>
            <a:ext cx="110799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资源部门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FDEDC2A-6B5F-E8A0-9991-6B57573803F1}"/>
              </a:ext>
            </a:extLst>
          </p:cNvPr>
          <p:cNvSpPr txBox="1"/>
          <p:nvPr/>
        </p:nvSpPr>
        <p:spPr>
          <a:xfrm>
            <a:off x="9730970" y="3740053"/>
            <a:ext cx="64633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61F9A32F-FF6A-66D2-ABEE-6FF16DBAF6BF}"/>
              </a:ext>
            </a:extLst>
          </p:cNvPr>
          <p:cNvSpPr txBox="1"/>
          <p:nvPr/>
        </p:nvSpPr>
        <p:spPr>
          <a:xfrm>
            <a:off x="9730970" y="4110766"/>
            <a:ext cx="110799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宣传部门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93448A48-06E8-5878-9ED8-E74A750DF605}"/>
              </a:ext>
            </a:extLst>
          </p:cNvPr>
          <p:cNvSpPr txBox="1"/>
          <p:nvPr/>
        </p:nvSpPr>
        <p:spPr>
          <a:xfrm>
            <a:off x="9730970" y="4295205"/>
            <a:ext cx="64633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C685A38-352C-DF48-7FF7-F38ADCC73CD4}"/>
              </a:ext>
            </a:extLst>
          </p:cNvPr>
          <p:cNvSpPr txBox="1"/>
          <p:nvPr/>
        </p:nvSpPr>
        <p:spPr>
          <a:xfrm>
            <a:off x="9730970" y="4665918"/>
            <a:ext cx="1107996" cy="27699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+mn-ea"/>
              </a:rPr>
              <a:t>公关部门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24B048F6-5D35-0C15-1D27-DF0416C1D67B}"/>
              </a:ext>
            </a:extLst>
          </p:cNvPr>
          <p:cNvSpPr txBox="1"/>
          <p:nvPr/>
        </p:nvSpPr>
        <p:spPr>
          <a:xfrm>
            <a:off x="9730970" y="4827767"/>
            <a:ext cx="646331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+mj-lt"/>
              </a:rPr>
              <a:t>20%</a:t>
            </a:r>
            <a:endParaRPr lang="zh-CN" altLang="en-US" sz="1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39" name="直接连接符 38">
            <a:extLst>
              <a:ext uri="{FF2B5EF4-FFF2-40B4-BE49-F238E27FC236}">
                <a16:creationId xmlns:a16="http://schemas.microsoft.com/office/drawing/2014/main" id="{F2DFB602-410A-FB40-2773-F783B59F20BF}"/>
              </a:ext>
            </a:extLst>
          </p:cNvPr>
          <p:cNvCxnSpPr>
            <a:cxnSpLocks/>
          </p:cNvCxnSpPr>
          <p:nvPr/>
        </p:nvCxnSpPr>
        <p:spPr>
          <a:xfrm>
            <a:off x="7987831" y="3134275"/>
            <a:ext cx="1640872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57310DCF-7AFE-B071-F06E-36C298F1ADFA}"/>
              </a:ext>
            </a:extLst>
          </p:cNvPr>
          <p:cNvCxnSpPr>
            <a:cxnSpLocks/>
          </p:cNvCxnSpPr>
          <p:nvPr/>
        </p:nvCxnSpPr>
        <p:spPr>
          <a:xfrm>
            <a:off x="9275611" y="3690535"/>
            <a:ext cx="353092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C6888A4C-0FD2-55D0-379B-7BBDBDABB22D}"/>
              </a:ext>
            </a:extLst>
          </p:cNvPr>
          <p:cNvCxnSpPr>
            <a:cxnSpLocks/>
          </p:cNvCxnSpPr>
          <p:nvPr/>
        </p:nvCxnSpPr>
        <p:spPr>
          <a:xfrm>
            <a:off x="9363241" y="4241258"/>
            <a:ext cx="265462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203E5D85-C66B-FDFC-8742-9E4442B822B9}"/>
              </a:ext>
            </a:extLst>
          </p:cNvPr>
          <p:cNvCxnSpPr>
            <a:cxnSpLocks/>
          </p:cNvCxnSpPr>
          <p:nvPr/>
        </p:nvCxnSpPr>
        <p:spPr>
          <a:xfrm>
            <a:off x="8883181" y="4789898"/>
            <a:ext cx="745522" cy="0"/>
          </a:xfrm>
          <a:prstGeom prst="line">
            <a:avLst/>
          </a:prstGeom>
          <a:ln w="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574FF3ED-A8AD-CECF-E0DB-640BA44BAE28}"/>
              </a:ext>
            </a:extLst>
          </p:cNvPr>
          <p:cNvSpPr txBox="1"/>
          <p:nvPr/>
        </p:nvSpPr>
        <p:spPr>
          <a:xfrm>
            <a:off x="3202199" y="3105534"/>
            <a:ext cx="38985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元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9E23EB29-D555-A30C-91D5-6A3233EBB30E}"/>
              </a:ext>
            </a:extLst>
          </p:cNvPr>
          <p:cNvSpPr txBox="1"/>
          <p:nvPr/>
        </p:nvSpPr>
        <p:spPr>
          <a:xfrm>
            <a:off x="4907954" y="3105534"/>
            <a:ext cx="38985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元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56D1A3D4-1675-01F2-6664-F31655CB6512}"/>
              </a:ext>
            </a:extLst>
          </p:cNvPr>
          <p:cNvSpPr txBox="1"/>
          <p:nvPr/>
        </p:nvSpPr>
        <p:spPr>
          <a:xfrm>
            <a:off x="3202199" y="4228439"/>
            <a:ext cx="38985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元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D22A9A68-CEFC-26D2-1177-51A459FA3D9C}"/>
              </a:ext>
            </a:extLst>
          </p:cNvPr>
          <p:cNvSpPr txBox="1"/>
          <p:nvPr/>
        </p:nvSpPr>
        <p:spPr>
          <a:xfrm>
            <a:off x="4907954" y="4229166"/>
            <a:ext cx="389850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  <a:latin typeface="+mj-ea"/>
                <a:ea typeface="+mj-ea"/>
              </a:rPr>
              <a:t>元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30507DC-F7C4-090F-A535-886E0812C058}"/>
              </a:ext>
            </a:extLst>
          </p:cNvPr>
          <p:cNvSpPr txBox="1"/>
          <p:nvPr/>
        </p:nvSpPr>
        <p:spPr>
          <a:xfrm>
            <a:off x="825520" y="796775"/>
            <a:ext cx="1905975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 b="1"/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活动预算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C10762C5-1FCD-B3D3-53CB-7C23C96607D6}"/>
              </a:ext>
            </a:extLst>
          </p:cNvPr>
          <p:cNvSpPr txBox="1"/>
          <p:nvPr/>
        </p:nvSpPr>
        <p:spPr>
          <a:xfrm>
            <a:off x="3291864" y="81341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2151346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文本框 90">
            <a:extLst>
              <a:ext uri="{FF2B5EF4-FFF2-40B4-BE49-F238E27FC236}">
                <a16:creationId xmlns:a16="http://schemas.microsoft.com/office/drawing/2014/main" id="{2A3C9724-DAC6-352D-76B2-BF617027AE11}"/>
              </a:ext>
            </a:extLst>
          </p:cNvPr>
          <p:cNvSpPr txBox="1"/>
          <p:nvPr/>
        </p:nvSpPr>
        <p:spPr>
          <a:xfrm>
            <a:off x="3541454" y="2334810"/>
            <a:ext cx="5109091" cy="1569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zh-CN" altLang="en-US" sz="9600" dirty="0">
                <a:solidFill>
                  <a:schemeClr val="accent1"/>
                </a:solidFill>
                <a:latin typeface="+mj-ea"/>
                <a:ea typeface="+mj-ea"/>
              </a:rPr>
              <a:t>感谢观看</a:t>
            </a: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1E65D58C-5971-CE2C-1878-9DEB9852A2E6}"/>
              </a:ext>
            </a:extLst>
          </p:cNvPr>
          <p:cNvGrpSpPr/>
          <p:nvPr/>
        </p:nvGrpSpPr>
        <p:grpSpPr>
          <a:xfrm>
            <a:off x="4166473" y="4523190"/>
            <a:ext cx="3859055" cy="540509"/>
            <a:chOff x="4085291" y="4523190"/>
            <a:chExt cx="3859055" cy="540509"/>
          </a:xfrm>
        </p:grpSpPr>
        <p:sp>
          <p:nvSpPr>
            <p:cNvPr id="93" name="矩形: 圆角 92">
              <a:extLst>
                <a:ext uri="{FF2B5EF4-FFF2-40B4-BE49-F238E27FC236}">
                  <a16:creationId xmlns:a16="http://schemas.microsoft.com/office/drawing/2014/main" id="{63D80996-75DC-C7E1-BC32-88A45D8F7F0D}"/>
                </a:ext>
              </a:extLst>
            </p:cNvPr>
            <p:cNvSpPr/>
            <p:nvPr/>
          </p:nvSpPr>
          <p:spPr>
            <a:xfrm>
              <a:off x="4085291" y="4523190"/>
              <a:ext cx="3859055" cy="54050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4" name="矩形: 圆角 93">
              <a:extLst>
                <a:ext uri="{FF2B5EF4-FFF2-40B4-BE49-F238E27FC236}">
                  <a16:creationId xmlns:a16="http://schemas.microsoft.com/office/drawing/2014/main" id="{5C3C14E0-797C-5F1E-A5A6-F37F94C72B6A}"/>
                </a:ext>
              </a:extLst>
            </p:cNvPr>
            <p:cNvSpPr/>
            <p:nvPr/>
          </p:nvSpPr>
          <p:spPr>
            <a:xfrm>
              <a:off x="5381304" y="4523190"/>
              <a:ext cx="2563042" cy="540509"/>
            </a:xfrm>
            <a:prstGeom prst="roundRect">
              <a:avLst>
                <a:gd name="adj" fmla="val 50000"/>
              </a:avLst>
            </a:prstGeom>
            <a:solidFill>
              <a:srgbClr val="000000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C25D7ACC-6F31-974F-1D04-0CAA1EB9161F}"/>
                </a:ext>
              </a:extLst>
            </p:cNvPr>
            <p:cNvSpPr txBox="1"/>
            <p:nvPr/>
          </p:nvSpPr>
          <p:spPr>
            <a:xfrm>
              <a:off x="4422392" y="460877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r>
                <a:rPr lang="zh-CN" altLang="en-US" dirty="0"/>
                <a:t>汇报人</a:t>
              </a: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C59C7C60-3526-7BB7-0D96-2C2BB75777EF}"/>
                </a:ext>
              </a:extLst>
            </p:cNvPr>
            <p:cNvSpPr txBox="1"/>
            <p:nvPr/>
          </p:nvSpPr>
          <p:spPr>
            <a:xfrm>
              <a:off x="6227531" y="4604925"/>
              <a:ext cx="1523228" cy="373185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endParaRPr lang="zh-CN" altLang="en-US" dirty="0"/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AF4A5778-DC8A-B619-F59F-204115748B58}"/>
              </a:ext>
            </a:extLst>
          </p:cNvPr>
          <p:cNvSpPr txBox="1"/>
          <p:nvPr/>
        </p:nvSpPr>
        <p:spPr>
          <a:xfrm>
            <a:off x="6059577" y="4604925"/>
            <a:ext cx="1721741" cy="369332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en-US" altLang="zh-CN" dirty="0" err="1">
                <a:solidFill>
                  <a:schemeClr val="bg1"/>
                </a:solidFill>
              </a:rPr>
              <a:t>OfficePLUS</a:t>
            </a:r>
            <a:endParaRPr lang="zh-CN" altLang="en-US" dirty="0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D323936-73CF-0B11-FCB1-D853BF79DFB5}"/>
              </a:ext>
            </a:extLst>
          </p:cNvPr>
          <p:cNvSpPr/>
          <p:nvPr/>
        </p:nvSpPr>
        <p:spPr>
          <a:xfrm rot="17669691">
            <a:off x="2187388" y="3199880"/>
            <a:ext cx="514671" cy="2053595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AD57172B-4304-B72C-00B5-4175ECA9715E}"/>
              </a:ext>
            </a:extLst>
          </p:cNvPr>
          <p:cNvSpPr/>
          <p:nvPr/>
        </p:nvSpPr>
        <p:spPr>
          <a:xfrm rot="17669691">
            <a:off x="2187388" y="3932149"/>
            <a:ext cx="514671" cy="2053595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843FD04A-5D16-C0AC-D4A2-1C8BD13A8B0E}"/>
              </a:ext>
            </a:extLst>
          </p:cNvPr>
          <p:cNvSpPr/>
          <p:nvPr/>
        </p:nvSpPr>
        <p:spPr>
          <a:xfrm rot="17669691">
            <a:off x="2187388" y="3584176"/>
            <a:ext cx="514671" cy="2053595"/>
          </a:xfrm>
          <a:prstGeom prst="ellipse">
            <a:avLst/>
          </a:prstGeom>
          <a:noFill/>
          <a:ln>
            <a:solidFill>
              <a:schemeClr val="accent1">
                <a:shade val="50000"/>
                <a:alpha val="5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8515D42-803F-B593-7B4C-93072B31A5EB}"/>
              </a:ext>
            </a:extLst>
          </p:cNvPr>
          <p:cNvGrpSpPr/>
          <p:nvPr/>
        </p:nvGrpSpPr>
        <p:grpSpPr>
          <a:xfrm>
            <a:off x="7280849" y="1973117"/>
            <a:ext cx="2247786" cy="2101878"/>
            <a:chOff x="8058379" y="2003348"/>
            <a:chExt cx="2247786" cy="2101878"/>
          </a:xfrm>
        </p:grpSpPr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4B2C3D3-C97F-C7D0-3ACB-6DA00D30C7CA}"/>
                </a:ext>
              </a:extLst>
            </p:cNvPr>
            <p:cNvSpPr/>
            <p:nvPr/>
          </p:nvSpPr>
          <p:spPr>
            <a:xfrm rot="16988768">
              <a:off x="9353870" y="2550598"/>
              <a:ext cx="1499546" cy="405045"/>
            </a:xfrm>
            <a:custGeom>
              <a:avLst/>
              <a:gdLst>
                <a:gd name="connsiteX0" fmla="*/ 7820910 w 10800000"/>
                <a:gd name="connsiteY0" fmla="*/ 982170 h 2014019"/>
                <a:gd name="connsiteX1" fmla="*/ 5400000 w 10800000"/>
                <a:gd name="connsiteY1" fmla="*/ 0 h 2014019"/>
                <a:gd name="connsiteX2" fmla="*/ 2979090 w 10800000"/>
                <a:gd name="connsiteY2" fmla="*/ 982170 h 2014019"/>
                <a:gd name="connsiteX3" fmla="*/ 0 w 10800000"/>
                <a:gd name="connsiteY3" fmla="*/ 1007010 h 2014019"/>
                <a:gd name="connsiteX4" fmla="*/ 2979090 w 10800000"/>
                <a:gd name="connsiteY4" fmla="*/ 1031850 h 2014019"/>
                <a:gd name="connsiteX5" fmla="*/ 5400000 w 10800000"/>
                <a:gd name="connsiteY5" fmla="*/ 2014020 h 2014019"/>
                <a:gd name="connsiteX6" fmla="*/ 7820910 w 10800000"/>
                <a:gd name="connsiteY6" fmla="*/ 1031850 h 2014019"/>
                <a:gd name="connsiteX7" fmla="*/ 10800000 w 10800000"/>
                <a:gd name="connsiteY7" fmla="*/ 1007010 h 2014019"/>
                <a:gd name="connsiteX8" fmla="*/ 7820910 w 10800000"/>
                <a:gd name="connsiteY8" fmla="*/ 982170 h 20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0" h="2014019">
                  <a:moveTo>
                    <a:pt x="7820910" y="982170"/>
                  </a:moveTo>
                  <a:cubicBezTo>
                    <a:pt x="6702300" y="947250"/>
                    <a:pt x="5400000" y="713970"/>
                    <a:pt x="5400000" y="0"/>
                  </a:cubicBezTo>
                  <a:cubicBezTo>
                    <a:pt x="5400000" y="713970"/>
                    <a:pt x="4097700" y="947250"/>
                    <a:pt x="2979090" y="982170"/>
                  </a:cubicBezTo>
                  <a:cubicBezTo>
                    <a:pt x="2234610" y="1005390"/>
                    <a:pt x="0" y="1007010"/>
                    <a:pt x="0" y="1007010"/>
                  </a:cubicBezTo>
                  <a:cubicBezTo>
                    <a:pt x="0" y="1007010"/>
                    <a:pt x="2234610" y="1008630"/>
                    <a:pt x="2979090" y="1031850"/>
                  </a:cubicBezTo>
                  <a:cubicBezTo>
                    <a:pt x="4097700" y="1066680"/>
                    <a:pt x="5400000" y="1300050"/>
                    <a:pt x="5400000" y="2014020"/>
                  </a:cubicBezTo>
                  <a:cubicBezTo>
                    <a:pt x="5400000" y="1300050"/>
                    <a:pt x="6702300" y="1066770"/>
                    <a:pt x="7820910" y="1031850"/>
                  </a:cubicBezTo>
                  <a:cubicBezTo>
                    <a:pt x="8565300" y="1008630"/>
                    <a:pt x="10800000" y="1007010"/>
                    <a:pt x="10800000" y="1007010"/>
                  </a:cubicBezTo>
                  <a:cubicBezTo>
                    <a:pt x="10800000" y="1007010"/>
                    <a:pt x="8565390" y="1005390"/>
                    <a:pt x="7820910" y="982170"/>
                  </a:cubicBezTo>
                  <a:close/>
                </a:path>
              </a:pathLst>
            </a:custGeom>
            <a:solidFill>
              <a:schemeClr val="accent1"/>
            </a:solidFill>
            <a:ln w="899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302EB48F-7326-0086-DB10-FE13AFD3F0A4}"/>
                </a:ext>
              </a:extLst>
            </p:cNvPr>
            <p:cNvSpPr/>
            <p:nvPr/>
          </p:nvSpPr>
          <p:spPr>
            <a:xfrm rot="20430917">
              <a:off x="8058379" y="3185386"/>
              <a:ext cx="2054507" cy="919840"/>
            </a:xfrm>
            <a:custGeom>
              <a:avLst/>
              <a:gdLst>
                <a:gd name="connsiteX0" fmla="*/ 0 w 1935480"/>
                <a:gd name="connsiteY0" fmla="*/ 952500 h 1219200"/>
                <a:gd name="connsiteX1" fmla="*/ 1295400 w 1935480"/>
                <a:gd name="connsiteY1" fmla="*/ 0 h 1219200"/>
                <a:gd name="connsiteX2" fmla="*/ 1729740 w 1935480"/>
                <a:gd name="connsiteY2" fmla="*/ 784860 h 1219200"/>
                <a:gd name="connsiteX3" fmla="*/ 800100 w 1935480"/>
                <a:gd name="connsiteY3" fmla="*/ 1219200 h 1219200"/>
                <a:gd name="connsiteX4" fmla="*/ 784860 w 1935480"/>
                <a:gd name="connsiteY4" fmla="*/ 1135380 h 1219200"/>
                <a:gd name="connsiteX5" fmla="*/ 830580 w 1935480"/>
                <a:gd name="connsiteY5" fmla="*/ 510540 h 1219200"/>
                <a:gd name="connsiteX6" fmla="*/ 960120 w 1935480"/>
                <a:gd name="connsiteY6" fmla="*/ 419100 h 1219200"/>
                <a:gd name="connsiteX7" fmla="*/ 1935480 w 1935480"/>
                <a:gd name="connsiteY7" fmla="*/ 7620 h 1219200"/>
                <a:gd name="connsiteX0" fmla="*/ 0 w 2049780"/>
                <a:gd name="connsiteY0" fmla="*/ 1356360 h 1356360"/>
                <a:gd name="connsiteX1" fmla="*/ 1409700 w 2049780"/>
                <a:gd name="connsiteY1" fmla="*/ 0 h 1356360"/>
                <a:gd name="connsiteX2" fmla="*/ 1844040 w 2049780"/>
                <a:gd name="connsiteY2" fmla="*/ 784860 h 1356360"/>
                <a:gd name="connsiteX3" fmla="*/ 914400 w 2049780"/>
                <a:gd name="connsiteY3" fmla="*/ 1219200 h 1356360"/>
                <a:gd name="connsiteX4" fmla="*/ 899160 w 2049780"/>
                <a:gd name="connsiteY4" fmla="*/ 1135380 h 1356360"/>
                <a:gd name="connsiteX5" fmla="*/ 944880 w 2049780"/>
                <a:gd name="connsiteY5" fmla="*/ 510540 h 1356360"/>
                <a:gd name="connsiteX6" fmla="*/ 1074420 w 2049780"/>
                <a:gd name="connsiteY6" fmla="*/ 419100 h 1356360"/>
                <a:gd name="connsiteX7" fmla="*/ 2049780 w 2049780"/>
                <a:gd name="connsiteY7" fmla="*/ 7620 h 1356360"/>
                <a:gd name="connsiteX0" fmla="*/ 0 w 2049780"/>
                <a:gd name="connsiteY0" fmla="*/ 1356360 h 1356360"/>
                <a:gd name="connsiteX1" fmla="*/ 1409700 w 2049780"/>
                <a:gd name="connsiteY1" fmla="*/ 0 h 1356360"/>
                <a:gd name="connsiteX2" fmla="*/ 1844040 w 2049780"/>
                <a:gd name="connsiteY2" fmla="*/ 784860 h 1356360"/>
                <a:gd name="connsiteX3" fmla="*/ 914400 w 2049780"/>
                <a:gd name="connsiteY3" fmla="*/ 1219200 h 1356360"/>
                <a:gd name="connsiteX4" fmla="*/ 899160 w 2049780"/>
                <a:gd name="connsiteY4" fmla="*/ 1135380 h 1356360"/>
                <a:gd name="connsiteX5" fmla="*/ 944880 w 2049780"/>
                <a:gd name="connsiteY5" fmla="*/ 510540 h 1356360"/>
                <a:gd name="connsiteX6" fmla="*/ 1074420 w 2049780"/>
                <a:gd name="connsiteY6" fmla="*/ 419100 h 1356360"/>
                <a:gd name="connsiteX7" fmla="*/ 2049780 w 2049780"/>
                <a:gd name="connsiteY7" fmla="*/ 7620 h 1356360"/>
                <a:gd name="connsiteX0" fmla="*/ 0 w 2049780"/>
                <a:gd name="connsiteY0" fmla="*/ 1356360 h 1356360"/>
                <a:gd name="connsiteX1" fmla="*/ 1409700 w 2049780"/>
                <a:gd name="connsiteY1" fmla="*/ 0 h 1356360"/>
                <a:gd name="connsiteX2" fmla="*/ 1844040 w 2049780"/>
                <a:gd name="connsiteY2" fmla="*/ 784860 h 1356360"/>
                <a:gd name="connsiteX3" fmla="*/ 914400 w 2049780"/>
                <a:gd name="connsiteY3" fmla="*/ 1219200 h 1356360"/>
                <a:gd name="connsiteX4" fmla="*/ 899160 w 2049780"/>
                <a:gd name="connsiteY4" fmla="*/ 1135380 h 1356360"/>
                <a:gd name="connsiteX5" fmla="*/ 944880 w 2049780"/>
                <a:gd name="connsiteY5" fmla="*/ 510540 h 1356360"/>
                <a:gd name="connsiteX6" fmla="*/ 1074420 w 2049780"/>
                <a:gd name="connsiteY6" fmla="*/ 419100 h 1356360"/>
                <a:gd name="connsiteX7" fmla="*/ 2049780 w 2049780"/>
                <a:gd name="connsiteY7" fmla="*/ 7620 h 1356360"/>
                <a:gd name="connsiteX0" fmla="*/ 0 w 2049780"/>
                <a:gd name="connsiteY0" fmla="*/ 1356360 h 1356360"/>
                <a:gd name="connsiteX1" fmla="*/ 1409700 w 2049780"/>
                <a:gd name="connsiteY1" fmla="*/ 0 h 1356360"/>
                <a:gd name="connsiteX2" fmla="*/ 1844040 w 2049780"/>
                <a:gd name="connsiteY2" fmla="*/ 784860 h 1356360"/>
                <a:gd name="connsiteX3" fmla="*/ 914400 w 2049780"/>
                <a:gd name="connsiteY3" fmla="*/ 1219200 h 1356360"/>
                <a:gd name="connsiteX4" fmla="*/ 899160 w 2049780"/>
                <a:gd name="connsiteY4" fmla="*/ 1135380 h 1356360"/>
                <a:gd name="connsiteX5" fmla="*/ 944880 w 2049780"/>
                <a:gd name="connsiteY5" fmla="*/ 510540 h 1356360"/>
                <a:gd name="connsiteX6" fmla="*/ 1074420 w 2049780"/>
                <a:gd name="connsiteY6" fmla="*/ 419100 h 1356360"/>
                <a:gd name="connsiteX7" fmla="*/ 2049780 w 2049780"/>
                <a:gd name="connsiteY7" fmla="*/ 7620 h 1356360"/>
                <a:gd name="connsiteX0" fmla="*/ 0 w 2049780"/>
                <a:gd name="connsiteY0" fmla="*/ 1408397 h 1408397"/>
                <a:gd name="connsiteX1" fmla="*/ 1409700 w 2049780"/>
                <a:gd name="connsiteY1" fmla="*/ 52037 h 1408397"/>
                <a:gd name="connsiteX2" fmla="*/ 1844040 w 2049780"/>
                <a:gd name="connsiteY2" fmla="*/ 836897 h 1408397"/>
                <a:gd name="connsiteX3" fmla="*/ 914400 w 2049780"/>
                <a:gd name="connsiteY3" fmla="*/ 1271237 h 1408397"/>
                <a:gd name="connsiteX4" fmla="*/ 899160 w 2049780"/>
                <a:gd name="connsiteY4" fmla="*/ 1187417 h 1408397"/>
                <a:gd name="connsiteX5" fmla="*/ 944880 w 2049780"/>
                <a:gd name="connsiteY5" fmla="*/ 562577 h 1408397"/>
                <a:gd name="connsiteX6" fmla="*/ 1074420 w 2049780"/>
                <a:gd name="connsiteY6" fmla="*/ 471137 h 1408397"/>
                <a:gd name="connsiteX7" fmla="*/ 2049780 w 2049780"/>
                <a:gd name="connsiteY7" fmla="*/ 59657 h 1408397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914400 w 2049780"/>
                <a:gd name="connsiteY3" fmla="*/ 1222122 h 1359282"/>
                <a:gd name="connsiteX4" fmla="*/ 899160 w 2049780"/>
                <a:gd name="connsiteY4" fmla="*/ 1138302 h 1359282"/>
                <a:gd name="connsiteX5" fmla="*/ 944880 w 2049780"/>
                <a:gd name="connsiteY5" fmla="*/ 513462 h 1359282"/>
                <a:gd name="connsiteX6" fmla="*/ 1074420 w 2049780"/>
                <a:gd name="connsiteY6" fmla="*/ 422022 h 1359282"/>
                <a:gd name="connsiteX7" fmla="*/ 2049780 w 2049780"/>
                <a:gd name="connsiteY7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914400 w 2049780"/>
                <a:gd name="connsiteY3" fmla="*/ 1222122 h 1359282"/>
                <a:gd name="connsiteX4" fmla="*/ 899160 w 2049780"/>
                <a:gd name="connsiteY4" fmla="*/ 1138302 h 1359282"/>
                <a:gd name="connsiteX5" fmla="*/ 944880 w 2049780"/>
                <a:gd name="connsiteY5" fmla="*/ 513462 h 1359282"/>
                <a:gd name="connsiteX6" fmla="*/ 1074420 w 2049780"/>
                <a:gd name="connsiteY6" fmla="*/ 422022 h 1359282"/>
                <a:gd name="connsiteX7" fmla="*/ 2049780 w 2049780"/>
                <a:gd name="connsiteY7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99160 w 2049780"/>
                <a:gd name="connsiteY3" fmla="*/ 1138302 h 1359282"/>
                <a:gd name="connsiteX4" fmla="*/ 944880 w 2049780"/>
                <a:gd name="connsiteY4" fmla="*/ 513462 h 1359282"/>
                <a:gd name="connsiteX5" fmla="*/ 1074420 w 2049780"/>
                <a:gd name="connsiteY5" fmla="*/ 422022 h 1359282"/>
                <a:gd name="connsiteX6" fmla="*/ 2049780 w 2049780"/>
                <a:gd name="connsiteY6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99160 w 2049780"/>
                <a:gd name="connsiteY3" fmla="*/ 1151002 h 1359282"/>
                <a:gd name="connsiteX4" fmla="*/ 944880 w 2049780"/>
                <a:gd name="connsiteY4" fmla="*/ 513462 h 1359282"/>
                <a:gd name="connsiteX5" fmla="*/ 1074420 w 2049780"/>
                <a:gd name="connsiteY5" fmla="*/ 422022 h 1359282"/>
                <a:gd name="connsiteX6" fmla="*/ 2049780 w 2049780"/>
                <a:gd name="connsiteY6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99160 w 2049780"/>
                <a:gd name="connsiteY3" fmla="*/ 1151002 h 1359282"/>
                <a:gd name="connsiteX4" fmla="*/ 944880 w 2049780"/>
                <a:gd name="connsiteY4" fmla="*/ 513462 h 1359282"/>
                <a:gd name="connsiteX5" fmla="*/ 1074420 w 2049780"/>
                <a:gd name="connsiteY5" fmla="*/ 422022 h 1359282"/>
                <a:gd name="connsiteX6" fmla="*/ 2049780 w 2049780"/>
                <a:gd name="connsiteY6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99160 w 2049780"/>
                <a:gd name="connsiteY3" fmla="*/ 1151002 h 1359282"/>
                <a:gd name="connsiteX4" fmla="*/ 1074420 w 2049780"/>
                <a:gd name="connsiteY4" fmla="*/ 422022 h 1359282"/>
                <a:gd name="connsiteX5" fmla="*/ 2049780 w 2049780"/>
                <a:gd name="connsiteY5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99160 w 2049780"/>
                <a:gd name="connsiteY3" fmla="*/ 1151002 h 1359282"/>
                <a:gd name="connsiteX4" fmla="*/ 1074420 w 2049780"/>
                <a:gd name="connsiteY4" fmla="*/ 422022 h 1359282"/>
                <a:gd name="connsiteX5" fmla="*/ 2049780 w 2049780"/>
                <a:gd name="connsiteY5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99160 w 2049780"/>
                <a:gd name="connsiteY3" fmla="*/ 1151002 h 1359282"/>
                <a:gd name="connsiteX4" fmla="*/ 1074420 w 2049780"/>
                <a:gd name="connsiteY4" fmla="*/ 422022 h 1359282"/>
                <a:gd name="connsiteX5" fmla="*/ 2049780 w 2049780"/>
                <a:gd name="connsiteY5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99160 w 2049780"/>
                <a:gd name="connsiteY3" fmla="*/ 1151002 h 1359282"/>
                <a:gd name="connsiteX4" fmla="*/ 1074420 w 2049780"/>
                <a:gd name="connsiteY4" fmla="*/ 422022 h 1359282"/>
                <a:gd name="connsiteX5" fmla="*/ 2049780 w 2049780"/>
                <a:gd name="connsiteY5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99160 w 2049780"/>
                <a:gd name="connsiteY3" fmla="*/ 1151002 h 1359282"/>
                <a:gd name="connsiteX4" fmla="*/ 1074420 w 2049780"/>
                <a:gd name="connsiteY4" fmla="*/ 422022 h 1359282"/>
                <a:gd name="connsiteX5" fmla="*/ 2049780 w 2049780"/>
                <a:gd name="connsiteY5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76300 w 2049780"/>
                <a:gd name="connsiteY3" fmla="*/ 1204342 h 1359282"/>
                <a:gd name="connsiteX4" fmla="*/ 1074420 w 2049780"/>
                <a:gd name="connsiteY4" fmla="*/ 422022 h 1359282"/>
                <a:gd name="connsiteX5" fmla="*/ 2049780 w 2049780"/>
                <a:gd name="connsiteY5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76300 w 2049780"/>
                <a:gd name="connsiteY3" fmla="*/ 1204342 h 1359282"/>
                <a:gd name="connsiteX4" fmla="*/ 1074420 w 2049780"/>
                <a:gd name="connsiteY4" fmla="*/ 422022 h 1359282"/>
                <a:gd name="connsiteX5" fmla="*/ 2049780 w 2049780"/>
                <a:gd name="connsiteY5" fmla="*/ 10542 h 1359282"/>
                <a:gd name="connsiteX0" fmla="*/ 0 w 2049780"/>
                <a:gd name="connsiteY0" fmla="*/ 1359282 h 1359282"/>
                <a:gd name="connsiteX1" fmla="*/ 1409700 w 2049780"/>
                <a:gd name="connsiteY1" fmla="*/ 2922 h 1359282"/>
                <a:gd name="connsiteX2" fmla="*/ 1844040 w 2049780"/>
                <a:gd name="connsiteY2" fmla="*/ 787782 h 1359282"/>
                <a:gd name="connsiteX3" fmla="*/ 876300 w 2049780"/>
                <a:gd name="connsiteY3" fmla="*/ 1204342 h 1359282"/>
                <a:gd name="connsiteX4" fmla="*/ 1074420 w 2049780"/>
                <a:gd name="connsiteY4" fmla="*/ 422022 h 1359282"/>
                <a:gd name="connsiteX5" fmla="*/ 2049780 w 2049780"/>
                <a:gd name="connsiteY5" fmla="*/ 10542 h 1359282"/>
                <a:gd name="connsiteX0" fmla="*/ 0 w 2049780"/>
                <a:gd name="connsiteY0" fmla="*/ 1365765 h 1365765"/>
                <a:gd name="connsiteX1" fmla="*/ 1409700 w 2049780"/>
                <a:gd name="connsiteY1" fmla="*/ 9405 h 1365765"/>
                <a:gd name="connsiteX2" fmla="*/ 1854200 w 2049780"/>
                <a:gd name="connsiteY2" fmla="*/ 786645 h 1365765"/>
                <a:gd name="connsiteX3" fmla="*/ 876300 w 2049780"/>
                <a:gd name="connsiteY3" fmla="*/ 1210825 h 1365765"/>
                <a:gd name="connsiteX4" fmla="*/ 1074420 w 2049780"/>
                <a:gd name="connsiteY4" fmla="*/ 428505 h 1365765"/>
                <a:gd name="connsiteX5" fmla="*/ 2049780 w 2049780"/>
                <a:gd name="connsiteY5" fmla="*/ 17025 h 1365765"/>
                <a:gd name="connsiteX0" fmla="*/ 0 w 2049780"/>
                <a:gd name="connsiteY0" fmla="*/ 1366087 h 1366087"/>
                <a:gd name="connsiteX1" fmla="*/ 1409700 w 2049780"/>
                <a:gd name="connsiteY1" fmla="*/ 9727 h 1366087"/>
                <a:gd name="connsiteX2" fmla="*/ 1854200 w 2049780"/>
                <a:gd name="connsiteY2" fmla="*/ 786967 h 1366087"/>
                <a:gd name="connsiteX3" fmla="*/ 876300 w 2049780"/>
                <a:gd name="connsiteY3" fmla="*/ 1211147 h 1366087"/>
                <a:gd name="connsiteX4" fmla="*/ 1074420 w 2049780"/>
                <a:gd name="connsiteY4" fmla="*/ 428827 h 1366087"/>
                <a:gd name="connsiteX5" fmla="*/ 2049780 w 2049780"/>
                <a:gd name="connsiteY5" fmla="*/ 17347 h 1366087"/>
                <a:gd name="connsiteX0" fmla="*/ 0 w 2049780"/>
                <a:gd name="connsiteY0" fmla="*/ 1366087 h 1366087"/>
                <a:gd name="connsiteX1" fmla="*/ 1409700 w 2049780"/>
                <a:gd name="connsiteY1" fmla="*/ 9727 h 1366087"/>
                <a:gd name="connsiteX2" fmla="*/ 1854200 w 2049780"/>
                <a:gd name="connsiteY2" fmla="*/ 786967 h 1366087"/>
                <a:gd name="connsiteX3" fmla="*/ 876300 w 2049780"/>
                <a:gd name="connsiteY3" fmla="*/ 1211147 h 1366087"/>
                <a:gd name="connsiteX4" fmla="*/ 904240 w 2049780"/>
                <a:gd name="connsiteY4" fmla="*/ 306907 h 1366087"/>
                <a:gd name="connsiteX5" fmla="*/ 2049780 w 2049780"/>
                <a:gd name="connsiteY5" fmla="*/ 17347 h 1366087"/>
                <a:gd name="connsiteX0" fmla="*/ 0 w 2049780"/>
                <a:gd name="connsiteY0" fmla="*/ 1366087 h 1366087"/>
                <a:gd name="connsiteX1" fmla="*/ 1409700 w 2049780"/>
                <a:gd name="connsiteY1" fmla="*/ 9727 h 1366087"/>
                <a:gd name="connsiteX2" fmla="*/ 1854200 w 2049780"/>
                <a:gd name="connsiteY2" fmla="*/ 786967 h 1366087"/>
                <a:gd name="connsiteX3" fmla="*/ 876300 w 2049780"/>
                <a:gd name="connsiteY3" fmla="*/ 1211147 h 1366087"/>
                <a:gd name="connsiteX4" fmla="*/ 881380 w 2049780"/>
                <a:gd name="connsiteY4" fmla="*/ 299287 h 1366087"/>
                <a:gd name="connsiteX5" fmla="*/ 2049780 w 2049780"/>
                <a:gd name="connsiteY5" fmla="*/ 17347 h 1366087"/>
                <a:gd name="connsiteX0" fmla="*/ 0 w 2049780"/>
                <a:gd name="connsiteY0" fmla="*/ 1577312 h 1577312"/>
                <a:gd name="connsiteX1" fmla="*/ 1160780 w 2049780"/>
                <a:gd name="connsiteY1" fmla="*/ 7592 h 1577312"/>
                <a:gd name="connsiteX2" fmla="*/ 1854200 w 2049780"/>
                <a:gd name="connsiteY2" fmla="*/ 998192 h 1577312"/>
                <a:gd name="connsiteX3" fmla="*/ 876300 w 2049780"/>
                <a:gd name="connsiteY3" fmla="*/ 1422372 h 1577312"/>
                <a:gd name="connsiteX4" fmla="*/ 881380 w 2049780"/>
                <a:gd name="connsiteY4" fmla="*/ 510512 h 1577312"/>
                <a:gd name="connsiteX5" fmla="*/ 2049780 w 2049780"/>
                <a:gd name="connsiteY5" fmla="*/ 228572 h 1577312"/>
                <a:gd name="connsiteX0" fmla="*/ 0 w 2049780"/>
                <a:gd name="connsiteY0" fmla="*/ 1577312 h 1577312"/>
                <a:gd name="connsiteX1" fmla="*/ 1160780 w 2049780"/>
                <a:gd name="connsiteY1" fmla="*/ 7592 h 1577312"/>
                <a:gd name="connsiteX2" fmla="*/ 1854200 w 2049780"/>
                <a:gd name="connsiteY2" fmla="*/ 998192 h 1577312"/>
                <a:gd name="connsiteX3" fmla="*/ 876300 w 2049780"/>
                <a:gd name="connsiteY3" fmla="*/ 1422372 h 1577312"/>
                <a:gd name="connsiteX4" fmla="*/ 881380 w 2049780"/>
                <a:gd name="connsiteY4" fmla="*/ 510512 h 1577312"/>
                <a:gd name="connsiteX5" fmla="*/ 2049780 w 2049780"/>
                <a:gd name="connsiteY5" fmla="*/ 228572 h 1577312"/>
                <a:gd name="connsiteX0" fmla="*/ 0 w 2049780"/>
                <a:gd name="connsiteY0" fmla="*/ 1577312 h 1577312"/>
                <a:gd name="connsiteX1" fmla="*/ 1160780 w 2049780"/>
                <a:gd name="connsiteY1" fmla="*/ 7592 h 1577312"/>
                <a:gd name="connsiteX2" fmla="*/ 1854200 w 2049780"/>
                <a:gd name="connsiteY2" fmla="*/ 998192 h 1577312"/>
                <a:gd name="connsiteX3" fmla="*/ 876300 w 2049780"/>
                <a:gd name="connsiteY3" fmla="*/ 1422372 h 1577312"/>
                <a:gd name="connsiteX4" fmla="*/ 881380 w 2049780"/>
                <a:gd name="connsiteY4" fmla="*/ 510512 h 1577312"/>
                <a:gd name="connsiteX5" fmla="*/ 2049780 w 2049780"/>
                <a:gd name="connsiteY5" fmla="*/ 228572 h 1577312"/>
                <a:gd name="connsiteX0" fmla="*/ 0 w 2153920"/>
                <a:gd name="connsiteY0" fmla="*/ 1577312 h 1577312"/>
                <a:gd name="connsiteX1" fmla="*/ 1160780 w 2153920"/>
                <a:gd name="connsiteY1" fmla="*/ 7592 h 1577312"/>
                <a:gd name="connsiteX2" fmla="*/ 1854200 w 2153920"/>
                <a:gd name="connsiteY2" fmla="*/ 998192 h 1577312"/>
                <a:gd name="connsiteX3" fmla="*/ 876300 w 2153920"/>
                <a:gd name="connsiteY3" fmla="*/ 1422372 h 1577312"/>
                <a:gd name="connsiteX4" fmla="*/ 881380 w 2153920"/>
                <a:gd name="connsiteY4" fmla="*/ 510512 h 1577312"/>
                <a:gd name="connsiteX5" fmla="*/ 2153920 w 2153920"/>
                <a:gd name="connsiteY5" fmla="*/ 198092 h 1577312"/>
                <a:gd name="connsiteX0" fmla="*/ 0 w 2153920"/>
                <a:gd name="connsiteY0" fmla="*/ 1480511 h 1480511"/>
                <a:gd name="connsiteX1" fmla="*/ 1118108 w 2153920"/>
                <a:gd name="connsiteY1" fmla="*/ 8327 h 1480511"/>
                <a:gd name="connsiteX2" fmla="*/ 1854200 w 2153920"/>
                <a:gd name="connsiteY2" fmla="*/ 901391 h 1480511"/>
                <a:gd name="connsiteX3" fmla="*/ 876300 w 2153920"/>
                <a:gd name="connsiteY3" fmla="*/ 1325571 h 1480511"/>
                <a:gd name="connsiteX4" fmla="*/ 881380 w 2153920"/>
                <a:gd name="connsiteY4" fmla="*/ 413711 h 1480511"/>
                <a:gd name="connsiteX5" fmla="*/ 2153920 w 2153920"/>
                <a:gd name="connsiteY5" fmla="*/ 101291 h 1480511"/>
                <a:gd name="connsiteX0" fmla="*/ 0 w 2153920"/>
                <a:gd name="connsiteY0" fmla="*/ 1480511 h 1480511"/>
                <a:gd name="connsiteX1" fmla="*/ 1118108 w 2153920"/>
                <a:gd name="connsiteY1" fmla="*/ 8327 h 1480511"/>
                <a:gd name="connsiteX2" fmla="*/ 1854200 w 2153920"/>
                <a:gd name="connsiteY2" fmla="*/ 901391 h 1480511"/>
                <a:gd name="connsiteX3" fmla="*/ 876300 w 2153920"/>
                <a:gd name="connsiteY3" fmla="*/ 1325571 h 1480511"/>
                <a:gd name="connsiteX4" fmla="*/ 802132 w 2153920"/>
                <a:gd name="connsiteY4" fmla="*/ 358847 h 1480511"/>
                <a:gd name="connsiteX5" fmla="*/ 2153920 w 2153920"/>
                <a:gd name="connsiteY5" fmla="*/ 101291 h 1480511"/>
                <a:gd name="connsiteX0" fmla="*/ 0 w 2153920"/>
                <a:gd name="connsiteY0" fmla="*/ 1484568 h 1484568"/>
                <a:gd name="connsiteX1" fmla="*/ 1118108 w 2153920"/>
                <a:gd name="connsiteY1" fmla="*/ 12384 h 1484568"/>
                <a:gd name="connsiteX2" fmla="*/ 1744472 w 2153920"/>
                <a:gd name="connsiteY2" fmla="*/ 807912 h 1484568"/>
                <a:gd name="connsiteX3" fmla="*/ 876300 w 2153920"/>
                <a:gd name="connsiteY3" fmla="*/ 1329628 h 1484568"/>
                <a:gd name="connsiteX4" fmla="*/ 802132 w 2153920"/>
                <a:gd name="connsiteY4" fmla="*/ 362904 h 1484568"/>
                <a:gd name="connsiteX5" fmla="*/ 2153920 w 2153920"/>
                <a:gd name="connsiteY5" fmla="*/ 105348 h 1484568"/>
                <a:gd name="connsiteX0" fmla="*/ 0 w 2153920"/>
                <a:gd name="connsiteY0" fmla="*/ 1483441 h 1483441"/>
                <a:gd name="connsiteX1" fmla="*/ 1118108 w 2153920"/>
                <a:gd name="connsiteY1" fmla="*/ 11257 h 1483441"/>
                <a:gd name="connsiteX2" fmla="*/ 1750568 w 2153920"/>
                <a:gd name="connsiteY2" fmla="*/ 831169 h 1483441"/>
                <a:gd name="connsiteX3" fmla="*/ 876300 w 2153920"/>
                <a:gd name="connsiteY3" fmla="*/ 1328501 h 1483441"/>
                <a:gd name="connsiteX4" fmla="*/ 802132 w 2153920"/>
                <a:gd name="connsiteY4" fmla="*/ 361777 h 1483441"/>
                <a:gd name="connsiteX5" fmla="*/ 2153920 w 2153920"/>
                <a:gd name="connsiteY5" fmla="*/ 104221 h 1483441"/>
                <a:gd name="connsiteX0" fmla="*/ 0 w 2153920"/>
                <a:gd name="connsiteY0" fmla="*/ 1482804 h 1482804"/>
                <a:gd name="connsiteX1" fmla="*/ 1118108 w 2153920"/>
                <a:gd name="connsiteY1" fmla="*/ 10620 h 1482804"/>
                <a:gd name="connsiteX2" fmla="*/ 1750568 w 2153920"/>
                <a:gd name="connsiteY2" fmla="*/ 830532 h 1482804"/>
                <a:gd name="connsiteX3" fmla="*/ 876300 w 2153920"/>
                <a:gd name="connsiteY3" fmla="*/ 1327864 h 1482804"/>
                <a:gd name="connsiteX4" fmla="*/ 802132 w 2153920"/>
                <a:gd name="connsiteY4" fmla="*/ 361140 h 1482804"/>
                <a:gd name="connsiteX5" fmla="*/ 2153920 w 2153920"/>
                <a:gd name="connsiteY5" fmla="*/ 103584 h 1482804"/>
                <a:gd name="connsiteX0" fmla="*/ 0 w 2153920"/>
                <a:gd name="connsiteY0" fmla="*/ 1482510 h 1482510"/>
                <a:gd name="connsiteX1" fmla="*/ 1118108 w 2153920"/>
                <a:gd name="connsiteY1" fmla="*/ 10326 h 1482510"/>
                <a:gd name="connsiteX2" fmla="*/ 1750568 w 2153920"/>
                <a:gd name="connsiteY2" fmla="*/ 830238 h 1482510"/>
                <a:gd name="connsiteX3" fmla="*/ 876300 w 2153920"/>
                <a:gd name="connsiteY3" fmla="*/ 1327570 h 1482510"/>
                <a:gd name="connsiteX4" fmla="*/ 802132 w 2153920"/>
                <a:gd name="connsiteY4" fmla="*/ 360846 h 1482510"/>
                <a:gd name="connsiteX5" fmla="*/ 2153920 w 2153920"/>
                <a:gd name="connsiteY5" fmla="*/ 103290 h 1482510"/>
                <a:gd name="connsiteX0" fmla="*/ 0 w 2153920"/>
                <a:gd name="connsiteY0" fmla="*/ 1488154 h 1488154"/>
                <a:gd name="connsiteX1" fmla="*/ 1118108 w 2153920"/>
                <a:gd name="connsiteY1" fmla="*/ 15970 h 1488154"/>
                <a:gd name="connsiteX2" fmla="*/ 1750568 w 2153920"/>
                <a:gd name="connsiteY2" fmla="*/ 835882 h 1488154"/>
                <a:gd name="connsiteX3" fmla="*/ 876300 w 2153920"/>
                <a:gd name="connsiteY3" fmla="*/ 1333214 h 1488154"/>
                <a:gd name="connsiteX4" fmla="*/ 802132 w 2153920"/>
                <a:gd name="connsiteY4" fmla="*/ 366490 h 1488154"/>
                <a:gd name="connsiteX5" fmla="*/ 2153920 w 2153920"/>
                <a:gd name="connsiteY5" fmla="*/ 108934 h 1488154"/>
                <a:gd name="connsiteX0" fmla="*/ 0 w 2153920"/>
                <a:gd name="connsiteY0" fmla="*/ 1491009 h 1491009"/>
                <a:gd name="connsiteX1" fmla="*/ 1118108 w 2153920"/>
                <a:gd name="connsiteY1" fmla="*/ 18825 h 1491009"/>
                <a:gd name="connsiteX2" fmla="*/ 1750568 w 2153920"/>
                <a:gd name="connsiteY2" fmla="*/ 838737 h 1491009"/>
                <a:gd name="connsiteX3" fmla="*/ 876300 w 2153920"/>
                <a:gd name="connsiteY3" fmla="*/ 1336069 h 1491009"/>
                <a:gd name="connsiteX4" fmla="*/ 802132 w 2153920"/>
                <a:gd name="connsiteY4" fmla="*/ 369345 h 1491009"/>
                <a:gd name="connsiteX5" fmla="*/ 2153920 w 2153920"/>
                <a:gd name="connsiteY5" fmla="*/ 111789 h 1491009"/>
                <a:gd name="connsiteX0" fmla="*/ 0 w 2153920"/>
                <a:gd name="connsiteY0" fmla="*/ 1491009 h 1491009"/>
                <a:gd name="connsiteX1" fmla="*/ 1118108 w 2153920"/>
                <a:gd name="connsiteY1" fmla="*/ 18825 h 1491009"/>
                <a:gd name="connsiteX2" fmla="*/ 1750568 w 2153920"/>
                <a:gd name="connsiteY2" fmla="*/ 838737 h 1491009"/>
                <a:gd name="connsiteX3" fmla="*/ 876300 w 2153920"/>
                <a:gd name="connsiteY3" fmla="*/ 1336069 h 1491009"/>
                <a:gd name="connsiteX4" fmla="*/ 802132 w 2153920"/>
                <a:gd name="connsiteY4" fmla="*/ 369345 h 1491009"/>
                <a:gd name="connsiteX5" fmla="*/ 2153920 w 2153920"/>
                <a:gd name="connsiteY5" fmla="*/ 111789 h 1491009"/>
                <a:gd name="connsiteX0" fmla="*/ 0 w 2153920"/>
                <a:gd name="connsiteY0" fmla="*/ 1491009 h 1491009"/>
                <a:gd name="connsiteX1" fmla="*/ 1118108 w 2153920"/>
                <a:gd name="connsiteY1" fmla="*/ 18825 h 1491009"/>
                <a:gd name="connsiteX2" fmla="*/ 1750568 w 2153920"/>
                <a:gd name="connsiteY2" fmla="*/ 838737 h 1491009"/>
                <a:gd name="connsiteX3" fmla="*/ 876300 w 2153920"/>
                <a:gd name="connsiteY3" fmla="*/ 1336069 h 1491009"/>
                <a:gd name="connsiteX4" fmla="*/ 802132 w 2153920"/>
                <a:gd name="connsiteY4" fmla="*/ 369345 h 1491009"/>
                <a:gd name="connsiteX5" fmla="*/ 2153920 w 2153920"/>
                <a:gd name="connsiteY5" fmla="*/ 111789 h 1491009"/>
                <a:gd name="connsiteX0" fmla="*/ 0 w 2312416"/>
                <a:gd name="connsiteY0" fmla="*/ 1663483 h 1663483"/>
                <a:gd name="connsiteX1" fmla="*/ 1276604 w 2312416"/>
                <a:gd name="connsiteY1" fmla="*/ 26707 h 1663483"/>
                <a:gd name="connsiteX2" fmla="*/ 1909064 w 2312416"/>
                <a:gd name="connsiteY2" fmla="*/ 846619 h 1663483"/>
                <a:gd name="connsiteX3" fmla="*/ 1034796 w 2312416"/>
                <a:gd name="connsiteY3" fmla="*/ 1343951 h 1663483"/>
                <a:gd name="connsiteX4" fmla="*/ 960628 w 2312416"/>
                <a:gd name="connsiteY4" fmla="*/ 377227 h 1663483"/>
                <a:gd name="connsiteX5" fmla="*/ 2312416 w 2312416"/>
                <a:gd name="connsiteY5" fmla="*/ 119671 h 1663483"/>
                <a:gd name="connsiteX0" fmla="*/ 0 w 2574544"/>
                <a:gd name="connsiteY0" fmla="*/ 1599521 h 1599521"/>
                <a:gd name="connsiteX1" fmla="*/ 1538732 w 2574544"/>
                <a:gd name="connsiteY1" fmla="*/ 23705 h 1599521"/>
                <a:gd name="connsiteX2" fmla="*/ 2171192 w 2574544"/>
                <a:gd name="connsiteY2" fmla="*/ 843617 h 1599521"/>
                <a:gd name="connsiteX3" fmla="*/ 1296924 w 2574544"/>
                <a:gd name="connsiteY3" fmla="*/ 1340949 h 1599521"/>
                <a:gd name="connsiteX4" fmla="*/ 1222756 w 2574544"/>
                <a:gd name="connsiteY4" fmla="*/ 374225 h 1599521"/>
                <a:gd name="connsiteX5" fmla="*/ 2574544 w 2574544"/>
                <a:gd name="connsiteY5" fmla="*/ 116669 h 1599521"/>
                <a:gd name="connsiteX0" fmla="*/ 0 w 2580640"/>
                <a:gd name="connsiteY0" fmla="*/ 1618700 h 1618700"/>
                <a:gd name="connsiteX1" fmla="*/ 1544828 w 2580640"/>
                <a:gd name="connsiteY1" fmla="*/ 24596 h 1618700"/>
                <a:gd name="connsiteX2" fmla="*/ 2177288 w 2580640"/>
                <a:gd name="connsiteY2" fmla="*/ 844508 h 1618700"/>
                <a:gd name="connsiteX3" fmla="*/ 1303020 w 2580640"/>
                <a:gd name="connsiteY3" fmla="*/ 1341840 h 1618700"/>
                <a:gd name="connsiteX4" fmla="*/ 1228852 w 2580640"/>
                <a:gd name="connsiteY4" fmla="*/ 375116 h 1618700"/>
                <a:gd name="connsiteX5" fmla="*/ 2580640 w 2580640"/>
                <a:gd name="connsiteY5" fmla="*/ 117560 h 1618700"/>
                <a:gd name="connsiteX0" fmla="*/ 0 w 2275840"/>
                <a:gd name="connsiteY0" fmla="*/ 1599521 h 1599521"/>
                <a:gd name="connsiteX1" fmla="*/ 1240028 w 2275840"/>
                <a:gd name="connsiteY1" fmla="*/ 23705 h 1599521"/>
                <a:gd name="connsiteX2" fmla="*/ 1872488 w 2275840"/>
                <a:gd name="connsiteY2" fmla="*/ 843617 h 1599521"/>
                <a:gd name="connsiteX3" fmla="*/ 998220 w 2275840"/>
                <a:gd name="connsiteY3" fmla="*/ 1340949 h 1599521"/>
                <a:gd name="connsiteX4" fmla="*/ 924052 w 2275840"/>
                <a:gd name="connsiteY4" fmla="*/ 374225 h 1599521"/>
                <a:gd name="connsiteX5" fmla="*/ 2275840 w 2275840"/>
                <a:gd name="connsiteY5" fmla="*/ 116669 h 1599521"/>
                <a:gd name="connsiteX0" fmla="*/ 0 w 2348992"/>
                <a:gd name="connsiteY0" fmla="*/ 1599521 h 1599521"/>
                <a:gd name="connsiteX1" fmla="*/ 1313180 w 2348992"/>
                <a:gd name="connsiteY1" fmla="*/ 23705 h 1599521"/>
                <a:gd name="connsiteX2" fmla="*/ 1945640 w 2348992"/>
                <a:gd name="connsiteY2" fmla="*/ 843617 h 1599521"/>
                <a:gd name="connsiteX3" fmla="*/ 1071372 w 2348992"/>
                <a:gd name="connsiteY3" fmla="*/ 1340949 h 1599521"/>
                <a:gd name="connsiteX4" fmla="*/ 997204 w 2348992"/>
                <a:gd name="connsiteY4" fmla="*/ 374225 h 1599521"/>
                <a:gd name="connsiteX5" fmla="*/ 2348992 w 2348992"/>
                <a:gd name="connsiteY5" fmla="*/ 116669 h 1599521"/>
                <a:gd name="connsiteX0" fmla="*/ 0 w 2348992"/>
                <a:gd name="connsiteY0" fmla="*/ 1608408 h 1608408"/>
                <a:gd name="connsiteX1" fmla="*/ 1398524 w 2348992"/>
                <a:gd name="connsiteY1" fmla="*/ 14304 h 1608408"/>
                <a:gd name="connsiteX2" fmla="*/ 1945640 w 2348992"/>
                <a:gd name="connsiteY2" fmla="*/ 852504 h 1608408"/>
                <a:gd name="connsiteX3" fmla="*/ 1071372 w 2348992"/>
                <a:gd name="connsiteY3" fmla="*/ 1349836 h 1608408"/>
                <a:gd name="connsiteX4" fmla="*/ 997204 w 2348992"/>
                <a:gd name="connsiteY4" fmla="*/ 383112 h 1608408"/>
                <a:gd name="connsiteX5" fmla="*/ 2348992 w 2348992"/>
                <a:gd name="connsiteY5" fmla="*/ 125556 h 1608408"/>
                <a:gd name="connsiteX0" fmla="*/ 0 w 2348992"/>
                <a:gd name="connsiteY0" fmla="*/ 1594124 h 1594124"/>
                <a:gd name="connsiteX1" fmla="*/ 1398524 w 2348992"/>
                <a:gd name="connsiteY1" fmla="*/ 20 h 1594124"/>
                <a:gd name="connsiteX2" fmla="*/ 1945640 w 2348992"/>
                <a:gd name="connsiteY2" fmla="*/ 838220 h 1594124"/>
                <a:gd name="connsiteX3" fmla="*/ 1071372 w 2348992"/>
                <a:gd name="connsiteY3" fmla="*/ 1335552 h 1594124"/>
                <a:gd name="connsiteX4" fmla="*/ 997204 w 2348992"/>
                <a:gd name="connsiteY4" fmla="*/ 368828 h 1594124"/>
                <a:gd name="connsiteX5" fmla="*/ 2348992 w 2348992"/>
                <a:gd name="connsiteY5" fmla="*/ 111272 h 1594124"/>
                <a:gd name="connsiteX0" fmla="*/ 0 w 2348992"/>
                <a:gd name="connsiteY0" fmla="*/ 1594124 h 1594124"/>
                <a:gd name="connsiteX1" fmla="*/ 1398524 w 2348992"/>
                <a:gd name="connsiteY1" fmla="*/ 20 h 1594124"/>
                <a:gd name="connsiteX2" fmla="*/ 1945640 w 2348992"/>
                <a:gd name="connsiteY2" fmla="*/ 838220 h 1594124"/>
                <a:gd name="connsiteX3" fmla="*/ 1071372 w 2348992"/>
                <a:gd name="connsiteY3" fmla="*/ 1335552 h 1594124"/>
                <a:gd name="connsiteX4" fmla="*/ 997204 w 2348992"/>
                <a:gd name="connsiteY4" fmla="*/ 368828 h 1594124"/>
                <a:gd name="connsiteX5" fmla="*/ 2348992 w 2348992"/>
                <a:gd name="connsiteY5" fmla="*/ 111272 h 1594124"/>
                <a:gd name="connsiteX0" fmla="*/ 0 w 2348992"/>
                <a:gd name="connsiteY0" fmla="*/ 1594124 h 1594124"/>
                <a:gd name="connsiteX1" fmla="*/ 1398524 w 2348992"/>
                <a:gd name="connsiteY1" fmla="*/ 20 h 1594124"/>
                <a:gd name="connsiteX2" fmla="*/ 1945640 w 2348992"/>
                <a:gd name="connsiteY2" fmla="*/ 838220 h 1594124"/>
                <a:gd name="connsiteX3" fmla="*/ 1071372 w 2348992"/>
                <a:gd name="connsiteY3" fmla="*/ 1335552 h 1594124"/>
                <a:gd name="connsiteX4" fmla="*/ 997204 w 2348992"/>
                <a:gd name="connsiteY4" fmla="*/ 368828 h 1594124"/>
                <a:gd name="connsiteX5" fmla="*/ 2348992 w 2348992"/>
                <a:gd name="connsiteY5" fmla="*/ 111272 h 1594124"/>
                <a:gd name="connsiteX0" fmla="*/ 0 w 2882473"/>
                <a:gd name="connsiteY0" fmla="*/ 1804920 h 1804920"/>
                <a:gd name="connsiteX1" fmla="*/ 1398524 w 2882473"/>
                <a:gd name="connsiteY1" fmla="*/ 210816 h 1804920"/>
                <a:gd name="connsiteX2" fmla="*/ 1945640 w 2882473"/>
                <a:gd name="connsiteY2" fmla="*/ 1049016 h 1804920"/>
                <a:gd name="connsiteX3" fmla="*/ 1071372 w 2882473"/>
                <a:gd name="connsiteY3" fmla="*/ 1546348 h 1804920"/>
                <a:gd name="connsiteX4" fmla="*/ 997204 w 2882473"/>
                <a:gd name="connsiteY4" fmla="*/ 579624 h 1804920"/>
                <a:gd name="connsiteX5" fmla="*/ 2882473 w 2882473"/>
                <a:gd name="connsiteY5" fmla="*/ 1322 h 1804920"/>
                <a:gd name="connsiteX0" fmla="*/ 0 w 3585420"/>
                <a:gd name="connsiteY0" fmla="*/ 1514895 h 1567071"/>
                <a:gd name="connsiteX1" fmla="*/ 2101471 w 3585420"/>
                <a:gd name="connsiteY1" fmla="*/ 210816 h 1567071"/>
                <a:gd name="connsiteX2" fmla="*/ 2648587 w 3585420"/>
                <a:gd name="connsiteY2" fmla="*/ 1049016 h 1567071"/>
                <a:gd name="connsiteX3" fmla="*/ 1774319 w 3585420"/>
                <a:gd name="connsiteY3" fmla="*/ 1546348 h 1567071"/>
                <a:gd name="connsiteX4" fmla="*/ 1700151 w 3585420"/>
                <a:gd name="connsiteY4" fmla="*/ 579624 h 1567071"/>
                <a:gd name="connsiteX5" fmla="*/ 3585420 w 3585420"/>
                <a:gd name="connsiteY5" fmla="*/ 1322 h 1567071"/>
                <a:gd name="connsiteX0" fmla="*/ 0 w 3500129"/>
                <a:gd name="connsiteY0" fmla="*/ 1565728 h 1567071"/>
                <a:gd name="connsiteX1" fmla="*/ 2016180 w 3500129"/>
                <a:gd name="connsiteY1" fmla="*/ 210816 h 1567071"/>
                <a:gd name="connsiteX2" fmla="*/ 2563296 w 3500129"/>
                <a:gd name="connsiteY2" fmla="*/ 1049016 h 1567071"/>
                <a:gd name="connsiteX3" fmla="*/ 1689028 w 3500129"/>
                <a:gd name="connsiteY3" fmla="*/ 1546348 h 1567071"/>
                <a:gd name="connsiteX4" fmla="*/ 1614860 w 3500129"/>
                <a:gd name="connsiteY4" fmla="*/ 579624 h 1567071"/>
                <a:gd name="connsiteX5" fmla="*/ 3500129 w 3500129"/>
                <a:gd name="connsiteY5" fmla="*/ 1322 h 1567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0129" h="1567071">
                  <a:moveTo>
                    <a:pt x="0" y="1565728"/>
                  </a:moveTo>
                  <a:cubicBezTo>
                    <a:pt x="434340" y="714828"/>
                    <a:pt x="1588964" y="296935"/>
                    <a:pt x="2016180" y="210816"/>
                  </a:cubicBezTo>
                  <a:cubicBezTo>
                    <a:pt x="2443396" y="124697"/>
                    <a:pt x="2617821" y="826427"/>
                    <a:pt x="2563296" y="1049016"/>
                  </a:cubicBezTo>
                  <a:cubicBezTo>
                    <a:pt x="2508771" y="1271605"/>
                    <a:pt x="2145805" y="1661156"/>
                    <a:pt x="1689028" y="1546348"/>
                  </a:cubicBezTo>
                  <a:cubicBezTo>
                    <a:pt x="1232251" y="1431540"/>
                    <a:pt x="1313010" y="837128"/>
                    <a:pt x="1614860" y="579624"/>
                  </a:cubicBezTo>
                  <a:cubicBezTo>
                    <a:pt x="1916710" y="322120"/>
                    <a:pt x="3111509" y="-24078"/>
                    <a:pt x="3500129" y="1322"/>
                  </a:cubicBezTo>
                </a:path>
              </a:pathLst>
            </a:custGeom>
            <a:noFill/>
            <a:ln w="222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C2C0331B-D9A1-C0D1-08FA-36302DEA8A7A}"/>
              </a:ext>
            </a:extLst>
          </p:cNvPr>
          <p:cNvSpPr/>
          <p:nvPr/>
        </p:nvSpPr>
        <p:spPr>
          <a:xfrm rot="16988768">
            <a:off x="2073291" y="1792365"/>
            <a:ext cx="742862" cy="405045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FD637C8F-5C5B-7573-A66D-18FA40C39457}"/>
              </a:ext>
            </a:extLst>
          </p:cNvPr>
          <p:cNvSpPr/>
          <p:nvPr/>
        </p:nvSpPr>
        <p:spPr>
          <a:xfrm rot="16988768">
            <a:off x="9812129" y="5554194"/>
            <a:ext cx="525345" cy="286444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0E4F088-7F23-3360-1E20-E7FF48ED1A07}"/>
              </a:ext>
            </a:extLst>
          </p:cNvPr>
          <p:cNvSpPr txBox="1"/>
          <p:nvPr/>
        </p:nvSpPr>
        <p:spPr>
          <a:xfrm>
            <a:off x="8521673" y="4384355"/>
            <a:ext cx="1816523" cy="769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4400" dirty="0">
                <a:ln>
                  <a:solidFill>
                    <a:schemeClr val="bg1">
                      <a:alpha val="62000"/>
                    </a:schemeClr>
                  </a:solidFill>
                </a:ln>
                <a:noFill/>
                <a:latin typeface="+mj-lt"/>
              </a:rPr>
              <a:t>20XX</a:t>
            </a:r>
            <a:endParaRPr lang="zh-CN" altLang="en-US" sz="4400" dirty="0">
              <a:ln>
                <a:solidFill>
                  <a:schemeClr val="bg1">
                    <a:alpha val="62000"/>
                  </a:schemeClr>
                </a:solidFill>
              </a:ln>
              <a:noFill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120383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思源黑体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/>
              <a:t>M</a:t>
            </a:r>
            <a:r>
              <a:rPr kumimoji="1" lang="en-US" altLang="zh-CN" dirty="0"/>
              <a:t>anrope3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-US" altLang="zh-CN" dirty="0"/>
              <a:t>F</a:t>
            </a:r>
            <a:r>
              <a:rPr kumimoji="1" lang="en" altLang="zh-CN" dirty="0"/>
              <a:t>reepik</a:t>
            </a:r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文大金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>
            <a:extLst>
              <a:ext uri="{FF2B5EF4-FFF2-40B4-BE49-F238E27FC236}">
                <a16:creationId xmlns:a16="http://schemas.microsoft.com/office/drawing/2014/main" id="{CD69808C-28BF-89E6-0968-49AC894C8E87}"/>
              </a:ext>
            </a:extLst>
          </p:cNvPr>
          <p:cNvGrpSpPr/>
          <p:nvPr/>
        </p:nvGrpSpPr>
        <p:grpSpPr>
          <a:xfrm rot="21313968">
            <a:off x="4303408" y="2230780"/>
            <a:ext cx="3313620" cy="2012024"/>
            <a:chOff x="912763" y="1686418"/>
            <a:chExt cx="2053595" cy="1246940"/>
          </a:xfrm>
        </p:grpSpPr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7C51355A-D6DA-6981-C4DF-4BC6B838A6BA}"/>
                </a:ext>
              </a:extLst>
            </p:cNvPr>
            <p:cNvSpPr/>
            <p:nvPr/>
          </p:nvSpPr>
          <p:spPr>
            <a:xfrm rot="17669691">
              <a:off x="1682225" y="916956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1" name="椭圆 60">
              <a:extLst>
                <a:ext uri="{FF2B5EF4-FFF2-40B4-BE49-F238E27FC236}">
                  <a16:creationId xmlns:a16="http://schemas.microsoft.com/office/drawing/2014/main" id="{53F5DC39-C448-2601-DA3E-97A991A1B562}"/>
                </a:ext>
              </a:extLst>
            </p:cNvPr>
            <p:cNvSpPr/>
            <p:nvPr/>
          </p:nvSpPr>
          <p:spPr>
            <a:xfrm rot="17669691">
              <a:off x="1682225" y="1649225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816654B8-769A-CDF1-0CEC-CCB4F1E018CA}"/>
                </a:ext>
              </a:extLst>
            </p:cNvPr>
            <p:cNvSpPr/>
            <p:nvPr/>
          </p:nvSpPr>
          <p:spPr>
            <a:xfrm rot="17669691">
              <a:off x="1682225" y="1301252"/>
              <a:ext cx="514671" cy="2053595"/>
            </a:xfrm>
            <a:prstGeom prst="ellipse">
              <a:avLst/>
            </a:prstGeom>
            <a:noFill/>
            <a:ln>
              <a:solidFill>
                <a:schemeClr val="accent1">
                  <a:shade val="50000"/>
                  <a:alpha val="5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8DC37CCE-2691-D0F4-D4DB-75C92DB442F6}"/>
              </a:ext>
            </a:extLst>
          </p:cNvPr>
          <p:cNvSpPr txBox="1"/>
          <p:nvPr/>
        </p:nvSpPr>
        <p:spPr>
          <a:xfrm>
            <a:off x="3748155" y="2251584"/>
            <a:ext cx="5404043" cy="1569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9600" dirty="0">
                <a:ln>
                  <a:gradFill>
                    <a:gsLst>
                      <a:gs pos="0">
                        <a:schemeClr val="accent2"/>
                      </a:gs>
                      <a:gs pos="96000">
                        <a:schemeClr val="accent2">
                          <a:alpha val="0"/>
                        </a:schemeClr>
                      </a:gs>
                    </a:gsLst>
                    <a:lin ang="5400000" scaled="1"/>
                  </a:gradFill>
                </a:ln>
                <a:noFill/>
                <a:latin typeface="+mj-lt"/>
              </a:rPr>
              <a:t>PART01</a:t>
            </a:r>
            <a:endParaRPr lang="zh-CN" altLang="en-US" sz="9600" dirty="0">
              <a:ln>
                <a:gradFill>
                  <a:gsLst>
                    <a:gs pos="0">
                      <a:schemeClr val="accent2"/>
                    </a:gs>
                    <a:gs pos="96000">
                      <a:schemeClr val="accent2">
                        <a:alpha val="0"/>
                      </a:schemeClr>
                    </a:gs>
                  </a:gsLst>
                  <a:lin ang="5400000" scaled="1"/>
                </a:gradFill>
              </a:ln>
              <a:noFill/>
              <a:latin typeface="+mj-lt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43ECFF7-76BC-9897-9B4C-4BF20F6DCFDF}"/>
              </a:ext>
            </a:extLst>
          </p:cNvPr>
          <p:cNvSpPr txBox="1"/>
          <p:nvPr/>
        </p:nvSpPr>
        <p:spPr>
          <a:xfrm>
            <a:off x="3524478" y="2823486"/>
            <a:ext cx="5143045" cy="1569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9600" dirty="0">
                <a:solidFill>
                  <a:schemeClr val="accent1"/>
                </a:solidFill>
                <a:latin typeface="+mj-ea"/>
                <a:ea typeface="+mj-ea"/>
              </a:rPr>
              <a:t>活动介绍</a:t>
            </a: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5BA6B9BF-60F3-6BC5-BC22-6E5E89423EAD}"/>
              </a:ext>
            </a:extLst>
          </p:cNvPr>
          <p:cNvSpPr/>
          <p:nvPr/>
        </p:nvSpPr>
        <p:spPr>
          <a:xfrm rot="15214303">
            <a:off x="1423310" y="2247228"/>
            <a:ext cx="742862" cy="405045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7E0AFE9E-63E0-59FF-A4E0-CEFF74732117}"/>
              </a:ext>
            </a:extLst>
          </p:cNvPr>
          <p:cNvSpPr/>
          <p:nvPr/>
        </p:nvSpPr>
        <p:spPr>
          <a:xfrm rot="17495426">
            <a:off x="9935886" y="3323824"/>
            <a:ext cx="984095" cy="536577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2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899343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2F83F8B4-FA4A-D10B-26AC-245951AC08C8}"/>
              </a:ext>
            </a:extLst>
          </p:cNvPr>
          <p:cNvGrpSpPr/>
          <p:nvPr/>
        </p:nvGrpSpPr>
        <p:grpSpPr>
          <a:xfrm>
            <a:off x="8022574" y="1928571"/>
            <a:ext cx="3169920" cy="3679948"/>
            <a:chOff x="8022574" y="1928571"/>
            <a:chExt cx="3169920" cy="3679948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351EDEBC-61C8-32D8-244B-E104DB81C005}"/>
                </a:ext>
              </a:extLst>
            </p:cNvPr>
            <p:cNvGrpSpPr/>
            <p:nvPr/>
          </p:nvGrpSpPr>
          <p:grpSpPr>
            <a:xfrm>
              <a:off x="8022574" y="1928571"/>
              <a:ext cx="3169920" cy="3679948"/>
              <a:chOff x="8022574" y="1928571"/>
              <a:chExt cx="3169920" cy="3679948"/>
            </a:xfrm>
          </p:grpSpPr>
          <p:sp>
            <p:nvSpPr>
              <p:cNvPr id="124" name="矩形 123">
                <a:extLst>
                  <a:ext uri="{FF2B5EF4-FFF2-40B4-BE49-F238E27FC236}">
                    <a16:creationId xmlns:a16="http://schemas.microsoft.com/office/drawing/2014/main" id="{B0073424-AB9A-8DA9-EFF9-07B42797A331}"/>
                  </a:ext>
                </a:extLst>
              </p:cNvPr>
              <p:cNvSpPr/>
              <p:nvPr/>
            </p:nvSpPr>
            <p:spPr>
              <a:xfrm>
                <a:off x="8022574" y="1928571"/>
                <a:ext cx="3169920" cy="3679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25" name="矩形 124">
                <a:extLst>
                  <a:ext uri="{FF2B5EF4-FFF2-40B4-BE49-F238E27FC236}">
                    <a16:creationId xmlns:a16="http://schemas.microsoft.com/office/drawing/2014/main" id="{E821C93B-883D-6334-AAA7-0DE36DCEE501}"/>
                  </a:ext>
                </a:extLst>
              </p:cNvPr>
              <p:cNvSpPr/>
              <p:nvPr/>
            </p:nvSpPr>
            <p:spPr>
              <a:xfrm>
                <a:off x="8164814" y="5041391"/>
                <a:ext cx="2854960" cy="45215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32" name="组合 131">
                <a:extLst>
                  <a:ext uri="{FF2B5EF4-FFF2-40B4-BE49-F238E27FC236}">
                    <a16:creationId xmlns:a16="http://schemas.microsoft.com/office/drawing/2014/main" id="{C213C83A-AAB6-7676-097A-424497C567CA}"/>
                  </a:ext>
                </a:extLst>
              </p:cNvPr>
              <p:cNvGrpSpPr/>
              <p:nvPr/>
            </p:nvGrpSpPr>
            <p:grpSpPr>
              <a:xfrm>
                <a:off x="8164814" y="2289901"/>
                <a:ext cx="2854961" cy="2636513"/>
                <a:chOff x="1158240" y="2289901"/>
                <a:chExt cx="2854961" cy="2636513"/>
              </a:xfrm>
            </p:grpSpPr>
            <p:grpSp>
              <p:nvGrpSpPr>
                <p:cNvPr id="133" name="组合 132">
                  <a:extLst>
                    <a:ext uri="{FF2B5EF4-FFF2-40B4-BE49-F238E27FC236}">
                      <a16:creationId xmlns:a16="http://schemas.microsoft.com/office/drawing/2014/main" id="{F984464F-50FA-9FD8-084A-31DACAD299CE}"/>
                    </a:ext>
                  </a:extLst>
                </p:cNvPr>
                <p:cNvGrpSpPr/>
                <p:nvPr/>
              </p:nvGrpSpPr>
              <p:grpSpPr>
                <a:xfrm>
                  <a:off x="1158240" y="2495740"/>
                  <a:ext cx="2854961" cy="2430674"/>
                  <a:chOff x="1158240" y="2495740"/>
                  <a:chExt cx="2854961" cy="2430674"/>
                </a:xfrm>
              </p:grpSpPr>
              <p:grpSp>
                <p:nvGrpSpPr>
                  <p:cNvPr id="136" name="组合 135">
                    <a:extLst>
                      <a:ext uri="{FF2B5EF4-FFF2-40B4-BE49-F238E27FC236}">
                        <a16:creationId xmlns:a16="http://schemas.microsoft.com/office/drawing/2014/main" id="{40431299-6DFC-2EE5-CD61-1E8302B6C059}"/>
                      </a:ext>
                    </a:extLst>
                  </p:cNvPr>
                  <p:cNvGrpSpPr/>
                  <p:nvPr/>
                </p:nvGrpSpPr>
                <p:grpSpPr>
                  <a:xfrm>
                    <a:off x="1158240" y="2499582"/>
                    <a:ext cx="2854960" cy="2426832"/>
                    <a:chOff x="1158240" y="2499582"/>
                    <a:chExt cx="2854960" cy="2426832"/>
                  </a:xfrm>
                </p:grpSpPr>
                <p:sp>
                  <p:nvSpPr>
                    <p:cNvPr id="157" name="矩形 156">
                      <a:extLst>
                        <a:ext uri="{FF2B5EF4-FFF2-40B4-BE49-F238E27FC236}">
                          <a16:creationId xmlns:a16="http://schemas.microsoft.com/office/drawing/2014/main" id="{E4576819-20A7-C835-0745-84E83C1F16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8240" y="2503424"/>
                      <a:ext cx="2854960" cy="242299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>
                      <a:noAutofit/>
                    </a:bodyPr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58" name="任意多边形: 形状 157">
                      <a:extLst>
                        <a:ext uri="{FF2B5EF4-FFF2-40B4-BE49-F238E27FC236}">
                          <a16:creationId xmlns:a16="http://schemas.microsoft.com/office/drawing/2014/main" id="{ED11AE55-82EF-B2E6-DD57-7638BAFB0C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8240" y="2499582"/>
                      <a:ext cx="2854960" cy="2426832"/>
                    </a:xfrm>
                    <a:custGeom>
                      <a:avLst/>
                      <a:gdLst>
                        <a:gd name="connsiteX0" fmla="*/ 2854960 w 2854960"/>
                        <a:gd name="connsiteY0" fmla="*/ 2337306 h 2426832"/>
                        <a:gd name="connsiteX1" fmla="*/ 2854960 w 2854960"/>
                        <a:gd name="connsiteY1" fmla="*/ 2426832 h 2426832"/>
                        <a:gd name="connsiteX2" fmla="*/ 2765434 w 2854960"/>
                        <a:gd name="connsiteY2" fmla="*/ 2426832 h 2426832"/>
                        <a:gd name="connsiteX3" fmla="*/ 2854960 w 2854960"/>
                        <a:gd name="connsiteY3" fmla="*/ 2337306 h 2426832"/>
                        <a:gd name="connsiteX4" fmla="*/ 0 w 2854960"/>
                        <a:gd name="connsiteY4" fmla="*/ 2337306 h 2426832"/>
                        <a:gd name="connsiteX5" fmla="*/ 89526 w 2854960"/>
                        <a:gd name="connsiteY5" fmla="*/ 2426832 h 2426832"/>
                        <a:gd name="connsiteX6" fmla="*/ 0 w 2854960"/>
                        <a:gd name="connsiteY6" fmla="*/ 2426832 h 2426832"/>
                        <a:gd name="connsiteX7" fmla="*/ 2765434 w 2854960"/>
                        <a:gd name="connsiteY7" fmla="*/ 0 h 2426832"/>
                        <a:gd name="connsiteX8" fmla="*/ 2854960 w 2854960"/>
                        <a:gd name="connsiteY8" fmla="*/ 0 h 2426832"/>
                        <a:gd name="connsiteX9" fmla="*/ 2854960 w 2854960"/>
                        <a:gd name="connsiteY9" fmla="*/ 89526 h 2426832"/>
                        <a:gd name="connsiteX10" fmla="*/ 2765434 w 2854960"/>
                        <a:gd name="connsiteY10" fmla="*/ 0 h 2426832"/>
                        <a:gd name="connsiteX11" fmla="*/ 0 w 2854960"/>
                        <a:gd name="connsiteY11" fmla="*/ 0 h 2426832"/>
                        <a:gd name="connsiteX12" fmla="*/ 89526 w 2854960"/>
                        <a:gd name="connsiteY12" fmla="*/ 0 h 2426832"/>
                        <a:gd name="connsiteX13" fmla="*/ 0 w 2854960"/>
                        <a:gd name="connsiteY13" fmla="*/ 89526 h 242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854960" h="2426832">
                          <a:moveTo>
                            <a:pt x="2854960" y="2337306"/>
                          </a:moveTo>
                          <a:lnTo>
                            <a:pt x="2854960" y="2426832"/>
                          </a:lnTo>
                          <a:lnTo>
                            <a:pt x="2765434" y="2426832"/>
                          </a:lnTo>
                          <a:cubicBezTo>
                            <a:pt x="2814878" y="2426832"/>
                            <a:pt x="2854960" y="2386750"/>
                            <a:pt x="2854960" y="2337306"/>
                          </a:cubicBezTo>
                          <a:close/>
                          <a:moveTo>
                            <a:pt x="0" y="2337306"/>
                          </a:moveTo>
                          <a:cubicBezTo>
                            <a:pt x="0" y="2386750"/>
                            <a:pt x="40082" y="2426832"/>
                            <a:pt x="89526" y="2426832"/>
                          </a:cubicBezTo>
                          <a:lnTo>
                            <a:pt x="0" y="2426832"/>
                          </a:lnTo>
                          <a:close/>
                          <a:moveTo>
                            <a:pt x="2765434" y="0"/>
                          </a:moveTo>
                          <a:lnTo>
                            <a:pt x="2854960" y="0"/>
                          </a:lnTo>
                          <a:lnTo>
                            <a:pt x="2854960" y="89526"/>
                          </a:lnTo>
                          <a:cubicBezTo>
                            <a:pt x="2854960" y="40082"/>
                            <a:pt x="2814878" y="0"/>
                            <a:pt x="2765434" y="0"/>
                          </a:cubicBezTo>
                          <a:close/>
                          <a:moveTo>
                            <a:pt x="0" y="0"/>
                          </a:moveTo>
                          <a:lnTo>
                            <a:pt x="89526" y="0"/>
                          </a:lnTo>
                          <a:cubicBezTo>
                            <a:pt x="40082" y="0"/>
                            <a:pt x="0" y="40082"/>
                            <a:pt x="0" y="89526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137" name="组合 136">
                    <a:extLst>
                      <a:ext uri="{FF2B5EF4-FFF2-40B4-BE49-F238E27FC236}">
                        <a16:creationId xmlns:a16="http://schemas.microsoft.com/office/drawing/2014/main" id="{28950B78-9BAE-39EC-EA4E-883A0A22D5D5}"/>
                      </a:ext>
                    </a:extLst>
                  </p:cNvPr>
                  <p:cNvGrpSpPr/>
                  <p:nvPr/>
                </p:nvGrpSpPr>
                <p:grpSpPr>
                  <a:xfrm>
                    <a:off x="1158241" y="2495740"/>
                    <a:ext cx="2854960" cy="2430674"/>
                    <a:chOff x="1087968" y="1155701"/>
                    <a:chExt cx="1811867" cy="1811867"/>
                  </a:xfrm>
                  <a:noFill/>
                </p:grpSpPr>
                <p:sp>
                  <p:nvSpPr>
                    <p:cNvPr id="138" name="任意多边形: 形状 137">
                      <a:extLst>
                        <a:ext uri="{FF2B5EF4-FFF2-40B4-BE49-F238E27FC236}">
                          <a16:creationId xmlns:a16="http://schemas.microsoft.com/office/drawing/2014/main" id="{1CC8B392-C396-C8AC-3022-E90777F701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1577" y="1159310"/>
                      <a:ext cx="1804648" cy="1804648"/>
                    </a:xfrm>
                    <a:custGeom>
                      <a:avLst/>
                      <a:gdLst>
                        <a:gd name="connsiteX0" fmla="*/ 0 w 1804648"/>
                        <a:gd name="connsiteY0" fmla="*/ 0 h 1804648"/>
                        <a:gd name="connsiteX1" fmla="*/ 0 w 1804648"/>
                        <a:gd name="connsiteY1" fmla="*/ 1804648 h 1804648"/>
                        <a:gd name="connsiteX2" fmla="*/ 1804648 w 1804648"/>
                        <a:gd name="connsiteY2" fmla="*/ 1804648 h 1804648"/>
                        <a:gd name="connsiteX3" fmla="*/ 1804648 w 1804648"/>
                        <a:gd name="connsiteY3" fmla="*/ 0 h 1804648"/>
                        <a:gd name="connsiteX4" fmla="*/ 0 w 1804648"/>
                        <a:gd name="connsiteY4" fmla="*/ 0 h 1804648"/>
                        <a:gd name="connsiteX5" fmla="*/ 1165117 w 1804648"/>
                        <a:gd name="connsiteY5" fmla="*/ 1303173 h 1804648"/>
                        <a:gd name="connsiteX6" fmla="*/ 639531 w 1804648"/>
                        <a:gd name="connsiteY6" fmla="*/ 1303173 h 1804648"/>
                        <a:gd name="connsiteX7" fmla="*/ 639531 w 1804648"/>
                        <a:gd name="connsiteY7" fmla="*/ 501476 h 1804648"/>
                        <a:gd name="connsiteX8" fmla="*/ 1165117 w 1804648"/>
                        <a:gd name="connsiteY8" fmla="*/ 501476 h 1804648"/>
                        <a:gd name="connsiteX9" fmla="*/ 1165117 w 1804648"/>
                        <a:gd name="connsiteY9" fmla="*/ 1303173 h 1804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4648" h="1804648">
                          <a:moveTo>
                            <a:pt x="0" y="0"/>
                          </a:moveTo>
                          <a:lnTo>
                            <a:pt x="0" y="1804648"/>
                          </a:lnTo>
                          <a:lnTo>
                            <a:pt x="1804648" y="1804648"/>
                          </a:lnTo>
                          <a:lnTo>
                            <a:pt x="1804648" y="0"/>
                          </a:lnTo>
                          <a:lnTo>
                            <a:pt x="0" y="0"/>
                          </a:lnTo>
                          <a:close/>
                          <a:moveTo>
                            <a:pt x="1165117" y="1303173"/>
                          </a:moveTo>
                          <a:lnTo>
                            <a:pt x="639531" y="1303173"/>
                          </a:lnTo>
                          <a:lnTo>
                            <a:pt x="639531" y="501476"/>
                          </a:lnTo>
                          <a:lnTo>
                            <a:pt x="1165117" y="501476"/>
                          </a:lnTo>
                          <a:lnTo>
                            <a:pt x="1165117" y="1303173"/>
                          </a:ln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 dirty="0"/>
                    </a:p>
                  </p:txBody>
                </p:sp>
                <p:sp>
                  <p:nvSpPr>
                    <p:cNvPr id="139" name="任意多边形: 形状 138">
                      <a:extLst>
                        <a:ext uri="{FF2B5EF4-FFF2-40B4-BE49-F238E27FC236}">
                          <a16:creationId xmlns:a16="http://schemas.microsoft.com/office/drawing/2014/main" id="{67416E74-55F7-B4AE-D70E-58AB1842F0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7968" y="1155701"/>
                      <a:ext cx="1811867" cy="1811867"/>
                    </a:xfrm>
                    <a:custGeom>
                      <a:avLst/>
                      <a:gdLst>
                        <a:gd name="connsiteX0" fmla="*/ 1811867 w 1811867"/>
                        <a:gd name="connsiteY0" fmla="*/ 1811867 h 1811867"/>
                        <a:gd name="connsiteX1" fmla="*/ 0 w 1811867"/>
                        <a:gd name="connsiteY1" fmla="*/ 1811867 h 1811867"/>
                        <a:gd name="connsiteX2" fmla="*/ 0 w 1811867"/>
                        <a:gd name="connsiteY2" fmla="*/ 0 h 1811867"/>
                        <a:gd name="connsiteX3" fmla="*/ 1811867 w 1811867"/>
                        <a:gd name="connsiteY3" fmla="*/ 0 h 1811867"/>
                        <a:gd name="connsiteX4" fmla="*/ 1811867 w 1811867"/>
                        <a:gd name="connsiteY4" fmla="*/ 1811867 h 1811867"/>
                        <a:gd name="connsiteX5" fmla="*/ 7219 w 1811867"/>
                        <a:gd name="connsiteY5" fmla="*/ 1804648 h 1811867"/>
                        <a:gd name="connsiteX6" fmla="*/ 1804648 w 1811867"/>
                        <a:gd name="connsiteY6" fmla="*/ 1804648 h 1811867"/>
                        <a:gd name="connsiteX7" fmla="*/ 1804648 w 1811867"/>
                        <a:gd name="connsiteY7" fmla="*/ 7219 h 1811867"/>
                        <a:gd name="connsiteX8" fmla="*/ 7219 w 1811867"/>
                        <a:gd name="connsiteY8" fmla="*/ 7219 h 1811867"/>
                        <a:gd name="connsiteX9" fmla="*/ 7219 w 1811867"/>
                        <a:gd name="connsiteY9" fmla="*/ 1804648 h 1811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1867" h="1811867">
                          <a:moveTo>
                            <a:pt x="1811867" y="1811867"/>
                          </a:moveTo>
                          <a:lnTo>
                            <a:pt x="0" y="1811867"/>
                          </a:lnTo>
                          <a:lnTo>
                            <a:pt x="0" y="0"/>
                          </a:lnTo>
                          <a:lnTo>
                            <a:pt x="1811867" y="0"/>
                          </a:lnTo>
                          <a:lnTo>
                            <a:pt x="1811867" y="1811867"/>
                          </a:lnTo>
                          <a:close/>
                          <a:moveTo>
                            <a:pt x="7219" y="1804648"/>
                          </a:moveTo>
                          <a:lnTo>
                            <a:pt x="1804648" y="1804648"/>
                          </a:lnTo>
                          <a:lnTo>
                            <a:pt x="1804648" y="7219"/>
                          </a:lnTo>
                          <a:lnTo>
                            <a:pt x="7219" y="7219"/>
                          </a:lnTo>
                          <a:lnTo>
                            <a:pt x="7219" y="1804648"/>
                          </a:ln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40" name="图形 3">
                      <a:extLst>
                        <a:ext uri="{FF2B5EF4-FFF2-40B4-BE49-F238E27FC236}">
                          <a16:creationId xmlns:a16="http://schemas.microsoft.com/office/drawing/2014/main" id="{51B9BA1B-CA84-EB89-8CF5-B300A8C7D9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1071" y="1158642"/>
                      <a:ext cx="1805677" cy="1805983"/>
                      <a:chOff x="1091071" y="1158642"/>
                      <a:chExt cx="1805677" cy="1805983"/>
                    </a:xfrm>
                    <a:grpFill/>
                  </p:grpSpPr>
                  <p:sp>
                    <p:nvSpPr>
                      <p:cNvPr id="155" name="任意多边形: 形状 154">
                        <a:extLst>
                          <a:ext uri="{FF2B5EF4-FFF2-40B4-BE49-F238E27FC236}">
                            <a16:creationId xmlns:a16="http://schemas.microsoft.com/office/drawing/2014/main" id="{43C348C5-426F-1A7B-83C0-9CCD0A19F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1071" y="1158642"/>
                        <a:ext cx="1805677" cy="1805983"/>
                      </a:xfrm>
                      <a:custGeom>
                        <a:avLst/>
                        <a:gdLst>
                          <a:gd name="connsiteX0" fmla="*/ 1684224 w 1805677"/>
                          <a:gd name="connsiteY0" fmla="*/ 1805984 h 1805983"/>
                          <a:gd name="connsiteX1" fmla="*/ 1129981 w 1805677"/>
                          <a:gd name="connsiteY1" fmla="*/ 1304526 h 1805983"/>
                          <a:gd name="connsiteX2" fmla="*/ 1131190 w 1805677"/>
                          <a:gd name="connsiteY2" fmla="*/ 1303191 h 1805983"/>
                          <a:gd name="connsiteX3" fmla="*/ 1685451 w 1805677"/>
                          <a:gd name="connsiteY3" fmla="*/ 1804667 h 1805983"/>
                          <a:gd name="connsiteX4" fmla="*/ 1684224 w 1805677"/>
                          <a:gd name="connsiteY4" fmla="*/ 1805984 h 1805983"/>
                          <a:gd name="connsiteX5" fmla="*/ 121399 w 1805677"/>
                          <a:gd name="connsiteY5" fmla="*/ 1805984 h 1805983"/>
                          <a:gd name="connsiteX6" fmla="*/ 120190 w 1805677"/>
                          <a:gd name="connsiteY6" fmla="*/ 1804648 h 1805983"/>
                          <a:gd name="connsiteX7" fmla="*/ 674451 w 1805677"/>
                          <a:gd name="connsiteY7" fmla="*/ 1303173 h 1805983"/>
                          <a:gd name="connsiteX8" fmla="*/ 675660 w 1805677"/>
                          <a:gd name="connsiteY8" fmla="*/ 1304508 h 1805983"/>
                          <a:gd name="connsiteX9" fmla="*/ 121399 w 1805677"/>
                          <a:gd name="connsiteY9" fmla="*/ 1805984 h 1805983"/>
                          <a:gd name="connsiteX10" fmla="*/ 1563854 w 1805677"/>
                          <a:gd name="connsiteY10" fmla="*/ 1805930 h 1805983"/>
                          <a:gd name="connsiteX11" fmla="*/ 1094862 w 1805677"/>
                          <a:gd name="connsiteY11" fmla="*/ 1304472 h 1805983"/>
                          <a:gd name="connsiteX12" fmla="*/ 1096180 w 1805677"/>
                          <a:gd name="connsiteY12" fmla="*/ 1303245 h 1805983"/>
                          <a:gd name="connsiteX13" fmla="*/ 1565172 w 1805677"/>
                          <a:gd name="connsiteY13" fmla="*/ 1804721 h 1805983"/>
                          <a:gd name="connsiteX14" fmla="*/ 1563854 w 1805677"/>
                          <a:gd name="connsiteY14" fmla="*/ 1805930 h 1805983"/>
                          <a:gd name="connsiteX15" fmla="*/ 241769 w 1805677"/>
                          <a:gd name="connsiteY15" fmla="*/ 1805930 h 1805983"/>
                          <a:gd name="connsiteX16" fmla="*/ 240451 w 1805677"/>
                          <a:gd name="connsiteY16" fmla="*/ 1804703 h 1805983"/>
                          <a:gd name="connsiteX17" fmla="*/ 709443 w 1805677"/>
                          <a:gd name="connsiteY17" fmla="*/ 1303227 h 1805983"/>
                          <a:gd name="connsiteX18" fmla="*/ 710761 w 1805677"/>
                          <a:gd name="connsiteY18" fmla="*/ 1304454 h 1805983"/>
                          <a:gd name="connsiteX19" fmla="*/ 241769 w 1805677"/>
                          <a:gd name="connsiteY19" fmla="*/ 1805930 h 1805983"/>
                          <a:gd name="connsiteX20" fmla="*/ 1443502 w 1805677"/>
                          <a:gd name="connsiteY20" fmla="*/ 1805858 h 1805983"/>
                          <a:gd name="connsiteX21" fmla="*/ 1059798 w 1805677"/>
                          <a:gd name="connsiteY21" fmla="*/ 1304400 h 1805983"/>
                          <a:gd name="connsiteX22" fmla="*/ 1061224 w 1805677"/>
                          <a:gd name="connsiteY22" fmla="*/ 1303299 h 1805983"/>
                          <a:gd name="connsiteX23" fmla="*/ 1444946 w 1805677"/>
                          <a:gd name="connsiteY23" fmla="*/ 1804775 h 1805983"/>
                          <a:gd name="connsiteX24" fmla="*/ 1443502 w 1805677"/>
                          <a:gd name="connsiteY24" fmla="*/ 1805858 h 1805983"/>
                          <a:gd name="connsiteX25" fmla="*/ 362157 w 1805677"/>
                          <a:gd name="connsiteY25" fmla="*/ 1805858 h 1805983"/>
                          <a:gd name="connsiteX26" fmla="*/ 360731 w 1805677"/>
                          <a:gd name="connsiteY26" fmla="*/ 1804757 h 1805983"/>
                          <a:gd name="connsiteX27" fmla="*/ 744454 w 1805677"/>
                          <a:gd name="connsiteY27" fmla="*/ 1303281 h 1805983"/>
                          <a:gd name="connsiteX28" fmla="*/ 745879 w 1805677"/>
                          <a:gd name="connsiteY28" fmla="*/ 1304382 h 1805983"/>
                          <a:gd name="connsiteX29" fmla="*/ 362157 w 1805677"/>
                          <a:gd name="connsiteY29" fmla="*/ 1805858 h 1805983"/>
                          <a:gd name="connsiteX30" fmla="*/ 1323132 w 1805677"/>
                          <a:gd name="connsiteY30" fmla="*/ 1805785 h 1805983"/>
                          <a:gd name="connsiteX31" fmla="*/ 1024679 w 1805677"/>
                          <a:gd name="connsiteY31" fmla="*/ 1304310 h 1805983"/>
                          <a:gd name="connsiteX32" fmla="*/ 1026231 w 1805677"/>
                          <a:gd name="connsiteY32" fmla="*/ 1303389 h 1805983"/>
                          <a:gd name="connsiteX33" fmla="*/ 1324684 w 1805677"/>
                          <a:gd name="connsiteY33" fmla="*/ 1804865 h 1805983"/>
                          <a:gd name="connsiteX34" fmla="*/ 1323132 w 1805677"/>
                          <a:gd name="connsiteY34" fmla="*/ 1805785 h 1805983"/>
                          <a:gd name="connsiteX35" fmla="*/ 482491 w 1805677"/>
                          <a:gd name="connsiteY35" fmla="*/ 1805785 h 1805983"/>
                          <a:gd name="connsiteX36" fmla="*/ 480939 w 1805677"/>
                          <a:gd name="connsiteY36" fmla="*/ 1804865 h 1805983"/>
                          <a:gd name="connsiteX37" fmla="*/ 779392 w 1805677"/>
                          <a:gd name="connsiteY37" fmla="*/ 1303389 h 1805983"/>
                          <a:gd name="connsiteX38" fmla="*/ 780944 w 1805677"/>
                          <a:gd name="connsiteY38" fmla="*/ 1304310 h 1805983"/>
                          <a:gd name="connsiteX39" fmla="*/ 482491 w 1805677"/>
                          <a:gd name="connsiteY39" fmla="*/ 1805785 h 1805983"/>
                          <a:gd name="connsiteX40" fmla="*/ 1202744 w 1805677"/>
                          <a:gd name="connsiteY40" fmla="*/ 1805677 h 1805983"/>
                          <a:gd name="connsiteX41" fmla="*/ 989579 w 1805677"/>
                          <a:gd name="connsiteY41" fmla="*/ 1304201 h 1805983"/>
                          <a:gd name="connsiteX42" fmla="*/ 991239 w 1805677"/>
                          <a:gd name="connsiteY42" fmla="*/ 1303498 h 1805983"/>
                          <a:gd name="connsiteX43" fmla="*/ 1204422 w 1805677"/>
                          <a:gd name="connsiteY43" fmla="*/ 1804973 h 1805983"/>
                          <a:gd name="connsiteX44" fmla="*/ 1202744 w 1805677"/>
                          <a:gd name="connsiteY44" fmla="*/ 1805677 h 1805983"/>
                          <a:gd name="connsiteX45" fmla="*/ 602879 w 1805677"/>
                          <a:gd name="connsiteY45" fmla="*/ 1805677 h 1805983"/>
                          <a:gd name="connsiteX46" fmla="*/ 601219 w 1805677"/>
                          <a:gd name="connsiteY46" fmla="*/ 1804973 h 1805983"/>
                          <a:gd name="connsiteX47" fmla="*/ 814402 w 1805677"/>
                          <a:gd name="connsiteY47" fmla="*/ 1303498 h 1805983"/>
                          <a:gd name="connsiteX48" fmla="*/ 816062 w 1805677"/>
                          <a:gd name="connsiteY48" fmla="*/ 1304201 h 1805983"/>
                          <a:gd name="connsiteX49" fmla="*/ 602879 w 1805677"/>
                          <a:gd name="connsiteY49" fmla="*/ 1805677 h 1805983"/>
                          <a:gd name="connsiteX50" fmla="*/ 1082428 w 1805677"/>
                          <a:gd name="connsiteY50" fmla="*/ 1805533 h 1805983"/>
                          <a:gd name="connsiteX51" fmla="*/ 954515 w 1805677"/>
                          <a:gd name="connsiteY51" fmla="*/ 1304057 h 1805983"/>
                          <a:gd name="connsiteX52" fmla="*/ 956265 w 1805677"/>
                          <a:gd name="connsiteY52" fmla="*/ 1303606 h 1805983"/>
                          <a:gd name="connsiteX53" fmla="*/ 1084179 w 1805677"/>
                          <a:gd name="connsiteY53" fmla="*/ 1805082 h 1805983"/>
                          <a:gd name="connsiteX54" fmla="*/ 1082428 w 1805677"/>
                          <a:gd name="connsiteY54" fmla="*/ 1805533 h 1805983"/>
                          <a:gd name="connsiteX55" fmla="*/ 723231 w 1805677"/>
                          <a:gd name="connsiteY55" fmla="*/ 1805533 h 1805983"/>
                          <a:gd name="connsiteX56" fmla="*/ 721480 w 1805677"/>
                          <a:gd name="connsiteY56" fmla="*/ 1805082 h 1805983"/>
                          <a:gd name="connsiteX57" fmla="*/ 849394 w 1805677"/>
                          <a:gd name="connsiteY57" fmla="*/ 1303624 h 1805983"/>
                          <a:gd name="connsiteX58" fmla="*/ 851144 w 1805677"/>
                          <a:gd name="connsiteY58" fmla="*/ 1304075 h 1805983"/>
                          <a:gd name="connsiteX59" fmla="*/ 723231 w 1805677"/>
                          <a:gd name="connsiteY59" fmla="*/ 1805533 h 1805983"/>
                          <a:gd name="connsiteX60" fmla="*/ 962076 w 1805677"/>
                          <a:gd name="connsiteY60" fmla="*/ 1805388 h 1805983"/>
                          <a:gd name="connsiteX61" fmla="*/ 919432 w 1805677"/>
                          <a:gd name="connsiteY61" fmla="*/ 1303931 h 1805983"/>
                          <a:gd name="connsiteX62" fmla="*/ 921237 w 1805677"/>
                          <a:gd name="connsiteY62" fmla="*/ 1303786 h 1805983"/>
                          <a:gd name="connsiteX63" fmla="*/ 963881 w 1805677"/>
                          <a:gd name="connsiteY63" fmla="*/ 1805262 h 1805983"/>
                          <a:gd name="connsiteX64" fmla="*/ 962076 w 1805677"/>
                          <a:gd name="connsiteY64" fmla="*/ 1805388 h 1805983"/>
                          <a:gd name="connsiteX65" fmla="*/ 843547 w 1805677"/>
                          <a:gd name="connsiteY65" fmla="*/ 1805388 h 1805983"/>
                          <a:gd name="connsiteX66" fmla="*/ 841742 w 1805677"/>
                          <a:gd name="connsiteY66" fmla="*/ 1805244 h 1805983"/>
                          <a:gd name="connsiteX67" fmla="*/ 884386 w 1805677"/>
                          <a:gd name="connsiteY67" fmla="*/ 1303768 h 1805983"/>
                          <a:gd name="connsiteX68" fmla="*/ 886191 w 1805677"/>
                          <a:gd name="connsiteY68" fmla="*/ 1303913 h 1805983"/>
                          <a:gd name="connsiteX69" fmla="*/ 843547 w 1805677"/>
                          <a:gd name="connsiteY69" fmla="*/ 1805388 h 1805983"/>
                          <a:gd name="connsiteX70" fmla="*/ 1804648 w 1805677"/>
                          <a:gd name="connsiteY70" fmla="*/ 1685740 h 1805983"/>
                          <a:gd name="connsiteX71" fmla="*/ 1165117 w 1805677"/>
                          <a:gd name="connsiteY71" fmla="*/ 1251145 h 1805983"/>
                          <a:gd name="connsiteX72" fmla="*/ 1166128 w 1805677"/>
                          <a:gd name="connsiteY72" fmla="*/ 1249647 h 1805983"/>
                          <a:gd name="connsiteX73" fmla="*/ 1805659 w 1805677"/>
                          <a:gd name="connsiteY73" fmla="*/ 1684242 h 1805983"/>
                          <a:gd name="connsiteX74" fmla="*/ 1804648 w 1805677"/>
                          <a:gd name="connsiteY74" fmla="*/ 1685740 h 1805983"/>
                          <a:gd name="connsiteX75" fmla="*/ 1804703 w 1805677"/>
                          <a:gd name="connsiteY75" fmla="*/ 1565496 h 1805983"/>
                          <a:gd name="connsiteX76" fmla="*/ 1165171 w 1805677"/>
                          <a:gd name="connsiteY76" fmla="*/ 1197763 h 1805983"/>
                          <a:gd name="connsiteX77" fmla="*/ 1166074 w 1805677"/>
                          <a:gd name="connsiteY77" fmla="*/ 1196193 h 1805983"/>
                          <a:gd name="connsiteX78" fmla="*/ 1805605 w 1805677"/>
                          <a:gd name="connsiteY78" fmla="*/ 1563944 h 1805983"/>
                          <a:gd name="connsiteX79" fmla="*/ 1804703 w 1805677"/>
                          <a:gd name="connsiteY79" fmla="*/ 1565496 h 1805983"/>
                          <a:gd name="connsiteX80" fmla="*/ 956 w 1805677"/>
                          <a:gd name="connsiteY80" fmla="*/ 1565496 h 1805983"/>
                          <a:gd name="connsiteX81" fmla="*/ 54 w 1805677"/>
                          <a:gd name="connsiteY81" fmla="*/ 1563926 h 1805983"/>
                          <a:gd name="connsiteX82" fmla="*/ 639585 w 1805677"/>
                          <a:gd name="connsiteY82" fmla="*/ 1196175 h 1805983"/>
                          <a:gd name="connsiteX83" fmla="*/ 640488 w 1805677"/>
                          <a:gd name="connsiteY83" fmla="*/ 1197745 h 1805983"/>
                          <a:gd name="connsiteX84" fmla="*/ 956 w 1805677"/>
                          <a:gd name="connsiteY84" fmla="*/ 1565496 h 1805983"/>
                          <a:gd name="connsiteX85" fmla="*/ 1804775 w 1805677"/>
                          <a:gd name="connsiteY85" fmla="*/ 1445199 h 1805983"/>
                          <a:gd name="connsiteX86" fmla="*/ 1165243 w 1805677"/>
                          <a:gd name="connsiteY86" fmla="*/ 1144328 h 1805983"/>
                          <a:gd name="connsiteX87" fmla="*/ 1166020 w 1805677"/>
                          <a:gd name="connsiteY87" fmla="*/ 1142703 h 1805983"/>
                          <a:gd name="connsiteX88" fmla="*/ 1805551 w 1805677"/>
                          <a:gd name="connsiteY88" fmla="*/ 1443592 h 1805983"/>
                          <a:gd name="connsiteX89" fmla="*/ 1804775 w 1805677"/>
                          <a:gd name="connsiteY89" fmla="*/ 1445199 h 1805983"/>
                          <a:gd name="connsiteX90" fmla="*/ 884 w 1805677"/>
                          <a:gd name="connsiteY90" fmla="*/ 1445199 h 1805983"/>
                          <a:gd name="connsiteX91" fmla="*/ 108 w 1805677"/>
                          <a:gd name="connsiteY91" fmla="*/ 1443574 h 1805983"/>
                          <a:gd name="connsiteX92" fmla="*/ 639640 w 1805677"/>
                          <a:gd name="connsiteY92" fmla="*/ 1142685 h 1805983"/>
                          <a:gd name="connsiteX93" fmla="*/ 640416 w 1805677"/>
                          <a:gd name="connsiteY93" fmla="*/ 1144310 h 1805983"/>
                          <a:gd name="connsiteX94" fmla="*/ 884 w 1805677"/>
                          <a:gd name="connsiteY94" fmla="*/ 1445199 h 1805983"/>
                          <a:gd name="connsiteX95" fmla="*/ 1804847 w 1805677"/>
                          <a:gd name="connsiteY95" fmla="*/ 1324901 h 1805983"/>
                          <a:gd name="connsiteX96" fmla="*/ 1165316 w 1805677"/>
                          <a:gd name="connsiteY96" fmla="*/ 1090874 h 1805983"/>
                          <a:gd name="connsiteX97" fmla="*/ 1165929 w 1805677"/>
                          <a:gd name="connsiteY97" fmla="*/ 1089178 h 1805983"/>
                          <a:gd name="connsiteX98" fmla="*/ 1805461 w 1805677"/>
                          <a:gd name="connsiteY98" fmla="*/ 1323204 h 1805983"/>
                          <a:gd name="connsiteX99" fmla="*/ 1804847 w 1805677"/>
                          <a:gd name="connsiteY99" fmla="*/ 1324901 h 1805983"/>
                          <a:gd name="connsiteX100" fmla="*/ 812 w 1805677"/>
                          <a:gd name="connsiteY100" fmla="*/ 1324901 h 1805983"/>
                          <a:gd name="connsiteX101" fmla="*/ 199 w 1805677"/>
                          <a:gd name="connsiteY101" fmla="*/ 1323204 h 1805983"/>
                          <a:gd name="connsiteX102" fmla="*/ 639730 w 1805677"/>
                          <a:gd name="connsiteY102" fmla="*/ 1089178 h 1805983"/>
                          <a:gd name="connsiteX103" fmla="*/ 640343 w 1805677"/>
                          <a:gd name="connsiteY103" fmla="*/ 1090874 h 1805983"/>
                          <a:gd name="connsiteX104" fmla="*/ 812 w 1805677"/>
                          <a:gd name="connsiteY104" fmla="*/ 1324901 h 1805983"/>
                          <a:gd name="connsiteX105" fmla="*/ 1804919 w 1805677"/>
                          <a:gd name="connsiteY105" fmla="*/ 1204657 h 1805983"/>
                          <a:gd name="connsiteX106" fmla="*/ 1165406 w 1805677"/>
                          <a:gd name="connsiteY106" fmla="*/ 1037510 h 1805983"/>
                          <a:gd name="connsiteX107" fmla="*/ 1165857 w 1805677"/>
                          <a:gd name="connsiteY107" fmla="*/ 1035760 h 1805983"/>
                          <a:gd name="connsiteX108" fmla="*/ 1805388 w 1805677"/>
                          <a:gd name="connsiteY108" fmla="*/ 1202925 h 1805983"/>
                          <a:gd name="connsiteX109" fmla="*/ 1804919 w 1805677"/>
                          <a:gd name="connsiteY109" fmla="*/ 1204657 h 1805983"/>
                          <a:gd name="connsiteX110" fmla="*/ 740 w 1805677"/>
                          <a:gd name="connsiteY110" fmla="*/ 1204657 h 1805983"/>
                          <a:gd name="connsiteX111" fmla="*/ 289 w 1805677"/>
                          <a:gd name="connsiteY111" fmla="*/ 1202907 h 1805983"/>
                          <a:gd name="connsiteX112" fmla="*/ 639820 w 1805677"/>
                          <a:gd name="connsiteY112" fmla="*/ 1035742 h 1805983"/>
                          <a:gd name="connsiteX113" fmla="*/ 640271 w 1805677"/>
                          <a:gd name="connsiteY113" fmla="*/ 1037492 h 1805983"/>
                          <a:gd name="connsiteX114" fmla="*/ 740 w 1805677"/>
                          <a:gd name="connsiteY114" fmla="*/ 1204657 h 1805983"/>
                          <a:gd name="connsiteX115" fmla="*/ 1805009 w 1805677"/>
                          <a:gd name="connsiteY115" fmla="*/ 1084341 h 1805983"/>
                          <a:gd name="connsiteX116" fmla="*/ 1165478 w 1805677"/>
                          <a:gd name="connsiteY116" fmla="*/ 984057 h 1805983"/>
                          <a:gd name="connsiteX117" fmla="*/ 1165749 w 1805677"/>
                          <a:gd name="connsiteY117" fmla="*/ 982270 h 1805983"/>
                          <a:gd name="connsiteX118" fmla="*/ 1805280 w 1805677"/>
                          <a:gd name="connsiteY118" fmla="*/ 1082555 h 1805983"/>
                          <a:gd name="connsiteX119" fmla="*/ 1805009 w 1805677"/>
                          <a:gd name="connsiteY119" fmla="*/ 1084341 h 1805983"/>
                          <a:gd name="connsiteX120" fmla="*/ 650 w 1805677"/>
                          <a:gd name="connsiteY120" fmla="*/ 1084341 h 1805983"/>
                          <a:gd name="connsiteX121" fmla="*/ 379 w 1805677"/>
                          <a:gd name="connsiteY121" fmla="*/ 1082555 h 1805983"/>
                          <a:gd name="connsiteX122" fmla="*/ 639910 w 1805677"/>
                          <a:gd name="connsiteY122" fmla="*/ 982270 h 1805983"/>
                          <a:gd name="connsiteX123" fmla="*/ 640181 w 1805677"/>
                          <a:gd name="connsiteY123" fmla="*/ 984057 h 1805983"/>
                          <a:gd name="connsiteX124" fmla="*/ 650 w 1805677"/>
                          <a:gd name="connsiteY124" fmla="*/ 1084341 h 1805983"/>
                          <a:gd name="connsiteX125" fmla="*/ 1805100 w 1805677"/>
                          <a:gd name="connsiteY125" fmla="*/ 964025 h 1805983"/>
                          <a:gd name="connsiteX126" fmla="*/ 1165568 w 1805677"/>
                          <a:gd name="connsiteY126" fmla="*/ 930603 h 1805983"/>
                          <a:gd name="connsiteX127" fmla="*/ 1165659 w 1805677"/>
                          <a:gd name="connsiteY127" fmla="*/ 928798 h 1805983"/>
                          <a:gd name="connsiteX128" fmla="*/ 1805190 w 1805677"/>
                          <a:gd name="connsiteY128" fmla="*/ 962221 h 1805983"/>
                          <a:gd name="connsiteX129" fmla="*/ 1805100 w 1805677"/>
                          <a:gd name="connsiteY129" fmla="*/ 964025 h 1805983"/>
                          <a:gd name="connsiteX130" fmla="*/ 559 w 1805677"/>
                          <a:gd name="connsiteY130" fmla="*/ 964025 h 1805983"/>
                          <a:gd name="connsiteX131" fmla="*/ 469 w 1805677"/>
                          <a:gd name="connsiteY131" fmla="*/ 962221 h 1805983"/>
                          <a:gd name="connsiteX132" fmla="*/ 640001 w 1805677"/>
                          <a:gd name="connsiteY132" fmla="*/ 928798 h 1805983"/>
                          <a:gd name="connsiteX133" fmla="*/ 640091 w 1805677"/>
                          <a:gd name="connsiteY133" fmla="*/ 930603 h 1805983"/>
                          <a:gd name="connsiteX134" fmla="*/ 559 w 1805677"/>
                          <a:gd name="connsiteY134" fmla="*/ 964025 h 1805983"/>
                          <a:gd name="connsiteX135" fmla="*/ 1165677 w 1805677"/>
                          <a:gd name="connsiteY135" fmla="*/ 877186 h 1805983"/>
                          <a:gd name="connsiteX136" fmla="*/ 1165586 w 1805677"/>
                          <a:gd name="connsiteY136" fmla="*/ 875381 h 1805983"/>
                          <a:gd name="connsiteX137" fmla="*/ 1805118 w 1805677"/>
                          <a:gd name="connsiteY137" fmla="*/ 841959 h 1805983"/>
                          <a:gd name="connsiteX138" fmla="*/ 1805208 w 1805677"/>
                          <a:gd name="connsiteY138" fmla="*/ 843763 h 1805983"/>
                          <a:gd name="connsiteX139" fmla="*/ 1165677 w 1805677"/>
                          <a:gd name="connsiteY139" fmla="*/ 877186 h 1805983"/>
                          <a:gd name="connsiteX140" fmla="*/ 639983 w 1805677"/>
                          <a:gd name="connsiteY140" fmla="*/ 877186 h 1805983"/>
                          <a:gd name="connsiteX141" fmla="*/ 451 w 1805677"/>
                          <a:gd name="connsiteY141" fmla="*/ 843763 h 1805983"/>
                          <a:gd name="connsiteX142" fmla="*/ 541 w 1805677"/>
                          <a:gd name="connsiteY142" fmla="*/ 841959 h 1805983"/>
                          <a:gd name="connsiteX143" fmla="*/ 640073 w 1805677"/>
                          <a:gd name="connsiteY143" fmla="*/ 875381 h 1805983"/>
                          <a:gd name="connsiteX144" fmla="*/ 639983 w 1805677"/>
                          <a:gd name="connsiteY144" fmla="*/ 877186 h 1805983"/>
                          <a:gd name="connsiteX145" fmla="*/ 1165767 w 1805677"/>
                          <a:gd name="connsiteY145" fmla="*/ 823714 h 1805983"/>
                          <a:gd name="connsiteX146" fmla="*/ 1165496 w 1805677"/>
                          <a:gd name="connsiteY146" fmla="*/ 821927 h 1805983"/>
                          <a:gd name="connsiteX147" fmla="*/ 1805027 w 1805677"/>
                          <a:gd name="connsiteY147" fmla="*/ 721625 h 1805983"/>
                          <a:gd name="connsiteX148" fmla="*/ 1805298 w 1805677"/>
                          <a:gd name="connsiteY148" fmla="*/ 723411 h 1805983"/>
                          <a:gd name="connsiteX149" fmla="*/ 1165767 w 1805677"/>
                          <a:gd name="connsiteY149" fmla="*/ 823714 h 1805983"/>
                          <a:gd name="connsiteX150" fmla="*/ 639892 w 1805677"/>
                          <a:gd name="connsiteY150" fmla="*/ 823714 h 1805983"/>
                          <a:gd name="connsiteX151" fmla="*/ 361 w 1805677"/>
                          <a:gd name="connsiteY151" fmla="*/ 723411 h 1805983"/>
                          <a:gd name="connsiteX152" fmla="*/ 632 w 1805677"/>
                          <a:gd name="connsiteY152" fmla="*/ 721625 h 1805983"/>
                          <a:gd name="connsiteX153" fmla="*/ 640163 w 1805677"/>
                          <a:gd name="connsiteY153" fmla="*/ 821927 h 1805983"/>
                          <a:gd name="connsiteX154" fmla="*/ 639892 w 1805677"/>
                          <a:gd name="connsiteY154" fmla="*/ 823714 h 1805983"/>
                          <a:gd name="connsiteX155" fmla="*/ 1165857 w 1805677"/>
                          <a:gd name="connsiteY155" fmla="*/ 770224 h 1805983"/>
                          <a:gd name="connsiteX156" fmla="*/ 1165406 w 1805677"/>
                          <a:gd name="connsiteY156" fmla="*/ 768473 h 1805983"/>
                          <a:gd name="connsiteX157" fmla="*/ 1804919 w 1805677"/>
                          <a:gd name="connsiteY157" fmla="*/ 601327 h 1805983"/>
                          <a:gd name="connsiteX158" fmla="*/ 1805370 w 1805677"/>
                          <a:gd name="connsiteY158" fmla="*/ 603077 h 1805983"/>
                          <a:gd name="connsiteX159" fmla="*/ 1165857 w 1805677"/>
                          <a:gd name="connsiteY159" fmla="*/ 770224 h 1805983"/>
                          <a:gd name="connsiteX160" fmla="*/ 639802 w 1805677"/>
                          <a:gd name="connsiteY160" fmla="*/ 770224 h 1805983"/>
                          <a:gd name="connsiteX161" fmla="*/ 271 w 1805677"/>
                          <a:gd name="connsiteY161" fmla="*/ 603059 h 1805983"/>
                          <a:gd name="connsiteX162" fmla="*/ 722 w 1805677"/>
                          <a:gd name="connsiteY162" fmla="*/ 601309 h 1805983"/>
                          <a:gd name="connsiteX163" fmla="*/ 640235 w 1805677"/>
                          <a:gd name="connsiteY163" fmla="*/ 768455 h 1805983"/>
                          <a:gd name="connsiteX164" fmla="*/ 639802 w 1805677"/>
                          <a:gd name="connsiteY164" fmla="*/ 770224 h 1805983"/>
                          <a:gd name="connsiteX165" fmla="*/ 1165947 w 1805677"/>
                          <a:gd name="connsiteY165" fmla="*/ 716788 h 1805983"/>
                          <a:gd name="connsiteX166" fmla="*/ 1165334 w 1805677"/>
                          <a:gd name="connsiteY166" fmla="*/ 715092 h 1805983"/>
                          <a:gd name="connsiteX167" fmla="*/ 1804865 w 1805677"/>
                          <a:gd name="connsiteY167" fmla="*/ 481065 h 1805983"/>
                          <a:gd name="connsiteX168" fmla="*/ 1805479 w 1805677"/>
                          <a:gd name="connsiteY168" fmla="*/ 482762 h 1805983"/>
                          <a:gd name="connsiteX169" fmla="*/ 1165947 w 1805677"/>
                          <a:gd name="connsiteY169" fmla="*/ 716788 h 1805983"/>
                          <a:gd name="connsiteX170" fmla="*/ 639712 w 1805677"/>
                          <a:gd name="connsiteY170" fmla="*/ 716788 h 1805983"/>
                          <a:gd name="connsiteX171" fmla="*/ 180 w 1805677"/>
                          <a:gd name="connsiteY171" fmla="*/ 482762 h 1805983"/>
                          <a:gd name="connsiteX172" fmla="*/ 794 w 1805677"/>
                          <a:gd name="connsiteY172" fmla="*/ 481065 h 1805983"/>
                          <a:gd name="connsiteX173" fmla="*/ 640325 w 1805677"/>
                          <a:gd name="connsiteY173" fmla="*/ 715092 h 1805983"/>
                          <a:gd name="connsiteX174" fmla="*/ 639712 w 1805677"/>
                          <a:gd name="connsiteY174" fmla="*/ 716788 h 1805983"/>
                          <a:gd name="connsiteX175" fmla="*/ 1166020 w 1805677"/>
                          <a:gd name="connsiteY175" fmla="*/ 663299 h 1805983"/>
                          <a:gd name="connsiteX176" fmla="*/ 1165243 w 1805677"/>
                          <a:gd name="connsiteY176" fmla="*/ 661674 h 1805983"/>
                          <a:gd name="connsiteX177" fmla="*/ 1804775 w 1805677"/>
                          <a:gd name="connsiteY177" fmla="*/ 360785 h 1805983"/>
                          <a:gd name="connsiteX178" fmla="*/ 1805551 w 1805677"/>
                          <a:gd name="connsiteY178" fmla="*/ 362410 h 1805983"/>
                          <a:gd name="connsiteX179" fmla="*/ 1166020 w 1805677"/>
                          <a:gd name="connsiteY179" fmla="*/ 663299 h 1805983"/>
                          <a:gd name="connsiteX180" fmla="*/ 639640 w 1805677"/>
                          <a:gd name="connsiteY180" fmla="*/ 663299 h 1805983"/>
                          <a:gd name="connsiteX181" fmla="*/ 126 w 1805677"/>
                          <a:gd name="connsiteY181" fmla="*/ 362410 h 1805983"/>
                          <a:gd name="connsiteX182" fmla="*/ 902 w 1805677"/>
                          <a:gd name="connsiteY182" fmla="*/ 360785 h 1805983"/>
                          <a:gd name="connsiteX183" fmla="*/ 640434 w 1805677"/>
                          <a:gd name="connsiteY183" fmla="*/ 661674 h 1805983"/>
                          <a:gd name="connsiteX184" fmla="*/ 639640 w 1805677"/>
                          <a:gd name="connsiteY184" fmla="*/ 663299 h 1805983"/>
                          <a:gd name="connsiteX185" fmla="*/ 1166074 w 1805677"/>
                          <a:gd name="connsiteY185" fmla="*/ 609791 h 1805983"/>
                          <a:gd name="connsiteX186" fmla="*/ 1165171 w 1805677"/>
                          <a:gd name="connsiteY186" fmla="*/ 608221 h 1805983"/>
                          <a:gd name="connsiteX187" fmla="*/ 1804703 w 1805677"/>
                          <a:gd name="connsiteY187" fmla="*/ 240487 h 1805983"/>
                          <a:gd name="connsiteX188" fmla="*/ 1805605 w 1805677"/>
                          <a:gd name="connsiteY188" fmla="*/ 242057 h 1805983"/>
                          <a:gd name="connsiteX189" fmla="*/ 1166074 w 1805677"/>
                          <a:gd name="connsiteY189" fmla="*/ 609791 h 1805983"/>
                          <a:gd name="connsiteX190" fmla="*/ 639585 w 1805677"/>
                          <a:gd name="connsiteY190" fmla="*/ 609791 h 1805983"/>
                          <a:gd name="connsiteX191" fmla="*/ 54 w 1805677"/>
                          <a:gd name="connsiteY191" fmla="*/ 242057 h 1805983"/>
                          <a:gd name="connsiteX192" fmla="*/ 956 w 1805677"/>
                          <a:gd name="connsiteY192" fmla="*/ 240487 h 1805983"/>
                          <a:gd name="connsiteX193" fmla="*/ 640488 w 1805677"/>
                          <a:gd name="connsiteY193" fmla="*/ 608221 h 1805983"/>
                          <a:gd name="connsiteX194" fmla="*/ 639585 w 1805677"/>
                          <a:gd name="connsiteY194" fmla="*/ 609791 h 1805983"/>
                          <a:gd name="connsiteX195" fmla="*/ 1166146 w 1805677"/>
                          <a:gd name="connsiteY195" fmla="*/ 556337 h 1805983"/>
                          <a:gd name="connsiteX196" fmla="*/ 1165135 w 1805677"/>
                          <a:gd name="connsiteY196" fmla="*/ 554839 h 1805983"/>
                          <a:gd name="connsiteX197" fmla="*/ 1804666 w 1805677"/>
                          <a:gd name="connsiteY197" fmla="*/ 120244 h 1805983"/>
                          <a:gd name="connsiteX198" fmla="*/ 1805677 w 1805677"/>
                          <a:gd name="connsiteY198" fmla="*/ 121742 h 1805983"/>
                          <a:gd name="connsiteX199" fmla="*/ 1166146 w 1805677"/>
                          <a:gd name="connsiteY199" fmla="*/ 556337 h 1805983"/>
                          <a:gd name="connsiteX200" fmla="*/ 639513 w 1805677"/>
                          <a:gd name="connsiteY200" fmla="*/ 556337 h 1805983"/>
                          <a:gd name="connsiteX201" fmla="*/ 0 w 1805677"/>
                          <a:gd name="connsiteY201" fmla="*/ 121742 h 1805983"/>
                          <a:gd name="connsiteX202" fmla="*/ 1011 w 1805677"/>
                          <a:gd name="connsiteY202" fmla="*/ 120244 h 1805983"/>
                          <a:gd name="connsiteX203" fmla="*/ 640542 w 1805677"/>
                          <a:gd name="connsiteY203" fmla="*/ 554839 h 1805983"/>
                          <a:gd name="connsiteX204" fmla="*/ 639513 w 1805677"/>
                          <a:gd name="connsiteY204" fmla="*/ 556337 h 1805983"/>
                          <a:gd name="connsiteX205" fmla="*/ 1131190 w 1805677"/>
                          <a:gd name="connsiteY205" fmla="*/ 502811 h 1805983"/>
                          <a:gd name="connsiteX206" fmla="*/ 1129981 w 1805677"/>
                          <a:gd name="connsiteY206" fmla="*/ 501476 h 1805983"/>
                          <a:gd name="connsiteX207" fmla="*/ 1684224 w 1805677"/>
                          <a:gd name="connsiteY207" fmla="*/ 0 h 1805983"/>
                          <a:gd name="connsiteX208" fmla="*/ 1685433 w 1805677"/>
                          <a:gd name="connsiteY208" fmla="*/ 1335 h 1805983"/>
                          <a:gd name="connsiteX209" fmla="*/ 1131190 w 1805677"/>
                          <a:gd name="connsiteY209" fmla="*/ 502811 h 1805983"/>
                          <a:gd name="connsiteX210" fmla="*/ 674433 w 1805677"/>
                          <a:gd name="connsiteY210" fmla="*/ 502811 h 1805983"/>
                          <a:gd name="connsiteX211" fmla="*/ 120172 w 1805677"/>
                          <a:gd name="connsiteY211" fmla="*/ 1335 h 1805983"/>
                          <a:gd name="connsiteX212" fmla="*/ 121381 w 1805677"/>
                          <a:gd name="connsiteY212" fmla="*/ 0 h 1805983"/>
                          <a:gd name="connsiteX213" fmla="*/ 675642 w 1805677"/>
                          <a:gd name="connsiteY213" fmla="*/ 501458 h 1805983"/>
                          <a:gd name="connsiteX214" fmla="*/ 674433 w 1805677"/>
                          <a:gd name="connsiteY214" fmla="*/ 502811 h 1805983"/>
                          <a:gd name="connsiteX215" fmla="*/ 1096180 w 1805677"/>
                          <a:gd name="connsiteY215" fmla="*/ 502757 h 1805983"/>
                          <a:gd name="connsiteX216" fmla="*/ 1094862 w 1805677"/>
                          <a:gd name="connsiteY216" fmla="*/ 501530 h 1805983"/>
                          <a:gd name="connsiteX217" fmla="*/ 1563854 w 1805677"/>
                          <a:gd name="connsiteY217" fmla="*/ 54 h 1805983"/>
                          <a:gd name="connsiteX218" fmla="*/ 1565172 w 1805677"/>
                          <a:gd name="connsiteY218" fmla="*/ 1281 h 1805983"/>
                          <a:gd name="connsiteX219" fmla="*/ 1096180 w 1805677"/>
                          <a:gd name="connsiteY219" fmla="*/ 502757 h 1805983"/>
                          <a:gd name="connsiteX220" fmla="*/ 709425 w 1805677"/>
                          <a:gd name="connsiteY220" fmla="*/ 502757 h 1805983"/>
                          <a:gd name="connsiteX221" fmla="*/ 240451 w 1805677"/>
                          <a:gd name="connsiteY221" fmla="*/ 1281 h 1805983"/>
                          <a:gd name="connsiteX222" fmla="*/ 241769 w 1805677"/>
                          <a:gd name="connsiteY222" fmla="*/ 54 h 1805983"/>
                          <a:gd name="connsiteX223" fmla="*/ 710761 w 1805677"/>
                          <a:gd name="connsiteY223" fmla="*/ 501530 h 1805983"/>
                          <a:gd name="connsiteX224" fmla="*/ 709425 w 1805677"/>
                          <a:gd name="connsiteY224" fmla="*/ 502757 h 1805983"/>
                          <a:gd name="connsiteX225" fmla="*/ 1061224 w 1805677"/>
                          <a:gd name="connsiteY225" fmla="*/ 502685 h 1805983"/>
                          <a:gd name="connsiteX226" fmla="*/ 1059798 w 1805677"/>
                          <a:gd name="connsiteY226" fmla="*/ 501584 h 1805983"/>
                          <a:gd name="connsiteX227" fmla="*/ 1443502 w 1805677"/>
                          <a:gd name="connsiteY227" fmla="*/ 126 h 1805983"/>
                          <a:gd name="connsiteX228" fmla="*/ 1444928 w 1805677"/>
                          <a:gd name="connsiteY228" fmla="*/ 1227 h 1805983"/>
                          <a:gd name="connsiteX229" fmla="*/ 1061224 w 1805677"/>
                          <a:gd name="connsiteY229" fmla="*/ 502685 h 1805983"/>
                          <a:gd name="connsiteX230" fmla="*/ 744436 w 1805677"/>
                          <a:gd name="connsiteY230" fmla="*/ 502685 h 1805983"/>
                          <a:gd name="connsiteX231" fmla="*/ 360713 w 1805677"/>
                          <a:gd name="connsiteY231" fmla="*/ 1209 h 1805983"/>
                          <a:gd name="connsiteX232" fmla="*/ 362139 w 1805677"/>
                          <a:gd name="connsiteY232" fmla="*/ 108 h 1805983"/>
                          <a:gd name="connsiteX233" fmla="*/ 745861 w 1805677"/>
                          <a:gd name="connsiteY233" fmla="*/ 501584 h 1805983"/>
                          <a:gd name="connsiteX234" fmla="*/ 744436 w 1805677"/>
                          <a:gd name="connsiteY234" fmla="*/ 502685 h 1805983"/>
                          <a:gd name="connsiteX235" fmla="*/ 1026231 w 1805677"/>
                          <a:gd name="connsiteY235" fmla="*/ 502595 h 1805983"/>
                          <a:gd name="connsiteX236" fmla="*/ 1024679 w 1805677"/>
                          <a:gd name="connsiteY236" fmla="*/ 501674 h 1805983"/>
                          <a:gd name="connsiteX237" fmla="*/ 1323132 w 1805677"/>
                          <a:gd name="connsiteY237" fmla="*/ 199 h 1805983"/>
                          <a:gd name="connsiteX238" fmla="*/ 1324684 w 1805677"/>
                          <a:gd name="connsiteY238" fmla="*/ 1119 h 1805983"/>
                          <a:gd name="connsiteX239" fmla="*/ 1026231 w 1805677"/>
                          <a:gd name="connsiteY239" fmla="*/ 502595 h 1805983"/>
                          <a:gd name="connsiteX240" fmla="*/ 779392 w 1805677"/>
                          <a:gd name="connsiteY240" fmla="*/ 502595 h 1805983"/>
                          <a:gd name="connsiteX241" fmla="*/ 480939 w 1805677"/>
                          <a:gd name="connsiteY241" fmla="*/ 1137 h 1805983"/>
                          <a:gd name="connsiteX242" fmla="*/ 482491 w 1805677"/>
                          <a:gd name="connsiteY242" fmla="*/ 217 h 1805983"/>
                          <a:gd name="connsiteX243" fmla="*/ 780944 w 1805677"/>
                          <a:gd name="connsiteY243" fmla="*/ 501674 h 1805983"/>
                          <a:gd name="connsiteX244" fmla="*/ 779392 w 1805677"/>
                          <a:gd name="connsiteY244" fmla="*/ 502595 h 1805983"/>
                          <a:gd name="connsiteX245" fmla="*/ 991239 w 1805677"/>
                          <a:gd name="connsiteY245" fmla="*/ 502486 h 1805983"/>
                          <a:gd name="connsiteX246" fmla="*/ 989579 w 1805677"/>
                          <a:gd name="connsiteY246" fmla="*/ 501782 h 1805983"/>
                          <a:gd name="connsiteX247" fmla="*/ 1202744 w 1805677"/>
                          <a:gd name="connsiteY247" fmla="*/ 307 h 1805983"/>
                          <a:gd name="connsiteX248" fmla="*/ 1204404 w 1805677"/>
                          <a:gd name="connsiteY248" fmla="*/ 1011 h 1805983"/>
                          <a:gd name="connsiteX249" fmla="*/ 991239 w 1805677"/>
                          <a:gd name="connsiteY249" fmla="*/ 502486 h 1805983"/>
                          <a:gd name="connsiteX250" fmla="*/ 814384 w 1805677"/>
                          <a:gd name="connsiteY250" fmla="*/ 502486 h 1805983"/>
                          <a:gd name="connsiteX251" fmla="*/ 601219 w 1805677"/>
                          <a:gd name="connsiteY251" fmla="*/ 1029 h 1805983"/>
                          <a:gd name="connsiteX252" fmla="*/ 602879 w 1805677"/>
                          <a:gd name="connsiteY252" fmla="*/ 325 h 1805983"/>
                          <a:gd name="connsiteX253" fmla="*/ 816062 w 1805677"/>
                          <a:gd name="connsiteY253" fmla="*/ 501801 h 1805983"/>
                          <a:gd name="connsiteX254" fmla="*/ 814384 w 1805677"/>
                          <a:gd name="connsiteY254" fmla="*/ 502486 h 1805983"/>
                          <a:gd name="connsiteX255" fmla="*/ 956265 w 1805677"/>
                          <a:gd name="connsiteY255" fmla="*/ 502360 h 1805983"/>
                          <a:gd name="connsiteX256" fmla="*/ 954515 w 1805677"/>
                          <a:gd name="connsiteY256" fmla="*/ 501909 h 1805983"/>
                          <a:gd name="connsiteX257" fmla="*/ 1082428 w 1805677"/>
                          <a:gd name="connsiteY257" fmla="*/ 451 h 1805983"/>
                          <a:gd name="connsiteX258" fmla="*/ 1084179 w 1805677"/>
                          <a:gd name="connsiteY258" fmla="*/ 902 h 1805983"/>
                          <a:gd name="connsiteX259" fmla="*/ 956265 w 1805677"/>
                          <a:gd name="connsiteY259" fmla="*/ 502360 h 1805983"/>
                          <a:gd name="connsiteX260" fmla="*/ 849394 w 1805677"/>
                          <a:gd name="connsiteY260" fmla="*/ 502360 h 1805983"/>
                          <a:gd name="connsiteX261" fmla="*/ 721498 w 1805677"/>
                          <a:gd name="connsiteY261" fmla="*/ 884 h 1805983"/>
                          <a:gd name="connsiteX262" fmla="*/ 723249 w 1805677"/>
                          <a:gd name="connsiteY262" fmla="*/ 433 h 1805983"/>
                          <a:gd name="connsiteX263" fmla="*/ 851162 w 1805677"/>
                          <a:gd name="connsiteY263" fmla="*/ 501909 h 1805983"/>
                          <a:gd name="connsiteX264" fmla="*/ 849394 w 1805677"/>
                          <a:gd name="connsiteY264" fmla="*/ 502360 h 1805983"/>
                          <a:gd name="connsiteX265" fmla="*/ 921237 w 1805677"/>
                          <a:gd name="connsiteY265" fmla="*/ 502216 h 1805983"/>
                          <a:gd name="connsiteX266" fmla="*/ 919432 w 1805677"/>
                          <a:gd name="connsiteY266" fmla="*/ 502071 h 1805983"/>
                          <a:gd name="connsiteX267" fmla="*/ 962076 w 1805677"/>
                          <a:gd name="connsiteY267" fmla="*/ 596 h 1805983"/>
                          <a:gd name="connsiteX268" fmla="*/ 963881 w 1805677"/>
                          <a:gd name="connsiteY268" fmla="*/ 740 h 1805983"/>
                          <a:gd name="connsiteX269" fmla="*/ 921237 w 1805677"/>
                          <a:gd name="connsiteY269" fmla="*/ 502216 h 1805983"/>
                          <a:gd name="connsiteX270" fmla="*/ 884386 w 1805677"/>
                          <a:gd name="connsiteY270" fmla="*/ 502216 h 1805983"/>
                          <a:gd name="connsiteX271" fmla="*/ 841742 w 1805677"/>
                          <a:gd name="connsiteY271" fmla="*/ 740 h 1805983"/>
                          <a:gd name="connsiteX272" fmla="*/ 843547 w 1805677"/>
                          <a:gd name="connsiteY272" fmla="*/ 596 h 1805983"/>
                          <a:gd name="connsiteX273" fmla="*/ 886191 w 1805677"/>
                          <a:gd name="connsiteY273" fmla="*/ 502071 h 1805983"/>
                          <a:gd name="connsiteX274" fmla="*/ 884386 w 1805677"/>
                          <a:gd name="connsiteY274" fmla="*/ 502216 h 18059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  <a:cxn ang="0">
                            <a:pos x="connsiteX186" y="connsiteY186"/>
                          </a:cxn>
                          <a:cxn ang="0">
                            <a:pos x="connsiteX187" y="connsiteY187"/>
                          </a:cxn>
                          <a:cxn ang="0">
                            <a:pos x="connsiteX188" y="connsiteY188"/>
                          </a:cxn>
                          <a:cxn ang="0">
                            <a:pos x="connsiteX189" y="connsiteY189"/>
                          </a:cxn>
                          <a:cxn ang="0">
                            <a:pos x="connsiteX190" y="connsiteY190"/>
                          </a:cxn>
                          <a:cxn ang="0">
                            <a:pos x="connsiteX191" y="connsiteY191"/>
                          </a:cxn>
                          <a:cxn ang="0">
                            <a:pos x="connsiteX192" y="connsiteY192"/>
                          </a:cxn>
                          <a:cxn ang="0">
                            <a:pos x="connsiteX193" y="connsiteY193"/>
                          </a:cxn>
                          <a:cxn ang="0">
                            <a:pos x="connsiteX194" y="connsiteY194"/>
                          </a:cxn>
                          <a:cxn ang="0">
                            <a:pos x="connsiteX195" y="connsiteY195"/>
                          </a:cxn>
                          <a:cxn ang="0">
                            <a:pos x="connsiteX196" y="connsiteY196"/>
                          </a:cxn>
                          <a:cxn ang="0">
                            <a:pos x="connsiteX197" y="connsiteY197"/>
                          </a:cxn>
                          <a:cxn ang="0">
                            <a:pos x="connsiteX198" y="connsiteY198"/>
                          </a:cxn>
                          <a:cxn ang="0">
                            <a:pos x="connsiteX199" y="connsiteY199"/>
                          </a:cxn>
                          <a:cxn ang="0">
                            <a:pos x="connsiteX200" y="connsiteY200"/>
                          </a:cxn>
                          <a:cxn ang="0">
                            <a:pos x="connsiteX201" y="connsiteY201"/>
                          </a:cxn>
                          <a:cxn ang="0">
                            <a:pos x="connsiteX202" y="connsiteY202"/>
                          </a:cxn>
                          <a:cxn ang="0">
                            <a:pos x="connsiteX203" y="connsiteY203"/>
                          </a:cxn>
                          <a:cxn ang="0">
                            <a:pos x="connsiteX204" y="connsiteY204"/>
                          </a:cxn>
                          <a:cxn ang="0">
                            <a:pos x="connsiteX205" y="connsiteY205"/>
                          </a:cxn>
                          <a:cxn ang="0">
                            <a:pos x="connsiteX206" y="connsiteY206"/>
                          </a:cxn>
                          <a:cxn ang="0">
                            <a:pos x="connsiteX207" y="connsiteY207"/>
                          </a:cxn>
                          <a:cxn ang="0">
                            <a:pos x="connsiteX208" y="connsiteY208"/>
                          </a:cxn>
                          <a:cxn ang="0">
                            <a:pos x="connsiteX209" y="connsiteY209"/>
                          </a:cxn>
                          <a:cxn ang="0">
                            <a:pos x="connsiteX210" y="connsiteY210"/>
                          </a:cxn>
                          <a:cxn ang="0">
                            <a:pos x="connsiteX211" y="connsiteY211"/>
                          </a:cxn>
                          <a:cxn ang="0">
                            <a:pos x="connsiteX212" y="connsiteY212"/>
                          </a:cxn>
                          <a:cxn ang="0">
                            <a:pos x="connsiteX213" y="connsiteY213"/>
                          </a:cxn>
                          <a:cxn ang="0">
                            <a:pos x="connsiteX214" y="connsiteY214"/>
                          </a:cxn>
                          <a:cxn ang="0">
                            <a:pos x="connsiteX215" y="connsiteY215"/>
                          </a:cxn>
                          <a:cxn ang="0">
                            <a:pos x="connsiteX216" y="connsiteY216"/>
                          </a:cxn>
                          <a:cxn ang="0">
                            <a:pos x="connsiteX217" y="connsiteY217"/>
                          </a:cxn>
                          <a:cxn ang="0">
                            <a:pos x="connsiteX218" y="connsiteY218"/>
                          </a:cxn>
                          <a:cxn ang="0">
                            <a:pos x="connsiteX219" y="connsiteY219"/>
                          </a:cxn>
                          <a:cxn ang="0">
                            <a:pos x="connsiteX220" y="connsiteY220"/>
                          </a:cxn>
                          <a:cxn ang="0">
                            <a:pos x="connsiteX221" y="connsiteY221"/>
                          </a:cxn>
                          <a:cxn ang="0">
                            <a:pos x="connsiteX222" y="connsiteY222"/>
                          </a:cxn>
                          <a:cxn ang="0">
                            <a:pos x="connsiteX223" y="connsiteY223"/>
                          </a:cxn>
                          <a:cxn ang="0">
                            <a:pos x="connsiteX224" y="connsiteY224"/>
                          </a:cxn>
                          <a:cxn ang="0">
                            <a:pos x="connsiteX225" y="connsiteY225"/>
                          </a:cxn>
                          <a:cxn ang="0">
                            <a:pos x="connsiteX226" y="connsiteY226"/>
                          </a:cxn>
                          <a:cxn ang="0">
                            <a:pos x="connsiteX227" y="connsiteY227"/>
                          </a:cxn>
                          <a:cxn ang="0">
                            <a:pos x="connsiteX228" y="connsiteY228"/>
                          </a:cxn>
                          <a:cxn ang="0">
                            <a:pos x="connsiteX229" y="connsiteY229"/>
                          </a:cxn>
                          <a:cxn ang="0">
                            <a:pos x="connsiteX230" y="connsiteY230"/>
                          </a:cxn>
                          <a:cxn ang="0">
                            <a:pos x="connsiteX231" y="connsiteY231"/>
                          </a:cxn>
                          <a:cxn ang="0">
                            <a:pos x="connsiteX232" y="connsiteY232"/>
                          </a:cxn>
                          <a:cxn ang="0">
                            <a:pos x="connsiteX233" y="connsiteY233"/>
                          </a:cxn>
                          <a:cxn ang="0">
                            <a:pos x="connsiteX234" y="connsiteY234"/>
                          </a:cxn>
                          <a:cxn ang="0">
                            <a:pos x="connsiteX235" y="connsiteY235"/>
                          </a:cxn>
                          <a:cxn ang="0">
                            <a:pos x="connsiteX236" y="connsiteY236"/>
                          </a:cxn>
                          <a:cxn ang="0">
                            <a:pos x="connsiteX237" y="connsiteY237"/>
                          </a:cxn>
                          <a:cxn ang="0">
                            <a:pos x="connsiteX238" y="connsiteY238"/>
                          </a:cxn>
                          <a:cxn ang="0">
                            <a:pos x="connsiteX239" y="connsiteY239"/>
                          </a:cxn>
                          <a:cxn ang="0">
                            <a:pos x="connsiteX240" y="connsiteY240"/>
                          </a:cxn>
                          <a:cxn ang="0">
                            <a:pos x="connsiteX241" y="connsiteY241"/>
                          </a:cxn>
                          <a:cxn ang="0">
                            <a:pos x="connsiteX242" y="connsiteY242"/>
                          </a:cxn>
                          <a:cxn ang="0">
                            <a:pos x="connsiteX243" y="connsiteY243"/>
                          </a:cxn>
                          <a:cxn ang="0">
                            <a:pos x="connsiteX244" y="connsiteY244"/>
                          </a:cxn>
                          <a:cxn ang="0">
                            <a:pos x="connsiteX245" y="connsiteY245"/>
                          </a:cxn>
                          <a:cxn ang="0">
                            <a:pos x="connsiteX246" y="connsiteY246"/>
                          </a:cxn>
                          <a:cxn ang="0">
                            <a:pos x="connsiteX247" y="connsiteY247"/>
                          </a:cxn>
                          <a:cxn ang="0">
                            <a:pos x="connsiteX248" y="connsiteY248"/>
                          </a:cxn>
                          <a:cxn ang="0">
                            <a:pos x="connsiteX249" y="connsiteY249"/>
                          </a:cxn>
                          <a:cxn ang="0">
                            <a:pos x="connsiteX250" y="connsiteY250"/>
                          </a:cxn>
                          <a:cxn ang="0">
                            <a:pos x="connsiteX251" y="connsiteY251"/>
                          </a:cxn>
                          <a:cxn ang="0">
                            <a:pos x="connsiteX252" y="connsiteY252"/>
                          </a:cxn>
                          <a:cxn ang="0">
                            <a:pos x="connsiteX253" y="connsiteY253"/>
                          </a:cxn>
                          <a:cxn ang="0">
                            <a:pos x="connsiteX254" y="connsiteY254"/>
                          </a:cxn>
                          <a:cxn ang="0">
                            <a:pos x="connsiteX255" y="connsiteY255"/>
                          </a:cxn>
                          <a:cxn ang="0">
                            <a:pos x="connsiteX256" y="connsiteY256"/>
                          </a:cxn>
                          <a:cxn ang="0">
                            <a:pos x="connsiteX257" y="connsiteY257"/>
                          </a:cxn>
                          <a:cxn ang="0">
                            <a:pos x="connsiteX258" y="connsiteY258"/>
                          </a:cxn>
                          <a:cxn ang="0">
                            <a:pos x="connsiteX259" y="connsiteY259"/>
                          </a:cxn>
                          <a:cxn ang="0">
                            <a:pos x="connsiteX260" y="connsiteY260"/>
                          </a:cxn>
                          <a:cxn ang="0">
                            <a:pos x="connsiteX261" y="connsiteY261"/>
                          </a:cxn>
                          <a:cxn ang="0">
                            <a:pos x="connsiteX262" y="connsiteY262"/>
                          </a:cxn>
                          <a:cxn ang="0">
                            <a:pos x="connsiteX263" y="connsiteY263"/>
                          </a:cxn>
                          <a:cxn ang="0">
                            <a:pos x="connsiteX264" y="connsiteY264"/>
                          </a:cxn>
                          <a:cxn ang="0">
                            <a:pos x="connsiteX265" y="connsiteY265"/>
                          </a:cxn>
                          <a:cxn ang="0">
                            <a:pos x="connsiteX266" y="connsiteY266"/>
                          </a:cxn>
                          <a:cxn ang="0">
                            <a:pos x="connsiteX267" y="connsiteY267"/>
                          </a:cxn>
                          <a:cxn ang="0">
                            <a:pos x="connsiteX268" y="connsiteY268"/>
                          </a:cxn>
                          <a:cxn ang="0">
                            <a:pos x="connsiteX269" y="connsiteY269"/>
                          </a:cxn>
                          <a:cxn ang="0">
                            <a:pos x="connsiteX270" y="connsiteY270"/>
                          </a:cxn>
                          <a:cxn ang="0">
                            <a:pos x="connsiteX271" y="connsiteY271"/>
                          </a:cxn>
                          <a:cxn ang="0">
                            <a:pos x="connsiteX272" y="connsiteY272"/>
                          </a:cxn>
                          <a:cxn ang="0">
                            <a:pos x="connsiteX273" y="connsiteY273"/>
                          </a:cxn>
                          <a:cxn ang="0">
                            <a:pos x="connsiteX274" y="connsiteY274"/>
                          </a:cxn>
                        </a:cxnLst>
                        <a:rect l="l" t="t" r="r" b="b"/>
                        <a:pathLst>
                          <a:path w="1805677" h="1805983">
                            <a:moveTo>
                              <a:pt x="1684224" y="1805984"/>
                            </a:moveTo>
                            <a:lnTo>
                              <a:pt x="1129981" y="1304526"/>
                            </a:lnTo>
                            <a:lnTo>
                              <a:pt x="1131190" y="1303191"/>
                            </a:lnTo>
                            <a:lnTo>
                              <a:pt x="1685451" y="1804667"/>
                            </a:lnTo>
                            <a:lnTo>
                              <a:pt x="1684224" y="1805984"/>
                            </a:lnTo>
                            <a:close/>
                            <a:moveTo>
                              <a:pt x="121399" y="1805984"/>
                            </a:moveTo>
                            <a:lnTo>
                              <a:pt x="120190" y="1804648"/>
                            </a:lnTo>
                            <a:lnTo>
                              <a:pt x="674451" y="1303173"/>
                            </a:lnTo>
                            <a:lnTo>
                              <a:pt x="675660" y="1304508"/>
                            </a:lnTo>
                            <a:lnTo>
                              <a:pt x="121399" y="1805984"/>
                            </a:lnTo>
                            <a:close/>
                            <a:moveTo>
                              <a:pt x="1563854" y="1805930"/>
                            </a:moveTo>
                            <a:lnTo>
                              <a:pt x="1094862" y="1304472"/>
                            </a:lnTo>
                            <a:lnTo>
                              <a:pt x="1096180" y="1303245"/>
                            </a:lnTo>
                            <a:lnTo>
                              <a:pt x="1565172" y="1804721"/>
                            </a:lnTo>
                            <a:lnTo>
                              <a:pt x="1563854" y="1805930"/>
                            </a:lnTo>
                            <a:close/>
                            <a:moveTo>
                              <a:pt x="241769" y="1805930"/>
                            </a:moveTo>
                            <a:lnTo>
                              <a:pt x="240451" y="1804703"/>
                            </a:lnTo>
                            <a:lnTo>
                              <a:pt x="709443" y="1303227"/>
                            </a:lnTo>
                            <a:lnTo>
                              <a:pt x="710761" y="1304454"/>
                            </a:lnTo>
                            <a:lnTo>
                              <a:pt x="241769" y="1805930"/>
                            </a:lnTo>
                            <a:close/>
                            <a:moveTo>
                              <a:pt x="1443502" y="1805858"/>
                            </a:moveTo>
                            <a:lnTo>
                              <a:pt x="1059798" y="1304400"/>
                            </a:lnTo>
                            <a:lnTo>
                              <a:pt x="1061224" y="1303299"/>
                            </a:lnTo>
                            <a:lnTo>
                              <a:pt x="1444946" y="1804775"/>
                            </a:lnTo>
                            <a:lnTo>
                              <a:pt x="1443502" y="1805858"/>
                            </a:lnTo>
                            <a:close/>
                            <a:moveTo>
                              <a:pt x="362157" y="1805858"/>
                            </a:moveTo>
                            <a:lnTo>
                              <a:pt x="360731" y="1804757"/>
                            </a:lnTo>
                            <a:lnTo>
                              <a:pt x="744454" y="1303281"/>
                            </a:lnTo>
                            <a:lnTo>
                              <a:pt x="745879" y="1304382"/>
                            </a:lnTo>
                            <a:lnTo>
                              <a:pt x="362157" y="1805858"/>
                            </a:lnTo>
                            <a:close/>
                            <a:moveTo>
                              <a:pt x="1323132" y="1805785"/>
                            </a:moveTo>
                            <a:lnTo>
                              <a:pt x="1024679" y="1304310"/>
                            </a:lnTo>
                            <a:lnTo>
                              <a:pt x="1026231" y="1303389"/>
                            </a:lnTo>
                            <a:lnTo>
                              <a:pt x="1324684" y="1804865"/>
                            </a:lnTo>
                            <a:lnTo>
                              <a:pt x="1323132" y="1805785"/>
                            </a:lnTo>
                            <a:close/>
                            <a:moveTo>
                              <a:pt x="482491" y="1805785"/>
                            </a:moveTo>
                            <a:lnTo>
                              <a:pt x="480939" y="1804865"/>
                            </a:lnTo>
                            <a:lnTo>
                              <a:pt x="779392" y="1303389"/>
                            </a:lnTo>
                            <a:lnTo>
                              <a:pt x="780944" y="1304310"/>
                            </a:lnTo>
                            <a:lnTo>
                              <a:pt x="482491" y="1805785"/>
                            </a:lnTo>
                            <a:close/>
                            <a:moveTo>
                              <a:pt x="1202744" y="1805677"/>
                            </a:moveTo>
                            <a:lnTo>
                              <a:pt x="989579" y="1304201"/>
                            </a:lnTo>
                            <a:lnTo>
                              <a:pt x="991239" y="1303498"/>
                            </a:lnTo>
                            <a:lnTo>
                              <a:pt x="1204422" y="1804973"/>
                            </a:lnTo>
                            <a:lnTo>
                              <a:pt x="1202744" y="1805677"/>
                            </a:lnTo>
                            <a:close/>
                            <a:moveTo>
                              <a:pt x="602879" y="1805677"/>
                            </a:moveTo>
                            <a:lnTo>
                              <a:pt x="601219" y="1804973"/>
                            </a:lnTo>
                            <a:lnTo>
                              <a:pt x="814402" y="1303498"/>
                            </a:lnTo>
                            <a:lnTo>
                              <a:pt x="816062" y="1304201"/>
                            </a:lnTo>
                            <a:lnTo>
                              <a:pt x="602879" y="1805677"/>
                            </a:lnTo>
                            <a:close/>
                            <a:moveTo>
                              <a:pt x="1082428" y="1805533"/>
                            </a:moveTo>
                            <a:lnTo>
                              <a:pt x="954515" y="1304057"/>
                            </a:lnTo>
                            <a:lnTo>
                              <a:pt x="956265" y="1303606"/>
                            </a:lnTo>
                            <a:lnTo>
                              <a:pt x="1084179" y="1805082"/>
                            </a:lnTo>
                            <a:lnTo>
                              <a:pt x="1082428" y="1805533"/>
                            </a:lnTo>
                            <a:close/>
                            <a:moveTo>
                              <a:pt x="723231" y="1805533"/>
                            </a:moveTo>
                            <a:lnTo>
                              <a:pt x="721480" y="1805082"/>
                            </a:lnTo>
                            <a:lnTo>
                              <a:pt x="849394" y="1303624"/>
                            </a:lnTo>
                            <a:lnTo>
                              <a:pt x="851144" y="1304075"/>
                            </a:lnTo>
                            <a:lnTo>
                              <a:pt x="723231" y="1805533"/>
                            </a:lnTo>
                            <a:close/>
                            <a:moveTo>
                              <a:pt x="962076" y="1805388"/>
                            </a:moveTo>
                            <a:lnTo>
                              <a:pt x="919432" y="1303931"/>
                            </a:lnTo>
                            <a:lnTo>
                              <a:pt x="921237" y="1303786"/>
                            </a:lnTo>
                            <a:lnTo>
                              <a:pt x="963881" y="1805262"/>
                            </a:lnTo>
                            <a:lnTo>
                              <a:pt x="962076" y="1805388"/>
                            </a:lnTo>
                            <a:close/>
                            <a:moveTo>
                              <a:pt x="843547" y="1805388"/>
                            </a:moveTo>
                            <a:lnTo>
                              <a:pt x="841742" y="1805244"/>
                            </a:lnTo>
                            <a:lnTo>
                              <a:pt x="884386" y="1303768"/>
                            </a:lnTo>
                            <a:lnTo>
                              <a:pt x="886191" y="1303913"/>
                            </a:lnTo>
                            <a:lnTo>
                              <a:pt x="843547" y="1805388"/>
                            </a:lnTo>
                            <a:close/>
                            <a:moveTo>
                              <a:pt x="1804648" y="1685740"/>
                            </a:moveTo>
                            <a:cubicBezTo>
                              <a:pt x="1703263" y="1616857"/>
                              <a:pt x="1236329" y="1299563"/>
                              <a:pt x="1165117" y="1251145"/>
                            </a:cubicBezTo>
                            <a:lnTo>
                              <a:pt x="1166128" y="1249647"/>
                            </a:lnTo>
                            <a:cubicBezTo>
                              <a:pt x="1237339" y="1298066"/>
                              <a:pt x="1704256" y="1615377"/>
                              <a:pt x="1805659" y="1684242"/>
                            </a:cubicBezTo>
                            <a:lnTo>
                              <a:pt x="1804648" y="1685740"/>
                            </a:lnTo>
                            <a:close/>
                            <a:moveTo>
                              <a:pt x="1804703" y="1565496"/>
                            </a:moveTo>
                            <a:cubicBezTo>
                              <a:pt x="1629904" y="1464941"/>
                              <a:pt x="1198629" y="1216965"/>
                              <a:pt x="1165171" y="1197763"/>
                            </a:cubicBezTo>
                            <a:lnTo>
                              <a:pt x="1166074" y="1196193"/>
                            </a:lnTo>
                            <a:cubicBezTo>
                              <a:pt x="1199514" y="1215413"/>
                              <a:pt x="1630807" y="1463390"/>
                              <a:pt x="1805605" y="1563944"/>
                            </a:cubicBezTo>
                            <a:lnTo>
                              <a:pt x="1804703" y="1565496"/>
                            </a:lnTo>
                            <a:close/>
                            <a:moveTo>
                              <a:pt x="956" y="1565496"/>
                            </a:moveTo>
                            <a:lnTo>
                              <a:pt x="54" y="1563926"/>
                            </a:lnTo>
                            <a:cubicBezTo>
                              <a:pt x="95412" y="1509065"/>
                              <a:pt x="546357" y="1249755"/>
                              <a:pt x="639585" y="1196175"/>
                            </a:cubicBezTo>
                            <a:lnTo>
                              <a:pt x="640488" y="1197745"/>
                            </a:lnTo>
                            <a:cubicBezTo>
                              <a:pt x="547260" y="1251307"/>
                              <a:pt x="96314" y="1510635"/>
                              <a:pt x="956" y="1565496"/>
                            </a:cubicBezTo>
                            <a:close/>
                            <a:moveTo>
                              <a:pt x="1804775" y="1445199"/>
                            </a:moveTo>
                            <a:lnTo>
                              <a:pt x="1165243" y="1144328"/>
                            </a:lnTo>
                            <a:lnTo>
                              <a:pt x="1166020" y="1142703"/>
                            </a:lnTo>
                            <a:lnTo>
                              <a:pt x="1805551" y="1443592"/>
                            </a:lnTo>
                            <a:lnTo>
                              <a:pt x="1804775" y="1445199"/>
                            </a:lnTo>
                            <a:close/>
                            <a:moveTo>
                              <a:pt x="884" y="1445199"/>
                            </a:moveTo>
                            <a:lnTo>
                              <a:pt x="108" y="1443574"/>
                            </a:lnTo>
                            <a:lnTo>
                              <a:pt x="639640" y="1142685"/>
                            </a:lnTo>
                            <a:lnTo>
                              <a:pt x="640416" y="1144310"/>
                            </a:lnTo>
                            <a:lnTo>
                              <a:pt x="884" y="1445199"/>
                            </a:lnTo>
                            <a:close/>
                            <a:moveTo>
                              <a:pt x="1804847" y="1324901"/>
                            </a:moveTo>
                            <a:cubicBezTo>
                              <a:pt x="1730568" y="1297741"/>
                              <a:pt x="1244486" y="1119875"/>
                              <a:pt x="1165316" y="1090874"/>
                            </a:cubicBezTo>
                            <a:lnTo>
                              <a:pt x="1165929" y="1089178"/>
                            </a:lnTo>
                            <a:cubicBezTo>
                              <a:pt x="1245081" y="1118178"/>
                              <a:pt x="1731163" y="1296026"/>
                              <a:pt x="1805461" y="1323204"/>
                            </a:cubicBezTo>
                            <a:lnTo>
                              <a:pt x="1804847" y="1324901"/>
                            </a:lnTo>
                            <a:close/>
                            <a:moveTo>
                              <a:pt x="812" y="1324901"/>
                            </a:moveTo>
                            <a:lnTo>
                              <a:pt x="199" y="1323204"/>
                            </a:lnTo>
                            <a:cubicBezTo>
                              <a:pt x="156156" y="1266177"/>
                              <a:pt x="531018" y="1129006"/>
                              <a:pt x="639730" y="1089178"/>
                            </a:cubicBezTo>
                            <a:lnTo>
                              <a:pt x="640343" y="1090874"/>
                            </a:lnTo>
                            <a:cubicBezTo>
                              <a:pt x="531631" y="1130721"/>
                              <a:pt x="156770" y="1267874"/>
                              <a:pt x="812" y="1324901"/>
                            </a:cubicBezTo>
                            <a:close/>
                            <a:moveTo>
                              <a:pt x="1804919" y="1204657"/>
                            </a:moveTo>
                            <a:cubicBezTo>
                              <a:pt x="1707576" y="1179193"/>
                              <a:pt x="1245875" y="1058499"/>
                              <a:pt x="1165406" y="1037510"/>
                            </a:cubicBezTo>
                            <a:lnTo>
                              <a:pt x="1165857" y="1035760"/>
                            </a:lnTo>
                            <a:cubicBezTo>
                              <a:pt x="1246344" y="1056766"/>
                              <a:pt x="1708046" y="1177461"/>
                              <a:pt x="1805388" y="1202925"/>
                            </a:cubicBezTo>
                            <a:lnTo>
                              <a:pt x="1804919" y="1204657"/>
                            </a:lnTo>
                            <a:close/>
                            <a:moveTo>
                              <a:pt x="740" y="1204657"/>
                            </a:moveTo>
                            <a:lnTo>
                              <a:pt x="289" y="1202907"/>
                            </a:lnTo>
                            <a:cubicBezTo>
                              <a:pt x="98624" y="1177190"/>
                              <a:pt x="544914" y="1060520"/>
                              <a:pt x="639820" y="1035742"/>
                            </a:cubicBezTo>
                            <a:lnTo>
                              <a:pt x="640271" y="1037492"/>
                            </a:lnTo>
                            <a:cubicBezTo>
                              <a:pt x="545365" y="1062270"/>
                              <a:pt x="99075" y="1178923"/>
                              <a:pt x="740" y="1204657"/>
                            </a:cubicBezTo>
                            <a:close/>
                            <a:moveTo>
                              <a:pt x="1805009" y="1084341"/>
                            </a:moveTo>
                            <a:lnTo>
                              <a:pt x="1165478" y="984057"/>
                            </a:lnTo>
                            <a:lnTo>
                              <a:pt x="1165749" y="982270"/>
                            </a:lnTo>
                            <a:lnTo>
                              <a:pt x="1805280" y="1082555"/>
                            </a:lnTo>
                            <a:lnTo>
                              <a:pt x="1805009" y="1084341"/>
                            </a:lnTo>
                            <a:close/>
                            <a:moveTo>
                              <a:pt x="650" y="1084341"/>
                            </a:moveTo>
                            <a:lnTo>
                              <a:pt x="379" y="1082555"/>
                            </a:lnTo>
                            <a:lnTo>
                              <a:pt x="639910" y="982270"/>
                            </a:lnTo>
                            <a:lnTo>
                              <a:pt x="640181" y="984057"/>
                            </a:lnTo>
                            <a:lnTo>
                              <a:pt x="650" y="1084341"/>
                            </a:lnTo>
                            <a:close/>
                            <a:moveTo>
                              <a:pt x="1805100" y="964025"/>
                            </a:moveTo>
                            <a:cubicBezTo>
                              <a:pt x="1725262" y="959875"/>
                              <a:pt x="1238855" y="934447"/>
                              <a:pt x="1165568" y="930603"/>
                            </a:cubicBezTo>
                            <a:lnTo>
                              <a:pt x="1165659" y="928798"/>
                            </a:lnTo>
                            <a:cubicBezTo>
                              <a:pt x="1238945" y="932660"/>
                              <a:pt x="1725334" y="958070"/>
                              <a:pt x="1805190" y="962221"/>
                            </a:cubicBezTo>
                            <a:lnTo>
                              <a:pt x="1805100" y="964025"/>
                            </a:lnTo>
                            <a:close/>
                            <a:moveTo>
                              <a:pt x="559" y="964025"/>
                            </a:moveTo>
                            <a:lnTo>
                              <a:pt x="469" y="962221"/>
                            </a:lnTo>
                            <a:cubicBezTo>
                              <a:pt x="204160" y="951609"/>
                              <a:pt x="595895" y="931108"/>
                              <a:pt x="640001" y="928798"/>
                            </a:cubicBezTo>
                            <a:lnTo>
                              <a:pt x="640091" y="930603"/>
                            </a:lnTo>
                            <a:cubicBezTo>
                              <a:pt x="595985" y="932931"/>
                              <a:pt x="204250" y="953432"/>
                              <a:pt x="559" y="964025"/>
                            </a:cubicBezTo>
                            <a:close/>
                            <a:moveTo>
                              <a:pt x="1165677" y="877186"/>
                            </a:moveTo>
                            <a:lnTo>
                              <a:pt x="1165586" y="875381"/>
                            </a:lnTo>
                            <a:cubicBezTo>
                              <a:pt x="1234614" y="871735"/>
                              <a:pt x="1734285" y="845640"/>
                              <a:pt x="1805118" y="841959"/>
                            </a:cubicBezTo>
                            <a:lnTo>
                              <a:pt x="1805208" y="843763"/>
                            </a:lnTo>
                            <a:cubicBezTo>
                              <a:pt x="1734376" y="847445"/>
                              <a:pt x="1234704" y="873540"/>
                              <a:pt x="1165677" y="877186"/>
                            </a:cubicBezTo>
                            <a:close/>
                            <a:moveTo>
                              <a:pt x="639983" y="877186"/>
                            </a:moveTo>
                            <a:cubicBezTo>
                              <a:pt x="602933" y="875236"/>
                              <a:pt x="185969" y="853418"/>
                              <a:pt x="451" y="843763"/>
                            </a:cubicBezTo>
                            <a:lnTo>
                              <a:pt x="541" y="841959"/>
                            </a:lnTo>
                            <a:cubicBezTo>
                              <a:pt x="186041" y="851614"/>
                              <a:pt x="603005" y="873432"/>
                              <a:pt x="640073" y="875381"/>
                            </a:cubicBezTo>
                            <a:lnTo>
                              <a:pt x="639983" y="877186"/>
                            </a:lnTo>
                            <a:close/>
                            <a:moveTo>
                              <a:pt x="1165767" y="823714"/>
                            </a:moveTo>
                            <a:lnTo>
                              <a:pt x="1165496" y="821927"/>
                            </a:lnTo>
                            <a:lnTo>
                              <a:pt x="1805027" y="721625"/>
                            </a:lnTo>
                            <a:lnTo>
                              <a:pt x="1805298" y="723411"/>
                            </a:lnTo>
                            <a:lnTo>
                              <a:pt x="1165767" y="823714"/>
                            </a:lnTo>
                            <a:close/>
                            <a:moveTo>
                              <a:pt x="639892" y="823714"/>
                            </a:moveTo>
                            <a:lnTo>
                              <a:pt x="361" y="723411"/>
                            </a:lnTo>
                            <a:lnTo>
                              <a:pt x="632" y="721625"/>
                            </a:lnTo>
                            <a:lnTo>
                              <a:pt x="640163" y="821927"/>
                            </a:lnTo>
                            <a:lnTo>
                              <a:pt x="639892" y="823714"/>
                            </a:lnTo>
                            <a:close/>
                            <a:moveTo>
                              <a:pt x="1165857" y="770224"/>
                            </a:moveTo>
                            <a:lnTo>
                              <a:pt x="1165406" y="768473"/>
                            </a:lnTo>
                            <a:cubicBezTo>
                              <a:pt x="1239739" y="749073"/>
                              <a:pt x="1701152" y="628469"/>
                              <a:pt x="1804919" y="601327"/>
                            </a:cubicBezTo>
                            <a:lnTo>
                              <a:pt x="1805370" y="603077"/>
                            </a:lnTo>
                            <a:cubicBezTo>
                              <a:pt x="1701603" y="630219"/>
                              <a:pt x="1240191" y="750842"/>
                              <a:pt x="1165857" y="770224"/>
                            </a:cubicBezTo>
                            <a:close/>
                            <a:moveTo>
                              <a:pt x="639802" y="770224"/>
                            </a:moveTo>
                            <a:cubicBezTo>
                              <a:pt x="616197" y="764070"/>
                              <a:pt x="202427" y="655954"/>
                              <a:pt x="271" y="603059"/>
                            </a:cubicBezTo>
                            <a:lnTo>
                              <a:pt x="722" y="601309"/>
                            </a:lnTo>
                            <a:cubicBezTo>
                              <a:pt x="202861" y="654185"/>
                              <a:pt x="616630" y="762302"/>
                              <a:pt x="640235" y="768455"/>
                            </a:cubicBezTo>
                            <a:lnTo>
                              <a:pt x="639802" y="770224"/>
                            </a:lnTo>
                            <a:close/>
                            <a:moveTo>
                              <a:pt x="1165947" y="716788"/>
                            </a:moveTo>
                            <a:lnTo>
                              <a:pt x="1165334" y="715092"/>
                            </a:lnTo>
                            <a:cubicBezTo>
                              <a:pt x="1201842" y="701720"/>
                              <a:pt x="1617958" y="549425"/>
                              <a:pt x="1804865" y="481065"/>
                            </a:cubicBezTo>
                            <a:lnTo>
                              <a:pt x="1805479" y="482762"/>
                            </a:lnTo>
                            <a:cubicBezTo>
                              <a:pt x="1618553" y="551122"/>
                              <a:pt x="1202437" y="703416"/>
                              <a:pt x="1165947" y="716788"/>
                            </a:cubicBezTo>
                            <a:close/>
                            <a:moveTo>
                              <a:pt x="639712" y="716788"/>
                            </a:moveTo>
                            <a:cubicBezTo>
                              <a:pt x="603114" y="703380"/>
                              <a:pt x="186871" y="551031"/>
                              <a:pt x="180" y="482762"/>
                            </a:cubicBezTo>
                            <a:lnTo>
                              <a:pt x="794" y="481065"/>
                            </a:lnTo>
                            <a:cubicBezTo>
                              <a:pt x="187467" y="549335"/>
                              <a:pt x="603727" y="701683"/>
                              <a:pt x="640325" y="715092"/>
                            </a:cubicBezTo>
                            <a:lnTo>
                              <a:pt x="639712" y="716788"/>
                            </a:lnTo>
                            <a:close/>
                            <a:moveTo>
                              <a:pt x="1166020" y="663299"/>
                            </a:moveTo>
                            <a:lnTo>
                              <a:pt x="1165243" y="661674"/>
                            </a:lnTo>
                            <a:lnTo>
                              <a:pt x="1804775" y="360785"/>
                            </a:lnTo>
                            <a:lnTo>
                              <a:pt x="1805551" y="362410"/>
                            </a:lnTo>
                            <a:lnTo>
                              <a:pt x="1166020" y="663299"/>
                            </a:lnTo>
                            <a:close/>
                            <a:moveTo>
                              <a:pt x="639640" y="663299"/>
                            </a:moveTo>
                            <a:lnTo>
                              <a:pt x="126" y="362410"/>
                            </a:lnTo>
                            <a:lnTo>
                              <a:pt x="902" y="360785"/>
                            </a:lnTo>
                            <a:lnTo>
                              <a:pt x="640434" y="661674"/>
                            </a:lnTo>
                            <a:lnTo>
                              <a:pt x="639640" y="663299"/>
                            </a:lnTo>
                            <a:close/>
                            <a:moveTo>
                              <a:pt x="1166074" y="609791"/>
                            </a:moveTo>
                            <a:lnTo>
                              <a:pt x="1165171" y="608221"/>
                            </a:lnTo>
                            <a:cubicBezTo>
                              <a:pt x="1254411" y="556951"/>
                              <a:pt x="1718386" y="290133"/>
                              <a:pt x="1804703" y="240487"/>
                            </a:cubicBezTo>
                            <a:lnTo>
                              <a:pt x="1805605" y="242057"/>
                            </a:lnTo>
                            <a:cubicBezTo>
                              <a:pt x="1719289" y="291703"/>
                              <a:pt x="1255314" y="558521"/>
                              <a:pt x="1166074" y="609791"/>
                            </a:cubicBezTo>
                            <a:close/>
                            <a:moveTo>
                              <a:pt x="639585" y="609791"/>
                            </a:moveTo>
                            <a:cubicBezTo>
                              <a:pt x="526885" y="545040"/>
                              <a:pt x="136576" y="320596"/>
                              <a:pt x="54" y="242057"/>
                            </a:cubicBezTo>
                            <a:lnTo>
                              <a:pt x="956" y="240487"/>
                            </a:lnTo>
                            <a:cubicBezTo>
                              <a:pt x="137478" y="319026"/>
                              <a:pt x="527787" y="543470"/>
                              <a:pt x="640488" y="608221"/>
                            </a:cubicBezTo>
                            <a:lnTo>
                              <a:pt x="639585" y="609791"/>
                            </a:lnTo>
                            <a:close/>
                            <a:moveTo>
                              <a:pt x="1166146" y="556337"/>
                            </a:moveTo>
                            <a:lnTo>
                              <a:pt x="1165135" y="554839"/>
                            </a:lnTo>
                            <a:cubicBezTo>
                              <a:pt x="1252679" y="495304"/>
                              <a:pt x="1720823" y="177198"/>
                              <a:pt x="1804666" y="120244"/>
                            </a:cubicBezTo>
                            <a:lnTo>
                              <a:pt x="1805677" y="121742"/>
                            </a:lnTo>
                            <a:cubicBezTo>
                              <a:pt x="1721815" y="178696"/>
                              <a:pt x="1253689" y="496820"/>
                              <a:pt x="1166146" y="556337"/>
                            </a:cubicBezTo>
                            <a:close/>
                            <a:moveTo>
                              <a:pt x="639513" y="556337"/>
                            </a:moveTo>
                            <a:cubicBezTo>
                              <a:pt x="584273" y="518764"/>
                              <a:pt x="180302" y="244223"/>
                              <a:pt x="0" y="121742"/>
                            </a:cubicBezTo>
                            <a:lnTo>
                              <a:pt x="1011" y="120244"/>
                            </a:lnTo>
                            <a:cubicBezTo>
                              <a:pt x="181313" y="242725"/>
                              <a:pt x="585284" y="517284"/>
                              <a:pt x="640542" y="554839"/>
                            </a:cubicBezTo>
                            <a:lnTo>
                              <a:pt x="639513" y="556337"/>
                            </a:lnTo>
                            <a:close/>
                            <a:moveTo>
                              <a:pt x="1131190" y="502811"/>
                            </a:moveTo>
                            <a:lnTo>
                              <a:pt x="1129981" y="501476"/>
                            </a:lnTo>
                            <a:lnTo>
                              <a:pt x="1684224" y="0"/>
                            </a:lnTo>
                            <a:lnTo>
                              <a:pt x="1685433" y="1335"/>
                            </a:lnTo>
                            <a:lnTo>
                              <a:pt x="1131190" y="502811"/>
                            </a:lnTo>
                            <a:close/>
                            <a:moveTo>
                              <a:pt x="674433" y="502811"/>
                            </a:moveTo>
                            <a:lnTo>
                              <a:pt x="120172" y="1335"/>
                            </a:lnTo>
                            <a:lnTo>
                              <a:pt x="121381" y="0"/>
                            </a:lnTo>
                            <a:lnTo>
                              <a:pt x="675642" y="501458"/>
                            </a:lnTo>
                            <a:lnTo>
                              <a:pt x="674433" y="502811"/>
                            </a:lnTo>
                            <a:close/>
                            <a:moveTo>
                              <a:pt x="1096180" y="502757"/>
                            </a:moveTo>
                            <a:lnTo>
                              <a:pt x="1094862" y="501530"/>
                            </a:lnTo>
                            <a:lnTo>
                              <a:pt x="1563854" y="54"/>
                            </a:lnTo>
                            <a:lnTo>
                              <a:pt x="1565172" y="1281"/>
                            </a:lnTo>
                            <a:lnTo>
                              <a:pt x="1096180" y="502757"/>
                            </a:lnTo>
                            <a:close/>
                            <a:moveTo>
                              <a:pt x="709425" y="502757"/>
                            </a:moveTo>
                            <a:lnTo>
                              <a:pt x="240451" y="1281"/>
                            </a:lnTo>
                            <a:lnTo>
                              <a:pt x="241769" y="54"/>
                            </a:lnTo>
                            <a:lnTo>
                              <a:pt x="710761" y="501530"/>
                            </a:lnTo>
                            <a:lnTo>
                              <a:pt x="709425" y="502757"/>
                            </a:lnTo>
                            <a:close/>
                            <a:moveTo>
                              <a:pt x="1061224" y="502685"/>
                            </a:moveTo>
                            <a:lnTo>
                              <a:pt x="1059798" y="501584"/>
                            </a:lnTo>
                            <a:lnTo>
                              <a:pt x="1443502" y="126"/>
                            </a:lnTo>
                            <a:lnTo>
                              <a:pt x="1444928" y="1227"/>
                            </a:lnTo>
                            <a:lnTo>
                              <a:pt x="1061224" y="502685"/>
                            </a:lnTo>
                            <a:close/>
                            <a:moveTo>
                              <a:pt x="744436" y="502685"/>
                            </a:moveTo>
                            <a:cubicBezTo>
                              <a:pt x="738228" y="494564"/>
                              <a:pt x="372498" y="16603"/>
                              <a:pt x="360713" y="1209"/>
                            </a:cubicBezTo>
                            <a:lnTo>
                              <a:pt x="362139" y="108"/>
                            </a:lnTo>
                            <a:cubicBezTo>
                              <a:pt x="373905" y="15502"/>
                              <a:pt x="739653" y="493463"/>
                              <a:pt x="745861" y="501584"/>
                            </a:cubicBezTo>
                            <a:lnTo>
                              <a:pt x="744436" y="502685"/>
                            </a:lnTo>
                            <a:close/>
                            <a:moveTo>
                              <a:pt x="1026231" y="502595"/>
                            </a:moveTo>
                            <a:lnTo>
                              <a:pt x="1024679" y="501674"/>
                            </a:lnTo>
                            <a:lnTo>
                              <a:pt x="1323132" y="199"/>
                            </a:lnTo>
                            <a:lnTo>
                              <a:pt x="1324684" y="1119"/>
                            </a:lnTo>
                            <a:lnTo>
                              <a:pt x="1026231" y="502595"/>
                            </a:lnTo>
                            <a:close/>
                            <a:moveTo>
                              <a:pt x="779392" y="502595"/>
                            </a:moveTo>
                            <a:lnTo>
                              <a:pt x="480939" y="1137"/>
                            </a:lnTo>
                            <a:lnTo>
                              <a:pt x="482491" y="217"/>
                            </a:lnTo>
                            <a:lnTo>
                              <a:pt x="780944" y="501674"/>
                            </a:lnTo>
                            <a:lnTo>
                              <a:pt x="779392" y="502595"/>
                            </a:lnTo>
                            <a:close/>
                            <a:moveTo>
                              <a:pt x="991239" y="502486"/>
                            </a:moveTo>
                            <a:lnTo>
                              <a:pt x="989579" y="501782"/>
                            </a:lnTo>
                            <a:lnTo>
                              <a:pt x="1202744" y="307"/>
                            </a:lnTo>
                            <a:lnTo>
                              <a:pt x="1204404" y="1011"/>
                            </a:lnTo>
                            <a:lnTo>
                              <a:pt x="991239" y="502486"/>
                            </a:lnTo>
                            <a:close/>
                            <a:moveTo>
                              <a:pt x="814384" y="502486"/>
                            </a:moveTo>
                            <a:lnTo>
                              <a:pt x="601219" y="1029"/>
                            </a:lnTo>
                            <a:lnTo>
                              <a:pt x="602879" y="325"/>
                            </a:lnTo>
                            <a:lnTo>
                              <a:pt x="816062" y="501801"/>
                            </a:lnTo>
                            <a:lnTo>
                              <a:pt x="814384" y="502486"/>
                            </a:lnTo>
                            <a:close/>
                            <a:moveTo>
                              <a:pt x="956265" y="502360"/>
                            </a:moveTo>
                            <a:lnTo>
                              <a:pt x="954515" y="501909"/>
                            </a:lnTo>
                            <a:lnTo>
                              <a:pt x="1082428" y="451"/>
                            </a:lnTo>
                            <a:lnTo>
                              <a:pt x="1084179" y="902"/>
                            </a:lnTo>
                            <a:lnTo>
                              <a:pt x="956265" y="502360"/>
                            </a:lnTo>
                            <a:close/>
                            <a:moveTo>
                              <a:pt x="849394" y="502360"/>
                            </a:moveTo>
                            <a:lnTo>
                              <a:pt x="721498" y="884"/>
                            </a:lnTo>
                            <a:lnTo>
                              <a:pt x="723249" y="433"/>
                            </a:lnTo>
                            <a:lnTo>
                              <a:pt x="851162" y="501909"/>
                            </a:lnTo>
                            <a:lnTo>
                              <a:pt x="849394" y="502360"/>
                            </a:lnTo>
                            <a:close/>
                            <a:moveTo>
                              <a:pt x="921237" y="502216"/>
                            </a:moveTo>
                            <a:lnTo>
                              <a:pt x="919432" y="502071"/>
                            </a:lnTo>
                            <a:lnTo>
                              <a:pt x="962076" y="596"/>
                            </a:lnTo>
                            <a:lnTo>
                              <a:pt x="963881" y="740"/>
                            </a:lnTo>
                            <a:lnTo>
                              <a:pt x="921237" y="502216"/>
                            </a:lnTo>
                            <a:close/>
                            <a:moveTo>
                              <a:pt x="884386" y="502216"/>
                            </a:moveTo>
                            <a:lnTo>
                              <a:pt x="841742" y="740"/>
                            </a:lnTo>
                            <a:lnTo>
                              <a:pt x="843547" y="596"/>
                            </a:lnTo>
                            <a:lnTo>
                              <a:pt x="886191" y="502071"/>
                            </a:lnTo>
                            <a:lnTo>
                              <a:pt x="884386" y="502216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6" name="任意多边形: 形状 155">
                        <a:extLst>
                          <a:ext uri="{FF2B5EF4-FFF2-40B4-BE49-F238E27FC236}">
                            <a16:creationId xmlns:a16="http://schemas.microsoft.com/office/drawing/2014/main" id="{F91A32E6-77DD-17E7-4687-8984DC95A8DB}"/>
                          </a:ext>
                        </a:extLst>
                      </p:cNvPr>
                      <p:cNvSpPr/>
                      <p:nvPr/>
                    </p:nvSpPr>
                    <p:spPr>
                      <a:xfrm rot="-2052965">
                        <a:off x="1024684" y="2625422"/>
                        <a:ext cx="773198" cy="1804"/>
                      </a:xfrm>
                      <a:custGeom>
                        <a:avLst/>
                        <a:gdLst>
                          <a:gd name="connsiteX0" fmla="*/ 0 w 773198"/>
                          <a:gd name="connsiteY0" fmla="*/ 0 h 1804"/>
                          <a:gd name="connsiteX1" fmla="*/ 773198 w 773198"/>
                          <a:gd name="connsiteY1" fmla="*/ 0 h 1804"/>
                          <a:gd name="connsiteX2" fmla="*/ 773198 w 773198"/>
                          <a:gd name="connsiteY2" fmla="*/ 1805 h 1804"/>
                          <a:gd name="connsiteX3" fmla="*/ 0 w 773198"/>
                          <a:gd name="connsiteY3" fmla="*/ 1805 h 18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73198" h="1804">
                            <a:moveTo>
                              <a:pt x="0" y="0"/>
                            </a:moveTo>
                            <a:lnTo>
                              <a:pt x="773198" y="0"/>
                            </a:lnTo>
                            <a:lnTo>
                              <a:pt x="773198" y="1805"/>
                            </a:lnTo>
                            <a:lnTo>
                              <a:pt x="0" y="1805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41" name="图形 3">
                      <a:extLst>
                        <a:ext uri="{FF2B5EF4-FFF2-40B4-BE49-F238E27FC236}">
                          <a16:creationId xmlns:a16="http://schemas.microsoft.com/office/drawing/2014/main" id="{1CF5ACFC-856D-04EC-D35E-E0407D4401C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1742" y="1214135"/>
                      <a:ext cx="1664336" cy="1695016"/>
                      <a:chOff x="1161742" y="1214135"/>
                      <a:chExt cx="1664336" cy="1695016"/>
                    </a:xfrm>
                    <a:grpFill/>
                  </p:grpSpPr>
                  <p:sp>
                    <p:nvSpPr>
                      <p:cNvPr id="147" name="任意多边形: 形状 146">
                        <a:extLst>
                          <a:ext uri="{FF2B5EF4-FFF2-40B4-BE49-F238E27FC236}">
                            <a16:creationId xmlns:a16="http://schemas.microsoft.com/office/drawing/2014/main" id="{A9908E40-BCBB-6962-75AC-E1A0E45A44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1742" y="1214135"/>
                        <a:ext cx="1664336" cy="1695016"/>
                      </a:xfrm>
                      <a:custGeom>
                        <a:avLst/>
                        <a:gdLst>
                          <a:gd name="connsiteX0" fmla="*/ 1664337 w 1664336"/>
                          <a:gd name="connsiteY0" fmla="*/ 1695016 h 1695016"/>
                          <a:gd name="connsiteX1" fmla="*/ 0 w 1664336"/>
                          <a:gd name="connsiteY1" fmla="*/ 1695016 h 1695016"/>
                          <a:gd name="connsiteX2" fmla="*/ 0 w 1664336"/>
                          <a:gd name="connsiteY2" fmla="*/ 0 h 1695016"/>
                          <a:gd name="connsiteX3" fmla="*/ 1664337 w 1664336"/>
                          <a:gd name="connsiteY3" fmla="*/ 0 h 1695016"/>
                          <a:gd name="connsiteX4" fmla="*/ 1664337 w 1664336"/>
                          <a:gd name="connsiteY4" fmla="*/ 1695016 h 1695016"/>
                          <a:gd name="connsiteX5" fmla="*/ 1805 w 1664336"/>
                          <a:gd name="connsiteY5" fmla="*/ 1693211 h 1695016"/>
                          <a:gd name="connsiteX6" fmla="*/ 1662532 w 1664336"/>
                          <a:gd name="connsiteY6" fmla="*/ 1693211 h 1695016"/>
                          <a:gd name="connsiteX7" fmla="*/ 1662532 w 1664336"/>
                          <a:gd name="connsiteY7" fmla="*/ 1805 h 1695016"/>
                          <a:gd name="connsiteX8" fmla="*/ 1805 w 1664336"/>
                          <a:gd name="connsiteY8" fmla="*/ 1805 h 1695016"/>
                          <a:gd name="connsiteX9" fmla="*/ 1805 w 1664336"/>
                          <a:gd name="connsiteY9" fmla="*/ 1693211 h 1695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664336" h="1695016">
                            <a:moveTo>
                              <a:pt x="1664337" y="1695016"/>
                            </a:moveTo>
                            <a:lnTo>
                              <a:pt x="0" y="1695016"/>
                            </a:lnTo>
                            <a:lnTo>
                              <a:pt x="0" y="0"/>
                            </a:lnTo>
                            <a:lnTo>
                              <a:pt x="1664337" y="0"/>
                            </a:lnTo>
                            <a:lnTo>
                              <a:pt x="1664337" y="1695016"/>
                            </a:lnTo>
                            <a:close/>
                            <a:moveTo>
                              <a:pt x="1805" y="1693211"/>
                            </a:moveTo>
                            <a:lnTo>
                              <a:pt x="1662532" y="1693211"/>
                            </a:lnTo>
                            <a:lnTo>
                              <a:pt x="1662532" y="1805"/>
                            </a:lnTo>
                            <a:lnTo>
                              <a:pt x="1805" y="1805"/>
                            </a:lnTo>
                            <a:lnTo>
                              <a:pt x="1805" y="1693211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8" name="任意多边形: 形状 147">
                        <a:extLst>
                          <a:ext uri="{FF2B5EF4-FFF2-40B4-BE49-F238E27FC236}">
                            <a16:creationId xmlns:a16="http://schemas.microsoft.com/office/drawing/2014/main" id="{49043B6B-6471-1C81-7030-EFB238CF48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2791" y="1269845"/>
                        <a:ext cx="1522220" cy="1583578"/>
                      </a:xfrm>
                      <a:custGeom>
                        <a:avLst/>
                        <a:gdLst>
                          <a:gd name="connsiteX0" fmla="*/ 1522221 w 1522220"/>
                          <a:gd name="connsiteY0" fmla="*/ 1583579 h 1583578"/>
                          <a:gd name="connsiteX1" fmla="*/ 0 w 1522220"/>
                          <a:gd name="connsiteY1" fmla="*/ 1583579 h 1583578"/>
                          <a:gd name="connsiteX2" fmla="*/ 0 w 1522220"/>
                          <a:gd name="connsiteY2" fmla="*/ 0 h 1583578"/>
                          <a:gd name="connsiteX3" fmla="*/ 1522221 w 1522220"/>
                          <a:gd name="connsiteY3" fmla="*/ 0 h 1583578"/>
                          <a:gd name="connsiteX4" fmla="*/ 1522221 w 1522220"/>
                          <a:gd name="connsiteY4" fmla="*/ 1583579 h 1583578"/>
                          <a:gd name="connsiteX5" fmla="*/ 1805 w 1522220"/>
                          <a:gd name="connsiteY5" fmla="*/ 1581774 h 1583578"/>
                          <a:gd name="connsiteX6" fmla="*/ 1520416 w 1522220"/>
                          <a:gd name="connsiteY6" fmla="*/ 1581774 h 1583578"/>
                          <a:gd name="connsiteX7" fmla="*/ 1520416 w 1522220"/>
                          <a:gd name="connsiteY7" fmla="*/ 1805 h 1583578"/>
                          <a:gd name="connsiteX8" fmla="*/ 1805 w 1522220"/>
                          <a:gd name="connsiteY8" fmla="*/ 1805 h 1583578"/>
                          <a:gd name="connsiteX9" fmla="*/ 1805 w 1522220"/>
                          <a:gd name="connsiteY9" fmla="*/ 1581774 h 1583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2220" h="1583578">
                            <a:moveTo>
                              <a:pt x="1522221" y="1583579"/>
                            </a:moveTo>
                            <a:lnTo>
                              <a:pt x="0" y="1583579"/>
                            </a:lnTo>
                            <a:lnTo>
                              <a:pt x="0" y="0"/>
                            </a:lnTo>
                            <a:lnTo>
                              <a:pt x="1522221" y="0"/>
                            </a:lnTo>
                            <a:lnTo>
                              <a:pt x="1522221" y="1583579"/>
                            </a:lnTo>
                            <a:close/>
                            <a:moveTo>
                              <a:pt x="1805" y="1581774"/>
                            </a:moveTo>
                            <a:lnTo>
                              <a:pt x="1520416" y="1581774"/>
                            </a:lnTo>
                            <a:lnTo>
                              <a:pt x="1520416" y="1805"/>
                            </a:lnTo>
                            <a:lnTo>
                              <a:pt x="1805" y="1805"/>
                            </a:lnTo>
                            <a:lnTo>
                              <a:pt x="1805" y="1581774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49" name="任意多边形: 形状 148">
                        <a:extLst>
                          <a:ext uri="{FF2B5EF4-FFF2-40B4-BE49-F238E27FC236}">
                            <a16:creationId xmlns:a16="http://schemas.microsoft.com/office/drawing/2014/main" id="{4972B170-8D5A-F3CF-0F01-07F739C789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3858" y="1325572"/>
                        <a:ext cx="1380104" cy="1472141"/>
                      </a:xfrm>
                      <a:custGeom>
                        <a:avLst/>
                        <a:gdLst>
                          <a:gd name="connsiteX0" fmla="*/ 1380105 w 1380104"/>
                          <a:gd name="connsiteY0" fmla="*/ 1472142 h 1472141"/>
                          <a:gd name="connsiteX1" fmla="*/ 0 w 1380104"/>
                          <a:gd name="connsiteY1" fmla="*/ 1472142 h 1472141"/>
                          <a:gd name="connsiteX2" fmla="*/ 0 w 1380104"/>
                          <a:gd name="connsiteY2" fmla="*/ 0 h 1472141"/>
                          <a:gd name="connsiteX3" fmla="*/ 1380105 w 1380104"/>
                          <a:gd name="connsiteY3" fmla="*/ 0 h 1472141"/>
                          <a:gd name="connsiteX4" fmla="*/ 1380105 w 1380104"/>
                          <a:gd name="connsiteY4" fmla="*/ 1472142 h 1472141"/>
                          <a:gd name="connsiteX5" fmla="*/ 1805 w 1380104"/>
                          <a:gd name="connsiteY5" fmla="*/ 1470337 h 1472141"/>
                          <a:gd name="connsiteX6" fmla="*/ 1378300 w 1380104"/>
                          <a:gd name="connsiteY6" fmla="*/ 1470337 h 1472141"/>
                          <a:gd name="connsiteX7" fmla="*/ 1378300 w 1380104"/>
                          <a:gd name="connsiteY7" fmla="*/ 1805 h 1472141"/>
                          <a:gd name="connsiteX8" fmla="*/ 1805 w 1380104"/>
                          <a:gd name="connsiteY8" fmla="*/ 1805 h 1472141"/>
                          <a:gd name="connsiteX9" fmla="*/ 1805 w 1380104"/>
                          <a:gd name="connsiteY9" fmla="*/ 1470337 h 14721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380104" h="1472141">
                            <a:moveTo>
                              <a:pt x="1380105" y="1472142"/>
                            </a:moveTo>
                            <a:lnTo>
                              <a:pt x="0" y="1472142"/>
                            </a:lnTo>
                            <a:lnTo>
                              <a:pt x="0" y="0"/>
                            </a:lnTo>
                            <a:lnTo>
                              <a:pt x="1380105" y="0"/>
                            </a:lnTo>
                            <a:lnTo>
                              <a:pt x="1380105" y="1472142"/>
                            </a:lnTo>
                            <a:close/>
                            <a:moveTo>
                              <a:pt x="1805" y="1470337"/>
                            </a:moveTo>
                            <a:lnTo>
                              <a:pt x="1378300" y="1470337"/>
                            </a:lnTo>
                            <a:lnTo>
                              <a:pt x="1378300" y="1805"/>
                            </a:lnTo>
                            <a:lnTo>
                              <a:pt x="1805" y="1805"/>
                            </a:lnTo>
                            <a:lnTo>
                              <a:pt x="1805" y="1470337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0" name="任意多边形: 形状 149">
                        <a:extLst>
                          <a:ext uri="{FF2B5EF4-FFF2-40B4-BE49-F238E27FC236}">
                            <a16:creationId xmlns:a16="http://schemas.microsoft.com/office/drawing/2014/main" id="{8C4F30E2-98D6-A29C-EA81-8424D4FE04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907" y="1381282"/>
                        <a:ext cx="1237988" cy="1360704"/>
                      </a:xfrm>
                      <a:custGeom>
                        <a:avLst/>
                        <a:gdLst>
                          <a:gd name="connsiteX0" fmla="*/ 1237989 w 1237988"/>
                          <a:gd name="connsiteY0" fmla="*/ 1360705 h 1360704"/>
                          <a:gd name="connsiteX1" fmla="*/ 0 w 1237988"/>
                          <a:gd name="connsiteY1" fmla="*/ 1360705 h 1360704"/>
                          <a:gd name="connsiteX2" fmla="*/ 0 w 1237988"/>
                          <a:gd name="connsiteY2" fmla="*/ 0 h 1360704"/>
                          <a:gd name="connsiteX3" fmla="*/ 1237989 w 1237988"/>
                          <a:gd name="connsiteY3" fmla="*/ 0 h 1360704"/>
                          <a:gd name="connsiteX4" fmla="*/ 1237989 w 1237988"/>
                          <a:gd name="connsiteY4" fmla="*/ 1360705 h 1360704"/>
                          <a:gd name="connsiteX5" fmla="*/ 1805 w 1237988"/>
                          <a:gd name="connsiteY5" fmla="*/ 1358900 h 1360704"/>
                          <a:gd name="connsiteX6" fmla="*/ 1236184 w 1237988"/>
                          <a:gd name="connsiteY6" fmla="*/ 1358900 h 1360704"/>
                          <a:gd name="connsiteX7" fmla="*/ 1236184 w 1237988"/>
                          <a:gd name="connsiteY7" fmla="*/ 1805 h 1360704"/>
                          <a:gd name="connsiteX8" fmla="*/ 1805 w 1237988"/>
                          <a:gd name="connsiteY8" fmla="*/ 1805 h 1360704"/>
                          <a:gd name="connsiteX9" fmla="*/ 1805 w 1237988"/>
                          <a:gd name="connsiteY9" fmla="*/ 1358900 h 13607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237988" h="1360704">
                            <a:moveTo>
                              <a:pt x="1237989" y="1360705"/>
                            </a:moveTo>
                            <a:lnTo>
                              <a:pt x="0" y="1360705"/>
                            </a:lnTo>
                            <a:lnTo>
                              <a:pt x="0" y="0"/>
                            </a:lnTo>
                            <a:lnTo>
                              <a:pt x="1237989" y="0"/>
                            </a:lnTo>
                            <a:lnTo>
                              <a:pt x="1237989" y="1360705"/>
                            </a:lnTo>
                            <a:close/>
                            <a:moveTo>
                              <a:pt x="1805" y="1358900"/>
                            </a:moveTo>
                            <a:lnTo>
                              <a:pt x="1236184" y="1358900"/>
                            </a:lnTo>
                            <a:lnTo>
                              <a:pt x="1236184" y="1805"/>
                            </a:lnTo>
                            <a:lnTo>
                              <a:pt x="1805" y="1805"/>
                            </a:lnTo>
                            <a:lnTo>
                              <a:pt x="1805" y="1358900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1" name="任意多边形: 形状 150">
                        <a:extLst>
                          <a:ext uri="{FF2B5EF4-FFF2-40B4-BE49-F238E27FC236}">
                            <a16:creationId xmlns:a16="http://schemas.microsoft.com/office/drawing/2014/main" id="{AC650A81-2FD6-6057-B63C-EC8BC468880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5974" y="1437009"/>
                        <a:ext cx="1095872" cy="1249267"/>
                      </a:xfrm>
                      <a:custGeom>
                        <a:avLst/>
                        <a:gdLst>
                          <a:gd name="connsiteX0" fmla="*/ 1095873 w 1095872"/>
                          <a:gd name="connsiteY0" fmla="*/ 1249268 h 1249267"/>
                          <a:gd name="connsiteX1" fmla="*/ 0 w 1095872"/>
                          <a:gd name="connsiteY1" fmla="*/ 1249268 h 1249267"/>
                          <a:gd name="connsiteX2" fmla="*/ 0 w 1095872"/>
                          <a:gd name="connsiteY2" fmla="*/ 0 h 1249267"/>
                          <a:gd name="connsiteX3" fmla="*/ 1095873 w 1095872"/>
                          <a:gd name="connsiteY3" fmla="*/ 0 h 1249267"/>
                          <a:gd name="connsiteX4" fmla="*/ 1095873 w 1095872"/>
                          <a:gd name="connsiteY4" fmla="*/ 1249268 h 1249267"/>
                          <a:gd name="connsiteX5" fmla="*/ 1805 w 1095872"/>
                          <a:gd name="connsiteY5" fmla="*/ 1247463 h 1249267"/>
                          <a:gd name="connsiteX6" fmla="*/ 1094068 w 1095872"/>
                          <a:gd name="connsiteY6" fmla="*/ 1247463 h 1249267"/>
                          <a:gd name="connsiteX7" fmla="*/ 1094068 w 1095872"/>
                          <a:gd name="connsiteY7" fmla="*/ 1805 h 1249267"/>
                          <a:gd name="connsiteX8" fmla="*/ 1805 w 1095872"/>
                          <a:gd name="connsiteY8" fmla="*/ 1805 h 1249267"/>
                          <a:gd name="connsiteX9" fmla="*/ 1805 w 1095872"/>
                          <a:gd name="connsiteY9" fmla="*/ 1247463 h 12492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95872" h="1249267">
                            <a:moveTo>
                              <a:pt x="1095873" y="1249268"/>
                            </a:moveTo>
                            <a:lnTo>
                              <a:pt x="0" y="1249268"/>
                            </a:lnTo>
                            <a:lnTo>
                              <a:pt x="0" y="0"/>
                            </a:lnTo>
                            <a:lnTo>
                              <a:pt x="1095873" y="0"/>
                            </a:lnTo>
                            <a:lnTo>
                              <a:pt x="1095873" y="1249268"/>
                            </a:lnTo>
                            <a:close/>
                            <a:moveTo>
                              <a:pt x="1805" y="1247463"/>
                            </a:moveTo>
                            <a:lnTo>
                              <a:pt x="1094068" y="1247463"/>
                            </a:lnTo>
                            <a:lnTo>
                              <a:pt x="1094068" y="1805"/>
                            </a:lnTo>
                            <a:lnTo>
                              <a:pt x="1805" y="1805"/>
                            </a:lnTo>
                            <a:lnTo>
                              <a:pt x="1805" y="1247463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2" name="任意多边形: 形状 151">
                        <a:extLst>
                          <a:ext uri="{FF2B5EF4-FFF2-40B4-BE49-F238E27FC236}">
                            <a16:creationId xmlns:a16="http://schemas.microsoft.com/office/drawing/2014/main" id="{F9525F64-A8B4-9652-166A-8ED482DF85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7023" y="1492719"/>
                        <a:ext cx="953756" cy="1137830"/>
                      </a:xfrm>
                      <a:custGeom>
                        <a:avLst/>
                        <a:gdLst>
                          <a:gd name="connsiteX0" fmla="*/ 953757 w 953756"/>
                          <a:gd name="connsiteY0" fmla="*/ 1137831 h 1137830"/>
                          <a:gd name="connsiteX1" fmla="*/ 0 w 953756"/>
                          <a:gd name="connsiteY1" fmla="*/ 1137831 h 1137830"/>
                          <a:gd name="connsiteX2" fmla="*/ 0 w 953756"/>
                          <a:gd name="connsiteY2" fmla="*/ 0 h 1137830"/>
                          <a:gd name="connsiteX3" fmla="*/ 953757 w 953756"/>
                          <a:gd name="connsiteY3" fmla="*/ 0 h 1137830"/>
                          <a:gd name="connsiteX4" fmla="*/ 953757 w 953756"/>
                          <a:gd name="connsiteY4" fmla="*/ 1137831 h 1137830"/>
                          <a:gd name="connsiteX5" fmla="*/ 1805 w 953756"/>
                          <a:gd name="connsiteY5" fmla="*/ 1136026 h 1137830"/>
                          <a:gd name="connsiteX6" fmla="*/ 951952 w 953756"/>
                          <a:gd name="connsiteY6" fmla="*/ 1136026 h 1137830"/>
                          <a:gd name="connsiteX7" fmla="*/ 951952 w 953756"/>
                          <a:gd name="connsiteY7" fmla="*/ 1805 h 1137830"/>
                          <a:gd name="connsiteX8" fmla="*/ 1805 w 953756"/>
                          <a:gd name="connsiteY8" fmla="*/ 1805 h 1137830"/>
                          <a:gd name="connsiteX9" fmla="*/ 1805 w 953756"/>
                          <a:gd name="connsiteY9" fmla="*/ 1136026 h 11378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53756" h="1137830">
                            <a:moveTo>
                              <a:pt x="953757" y="1137831"/>
                            </a:moveTo>
                            <a:lnTo>
                              <a:pt x="0" y="1137831"/>
                            </a:lnTo>
                            <a:lnTo>
                              <a:pt x="0" y="0"/>
                            </a:lnTo>
                            <a:lnTo>
                              <a:pt x="953757" y="0"/>
                            </a:lnTo>
                            <a:lnTo>
                              <a:pt x="953757" y="1137831"/>
                            </a:lnTo>
                            <a:close/>
                            <a:moveTo>
                              <a:pt x="1805" y="1136026"/>
                            </a:moveTo>
                            <a:lnTo>
                              <a:pt x="951952" y="1136026"/>
                            </a:lnTo>
                            <a:lnTo>
                              <a:pt x="951952" y="1805"/>
                            </a:lnTo>
                            <a:lnTo>
                              <a:pt x="1805" y="1805"/>
                            </a:lnTo>
                            <a:lnTo>
                              <a:pt x="1805" y="1136026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3" name="任意多边形: 形状 152">
                        <a:extLst>
                          <a:ext uri="{FF2B5EF4-FFF2-40B4-BE49-F238E27FC236}">
                            <a16:creationId xmlns:a16="http://schemas.microsoft.com/office/drawing/2014/main" id="{D78F5CA0-E4C4-D5C9-250D-756D770E2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090" y="1548446"/>
                        <a:ext cx="811640" cy="1026393"/>
                      </a:xfrm>
                      <a:custGeom>
                        <a:avLst/>
                        <a:gdLst>
                          <a:gd name="connsiteX0" fmla="*/ 811641 w 811640"/>
                          <a:gd name="connsiteY0" fmla="*/ 1026394 h 1026393"/>
                          <a:gd name="connsiteX1" fmla="*/ 0 w 811640"/>
                          <a:gd name="connsiteY1" fmla="*/ 1026394 h 1026393"/>
                          <a:gd name="connsiteX2" fmla="*/ 0 w 811640"/>
                          <a:gd name="connsiteY2" fmla="*/ 0 h 1026393"/>
                          <a:gd name="connsiteX3" fmla="*/ 811641 w 811640"/>
                          <a:gd name="connsiteY3" fmla="*/ 0 h 1026393"/>
                          <a:gd name="connsiteX4" fmla="*/ 811641 w 811640"/>
                          <a:gd name="connsiteY4" fmla="*/ 1026394 h 1026393"/>
                          <a:gd name="connsiteX5" fmla="*/ 1805 w 811640"/>
                          <a:gd name="connsiteY5" fmla="*/ 1024589 h 1026393"/>
                          <a:gd name="connsiteX6" fmla="*/ 809836 w 811640"/>
                          <a:gd name="connsiteY6" fmla="*/ 1024589 h 1026393"/>
                          <a:gd name="connsiteX7" fmla="*/ 809836 w 811640"/>
                          <a:gd name="connsiteY7" fmla="*/ 1805 h 1026393"/>
                          <a:gd name="connsiteX8" fmla="*/ 1805 w 811640"/>
                          <a:gd name="connsiteY8" fmla="*/ 1805 h 1026393"/>
                          <a:gd name="connsiteX9" fmla="*/ 1805 w 811640"/>
                          <a:gd name="connsiteY9" fmla="*/ 1024589 h 10263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11640" h="1026393">
                            <a:moveTo>
                              <a:pt x="811641" y="1026394"/>
                            </a:moveTo>
                            <a:lnTo>
                              <a:pt x="0" y="1026394"/>
                            </a:lnTo>
                            <a:lnTo>
                              <a:pt x="0" y="0"/>
                            </a:lnTo>
                            <a:lnTo>
                              <a:pt x="811641" y="0"/>
                            </a:lnTo>
                            <a:lnTo>
                              <a:pt x="811641" y="1026394"/>
                            </a:lnTo>
                            <a:close/>
                            <a:moveTo>
                              <a:pt x="1805" y="1024589"/>
                            </a:moveTo>
                            <a:lnTo>
                              <a:pt x="809836" y="1024589"/>
                            </a:lnTo>
                            <a:lnTo>
                              <a:pt x="809836" y="1805"/>
                            </a:lnTo>
                            <a:lnTo>
                              <a:pt x="1805" y="1805"/>
                            </a:lnTo>
                            <a:lnTo>
                              <a:pt x="1805" y="1024589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54" name="任意多边形: 形状 153">
                        <a:extLst>
                          <a:ext uri="{FF2B5EF4-FFF2-40B4-BE49-F238E27FC236}">
                            <a16:creationId xmlns:a16="http://schemas.microsoft.com/office/drawing/2014/main" id="{8658FFA1-F834-165C-AD02-7C5D9E59D03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9139" y="1604156"/>
                        <a:ext cx="669524" cy="914956"/>
                      </a:xfrm>
                      <a:custGeom>
                        <a:avLst/>
                        <a:gdLst>
                          <a:gd name="connsiteX0" fmla="*/ 669525 w 669524"/>
                          <a:gd name="connsiteY0" fmla="*/ 914957 h 914956"/>
                          <a:gd name="connsiteX1" fmla="*/ 0 w 669524"/>
                          <a:gd name="connsiteY1" fmla="*/ 914957 h 914956"/>
                          <a:gd name="connsiteX2" fmla="*/ 0 w 669524"/>
                          <a:gd name="connsiteY2" fmla="*/ 0 h 914956"/>
                          <a:gd name="connsiteX3" fmla="*/ 669525 w 669524"/>
                          <a:gd name="connsiteY3" fmla="*/ 0 h 914956"/>
                          <a:gd name="connsiteX4" fmla="*/ 669525 w 669524"/>
                          <a:gd name="connsiteY4" fmla="*/ 914957 h 914956"/>
                          <a:gd name="connsiteX5" fmla="*/ 1805 w 669524"/>
                          <a:gd name="connsiteY5" fmla="*/ 913152 h 914956"/>
                          <a:gd name="connsiteX6" fmla="*/ 667720 w 669524"/>
                          <a:gd name="connsiteY6" fmla="*/ 913152 h 914956"/>
                          <a:gd name="connsiteX7" fmla="*/ 667720 w 669524"/>
                          <a:gd name="connsiteY7" fmla="*/ 1805 h 914956"/>
                          <a:gd name="connsiteX8" fmla="*/ 1805 w 669524"/>
                          <a:gd name="connsiteY8" fmla="*/ 1805 h 914956"/>
                          <a:gd name="connsiteX9" fmla="*/ 1805 w 669524"/>
                          <a:gd name="connsiteY9" fmla="*/ 913152 h 914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69524" h="914956">
                            <a:moveTo>
                              <a:pt x="669525" y="914957"/>
                            </a:moveTo>
                            <a:lnTo>
                              <a:pt x="0" y="914957"/>
                            </a:lnTo>
                            <a:lnTo>
                              <a:pt x="0" y="0"/>
                            </a:lnTo>
                            <a:lnTo>
                              <a:pt x="669525" y="0"/>
                            </a:lnTo>
                            <a:lnTo>
                              <a:pt x="669525" y="914957"/>
                            </a:lnTo>
                            <a:close/>
                            <a:moveTo>
                              <a:pt x="1805" y="913152"/>
                            </a:moveTo>
                            <a:lnTo>
                              <a:pt x="667720" y="913152"/>
                            </a:lnTo>
                            <a:lnTo>
                              <a:pt x="667720" y="1805"/>
                            </a:lnTo>
                            <a:lnTo>
                              <a:pt x="1805" y="1805"/>
                            </a:lnTo>
                            <a:lnTo>
                              <a:pt x="1805" y="913152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42" name="任意多边形: 形状 141">
                      <a:extLst>
                        <a:ext uri="{FF2B5EF4-FFF2-40B4-BE49-F238E27FC236}">
                          <a16:creationId xmlns:a16="http://schemas.microsoft.com/office/drawing/2014/main" id="{5466AC94-6F2B-9894-4166-F58B5D03C1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3997" y="2459785"/>
                      <a:ext cx="644962" cy="506880"/>
                    </a:xfrm>
                    <a:custGeom>
                      <a:avLst/>
                      <a:gdLst>
                        <a:gd name="connsiteX0" fmla="*/ 642229 w 644962"/>
                        <a:gd name="connsiteY0" fmla="*/ 506880 h 506880"/>
                        <a:gd name="connsiteX1" fmla="*/ 640568 w 644962"/>
                        <a:gd name="connsiteY1" fmla="*/ 506303 h 506880"/>
                        <a:gd name="connsiteX2" fmla="*/ 1037 w 644962"/>
                        <a:gd name="connsiteY2" fmla="*/ 4845 h 506880"/>
                        <a:gd name="connsiteX3" fmla="*/ 586 w 644962"/>
                        <a:gd name="connsiteY3" fmla="*/ 1037 h 506880"/>
                        <a:gd name="connsiteX4" fmla="*/ 4394 w 644962"/>
                        <a:gd name="connsiteY4" fmla="*/ 586 h 506880"/>
                        <a:gd name="connsiteX5" fmla="*/ 643925 w 644962"/>
                        <a:gd name="connsiteY5" fmla="*/ 502062 h 506880"/>
                        <a:gd name="connsiteX6" fmla="*/ 644376 w 644962"/>
                        <a:gd name="connsiteY6" fmla="*/ 505869 h 506880"/>
                        <a:gd name="connsiteX7" fmla="*/ 642229 w 644962"/>
                        <a:gd name="connsiteY7" fmla="*/ 506880 h 506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62" h="506880">
                          <a:moveTo>
                            <a:pt x="642229" y="506880"/>
                          </a:moveTo>
                          <a:cubicBezTo>
                            <a:pt x="641651" y="506880"/>
                            <a:pt x="641056" y="506700"/>
                            <a:pt x="640568" y="506303"/>
                          </a:cubicBezTo>
                          <a:lnTo>
                            <a:pt x="1037" y="4845"/>
                          </a:lnTo>
                          <a:cubicBezTo>
                            <a:pt x="-136" y="3924"/>
                            <a:pt x="-353" y="2228"/>
                            <a:pt x="586" y="1037"/>
                          </a:cubicBezTo>
                          <a:cubicBezTo>
                            <a:pt x="1506" y="-136"/>
                            <a:pt x="3221" y="-353"/>
                            <a:pt x="4394" y="586"/>
                          </a:cubicBezTo>
                          <a:lnTo>
                            <a:pt x="643925" y="502062"/>
                          </a:lnTo>
                          <a:cubicBezTo>
                            <a:pt x="645098" y="502982"/>
                            <a:pt x="645315" y="504678"/>
                            <a:pt x="644376" y="505869"/>
                          </a:cubicBezTo>
                          <a:cubicBezTo>
                            <a:pt x="643817" y="506519"/>
                            <a:pt x="643023" y="506880"/>
                            <a:pt x="642229" y="506880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3" name="任意多边形: 形状 142">
                      <a:extLst>
                        <a:ext uri="{FF2B5EF4-FFF2-40B4-BE49-F238E27FC236}">
                          <a16:creationId xmlns:a16="http://schemas.microsoft.com/office/drawing/2014/main" id="{C236F116-E80D-EE04-57D3-01CECA04E0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69" y="2459775"/>
                      <a:ext cx="644946" cy="506890"/>
                    </a:xfrm>
                    <a:custGeom>
                      <a:avLst/>
                      <a:gdLst>
                        <a:gd name="connsiteX0" fmla="*/ 2708 w 644946"/>
                        <a:gd name="connsiteY0" fmla="*/ 506890 h 506890"/>
                        <a:gd name="connsiteX1" fmla="*/ 578 w 644946"/>
                        <a:gd name="connsiteY1" fmla="*/ 505862 h 506890"/>
                        <a:gd name="connsiteX2" fmla="*/ 1029 w 644946"/>
                        <a:gd name="connsiteY2" fmla="*/ 502054 h 506890"/>
                        <a:gd name="connsiteX3" fmla="*/ 640561 w 644946"/>
                        <a:gd name="connsiteY3" fmla="*/ 578 h 506890"/>
                        <a:gd name="connsiteX4" fmla="*/ 644369 w 644946"/>
                        <a:gd name="connsiteY4" fmla="*/ 1029 h 506890"/>
                        <a:gd name="connsiteX5" fmla="*/ 643917 w 644946"/>
                        <a:gd name="connsiteY5" fmla="*/ 4837 h 506890"/>
                        <a:gd name="connsiteX6" fmla="*/ 4386 w 644946"/>
                        <a:gd name="connsiteY6" fmla="*/ 506313 h 506890"/>
                        <a:gd name="connsiteX7" fmla="*/ 2708 w 644946"/>
                        <a:gd name="connsiteY7" fmla="*/ 506890 h 506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46" h="506890">
                          <a:moveTo>
                            <a:pt x="2708" y="506890"/>
                          </a:moveTo>
                          <a:cubicBezTo>
                            <a:pt x="1896" y="506890"/>
                            <a:pt x="1102" y="506530"/>
                            <a:pt x="578" y="505862"/>
                          </a:cubicBezTo>
                          <a:cubicBezTo>
                            <a:pt x="-342" y="504689"/>
                            <a:pt x="-144" y="502992"/>
                            <a:pt x="1029" y="502054"/>
                          </a:cubicBezTo>
                          <a:lnTo>
                            <a:pt x="640561" y="578"/>
                          </a:lnTo>
                          <a:cubicBezTo>
                            <a:pt x="641734" y="-342"/>
                            <a:pt x="643430" y="-144"/>
                            <a:pt x="644369" y="1029"/>
                          </a:cubicBezTo>
                          <a:cubicBezTo>
                            <a:pt x="645289" y="2203"/>
                            <a:pt x="645090" y="3899"/>
                            <a:pt x="643917" y="4837"/>
                          </a:cubicBezTo>
                          <a:lnTo>
                            <a:pt x="4386" y="506313"/>
                          </a:lnTo>
                          <a:cubicBezTo>
                            <a:pt x="3881" y="506710"/>
                            <a:pt x="3303" y="506890"/>
                            <a:pt x="2708" y="506890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4" name="任意多边形: 形状 143">
                      <a:extLst>
                        <a:ext uri="{FF2B5EF4-FFF2-40B4-BE49-F238E27FC236}">
                          <a16:creationId xmlns:a16="http://schemas.microsoft.com/office/drawing/2014/main" id="{EDE7761E-607D-1C57-6842-EEB55AA7F3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4004" y="1156602"/>
                      <a:ext cx="644928" cy="506890"/>
                    </a:xfrm>
                    <a:custGeom>
                      <a:avLst/>
                      <a:gdLst>
                        <a:gd name="connsiteX0" fmla="*/ 2708 w 644928"/>
                        <a:gd name="connsiteY0" fmla="*/ 506890 h 506890"/>
                        <a:gd name="connsiteX1" fmla="*/ 578 w 644928"/>
                        <a:gd name="connsiteY1" fmla="*/ 505862 h 506890"/>
                        <a:gd name="connsiteX2" fmla="*/ 1029 w 644928"/>
                        <a:gd name="connsiteY2" fmla="*/ 502054 h 506890"/>
                        <a:gd name="connsiteX3" fmla="*/ 640543 w 644928"/>
                        <a:gd name="connsiteY3" fmla="*/ 578 h 506890"/>
                        <a:gd name="connsiteX4" fmla="*/ 644351 w 644928"/>
                        <a:gd name="connsiteY4" fmla="*/ 1029 h 506890"/>
                        <a:gd name="connsiteX5" fmla="*/ 643899 w 644928"/>
                        <a:gd name="connsiteY5" fmla="*/ 4837 h 506890"/>
                        <a:gd name="connsiteX6" fmla="*/ 4368 w 644928"/>
                        <a:gd name="connsiteY6" fmla="*/ 506313 h 506890"/>
                        <a:gd name="connsiteX7" fmla="*/ 2708 w 644928"/>
                        <a:gd name="connsiteY7" fmla="*/ 506890 h 506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28" h="506890">
                          <a:moveTo>
                            <a:pt x="2708" y="506890"/>
                          </a:moveTo>
                          <a:cubicBezTo>
                            <a:pt x="1896" y="506890"/>
                            <a:pt x="1102" y="506530"/>
                            <a:pt x="578" y="505862"/>
                          </a:cubicBezTo>
                          <a:cubicBezTo>
                            <a:pt x="-342" y="504689"/>
                            <a:pt x="-144" y="502992"/>
                            <a:pt x="1029" y="502054"/>
                          </a:cubicBezTo>
                          <a:lnTo>
                            <a:pt x="640543" y="578"/>
                          </a:lnTo>
                          <a:cubicBezTo>
                            <a:pt x="641716" y="-342"/>
                            <a:pt x="643430" y="-144"/>
                            <a:pt x="644351" y="1029"/>
                          </a:cubicBezTo>
                          <a:cubicBezTo>
                            <a:pt x="645271" y="2202"/>
                            <a:pt x="645072" y="3899"/>
                            <a:pt x="643899" y="4837"/>
                          </a:cubicBezTo>
                          <a:lnTo>
                            <a:pt x="4368" y="506313"/>
                          </a:lnTo>
                          <a:cubicBezTo>
                            <a:pt x="3881" y="506692"/>
                            <a:pt x="3285" y="506890"/>
                            <a:pt x="2708" y="506890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5" name="任意多边形: 形状 144">
                      <a:extLst>
                        <a:ext uri="{FF2B5EF4-FFF2-40B4-BE49-F238E27FC236}">
                          <a16:creationId xmlns:a16="http://schemas.microsoft.com/office/drawing/2014/main" id="{A3E447EF-A210-FA9A-12DE-088C097DB65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69" y="1156594"/>
                      <a:ext cx="644936" cy="506898"/>
                    </a:xfrm>
                    <a:custGeom>
                      <a:avLst/>
                      <a:gdLst>
                        <a:gd name="connsiteX0" fmla="*/ 642221 w 644936"/>
                        <a:gd name="connsiteY0" fmla="*/ 506898 h 506898"/>
                        <a:gd name="connsiteX1" fmla="*/ 640561 w 644936"/>
                        <a:gd name="connsiteY1" fmla="*/ 506321 h 506898"/>
                        <a:gd name="connsiteX2" fmla="*/ 1029 w 644936"/>
                        <a:gd name="connsiteY2" fmla="*/ 4845 h 506898"/>
                        <a:gd name="connsiteX3" fmla="*/ 578 w 644936"/>
                        <a:gd name="connsiteY3" fmla="*/ 1037 h 506898"/>
                        <a:gd name="connsiteX4" fmla="*/ 4386 w 644936"/>
                        <a:gd name="connsiteY4" fmla="*/ 586 h 506898"/>
                        <a:gd name="connsiteX5" fmla="*/ 643899 w 644936"/>
                        <a:gd name="connsiteY5" fmla="*/ 502044 h 506898"/>
                        <a:gd name="connsiteX6" fmla="*/ 644351 w 644936"/>
                        <a:gd name="connsiteY6" fmla="*/ 505851 h 506898"/>
                        <a:gd name="connsiteX7" fmla="*/ 642221 w 644936"/>
                        <a:gd name="connsiteY7" fmla="*/ 506898 h 506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36" h="506898">
                          <a:moveTo>
                            <a:pt x="642221" y="506898"/>
                          </a:moveTo>
                          <a:cubicBezTo>
                            <a:pt x="641644" y="506898"/>
                            <a:pt x="641048" y="506718"/>
                            <a:pt x="640561" y="506321"/>
                          </a:cubicBezTo>
                          <a:lnTo>
                            <a:pt x="1029" y="4845"/>
                          </a:lnTo>
                          <a:cubicBezTo>
                            <a:pt x="-144" y="3925"/>
                            <a:pt x="-342" y="2228"/>
                            <a:pt x="578" y="1037"/>
                          </a:cubicBezTo>
                          <a:cubicBezTo>
                            <a:pt x="1499" y="-136"/>
                            <a:pt x="3195" y="-353"/>
                            <a:pt x="4386" y="586"/>
                          </a:cubicBezTo>
                          <a:lnTo>
                            <a:pt x="643899" y="502044"/>
                          </a:lnTo>
                          <a:cubicBezTo>
                            <a:pt x="645072" y="502964"/>
                            <a:pt x="645289" y="504660"/>
                            <a:pt x="644351" y="505851"/>
                          </a:cubicBezTo>
                          <a:cubicBezTo>
                            <a:pt x="643827" y="506537"/>
                            <a:pt x="643033" y="506898"/>
                            <a:pt x="642221" y="506898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46" name="任意多边形: 形状 145">
                      <a:extLst>
                        <a:ext uri="{FF2B5EF4-FFF2-40B4-BE49-F238E27FC236}">
                          <a16:creationId xmlns:a16="http://schemas.microsoft.com/office/drawing/2014/main" id="{AC56B096-F244-78E8-866B-5AD021D474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9303" y="1658981"/>
                      <a:ext cx="529213" cy="805324"/>
                    </a:xfrm>
                    <a:custGeom>
                      <a:avLst/>
                      <a:gdLst>
                        <a:gd name="connsiteX0" fmla="*/ 529213 w 529213"/>
                        <a:gd name="connsiteY0" fmla="*/ 805324 h 805324"/>
                        <a:gd name="connsiteX1" fmla="*/ 0 w 529213"/>
                        <a:gd name="connsiteY1" fmla="*/ 805324 h 805324"/>
                        <a:gd name="connsiteX2" fmla="*/ 0 w 529213"/>
                        <a:gd name="connsiteY2" fmla="*/ 0 h 805324"/>
                        <a:gd name="connsiteX3" fmla="*/ 529213 w 529213"/>
                        <a:gd name="connsiteY3" fmla="*/ 0 h 805324"/>
                        <a:gd name="connsiteX4" fmla="*/ 529213 w 529213"/>
                        <a:gd name="connsiteY4" fmla="*/ 805324 h 805324"/>
                        <a:gd name="connsiteX5" fmla="*/ 3609 w 529213"/>
                        <a:gd name="connsiteY5" fmla="*/ 801715 h 805324"/>
                        <a:gd name="connsiteX6" fmla="*/ 525604 w 529213"/>
                        <a:gd name="connsiteY6" fmla="*/ 801715 h 805324"/>
                        <a:gd name="connsiteX7" fmla="*/ 525604 w 529213"/>
                        <a:gd name="connsiteY7" fmla="*/ 3609 h 805324"/>
                        <a:gd name="connsiteX8" fmla="*/ 3609 w 529213"/>
                        <a:gd name="connsiteY8" fmla="*/ 3609 h 805324"/>
                        <a:gd name="connsiteX9" fmla="*/ 3609 w 529213"/>
                        <a:gd name="connsiteY9" fmla="*/ 801715 h 805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29213" h="805324">
                          <a:moveTo>
                            <a:pt x="529213" y="805324"/>
                          </a:moveTo>
                          <a:lnTo>
                            <a:pt x="0" y="805324"/>
                          </a:lnTo>
                          <a:lnTo>
                            <a:pt x="0" y="0"/>
                          </a:lnTo>
                          <a:lnTo>
                            <a:pt x="529213" y="0"/>
                          </a:lnTo>
                          <a:lnTo>
                            <a:pt x="529213" y="805324"/>
                          </a:lnTo>
                          <a:close/>
                          <a:moveTo>
                            <a:pt x="3609" y="801715"/>
                          </a:moveTo>
                          <a:lnTo>
                            <a:pt x="525604" y="801715"/>
                          </a:lnTo>
                          <a:lnTo>
                            <a:pt x="525604" y="3609"/>
                          </a:lnTo>
                          <a:lnTo>
                            <a:pt x="3609" y="3609"/>
                          </a:lnTo>
                          <a:lnTo>
                            <a:pt x="3609" y="801715"/>
                          </a:ln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134" name="任意多边形: 形状 133">
                  <a:extLst>
                    <a:ext uri="{FF2B5EF4-FFF2-40B4-BE49-F238E27FC236}">
                      <a16:creationId xmlns:a16="http://schemas.microsoft.com/office/drawing/2014/main" id="{5AA02A47-7E3B-7D6F-4B58-B47E0D5576E2}"/>
                    </a:ext>
                  </a:extLst>
                </p:cNvPr>
                <p:cNvSpPr/>
                <p:nvPr/>
              </p:nvSpPr>
              <p:spPr>
                <a:xfrm rot="18000000">
                  <a:off x="3543498" y="2392572"/>
                  <a:ext cx="451548" cy="246206"/>
                </a:xfrm>
                <a:custGeom>
                  <a:avLst/>
                  <a:gdLst>
                    <a:gd name="connsiteX0" fmla="*/ 7820910 w 10800000"/>
                    <a:gd name="connsiteY0" fmla="*/ 982170 h 2014019"/>
                    <a:gd name="connsiteX1" fmla="*/ 5400000 w 10800000"/>
                    <a:gd name="connsiteY1" fmla="*/ 0 h 2014019"/>
                    <a:gd name="connsiteX2" fmla="*/ 2979090 w 10800000"/>
                    <a:gd name="connsiteY2" fmla="*/ 982170 h 2014019"/>
                    <a:gd name="connsiteX3" fmla="*/ 0 w 10800000"/>
                    <a:gd name="connsiteY3" fmla="*/ 1007010 h 2014019"/>
                    <a:gd name="connsiteX4" fmla="*/ 2979090 w 10800000"/>
                    <a:gd name="connsiteY4" fmla="*/ 1031850 h 2014019"/>
                    <a:gd name="connsiteX5" fmla="*/ 5400000 w 10800000"/>
                    <a:gd name="connsiteY5" fmla="*/ 2014020 h 2014019"/>
                    <a:gd name="connsiteX6" fmla="*/ 7820910 w 10800000"/>
                    <a:gd name="connsiteY6" fmla="*/ 1031850 h 2014019"/>
                    <a:gd name="connsiteX7" fmla="*/ 10800000 w 10800000"/>
                    <a:gd name="connsiteY7" fmla="*/ 1007010 h 2014019"/>
                    <a:gd name="connsiteX8" fmla="*/ 7820910 w 10800000"/>
                    <a:gd name="connsiteY8" fmla="*/ 982170 h 2014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0000" h="2014019">
                      <a:moveTo>
                        <a:pt x="7820910" y="982170"/>
                      </a:moveTo>
                      <a:cubicBezTo>
                        <a:pt x="6702300" y="947250"/>
                        <a:pt x="5400000" y="713970"/>
                        <a:pt x="5400000" y="0"/>
                      </a:cubicBezTo>
                      <a:cubicBezTo>
                        <a:pt x="5400000" y="713970"/>
                        <a:pt x="4097700" y="947250"/>
                        <a:pt x="2979090" y="982170"/>
                      </a:cubicBezTo>
                      <a:cubicBezTo>
                        <a:pt x="2234610" y="1005390"/>
                        <a:pt x="0" y="1007010"/>
                        <a:pt x="0" y="1007010"/>
                      </a:cubicBezTo>
                      <a:cubicBezTo>
                        <a:pt x="0" y="1007010"/>
                        <a:pt x="2234610" y="1008630"/>
                        <a:pt x="2979090" y="1031850"/>
                      </a:cubicBezTo>
                      <a:cubicBezTo>
                        <a:pt x="4097700" y="1066680"/>
                        <a:pt x="5400000" y="1300050"/>
                        <a:pt x="5400000" y="2014020"/>
                      </a:cubicBezTo>
                      <a:cubicBezTo>
                        <a:pt x="5400000" y="1300050"/>
                        <a:pt x="6702300" y="1066770"/>
                        <a:pt x="7820910" y="1031850"/>
                      </a:cubicBezTo>
                      <a:cubicBezTo>
                        <a:pt x="8565300" y="1008630"/>
                        <a:pt x="10800000" y="1007010"/>
                        <a:pt x="10800000" y="1007010"/>
                      </a:cubicBezTo>
                      <a:cubicBezTo>
                        <a:pt x="10800000" y="1007010"/>
                        <a:pt x="8565390" y="1005390"/>
                        <a:pt x="7820910" y="9821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8993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135" name="任意多边形: 形状 134">
                  <a:extLst>
                    <a:ext uri="{FF2B5EF4-FFF2-40B4-BE49-F238E27FC236}">
                      <a16:creationId xmlns:a16="http://schemas.microsoft.com/office/drawing/2014/main" id="{C9593E72-E3A0-E186-6966-A1051BDF1E57}"/>
                    </a:ext>
                  </a:extLst>
                </p:cNvPr>
                <p:cNvSpPr/>
                <p:nvPr/>
              </p:nvSpPr>
              <p:spPr>
                <a:xfrm rot="14400000">
                  <a:off x="1319062" y="3013760"/>
                  <a:ext cx="451548" cy="246206"/>
                </a:xfrm>
                <a:custGeom>
                  <a:avLst/>
                  <a:gdLst>
                    <a:gd name="connsiteX0" fmla="*/ 7820910 w 10800000"/>
                    <a:gd name="connsiteY0" fmla="*/ 982170 h 2014019"/>
                    <a:gd name="connsiteX1" fmla="*/ 5400000 w 10800000"/>
                    <a:gd name="connsiteY1" fmla="*/ 0 h 2014019"/>
                    <a:gd name="connsiteX2" fmla="*/ 2979090 w 10800000"/>
                    <a:gd name="connsiteY2" fmla="*/ 982170 h 2014019"/>
                    <a:gd name="connsiteX3" fmla="*/ 0 w 10800000"/>
                    <a:gd name="connsiteY3" fmla="*/ 1007010 h 2014019"/>
                    <a:gd name="connsiteX4" fmla="*/ 2979090 w 10800000"/>
                    <a:gd name="connsiteY4" fmla="*/ 1031850 h 2014019"/>
                    <a:gd name="connsiteX5" fmla="*/ 5400000 w 10800000"/>
                    <a:gd name="connsiteY5" fmla="*/ 2014020 h 2014019"/>
                    <a:gd name="connsiteX6" fmla="*/ 7820910 w 10800000"/>
                    <a:gd name="connsiteY6" fmla="*/ 1031850 h 2014019"/>
                    <a:gd name="connsiteX7" fmla="*/ 10800000 w 10800000"/>
                    <a:gd name="connsiteY7" fmla="*/ 1007010 h 2014019"/>
                    <a:gd name="connsiteX8" fmla="*/ 7820910 w 10800000"/>
                    <a:gd name="connsiteY8" fmla="*/ 982170 h 2014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0000" h="2014019">
                      <a:moveTo>
                        <a:pt x="7820910" y="982170"/>
                      </a:moveTo>
                      <a:cubicBezTo>
                        <a:pt x="6702300" y="947250"/>
                        <a:pt x="5400000" y="713970"/>
                        <a:pt x="5400000" y="0"/>
                      </a:cubicBezTo>
                      <a:cubicBezTo>
                        <a:pt x="5400000" y="713970"/>
                        <a:pt x="4097700" y="947250"/>
                        <a:pt x="2979090" y="982170"/>
                      </a:cubicBezTo>
                      <a:cubicBezTo>
                        <a:pt x="2234610" y="1005390"/>
                        <a:pt x="0" y="1007010"/>
                        <a:pt x="0" y="1007010"/>
                      </a:cubicBezTo>
                      <a:cubicBezTo>
                        <a:pt x="0" y="1007010"/>
                        <a:pt x="2234610" y="1008630"/>
                        <a:pt x="2979090" y="1031850"/>
                      </a:cubicBezTo>
                      <a:cubicBezTo>
                        <a:pt x="4097700" y="1066680"/>
                        <a:pt x="5400000" y="1300050"/>
                        <a:pt x="5400000" y="2014020"/>
                      </a:cubicBezTo>
                      <a:cubicBezTo>
                        <a:pt x="5400000" y="1300050"/>
                        <a:pt x="6702300" y="1066770"/>
                        <a:pt x="7820910" y="1031850"/>
                      </a:cubicBezTo>
                      <a:cubicBezTo>
                        <a:pt x="8565300" y="1008630"/>
                        <a:pt x="10800000" y="1007010"/>
                        <a:pt x="10800000" y="1007010"/>
                      </a:cubicBezTo>
                      <a:cubicBezTo>
                        <a:pt x="10800000" y="1007010"/>
                        <a:pt x="8565390" y="1005390"/>
                        <a:pt x="7820910" y="9821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8993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/>
                </a:p>
              </p:txBody>
            </p:sp>
          </p:grpSp>
        </p:grpSp>
        <p:sp>
          <p:nvSpPr>
            <p:cNvPr id="127" name="矩形 126">
              <a:extLst>
                <a:ext uri="{FF2B5EF4-FFF2-40B4-BE49-F238E27FC236}">
                  <a16:creationId xmlns:a16="http://schemas.microsoft.com/office/drawing/2014/main" id="{223CFD6F-E47C-EB37-66B6-1520E0065C46}"/>
                </a:ext>
              </a:extLst>
            </p:cNvPr>
            <p:cNvSpPr/>
            <p:nvPr/>
          </p:nvSpPr>
          <p:spPr>
            <a:xfrm>
              <a:off x="9497818" y="2086713"/>
              <a:ext cx="1521956" cy="3326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28" name="文本框 127">
            <a:extLst>
              <a:ext uri="{FF2B5EF4-FFF2-40B4-BE49-F238E27FC236}">
                <a16:creationId xmlns:a16="http://schemas.microsoft.com/office/drawing/2014/main" id="{32FE994E-E66A-3A2B-92C8-E3D463A7C51A}"/>
              </a:ext>
            </a:extLst>
          </p:cNvPr>
          <p:cNvSpPr txBox="1"/>
          <p:nvPr/>
        </p:nvSpPr>
        <p:spPr>
          <a:xfrm>
            <a:off x="9453127" y="2078089"/>
            <a:ext cx="161133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OFFICIATING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DB8476FF-0EB5-0ADA-F5FE-51AED4BBFBE5}"/>
              </a:ext>
            </a:extLst>
          </p:cNvPr>
          <p:cNvGrpSpPr/>
          <p:nvPr/>
        </p:nvGrpSpPr>
        <p:grpSpPr>
          <a:xfrm>
            <a:off x="4548231" y="1928571"/>
            <a:ext cx="3169920" cy="3679948"/>
            <a:chOff x="4548231" y="1928571"/>
            <a:chExt cx="3169920" cy="3679948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D17BD4CD-DC93-393A-C7A6-E831B26A4BE5}"/>
                </a:ext>
              </a:extLst>
            </p:cNvPr>
            <p:cNvGrpSpPr/>
            <p:nvPr/>
          </p:nvGrpSpPr>
          <p:grpSpPr>
            <a:xfrm>
              <a:off x="4548231" y="1928571"/>
              <a:ext cx="3169920" cy="3679948"/>
              <a:chOff x="4548231" y="1928571"/>
              <a:chExt cx="3169920" cy="3679948"/>
            </a:xfrm>
          </p:grpSpPr>
          <p:sp>
            <p:nvSpPr>
              <p:cNvPr id="88" name="矩形 87">
                <a:extLst>
                  <a:ext uri="{FF2B5EF4-FFF2-40B4-BE49-F238E27FC236}">
                    <a16:creationId xmlns:a16="http://schemas.microsoft.com/office/drawing/2014/main" id="{6E9BDEB5-4A74-422B-EC5B-99A8E2CE43E6}"/>
                  </a:ext>
                </a:extLst>
              </p:cNvPr>
              <p:cNvSpPr/>
              <p:nvPr/>
            </p:nvSpPr>
            <p:spPr>
              <a:xfrm>
                <a:off x="4548231" y="1928571"/>
                <a:ext cx="3169920" cy="3679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9" name="矩形 88">
                <a:extLst>
                  <a:ext uri="{FF2B5EF4-FFF2-40B4-BE49-F238E27FC236}">
                    <a16:creationId xmlns:a16="http://schemas.microsoft.com/office/drawing/2014/main" id="{03D71E69-701D-C4BA-7E53-87DEF0ED0E7E}"/>
                  </a:ext>
                </a:extLst>
              </p:cNvPr>
              <p:cNvSpPr/>
              <p:nvPr/>
            </p:nvSpPr>
            <p:spPr>
              <a:xfrm>
                <a:off x="4690471" y="5041391"/>
                <a:ext cx="2854960" cy="45215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96" name="组合 95">
                <a:extLst>
                  <a:ext uri="{FF2B5EF4-FFF2-40B4-BE49-F238E27FC236}">
                    <a16:creationId xmlns:a16="http://schemas.microsoft.com/office/drawing/2014/main" id="{EF5C29A2-42B5-4BF2-0F23-6F9052BFB29A}"/>
                  </a:ext>
                </a:extLst>
              </p:cNvPr>
              <p:cNvGrpSpPr/>
              <p:nvPr/>
            </p:nvGrpSpPr>
            <p:grpSpPr>
              <a:xfrm>
                <a:off x="4690471" y="2289901"/>
                <a:ext cx="2854961" cy="2636513"/>
                <a:chOff x="1158240" y="2289901"/>
                <a:chExt cx="2854961" cy="2636513"/>
              </a:xfrm>
            </p:grpSpPr>
            <p:grpSp>
              <p:nvGrpSpPr>
                <p:cNvPr id="97" name="组合 96">
                  <a:extLst>
                    <a:ext uri="{FF2B5EF4-FFF2-40B4-BE49-F238E27FC236}">
                      <a16:creationId xmlns:a16="http://schemas.microsoft.com/office/drawing/2014/main" id="{E4DFC34E-BB9C-1E86-53B1-2BBF1AD8E3F3}"/>
                    </a:ext>
                  </a:extLst>
                </p:cNvPr>
                <p:cNvGrpSpPr/>
                <p:nvPr/>
              </p:nvGrpSpPr>
              <p:grpSpPr>
                <a:xfrm>
                  <a:off x="1158240" y="2495740"/>
                  <a:ext cx="2854961" cy="2430674"/>
                  <a:chOff x="1158240" y="2495740"/>
                  <a:chExt cx="2854961" cy="2430674"/>
                </a:xfrm>
              </p:grpSpPr>
              <p:grpSp>
                <p:nvGrpSpPr>
                  <p:cNvPr id="100" name="组合 99">
                    <a:extLst>
                      <a:ext uri="{FF2B5EF4-FFF2-40B4-BE49-F238E27FC236}">
                        <a16:creationId xmlns:a16="http://schemas.microsoft.com/office/drawing/2014/main" id="{347DBC4F-60C5-3DBE-0192-8967E8F80506}"/>
                      </a:ext>
                    </a:extLst>
                  </p:cNvPr>
                  <p:cNvGrpSpPr/>
                  <p:nvPr/>
                </p:nvGrpSpPr>
                <p:grpSpPr>
                  <a:xfrm>
                    <a:off x="1158240" y="2499582"/>
                    <a:ext cx="2854960" cy="2426832"/>
                    <a:chOff x="1158240" y="2499582"/>
                    <a:chExt cx="2854960" cy="2426832"/>
                  </a:xfrm>
                </p:grpSpPr>
                <p:sp>
                  <p:nvSpPr>
                    <p:cNvPr id="121" name="矩形 120">
                      <a:extLst>
                        <a:ext uri="{FF2B5EF4-FFF2-40B4-BE49-F238E27FC236}">
                          <a16:creationId xmlns:a16="http://schemas.microsoft.com/office/drawing/2014/main" id="{25DA7DCC-5972-3006-F2C9-46C0137F70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8240" y="2503424"/>
                      <a:ext cx="2854960" cy="242299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>
                      <a:noAutofit/>
                    </a:bodyPr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122" name="任意多边形: 形状 121">
                      <a:extLst>
                        <a:ext uri="{FF2B5EF4-FFF2-40B4-BE49-F238E27FC236}">
                          <a16:creationId xmlns:a16="http://schemas.microsoft.com/office/drawing/2014/main" id="{AA5D1A42-01E2-9342-80E2-8BFC4A2748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8240" y="2499582"/>
                      <a:ext cx="2854960" cy="2426832"/>
                    </a:xfrm>
                    <a:custGeom>
                      <a:avLst/>
                      <a:gdLst>
                        <a:gd name="connsiteX0" fmla="*/ 2854960 w 2854960"/>
                        <a:gd name="connsiteY0" fmla="*/ 2337306 h 2426832"/>
                        <a:gd name="connsiteX1" fmla="*/ 2854960 w 2854960"/>
                        <a:gd name="connsiteY1" fmla="*/ 2426832 h 2426832"/>
                        <a:gd name="connsiteX2" fmla="*/ 2765434 w 2854960"/>
                        <a:gd name="connsiteY2" fmla="*/ 2426832 h 2426832"/>
                        <a:gd name="connsiteX3" fmla="*/ 2854960 w 2854960"/>
                        <a:gd name="connsiteY3" fmla="*/ 2337306 h 2426832"/>
                        <a:gd name="connsiteX4" fmla="*/ 0 w 2854960"/>
                        <a:gd name="connsiteY4" fmla="*/ 2337306 h 2426832"/>
                        <a:gd name="connsiteX5" fmla="*/ 89526 w 2854960"/>
                        <a:gd name="connsiteY5" fmla="*/ 2426832 h 2426832"/>
                        <a:gd name="connsiteX6" fmla="*/ 0 w 2854960"/>
                        <a:gd name="connsiteY6" fmla="*/ 2426832 h 2426832"/>
                        <a:gd name="connsiteX7" fmla="*/ 2765434 w 2854960"/>
                        <a:gd name="connsiteY7" fmla="*/ 0 h 2426832"/>
                        <a:gd name="connsiteX8" fmla="*/ 2854960 w 2854960"/>
                        <a:gd name="connsiteY8" fmla="*/ 0 h 2426832"/>
                        <a:gd name="connsiteX9" fmla="*/ 2854960 w 2854960"/>
                        <a:gd name="connsiteY9" fmla="*/ 89526 h 2426832"/>
                        <a:gd name="connsiteX10" fmla="*/ 2765434 w 2854960"/>
                        <a:gd name="connsiteY10" fmla="*/ 0 h 2426832"/>
                        <a:gd name="connsiteX11" fmla="*/ 0 w 2854960"/>
                        <a:gd name="connsiteY11" fmla="*/ 0 h 2426832"/>
                        <a:gd name="connsiteX12" fmla="*/ 89526 w 2854960"/>
                        <a:gd name="connsiteY12" fmla="*/ 0 h 2426832"/>
                        <a:gd name="connsiteX13" fmla="*/ 0 w 2854960"/>
                        <a:gd name="connsiteY13" fmla="*/ 89526 h 242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854960" h="2426832">
                          <a:moveTo>
                            <a:pt x="2854960" y="2337306"/>
                          </a:moveTo>
                          <a:lnTo>
                            <a:pt x="2854960" y="2426832"/>
                          </a:lnTo>
                          <a:lnTo>
                            <a:pt x="2765434" y="2426832"/>
                          </a:lnTo>
                          <a:cubicBezTo>
                            <a:pt x="2814878" y="2426832"/>
                            <a:pt x="2854960" y="2386750"/>
                            <a:pt x="2854960" y="2337306"/>
                          </a:cubicBezTo>
                          <a:close/>
                          <a:moveTo>
                            <a:pt x="0" y="2337306"/>
                          </a:moveTo>
                          <a:cubicBezTo>
                            <a:pt x="0" y="2386750"/>
                            <a:pt x="40082" y="2426832"/>
                            <a:pt x="89526" y="2426832"/>
                          </a:cubicBezTo>
                          <a:lnTo>
                            <a:pt x="0" y="2426832"/>
                          </a:lnTo>
                          <a:close/>
                          <a:moveTo>
                            <a:pt x="2765434" y="0"/>
                          </a:moveTo>
                          <a:lnTo>
                            <a:pt x="2854960" y="0"/>
                          </a:lnTo>
                          <a:lnTo>
                            <a:pt x="2854960" y="89526"/>
                          </a:lnTo>
                          <a:cubicBezTo>
                            <a:pt x="2854960" y="40082"/>
                            <a:pt x="2814878" y="0"/>
                            <a:pt x="2765434" y="0"/>
                          </a:cubicBezTo>
                          <a:close/>
                          <a:moveTo>
                            <a:pt x="0" y="0"/>
                          </a:moveTo>
                          <a:lnTo>
                            <a:pt x="89526" y="0"/>
                          </a:lnTo>
                          <a:cubicBezTo>
                            <a:pt x="40082" y="0"/>
                            <a:pt x="0" y="40082"/>
                            <a:pt x="0" y="89526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101" name="组合 100">
                    <a:extLst>
                      <a:ext uri="{FF2B5EF4-FFF2-40B4-BE49-F238E27FC236}">
                        <a16:creationId xmlns:a16="http://schemas.microsoft.com/office/drawing/2014/main" id="{3F78684E-E2D8-103D-2065-9A0A46F828CE}"/>
                      </a:ext>
                    </a:extLst>
                  </p:cNvPr>
                  <p:cNvGrpSpPr/>
                  <p:nvPr/>
                </p:nvGrpSpPr>
                <p:grpSpPr>
                  <a:xfrm>
                    <a:off x="1158241" y="2495740"/>
                    <a:ext cx="2854960" cy="2430674"/>
                    <a:chOff x="1087968" y="1155701"/>
                    <a:chExt cx="1811867" cy="1811867"/>
                  </a:xfrm>
                  <a:noFill/>
                </p:grpSpPr>
                <p:sp>
                  <p:nvSpPr>
                    <p:cNvPr id="102" name="任意多边形: 形状 101">
                      <a:extLst>
                        <a:ext uri="{FF2B5EF4-FFF2-40B4-BE49-F238E27FC236}">
                          <a16:creationId xmlns:a16="http://schemas.microsoft.com/office/drawing/2014/main" id="{B4B057BC-B43D-87BA-D6F8-F7F328CFAE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1577" y="1159310"/>
                      <a:ext cx="1804648" cy="1804648"/>
                    </a:xfrm>
                    <a:custGeom>
                      <a:avLst/>
                      <a:gdLst>
                        <a:gd name="connsiteX0" fmla="*/ 0 w 1804648"/>
                        <a:gd name="connsiteY0" fmla="*/ 0 h 1804648"/>
                        <a:gd name="connsiteX1" fmla="*/ 0 w 1804648"/>
                        <a:gd name="connsiteY1" fmla="*/ 1804648 h 1804648"/>
                        <a:gd name="connsiteX2" fmla="*/ 1804648 w 1804648"/>
                        <a:gd name="connsiteY2" fmla="*/ 1804648 h 1804648"/>
                        <a:gd name="connsiteX3" fmla="*/ 1804648 w 1804648"/>
                        <a:gd name="connsiteY3" fmla="*/ 0 h 1804648"/>
                        <a:gd name="connsiteX4" fmla="*/ 0 w 1804648"/>
                        <a:gd name="connsiteY4" fmla="*/ 0 h 1804648"/>
                        <a:gd name="connsiteX5" fmla="*/ 1165117 w 1804648"/>
                        <a:gd name="connsiteY5" fmla="*/ 1303173 h 1804648"/>
                        <a:gd name="connsiteX6" fmla="*/ 639531 w 1804648"/>
                        <a:gd name="connsiteY6" fmla="*/ 1303173 h 1804648"/>
                        <a:gd name="connsiteX7" fmla="*/ 639531 w 1804648"/>
                        <a:gd name="connsiteY7" fmla="*/ 501476 h 1804648"/>
                        <a:gd name="connsiteX8" fmla="*/ 1165117 w 1804648"/>
                        <a:gd name="connsiteY8" fmla="*/ 501476 h 1804648"/>
                        <a:gd name="connsiteX9" fmla="*/ 1165117 w 1804648"/>
                        <a:gd name="connsiteY9" fmla="*/ 1303173 h 1804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4648" h="1804648">
                          <a:moveTo>
                            <a:pt x="0" y="0"/>
                          </a:moveTo>
                          <a:lnTo>
                            <a:pt x="0" y="1804648"/>
                          </a:lnTo>
                          <a:lnTo>
                            <a:pt x="1804648" y="1804648"/>
                          </a:lnTo>
                          <a:lnTo>
                            <a:pt x="1804648" y="0"/>
                          </a:lnTo>
                          <a:lnTo>
                            <a:pt x="0" y="0"/>
                          </a:lnTo>
                          <a:close/>
                          <a:moveTo>
                            <a:pt x="1165117" y="1303173"/>
                          </a:moveTo>
                          <a:lnTo>
                            <a:pt x="639531" y="1303173"/>
                          </a:lnTo>
                          <a:lnTo>
                            <a:pt x="639531" y="501476"/>
                          </a:lnTo>
                          <a:lnTo>
                            <a:pt x="1165117" y="501476"/>
                          </a:lnTo>
                          <a:lnTo>
                            <a:pt x="1165117" y="1303173"/>
                          </a:ln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 dirty="0"/>
                    </a:p>
                  </p:txBody>
                </p:sp>
                <p:sp>
                  <p:nvSpPr>
                    <p:cNvPr id="103" name="任意多边形: 形状 102">
                      <a:extLst>
                        <a:ext uri="{FF2B5EF4-FFF2-40B4-BE49-F238E27FC236}">
                          <a16:creationId xmlns:a16="http://schemas.microsoft.com/office/drawing/2014/main" id="{B5E7D3AD-0C45-93D5-40C9-DD5714D03D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7968" y="1155701"/>
                      <a:ext cx="1811867" cy="1811867"/>
                    </a:xfrm>
                    <a:custGeom>
                      <a:avLst/>
                      <a:gdLst>
                        <a:gd name="connsiteX0" fmla="*/ 1811867 w 1811867"/>
                        <a:gd name="connsiteY0" fmla="*/ 1811867 h 1811867"/>
                        <a:gd name="connsiteX1" fmla="*/ 0 w 1811867"/>
                        <a:gd name="connsiteY1" fmla="*/ 1811867 h 1811867"/>
                        <a:gd name="connsiteX2" fmla="*/ 0 w 1811867"/>
                        <a:gd name="connsiteY2" fmla="*/ 0 h 1811867"/>
                        <a:gd name="connsiteX3" fmla="*/ 1811867 w 1811867"/>
                        <a:gd name="connsiteY3" fmla="*/ 0 h 1811867"/>
                        <a:gd name="connsiteX4" fmla="*/ 1811867 w 1811867"/>
                        <a:gd name="connsiteY4" fmla="*/ 1811867 h 1811867"/>
                        <a:gd name="connsiteX5" fmla="*/ 7219 w 1811867"/>
                        <a:gd name="connsiteY5" fmla="*/ 1804648 h 1811867"/>
                        <a:gd name="connsiteX6" fmla="*/ 1804648 w 1811867"/>
                        <a:gd name="connsiteY6" fmla="*/ 1804648 h 1811867"/>
                        <a:gd name="connsiteX7" fmla="*/ 1804648 w 1811867"/>
                        <a:gd name="connsiteY7" fmla="*/ 7219 h 1811867"/>
                        <a:gd name="connsiteX8" fmla="*/ 7219 w 1811867"/>
                        <a:gd name="connsiteY8" fmla="*/ 7219 h 1811867"/>
                        <a:gd name="connsiteX9" fmla="*/ 7219 w 1811867"/>
                        <a:gd name="connsiteY9" fmla="*/ 1804648 h 1811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1867" h="1811867">
                          <a:moveTo>
                            <a:pt x="1811867" y="1811867"/>
                          </a:moveTo>
                          <a:lnTo>
                            <a:pt x="0" y="1811867"/>
                          </a:lnTo>
                          <a:lnTo>
                            <a:pt x="0" y="0"/>
                          </a:lnTo>
                          <a:lnTo>
                            <a:pt x="1811867" y="0"/>
                          </a:lnTo>
                          <a:lnTo>
                            <a:pt x="1811867" y="1811867"/>
                          </a:lnTo>
                          <a:close/>
                          <a:moveTo>
                            <a:pt x="7219" y="1804648"/>
                          </a:moveTo>
                          <a:lnTo>
                            <a:pt x="1804648" y="1804648"/>
                          </a:lnTo>
                          <a:lnTo>
                            <a:pt x="1804648" y="7219"/>
                          </a:lnTo>
                          <a:lnTo>
                            <a:pt x="7219" y="7219"/>
                          </a:lnTo>
                          <a:lnTo>
                            <a:pt x="7219" y="1804648"/>
                          </a:ln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104" name="图形 3">
                      <a:extLst>
                        <a:ext uri="{FF2B5EF4-FFF2-40B4-BE49-F238E27FC236}">
                          <a16:creationId xmlns:a16="http://schemas.microsoft.com/office/drawing/2014/main" id="{C28B671A-D453-B6C5-0E83-38B1A7C38C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1071" y="1158642"/>
                      <a:ext cx="1805677" cy="1805983"/>
                      <a:chOff x="1091071" y="1158642"/>
                      <a:chExt cx="1805677" cy="1805983"/>
                    </a:xfrm>
                    <a:grpFill/>
                  </p:grpSpPr>
                  <p:sp>
                    <p:nvSpPr>
                      <p:cNvPr id="119" name="任意多边形: 形状 118">
                        <a:extLst>
                          <a:ext uri="{FF2B5EF4-FFF2-40B4-BE49-F238E27FC236}">
                            <a16:creationId xmlns:a16="http://schemas.microsoft.com/office/drawing/2014/main" id="{F7895EBF-417F-0AB6-8B90-972C33D68A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1071" y="1158642"/>
                        <a:ext cx="1805677" cy="1805983"/>
                      </a:xfrm>
                      <a:custGeom>
                        <a:avLst/>
                        <a:gdLst>
                          <a:gd name="connsiteX0" fmla="*/ 1684224 w 1805677"/>
                          <a:gd name="connsiteY0" fmla="*/ 1805984 h 1805983"/>
                          <a:gd name="connsiteX1" fmla="*/ 1129981 w 1805677"/>
                          <a:gd name="connsiteY1" fmla="*/ 1304526 h 1805983"/>
                          <a:gd name="connsiteX2" fmla="*/ 1131190 w 1805677"/>
                          <a:gd name="connsiteY2" fmla="*/ 1303191 h 1805983"/>
                          <a:gd name="connsiteX3" fmla="*/ 1685451 w 1805677"/>
                          <a:gd name="connsiteY3" fmla="*/ 1804667 h 1805983"/>
                          <a:gd name="connsiteX4" fmla="*/ 1684224 w 1805677"/>
                          <a:gd name="connsiteY4" fmla="*/ 1805984 h 1805983"/>
                          <a:gd name="connsiteX5" fmla="*/ 121399 w 1805677"/>
                          <a:gd name="connsiteY5" fmla="*/ 1805984 h 1805983"/>
                          <a:gd name="connsiteX6" fmla="*/ 120190 w 1805677"/>
                          <a:gd name="connsiteY6" fmla="*/ 1804648 h 1805983"/>
                          <a:gd name="connsiteX7" fmla="*/ 674451 w 1805677"/>
                          <a:gd name="connsiteY7" fmla="*/ 1303173 h 1805983"/>
                          <a:gd name="connsiteX8" fmla="*/ 675660 w 1805677"/>
                          <a:gd name="connsiteY8" fmla="*/ 1304508 h 1805983"/>
                          <a:gd name="connsiteX9" fmla="*/ 121399 w 1805677"/>
                          <a:gd name="connsiteY9" fmla="*/ 1805984 h 1805983"/>
                          <a:gd name="connsiteX10" fmla="*/ 1563854 w 1805677"/>
                          <a:gd name="connsiteY10" fmla="*/ 1805930 h 1805983"/>
                          <a:gd name="connsiteX11" fmla="*/ 1094862 w 1805677"/>
                          <a:gd name="connsiteY11" fmla="*/ 1304472 h 1805983"/>
                          <a:gd name="connsiteX12" fmla="*/ 1096180 w 1805677"/>
                          <a:gd name="connsiteY12" fmla="*/ 1303245 h 1805983"/>
                          <a:gd name="connsiteX13" fmla="*/ 1565172 w 1805677"/>
                          <a:gd name="connsiteY13" fmla="*/ 1804721 h 1805983"/>
                          <a:gd name="connsiteX14" fmla="*/ 1563854 w 1805677"/>
                          <a:gd name="connsiteY14" fmla="*/ 1805930 h 1805983"/>
                          <a:gd name="connsiteX15" fmla="*/ 241769 w 1805677"/>
                          <a:gd name="connsiteY15" fmla="*/ 1805930 h 1805983"/>
                          <a:gd name="connsiteX16" fmla="*/ 240451 w 1805677"/>
                          <a:gd name="connsiteY16" fmla="*/ 1804703 h 1805983"/>
                          <a:gd name="connsiteX17" fmla="*/ 709443 w 1805677"/>
                          <a:gd name="connsiteY17" fmla="*/ 1303227 h 1805983"/>
                          <a:gd name="connsiteX18" fmla="*/ 710761 w 1805677"/>
                          <a:gd name="connsiteY18" fmla="*/ 1304454 h 1805983"/>
                          <a:gd name="connsiteX19" fmla="*/ 241769 w 1805677"/>
                          <a:gd name="connsiteY19" fmla="*/ 1805930 h 1805983"/>
                          <a:gd name="connsiteX20" fmla="*/ 1443502 w 1805677"/>
                          <a:gd name="connsiteY20" fmla="*/ 1805858 h 1805983"/>
                          <a:gd name="connsiteX21" fmla="*/ 1059798 w 1805677"/>
                          <a:gd name="connsiteY21" fmla="*/ 1304400 h 1805983"/>
                          <a:gd name="connsiteX22" fmla="*/ 1061224 w 1805677"/>
                          <a:gd name="connsiteY22" fmla="*/ 1303299 h 1805983"/>
                          <a:gd name="connsiteX23" fmla="*/ 1444946 w 1805677"/>
                          <a:gd name="connsiteY23" fmla="*/ 1804775 h 1805983"/>
                          <a:gd name="connsiteX24" fmla="*/ 1443502 w 1805677"/>
                          <a:gd name="connsiteY24" fmla="*/ 1805858 h 1805983"/>
                          <a:gd name="connsiteX25" fmla="*/ 362157 w 1805677"/>
                          <a:gd name="connsiteY25" fmla="*/ 1805858 h 1805983"/>
                          <a:gd name="connsiteX26" fmla="*/ 360731 w 1805677"/>
                          <a:gd name="connsiteY26" fmla="*/ 1804757 h 1805983"/>
                          <a:gd name="connsiteX27" fmla="*/ 744454 w 1805677"/>
                          <a:gd name="connsiteY27" fmla="*/ 1303281 h 1805983"/>
                          <a:gd name="connsiteX28" fmla="*/ 745879 w 1805677"/>
                          <a:gd name="connsiteY28" fmla="*/ 1304382 h 1805983"/>
                          <a:gd name="connsiteX29" fmla="*/ 362157 w 1805677"/>
                          <a:gd name="connsiteY29" fmla="*/ 1805858 h 1805983"/>
                          <a:gd name="connsiteX30" fmla="*/ 1323132 w 1805677"/>
                          <a:gd name="connsiteY30" fmla="*/ 1805785 h 1805983"/>
                          <a:gd name="connsiteX31" fmla="*/ 1024679 w 1805677"/>
                          <a:gd name="connsiteY31" fmla="*/ 1304310 h 1805983"/>
                          <a:gd name="connsiteX32" fmla="*/ 1026231 w 1805677"/>
                          <a:gd name="connsiteY32" fmla="*/ 1303389 h 1805983"/>
                          <a:gd name="connsiteX33" fmla="*/ 1324684 w 1805677"/>
                          <a:gd name="connsiteY33" fmla="*/ 1804865 h 1805983"/>
                          <a:gd name="connsiteX34" fmla="*/ 1323132 w 1805677"/>
                          <a:gd name="connsiteY34" fmla="*/ 1805785 h 1805983"/>
                          <a:gd name="connsiteX35" fmla="*/ 482491 w 1805677"/>
                          <a:gd name="connsiteY35" fmla="*/ 1805785 h 1805983"/>
                          <a:gd name="connsiteX36" fmla="*/ 480939 w 1805677"/>
                          <a:gd name="connsiteY36" fmla="*/ 1804865 h 1805983"/>
                          <a:gd name="connsiteX37" fmla="*/ 779392 w 1805677"/>
                          <a:gd name="connsiteY37" fmla="*/ 1303389 h 1805983"/>
                          <a:gd name="connsiteX38" fmla="*/ 780944 w 1805677"/>
                          <a:gd name="connsiteY38" fmla="*/ 1304310 h 1805983"/>
                          <a:gd name="connsiteX39" fmla="*/ 482491 w 1805677"/>
                          <a:gd name="connsiteY39" fmla="*/ 1805785 h 1805983"/>
                          <a:gd name="connsiteX40" fmla="*/ 1202744 w 1805677"/>
                          <a:gd name="connsiteY40" fmla="*/ 1805677 h 1805983"/>
                          <a:gd name="connsiteX41" fmla="*/ 989579 w 1805677"/>
                          <a:gd name="connsiteY41" fmla="*/ 1304201 h 1805983"/>
                          <a:gd name="connsiteX42" fmla="*/ 991239 w 1805677"/>
                          <a:gd name="connsiteY42" fmla="*/ 1303498 h 1805983"/>
                          <a:gd name="connsiteX43" fmla="*/ 1204422 w 1805677"/>
                          <a:gd name="connsiteY43" fmla="*/ 1804973 h 1805983"/>
                          <a:gd name="connsiteX44" fmla="*/ 1202744 w 1805677"/>
                          <a:gd name="connsiteY44" fmla="*/ 1805677 h 1805983"/>
                          <a:gd name="connsiteX45" fmla="*/ 602879 w 1805677"/>
                          <a:gd name="connsiteY45" fmla="*/ 1805677 h 1805983"/>
                          <a:gd name="connsiteX46" fmla="*/ 601219 w 1805677"/>
                          <a:gd name="connsiteY46" fmla="*/ 1804973 h 1805983"/>
                          <a:gd name="connsiteX47" fmla="*/ 814402 w 1805677"/>
                          <a:gd name="connsiteY47" fmla="*/ 1303498 h 1805983"/>
                          <a:gd name="connsiteX48" fmla="*/ 816062 w 1805677"/>
                          <a:gd name="connsiteY48" fmla="*/ 1304201 h 1805983"/>
                          <a:gd name="connsiteX49" fmla="*/ 602879 w 1805677"/>
                          <a:gd name="connsiteY49" fmla="*/ 1805677 h 1805983"/>
                          <a:gd name="connsiteX50" fmla="*/ 1082428 w 1805677"/>
                          <a:gd name="connsiteY50" fmla="*/ 1805533 h 1805983"/>
                          <a:gd name="connsiteX51" fmla="*/ 954515 w 1805677"/>
                          <a:gd name="connsiteY51" fmla="*/ 1304057 h 1805983"/>
                          <a:gd name="connsiteX52" fmla="*/ 956265 w 1805677"/>
                          <a:gd name="connsiteY52" fmla="*/ 1303606 h 1805983"/>
                          <a:gd name="connsiteX53" fmla="*/ 1084179 w 1805677"/>
                          <a:gd name="connsiteY53" fmla="*/ 1805082 h 1805983"/>
                          <a:gd name="connsiteX54" fmla="*/ 1082428 w 1805677"/>
                          <a:gd name="connsiteY54" fmla="*/ 1805533 h 1805983"/>
                          <a:gd name="connsiteX55" fmla="*/ 723231 w 1805677"/>
                          <a:gd name="connsiteY55" fmla="*/ 1805533 h 1805983"/>
                          <a:gd name="connsiteX56" fmla="*/ 721480 w 1805677"/>
                          <a:gd name="connsiteY56" fmla="*/ 1805082 h 1805983"/>
                          <a:gd name="connsiteX57" fmla="*/ 849394 w 1805677"/>
                          <a:gd name="connsiteY57" fmla="*/ 1303624 h 1805983"/>
                          <a:gd name="connsiteX58" fmla="*/ 851144 w 1805677"/>
                          <a:gd name="connsiteY58" fmla="*/ 1304075 h 1805983"/>
                          <a:gd name="connsiteX59" fmla="*/ 723231 w 1805677"/>
                          <a:gd name="connsiteY59" fmla="*/ 1805533 h 1805983"/>
                          <a:gd name="connsiteX60" fmla="*/ 962076 w 1805677"/>
                          <a:gd name="connsiteY60" fmla="*/ 1805388 h 1805983"/>
                          <a:gd name="connsiteX61" fmla="*/ 919432 w 1805677"/>
                          <a:gd name="connsiteY61" fmla="*/ 1303931 h 1805983"/>
                          <a:gd name="connsiteX62" fmla="*/ 921237 w 1805677"/>
                          <a:gd name="connsiteY62" fmla="*/ 1303786 h 1805983"/>
                          <a:gd name="connsiteX63" fmla="*/ 963881 w 1805677"/>
                          <a:gd name="connsiteY63" fmla="*/ 1805262 h 1805983"/>
                          <a:gd name="connsiteX64" fmla="*/ 962076 w 1805677"/>
                          <a:gd name="connsiteY64" fmla="*/ 1805388 h 1805983"/>
                          <a:gd name="connsiteX65" fmla="*/ 843547 w 1805677"/>
                          <a:gd name="connsiteY65" fmla="*/ 1805388 h 1805983"/>
                          <a:gd name="connsiteX66" fmla="*/ 841742 w 1805677"/>
                          <a:gd name="connsiteY66" fmla="*/ 1805244 h 1805983"/>
                          <a:gd name="connsiteX67" fmla="*/ 884386 w 1805677"/>
                          <a:gd name="connsiteY67" fmla="*/ 1303768 h 1805983"/>
                          <a:gd name="connsiteX68" fmla="*/ 886191 w 1805677"/>
                          <a:gd name="connsiteY68" fmla="*/ 1303913 h 1805983"/>
                          <a:gd name="connsiteX69" fmla="*/ 843547 w 1805677"/>
                          <a:gd name="connsiteY69" fmla="*/ 1805388 h 1805983"/>
                          <a:gd name="connsiteX70" fmla="*/ 1804648 w 1805677"/>
                          <a:gd name="connsiteY70" fmla="*/ 1685740 h 1805983"/>
                          <a:gd name="connsiteX71" fmla="*/ 1165117 w 1805677"/>
                          <a:gd name="connsiteY71" fmla="*/ 1251145 h 1805983"/>
                          <a:gd name="connsiteX72" fmla="*/ 1166128 w 1805677"/>
                          <a:gd name="connsiteY72" fmla="*/ 1249647 h 1805983"/>
                          <a:gd name="connsiteX73" fmla="*/ 1805659 w 1805677"/>
                          <a:gd name="connsiteY73" fmla="*/ 1684242 h 1805983"/>
                          <a:gd name="connsiteX74" fmla="*/ 1804648 w 1805677"/>
                          <a:gd name="connsiteY74" fmla="*/ 1685740 h 1805983"/>
                          <a:gd name="connsiteX75" fmla="*/ 1804703 w 1805677"/>
                          <a:gd name="connsiteY75" fmla="*/ 1565496 h 1805983"/>
                          <a:gd name="connsiteX76" fmla="*/ 1165171 w 1805677"/>
                          <a:gd name="connsiteY76" fmla="*/ 1197763 h 1805983"/>
                          <a:gd name="connsiteX77" fmla="*/ 1166074 w 1805677"/>
                          <a:gd name="connsiteY77" fmla="*/ 1196193 h 1805983"/>
                          <a:gd name="connsiteX78" fmla="*/ 1805605 w 1805677"/>
                          <a:gd name="connsiteY78" fmla="*/ 1563944 h 1805983"/>
                          <a:gd name="connsiteX79" fmla="*/ 1804703 w 1805677"/>
                          <a:gd name="connsiteY79" fmla="*/ 1565496 h 1805983"/>
                          <a:gd name="connsiteX80" fmla="*/ 956 w 1805677"/>
                          <a:gd name="connsiteY80" fmla="*/ 1565496 h 1805983"/>
                          <a:gd name="connsiteX81" fmla="*/ 54 w 1805677"/>
                          <a:gd name="connsiteY81" fmla="*/ 1563926 h 1805983"/>
                          <a:gd name="connsiteX82" fmla="*/ 639585 w 1805677"/>
                          <a:gd name="connsiteY82" fmla="*/ 1196175 h 1805983"/>
                          <a:gd name="connsiteX83" fmla="*/ 640488 w 1805677"/>
                          <a:gd name="connsiteY83" fmla="*/ 1197745 h 1805983"/>
                          <a:gd name="connsiteX84" fmla="*/ 956 w 1805677"/>
                          <a:gd name="connsiteY84" fmla="*/ 1565496 h 1805983"/>
                          <a:gd name="connsiteX85" fmla="*/ 1804775 w 1805677"/>
                          <a:gd name="connsiteY85" fmla="*/ 1445199 h 1805983"/>
                          <a:gd name="connsiteX86" fmla="*/ 1165243 w 1805677"/>
                          <a:gd name="connsiteY86" fmla="*/ 1144328 h 1805983"/>
                          <a:gd name="connsiteX87" fmla="*/ 1166020 w 1805677"/>
                          <a:gd name="connsiteY87" fmla="*/ 1142703 h 1805983"/>
                          <a:gd name="connsiteX88" fmla="*/ 1805551 w 1805677"/>
                          <a:gd name="connsiteY88" fmla="*/ 1443592 h 1805983"/>
                          <a:gd name="connsiteX89" fmla="*/ 1804775 w 1805677"/>
                          <a:gd name="connsiteY89" fmla="*/ 1445199 h 1805983"/>
                          <a:gd name="connsiteX90" fmla="*/ 884 w 1805677"/>
                          <a:gd name="connsiteY90" fmla="*/ 1445199 h 1805983"/>
                          <a:gd name="connsiteX91" fmla="*/ 108 w 1805677"/>
                          <a:gd name="connsiteY91" fmla="*/ 1443574 h 1805983"/>
                          <a:gd name="connsiteX92" fmla="*/ 639640 w 1805677"/>
                          <a:gd name="connsiteY92" fmla="*/ 1142685 h 1805983"/>
                          <a:gd name="connsiteX93" fmla="*/ 640416 w 1805677"/>
                          <a:gd name="connsiteY93" fmla="*/ 1144310 h 1805983"/>
                          <a:gd name="connsiteX94" fmla="*/ 884 w 1805677"/>
                          <a:gd name="connsiteY94" fmla="*/ 1445199 h 1805983"/>
                          <a:gd name="connsiteX95" fmla="*/ 1804847 w 1805677"/>
                          <a:gd name="connsiteY95" fmla="*/ 1324901 h 1805983"/>
                          <a:gd name="connsiteX96" fmla="*/ 1165316 w 1805677"/>
                          <a:gd name="connsiteY96" fmla="*/ 1090874 h 1805983"/>
                          <a:gd name="connsiteX97" fmla="*/ 1165929 w 1805677"/>
                          <a:gd name="connsiteY97" fmla="*/ 1089178 h 1805983"/>
                          <a:gd name="connsiteX98" fmla="*/ 1805461 w 1805677"/>
                          <a:gd name="connsiteY98" fmla="*/ 1323204 h 1805983"/>
                          <a:gd name="connsiteX99" fmla="*/ 1804847 w 1805677"/>
                          <a:gd name="connsiteY99" fmla="*/ 1324901 h 1805983"/>
                          <a:gd name="connsiteX100" fmla="*/ 812 w 1805677"/>
                          <a:gd name="connsiteY100" fmla="*/ 1324901 h 1805983"/>
                          <a:gd name="connsiteX101" fmla="*/ 199 w 1805677"/>
                          <a:gd name="connsiteY101" fmla="*/ 1323204 h 1805983"/>
                          <a:gd name="connsiteX102" fmla="*/ 639730 w 1805677"/>
                          <a:gd name="connsiteY102" fmla="*/ 1089178 h 1805983"/>
                          <a:gd name="connsiteX103" fmla="*/ 640343 w 1805677"/>
                          <a:gd name="connsiteY103" fmla="*/ 1090874 h 1805983"/>
                          <a:gd name="connsiteX104" fmla="*/ 812 w 1805677"/>
                          <a:gd name="connsiteY104" fmla="*/ 1324901 h 1805983"/>
                          <a:gd name="connsiteX105" fmla="*/ 1804919 w 1805677"/>
                          <a:gd name="connsiteY105" fmla="*/ 1204657 h 1805983"/>
                          <a:gd name="connsiteX106" fmla="*/ 1165406 w 1805677"/>
                          <a:gd name="connsiteY106" fmla="*/ 1037510 h 1805983"/>
                          <a:gd name="connsiteX107" fmla="*/ 1165857 w 1805677"/>
                          <a:gd name="connsiteY107" fmla="*/ 1035760 h 1805983"/>
                          <a:gd name="connsiteX108" fmla="*/ 1805388 w 1805677"/>
                          <a:gd name="connsiteY108" fmla="*/ 1202925 h 1805983"/>
                          <a:gd name="connsiteX109" fmla="*/ 1804919 w 1805677"/>
                          <a:gd name="connsiteY109" fmla="*/ 1204657 h 1805983"/>
                          <a:gd name="connsiteX110" fmla="*/ 740 w 1805677"/>
                          <a:gd name="connsiteY110" fmla="*/ 1204657 h 1805983"/>
                          <a:gd name="connsiteX111" fmla="*/ 289 w 1805677"/>
                          <a:gd name="connsiteY111" fmla="*/ 1202907 h 1805983"/>
                          <a:gd name="connsiteX112" fmla="*/ 639820 w 1805677"/>
                          <a:gd name="connsiteY112" fmla="*/ 1035742 h 1805983"/>
                          <a:gd name="connsiteX113" fmla="*/ 640271 w 1805677"/>
                          <a:gd name="connsiteY113" fmla="*/ 1037492 h 1805983"/>
                          <a:gd name="connsiteX114" fmla="*/ 740 w 1805677"/>
                          <a:gd name="connsiteY114" fmla="*/ 1204657 h 1805983"/>
                          <a:gd name="connsiteX115" fmla="*/ 1805009 w 1805677"/>
                          <a:gd name="connsiteY115" fmla="*/ 1084341 h 1805983"/>
                          <a:gd name="connsiteX116" fmla="*/ 1165478 w 1805677"/>
                          <a:gd name="connsiteY116" fmla="*/ 984057 h 1805983"/>
                          <a:gd name="connsiteX117" fmla="*/ 1165749 w 1805677"/>
                          <a:gd name="connsiteY117" fmla="*/ 982270 h 1805983"/>
                          <a:gd name="connsiteX118" fmla="*/ 1805280 w 1805677"/>
                          <a:gd name="connsiteY118" fmla="*/ 1082555 h 1805983"/>
                          <a:gd name="connsiteX119" fmla="*/ 1805009 w 1805677"/>
                          <a:gd name="connsiteY119" fmla="*/ 1084341 h 1805983"/>
                          <a:gd name="connsiteX120" fmla="*/ 650 w 1805677"/>
                          <a:gd name="connsiteY120" fmla="*/ 1084341 h 1805983"/>
                          <a:gd name="connsiteX121" fmla="*/ 379 w 1805677"/>
                          <a:gd name="connsiteY121" fmla="*/ 1082555 h 1805983"/>
                          <a:gd name="connsiteX122" fmla="*/ 639910 w 1805677"/>
                          <a:gd name="connsiteY122" fmla="*/ 982270 h 1805983"/>
                          <a:gd name="connsiteX123" fmla="*/ 640181 w 1805677"/>
                          <a:gd name="connsiteY123" fmla="*/ 984057 h 1805983"/>
                          <a:gd name="connsiteX124" fmla="*/ 650 w 1805677"/>
                          <a:gd name="connsiteY124" fmla="*/ 1084341 h 1805983"/>
                          <a:gd name="connsiteX125" fmla="*/ 1805100 w 1805677"/>
                          <a:gd name="connsiteY125" fmla="*/ 964025 h 1805983"/>
                          <a:gd name="connsiteX126" fmla="*/ 1165568 w 1805677"/>
                          <a:gd name="connsiteY126" fmla="*/ 930603 h 1805983"/>
                          <a:gd name="connsiteX127" fmla="*/ 1165659 w 1805677"/>
                          <a:gd name="connsiteY127" fmla="*/ 928798 h 1805983"/>
                          <a:gd name="connsiteX128" fmla="*/ 1805190 w 1805677"/>
                          <a:gd name="connsiteY128" fmla="*/ 962221 h 1805983"/>
                          <a:gd name="connsiteX129" fmla="*/ 1805100 w 1805677"/>
                          <a:gd name="connsiteY129" fmla="*/ 964025 h 1805983"/>
                          <a:gd name="connsiteX130" fmla="*/ 559 w 1805677"/>
                          <a:gd name="connsiteY130" fmla="*/ 964025 h 1805983"/>
                          <a:gd name="connsiteX131" fmla="*/ 469 w 1805677"/>
                          <a:gd name="connsiteY131" fmla="*/ 962221 h 1805983"/>
                          <a:gd name="connsiteX132" fmla="*/ 640001 w 1805677"/>
                          <a:gd name="connsiteY132" fmla="*/ 928798 h 1805983"/>
                          <a:gd name="connsiteX133" fmla="*/ 640091 w 1805677"/>
                          <a:gd name="connsiteY133" fmla="*/ 930603 h 1805983"/>
                          <a:gd name="connsiteX134" fmla="*/ 559 w 1805677"/>
                          <a:gd name="connsiteY134" fmla="*/ 964025 h 1805983"/>
                          <a:gd name="connsiteX135" fmla="*/ 1165677 w 1805677"/>
                          <a:gd name="connsiteY135" fmla="*/ 877186 h 1805983"/>
                          <a:gd name="connsiteX136" fmla="*/ 1165586 w 1805677"/>
                          <a:gd name="connsiteY136" fmla="*/ 875381 h 1805983"/>
                          <a:gd name="connsiteX137" fmla="*/ 1805118 w 1805677"/>
                          <a:gd name="connsiteY137" fmla="*/ 841959 h 1805983"/>
                          <a:gd name="connsiteX138" fmla="*/ 1805208 w 1805677"/>
                          <a:gd name="connsiteY138" fmla="*/ 843763 h 1805983"/>
                          <a:gd name="connsiteX139" fmla="*/ 1165677 w 1805677"/>
                          <a:gd name="connsiteY139" fmla="*/ 877186 h 1805983"/>
                          <a:gd name="connsiteX140" fmla="*/ 639983 w 1805677"/>
                          <a:gd name="connsiteY140" fmla="*/ 877186 h 1805983"/>
                          <a:gd name="connsiteX141" fmla="*/ 451 w 1805677"/>
                          <a:gd name="connsiteY141" fmla="*/ 843763 h 1805983"/>
                          <a:gd name="connsiteX142" fmla="*/ 541 w 1805677"/>
                          <a:gd name="connsiteY142" fmla="*/ 841959 h 1805983"/>
                          <a:gd name="connsiteX143" fmla="*/ 640073 w 1805677"/>
                          <a:gd name="connsiteY143" fmla="*/ 875381 h 1805983"/>
                          <a:gd name="connsiteX144" fmla="*/ 639983 w 1805677"/>
                          <a:gd name="connsiteY144" fmla="*/ 877186 h 1805983"/>
                          <a:gd name="connsiteX145" fmla="*/ 1165767 w 1805677"/>
                          <a:gd name="connsiteY145" fmla="*/ 823714 h 1805983"/>
                          <a:gd name="connsiteX146" fmla="*/ 1165496 w 1805677"/>
                          <a:gd name="connsiteY146" fmla="*/ 821927 h 1805983"/>
                          <a:gd name="connsiteX147" fmla="*/ 1805027 w 1805677"/>
                          <a:gd name="connsiteY147" fmla="*/ 721625 h 1805983"/>
                          <a:gd name="connsiteX148" fmla="*/ 1805298 w 1805677"/>
                          <a:gd name="connsiteY148" fmla="*/ 723411 h 1805983"/>
                          <a:gd name="connsiteX149" fmla="*/ 1165767 w 1805677"/>
                          <a:gd name="connsiteY149" fmla="*/ 823714 h 1805983"/>
                          <a:gd name="connsiteX150" fmla="*/ 639892 w 1805677"/>
                          <a:gd name="connsiteY150" fmla="*/ 823714 h 1805983"/>
                          <a:gd name="connsiteX151" fmla="*/ 361 w 1805677"/>
                          <a:gd name="connsiteY151" fmla="*/ 723411 h 1805983"/>
                          <a:gd name="connsiteX152" fmla="*/ 632 w 1805677"/>
                          <a:gd name="connsiteY152" fmla="*/ 721625 h 1805983"/>
                          <a:gd name="connsiteX153" fmla="*/ 640163 w 1805677"/>
                          <a:gd name="connsiteY153" fmla="*/ 821927 h 1805983"/>
                          <a:gd name="connsiteX154" fmla="*/ 639892 w 1805677"/>
                          <a:gd name="connsiteY154" fmla="*/ 823714 h 1805983"/>
                          <a:gd name="connsiteX155" fmla="*/ 1165857 w 1805677"/>
                          <a:gd name="connsiteY155" fmla="*/ 770224 h 1805983"/>
                          <a:gd name="connsiteX156" fmla="*/ 1165406 w 1805677"/>
                          <a:gd name="connsiteY156" fmla="*/ 768473 h 1805983"/>
                          <a:gd name="connsiteX157" fmla="*/ 1804919 w 1805677"/>
                          <a:gd name="connsiteY157" fmla="*/ 601327 h 1805983"/>
                          <a:gd name="connsiteX158" fmla="*/ 1805370 w 1805677"/>
                          <a:gd name="connsiteY158" fmla="*/ 603077 h 1805983"/>
                          <a:gd name="connsiteX159" fmla="*/ 1165857 w 1805677"/>
                          <a:gd name="connsiteY159" fmla="*/ 770224 h 1805983"/>
                          <a:gd name="connsiteX160" fmla="*/ 639802 w 1805677"/>
                          <a:gd name="connsiteY160" fmla="*/ 770224 h 1805983"/>
                          <a:gd name="connsiteX161" fmla="*/ 271 w 1805677"/>
                          <a:gd name="connsiteY161" fmla="*/ 603059 h 1805983"/>
                          <a:gd name="connsiteX162" fmla="*/ 722 w 1805677"/>
                          <a:gd name="connsiteY162" fmla="*/ 601309 h 1805983"/>
                          <a:gd name="connsiteX163" fmla="*/ 640235 w 1805677"/>
                          <a:gd name="connsiteY163" fmla="*/ 768455 h 1805983"/>
                          <a:gd name="connsiteX164" fmla="*/ 639802 w 1805677"/>
                          <a:gd name="connsiteY164" fmla="*/ 770224 h 1805983"/>
                          <a:gd name="connsiteX165" fmla="*/ 1165947 w 1805677"/>
                          <a:gd name="connsiteY165" fmla="*/ 716788 h 1805983"/>
                          <a:gd name="connsiteX166" fmla="*/ 1165334 w 1805677"/>
                          <a:gd name="connsiteY166" fmla="*/ 715092 h 1805983"/>
                          <a:gd name="connsiteX167" fmla="*/ 1804865 w 1805677"/>
                          <a:gd name="connsiteY167" fmla="*/ 481065 h 1805983"/>
                          <a:gd name="connsiteX168" fmla="*/ 1805479 w 1805677"/>
                          <a:gd name="connsiteY168" fmla="*/ 482762 h 1805983"/>
                          <a:gd name="connsiteX169" fmla="*/ 1165947 w 1805677"/>
                          <a:gd name="connsiteY169" fmla="*/ 716788 h 1805983"/>
                          <a:gd name="connsiteX170" fmla="*/ 639712 w 1805677"/>
                          <a:gd name="connsiteY170" fmla="*/ 716788 h 1805983"/>
                          <a:gd name="connsiteX171" fmla="*/ 180 w 1805677"/>
                          <a:gd name="connsiteY171" fmla="*/ 482762 h 1805983"/>
                          <a:gd name="connsiteX172" fmla="*/ 794 w 1805677"/>
                          <a:gd name="connsiteY172" fmla="*/ 481065 h 1805983"/>
                          <a:gd name="connsiteX173" fmla="*/ 640325 w 1805677"/>
                          <a:gd name="connsiteY173" fmla="*/ 715092 h 1805983"/>
                          <a:gd name="connsiteX174" fmla="*/ 639712 w 1805677"/>
                          <a:gd name="connsiteY174" fmla="*/ 716788 h 1805983"/>
                          <a:gd name="connsiteX175" fmla="*/ 1166020 w 1805677"/>
                          <a:gd name="connsiteY175" fmla="*/ 663299 h 1805983"/>
                          <a:gd name="connsiteX176" fmla="*/ 1165243 w 1805677"/>
                          <a:gd name="connsiteY176" fmla="*/ 661674 h 1805983"/>
                          <a:gd name="connsiteX177" fmla="*/ 1804775 w 1805677"/>
                          <a:gd name="connsiteY177" fmla="*/ 360785 h 1805983"/>
                          <a:gd name="connsiteX178" fmla="*/ 1805551 w 1805677"/>
                          <a:gd name="connsiteY178" fmla="*/ 362410 h 1805983"/>
                          <a:gd name="connsiteX179" fmla="*/ 1166020 w 1805677"/>
                          <a:gd name="connsiteY179" fmla="*/ 663299 h 1805983"/>
                          <a:gd name="connsiteX180" fmla="*/ 639640 w 1805677"/>
                          <a:gd name="connsiteY180" fmla="*/ 663299 h 1805983"/>
                          <a:gd name="connsiteX181" fmla="*/ 126 w 1805677"/>
                          <a:gd name="connsiteY181" fmla="*/ 362410 h 1805983"/>
                          <a:gd name="connsiteX182" fmla="*/ 902 w 1805677"/>
                          <a:gd name="connsiteY182" fmla="*/ 360785 h 1805983"/>
                          <a:gd name="connsiteX183" fmla="*/ 640434 w 1805677"/>
                          <a:gd name="connsiteY183" fmla="*/ 661674 h 1805983"/>
                          <a:gd name="connsiteX184" fmla="*/ 639640 w 1805677"/>
                          <a:gd name="connsiteY184" fmla="*/ 663299 h 1805983"/>
                          <a:gd name="connsiteX185" fmla="*/ 1166074 w 1805677"/>
                          <a:gd name="connsiteY185" fmla="*/ 609791 h 1805983"/>
                          <a:gd name="connsiteX186" fmla="*/ 1165171 w 1805677"/>
                          <a:gd name="connsiteY186" fmla="*/ 608221 h 1805983"/>
                          <a:gd name="connsiteX187" fmla="*/ 1804703 w 1805677"/>
                          <a:gd name="connsiteY187" fmla="*/ 240487 h 1805983"/>
                          <a:gd name="connsiteX188" fmla="*/ 1805605 w 1805677"/>
                          <a:gd name="connsiteY188" fmla="*/ 242057 h 1805983"/>
                          <a:gd name="connsiteX189" fmla="*/ 1166074 w 1805677"/>
                          <a:gd name="connsiteY189" fmla="*/ 609791 h 1805983"/>
                          <a:gd name="connsiteX190" fmla="*/ 639585 w 1805677"/>
                          <a:gd name="connsiteY190" fmla="*/ 609791 h 1805983"/>
                          <a:gd name="connsiteX191" fmla="*/ 54 w 1805677"/>
                          <a:gd name="connsiteY191" fmla="*/ 242057 h 1805983"/>
                          <a:gd name="connsiteX192" fmla="*/ 956 w 1805677"/>
                          <a:gd name="connsiteY192" fmla="*/ 240487 h 1805983"/>
                          <a:gd name="connsiteX193" fmla="*/ 640488 w 1805677"/>
                          <a:gd name="connsiteY193" fmla="*/ 608221 h 1805983"/>
                          <a:gd name="connsiteX194" fmla="*/ 639585 w 1805677"/>
                          <a:gd name="connsiteY194" fmla="*/ 609791 h 1805983"/>
                          <a:gd name="connsiteX195" fmla="*/ 1166146 w 1805677"/>
                          <a:gd name="connsiteY195" fmla="*/ 556337 h 1805983"/>
                          <a:gd name="connsiteX196" fmla="*/ 1165135 w 1805677"/>
                          <a:gd name="connsiteY196" fmla="*/ 554839 h 1805983"/>
                          <a:gd name="connsiteX197" fmla="*/ 1804666 w 1805677"/>
                          <a:gd name="connsiteY197" fmla="*/ 120244 h 1805983"/>
                          <a:gd name="connsiteX198" fmla="*/ 1805677 w 1805677"/>
                          <a:gd name="connsiteY198" fmla="*/ 121742 h 1805983"/>
                          <a:gd name="connsiteX199" fmla="*/ 1166146 w 1805677"/>
                          <a:gd name="connsiteY199" fmla="*/ 556337 h 1805983"/>
                          <a:gd name="connsiteX200" fmla="*/ 639513 w 1805677"/>
                          <a:gd name="connsiteY200" fmla="*/ 556337 h 1805983"/>
                          <a:gd name="connsiteX201" fmla="*/ 0 w 1805677"/>
                          <a:gd name="connsiteY201" fmla="*/ 121742 h 1805983"/>
                          <a:gd name="connsiteX202" fmla="*/ 1011 w 1805677"/>
                          <a:gd name="connsiteY202" fmla="*/ 120244 h 1805983"/>
                          <a:gd name="connsiteX203" fmla="*/ 640542 w 1805677"/>
                          <a:gd name="connsiteY203" fmla="*/ 554839 h 1805983"/>
                          <a:gd name="connsiteX204" fmla="*/ 639513 w 1805677"/>
                          <a:gd name="connsiteY204" fmla="*/ 556337 h 1805983"/>
                          <a:gd name="connsiteX205" fmla="*/ 1131190 w 1805677"/>
                          <a:gd name="connsiteY205" fmla="*/ 502811 h 1805983"/>
                          <a:gd name="connsiteX206" fmla="*/ 1129981 w 1805677"/>
                          <a:gd name="connsiteY206" fmla="*/ 501476 h 1805983"/>
                          <a:gd name="connsiteX207" fmla="*/ 1684224 w 1805677"/>
                          <a:gd name="connsiteY207" fmla="*/ 0 h 1805983"/>
                          <a:gd name="connsiteX208" fmla="*/ 1685433 w 1805677"/>
                          <a:gd name="connsiteY208" fmla="*/ 1335 h 1805983"/>
                          <a:gd name="connsiteX209" fmla="*/ 1131190 w 1805677"/>
                          <a:gd name="connsiteY209" fmla="*/ 502811 h 1805983"/>
                          <a:gd name="connsiteX210" fmla="*/ 674433 w 1805677"/>
                          <a:gd name="connsiteY210" fmla="*/ 502811 h 1805983"/>
                          <a:gd name="connsiteX211" fmla="*/ 120172 w 1805677"/>
                          <a:gd name="connsiteY211" fmla="*/ 1335 h 1805983"/>
                          <a:gd name="connsiteX212" fmla="*/ 121381 w 1805677"/>
                          <a:gd name="connsiteY212" fmla="*/ 0 h 1805983"/>
                          <a:gd name="connsiteX213" fmla="*/ 675642 w 1805677"/>
                          <a:gd name="connsiteY213" fmla="*/ 501458 h 1805983"/>
                          <a:gd name="connsiteX214" fmla="*/ 674433 w 1805677"/>
                          <a:gd name="connsiteY214" fmla="*/ 502811 h 1805983"/>
                          <a:gd name="connsiteX215" fmla="*/ 1096180 w 1805677"/>
                          <a:gd name="connsiteY215" fmla="*/ 502757 h 1805983"/>
                          <a:gd name="connsiteX216" fmla="*/ 1094862 w 1805677"/>
                          <a:gd name="connsiteY216" fmla="*/ 501530 h 1805983"/>
                          <a:gd name="connsiteX217" fmla="*/ 1563854 w 1805677"/>
                          <a:gd name="connsiteY217" fmla="*/ 54 h 1805983"/>
                          <a:gd name="connsiteX218" fmla="*/ 1565172 w 1805677"/>
                          <a:gd name="connsiteY218" fmla="*/ 1281 h 1805983"/>
                          <a:gd name="connsiteX219" fmla="*/ 1096180 w 1805677"/>
                          <a:gd name="connsiteY219" fmla="*/ 502757 h 1805983"/>
                          <a:gd name="connsiteX220" fmla="*/ 709425 w 1805677"/>
                          <a:gd name="connsiteY220" fmla="*/ 502757 h 1805983"/>
                          <a:gd name="connsiteX221" fmla="*/ 240451 w 1805677"/>
                          <a:gd name="connsiteY221" fmla="*/ 1281 h 1805983"/>
                          <a:gd name="connsiteX222" fmla="*/ 241769 w 1805677"/>
                          <a:gd name="connsiteY222" fmla="*/ 54 h 1805983"/>
                          <a:gd name="connsiteX223" fmla="*/ 710761 w 1805677"/>
                          <a:gd name="connsiteY223" fmla="*/ 501530 h 1805983"/>
                          <a:gd name="connsiteX224" fmla="*/ 709425 w 1805677"/>
                          <a:gd name="connsiteY224" fmla="*/ 502757 h 1805983"/>
                          <a:gd name="connsiteX225" fmla="*/ 1061224 w 1805677"/>
                          <a:gd name="connsiteY225" fmla="*/ 502685 h 1805983"/>
                          <a:gd name="connsiteX226" fmla="*/ 1059798 w 1805677"/>
                          <a:gd name="connsiteY226" fmla="*/ 501584 h 1805983"/>
                          <a:gd name="connsiteX227" fmla="*/ 1443502 w 1805677"/>
                          <a:gd name="connsiteY227" fmla="*/ 126 h 1805983"/>
                          <a:gd name="connsiteX228" fmla="*/ 1444928 w 1805677"/>
                          <a:gd name="connsiteY228" fmla="*/ 1227 h 1805983"/>
                          <a:gd name="connsiteX229" fmla="*/ 1061224 w 1805677"/>
                          <a:gd name="connsiteY229" fmla="*/ 502685 h 1805983"/>
                          <a:gd name="connsiteX230" fmla="*/ 744436 w 1805677"/>
                          <a:gd name="connsiteY230" fmla="*/ 502685 h 1805983"/>
                          <a:gd name="connsiteX231" fmla="*/ 360713 w 1805677"/>
                          <a:gd name="connsiteY231" fmla="*/ 1209 h 1805983"/>
                          <a:gd name="connsiteX232" fmla="*/ 362139 w 1805677"/>
                          <a:gd name="connsiteY232" fmla="*/ 108 h 1805983"/>
                          <a:gd name="connsiteX233" fmla="*/ 745861 w 1805677"/>
                          <a:gd name="connsiteY233" fmla="*/ 501584 h 1805983"/>
                          <a:gd name="connsiteX234" fmla="*/ 744436 w 1805677"/>
                          <a:gd name="connsiteY234" fmla="*/ 502685 h 1805983"/>
                          <a:gd name="connsiteX235" fmla="*/ 1026231 w 1805677"/>
                          <a:gd name="connsiteY235" fmla="*/ 502595 h 1805983"/>
                          <a:gd name="connsiteX236" fmla="*/ 1024679 w 1805677"/>
                          <a:gd name="connsiteY236" fmla="*/ 501674 h 1805983"/>
                          <a:gd name="connsiteX237" fmla="*/ 1323132 w 1805677"/>
                          <a:gd name="connsiteY237" fmla="*/ 199 h 1805983"/>
                          <a:gd name="connsiteX238" fmla="*/ 1324684 w 1805677"/>
                          <a:gd name="connsiteY238" fmla="*/ 1119 h 1805983"/>
                          <a:gd name="connsiteX239" fmla="*/ 1026231 w 1805677"/>
                          <a:gd name="connsiteY239" fmla="*/ 502595 h 1805983"/>
                          <a:gd name="connsiteX240" fmla="*/ 779392 w 1805677"/>
                          <a:gd name="connsiteY240" fmla="*/ 502595 h 1805983"/>
                          <a:gd name="connsiteX241" fmla="*/ 480939 w 1805677"/>
                          <a:gd name="connsiteY241" fmla="*/ 1137 h 1805983"/>
                          <a:gd name="connsiteX242" fmla="*/ 482491 w 1805677"/>
                          <a:gd name="connsiteY242" fmla="*/ 217 h 1805983"/>
                          <a:gd name="connsiteX243" fmla="*/ 780944 w 1805677"/>
                          <a:gd name="connsiteY243" fmla="*/ 501674 h 1805983"/>
                          <a:gd name="connsiteX244" fmla="*/ 779392 w 1805677"/>
                          <a:gd name="connsiteY244" fmla="*/ 502595 h 1805983"/>
                          <a:gd name="connsiteX245" fmla="*/ 991239 w 1805677"/>
                          <a:gd name="connsiteY245" fmla="*/ 502486 h 1805983"/>
                          <a:gd name="connsiteX246" fmla="*/ 989579 w 1805677"/>
                          <a:gd name="connsiteY246" fmla="*/ 501782 h 1805983"/>
                          <a:gd name="connsiteX247" fmla="*/ 1202744 w 1805677"/>
                          <a:gd name="connsiteY247" fmla="*/ 307 h 1805983"/>
                          <a:gd name="connsiteX248" fmla="*/ 1204404 w 1805677"/>
                          <a:gd name="connsiteY248" fmla="*/ 1011 h 1805983"/>
                          <a:gd name="connsiteX249" fmla="*/ 991239 w 1805677"/>
                          <a:gd name="connsiteY249" fmla="*/ 502486 h 1805983"/>
                          <a:gd name="connsiteX250" fmla="*/ 814384 w 1805677"/>
                          <a:gd name="connsiteY250" fmla="*/ 502486 h 1805983"/>
                          <a:gd name="connsiteX251" fmla="*/ 601219 w 1805677"/>
                          <a:gd name="connsiteY251" fmla="*/ 1029 h 1805983"/>
                          <a:gd name="connsiteX252" fmla="*/ 602879 w 1805677"/>
                          <a:gd name="connsiteY252" fmla="*/ 325 h 1805983"/>
                          <a:gd name="connsiteX253" fmla="*/ 816062 w 1805677"/>
                          <a:gd name="connsiteY253" fmla="*/ 501801 h 1805983"/>
                          <a:gd name="connsiteX254" fmla="*/ 814384 w 1805677"/>
                          <a:gd name="connsiteY254" fmla="*/ 502486 h 1805983"/>
                          <a:gd name="connsiteX255" fmla="*/ 956265 w 1805677"/>
                          <a:gd name="connsiteY255" fmla="*/ 502360 h 1805983"/>
                          <a:gd name="connsiteX256" fmla="*/ 954515 w 1805677"/>
                          <a:gd name="connsiteY256" fmla="*/ 501909 h 1805983"/>
                          <a:gd name="connsiteX257" fmla="*/ 1082428 w 1805677"/>
                          <a:gd name="connsiteY257" fmla="*/ 451 h 1805983"/>
                          <a:gd name="connsiteX258" fmla="*/ 1084179 w 1805677"/>
                          <a:gd name="connsiteY258" fmla="*/ 902 h 1805983"/>
                          <a:gd name="connsiteX259" fmla="*/ 956265 w 1805677"/>
                          <a:gd name="connsiteY259" fmla="*/ 502360 h 1805983"/>
                          <a:gd name="connsiteX260" fmla="*/ 849394 w 1805677"/>
                          <a:gd name="connsiteY260" fmla="*/ 502360 h 1805983"/>
                          <a:gd name="connsiteX261" fmla="*/ 721498 w 1805677"/>
                          <a:gd name="connsiteY261" fmla="*/ 884 h 1805983"/>
                          <a:gd name="connsiteX262" fmla="*/ 723249 w 1805677"/>
                          <a:gd name="connsiteY262" fmla="*/ 433 h 1805983"/>
                          <a:gd name="connsiteX263" fmla="*/ 851162 w 1805677"/>
                          <a:gd name="connsiteY263" fmla="*/ 501909 h 1805983"/>
                          <a:gd name="connsiteX264" fmla="*/ 849394 w 1805677"/>
                          <a:gd name="connsiteY264" fmla="*/ 502360 h 1805983"/>
                          <a:gd name="connsiteX265" fmla="*/ 921237 w 1805677"/>
                          <a:gd name="connsiteY265" fmla="*/ 502216 h 1805983"/>
                          <a:gd name="connsiteX266" fmla="*/ 919432 w 1805677"/>
                          <a:gd name="connsiteY266" fmla="*/ 502071 h 1805983"/>
                          <a:gd name="connsiteX267" fmla="*/ 962076 w 1805677"/>
                          <a:gd name="connsiteY267" fmla="*/ 596 h 1805983"/>
                          <a:gd name="connsiteX268" fmla="*/ 963881 w 1805677"/>
                          <a:gd name="connsiteY268" fmla="*/ 740 h 1805983"/>
                          <a:gd name="connsiteX269" fmla="*/ 921237 w 1805677"/>
                          <a:gd name="connsiteY269" fmla="*/ 502216 h 1805983"/>
                          <a:gd name="connsiteX270" fmla="*/ 884386 w 1805677"/>
                          <a:gd name="connsiteY270" fmla="*/ 502216 h 1805983"/>
                          <a:gd name="connsiteX271" fmla="*/ 841742 w 1805677"/>
                          <a:gd name="connsiteY271" fmla="*/ 740 h 1805983"/>
                          <a:gd name="connsiteX272" fmla="*/ 843547 w 1805677"/>
                          <a:gd name="connsiteY272" fmla="*/ 596 h 1805983"/>
                          <a:gd name="connsiteX273" fmla="*/ 886191 w 1805677"/>
                          <a:gd name="connsiteY273" fmla="*/ 502071 h 1805983"/>
                          <a:gd name="connsiteX274" fmla="*/ 884386 w 1805677"/>
                          <a:gd name="connsiteY274" fmla="*/ 502216 h 18059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  <a:cxn ang="0">
                            <a:pos x="connsiteX186" y="connsiteY186"/>
                          </a:cxn>
                          <a:cxn ang="0">
                            <a:pos x="connsiteX187" y="connsiteY187"/>
                          </a:cxn>
                          <a:cxn ang="0">
                            <a:pos x="connsiteX188" y="connsiteY188"/>
                          </a:cxn>
                          <a:cxn ang="0">
                            <a:pos x="connsiteX189" y="connsiteY189"/>
                          </a:cxn>
                          <a:cxn ang="0">
                            <a:pos x="connsiteX190" y="connsiteY190"/>
                          </a:cxn>
                          <a:cxn ang="0">
                            <a:pos x="connsiteX191" y="connsiteY191"/>
                          </a:cxn>
                          <a:cxn ang="0">
                            <a:pos x="connsiteX192" y="connsiteY192"/>
                          </a:cxn>
                          <a:cxn ang="0">
                            <a:pos x="connsiteX193" y="connsiteY193"/>
                          </a:cxn>
                          <a:cxn ang="0">
                            <a:pos x="connsiteX194" y="connsiteY194"/>
                          </a:cxn>
                          <a:cxn ang="0">
                            <a:pos x="connsiteX195" y="connsiteY195"/>
                          </a:cxn>
                          <a:cxn ang="0">
                            <a:pos x="connsiteX196" y="connsiteY196"/>
                          </a:cxn>
                          <a:cxn ang="0">
                            <a:pos x="connsiteX197" y="connsiteY197"/>
                          </a:cxn>
                          <a:cxn ang="0">
                            <a:pos x="connsiteX198" y="connsiteY198"/>
                          </a:cxn>
                          <a:cxn ang="0">
                            <a:pos x="connsiteX199" y="connsiteY199"/>
                          </a:cxn>
                          <a:cxn ang="0">
                            <a:pos x="connsiteX200" y="connsiteY200"/>
                          </a:cxn>
                          <a:cxn ang="0">
                            <a:pos x="connsiteX201" y="connsiteY201"/>
                          </a:cxn>
                          <a:cxn ang="0">
                            <a:pos x="connsiteX202" y="connsiteY202"/>
                          </a:cxn>
                          <a:cxn ang="0">
                            <a:pos x="connsiteX203" y="connsiteY203"/>
                          </a:cxn>
                          <a:cxn ang="0">
                            <a:pos x="connsiteX204" y="connsiteY204"/>
                          </a:cxn>
                          <a:cxn ang="0">
                            <a:pos x="connsiteX205" y="connsiteY205"/>
                          </a:cxn>
                          <a:cxn ang="0">
                            <a:pos x="connsiteX206" y="connsiteY206"/>
                          </a:cxn>
                          <a:cxn ang="0">
                            <a:pos x="connsiteX207" y="connsiteY207"/>
                          </a:cxn>
                          <a:cxn ang="0">
                            <a:pos x="connsiteX208" y="connsiteY208"/>
                          </a:cxn>
                          <a:cxn ang="0">
                            <a:pos x="connsiteX209" y="connsiteY209"/>
                          </a:cxn>
                          <a:cxn ang="0">
                            <a:pos x="connsiteX210" y="connsiteY210"/>
                          </a:cxn>
                          <a:cxn ang="0">
                            <a:pos x="connsiteX211" y="connsiteY211"/>
                          </a:cxn>
                          <a:cxn ang="0">
                            <a:pos x="connsiteX212" y="connsiteY212"/>
                          </a:cxn>
                          <a:cxn ang="0">
                            <a:pos x="connsiteX213" y="connsiteY213"/>
                          </a:cxn>
                          <a:cxn ang="0">
                            <a:pos x="connsiteX214" y="connsiteY214"/>
                          </a:cxn>
                          <a:cxn ang="0">
                            <a:pos x="connsiteX215" y="connsiteY215"/>
                          </a:cxn>
                          <a:cxn ang="0">
                            <a:pos x="connsiteX216" y="connsiteY216"/>
                          </a:cxn>
                          <a:cxn ang="0">
                            <a:pos x="connsiteX217" y="connsiteY217"/>
                          </a:cxn>
                          <a:cxn ang="0">
                            <a:pos x="connsiteX218" y="connsiteY218"/>
                          </a:cxn>
                          <a:cxn ang="0">
                            <a:pos x="connsiteX219" y="connsiteY219"/>
                          </a:cxn>
                          <a:cxn ang="0">
                            <a:pos x="connsiteX220" y="connsiteY220"/>
                          </a:cxn>
                          <a:cxn ang="0">
                            <a:pos x="connsiteX221" y="connsiteY221"/>
                          </a:cxn>
                          <a:cxn ang="0">
                            <a:pos x="connsiteX222" y="connsiteY222"/>
                          </a:cxn>
                          <a:cxn ang="0">
                            <a:pos x="connsiteX223" y="connsiteY223"/>
                          </a:cxn>
                          <a:cxn ang="0">
                            <a:pos x="connsiteX224" y="connsiteY224"/>
                          </a:cxn>
                          <a:cxn ang="0">
                            <a:pos x="connsiteX225" y="connsiteY225"/>
                          </a:cxn>
                          <a:cxn ang="0">
                            <a:pos x="connsiteX226" y="connsiteY226"/>
                          </a:cxn>
                          <a:cxn ang="0">
                            <a:pos x="connsiteX227" y="connsiteY227"/>
                          </a:cxn>
                          <a:cxn ang="0">
                            <a:pos x="connsiteX228" y="connsiteY228"/>
                          </a:cxn>
                          <a:cxn ang="0">
                            <a:pos x="connsiteX229" y="connsiteY229"/>
                          </a:cxn>
                          <a:cxn ang="0">
                            <a:pos x="connsiteX230" y="connsiteY230"/>
                          </a:cxn>
                          <a:cxn ang="0">
                            <a:pos x="connsiteX231" y="connsiteY231"/>
                          </a:cxn>
                          <a:cxn ang="0">
                            <a:pos x="connsiteX232" y="connsiteY232"/>
                          </a:cxn>
                          <a:cxn ang="0">
                            <a:pos x="connsiteX233" y="connsiteY233"/>
                          </a:cxn>
                          <a:cxn ang="0">
                            <a:pos x="connsiteX234" y="connsiteY234"/>
                          </a:cxn>
                          <a:cxn ang="0">
                            <a:pos x="connsiteX235" y="connsiteY235"/>
                          </a:cxn>
                          <a:cxn ang="0">
                            <a:pos x="connsiteX236" y="connsiteY236"/>
                          </a:cxn>
                          <a:cxn ang="0">
                            <a:pos x="connsiteX237" y="connsiteY237"/>
                          </a:cxn>
                          <a:cxn ang="0">
                            <a:pos x="connsiteX238" y="connsiteY238"/>
                          </a:cxn>
                          <a:cxn ang="0">
                            <a:pos x="connsiteX239" y="connsiteY239"/>
                          </a:cxn>
                          <a:cxn ang="0">
                            <a:pos x="connsiteX240" y="connsiteY240"/>
                          </a:cxn>
                          <a:cxn ang="0">
                            <a:pos x="connsiteX241" y="connsiteY241"/>
                          </a:cxn>
                          <a:cxn ang="0">
                            <a:pos x="connsiteX242" y="connsiteY242"/>
                          </a:cxn>
                          <a:cxn ang="0">
                            <a:pos x="connsiteX243" y="connsiteY243"/>
                          </a:cxn>
                          <a:cxn ang="0">
                            <a:pos x="connsiteX244" y="connsiteY244"/>
                          </a:cxn>
                          <a:cxn ang="0">
                            <a:pos x="connsiteX245" y="connsiteY245"/>
                          </a:cxn>
                          <a:cxn ang="0">
                            <a:pos x="connsiteX246" y="connsiteY246"/>
                          </a:cxn>
                          <a:cxn ang="0">
                            <a:pos x="connsiteX247" y="connsiteY247"/>
                          </a:cxn>
                          <a:cxn ang="0">
                            <a:pos x="connsiteX248" y="connsiteY248"/>
                          </a:cxn>
                          <a:cxn ang="0">
                            <a:pos x="connsiteX249" y="connsiteY249"/>
                          </a:cxn>
                          <a:cxn ang="0">
                            <a:pos x="connsiteX250" y="connsiteY250"/>
                          </a:cxn>
                          <a:cxn ang="0">
                            <a:pos x="connsiteX251" y="connsiteY251"/>
                          </a:cxn>
                          <a:cxn ang="0">
                            <a:pos x="connsiteX252" y="connsiteY252"/>
                          </a:cxn>
                          <a:cxn ang="0">
                            <a:pos x="connsiteX253" y="connsiteY253"/>
                          </a:cxn>
                          <a:cxn ang="0">
                            <a:pos x="connsiteX254" y="connsiteY254"/>
                          </a:cxn>
                          <a:cxn ang="0">
                            <a:pos x="connsiteX255" y="connsiteY255"/>
                          </a:cxn>
                          <a:cxn ang="0">
                            <a:pos x="connsiteX256" y="connsiteY256"/>
                          </a:cxn>
                          <a:cxn ang="0">
                            <a:pos x="connsiteX257" y="connsiteY257"/>
                          </a:cxn>
                          <a:cxn ang="0">
                            <a:pos x="connsiteX258" y="connsiteY258"/>
                          </a:cxn>
                          <a:cxn ang="0">
                            <a:pos x="connsiteX259" y="connsiteY259"/>
                          </a:cxn>
                          <a:cxn ang="0">
                            <a:pos x="connsiteX260" y="connsiteY260"/>
                          </a:cxn>
                          <a:cxn ang="0">
                            <a:pos x="connsiteX261" y="connsiteY261"/>
                          </a:cxn>
                          <a:cxn ang="0">
                            <a:pos x="connsiteX262" y="connsiteY262"/>
                          </a:cxn>
                          <a:cxn ang="0">
                            <a:pos x="connsiteX263" y="connsiteY263"/>
                          </a:cxn>
                          <a:cxn ang="0">
                            <a:pos x="connsiteX264" y="connsiteY264"/>
                          </a:cxn>
                          <a:cxn ang="0">
                            <a:pos x="connsiteX265" y="connsiteY265"/>
                          </a:cxn>
                          <a:cxn ang="0">
                            <a:pos x="connsiteX266" y="connsiteY266"/>
                          </a:cxn>
                          <a:cxn ang="0">
                            <a:pos x="connsiteX267" y="connsiteY267"/>
                          </a:cxn>
                          <a:cxn ang="0">
                            <a:pos x="connsiteX268" y="connsiteY268"/>
                          </a:cxn>
                          <a:cxn ang="0">
                            <a:pos x="connsiteX269" y="connsiteY269"/>
                          </a:cxn>
                          <a:cxn ang="0">
                            <a:pos x="connsiteX270" y="connsiteY270"/>
                          </a:cxn>
                          <a:cxn ang="0">
                            <a:pos x="connsiteX271" y="connsiteY271"/>
                          </a:cxn>
                          <a:cxn ang="0">
                            <a:pos x="connsiteX272" y="connsiteY272"/>
                          </a:cxn>
                          <a:cxn ang="0">
                            <a:pos x="connsiteX273" y="connsiteY273"/>
                          </a:cxn>
                          <a:cxn ang="0">
                            <a:pos x="connsiteX274" y="connsiteY274"/>
                          </a:cxn>
                        </a:cxnLst>
                        <a:rect l="l" t="t" r="r" b="b"/>
                        <a:pathLst>
                          <a:path w="1805677" h="1805983">
                            <a:moveTo>
                              <a:pt x="1684224" y="1805984"/>
                            </a:moveTo>
                            <a:lnTo>
                              <a:pt x="1129981" y="1304526"/>
                            </a:lnTo>
                            <a:lnTo>
                              <a:pt x="1131190" y="1303191"/>
                            </a:lnTo>
                            <a:lnTo>
                              <a:pt x="1685451" y="1804667"/>
                            </a:lnTo>
                            <a:lnTo>
                              <a:pt x="1684224" y="1805984"/>
                            </a:lnTo>
                            <a:close/>
                            <a:moveTo>
                              <a:pt x="121399" y="1805984"/>
                            </a:moveTo>
                            <a:lnTo>
                              <a:pt x="120190" y="1804648"/>
                            </a:lnTo>
                            <a:lnTo>
                              <a:pt x="674451" y="1303173"/>
                            </a:lnTo>
                            <a:lnTo>
                              <a:pt x="675660" y="1304508"/>
                            </a:lnTo>
                            <a:lnTo>
                              <a:pt x="121399" y="1805984"/>
                            </a:lnTo>
                            <a:close/>
                            <a:moveTo>
                              <a:pt x="1563854" y="1805930"/>
                            </a:moveTo>
                            <a:lnTo>
                              <a:pt x="1094862" y="1304472"/>
                            </a:lnTo>
                            <a:lnTo>
                              <a:pt x="1096180" y="1303245"/>
                            </a:lnTo>
                            <a:lnTo>
                              <a:pt x="1565172" y="1804721"/>
                            </a:lnTo>
                            <a:lnTo>
                              <a:pt x="1563854" y="1805930"/>
                            </a:lnTo>
                            <a:close/>
                            <a:moveTo>
                              <a:pt x="241769" y="1805930"/>
                            </a:moveTo>
                            <a:lnTo>
                              <a:pt x="240451" y="1804703"/>
                            </a:lnTo>
                            <a:lnTo>
                              <a:pt x="709443" y="1303227"/>
                            </a:lnTo>
                            <a:lnTo>
                              <a:pt x="710761" y="1304454"/>
                            </a:lnTo>
                            <a:lnTo>
                              <a:pt x="241769" y="1805930"/>
                            </a:lnTo>
                            <a:close/>
                            <a:moveTo>
                              <a:pt x="1443502" y="1805858"/>
                            </a:moveTo>
                            <a:lnTo>
                              <a:pt x="1059798" y="1304400"/>
                            </a:lnTo>
                            <a:lnTo>
                              <a:pt x="1061224" y="1303299"/>
                            </a:lnTo>
                            <a:lnTo>
                              <a:pt x="1444946" y="1804775"/>
                            </a:lnTo>
                            <a:lnTo>
                              <a:pt x="1443502" y="1805858"/>
                            </a:lnTo>
                            <a:close/>
                            <a:moveTo>
                              <a:pt x="362157" y="1805858"/>
                            </a:moveTo>
                            <a:lnTo>
                              <a:pt x="360731" y="1804757"/>
                            </a:lnTo>
                            <a:lnTo>
                              <a:pt x="744454" y="1303281"/>
                            </a:lnTo>
                            <a:lnTo>
                              <a:pt x="745879" y="1304382"/>
                            </a:lnTo>
                            <a:lnTo>
                              <a:pt x="362157" y="1805858"/>
                            </a:lnTo>
                            <a:close/>
                            <a:moveTo>
                              <a:pt x="1323132" y="1805785"/>
                            </a:moveTo>
                            <a:lnTo>
                              <a:pt x="1024679" y="1304310"/>
                            </a:lnTo>
                            <a:lnTo>
                              <a:pt x="1026231" y="1303389"/>
                            </a:lnTo>
                            <a:lnTo>
                              <a:pt x="1324684" y="1804865"/>
                            </a:lnTo>
                            <a:lnTo>
                              <a:pt x="1323132" y="1805785"/>
                            </a:lnTo>
                            <a:close/>
                            <a:moveTo>
                              <a:pt x="482491" y="1805785"/>
                            </a:moveTo>
                            <a:lnTo>
                              <a:pt x="480939" y="1804865"/>
                            </a:lnTo>
                            <a:lnTo>
                              <a:pt x="779392" y="1303389"/>
                            </a:lnTo>
                            <a:lnTo>
                              <a:pt x="780944" y="1304310"/>
                            </a:lnTo>
                            <a:lnTo>
                              <a:pt x="482491" y="1805785"/>
                            </a:lnTo>
                            <a:close/>
                            <a:moveTo>
                              <a:pt x="1202744" y="1805677"/>
                            </a:moveTo>
                            <a:lnTo>
                              <a:pt x="989579" y="1304201"/>
                            </a:lnTo>
                            <a:lnTo>
                              <a:pt x="991239" y="1303498"/>
                            </a:lnTo>
                            <a:lnTo>
                              <a:pt x="1204422" y="1804973"/>
                            </a:lnTo>
                            <a:lnTo>
                              <a:pt x="1202744" y="1805677"/>
                            </a:lnTo>
                            <a:close/>
                            <a:moveTo>
                              <a:pt x="602879" y="1805677"/>
                            </a:moveTo>
                            <a:lnTo>
                              <a:pt x="601219" y="1804973"/>
                            </a:lnTo>
                            <a:lnTo>
                              <a:pt x="814402" y="1303498"/>
                            </a:lnTo>
                            <a:lnTo>
                              <a:pt x="816062" y="1304201"/>
                            </a:lnTo>
                            <a:lnTo>
                              <a:pt x="602879" y="1805677"/>
                            </a:lnTo>
                            <a:close/>
                            <a:moveTo>
                              <a:pt x="1082428" y="1805533"/>
                            </a:moveTo>
                            <a:lnTo>
                              <a:pt x="954515" y="1304057"/>
                            </a:lnTo>
                            <a:lnTo>
                              <a:pt x="956265" y="1303606"/>
                            </a:lnTo>
                            <a:lnTo>
                              <a:pt x="1084179" y="1805082"/>
                            </a:lnTo>
                            <a:lnTo>
                              <a:pt x="1082428" y="1805533"/>
                            </a:lnTo>
                            <a:close/>
                            <a:moveTo>
                              <a:pt x="723231" y="1805533"/>
                            </a:moveTo>
                            <a:lnTo>
                              <a:pt x="721480" y="1805082"/>
                            </a:lnTo>
                            <a:lnTo>
                              <a:pt x="849394" y="1303624"/>
                            </a:lnTo>
                            <a:lnTo>
                              <a:pt x="851144" y="1304075"/>
                            </a:lnTo>
                            <a:lnTo>
                              <a:pt x="723231" y="1805533"/>
                            </a:lnTo>
                            <a:close/>
                            <a:moveTo>
                              <a:pt x="962076" y="1805388"/>
                            </a:moveTo>
                            <a:lnTo>
                              <a:pt x="919432" y="1303931"/>
                            </a:lnTo>
                            <a:lnTo>
                              <a:pt x="921237" y="1303786"/>
                            </a:lnTo>
                            <a:lnTo>
                              <a:pt x="963881" y="1805262"/>
                            </a:lnTo>
                            <a:lnTo>
                              <a:pt x="962076" y="1805388"/>
                            </a:lnTo>
                            <a:close/>
                            <a:moveTo>
                              <a:pt x="843547" y="1805388"/>
                            </a:moveTo>
                            <a:lnTo>
                              <a:pt x="841742" y="1805244"/>
                            </a:lnTo>
                            <a:lnTo>
                              <a:pt x="884386" y="1303768"/>
                            </a:lnTo>
                            <a:lnTo>
                              <a:pt x="886191" y="1303913"/>
                            </a:lnTo>
                            <a:lnTo>
                              <a:pt x="843547" y="1805388"/>
                            </a:lnTo>
                            <a:close/>
                            <a:moveTo>
                              <a:pt x="1804648" y="1685740"/>
                            </a:moveTo>
                            <a:cubicBezTo>
                              <a:pt x="1703263" y="1616857"/>
                              <a:pt x="1236329" y="1299563"/>
                              <a:pt x="1165117" y="1251145"/>
                            </a:cubicBezTo>
                            <a:lnTo>
                              <a:pt x="1166128" y="1249647"/>
                            </a:lnTo>
                            <a:cubicBezTo>
                              <a:pt x="1237339" y="1298066"/>
                              <a:pt x="1704256" y="1615377"/>
                              <a:pt x="1805659" y="1684242"/>
                            </a:cubicBezTo>
                            <a:lnTo>
                              <a:pt x="1804648" y="1685740"/>
                            </a:lnTo>
                            <a:close/>
                            <a:moveTo>
                              <a:pt x="1804703" y="1565496"/>
                            </a:moveTo>
                            <a:cubicBezTo>
                              <a:pt x="1629904" y="1464941"/>
                              <a:pt x="1198629" y="1216965"/>
                              <a:pt x="1165171" y="1197763"/>
                            </a:cubicBezTo>
                            <a:lnTo>
                              <a:pt x="1166074" y="1196193"/>
                            </a:lnTo>
                            <a:cubicBezTo>
                              <a:pt x="1199514" y="1215413"/>
                              <a:pt x="1630807" y="1463390"/>
                              <a:pt x="1805605" y="1563944"/>
                            </a:cubicBezTo>
                            <a:lnTo>
                              <a:pt x="1804703" y="1565496"/>
                            </a:lnTo>
                            <a:close/>
                            <a:moveTo>
                              <a:pt x="956" y="1565496"/>
                            </a:moveTo>
                            <a:lnTo>
                              <a:pt x="54" y="1563926"/>
                            </a:lnTo>
                            <a:cubicBezTo>
                              <a:pt x="95412" y="1509065"/>
                              <a:pt x="546357" y="1249755"/>
                              <a:pt x="639585" y="1196175"/>
                            </a:cubicBezTo>
                            <a:lnTo>
                              <a:pt x="640488" y="1197745"/>
                            </a:lnTo>
                            <a:cubicBezTo>
                              <a:pt x="547260" y="1251307"/>
                              <a:pt x="96314" y="1510635"/>
                              <a:pt x="956" y="1565496"/>
                            </a:cubicBezTo>
                            <a:close/>
                            <a:moveTo>
                              <a:pt x="1804775" y="1445199"/>
                            </a:moveTo>
                            <a:lnTo>
                              <a:pt x="1165243" y="1144328"/>
                            </a:lnTo>
                            <a:lnTo>
                              <a:pt x="1166020" y="1142703"/>
                            </a:lnTo>
                            <a:lnTo>
                              <a:pt x="1805551" y="1443592"/>
                            </a:lnTo>
                            <a:lnTo>
                              <a:pt x="1804775" y="1445199"/>
                            </a:lnTo>
                            <a:close/>
                            <a:moveTo>
                              <a:pt x="884" y="1445199"/>
                            </a:moveTo>
                            <a:lnTo>
                              <a:pt x="108" y="1443574"/>
                            </a:lnTo>
                            <a:lnTo>
                              <a:pt x="639640" y="1142685"/>
                            </a:lnTo>
                            <a:lnTo>
                              <a:pt x="640416" y="1144310"/>
                            </a:lnTo>
                            <a:lnTo>
                              <a:pt x="884" y="1445199"/>
                            </a:lnTo>
                            <a:close/>
                            <a:moveTo>
                              <a:pt x="1804847" y="1324901"/>
                            </a:moveTo>
                            <a:cubicBezTo>
                              <a:pt x="1730568" y="1297741"/>
                              <a:pt x="1244486" y="1119875"/>
                              <a:pt x="1165316" y="1090874"/>
                            </a:cubicBezTo>
                            <a:lnTo>
                              <a:pt x="1165929" y="1089178"/>
                            </a:lnTo>
                            <a:cubicBezTo>
                              <a:pt x="1245081" y="1118178"/>
                              <a:pt x="1731163" y="1296026"/>
                              <a:pt x="1805461" y="1323204"/>
                            </a:cubicBezTo>
                            <a:lnTo>
                              <a:pt x="1804847" y="1324901"/>
                            </a:lnTo>
                            <a:close/>
                            <a:moveTo>
                              <a:pt x="812" y="1324901"/>
                            </a:moveTo>
                            <a:lnTo>
                              <a:pt x="199" y="1323204"/>
                            </a:lnTo>
                            <a:cubicBezTo>
                              <a:pt x="156156" y="1266177"/>
                              <a:pt x="531018" y="1129006"/>
                              <a:pt x="639730" y="1089178"/>
                            </a:cubicBezTo>
                            <a:lnTo>
                              <a:pt x="640343" y="1090874"/>
                            </a:lnTo>
                            <a:cubicBezTo>
                              <a:pt x="531631" y="1130721"/>
                              <a:pt x="156770" y="1267874"/>
                              <a:pt x="812" y="1324901"/>
                            </a:cubicBezTo>
                            <a:close/>
                            <a:moveTo>
                              <a:pt x="1804919" y="1204657"/>
                            </a:moveTo>
                            <a:cubicBezTo>
                              <a:pt x="1707576" y="1179193"/>
                              <a:pt x="1245875" y="1058499"/>
                              <a:pt x="1165406" y="1037510"/>
                            </a:cubicBezTo>
                            <a:lnTo>
                              <a:pt x="1165857" y="1035760"/>
                            </a:lnTo>
                            <a:cubicBezTo>
                              <a:pt x="1246344" y="1056766"/>
                              <a:pt x="1708046" y="1177461"/>
                              <a:pt x="1805388" y="1202925"/>
                            </a:cubicBezTo>
                            <a:lnTo>
                              <a:pt x="1804919" y="1204657"/>
                            </a:lnTo>
                            <a:close/>
                            <a:moveTo>
                              <a:pt x="740" y="1204657"/>
                            </a:moveTo>
                            <a:lnTo>
                              <a:pt x="289" y="1202907"/>
                            </a:lnTo>
                            <a:cubicBezTo>
                              <a:pt x="98624" y="1177190"/>
                              <a:pt x="544914" y="1060520"/>
                              <a:pt x="639820" y="1035742"/>
                            </a:cubicBezTo>
                            <a:lnTo>
                              <a:pt x="640271" y="1037492"/>
                            </a:lnTo>
                            <a:cubicBezTo>
                              <a:pt x="545365" y="1062270"/>
                              <a:pt x="99075" y="1178923"/>
                              <a:pt x="740" y="1204657"/>
                            </a:cubicBezTo>
                            <a:close/>
                            <a:moveTo>
                              <a:pt x="1805009" y="1084341"/>
                            </a:moveTo>
                            <a:lnTo>
                              <a:pt x="1165478" y="984057"/>
                            </a:lnTo>
                            <a:lnTo>
                              <a:pt x="1165749" y="982270"/>
                            </a:lnTo>
                            <a:lnTo>
                              <a:pt x="1805280" y="1082555"/>
                            </a:lnTo>
                            <a:lnTo>
                              <a:pt x="1805009" y="1084341"/>
                            </a:lnTo>
                            <a:close/>
                            <a:moveTo>
                              <a:pt x="650" y="1084341"/>
                            </a:moveTo>
                            <a:lnTo>
                              <a:pt x="379" y="1082555"/>
                            </a:lnTo>
                            <a:lnTo>
                              <a:pt x="639910" y="982270"/>
                            </a:lnTo>
                            <a:lnTo>
                              <a:pt x="640181" y="984057"/>
                            </a:lnTo>
                            <a:lnTo>
                              <a:pt x="650" y="1084341"/>
                            </a:lnTo>
                            <a:close/>
                            <a:moveTo>
                              <a:pt x="1805100" y="964025"/>
                            </a:moveTo>
                            <a:cubicBezTo>
                              <a:pt x="1725262" y="959875"/>
                              <a:pt x="1238855" y="934447"/>
                              <a:pt x="1165568" y="930603"/>
                            </a:cubicBezTo>
                            <a:lnTo>
                              <a:pt x="1165659" y="928798"/>
                            </a:lnTo>
                            <a:cubicBezTo>
                              <a:pt x="1238945" y="932660"/>
                              <a:pt x="1725334" y="958070"/>
                              <a:pt x="1805190" y="962221"/>
                            </a:cubicBezTo>
                            <a:lnTo>
                              <a:pt x="1805100" y="964025"/>
                            </a:lnTo>
                            <a:close/>
                            <a:moveTo>
                              <a:pt x="559" y="964025"/>
                            </a:moveTo>
                            <a:lnTo>
                              <a:pt x="469" y="962221"/>
                            </a:lnTo>
                            <a:cubicBezTo>
                              <a:pt x="204160" y="951609"/>
                              <a:pt x="595895" y="931108"/>
                              <a:pt x="640001" y="928798"/>
                            </a:cubicBezTo>
                            <a:lnTo>
                              <a:pt x="640091" y="930603"/>
                            </a:lnTo>
                            <a:cubicBezTo>
                              <a:pt x="595985" y="932931"/>
                              <a:pt x="204250" y="953432"/>
                              <a:pt x="559" y="964025"/>
                            </a:cubicBezTo>
                            <a:close/>
                            <a:moveTo>
                              <a:pt x="1165677" y="877186"/>
                            </a:moveTo>
                            <a:lnTo>
                              <a:pt x="1165586" y="875381"/>
                            </a:lnTo>
                            <a:cubicBezTo>
                              <a:pt x="1234614" y="871735"/>
                              <a:pt x="1734285" y="845640"/>
                              <a:pt x="1805118" y="841959"/>
                            </a:cubicBezTo>
                            <a:lnTo>
                              <a:pt x="1805208" y="843763"/>
                            </a:lnTo>
                            <a:cubicBezTo>
                              <a:pt x="1734376" y="847445"/>
                              <a:pt x="1234704" y="873540"/>
                              <a:pt x="1165677" y="877186"/>
                            </a:cubicBezTo>
                            <a:close/>
                            <a:moveTo>
                              <a:pt x="639983" y="877186"/>
                            </a:moveTo>
                            <a:cubicBezTo>
                              <a:pt x="602933" y="875236"/>
                              <a:pt x="185969" y="853418"/>
                              <a:pt x="451" y="843763"/>
                            </a:cubicBezTo>
                            <a:lnTo>
                              <a:pt x="541" y="841959"/>
                            </a:lnTo>
                            <a:cubicBezTo>
                              <a:pt x="186041" y="851614"/>
                              <a:pt x="603005" y="873432"/>
                              <a:pt x="640073" y="875381"/>
                            </a:cubicBezTo>
                            <a:lnTo>
                              <a:pt x="639983" y="877186"/>
                            </a:lnTo>
                            <a:close/>
                            <a:moveTo>
                              <a:pt x="1165767" y="823714"/>
                            </a:moveTo>
                            <a:lnTo>
                              <a:pt x="1165496" y="821927"/>
                            </a:lnTo>
                            <a:lnTo>
                              <a:pt x="1805027" y="721625"/>
                            </a:lnTo>
                            <a:lnTo>
                              <a:pt x="1805298" y="723411"/>
                            </a:lnTo>
                            <a:lnTo>
                              <a:pt x="1165767" y="823714"/>
                            </a:lnTo>
                            <a:close/>
                            <a:moveTo>
                              <a:pt x="639892" y="823714"/>
                            </a:moveTo>
                            <a:lnTo>
                              <a:pt x="361" y="723411"/>
                            </a:lnTo>
                            <a:lnTo>
                              <a:pt x="632" y="721625"/>
                            </a:lnTo>
                            <a:lnTo>
                              <a:pt x="640163" y="821927"/>
                            </a:lnTo>
                            <a:lnTo>
                              <a:pt x="639892" y="823714"/>
                            </a:lnTo>
                            <a:close/>
                            <a:moveTo>
                              <a:pt x="1165857" y="770224"/>
                            </a:moveTo>
                            <a:lnTo>
                              <a:pt x="1165406" y="768473"/>
                            </a:lnTo>
                            <a:cubicBezTo>
                              <a:pt x="1239739" y="749073"/>
                              <a:pt x="1701152" y="628469"/>
                              <a:pt x="1804919" y="601327"/>
                            </a:cubicBezTo>
                            <a:lnTo>
                              <a:pt x="1805370" y="603077"/>
                            </a:lnTo>
                            <a:cubicBezTo>
                              <a:pt x="1701603" y="630219"/>
                              <a:pt x="1240191" y="750842"/>
                              <a:pt x="1165857" y="770224"/>
                            </a:cubicBezTo>
                            <a:close/>
                            <a:moveTo>
                              <a:pt x="639802" y="770224"/>
                            </a:moveTo>
                            <a:cubicBezTo>
                              <a:pt x="616197" y="764070"/>
                              <a:pt x="202427" y="655954"/>
                              <a:pt x="271" y="603059"/>
                            </a:cubicBezTo>
                            <a:lnTo>
                              <a:pt x="722" y="601309"/>
                            </a:lnTo>
                            <a:cubicBezTo>
                              <a:pt x="202861" y="654185"/>
                              <a:pt x="616630" y="762302"/>
                              <a:pt x="640235" y="768455"/>
                            </a:cubicBezTo>
                            <a:lnTo>
                              <a:pt x="639802" y="770224"/>
                            </a:lnTo>
                            <a:close/>
                            <a:moveTo>
                              <a:pt x="1165947" y="716788"/>
                            </a:moveTo>
                            <a:lnTo>
                              <a:pt x="1165334" y="715092"/>
                            </a:lnTo>
                            <a:cubicBezTo>
                              <a:pt x="1201842" y="701720"/>
                              <a:pt x="1617958" y="549425"/>
                              <a:pt x="1804865" y="481065"/>
                            </a:cubicBezTo>
                            <a:lnTo>
                              <a:pt x="1805479" y="482762"/>
                            </a:lnTo>
                            <a:cubicBezTo>
                              <a:pt x="1618553" y="551122"/>
                              <a:pt x="1202437" y="703416"/>
                              <a:pt x="1165947" y="716788"/>
                            </a:cubicBezTo>
                            <a:close/>
                            <a:moveTo>
                              <a:pt x="639712" y="716788"/>
                            </a:moveTo>
                            <a:cubicBezTo>
                              <a:pt x="603114" y="703380"/>
                              <a:pt x="186871" y="551031"/>
                              <a:pt x="180" y="482762"/>
                            </a:cubicBezTo>
                            <a:lnTo>
                              <a:pt x="794" y="481065"/>
                            </a:lnTo>
                            <a:cubicBezTo>
                              <a:pt x="187467" y="549335"/>
                              <a:pt x="603727" y="701683"/>
                              <a:pt x="640325" y="715092"/>
                            </a:cubicBezTo>
                            <a:lnTo>
                              <a:pt x="639712" y="716788"/>
                            </a:lnTo>
                            <a:close/>
                            <a:moveTo>
                              <a:pt x="1166020" y="663299"/>
                            </a:moveTo>
                            <a:lnTo>
                              <a:pt x="1165243" y="661674"/>
                            </a:lnTo>
                            <a:lnTo>
                              <a:pt x="1804775" y="360785"/>
                            </a:lnTo>
                            <a:lnTo>
                              <a:pt x="1805551" y="362410"/>
                            </a:lnTo>
                            <a:lnTo>
                              <a:pt x="1166020" y="663299"/>
                            </a:lnTo>
                            <a:close/>
                            <a:moveTo>
                              <a:pt x="639640" y="663299"/>
                            </a:moveTo>
                            <a:lnTo>
                              <a:pt x="126" y="362410"/>
                            </a:lnTo>
                            <a:lnTo>
                              <a:pt x="902" y="360785"/>
                            </a:lnTo>
                            <a:lnTo>
                              <a:pt x="640434" y="661674"/>
                            </a:lnTo>
                            <a:lnTo>
                              <a:pt x="639640" y="663299"/>
                            </a:lnTo>
                            <a:close/>
                            <a:moveTo>
                              <a:pt x="1166074" y="609791"/>
                            </a:moveTo>
                            <a:lnTo>
                              <a:pt x="1165171" y="608221"/>
                            </a:lnTo>
                            <a:cubicBezTo>
                              <a:pt x="1254411" y="556951"/>
                              <a:pt x="1718386" y="290133"/>
                              <a:pt x="1804703" y="240487"/>
                            </a:cubicBezTo>
                            <a:lnTo>
                              <a:pt x="1805605" y="242057"/>
                            </a:lnTo>
                            <a:cubicBezTo>
                              <a:pt x="1719289" y="291703"/>
                              <a:pt x="1255314" y="558521"/>
                              <a:pt x="1166074" y="609791"/>
                            </a:cubicBezTo>
                            <a:close/>
                            <a:moveTo>
                              <a:pt x="639585" y="609791"/>
                            </a:moveTo>
                            <a:cubicBezTo>
                              <a:pt x="526885" y="545040"/>
                              <a:pt x="136576" y="320596"/>
                              <a:pt x="54" y="242057"/>
                            </a:cubicBezTo>
                            <a:lnTo>
                              <a:pt x="956" y="240487"/>
                            </a:lnTo>
                            <a:cubicBezTo>
                              <a:pt x="137478" y="319026"/>
                              <a:pt x="527787" y="543470"/>
                              <a:pt x="640488" y="608221"/>
                            </a:cubicBezTo>
                            <a:lnTo>
                              <a:pt x="639585" y="609791"/>
                            </a:lnTo>
                            <a:close/>
                            <a:moveTo>
                              <a:pt x="1166146" y="556337"/>
                            </a:moveTo>
                            <a:lnTo>
                              <a:pt x="1165135" y="554839"/>
                            </a:lnTo>
                            <a:cubicBezTo>
                              <a:pt x="1252679" y="495304"/>
                              <a:pt x="1720823" y="177198"/>
                              <a:pt x="1804666" y="120244"/>
                            </a:cubicBezTo>
                            <a:lnTo>
                              <a:pt x="1805677" y="121742"/>
                            </a:lnTo>
                            <a:cubicBezTo>
                              <a:pt x="1721815" y="178696"/>
                              <a:pt x="1253689" y="496820"/>
                              <a:pt x="1166146" y="556337"/>
                            </a:cubicBezTo>
                            <a:close/>
                            <a:moveTo>
                              <a:pt x="639513" y="556337"/>
                            </a:moveTo>
                            <a:cubicBezTo>
                              <a:pt x="584273" y="518764"/>
                              <a:pt x="180302" y="244223"/>
                              <a:pt x="0" y="121742"/>
                            </a:cubicBezTo>
                            <a:lnTo>
                              <a:pt x="1011" y="120244"/>
                            </a:lnTo>
                            <a:cubicBezTo>
                              <a:pt x="181313" y="242725"/>
                              <a:pt x="585284" y="517284"/>
                              <a:pt x="640542" y="554839"/>
                            </a:cubicBezTo>
                            <a:lnTo>
                              <a:pt x="639513" y="556337"/>
                            </a:lnTo>
                            <a:close/>
                            <a:moveTo>
                              <a:pt x="1131190" y="502811"/>
                            </a:moveTo>
                            <a:lnTo>
                              <a:pt x="1129981" y="501476"/>
                            </a:lnTo>
                            <a:lnTo>
                              <a:pt x="1684224" y="0"/>
                            </a:lnTo>
                            <a:lnTo>
                              <a:pt x="1685433" y="1335"/>
                            </a:lnTo>
                            <a:lnTo>
                              <a:pt x="1131190" y="502811"/>
                            </a:lnTo>
                            <a:close/>
                            <a:moveTo>
                              <a:pt x="674433" y="502811"/>
                            </a:moveTo>
                            <a:lnTo>
                              <a:pt x="120172" y="1335"/>
                            </a:lnTo>
                            <a:lnTo>
                              <a:pt x="121381" y="0"/>
                            </a:lnTo>
                            <a:lnTo>
                              <a:pt x="675642" y="501458"/>
                            </a:lnTo>
                            <a:lnTo>
                              <a:pt x="674433" y="502811"/>
                            </a:lnTo>
                            <a:close/>
                            <a:moveTo>
                              <a:pt x="1096180" y="502757"/>
                            </a:moveTo>
                            <a:lnTo>
                              <a:pt x="1094862" y="501530"/>
                            </a:lnTo>
                            <a:lnTo>
                              <a:pt x="1563854" y="54"/>
                            </a:lnTo>
                            <a:lnTo>
                              <a:pt x="1565172" y="1281"/>
                            </a:lnTo>
                            <a:lnTo>
                              <a:pt x="1096180" y="502757"/>
                            </a:lnTo>
                            <a:close/>
                            <a:moveTo>
                              <a:pt x="709425" y="502757"/>
                            </a:moveTo>
                            <a:lnTo>
                              <a:pt x="240451" y="1281"/>
                            </a:lnTo>
                            <a:lnTo>
                              <a:pt x="241769" y="54"/>
                            </a:lnTo>
                            <a:lnTo>
                              <a:pt x="710761" y="501530"/>
                            </a:lnTo>
                            <a:lnTo>
                              <a:pt x="709425" y="502757"/>
                            </a:lnTo>
                            <a:close/>
                            <a:moveTo>
                              <a:pt x="1061224" y="502685"/>
                            </a:moveTo>
                            <a:lnTo>
                              <a:pt x="1059798" y="501584"/>
                            </a:lnTo>
                            <a:lnTo>
                              <a:pt x="1443502" y="126"/>
                            </a:lnTo>
                            <a:lnTo>
                              <a:pt x="1444928" y="1227"/>
                            </a:lnTo>
                            <a:lnTo>
                              <a:pt x="1061224" y="502685"/>
                            </a:lnTo>
                            <a:close/>
                            <a:moveTo>
                              <a:pt x="744436" y="502685"/>
                            </a:moveTo>
                            <a:cubicBezTo>
                              <a:pt x="738228" y="494564"/>
                              <a:pt x="372498" y="16603"/>
                              <a:pt x="360713" y="1209"/>
                            </a:cubicBezTo>
                            <a:lnTo>
                              <a:pt x="362139" y="108"/>
                            </a:lnTo>
                            <a:cubicBezTo>
                              <a:pt x="373905" y="15502"/>
                              <a:pt x="739653" y="493463"/>
                              <a:pt x="745861" y="501584"/>
                            </a:cubicBezTo>
                            <a:lnTo>
                              <a:pt x="744436" y="502685"/>
                            </a:lnTo>
                            <a:close/>
                            <a:moveTo>
                              <a:pt x="1026231" y="502595"/>
                            </a:moveTo>
                            <a:lnTo>
                              <a:pt x="1024679" y="501674"/>
                            </a:lnTo>
                            <a:lnTo>
                              <a:pt x="1323132" y="199"/>
                            </a:lnTo>
                            <a:lnTo>
                              <a:pt x="1324684" y="1119"/>
                            </a:lnTo>
                            <a:lnTo>
                              <a:pt x="1026231" y="502595"/>
                            </a:lnTo>
                            <a:close/>
                            <a:moveTo>
                              <a:pt x="779392" y="502595"/>
                            </a:moveTo>
                            <a:lnTo>
                              <a:pt x="480939" y="1137"/>
                            </a:lnTo>
                            <a:lnTo>
                              <a:pt x="482491" y="217"/>
                            </a:lnTo>
                            <a:lnTo>
                              <a:pt x="780944" y="501674"/>
                            </a:lnTo>
                            <a:lnTo>
                              <a:pt x="779392" y="502595"/>
                            </a:lnTo>
                            <a:close/>
                            <a:moveTo>
                              <a:pt x="991239" y="502486"/>
                            </a:moveTo>
                            <a:lnTo>
                              <a:pt x="989579" y="501782"/>
                            </a:lnTo>
                            <a:lnTo>
                              <a:pt x="1202744" y="307"/>
                            </a:lnTo>
                            <a:lnTo>
                              <a:pt x="1204404" y="1011"/>
                            </a:lnTo>
                            <a:lnTo>
                              <a:pt x="991239" y="502486"/>
                            </a:lnTo>
                            <a:close/>
                            <a:moveTo>
                              <a:pt x="814384" y="502486"/>
                            </a:moveTo>
                            <a:lnTo>
                              <a:pt x="601219" y="1029"/>
                            </a:lnTo>
                            <a:lnTo>
                              <a:pt x="602879" y="325"/>
                            </a:lnTo>
                            <a:lnTo>
                              <a:pt x="816062" y="501801"/>
                            </a:lnTo>
                            <a:lnTo>
                              <a:pt x="814384" y="502486"/>
                            </a:lnTo>
                            <a:close/>
                            <a:moveTo>
                              <a:pt x="956265" y="502360"/>
                            </a:moveTo>
                            <a:lnTo>
                              <a:pt x="954515" y="501909"/>
                            </a:lnTo>
                            <a:lnTo>
                              <a:pt x="1082428" y="451"/>
                            </a:lnTo>
                            <a:lnTo>
                              <a:pt x="1084179" y="902"/>
                            </a:lnTo>
                            <a:lnTo>
                              <a:pt x="956265" y="502360"/>
                            </a:lnTo>
                            <a:close/>
                            <a:moveTo>
                              <a:pt x="849394" y="502360"/>
                            </a:moveTo>
                            <a:lnTo>
                              <a:pt x="721498" y="884"/>
                            </a:lnTo>
                            <a:lnTo>
                              <a:pt x="723249" y="433"/>
                            </a:lnTo>
                            <a:lnTo>
                              <a:pt x="851162" y="501909"/>
                            </a:lnTo>
                            <a:lnTo>
                              <a:pt x="849394" y="502360"/>
                            </a:lnTo>
                            <a:close/>
                            <a:moveTo>
                              <a:pt x="921237" y="502216"/>
                            </a:moveTo>
                            <a:lnTo>
                              <a:pt x="919432" y="502071"/>
                            </a:lnTo>
                            <a:lnTo>
                              <a:pt x="962076" y="596"/>
                            </a:lnTo>
                            <a:lnTo>
                              <a:pt x="963881" y="740"/>
                            </a:lnTo>
                            <a:lnTo>
                              <a:pt x="921237" y="502216"/>
                            </a:lnTo>
                            <a:close/>
                            <a:moveTo>
                              <a:pt x="884386" y="502216"/>
                            </a:moveTo>
                            <a:lnTo>
                              <a:pt x="841742" y="740"/>
                            </a:lnTo>
                            <a:lnTo>
                              <a:pt x="843547" y="596"/>
                            </a:lnTo>
                            <a:lnTo>
                              <a:pt x="886191" y="502071"/>
                            </a:lnTo>
                            <a:lnTo>
                              <a:pt x="884386" y="502216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20" name="任意多边形: 形状 119">
                        <a:extLst>
                          <a:ext uri="{FF2B5EF4-FFF2-40B4-BE49-F238E27FC236}">
                            <a16:creationId xmlns:a16="http://schemas.microsoft.com/office/drawing/2014/main" id="{536D0B13-540F-19DD-166C-0FA3B20571BE}"/>
                          </a:ext>
                        </a:extLst>
                      </p:cNvPr>
                      <p:cNvSpPr/>
                      <p:nvPr/>
                    </p:nvSpPr>
                    <p:spPr>
                      <a:xfrm rot="-2052965">
                        <a:off x="1024684" y="2625422"/>
                        <a:ext cx="773198" cy="1804"/>
                      </a:xfrm>
                      <a:custGeom>
                        <a:avLst/>
                        <a:gdLst>
                          <a:gd name="connsiteX0" fmla="*/ 0 w 773198"/>
                          <a:gd name="connsiteY0" fmla="*/ 0 h 1804"/>
                          <a:gd name="connsiteX1" fmla="*/ 773198 w 773198"/>
                          <a:gd name="connsiteY1" fmla="*/ 0 h 1804"/>
                          <a:gd name="connsiteX2" fmla="*/ 773198 w 773198"/>
                          <a:gd name="connsiteY2" fmla="*/ 1805 h 1804"/>
                          <a:gd name="connsiteX3" fmla="*/ 0 w 773198"/>
                          <a:gd name="connsiteY3" fmla="*/ 1805 h 18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73198" h="1804">
                            <a:moveTo>
                              <a:pt x="0" y="0"/>
                            </a:moveTo>
                            <a:lnTo>
                              <a:pt x="773198" y="0"/>
                            </a:lnTo>
                            <a:lnTo>
                              <a:pt x="773198" y="1805"/>
                            </a:lnTo>
                            <a:lnTo>
                              <a:pt x="0" y="1805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105" name="图形 3">
                      <a:extLst>
                        <a:ext uri="{FF2B5EF4-FFF2-40B4-BE49-F238E27FC236}">
                          <a16:creationId xmlns:a16="http://schemas.microsoft.com/office/drawing/2014/main" id="{71F1B5DF-41E6-3AB9-CB80-EF5E15D2E5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1742" y="1214135"/>
                      <a:ext cx="1664336" cy="1695016"/>
                      <a:chOff x="1161742" y="1214135"/>
                      <a:chExt cx="1664336" cy="1695016"/>
                    </a:xfrm>
                    <a:grpFill/>
                  </p:grpSpPr>
                  <p:sp>
                    <p:nvSpPr>
                      <p:cNvPr id="111" name="任意多边形: 形状 110">
                        <a:extLst>
                          <a:ext uri="{FF2B5EF4-FFF2-40B4-BE49-F238E27FC236}">
                            <a16:creationId xmlns:a16="http://schemas.microsoft.com/office/drawing/2014/main" id="{E81BF42D-74DC-1BFD-39A5-F778E34CA4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1742" y="1214135"/>
                        <a:ext cx="1664336" cy="1695016"/>
                      </a:xfrm>
                      <a:custGeom>
                        <a:avLst/>
                        <a:gdLst>
                          <a:gd name="connsiteX0" fmla="*/ 1664337 w 1664336"/>
                          <a:gd name="connsiteY0" fmla="*/ 1695016 h 1695016"/>
                          <a:gd name="connsiteX1" fmla="*/ 0 w 1664336"/>
                          <a:gd name="connsiteY1" fmla="*/ 1695016 h 1695016"/>
                          <a:gd name="connsiteX2" fmla="*/ 0 w 1664336"/>
                          <a:gd name="connsiteY2" fmla="*/ 0 h 1695016"/>
                          <a:gd name="connsiteX3" fmla="*/ 1664337 w 1664336"/>
                          <a:gd name="connsiteY3" fmla="*/ 0 h 1695016"/>
                          <a:gd name="connsiteX4" fmla="*/ 1664337 w 1664336"/>
                          <a:gd name="connsiteY4" fmla="*/ 1695016 h 1695016"/>
                          <a:gd name="connsiteX5" fmla="*/ 1805 w 1664336"/>
                          <a:gd name="connsiteY5" fmla="*/ 1693211 h 1695016"/>
                          <a:gd name="connsiteX6" fmla="*/ 1662532 w 1664336"/>
                          <a:gd name="connsiteY6" fmla="*/ 1693211 h 1695016"/>
                          <a:gd name="connsiteX7" fmla="*/ 1662532 w 1664336"/>
                          <a:gd name="connsiteY7" fmla="*/ 1805 h 1695016"/>
                          <a:gd name="connsiteX8" fmla="*/ 1805 w 1664336"/>
                          <a:gd name="connsiteY8" fmla="*/ 1805 h 1695016"/>
                          <a:gd name="connsiteX9" fmla="*/ 1805 w 1664336"/>
                          <a:gd name="connsiteY9" fmla="*/ 1693211 h 1695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664336" h="1695016">
                            <a:moveTo>
                              <a:pt x="1664337" y="1695016"/>
                            </a:moveTo>
                            <a:lnTo>
                              <a:pt x="0" y="1695016"/>
                            </a:lnTo>
                            <a:lnTo>
                              <a:pt x="0" y="0"/>
                            </a:lnTo>
                            <a:lnTo>
                              <a:pt x="1664337" y="0"/>
                            </a:lnTo>
                            <a:lnTo>
                              <a:pt x="1664337" y="1695016"/>
                            </a:lnTo>
                            <a:close/>
                            <a:moveTo>
                              <a:pt x="1805" y="1693211"/>
                            </a:moveTo>
                            <a:lnTo>
                              <a:pt x="1662532" y="1693211"/>
                            </a:lnTo>
                            <a:lnTo>
                              <a:pt x="1662532" y="1805"/>
                            </a:lnTo>
                            <a:lnTo>
                              <a:pt x="1805" y="1805"/>
                            </a:lnTo>
                            <a:lnTo>
                              <a:pt x="1805" y="1693211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2" name="任意多边形: 形状 111">
                        <a:extLst>
                          <a:ext uri="{FF2B5EF4-FFF2-40B4-BE49-F238E27FC236}">
                            <a16:creationId xmlns:a16="http://schemas.microsoft.com/office/drawing/2014/main" id="{0EB77FE9-6368-46BB-CCEA-EA5A30FBA8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2791" y="1269845"/>
                        <a:ext cx="1522220" cy="1583578"/>
                      </a:xfrm>
                      <a:custGeom>
                        <a:avLst/>
                        <a:gdLst>
                          <a:gd name="connsiteX0" fmla="*/ 1522221 w 1522220"/>
                          <a:gd name="connsiteY0" fmla="*/ 1583579 h 1583578"/>
                          <a:gd name="connsiteX1" fmla="*/ 0 w 1522220"/>
                          <a:gd name="connsiteY1" fmla="*/ 1583579 h 1583578"/>
                          <a:gd name="connsiteX2" fmla="*/ 0 w 1522220"/>
                          <a:gd name="connsiteY2" fmla="*/ 0 h 1583578"/>
                          <a:gd name="connsiteX3" fmla="*/ 1522221 w 1522220"/>
                          <a:gd name="connsiteY3" fmla="*/ 0 h 1583578"/>
                          <a:gd name="connsiteX4" fmla="*/ 1522221 w 1522220"/>
                          <a:gd name="connsiteY4" fmla="*/ 1583579 h 1583578"/>
                          <a:gd name="connsiteX5" fmla="*/ 1805 w 1522220"/>
                          <a:gd name="connsiteY5" fmla="*/ 1581774 h 1583578"/>
                          <a:gd name="connsiteX6" fmla="*/ 1520416 w 1522220"/>
                          <a:gd name="connsiteY6" fmla="*/ 1581774 h 1583578"/>
                          <a:gd name="connsiteX7" fmla="*/ 1520416 w 1522220"/>
                          <a:gd name="connsiteY7" fmla="*/ 1805 h 1583578"/>
                          <a:gd name="connsiteX8" fmla="*/ 1805 w 1522220"/>
                          <a:gd name="connsiteY8" fmla="*/ 1805 h 1583578"/>
                          <a:gd name="connsiteX9" fmla="*/ 1805 w 1522220"/>
                          <a:gd name="connsiteY9" fmla="*/ 1581774 h 1583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2220" h="1583578">
                            <a:moveTo>
                              <a:pt x="1522221" y="1583579"/>
                            </a:moveTo>
                            <a:lnTo>
                              <a:pt x="0" y="1583579"/>
                            </a:lnTo>
                            <a:lnTo>
                              <a:pt x="0" y="0"/>
                            </a:lnTo>
                            <a:lnTo>
                              <a:pt x="1522221" y="0"/>
                            </a:lnTo>
                            <a:lnTo>
                              <a:pt x="1522221" y="1583579"/>
                            </a:lnTo>
                            <a:close/>
                            <a:moveTo>
                              <a:pt x="1805" y="1581774"/>
                            </a:moveTo>
                            <a:lnTo>
                              <a:pt x="1520416" y="1581774"/>
                            </a:lnTo>
                            <a:lnTo>
                              <a:pt x="1520416" y="1805"/>
                            </a:lnTo>
                            <a:lnTo>
                              <a:pt x="1805" y="1805"/>
                            </a:lnTo>
                            <a:lnTo>
                              <a:pt x="1805" y="1581774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3" name="任意多边形: 形状 112">
                        <a:extLst>
                          <a:ext uri="{FF2B5EF4-FFF2-40B4-BE49-F238E27FC236}">
                            <a16:creationId xmlns:a16="http://schemas.microsoft.com/office/drawing/2014/main" id="{A95AD7AA-8FAE-102F-6D31-7EBDE7E791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3858" y="1325572"/>
                        <a:ext cx="1380104" cy="1472141"/>
                      </a:xfrm>
                      <a:custGeom>
                        <a:avLst/>
                        <a:gdLst>
                          <a:gd name="connsiteX0" fmla="*/ 1380105 w 1380104"/>
                          <a:gd name="connsiteY0" fmla="*/ 1472142 h 1472141"/>
                          <a:gd name="connsiteX1" fmla="*/ 0 w 1380104"/>
                          <a:gd name="connsiteY1" fmla="*/ 1472142 h 1472141"/>
                          <a:gd name="connsiteX2" fmla="*/ 0 w 1380104"/>
                          <a:gd name="connsiteY2" fmla="*/ 0 h 1472141"/>
                          <a:gd name="connsiteX3" fmla="*/ 1380105 w 1380104"/>
                          <a:gd name="connsiteY3" fmla="*/ 0 h 1472141"/>
                          <a:gd name="connsiteX4" fmla="*/ 1380105 w 1380104"/>
                          <a:gd name="connsiteY4" fmla="*/ 1472142 h 1472141"/>
                          <a:gd name="connsiteX5" fmla="*/ 1805 w 1380104"/>
                          <a:gd name="connsiteY5" fmla="*/ 1470337 h 1472141"/>
                          <a:gd name="connsiteX6" fmla="*/ 1378300 w 1380104"/>
                          <a:gd name="connsiteY6" fmla="*/ 1470337 h 1472141"/>
                          <a:gd name="connsiteX7" fmla="*/ 1378300 w 1380104"/>
                          <a:gd name="connsiteY7" fmla="*/ 1805 h 1472141"/>
                          <a:gd name="connsiteX8" fmla="*/ 1805 w 1380104"/>
                          <a:gd name="connsiteY8" fmla="*/ 1805 h 1472141"/>
                          <a:gd name="connsiteX9" fmla="*/ 1805 w 1380104"/>
                          <a:gd name="connsiteY9" fmla="*/ 1470337 h 14721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380104" h="1472141">
                            <a:moveTo>
                              <a:pt x="1380105" y="1472142"/>
                            </a:moveTo>
                            <a:lnTo>
                              <a:pt x="0" y="1472142"/>
                            </a:lnTo>
                            <a:lnTo>
                              <a:pt x="0" y="0"/>
                            </a:lnTo>
                            <a:lnTo>
                              <a:pt x="1380105" y="0"/>
                            </a:lnTo>
                            <a:lnTo>
                              <a:pt x="1380105" y="1472142"/>
                            </a:lnTo>
                            <a:close/>
                            <a:moveTo>
                              <a:pt x="1805" y="1470337"/>
                            </a:moveTo>
                            <a:lnTo>
                              <a:pt x="1378300" y="1470337"/>
                            </a:lnTo>
                            <a:lnTo>
                              <a:pt x="1378300" y="1805"/>
                            </a:lnTo>
                            <a:lnTo>
                              <a:pt x="1805" y="1805"/>
                            </a:lnTo>
                            <a:lnTo>
                              <a:pt x="1805" y="1470337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4" name="任意多边形: 形状 113">
                        <a:extLst>
                          <a:ext uri="{FF2B5EF4-FFF2-40B4-BE49-F238E27FC236}">
                            <a16:creationId xmlns:a16="http://schemas.microsoft.com/office/drawing/2014/main" id="{4344C90B-F01E-EF56-496D-F695054760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907" y="1381282"/>
                        <a:ext cx="1237988" cy="1360704"/>
                      </a:xfrm>
                      <a:custGeom>
                        <a:avLst/>
                        <a:gdLst>
                          <a:gd name="connsiteX0" fmla="*/ 1237989 w 1237988"/>
                          <a:gd name="connsiteY0" fmla="*/ 1360705 h 1360704"/>
                          <a:gd name="connsiteX1" fmla="*/ 0 w 1237988"/>
                          <a:gd name="connsiteY1" fmla="*/ 1360705 h 1360704"/>
                          <a:gd name="connsiteX2" fmla="*/ 0 w 1237988"/>
                          <a:gd name="connsiteY2" fmla="*/ 0 h 1360704"/>
                          <a:gd name="connsiteX3" fmla="*/ 1237989 w 1237988"/>
                          <a:gd name="connsiteY3" fmla="*/ 0 h 1360704"/>
                          <a:gd name="connsiteX4" fmla="*/ 1237989 w 1237988"/>
                          <a:gd name="connsiteY4" fmla="*/ 1360705 h 1360704"/>
                          <a:gd name="connsiteX5" fmla="*/ 1805 w 1237988"/>
                          <a:gd name="connsiteY5" fmla="*/ 1358900 h 1360704"/>
                          <a:gd name="connsiteX6" fmla="*/ 1236184 w 1237988"/>
                          <a:gd name="connsiteY6" fmla="*/ 1358900 h 1360704"/>
                          <a:gd name="connsiteX7" fmla="*/ 1236184 w 1237988"/>
                          <a:gd name="connsiteY7" fmla="*/ 1805 h 1360704"/>
                          <a:gd name="connsiteX8" fmla="*/ 1805 w 1237988"/>
                          <a:gd name="connsiteY8" fmla="*/ 1805 h 1360704"/>
                          <a:gd name="connsiteX9" fmla="*/ 1805 w 1237988"/>
                          <a:gd name="connsiteY9" fmla="*/ 1358900 h 13607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237988" h="1360704">
                            <a:moveTo>
                              <a:pt x="1237989" y="1360705"/>
                            </a:moveTo>
                            <a:lnTo>
                              <a:pt x="0" y="1360705"/>
                            </a:lnTo>
                            <a:lnTo>
                              <a:pt x="0" y="0"/>
                            </a:lnTo>
                            <a:lnTo>
                              <a:pt x="1237989" y="0"/>
                            </a:lnTo>
                            <a:lnTo>
                              <a:pt x="1237989" y="1360705"/>
                            </a:lnTo>
                            <a:close/>
                            <a:moveTo>
                              <a:pt x="1805" y="1358900"/>
                            </a:moveTo>
                            <a:lnTo>
                              <a:pt x="1236184" y="1358900"/>
                            </a:lnTo>
                            <a:lnTo>
                              <a:pt x="1236184" y="1805"/>
                            </a:lnTo>
                            <a:lnTo>
                              <a:pt x="1805" y="1805"/>
                            </a:lnTo>
                            <a:lnTo>
                              <a:pt x="1805" y="1358900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5" name="任意多边形: 形状 114">
                        <a:extLst>
                          <a:ext uri="{FF2B5EF4-FFF2-40B4-BE49-F238E27FC236}">
                            <a16:creationId xmlns:a16="http://schemas.microsoft.com/office/drawing/2014/main" id="{0B7E80F1-4DC0-102F-B5CB-130F973C6B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5974" y="1437009"/>
                        <a:ext cx="1095872" cy="1249267"/>
                      </a:xfrm>
                      <a:custGeom>
                        <a:avLst/>
                        <a:gdLst>
                          <a:gd name="connsiteX0" fmla="*/ 1095873 w 1095872"/>
                          <a:gd name="connsiteY0" fmla="*/ 1249268 h 1249267"/>
                          <a:gd name="connsiteX1" fmla="*/ 0 w 1095872"/>
                          <a:gd name="connsiteY1" fmla="*/ 1249268 h 1249267"/>
                          <a:gd name="connsiteX2" fmla="*/ 0 w 1095872"/>
                          <a:gd name="connsiteY2" fmla="*/ 0 h 1249267"/>
                          <a:gd name="connsiteX3" fmla="*/ 1095873 w 1095872"/>
                          <a:gd name="connsiteY3" fmla="*/ 0 h 1249267"/>
                          <a:gd name="connsiteX4" fmla="*/ 1095873 w 1095872"/>
                          <a:gd name="connsiteY4" fmla="*/ 1249268 h 1249267"/>
                          <a:gd name="connsiteX5" fmla="*/ 1805 w 1095872"/>
                          <a:gd name="connsiteY5" fmla="*/ 1247463 h 1249267"/>
                          <a:gd name="connsiteX6" fmla="*/ 1094068 w 1095872"/>
                          <a:gd name="connsiteY6" fmla="*/ 1247463 h 1249267"/>
                          <a:gd name="connsiteX7" fmla="*/ 1094068 w 1095872"/>
                          <a:gd name="connsiteY7" fmla="*/ 1805 h 1249267"/>
                          <a:gd name="connsiteX8" fmla="*/ 1805 w 1095872"/>
                          <a:gd name="connsiteY8" fmla="*/ 1805 h 1249267"/>
                          <a:gd name="connsiteX9" fmla="*/ 1805 w 1095872"/>
                          <a:gd name="connsiteY9" fmla="*/ 1247463 h 12492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95872" h="1249267">
                            <a:moveTo>
                              <a:pt x="1095873" y="1249268"/>
                            </a:moveTo>
                            <a:lnTo>
                              <a:pt x="0" y="1249268"/>
                            </a:lnTo>
                            <a:lnTo>
                              <a:pt x="0" y="0"/>
                            </a:lnTo>
                            <a:lnTo>
                              <a:pt x="1095873" y="0"/>
                            </a:lnTo>
                            <a:lnTo>
                              <a:pt x="1095873" y="1249268"/>
                            </a:lnTo>
                            <a:close/>
                            <a:moveTo>
                              <a:pt x="1805" y="1247463"/>
                            </a:moveTo>
                            <a:lnTo>
                              <a:pt x="1094068" y="1247463"/>
                            </a:lnTo>
                            <a:lnTo>
                              <a:pt x="1094068" y="1805"/>
                            </a:lnTo>
                            <a:lnTo>
                              <a:pt x="1805" y="1805"/>
                            </a:lnTo>
                            <a:lnTo>
                              <a:pt x="1805" y="1247463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6" name="任意多边形: 形状 115">
                        <a:extLst>
                          <a:ext uri="{FF2B5EF4-FFF2-40B4-BE49-F238E27FC236}">
                            <a16:creationId xmlns:a16="http://schemas.microsoft.com/office/drawing/2014/main" id="{7FA9D0FB-E3DA-4EF1-524B-60F1D534A2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7023" y="1492719"/>
                        <a:ext cx="953756" cy="1137830"/>
                      </a:xfrm>
                      <a:custGeom>
                        <a:avLst/>
                        <a:gdLst>
                          <a:gd name="connsiteX0" fmla="*/ 953757 w 953756"/>
                          <a:gd name="connsiteY0" fmla="*/ 1137831 h 1137830"/>
                          <a:gd name="connsiteX1" fmla="*/ 0 w 953756"/>
                          <a:gd name="connsiteY1" fmla="*/ 1137831 h 1137830"/>
                          <a:gd name="connsiteX2" fmla="*/ 0 w 953756"/>
                          <a:gd name="connsiteY2" fmla="*/ 0 h 1137830"/>
                          <a:gd name="connsiteX3" fmla="*/ 953757 w 953756"/>
                          <a:gd name="connsiteY3" fmla="*/ 0 h 1137830"/>
                          <a:gd name="connsiteX4" fmla="*/ 953757 w 953756"/>
                          <a:gd name="connsiteY4" fmla="*/ 1137831 h 1137830"/>
                          <a:gd name="connsiteX5" fmla="*/ 1805 w 953756"/>
                          <a:gd name="connsiteY5" fmla="*/ 1136026 h 1137830"/>
                          <a:gd name="connsiteX6" fmla="*/ 951952 w 953756"/>
                          <a:gd name="connsiteY6" fmla="*/ 1136026 h 1137830"/>
                          <a:gd name="connsiteX7" fmla="*/ 951952 w 953756"/>
                          <a:gd name="connsiteY7" fmla="*/ 1805 h 1137830"/>
                          <a:gd name="connsiteX8" fmla="*/ 1805 w 953756"/>
                          <a:gd name="connsiteY8" fmla="*/ 1805 h 1137830"/>
                          <a:gd name="connsiteX9" fmla="*/ 1805 w 953756"/>
                          <a:gd name="connsiteY9" fmla="*/ 1136026 h 11378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53756" h="1137830">
                            <a:moveTo>
                              <a:pt x="953757" y="1137831"/>
                            </a:moveTo>
                            <a:lnTo>
                              <a:pt x="0" y="1137831"/>
                            </a:lnTo>
                            <a:lnTo>
                              <a:pt x="0" y="0"/>
                            </a:lnTo>
                            <a:lnTo>
                              <a:pt x="953757" y="0"/>
                            </a:lnTo>
                            <a:lnTo>
                              <a:pt x="953757" y="1137831"/>
                            </a:lnTo>
                            <a:close/>
                            <a:moveTo>
                              <a:pt x="1805" y="1136026"/>
                            </a:moveTo>
                            <a:lnTo>
                              <a:pt x="951952" y="1136026"/>
                            </a:lnTo>
                            <a:lnTo>
                              <a:pt x="951952" y="1805"/>
                            </a:lnTo>
                            <a:lnTo>
                              <a:pt x="1805" y="1805"/>
                            </a:lnTo>
                            <a:lnTo>
                              <a:pt x="1805" y="1136026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7" name="任意多边形: 形状 116">
                        <a:extLst>
                          <a:ext uri="{FF2B5EF4-FFF2-40B4-BE49-F238E27FC236}">
                            <a16:creationId xmlns:a16="http://schemas.microsoft.com/office/drawing/2014/main" id="{341EC01B-7404-4633-1C80-3E8F4CB90C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090" y="1548446"/>
                        <a:ext cx="811640" cy="1026393"/>
                      </a:xfrm>
                      <a:custGeom>
                        <a:avLst/>
                        <a:gdLst>
                          <a:gd name="connsiteX0" fmla="*/ 811641 w 811640"/>
                          <a:gd name="connsiteY0" fmla="*/ 1026394 h 1026393"/>
                          <a:gd name="connsiteX1" fmla="*/ 0 w 811640"/>
                          <a:gd name="connsiteY1" fmla="*/ 1026394 h 1026393"/>
                          <a:gd name="connsiteX2" fmla="*/ 0 w 811640"/>
                          <a:gd name="connsiteY2" fmla="*/ 0 h 1026393"/>
                          <a:gd name="connsiteX3" fmla="*/ 811641 w 811640"/>
                          <a:gd name="connsiteY3" fmla="*/ 0 h 1026393"/>
                          <a:gd name="connsiteX4" fmla="*/ 811641 w 811640"/>
                          <a:gd name="connsiteY4" fmla="*/ 1026394 h 1026393"/>
                          <a:gd name="connsiteX5" fmla="*/ 1805 w 811640"/>
                          <a:gd name="connsiteY5" fmla="*/ 1024589 h 1026393"/>
                          <a:gd name="connsiteX6" fmla="*/ 809836 w 811640"/>
                          <a:gd name="connsiteY6" fmla="*/ 1024589 h 1026393"/>
                          <a:gd name="connsiteX7" fmla="*/ 809836 w 811640"/>
                          <a:gd name="connsiteY7" fmla="*/ 1805 h 1026393"/>
                          <a:gd name="connsiteX8" fmla="*/ 1805 w 811640"/>
                          <a:gd name="connsiteY8" fmla="*/ 1805 h 1026393"/>
                          <a:gd name="connsiteX9" fmla="*/ 1805 w 811640"/>
                          <a:gd name="connsiteY9" fmla="*/ 1024589 h 10263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11640" h="1026393">
                            <a:moveTo>
                              <a:pt x="811641" y="1026394"/>
                            </a:moveTo>
                            <a:lnTo>
                              <a:pt x="0" y="1026394"/>
                            </a:lnTo>
                            <a:lnTo>
                              <a:pt x="0" y="0"/>
                            </a:lnTo>
                            <a:lnTo>
                              <a:pt x="811641" y="0"/>
                            </a:lnTo>
                            <a:lnTo>
                              <a:pt x="811641" y="1026394"/>
                            </a:lnTo>
                            <a:close/>
                            <a:moveTo>
                              <a:pt x="1805" y="1024589"/>
                            </a:moveTo>
                            <a:lnTo>
                              <a:pt x="809836" y="1024589"/>
                            </a:lnTo>
                            <a:lnTo>
                              <a:pt x="809836" y="1805"/>
                            </a:lnTo>
                            <a:lnTo>
                              <a:pt x="1805" y="1805"/>
                            </a:lnTo>
                            <a:lnTo>
                              <a:pt x="1805" y="1024589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118" name="任意多边形: 形状 117">
                        <a:extLst>
                          <a:ext uri="{FF2B5EF4-FFF2-40B4-BE49-F238E27FC236}">
                            <a16:creationId xmlns:a16="http://schemas.microsoft.com/office/drawing/2014/main" id="{5C1B2511-58E0-B02C-89FA-747462946B5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9139" y="1604156"/>
                        <a:ext cx="669524" cy="914956"/>
                      </a:xfrm>
                      <a:custGeom>
                        <a:avLst/>
                        <a:gdLst>
                          <a:gd name="connsiteX0" fmla="*/ 669525 w 669524"/>
                          <a:gd name="connsiteY0" fmla="*/ 914957 h 914956"/>
                          <a:gd name="connsiteX1" fmla="*/ 0 w 669524"/>
                          <a:gd name="connsiteY1" fmla="*/ 914957 h 914956"/>
                          <a:gd name="connsiteX2" fmla="*/ 0 w 669524"/>
                          <a:gd name="connsiteY2" fmla="*/ 0 h 914956"/>
                          <a:gd name="connsiteX3" fmla="*/ 669525 w 669524"/>
                          <a:gd name="connsiteY3" fmla="*/ 0 h 914956"/>
                          <a:gd name="connsiteX4" fmla="*/ 669525 w 669524"/>
                          <a:gd name="connsiteY4" fmla="*/ 914957 h 914956"/>
                          <a:gd name="connsiteX5" fmla="*/ 1805 w 669524"/>
                          <a:gd name="connsiteY5" fmla="*/ 913152 h 914956"/>
                          <a:gd name="connsiteX6" fmla="*/ 667720 w 669524"/>
                          <a:gd name="connsiteY6" fmla="*/ 913152 h 914956"/>
                          <a:gd name="connsiteX7" fmla="*/ 667720 w 669524"/>
                          <a:gd name="connsiteY7" fmla="*/ 1805 h 914956"/>
                          <a:gd name="connsiteX8" fmla="*/ 1805 w 669524"/>
                          <a:gd name="connsiteY8" fmla="*/ 1805 h 914956"/>
                          <a:gd name="connsiteX9" fmla="*/ 1805 w 669524"/>
                          <a:gd name="connsiteY9" fmla="*/ 913152 h 914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69524" h="914956">
                            <a:moveTo>
                              <a:pt x="669525" y="914957"/>
                            </a:moveTo>
                            <a:lnTo>
                              <a:pt x="0" y="914957"/>
                            </a:lnTo>
                            <a:lnTo>
                              <a:pt x="0" y="0"/>
                            </a:lnTo>
                            <a:lnTo>
                              <a:pt x="669525" y="0"/>
                            </a:lnTo>
                            <a:lnTo>
                              <a:pt x="669525" y="914957"/>
                            </a:lnTo>
                            <a:close/>
                            <a:moveTo>
                              <a:pt x="1805" y="913152"/>
                            </a:moveTo>
                            <a:lnTo>
                              <a:pt x="667720" y="913152"/>
                            </a:lnTo>
                            <a:lnTo>
                              <a:pt x="667720" y="1805"/>
                            </a:lnTo>
                            <a:lnTo>
                              <a:pt x="1805" y="1805"/>
                            </a:lnTo>
                            <a:lnTo>
                              <a:pt x="1805" y="913152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106" name="任意多边形: 形状 105">
                      <a:extLst>
                        <a:ext uri="{FF2B5EF4-FFF2-40B4-BE49-F238E27FC236}">
                          <a16:creationId xmlns:a16="http://schemas.microsoft.com/office/drawing/2014/main" id="{08E745B0-E227-5048-421A-5E294B56F5C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3997" y="2459785"/>
                      <a:ext cx="644962" cy="506880"/>
                    </a:xfrm>
                    <a:custGeom>
                      <a:avLst/>
                      <a:gdLst>
                        <a:gd name="connsiteX0" fmla="*/ 642229 w 644962"/>
                        <a:gd name="connsiteY0" fmla="*/ 506880 h 506880"/>
                        <a:gd name="connsiteX1" fmla="*/ 640568 w 644962"/>
                        <a:gd name="connsiteY1" fmla="*/ 506303 h 506880"/>
                        <a:gd name="connsiteX2" fmla="*/ 1037 w 644962"/>
                        <a:gd name="connsiteY2" fmla="*/ 4845 h 506880"/>
                        <a:gd name="connsiteX3" fmla="*/ 586 w 644962"/>
                        <a:gd name="connsiteY3" fmla="*/ 1037 h 506880"/>
                        <a:gd name="connsiteX4" fmla="*/ 4394 w 644962"/>
                        <a:gd name="connsiteY4" fmla="*/ 586 h 506880"/>
                        <a:gd name="connsiteX5" fmla="*/ 643925 w 644962"/>
                        <a:gd name="connsiteY5" fmla="*/ 502062 h 506880"/>
                        <a:gd name="connsiteX6" fmla="*/ 644376 w 644962"/>
                        <a:gd name="connsiteY6" fmla="*/ 505869 h 506880"/>
                        <a:gd name="connsiteX7" fmla="*/ 642229 w 644962"/>
                        <a:gd name="connsiteY7" fmla="*/ 506880 h 506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62" h="506880">
                          <a:moveTo>
                            <a:pt x="642229" y="506880"/>
                          </a:moveTo>
                          <a:cubicBezTo>
                            <a:pt x="641651" y="506880"/>
                            <a:pt x="641056" y="506700"/>
                            <a:pt x="640568" y="506303"/>
                          </a:cubicBezTo>
                          <a:lnTo>
                            <a:pt x="1037" y="4845"/>
                          </a:lnTo>
                          <a:cubicBezTo>
                            <a:pt x="-136" y="3924"/>
                            <a:pt x="-353" y="2228"/>
                            <a:pt x="586" y="1037"/>
                          </a:cubicBezTo>
                          <a:cubicBezTo>
                            <a:pt x="1506" y="-136"/>
                            <a:pt x="3221" y="-353"/>
                            <a:pt x="4394" y="586"/>
                          </a:cubicBezTo>
                          <a:lnTo>
                            <a:pt x="643925" y="502062"/>
                          </a:lnTo>
                          <a:cubicBezTo>
                            <a:pt x="645098" y="502982"/>
                            <a:pt x="645315" y="504678"/>
                            <a:pt x="644376" y="505869"/>
                          </a:cubicBezTo>
                          <a:cubicBezTo>
                            <a:pt x="643817" y="506519"/>
                            <a:pt x="643023" y="506880"/>
                            <a:pt x="642229" y="506880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7" name="任意多边形: 形状 106">
                      <a:extLst>
                        <a:ext uri="{FF2B5EF4-FFF2-40B4-BE49-F238E27FC236}">
                          <a16:creationId xmlns:a16="http://schemas.microsoft.com/office/drawing/2014/main" id="{2AD28737-83B9-0A7F-7B67-F3E43BE92F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69" y="2459775"/>
                      <a:ext cx="644946" cy="506890"/>
                    </a:xfrm>
                    <a:custGeom>
                      <a:avLst/>
                      <a:gdLst>
                        <a:gd name="connsiteX0" fmla="*/ 2708 w 644946"/>
                        <a:gd name="connsiteY0" fmla="*/ 506890 h 506890"/>
                        <a:gd name="connsiteX1" fmla="*/ 578 w 644946"/>
                        <a:gd name="connsiteY1" fmla="*/ 505862 h 506890"/>
                        <a:gd name="connsiteX2" fmla="*/ 1029 w 644946"/>
                        <a:gd name="connsiteY2" fmla="*/ 502054 h 506890"/>
                        <a:gd name="connsiteX3" fmla="*/ 640561 w 644946"/>
                        <a:gd name="connsiteY3" fmla="*/ 578 h 506890"/>
                        <a:gd name="connsiteX4" fmla="*/ 644369 w 644946"/>
                        <a:gd name="connsiteY4" fmla="*/ 1029 h 506890"/>
                        <a:gd name="connsiteX5" fmla="*/ 643917 w 644946"/>
                        <a:gd name="connsiteY5" fmla="*/ 4837 h 506890"/>
                        <a:gd name="connsiteX6" fmla="*/ 4386 w 644946"/>
                        <a:gd name="connsiteY6" fmla="*/ 506313 h 506890"/>
                        <a:gd name="connsiteX7" fmla="*/ 2708 w 644946"/>
                        <a:gd name="connsiteY7" fmla="*/ 506890 h 506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46" h="506890">
                          <a:moveTo>
                            <a:pt x="2708" y="506890"/>
                          </a:moveTo>
                          <a:cubicBezTo>
                            <a:pt x="1896" y="506890"/>
                            <a:pt x="1102" y="506530"/>
                            <a:pt x="578" y="505862"/>
                          </a:cubicBezTo>
                          <a:cubicBezTo>
                            <a:pt x="-342" y="504689"/>
                            <a:pt x="-144" y="502992"/>
                            <a:pt x="1029" y="502054"/>
                          </a:cubicBezTo>
                          <a:lnTo>
                            <a:pt x="640561" y="578"/>
                          </a:lnTo>
                          <a:cubicBezTo>
                            <a:pt x="641734" y="-342"/>
                            <a:pt x="643430" y="-144"/>
                            <a:pt x="644369" y="1029"/>
                          </a:cubicBezTo>
                          <a:cubicBezTo>
                            <a:pt x="645289" y="2203"/>
                            <a:pt x="645090" y="3899"/>
                            <a:pt x="643917" y="4837"/>
                          </a:cubicBezTo>
                          <a:lnTo>
                            <a:pt x="4386" y="506313"/>
                          </a:lnTo>
                          <a:cubicBezTo>
                            <a:pt x="3881" y="506710"/>
                            <a:pt x="3303" y="506890"/>
                            <a:pt x="2708" y="506890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8" name="任意多边形: 形状 107">
                      <a:extLst>
                        <a:ext uri="{FF2B5EF4-FFF2-40B4-BE49-F238E27FC236}">
                          <a16:creationId xmlns:a16="http://schemas.microsoft.com/office/drawing/2014/main" id="{BEA8BB60-D24E-0FB2-DCED-68282F186F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4004" y="1156602"/>
                      <a:ext cx="644928" cy="506890"/>
                    </a:xfrm>
                    <a:custGeom>
                      <a:avLst/>
                      <a:gdLst>
                        <a:gd name="connsiteX0" fmla="*/ 2708 w 644928"/>
                        <a:gd name="connsiteY0" fmla="*/ 506890 h 506890"/>
                        <a:gd name="connsiteX1" fmla="*/ 578 w 644928"/>
                        <a:gd name="connsiteY1" fmla="*/ 505862 h 506890"/>
                        <a:gd name="connsiteX2" fmla="*/ 1029 w 644928"/>
                        <a:gd name="connsiteY2" fmla="*/ 502054 h 506890"/>
                        <a:gd name="connsiteX3" fmla="*/ 640543 w 644928"/>
                        <a:gd name="connsiteY3" fmla="*/ 578 h 506890"/>
                        <a:gd name="connsiteX4" fmla="*/ 644351 w 644928"/>
                        <a:gd name="connsiteY4" fmla="*/ 1029 h 506890"/>
                        <a:gd name="connsiteX5" fmla="*/ 643899 w 644928"/>
                        <a:gd name="connsiteY5" fmla="*/ 4837 h 506890"/>
                        <a:gd name="connsiteX6" fmla="*/ 4368 w 644928"/>
                        <a:gd name="connsiteY6" fmla="*/ 506313 h 506890"/>
                        <a:gd name="connsiteX7" fmla="*/ 2708 w 644928"/>
                        <a:gd name="connsiteY7" fmla="*/ 506890 h 506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28" h="506890">
                          <a:moveTo>
                            <a:pt x="2708" y="506890"/>
                          </a:moveTo>
                          <a:cubicBezTo>
                            <a:pt x="1896" y="506890"/>
                            <a:pt x="1102" y="506530"/>
                            <a:pt x="578" y="505862"/>
                          </a:cubicBezTo>
                          <a:cubicBezTo>
                            <a:pt x="-342" y="504689"/>
                            <a:pt x="-144" y="502992"/>
                            <a:pt x="1029" y="502054"/>
                          </a:cubicBezTo>
                          <a:lnTo>
                            <a:pt x="640543" y="578"/>
                          </a:lnTo>
                          <a:cubicBezTo>
                            <a:pt x="641716" y="-342"/>
                            <a:pt x="643430" y="-144"/>
                            <a:pt x="644351" y="1029"/>
                          </a:cubicBezTo>
                          <a:cubicBezTo>
                            <a:pt x="645271" y="2202"/>
                            <a:pt x="645072" y="3899"/>
                            <a:pt x="643899" y="4837"/>
                          </a:cubicBezTo>
                          <a:lnTo>
                            <a:pt x="4368" y="506313"/>
                          </a:lnTo>
                          <a:cubicBezTo>
                            <a:pt x="3881" y="506692"/>
                            <a:pt x="3285" y="506890"/>
                            <a:pt x="2708" y="506890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09" name="任意多边形: 形状 108">
                      <a:extLst>
                        <a:ext uri="{FF2B5EF4-FFF2-40B4-BE49-F238E27FC236}">
                          <a16:creationId xmlns:a16="http://schemas.microsoft.com/office/drawing/2014/main" id="{79131ABB-A6D6-48BC-C955-FCA6A4B0984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69" y="1156594"/>
                      <a:ext cx="644936" cy="506898"/>
                    </a:xfrm>
                    <a:custGeom>
                      <a:avLst/>
                      <a:gdLst>
                        <a:gd name="connsiteX0" fmla="*/ 642221 w 644936"/>
                        <a:gd name="connsiteY0" fmla="*/ 506898 h 506898"/>
                        <a:gd name="connsiteX1" fmla="*/ 640561 w 644936"/>
                        <a:gd name="connsiteY1" fmla="*/ 506321 h 506898"/>
                        <a:gd name="connsiteX2" fmla="*/ 1029 w 644936"/>
                        <a:gd name="connsiteY2" fmla="*/ 4845 h 506898"/>
                        <a:gd name="connsiteX3" fmla="*/ 578 w 644936"/>
                        <a:gd name="connsiteY3" fmla="*/ 1037 h 506898"/>
                        <a:gd name="connsiteX4" fmla="*/ 4386 w 644936"/>
                        <a:gd name="connsiteY4" fmla="*/ 586 h 506898"/>
                        <a:gd name="connsiteX5" fmla="*/ 643899 w 644936"/>
                        <a:gd name="connsiteY5" fmla="*/ 502044 h 506898"/>
                        <a:gd name="connsiteX6" fmla="*/ 644351 w 644936"/>
                        <a:gd name="connsiteY6" fmla="*/ 505851 h 506898"/>
                        <a:gd name="connsiteX7" fmla="*/ 642221 w 644936"/>
                        <a:gd name="connsiteY7" fmla="*/ 506898 h 506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36" h="506898">
                          <a:moveTo>
                            <a:pt x="642221" y="506898"/>
                          </a:moveTo>
                          <a:cubicBezTo>
                            <a:pt x="641644" y="506898"/>
                            <a:pt x="641048" y="506718"/>
                            <a:pt x="640561" y="506321"/>
                          </a:cubicBezTo>
                          <a:lnTo>
                            <a:pt x="1029" y="4845"/>
                          </a:lnTo>
                          <a:cubicBezTo>
                            <a:pt x="-144" y="3925"/>
                            <a:pt x="-342" y="2228"/>
                            <a:pt x="578" y="1037"/>
                          </a:cubicBezTo>
                          <a:cubicBezTo>
                            <a:pt x="1499" y="-136"/>
                            <a:pt x="3195" y="-353"/>
                            <a:pt x="4386" y="586"/>
                          </a:cubicBezTo>
                          <a:lnTo>
                            <a:pt x="643899" y="502044"/>
                          </a:lnTo>
                          <a:cubicBezTo>
                            <a:pt x="645072" y="502964"/>
                            <a:pt x="645289" y="504660"/>
                            <a:pt x="644351" y="505851"/>
                          </a:cubicBezTo>
                          <a:cubicBezTo>
                            <a:pt x="643827" y="506537"/>
                            <a:pt x="643033" y="506898"/>
                            <a:pt x="642221" y="506898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110" name="任意多边形: 形状 109">
                      <a:extLst>
                        <a:ext uri="{FF2B5EF4-FFF2-40B4-BE49-F238E27FC236}">
                          <a16:creationId xmlns:a16="http://schemas.microsoft.com/office/drawing/2014/main" id="{DFCB477B-C2BF-B203-61AD-DAC4063932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9303" y="1658981"/>
                      <a:ext cx="529213" cy="805324"/>
                    </a:xfrm>
                    <a:custGeom>
                      <a:avLst/>
                      <a:gdLst>
                        <a:gd name="connsiteX0" fmla="*/ 529213 w 529213"/>
                        <a:gd name="connsiteY0" fmla="*/ 805324 h 805324"/>
                        <a:gd name="connsiteX1" fmla="*/ 0 w 529213"/>
                        <a:gd name="connsiteY1" fmla="*/ 805324 h 805324"/>
                        <a:gd name="connsiteX2" fmla="*/ 0 w 529213"/>
                        <a:gd name="connsiteY2" fmla="*/ 0 h 805324"/>
                        <a:gd name="connsiteX3" fmla="*/ 529213 w 529213"/>
                        <a:gd name="connsiteY3" fmla="*/ 0 h 805324"/>
                        <a:gd name="connsiteX4" fmla="*/ 529213 w 529213"/>
                        <a:gd name="connsiteY4" fmla="*/ 805324 h 805324"/>
                        <a:gd name="connsiteX5" fmla="*/ 3609 w 529213"/>
                        <a:gd name="connsiteY5" fmla="*/ 801715 h 805324"/>
                        <a:gd name="connsiteX6" fmla="*/ 525604 w 529213"/>
                        <a:gd name="connsiteY6" fmla="*/ 801715 h 805324"/>
                        <a:gd name="connsiteX7" fmla="*/ 525604 w 529213"/>
                        <a:gd name="connsiteY7" fmla="*/ 3609 h 805324"/>
                        <a:gd name="connsiteX8" fmla="*/ 3609 w 529213"/>
                        <a:gd name="connsiteY8" fmla="*/ 3609 h 805324"/>
                        <a:gd name="connsiteX9" fmla="*/ 3609 w 529213"/>
                        <a:gd name="connsiteY9" fmla="*/ 801715 h 805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29213" h="805324">
                          <a:moveTo>
                            <a:pt x="529213" y="805324"/>
                          </a:moveTo>
                          <a:lnTo>
                            <a:pt x="0" y="805324"/>
                          </a:lnTo>
                          <a:lnTo>
                            <a:pt x="0" y="0"/>
                          </a:lnTo>
                          <a:lnTo>
                            <a:pt x="529213" y="0"/>
                          </a:lnTo>
                          <a:lnTo>
                            <a:pt x="529213" y="805324"/>
                          </a:lnTo>
                          <a:close/>
                          <a:moveTo>
                            <a:pt x="3609" y="801715"/>
                          </a:moveTo>
                          <a:lnTo>
                            <a:pt x="525604" y="801715"/>
                          </a:lnTo>
                          <a:lnTo>
                            <a:pt x="525604" y="3609"/>
                          </a:lnTo>
                          <a:lnTo>
                            <a:pt x="3609" y="3609"/>
                          </a:lnTo>
                          <a:lnTo>
                            <a:pt x="3609" y="801715"/>
                          </a:ln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98" name="任意多边形: 形状 97">
                  <a:extLst>
                    <a:ext uri="{FF2B5EF4-FFF2-40B4-BE49-F238E27FC236}">
                      <a16:creationId xmlns:a16="http://schemas.microsoft.com/office/drawing/2014/main" id="{555BB3C5-0AAC-C2B5-C20B-8FD5EE9B9B25}"/>
                    </a:ext>
                  </a:extLst>
                </p:cNvPr>
                <p:cNvSpPr/>
                <p:nvPr/>
              </p:nvSpPr>
              <p:spPr>
                <a:xfrm rot="18000000">
                  <a:off x="3543498" y="2392572"/>
                  <a:ext cx="451548" cy="246206"/>
                </a:xfrm>
                <a:custGeom>
                  <a:avLst/>
                  <a:gdLst>
                    <a:gd name="connsiteX0" fmla="*/ 7820910 w 10800000"/>
                    <a:gd name="connsiteY0" fmla="*/ 982170 h 2014019"/>
                    <a:gd name="connsiteX1" fmla="*/ 5400000 w 10800000"/>
                    <a:gd name="connsiteY1" fmla="*/ 0 h 2014019"/>
                    <a:gd name="connsiteX2" fmla="*/ 2979090 w 10800000"/>
                    <a:gd name="connsiteY2" fmla="*/ 982170 h 2014019"/>
                    <a:gd name="connsiteX3" fmla="*/ 0 w 10800000"/>
                    <a:gd name="connsiteY3" fmla="*/ 1007010 h 2014019"/>
                    <a:gd name="connsiteX4" fmla="*/ 2979090 w 10800000"/>
                    <a:gd name="connsiteY4" fmla="*/ 1031850 h 2014019"/>
                    <a:gd name="connsiteX5" fmla="*/ 5400000 w 10800000"/>
                    <a:gd name="connsiteY5" fmla="*/ 2014020 h 2014019"/>
                    <a:gd name="connsiteX6" fmla="*/ 7820910 w 10800000"/>
                    <a:gd name="connsiteY6" fmla="*/ 1031850 h 2014019"/>
                    <a:gd name="connsiteX7" fmla="*/ 10800000 w 10800000"/>
                    <a:gd name="connsiteY7" fmla="*/ 1007010 h 2014019"/>
                    <a:gd name="connsiteX8" fmla="*/ 7820910 w 10800000"/>
                    <a:gd name="connsiteY8" fmla="*/ 982170 h 2014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0000" h="2014019">
                      <a:moveTo>
                        <a:pt x="7820910" y="982170"/>
                      </a:moveTo>
                      <a:cubicBezTo>
                        <a:pt x="6702300" y="947250"/>
                        <a:pt x="5400000" y="713970"/>
                        <a:pt x="5400000" y="0"/>
                      </a:cubicBezTo>
                      <a:cubicBezTo>
                        <a:pt x="5400000" y="713970"/>
                        <a:pt x="4097700" y="947250"/>
                        <a:pt x="2979090" y="982170"/>
                      </a:cubicBezTo>
                      <a:cubicBezTo>
                        <a:pt x="2234610" y="1005390"/>
                        <a:pt x="0" y="1007010"/>
                        <a:pt x="0" y="1007010"/>
                      </a:cubicBezTo>
                      <a:cubicBezTo>
                        <a:pt x="0" y="1007010"/>
                        <a:pt x="2234610" y="1008630"/>
                        <a:pt x="2979090" y="1031850"/>
                      </a:cubicBezTo>
                      <a:cubicBezTo>
                        <a:pt x="4097700" y="1066680"/>
                        <a:pt x="5400000" y="1300050"/>
                        <a:pt x="5400000" y="2014020"/>
                      </a:cubicBezTo>
                      <a:cubicBezTo>
                        <a:pt x="5400000" y="1300050"/>
                        <a:pt x="6702300" y="1066770"/>
                        <a:pt x="7820910" y="1031850"/>
                      </a:cubicBezTo>
                      <a:cubicBezTo>
                        <a:pt x="8565300" y="1008630"/>
                        <a:pt x="10800000" y="1007010"/>
                        <a:pt x="10800000" y="1007010"/>
                      </a:cubicBezTo>
                      <a:cubicBezTo>
                        <a:pt x="10800000" y="1007010"/>
                        <a:pt x="8565390" y="1005390"/>
                        <a:pt x="7820910" y="9821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8993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99" name="任意多边形: 形状 98">
                  <a:extLst>
                    <a:ext uri="{FF2B5EF4-FFF2-40B4-BE49-F238E27FC236}">
                      <a16:creationId xmlns:a16="http://schemas.microsoft.com/office/drawing/2014/main" id="{36231597-1D60-A404-6740-D34D3C6A3EE8}"/>
                    </a:ext>
                  </a:extLst>
                </p:cNvPr>
                <p:cNvSpPr/>
                <p:nvPr/>
              </p:nvSpPr>
              <p:spPr>
                <a:xfrm rot="14400000">
                  <a:off x="1319062" y="3013760"/>
                  <a:ext cx="451548" cy="246206"/>
                </a:xfrm>
                <a:custGeom>
                  <a:avLst/>
                  <a:gdLst>
                    <a:gd name="connsiteX0" fmla="*/ 7820910 w 10800000"/>
                    <a:gd name="connsiteY0" fmla="*/ 982170 h 2014019"/>
                    <a:gd name="connsiteX1" fmla="*/ 5400000 w 10800000"/>
                    <a:gd name="connsiteY1" fmla="*/ 0 h 2014019"/>
                    <a:gd name="connsiteX2" fmla="*/ 2979090 w 10800000"/>
                    <a:gd name="connsiteY2" fmla="*/ 982170 h 2014019"/>
                    <a:gd name="connsiteX3" fmla="*/ 0 w 10800000"/>
                    <a:gd name="connsiteY3" fmla="*/ 1007010 h 2014019"/>
                    <a:gd name="connsiteX4" fmla="*/ 2979090 w 10800000"/>
                    <a:gd name="connsiteY4" fmla="*/ 1031850 h 2014019"/>
                    <a:gd name="connsiteX5" fmla="*/ 5400000 w 10800000"/>
                    <a:gd name="connsiteY5" fmla="*/ 2014020 h 2014019"/>
                    <a:gd name="connsiteX6" fmla="*/ 7820910 w 10800000"/>
                    <a:gd name="connsiteY6" fmla="*/ 1031850 h 2014019"/>
                    <a:gd name="connsiteX7" fmla="*/ 10800000 w 10800000"/>
                    <a:gd name="connsiteY7" fmla="*/ 1007010 h 2014019"/>
                    <a:gd name="connsiteX8" fmla="*/ 7820910 w 10800000"/>
                    <a:gd name="connsiteY8" fmla="*/ 982170 h 2014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0000" h="2014019">
                      <a:moveTo>
                        <a:pt x="7820910" y="982170"/>
                      </a:moveTo>
                      <a:cubicBezTo>
                        <a:pt x="6702300" y="947250"/>
                        <a:pt x="5400000" y="713970"/>
                        <a:pt x="5400000" y="0"/>
                      </a:cubicBezTo>
                      <a:cubicBezTo>
                        <a:pt x="5400000" y="713970"/>
                        <a:pt x="4097700" y="947250"/>
                        <a:pt x="2979090" y="982170"/>
                      </a:cubicBezTo>
                      <a:cubicBezTo>
                        <a:pt x="2234610" y="1005390"/>
                        <a:pt x="0" y="1007010"/>
                        <a:pt x="0" y="1007010"/>
                      </a:cubicBezTo>
                      <a:cubicBezTo>
                        <a:pt x="0" y="1007010"/>
                        <a:pt x="2234610" y="1008630"/>
                        <a:pt x="2979090" y="1031850"/>
                      </a:cubicBezTo>
                      <a:cubicBezTo>
                        <a:pt x="4097700" y="1066680"/>
                        <a:pt x="5400000" y="1300050"/>
                        <a:pt x="5400000" y="2014020"/>
                      </a:cubicBezTo>
                      <a:cubicBezTo>
                        <a:pt x="5400000" y="1300050"/>
                        <a:pt x="6702300" y="1066770"/>
                        <a:pt x="7820910" y="1031850"/>
                      </a:cubicBezTo>
                      <a:cubicBezTo>
                        <a:pt x="8565300" y="1008630"/>
                        <a:pt x="10800000" y="1007010"/>
                        <a:pt x="10800000" y="1007010"/>
                      </a:cubicBezTo>
                      <a:cubicBezTo>
                        <a:pt x="10800000" y="1007010"/>
                        <a:pt x="8565390" y="1005390"/>
                        <a:pt x="7820910" y="9821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8993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/>
                </a:p>
              </p:txBody>
            </p:sp>
          </p:grpSp>
        </p:grpSp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D1A71410-EB59-3479-8D91-0CB41D6AB8C8}"/>
                </a:ext>
              </a:extLst>
            </p:cNvPr>
            <p:cNvSpPr/>
            <p:nvPr/>
          </p:nvSpPr>
          <p:spPr>
            <a:xfrm>
              <a:off x="6023475" y="2086713"/>
              <a:ext cx="1521956" cy="3326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92" name="文本框 91">
            <a:extLst>
              <a:ext uri="{FF2B5EF4-FFF2-40B4-BE49-F238E27FC236}">
                <a16:creationId xmlns:a16="http://schemas.microsoft.com/office/drawing/2014/main" id="{B1244720-436E-7185-F1B1-6C5A0F9A5BDE}"/>
              </a:ext>
            </a:extLst>
          </p:cNvPr>
          <p:cNvSpPr txBox="1"/>
          <p:nvPr/>
        </p:nvSpPr>
        <p:spPr>
          <a:xfrm>
            <a:off x="5978784" y="2078089"/>
            <a:ext cx="161133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OFFICIATING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4ECF6284-8C99-25FC-64BD-84CB2ECD5B34}"/>
              </a:ext>
            </a:extLst>
          </p:cNvPr>
          <p:cNvGrpSpPr/>
          <p:nvPr/>
        </p:nvGrpSpPr>
        <p:grpSpPr>
          <a:xfrm>
            <a:off x="1016000" y="1928571"/>
            <a:ext cx="3169920" cy="3679948"/>
            <a:chOff x="1016000" y="1928571"/>
            <a:chExt cx="3169920" cy="3679948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3442D84-AD07-E2BB-0BAF-372965A89BB6}"/>
                </a:ext>
              </a:extLst>
            </p:cNvPr>
            <p:cNvGrpSpPr/>
            <p:nvPr/>
          </p:nvGrpSpPr>
          <p:grpSpPr>
            <a:xfrm>
              <a:off x="1016000" y="1928571"/>
              <a:ext cx="3169920" cy="3679948"/>
              <a:chOff x="1016000" y="1928571"/>
              <a:chExt cx="3169920" cy="3679948"/>
            </a:xfrm>
          </p:grpSpPr>
          <p:sp>
            <p:nvSpPr>
              <p:cNvPr id="7" name="矩形 6">
                <a:extLst>
                  <a:ext uri="{FF2B5EF4-FFF2-40B4-BE49-F238E27FC236}">
                    <a16:creationId xmlns:a16="http://schemas.microsoft.com/office/drawing/2014/main" id="{3061919D-80C6-8A2F-A13C-3A02F488B775}"/>
                  </a:ext>
                </a:extLst>
              </p:cNvPr>
              <p:cNvSpPr/>
              <p:nvPr/>
            </p:nvSpPr>
            <p:spPr>
              <a:xfrm>
                <a:off x="1016000" y="1928571"/>
                <a:ext cx="3169920" cy="36799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6EAB0145-1157-B107-1811-FBABC24EC383}"/>
                  </a:ext>
                </a:extLst>
              </p:cNvPr>
              <p:cNvSpPr/>
              <p:nvPr/>
            </p:nvSpPr>
            <p:spPr>
              <a:xfrm>
                <a:off x="1158240" y="5041391"/>
                <a:ext cx="2854960" cy="45215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87" name="组合 86">
                <a:extLst>
                  <a:ext uri="{FF2B5EF4-FFF2-40B4-BE49-F238E27FC236}">
                    <a16:creationId xmlns:a16="http://schemas.microsoft.com/office/drawing/2014/main" id="{9A1A183E-8240-E7EF-F0D8-080B024EE7D3}"/>
                  </a:ext>
                </a:extLst>
              </p:cNvPr>
              <p:cNvGrpSpPr/>
              <p:nvPr/>
            </p:nvGrpSpPr>
            <p:grpSpPr>
              <a:xfrm>
                <a:off x="1158240" y="2289901"/>
                <a:ext cx="2854961" cy="2636513"/>
                <a:chOff x="1158240" y="2289901"/>
                <a:chExt cx="2854961" cy="2636513"/>
              </a:xfrm>
            </p:grpSpPr>
            <p:grpSp>
              <p:nvGrpSpPr>
                <p:cNvPr id="58" name="组合 57">
                  <a:extLst>
                    <a:ext uri="{FF2B5EF4-FFF2-40B4-BE49-F238E27FC236}">
                      <a16:creationId xmlns:a16="http://schemas.microsoft.com/office/drawing/2014/main" id="{51FA058D-4855-13CA-53B3-7585777F7A1B}"/>
                    </a:ext>
                  </a:extLst>
                </p:cNvPr>
                <p:cNvGrpSpPr/>
                <p:nvPr/>
              </p:nvGrpSpPr>
              <p:grpSpPr>
                <a:xfrm>
                  <a:off x="1158240" y="2495740"/>
                  <a:ext cx="2854961" cy="2430674"/>
                  <a:chOff x="1158240" y="2495740"/>
                  <a:chExt cx="2854961" cy="2430674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A60356B0-EB1B-C1AC-6F2D-FFBA989A0B55}"/>
                      </a:ext>
                    </a:extLst>
                  </p:cNvPr>
                  <p:cNvGrpSpPr/>
                  <p:nvPr/>
                </p:nvGrpSpPr>
                <p:grpSpPr>
                  <a:xfrm>
                    <a:off x="1158240" y="2499582"/>
                    <a:ext cx="2854960" cy="2426832"/>
                    <a:chOff x="1158240" y="2499582"/>
                    <a:chExt cx="2854960" cy="2426832"/>
                  </a:xfrm>
                </p:grpSpPr>
                <p:sp>
                  <p:nvSpPr>
                    <p:cNvPr id="36" name="矩形 35">
                      <a:extLst>
                        <a:ext uri="{FF2B5EF4-FFF2-40B4-BE49-F238E27FC236}">
                          <a16:creationId xmlns:a16="http://schemas.microsoft.com/office/drawing/2014/main" id="{65C6CB75-657F-21DB-6716-F76D15DFF4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8240" y="2503424"/>
                      <a:ext cx="2854960" cy="2422990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>
                      <a:noAutofit/>
                    </a:bodyPr>
                    <a:lstStyle/>
                    <a:p>
                      <a:pPr algn="ctr"/>
                      <a:endParaRPr lang="zh-CN" altLang="en-US"/>
                    </a:p>
                  </p:txBody>
                </p:sp>
                <p:sp>
                  <p:nvSpPr>
                    <p:cNvPr id="32" name="任意多边形: 形状 31">
                      <a:extLst>
                        <a:ext uri="{FF2B5EF4-FFF2-40B4-BE49-F238E27FC236}">
                          <a16:creationId xmlns:a16="http://schemas.microsoft.com/office/drawing/2014/main" id="{610287E2-7154-A963-E656-344A41AEB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58240" y="2499582"/>
                      <a:ext cx="2854960" cy="2426832"/>
                    </a:xfrm>
                    <a:custGeom>
                      <a:avLst/>
                      <a:gdLst>
                        <a:gd name="connsiteX0" fmla="*/ 2854960 w 2854960"/>
                        <a:gd name="connsiteY0" fmla="*/ 2337306 h 2426832"/>
                        <a:gd name="connsiteX1" fmla="*/ 2854960 w 2854960"/>
                        <a:gd name="connsiteY1" fmla="*/ 2426832 h 2426832"/>
                        <a:gd name="connsiteX2" fmla="*/ 2765434 w 2854960"/>
                        <a:gd name="connsiteY2" fmla="*/ 2426832 h 2426832"/>
                        <a:gd name="connsiteX3" fmla="*/ 2854960 w 2854960"/>
                        <a:gd name="connsiteY3" fmla="*/ 2337306 h 2426832"/>
                        <a:gd name="connsiteX4" fmla="*/ 0 w 2854960"/>
                        <a:gd name="connsiteY4" fmla="*/ 2337306 h 2426832"/>
                        <a:gd name="connsiteX5" fmla="*/ 89526 w 2854960"/>
                        <a:gd name="connsiteY5" fmla="*/ 2426832 h 2426832"/>
                        <a:gd name="connsiteX6" fmla="*/ 0 w 2854960"/>
                        <a:gd name="connsiteY6" fmla="*/ 2426832 h 2426832"/>
                        <a:gd name="connsiteX7" fmla="*/ 2765434 w 2854960"/>
                        <a:gd name="connsiteY7" fmla="*/ 0 h 2426832"/>
                        <a:gd name="connsiteX8" fmla="*/ 2854960 w 2854960"/>
                        <a:gd name="connsiteY8" fmla="*/ 0 h 2426832"/>
                        <a:gd name="connsiteX9" fmla="*/ 2854960 w 2854960"/>
                        <a:gd name="connsiteY9" fmla="*/ 89526 h 2426832"/>
                        <a:gd name="connsiteX10" fmla="*/ 2765434 w 2854960"/>
                        <a:gd name="connsiteY10" fmla="*/ 0 h 2426832"/>
                        <a:gd name="connsiteX11" fmla="*/ 0 w 2854960"/>
                        <a:gd name="connsiteY11" fmla="*/ 0 h 2426832"/>
                        <a:gd name="connsiteX12" fmla="*/ 89526 w 2854960"/>
                        <a:gd name="connsiteY12" fmla="*/ 0 h 2426832"/>
                        <a:gd name="connsiteX13" fmla="*/ 0 w 2854960"/>
                        <a:gd name="connsiteY13" fmla="*/ 89526 h 24268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2854960" h="2426832">
                          <a:moveTo>
                            <a:pt x="2854960" y="2337306"/>
                          </a:moveTo>
                          <a:lnTo>
                            <a:pt x="2854960" y="2426832"/>
                          </a:lnTo>
                          <a:lnTo>
                            <a:pt x="2765434" y="2426832"/>
                          </a:lnTo>
                          <a:cubicBezTo>
                            <a:pt x="2814878" y="2426832"/>
                            <a:pt x="2854960" y="2386750"/>
                            <a:pt x="2854960" y="2337306"/>
                          </a:cubicBezTo>
                          <a:close/>
                          <a:moveTo>
                            <a:pt x="0" y="2337306"/>
                          </a:moveTo>
                          <a:cubicBezTo>
                            <a:pt x="0" y="2386750"/>
                            <a:pt x="40082" y="2426832"/>
                            <a:pt x="89526" y="2426832"/>
                          </a:cubicBezTo>
                          <a:lnTo>
                            <a:pt x="0" y="2426832"/>
                          </a:lnTo>
                          <a:close/>
                          <a:moveTo>
                            <a:pt x="2765434" y="0"/>
                          </a:moveTo>
                          <a:lnTo>
                            <a:pt x="2854960" y="0"/>
                          </a:lnTo>
                          <a:lnTo>
                            <a:pt x="2854960" y="89526"/>
                          </a:lnTo>
                          <a:cubicBezTo>
                            <a:pt x="2854960" y="40082"/>
                            <a:pt x="2814878" y="0"/>
                            <a:pt x="2765434" y="0"/>
                          </a:cubicBezTo>
                          <a:close/>
                          <a:moveTo>
                            <a:pt x="0" y="0"/>
                          </a:moveTo>
                          <a:lnTo>
                            <a:pt x="89526" y="0"/>
                          </a:lnTo>
                          <a:cubicBezTo>
                            <a:pt x="40082" y="0"/>
                            <a:pt x="0" y="40082"/>
                            <a:pt x="0" y="89526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wrap="square" rtlCol="0" anchor="ctr">
                      <a:noAutofit/>
                    </a:bodyPr>
                    <a:lstStyle/>
                    <a:p>
                      <a:pPr algn="ctr"/>
                      <a:endParaRPr lang="zh-CN" altLang="en-US"/>
                    </a:p>
                  </p:txBody>
                </p: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692593E4-A02A-4871-6220-F338D3C1F57A}"/>
                      </a:ext>
                    </a:extLst>
                  </p:cNvPr>
                  <p:cNvGrpSpPr/>
                  <p:nvPr/>
                </p:nvGrpSpPr>
                <p:grpSpPr>
                  <a:xfrm>
                    <a:off x="1158241" y="2495740"/>
                    <a:ext cx="2854960" cy="2430674"/>
                    <a:chOff x="1087968" y="1155701"/>
                    <a:chExt cx="1811867" cy="1811867"/>
                  </a:xfrm>
                  <a:noFill/>
                </p:grpSpPr>
                <p:sp>
                  <p:nvSpPr>
                    <p:cNvPr id="39" name="任意多边形: 形状 38">
                      <a:extLst>
                        <a:ext uri="{FF2B5EF4-FFF2-40B4-BE49-F238E27FC236}">
                          <a16:creationId xmlns:a16="http://schemas.microsoft.com/office/drawing/2014/main" id="{6F297F37-37E0-5A1E-6FC2-5150FAD904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91577" y="1159310"/>
                      <a:ext cx="1804648" cy="1804648"/>
                    </a:xfrm>
                    <a:custGeom>
                      <a:avLst/>
                      <a:gdLst>
                        <a:gd name="connsiteX0" fmla="*/ 0 w 1804648"/>
                        <a:gd name="connsiteY0" fmla="*/ 0 h 1804648"/>
                        <a:gd name="connsiteX1" fmla="*/ 0 w 1804648"/>
                        <a:gd name="connsiteY1" fmla="*/ 1804648 h 1804648"/>
                        <a:gd name="connsiteX2" fmla="*/ 1804648 w 1804648"/>
                        <a:gd name="connsiteY2" fmla="*/ 1804648 h 1804648"/>
                        <a:gd name="connsiteX3" fmla="*/ 1804648 w 1804648"/>
                        <a:gd name="connsiteY3" fmla="*/ 0 h 1804648"/>
                        <a:gd name="connsiteX4" fmla="*/ 0 w 1804648"/>
                        <a:gd name="connsiteY4" fmla="*/ 0 h 1804648"/>
                        <a:gd name="connsiteX5" fmla="*/ 1165117 w 1804648"/>
                        <a:gd name="connsiteY5" fmla="*/ 1303173 h 1804648"/>
                        <a:gd name="connsiteX6" fmla="*/ 639531 w 1804648"/>
                        <a:gd name="connsiteY6" fmla="*/ 1303173 h 1804648"/>
                        <a:gd name="connsiteX7" fmla="*/ 639531 w 1804648"/>
                        <a:gd name="connsiteY7" fmla="*/ 501476 h 1804648"/>
                        <a:gd name="connsiteX8" fmla="*/ 1165117 w 1804648"/>
                        <a:gd name="connsiteY8" fmla="*/ 501476 h 1804648"/>
                        <a:gd name="connsiteX9" fmla="*/ 1165117 w 1804648"/>
                        <a:gd name="connsiteY9" fmla="*/ 1303173 h 18046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04648" h="1804648">
                          <a:moveTo>
                            <a:pt x="0" y="0"/>
                          </a:moveTo>
                          <a:lnTo>
                            <a:pt x="0" y="1804648"/>
                          </a:lnTo>
                          <a:lnTo>
                            <a:pt x="1804648" y="1804648"/>
                          </a:lnTo>
                          <a:lnTo>
                            <a:pt x="1804648" y="0"/>
                          </a:lnTo>
                          <a:lnTo>
                            <a:pt x="0" y="0"/>
                          </a:lnTo>
                          <a:close/>
                          <a:moveTo>
                            <a:pt x="1165117" y="1303173"/>
                          </a:moveTo>
                          <a:lnTo>
                            <a:pt x="639531" y="1303173"/>
                          </a:lnTo>
                          <a:lnTo>
                            <a:pt x="639531" y="501476"/>
                          </a:lnTo>
                          <a:lnTo>
                            <a:pt x="1165117" y="501476"/>
                          </a:lnTo>
                          <a:lnTo>
                            <a:pt x="1165117" y="1303173"/>
                          </a:ln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 dirty="0"/>
                    </a:p>
                  </p:txBody>
                </p:sp>
                <p:sp>
                  <p:nvSpPr>
                    <p:cNvPr id="40" name="任意多边形: 形状 39">
                      <a:extLst>
                        <a:ext uri="{FF2B5EF4-FFF2-40B4-BE49-F238E27FC236}">
                          <a16:creationId xmlns:a16="http://schemas.microsoft.com/office/drawing/2014/main" id="{4EE815B9-2389-A617-4166-9FC7084D61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7968" y="1155701"/>
                      <a:ext cx="1811867" cy="1811867"/>
                    </a:xfrm>
                    <a:custGeom>
                      <a:avLst/>
                      <a:gdLst>
                        <a:gd name="connsiteX0" fmla="*/ 1811867 w 1811867"/>
                        <a:gd name="connsiteY0" fmla="*/ 1811867 h 1811867"/>
                        <a:gd name="connsiteX1" fmla="*/ 0 w 1811867"/>
                        <a:gd name="connsiteY1" fmla="*/ 1811867 h 1811867"/>
                        <a:gd name="connsiteX2" fmla="*/ 0 w 1811867"/>
                        <a:gd name="connsiteY2" fmla="*/ 0 h 1811867"/>
                        <a:gd name="connsiteX3" fmla="*/ 1811867 w 1811867"/>
                        <a:gd name="connsiteY3" fmla="*/ 0 h 1811867"/>
                        <a:gd name="connsiteX4" fmla="*/ 1811867 w 1811867"/>
                        <a:gd name="connsiteY4" fmla="*/ 1811867 h 1811867"/>
                        <a:gd name="connsiteX5" fmla="*/ 7219 w 1811867"/>
                        <a:gd name="connsiteY5" fmla="*/ 1804648 h 1811867"/>
                        <a:gd name="connsiteX6" fmla="*/ 1804648 w 1811867"/>
                        <a:gd name="connsiteY6" fmla="*/ 1804648 h 1811867"/>
                        <a:gd name="connsiteX7" fmla="*/ 1804648 w 1811867"/>
                        <a:gd name="connsiteY7" fmla="*/ 7219 h 1811867"/>
                        <a:gd name="connsiteX8" fmla="*/ 7219 w 1811867"/>
                        <a:gd name="connsiteY8" fmla="*/ 7219 h 1811867"/>
                        <a:gd name="connsiteX9" fmla="*/ 7219 w 1811867"/>
                        <a:gd name="connsiteY9" fmla="*/ 1804648 h 181186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811867" h="1811867">
                          <a:moveTo>
                            <a:pt x="1811867" y="1811867"/>
                          </a:moveTo>
                          <a:lnTo>
                            <a:pt x="0" y="1811867"/>
                          </a:lnTo>
                          <a:lnTo>
                            <a:pt x="0" y="0"/>
                          </a:lnTo>
                          <a:lnTo>
                            <a:pt x="1811867" y="0"/>
                          </a:lnTo>
                          <a:lnTo>
                            <a:pt x="1811867" y="1811867"/>
                          </a:lnTo>
                          <a:close/>
                          <a:moveTo>
                            <a:pt x="7219" y="1804648"/>
                          </a:moveTo>
                          <a:lnTo>
                            <a:pt x="1804648" y="1804648"/>
                          </a:lnTo>
                          <a:lnTo>
                            <a:pt x="1804648" y="7219"/>
                          </a:lnTo>
                          <a:lnTo>
                            <a:pt x="7219" y="7219"/>
                          </a:lnTo>
                          <a:lnTo>
                            <a:pt x="7219" y="1804648"/>
                          </a:ln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41" name="图形 3">
                      <a:extLst>
                        <a:ext uri="{FF2B5EF4-FFF2-40B4-BE49-F238E27FC236}">
                          <a16:creationId xmlns:a16="http://schemas.microsoft.com/office/drawing/2014/main" id="{269235B7-9A29-21A7-09F5-6EEAE1BCC4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1071" y="1158642"/>
                      <a:ext cx="1805677" cy="1805983"/>
                      <a:chOff x="1091071" y="1158642"/>
                      <a:chExt cx="1805677" cy="1805983"/>
                    </a:xfrm>
                    <a:grpFill/>
                  </p:grpSpPr>
                  <p:sp>
                    <p:nvSpPr>
                      <p:cNvPr id="56" name="任意多边形: 形状 55">
                        <a:extLst>
                          <a:ext uri="{FF2B5EF4-FFF2-40B4-BE49-F238E27FC236}">
                            <a16:creationId xmlns:a16="http://schemas.microsoft.com/office/drawing/2014/main" id="{1A602FBA-FFFC-F619-14C9-3A5F213FB0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1071" y="1158642"/>
                        <a:ext cx="1805677" cy="1805983"/>
                      </a:xfrm>
                      <a:custGeom>
                        <a:avLst/>
                        <a:gdLst>
                          <a:gd name="connsiteX0" fmla="*/ 1684224 w 1805677"/>
                          <a:gd name="connsiteY0" fmla="*/ 1805984 h 1805983"/>
                          <a:gd name="connsiteX1" fmla="*/ 1129981 w 1805677"/>
                          <a:gd name="connsiteY1" fmla="*/ 1304526 h 1805983"/>
                          <a:gd name="connsiteX2" fmla="*/ 1131190 w 1805677"/>
                          <a:gd name="connsiteY2" fmla="*/ 1303191 h 1805983"/>
                          <a:gd name="connsiteX3" fmla="*/ 1685451 w 1805677"/>
                          <a:gd name="connsiteY3" fmla="*/ 1804667 h 1805983"/>
                          <a:gd name="connsiteX4" fmla="*/ 1684224 w 1805677"/>
                          <a:gd name="connsiteY4" fmla="*/ 1805984 h 1805983"/>
                          <a:gd name="connsiteX5" fmla="*/ 121399 w 1805677"/>
                          <a:gd name="connsiteY5" fmla="*/ 1805984 h 1805983"/>
                          <a:gd name="connsiteX6" fmla="*/ 120190 w 1805677"/>
                          <a:gd name="connsiteY6" fmla="*/ 1804648 h 1805983"/>
                          <a:gd name="connsiteX7" fmla="*/ 674451 w 1805677"/>
                          <a:gd name="connsiteY7" fmla="*/ 1303173 h 1805983"/>
                          <a:gd name="connsiteX8" fmla="*/ 675660 w 1805677"/>
                          <a:gd name="connsiteY8" fmla="*/ 1304508 h 1805983"/>
                          <a:gd name="connsiteX9" fmla="*/ 121399 w 1805677"/>
                          <a:gd name="connsiteY9" fmla="*/ 1805984 h 1805983"/>
                          <a:gd name="connsiteX10" fmla="*/ 1563854 w 1805677"/>
                          <a:gd name="connsiteY10" fmla="*/ 1805930 h 1805983"/>
                          <a:gd name="connsiteX11" fmla="*/ 1094862 w 1805677"/>
                          <a:gd name="connsiteY11" fmla="*/ 1304472 h 1805983"/>
                          <a:gd name="connsiteX12" fmla="*/ 1096180 w 1805677"/>
                          <a:gd name="connsiteY12" fmla="*/ 1303245 h 1805983"/>
                          <a:gd name="connsiteX13" fmla="*/ 1565172 w 1805677"/>
                          <a:gd name="connsiteY13" fmla="*/ 1804721 h 1805983"/>
                          <a:gd name="connsiteX14" fmla="*/ 1563854 w 1805677"/>
                          <a:gd name="connsiteY14" fmla="*/ 1805930 h 1805983"/>
                          <a:gd name="connsiteX15" fmla="*/ 241769 w 1805677"/>
                          <a:gd name="connsiteY15" fmla="*/ 1805930 h 1805983"/>
                          <a:gd name="connsiteX16" fmla="*/ 240451 w 1805677"/>
                          <a:gd name="connsiteY16" fmla="*/ 1804703 h 1805983"/>
                          <a:gd name="connsiteX17" fmla="*/ 709443 w 1805677"/>
                          <a:gd name="connsiteY17" fmla="*/ 1303227 h 1805983"/>
                          <a:gd name="connsiteX18" fmla="*/ 710761 w 1805677"/>
                          <a:gd name="connsiteY18" fmla="*/ 1304454 h 1805983"/>
                          <a:gd name="connsiteX19" fmla="*/ 241769 w 1805677"/>
                          <a:gd name="connsiteY19" fmla="*/ 1805930 h 1805983"/>
                          <a:gd name="connsiteX20" fmla="*/ 1443502 w 1805677"/>
                          <a:gd name="connsiteY20" fmla="*/ 1805858 h 1805983"/>
                          <a:gd name="connsiteX21" fmla="*/ 1059798 w 1805677"/>
                          <a:gd name="connsiteY21" fmla="*/ 1304400 h 1805983"/>
                          <a:gd name="connsiteX22" fmla="*/ 1061224 w 1805677"/>
                          <a:gd name="connsiteY22" fmla="*/ 1303299 h 1805983"/>
                          <a:gd name="connsiteX23" fmla="*/ 1444946 w 1805677"/>
                          <a:gd name="connsiteY23" fmla="*/ 1804775 h 1805983"/>
                          <a:gd name="connsiteX24" fmla="*/ 1443502 w 1805677"/>
                          <a:gd name="connsiteY24" fmla="*/ 1805858 h 1805983"/>
                          <a:gd name="connsiteX25" fmla="*/ 362157 w 1805677"/>
                          <a:gd name="connsiteY25" fmla="*/ 1805858 h 1805983"/>
                          <a:gd name="connsiteX26" fmla="*/ 360731 w 1805677"/>
                          <a:gd name="connsiteY26" fmla="*/ 1804757 h 1805983"/>
                          <a:gd name="connsiteX27" fmla="*/ 744454 w 1805677"/>
                          <a:gd name="connsiteY27" fmla="*/ 1303281 h 1805983"/>
                          <a:gd name="connsiteX28" fmla="*/ 745879 w 1805677"/>
                          <a:gd name="connsiteY28" fmla="*/ 1304382 h 1805983"/>
                          <a:gd name="connsiteX29" fmla="*/ 362157 w 1805677"/>
                          <a:gd name="connsiteY29" fmla="*/ 1805858 h 1805983"/>
                          <a:gd name="connsiteX30" fmla="*/ 1323132 w 1805677"/>
                          <a:gd name="connsiteY30" fmla="*/ 1805785 h 1805983"/>
                          <a:gd name="connsiteX31" fmla="*/ 1024679 w 1805677"/>
                          <a:gd name="connsiteY31" fmla="*/ 1304310 h 1805983"/>
                          <a:gd name="connsiteX32" fmla="*/ 1026231 w 1805677"/>
                          <a:gd name="connsiteY32" fmla="*/ 1303389 h 1805983"/>
                          <a:gd name="connsiteX33" fmla="*/ 1324684 w 1805677"/>
                          <a:gd name="connsiteY33" fmla="*/ 1804865 h 1805983"/>
                          <a:gd name="connsiteX34" fmla="*/ 1323132 w 1805677"/>
                          <a:gd name="connsiteY34" fmla="*/ 1805785 h 1805983"/>
                          <a:gd name="connsiteX35" fmla="*/ 482491 w 1805677"/>
                          <a:gd name="connsiteY35" fmla="*/ 1805785 h 1805983"/>
                          <a:gd name="connsiteX36" fmla="*/ 480939 w 1805677"/>
                          <a:gd name="connsiteY36" fmla="*/ 1804865 h 1805983"/>
                          <a:gd name="connsiteX37" fmla="*/ 779392 w 1805677"/>
                          <a:gd name="connsiteY37" fmla="*/ 1303389 h 1805983"/>
                          <a:gd name="connsiteX38" fmla="*/ 780944 w 1805677"/>
                          <a:gd name="connsiteY38" fmla="*/ 1304310 h 1805983"/>
                          <a:gd name="connsiteX39" fmla="*/ 482491 w 1805677"/>
                          <a:gd name="connsiteY39" fmla="*/ 1805785 h 1805983"/>
                          <a:gd name="connsiteX40" fmla="*/ 1202744 w 1805677"/>
                          <a:gd name="connsiteY40" fmla="*/ 1805677 h 1805983"/>
                          <a:gd name="connsiteX41" fmla="*/ 989579 w 1805677"/>
                          <a:gd name="connsiteY41" fmla="*/ 1304201 h 1805983"/>
                          <a:gd name="connsiteX42" fmla="*/ 991239 w 1805677"/>
                          <a:gd name="connsiteY42" fmla="*/ 1303498 h 1805983"/>
                          <a:gd name="connsiteX43" fmla="*/ 1204422 w 1805677"/>
                          <a:gd name="connsiteY43" fmla="*/ 1804973 h 1805983"/>
                          <a:gd name="connsiteX44" fmla="*/ 1202744 w 1805677"/>
                          <a:gd name="connsiteY44" fmla="*/ 1805677 h 1805983"/>
                          <a:gd name="connsiteX45" fmla="*/ 602879 w 1805677"/>
                          <a:gd name="connsiteY45" fmla="*/ 1805677 h 1805983"/>
                          <a:gd name="connsiteX46" fmla="*/ 601219 w 1805677"/>
                          <a:gd name="connsiteY46" fmla="*/ 1804973 h 1805983"/>
                          <a:gd name="connsiteX47" fmla="*/ 814402 w 1805677"/>
                          <a:gd name="connsiteY47" fmla="*/ 1303498 h 1805983"/>
                          <a:gd name="connsiteX48" fmla="*/ 816062 w 1805677"/>
                          <a:gd name="connsiteY48" fmla="*/ 1304201 h 1805983"/>
                          <a:gd name="connsiteX49" fmla="*/ 602879 w 1805677"/>
                          <a:gd name="connsiteY49" fmla="*/ 1805677 h 1805983"/>
                          <a:gd name="connsiteX50" fmla="*/ 1082428 w 1805677"/>
                          <a:gd name="connsiteY50" fmla="*/ 1805533 h 1805983"/>
                          <a:gd name="connsiteX51" fmla="*/ 954515 w 1805677"/>
                          <a:gd name="connsiteY51" fmla="*/ 1304057 h 1805983"/>
                          <a:gd name="connsiteX52" fmla="*/ 956265 w 1805677"/>
                          <a:gd name="connsiteY52" fmla="*/ 1303606 h 1805983"/>
                          <a:gd name="connsiteX53" fmla="*/ 1084179 w 1805677"/>
                          <a:gd name="connsiteY53" fmla="*/ 1805082 h 1805983"/>
                          <a:gd name="connsiteX54" fmla="*/ 1082428 w 1805677"/>
                          <a:gd name="connsiteY54" fmla="*/ 1805533 h 1805983"/>
                          <a:gd name="connsiteX55" fmla="*/ 723231 w 1805677"/>
                          <a:gd name="connsiteY55" fmla="*/ 1805533 h 1805983"/>
                          <a:gd name="connsiteX56" fmla="*/ 721480 w 1805677"/>
                          <a:gd name="connsiteY56" fmla="*/ 1805082 h 1805983"/>
                          <a:gd name="connsiteX57" fmla="*/ 849394 w 1805677"/>
                          <a:gd name="connsiteY57" fmla="*/ 1303624 h 1805983"/>
                          <a:gd name="connsiteX58" fmla="*/ 851144 w 1805677"/>
                          <a:gd name="connsiteY58" fmla="*/ 1304075 h 1805983"/>
                          <a:gd name="connsiteX59" fmla="*/ 723231 w 1805677"/>
                          <a:gd name="connsiteY59" fmla="*/ 1805533 h 1805983"/>
                          <a:gd name="connsiteX60" fmla="*/ 962076 w 1805677"/>
                          <a:gd name="connsiteY60" fmla="*/ 1805388 h 1805983"/>
                          <a:gd name="connsiteX61" fmla="*/ 919432 w 1805677"/>
                          <a:gd name="connsiteY61" fmla="*/ 1303931 h 1805983"/>
                          <a:gd name="connsiteX62" fmla="*/ 921237 w 1805677"/>
                          <a:gd name="connsiteY62" fmla="*/ 1303786 h 1805983"/>
                          <a:gd name="connsiteX63" fmla="*/ 963881 w 1805677"/>
                          <a:gd name="connsiteY63" fmla="*/ 1805262 h 1805983"/>
                          <a:gd name="connsiteX64" fmla="*/ 962076 w 1805677"/>
                          <a:gd name="connsiteY64" fmla="*/ 1805388 h 1805983"/>
                          <a:gd name="connsiteX65" fmla="*/ 843547 w 1805677"/>
                          <a:gd name="connsiteY65" fmla="*/ 1805388 h 1805983"/>
                          <a:gd name="connsiteX66" fmla="*/ 841742 w 1805677"/>
                          <a:gd name="connsiteY66" fmla="*/ 1805244 h 1805983"/>
                          <a:gd name="connsiteX67" fmla="*/ 884386 w 1805677"/>
                          <a:gd name="connsiteY67" fmla="*/ 1303768 h 1805983"/>
                          <a:gd name="connsiteX68" fmla="*/ 886191 w 1805677"/>
                          <a:gd name="connsiteY68" fmla="*/ 1303913 h 1805983"/>
                          <a:gd name="connsiteX69" fmla="*/ 843547 w 1805677"/>
                          <a:gd name="connsiteY69" fmla="*/ 1805388 h 1805983"/>
                          <a:gd name="connsiteX70" fmla="*/ 1804648 w 1805677"/>
                          <a:gd name="connsiteY70" fmla="*/ 1685740 h 1805983"/>
                          <a:gd name="connsiteX71" fmla="*/ 1165117 w 1805677"/>
                          <a:gd name="connsiteY71" fmla="*/ 1251145 h 1805983"/>
                          <a:gd name="connsiteX72" fmla="*/ 1166128 w 1805677"/>
                          <a:gd name="connsiteY72" fmla="*/ 1249647 h 1805983"/>
                          <a:gd name="connsiteX73" fmla="*/ 1805659 w 1805677"/>
                          <a:gd name="connsiteY73" fmla="*/ 1684242 h 1805983"/>
                          <a:gd name="connsiteX74" fmla="*/ 1804648 w 1805677"/>
                          <a:gd name="connsiteY74" fmla="*/ 1685740 h 1805983"/>
                          <a:gd name="connsiteX75" fmla="*/ 1804703 w 1805677"/>
                          <a:gd name="connsiteY75" fmla="*/ 1565496 h 1805983"/>
                          <a:gd name="connsiteX76" fmla="*/ 1165171 w 1805677"/>
                          <a:gd name="connsiteY76" fmla="*/ 1197763 h 1805983"/>
                          <a:gd name="connsiteX77" fmla="*/ 1166074 w 1805677"/>
                          <a:gd name="connsiteY77" fmla="*/ 1196193 h 1805983"/>
                          <a:gd name="connsiteX78" fmla="*/ 1805605 w 1805677"/>
                          <a:gd name="connsiteY78" fmla="*/ 1563944 h 1805983"/>
                          <a:gd name="connsiteX79" fmla="*/ 1804703 w 1805677"/>
                          <a:gd name="connsiteY79" fmla="*/ 1565496 h 1805983"/>
                          <a:gd name="connsiteX80" fmla="*/ 956 w 1805677"/>
                          <a:gd name="connsiteY80" fmla="*/ 1565496 h 1805983"/>
                          <a:gd name="connsiteX81" fmla="*/ 54 w 1805677"/>
                          <a:gd name="connsiteY81" fmla="*/ 1563926 h 1805983"/>
                          <a:gd name="connsiteX82" fmla="*/ 639585 w 1805677"/>
                          <a:gd name="connsiteY82" fmla="*/ 1196175 h 1805983"/>
                          <a:gd name="connsiteX83" fmla="*/ 640488 w 1805677"/>
                          <a:gd name="connsiteY83" fmla="*/ 1197745 h 1805983"/>
                          <a:gd name="connsiteX84" fmla="*/ 956 w 1805677"/>
                          <a:gd name="connsiteY84" fmla="*/ 1565496 h 1805983"/>
                          <a:gd name="connsiteX85" fmla="*/ 1804775 w 1805677"/>
                          <a:gd name="connsiteY85" fmla="*/ 1445199 h 1805983"/>
                          <a:gd name="connsiteX86" fmla="*/ 1165243 w 1805677"/>
                          <a:gd name="connsiteY86" fmla="*/ 1144328 h 1805983"/>
                          <a:gd name="connsiteX87" fmla="*/ 1166020 w 1805677"/>
                          <a:gd name="connsiteY87" fmla="*/ 1142703 h 1805983"/>
                          <a:gd name="connsiteX88" fmla="*/ 1805551 w 1805677"/>
                          <a:gd name="connsiteY88" fmla="*/ 1443592 h 1805983"/>
                          <a:gd name="connsiteX89" fmla="*/ 1804775 w 1805677"/>
                          <a:gd name="connsiteY89" fmla="*/ 1445199 h 1805983"/>
                          <a:gd name="connsiteX90" fmla="*/ 884 w 1805677"/>
                          <a:gd name="connsiteY90" fmla="*/ 1445199 h 1805983"/>
                          <a:gd name="connsiteX91" fmla="*/ 108 w 1805677"/>
                          <a:gd name="connsiteY91" fmla="*/ 1443574 h 1805983"/>
                          <a:gd name="connsiteX92" fmla="*/ 639640 w 1805677"/>
                          <a:gd name="connsiteY92" fmla="*/ 1142685 h 1805983"/>
                          <a:gd name="connsiteX93" fmla="*/ 640416 w 1805677"/>
                          <a:gd name="connsiteY93" fmla="*/ 1144310 h 1805983"/>
                          <a:gd name="connsiteX94" fmla="*/ 884 w 1805677"/>
                          <a:gd name="connsiteY94" fmla="*/ 1445199 h 1805983"/>
                          <a:gd name="connsiteX95" fmla="*/ 1804847 w 1805677"/>
                          <a:gd name="connsiteY95" fmla="*/ 1324901 h 1805983"/>
                          <a:gd name="connsiteX96" fmla="*/ 1165316 w 1805677"/>
                          <a:gd name="connsiteY96" fmla="*/ 1090874 h 1805983"/>
                          <a:gd name="connsiteX97" fmla="*/ 1165929 w 1805677"/>
                          <a:gd name="connsiteY97" fmla="*/ 1089178 h 1805983"/>
                          <a:gd name="connsiteX98" fmla="*/ 1805461 w 1805677"/>
                          <a:gd name="connsiteY98" fmla="*/ 1323204 h 1805983"/>
                          <a:gd name="connsiteX99" fmla="*/ 1804847 w 1805677"/>
                          <a:gd name="connsiteY99" fmla="*/ 1324901 h 1805983"/>
                          <a:gd name="connsiteX100" fmla="*/ 812 w 1805677"/>
                          <a:gd name="connsiteY100" fmla="*/ 1324901 h 1805983"/>
                          <a:gd name="connsiteX101" fmla="*/ 199 w 1805677"/>
                          <a:gd name="connsiteY101" fmla="*/ 1323204 h 1805983"/>
                          <a:gd name="connsiteX102" fmla="*/ 639730 w 1805677"/>
                          <a:gd name="connsiteY102" fmla="*/ 1089178 h 1805983"/>
                          <a:gd name="connsiteX103" fmla="*/ 640343 w 1805677"/>
                          <a:gd name="connsiteY103" fmla="*/ 1090874 h 1805983"/>
                          <a:gd name="connsiteX104" fmla="*/ 812 w 1805677"/>
                          <a:gd name="connsiteY104" fmla="*/ 1324901 h 1805983"/>
                          <a:gd name="connsiteX105" fmla="*/ 1804919 w 1805677"/>
                          <a:gd name="connsiteY105" fmla="*/ 1204657 h 1805983"/>
                          <a:gd name="connsiteX106" fmla="*/ 1165406 w 1805677"/>
                          <a:gd name="connsiteY106" fmla="*/ 1037510 h 1805983"/>
                          <a:gd name="connsiteX107" fmla="*/ 1165857 w 1805677"/>
                          <a:gd name="connsiteY107" fmla="*/ 1035760 h 1805983"/>
                          <a:gd name="connsiteX108" fmla="*/ 1805388 w 1805677"/>
                          <a:gd name="connsiteY108" fmla="*/ 1202925 h 1805983"/>
                          <a:gd name="connsiteX109" fmla="*/ 1804919 w 1805677"/>
                          <a:gd name="connsiteY109" fmla="*/ 1204657 h 1805983"/>
                          <a:gd name="connsiteX110" fmla="*/ 740 w 1805677"/>
                          <a:gd name="connsiteY110" fmla="*/ 1204657 h 1805983"/>
                          <a:gd name="connsiteX111" fmla="*/ 289 w 1805677"/>
                          <a:gd name="connsiteY111" fmla="*/ 1202907 h 1805983"/>
                          <a:gd name="connsiteX112" fmla="*/ 639820 w 1805677"/>
                          <a:gd name="connsiteY112" fmla="*/ 1035742 h 1805983"/>
                          <a:gd name="connsiteX113" fmla="*/ 640271 w 1805677"/>
                          <a:gd name="connsiteY113" fmla="*/ 1037492 h 1805983"/>
                          <a:gd name="connsiteX114" fmla="*/ 740 w 1805677"/>
                          <a:gd name="connsiteY114" fmla="*/ 1204657 h 1805983"/>
                          <a:gd name="connsiteX115" fmla="*/ 1805009 w 1805677"/>
                          <a:gd name="connsiteY115" fmla="*/ 1084341 h 1805983"/>
                          <a:gd name="connsiteX116" fmla="*/ 1165478 w 1805677"/>
                          <a:gd name="connsiteY116" fmla="*/ 984057 h 1805983"/>
                          <a:gd name="connsiteX117" fmla="*/ 1165749 w 1805677"/>
                          <a:gd name="connsiteY117" fmla="*/ 982270 h 1805983"/>
                          <a:gd name="connsiteX118" fmla="*/ 1805280 w 1805677"/>
                          <a:gd name="connsiteY118" fmla="*/ 1082555 h 1805983"/>
                          <a:gd name="connsiteX119" fmla="*/ 1805009 w 1805677"/>
                          <a:gd name="connsiteY119" fmla="*/ 1084341 h 1805983"/>
                          <a:gd name="connsiteX120" fmla="*/ 650 w 1805677"/>
                          <a:gd name="connsiteY120" fmla="*/ 1084341 h 1805983"/>
                          <a:gd name="connsiteX121" fmla="*/ 379 w 1805677"/>
                          <a:gd name="connsiteY121" fmla="*/ 1082555 h 1805983"/>
                          <a:gd name="connsiteX122" fmla="*/ 639910 w 1805677"/>
                          <a:gd name="connsiteY122" fmla="*/ 982270 h 1805983"/>
                          <a:gd name="connsiteX123" fmla="*/ 640181 w 1805677"/>
                          <a:gd name="connsiteY123" fmla="*/ 984057 h 1805983"/>
                          <a:gd name="connsiteX124" fmla="*/ 650 w 1805677"/>
                          <a:gd name="connsiteY124" fmla="*/ 1084341 h 1805983"/>
                          <a:gd name="connsiteX125" fmla="*/ 1805100 w 1805677"/>
                          <a:gd name="connsiteY125" fmla="*/ 964025 h 1805983"/>
                          <a:gd name="connsiteX126" fmla="*/ 1165568 w 1805677"/>
                          <a:gd name="connsiteY126" fmla="*/ 930603 h 1805983"/>
                          <a:gd name="connsiteX127" fmla="*/ 1165659 w 1805677"/>
                          <a:gd name="connsiteY127" fmla="*/ 928798 h 1805983"/>
                          <a:gd name="connsiteX128" fmla="*/ 1805190 w 1805677"/>
                          <a:gd name="connsiteY128" fmla="*/ 962221 h 1805983"/>
                          <a:gd name="connsiteX129" fmla="*/ 1805100 w 1805677"/>
                          <a:gd name="connsiteY129" fmla="*/ 964025 h 1805983"/>
                          <a:gd name="connsiteX130" fmla="*/ 559 w 1805677"/>
                          <a:gd name="connsiteY130" fmla="*/ 964025 h 1805983"/>
                          <a:gd name="connsiteX131" fmla="*/ 469 w 1805677"/>
                          <a:gd name="connsiteY131" fmla="*/ 962221 h 1805983"/>
                          <a:gd name="connsiteX132" fmla="*/ 640001 w 1805677"/>
                          <a:gd name="connsiteY132" fmla="*/ 928798 h 1805983"/>
                          <a:gd name="connsiteX133" fmla="*/ 640091 w 1805677"/>
                          <a:gd name="connsiteY133" fmla="*/ 930603 h 1805983"/>
                          <a:gd name="connsiteX134" fmla="*/ 559 w 1805677"/>
                          <a:gd name="connsiteY134" fmla="*/ 964025 h 1805983"/>
                          <a:gd name="connsiteX135" fmla="*/ 1165677 w 1805677"/>
                          <a:gd name="connsiteY135" fmla="*/ 877186 h 1805983"/>
                          <a:gd name="connsiteX136" fmla="*/ 1165586 w 1805677"/>
                          <a:gd name="connsiteY136" fmla="*/ 875381 h 1805983"/>
                          <a:gd name="connsiteX137" fmla="*/ 1805118 w 1805677"/>
                          <a:gd name="connsiteY137" fmla="*/ 841959 h 1805983"/>
                          <a:gd name="connsiteX138" fmla="*/ 1805208 w 1805677"/>
                          <a:gd name="connsiteY138" fmla="*/ 843763 h 1805983"/>
                          <a:gd name="connsiteX139" fmla="*/ 1165677 w 1805677"/>
                          <a:gd name="connsiteY139" fmla="*/ 877186 h 1805983"/>
                          <a:gd name="connsiteX140" fmla="*/ 639983 w 1805677"/>
                          <a:gd name="connsiteY140" fmla="*/ 877186 h 1805983"/>
                          <a:gd name="connsiteX141" fmla="*/ 451 w 1805677"/>
                          <a:gd name="connsiteY141" fmla="*/ 843763 h 1805983"/>
                          <a:gd name="connsiteX142" fmla="*/ 541 w 1805677"/>
                          <a:gd name="connsiteY142" fmla="*/ 841959 h 1805983"/>
                          <a:gd name="connsiteX143" fmla="*/ 640073 w 1805677"/>
                          <a:gd name="connsiteY143" fmla="*/ 875381 h 1805983"/>
                          <a:gd name="connsiteX144" fmla="*/ 639983 w 1805677"/>
                          <a:gd name="connsiteY144" fmla="*/ 877186 h 1805983"/>
                          <a:gd name="connsiteX145" fmla="*/ 1165767 w 1805677"/>
                          <a:gd name="connsiteY145" fmla="*/ 823714 h 1805983"/>
                          <a:gd name="connsiteX146" fmla="*/ 1165496 w 1805677"/>
                          <a:gd name="connsiteY146" fmla="*/ 821927 h 1805983"/>
                          <a:gd name="connsiteX147" fmla="*/ 1805027 w 1805677"/>
                          <a:gd name="connsiteY147" fmla="*/ 721625 h 1805983"/>
                          <a:gd name="connsiteX148" fmla="*/ 1805298 w 1805677"/>
                          <a:gd name="connsiteY148" fmla="*/ 723411 h 1805983"/>
                          <a:gd name="connsiteX149" fmla="*/ 1165767 w 1805677"/>
                          <a:gd name="connsiteY149" fmla="*/ 823714 h 1805983"/>
                          <a:gd name="connsiteX150" fmla="*/ 639892 w 1805677"/>
                          <a:gd name="connsiteY150" fmla="*/ 823714 h 1805983"/>
                          <a:gd name="connsiteX151" fmla="*/ 361 w 1805677"/>
                          <a:gd name="connsiteY151" fmla="*/ 723411 h 1805983"/>
                          <a:gd name="connsiteX152" fmla="*/ 632 w 1805677"/>
                          <a:gd name="connsiteY152" fmla="*/ 721625 h 1805983"/>
                          <a:gd name="connsiteX153" fmla="*/ 640163 w 1805677"/>
                          <a:gd name="connsiteY153" fmla="*/ 821927 h 1805983"/>
                          <a:gd name="connsiteX154" fmla="*/ 639892 w 1805677"/>
                          <a:gd name="connsiteY154" fmla="*/ 823714 h 1805983"/>
                          <a:gd name="connsiteX155" fmla="*/ 1165857 w 1805677"/>
                          <a:gd name="connsiteY155" fmla="*/ 770224 h 1805983"/>
                          <a:gd name="connsiteX156" fmla="*/ 1165406 w 1805677"/>
                          <a:gd name="connsiteY156" fmla="*/ 768473 h 1805983"/>
                          <a:gd name="connsiteX157" fmla="*/ 1804919 w 1805677"/>
                          <a:gd name="connsiteY157" fmla="*/ 601327 h 1805983"/>
                          <a:gd name="connsiteX158" fmla="*/ 1805370 w 1805677"/>
                          <a:gd name="connsiteY158" fmla="*/ 603077 h 1805983"/>
                          <a:gd name="connsiteX159" fmla="*/ 1165857 w 1805677"/>
                          <a:gd name="connsiteY159" fmla="*/ 770224 h 1805983"/>
                          <a:gd name="connsiteX160" fmla="*/ 639802 w 1805677"/>
                          <a:gd name="connsiteY160" fmla="*/ 770224 h 1805983"/>
                          <a:gd name="connsiteX161" fmla="*/ 271 w 1805677"/>
                          <a:gd name="connsiteY161" fmla="*/ 603059 h 1805983"/>
                          <a:gd name="connsiteX162" fmla="*/ 722 w 1805677"/>
                          <a:gd name="connsiteY162" fmla="*/ 601309 h 1805983"/>
                          <a:gd name="connsiteX163" fmla="*/ 640235 w 1805677"/>
                          <a:gd name="connsiteY163" fmla="*/ 768455 h 1805983"/>
                          <a:gd name="connsiteX164" fmla="*/ 639802 w 1805677"/>
                          <a:gd name="connsiteY164" fmla="*/ 770224 h 1805983"/>
                          <a:gd name="connsiteX165" fmla="*/ 1165947 w 1805677"/>
                          <a:gd name="connsiteY165" fmla="*/ 716788 h 1805983"/>
                          <a:gd name="connsiteX166" fmla="*/ 1165334 w 1805677"/>
                          <a:gd name="connsiteY166" fmla="*/ 715092 h 1805983"/>
                          <a:gd name="connsiteX167" fmla="*/ 1804865 w 1805677"/>
                          <a:gd name="connsiteY167" fmla="*/ 481065 h 1805983"/>
                          <a:gd name="connsiteX168" fmla="*/ 1805479 w 1805677"/>
                          <a:gd name="connsiteY168" fmla="*/ 482762 h 1805983"/>
                          <a:gd name="connsiteX169" fmla="*/ 1165947 w 1805677"/>
                          <a:gd name="connsiteY169" fmla="*/ 716788 h 1805983"/>
                          <a:gd name="connsiteX170" fmla="*/ 639712 w 1805677"/>
                          <a:gd name="connsiteY170" fmla="*/ 716788 h 1805983"/>
                          <a:gd name="connsiteX171" fmla="*/ 180 w 1805677"/>
                          <a:gd name="connsiteY171" fmla="*/ 482762 h 1805983"/>
                          <a:gd name="connsiteX172" fmla="*/ 794 w 1805677"/>
                          <a:gd name="connsiteY172" fmla="*/ 481065 h 1805983"/>
                          <a:gd name="connsiteX173" fmla="*/ 640325 w 1805677"/>
                          <a:gd name="connsiteY173" fmla="*/ 715092 h 1805983"/>
                          <a:gd name="connsiteX174" fmla="*/ 639712 w 1805677"/>
                          <a:gd name="connsiteY174" fmla="*/ 716788 h 1805983"/>
                          <a:gd name="connsiteX175" fmla="*/ 1166020 w 1805677"/>
                          <a:gd name="connsiteY175" fmla="*/ 663299 h 1805983"/>
                          <a:gd name="connsiteX176" fmla="*/ 1165243 w 1805677"/>
                          <a:gd name="connsiteY176" fmla="*/ 661674 h 1805983"/>
                          <a:gd name="connsiteX177" fmla="*/ 1804775 w 1805677"/>
                          <a:gd name="connsiteY177" fmla="*/ 360785 h 1805983"/>
                          <a:gd name="connsiteX178" fmla="*/ 1805551 w 1805677"/>
                          <a:gd name="connsiteY178" fmla="*/ 362410 h 1805983"/>
                          <a:gd name="connsiteX179" fmla="*/ 1166020 w 1805677"/>
                          <a:gd name="connsiteY179" fmla="*/ 663299 h 1805983"/>
                          <a:gd name="connsiteX180" fmla="*/ 639640 w 1805677"/>
                          <a:gd name="connsiteY180" fmla="*/ 663299 h 1805983"/>
                          <a:gd name="connsiteX181" fmla="*/ 126 w 1805677"/>
                          <a:gd name="connsiteY181" fmla="*/ 362410 h 1805983"/>
                          <a:gd name="connsiteX182" fmla="*/ 902 w 1805677"/>
                          <a:gd name="connsiteY182" fmla="*/ 360785 h 1805983"/>
                          <a:gd name="connsiteX183" fmla="*/ 640434 w 1805677"/>
                          <a:gd name="connsiteY183" fmla="*/ 661674 h 1805983"/>
                          <a:gd name="connsiteX184" fmla="*/ 639640 w 1805677"/>
                          <a:gd name="connsiteY184" fmla="*/ 663299 h 1805983"/>
                          <a:gd name="connsiteX185" fmla="*/ 1166074 w 1805677"/>
                          <a:gd name="connsiteY185" fmla="*/ 609791 h 1805983"/>
                          <a:gd name="connsiteX186" fmla="*/ 1165171 w 1805677"/>
                          <a:gd name="connsiteY186" fmla="*/ 608221 h 1805983"/>
                          <a:gd name="connsiteX187" fmla="*/ 1804703 w 1805677"/>
                          <a:gd name="connsiteY187" fmla="*/ 240487 h 1805983"/>
                          <a:gd name="connsiteX188" fmla="*/ 1805605 w 1805677"/>
                          <a:gd name="connsiteY188" fmla="*/ 242057 h 1805983"/>
                          <a:gd name="connsiteX189" fmla="*/ 1166074 w 1805677"/>
                          <a:gd name="connsiteY189" fmla="*/ 609791 h 1805983"/>
                          <a:gd name="connsiteX190" fmla="*/ 639585 w 1805677"/>
                          <a:gd name="connsiteY190" fmla="*/ 609791 h 1805983"/>
                          <a:gd name="connsiteX191" fmla="*/ 54 w 1805677"/>
                          <a:gd name="connsiteY191" fmla="*/ 242057 h 1805983"/>
                          <a:gd name="connsiteX192" fmla="*/ 956 w 1805677"/>
                          <a:gd name="connsiteY192" fmla="*/ 240487 h 1805983"/>
                          <a:gd name="connsiteX193" fmla="*/ 640488 w 1805677"/>
                          <a:gd name="connsiteY193" fmla="*/ 608221 h 1805983"/>
                          <a:gd name="connsiteX194" fmla="*/ 639585 w 1805677"/>
                          <a:gd name="connsiteY194" fmla="*/ 609791 h 1805983"/>
                          <a:gd name="connsiteX195" fmla="*/ 1166146 w 1805677"/>
                          <a:gd name="connsiteY195" fmla="*/ 556337 h 1805983"/>
                          <a:gd name="connsiteX196" fmla="*/ 1165135 w 1805677"/>
                          <a:gd name="connsiteY196" fmla="*/ 554839 h 1805983"/>
                          <a:gd name="connsiteX197" fmla="*/ 1804666 w 1805677"/>
                          <a:gd name="connsiteY197" fmla="*/ 120244 h 1805983"/>
                          <a:gd name="connsiteX198" fmla="*/ 1805677 w 1805677"/>
                          <a:gd name="connsiteY198" fmla="*/ 121742 h 1805983"/>
                          <a:gd name="connsiteX199" fmla="*/ 1166146 w 1805677"/>
                          <a:gd name="connsiteY199" fmla="*/ 556337 h 1805983"/>
                          <a:gd name="connsiteX200" fmla="*/ 639513 w 1805677"/>
                          <a:gd name="connsiteY200" fmla="*/ 556337 h 1805983"/>
                          <a:gd name="connsiteX201" fmla="*/ 0 w 1805677"/>
                          <a:gd name="connsiteY201" fmla="*/ 121742 h 1805983"/>
                          <a:gd name="connsiteX202" fmla="*/ 1011 w 1805677"/>
                          <a:gd name="connsiteY202" fmla="*/ 120244 h 1805983"/>
                          <a:gd name="connsiteX203" fmla="*/ 640542 w 1805677"/>
                          <a:gd name="connsiteY203" fmla="*/ 554839 h 1805983"/>
                          <a:gd name="connsiteX204" fmla="*/ 639513 w 1805677"/>
                          <a:gd name="connsiteY204" fmla="*/ 556337 h 1805983"/>
                          <a:gd name="connsiteX205" fmla="*/ 1131190 w 1805677"/>
                          <a:gd name="connsiteY205" fmla="*/ 502811 h 1805983"/>
                          <a:gd name="connsiteX206" fmla="*/ 1129981 w 1805677"/>
                          <a:gd name="connsiteY206" fmla="*/ 501476 h 1805983"/>
                          <a:gd name="connsiteX207" fmla="*/ 1684224 w 1805677"/>
                          <a:gd name="connsiteY207" fmla="*/ 0 h 1805983"/>
                          <a:gd name="connsiteX208" fmla="*/ 1685433 w 1805677"/>
                          <a:gd name="connsiteY208" fmla="*/ 1335 h 1805983"/>
                          <a:gd name="connsiteX209" fmla="*/ 1131190 w 1805677"/>
                          <a:gd name="connsiteY209" fmla="*/ 502811 h 1805983"/>
                          <a:gd name="connsiteX210" fmla="*/ 674433 w 1805677"/>
                          <a:gd name="connsiteY210" fmla="*/ 502811 h 1805983"/>
                          <a:gd name="connsiteX211" fmla="*/ 120172 w 1805677"/>
                          <a:gd name="connsiteY211" fmla="*/ 1335 h 1805983"/>
                          <a:gd name="connsiteX212" fmla="*/ 121381 w 1805677"/>
                          <a:gd name="connsiteY212" fmla="*/ 0 h 1805983"/>
                          <a:gd name="connsiteX213" fmla="*/ 675642 w 1805677"/>
                          <a:gd name="connsiteY213" fmla="*/ 501458 h 1805983"/>
                          <a:gd name="connsiteX214" fmla="*/ 674433 w 1805677"/>
                          <a:gd name="connsiteY214" fmla="*/ 502811 h 1805983"/>
                          <a:gd name="connsiteX215" fmla="*/ 1096180 w 1805677"/>
                          <a:gd name="connsiteY215" fmla="*/ 502757 h 1805983"/>
                          <a:gd name="connsiteX216" fmla="*/ 1094862 w 1805677"/>
                          <a:gd name="connsiteY216" fmla="*/ 501530 h 1805983"/>
                          <a:gd name="connsiteX217" fmla="*/ 1563854 w 1805677"/>
                          <a:gd name="connsiteY217" fmla="*/ 54 h 1805983"/>
                          <a:gd name="connsiteX218" fmla="*/ 1565172 w 1805677"/>
                          <a:gd name="connsiteY218" fmla="*/ 1281 h 1805983"/>
                          <a:gd name="connsiteX219" fmla="*/ 1096180 w 1805677"/>
                          <a:gd name="connsiteY219" fmla="*/ 502757 h 1805983"/>
                          <a:gd name="connsiteX220" fmla="*/ 709425 w 1805677"/>
                          <a:gd name="connsiteY220" fmla="*/ 502757 h 1805983"/>
                          <a:gd name="connsiteX221" fmla="*/ 240451 w 1805677"/>
                          <a:gd name="connsiteY221" fmla="*/ 1281 h 1805983"/>
                          <a:gd name="connsiteX222" fmla="*/ 241769 w 1805677"/>
                          <a:gd name="connsiteY222" fmla="*/ 54 h 1805983"/>
                          <a:gd name="connsiteX223" fmla="*/ 710761 w 1805677"/>
                          <a:gd name="connsiteY223" fmla="*/ 501530 h 1805983"/>
                          <a:gd name="connsiteX224" fmla="*/ 709425 w 1805677"/>
                          <a:gd name="connsiteY224" fmla="*/ 502757 h 1805983"/>
                          <a:gd name="connsiteX225" fmla="*/ 1061224 w 1805677"/>
                          <a:gd name="connsiteY225" fmla="*/ 502685 h 1805983"/>
                          <a:gd name="connsiteX226" fmla="*/ 1059798 w 1805677"/>
                          <a:gd name="connsiteY226" fmla="*/ 501584 h 1805983"/>
                          <a:gd name="connsiteX227" fmla="*/ 1443502 w 1805677"/>
                          <a:gd name="connsiteY227" fmla="*/ 126 h 1805983"/>
                          <a:gd name="connsiteX228" fmla="*/ 1444928 w 1805677"/>
                          <a:gd name="connsiteY228" fmla="*/ 1227 h 1805983"/>
                          <a:gd name="connsiteX229" fmla="*/ 1061224 w 1805677"/>
                          <a:gd name="connsiteY229" fmla="*/ 502685 h 1805983"/>
                          <a:gd name="connsiteX230" fmla="*/ 744436 w 1805677"/>
                          <a:gd name="connsiteY230" fmla="*/ 502685 h 1805983"/>
                          <a:gd name="connsiteX231" fmla="*/ 360713 w 1805677"/>
                          <a:gd name="connsiteY231" fmla="*/ 1209 h 1805983"/>
                          <a:gd name="connsiteX232" fmla="*/ 362139 w 1805677"/>
                          <a:gd name="connsiteY232" fmla="*/ 108 h 1805983"/>
                          <a:gd name="connsiteX233" fmla="*/ 745861 w 1805677"/>
                          <a:gd name="connsiteY233" fmla="*/ 501584 h 1805983"/>
                          <a:gd name="connsiteX234" fmla="*/ 744436 w 1805677"/>
                          <a:gd name="connsiteY234" fmla="*/ 502685 h 1805983"/>
                          <a:gd name="connsiteX235" fmla="*/ 1026231 w 1805677"/>
                          <a:gd name="connsiteY235" fmla="*/ 502595 h 1805983"/>
                          <a:gd name="connsiteX236" fmla="*/ 1024679 w 1805677"/>
                          <a:gd name="connsiteY236" fmla="*/ 501674 h 1805983"/>
                          <a:gd name="connsiteX237" fmla="*/ 1323132 w 1805677"/>
                          <a:gd name="connsiteY237" fmla="*/ 199 h 1805983"/>
                          <a:gd name="connsiteX238" fmla="*/ 1324684 w 1805677"/>
                          <a:gd name="connsiteY238" fmla="*/ 1119 h 1805983"/>
                          <a:gd name="connsiteX239" fmla="*/ 1026231 w 1805677"/>
                          <a:gd name="connsiteY239" fmla="*/ 502595 h 1805983"/>
                          <a:gd name="connsiteX240" fmla="*/ 779392 w 1805677"/>
                          <a:gd name="connsiteY240" fmla="*/ 502595 h 1805983"/>
                          <a:gd name="connsiteX241" fmla="*/ 480939 w 1805677"/>
                          <a:gd name="connsiteY241" fmla="*/ 1137 h 1805983"/>
                          <a:gd name="connsiteX242" fmla="*/ 482491 w 1805677"/>
                          <a:gd name="connsiteY242" fmla="*/ 217 h 1805983"/>
                          <a:gd name="connsiteX243" fmla="*/ 780944 w 1805677"/>
                          <a:gd name="connsiteY243" fmla="*/ 501674 h 1805983"/>
                          <a:gd name="connsiteX244" fmla="*/ 779392 w 1805677"/>
                          <a:gd name="connsiteY244" fmla="*/ 502595 h 1805983"/>
                          <a:gd name="connsiteX245" fmla="*/ 991239 w 1805677"/>
                          <a:gd name="connsiteY245" fmla="*/ 502486 h 1805983"/>
                          <a:gd name="connsiteX246" fmla="*/ 989579 w 1805677"/>
                          <a:gd name="connsiteY246" fmla="*/ 501782 h 1805983"/>
                          <a:gd name="connsiteX247" fmla="*/ 1202744 w 1805677"/>
                          <a:gd name="connsiteY247" fmla="*/ 307 h 1805983"/>
                          <a:gd name="connsiteX248" fmla="*/ 1204404 w 1805677"/>
                          <a:gd name="connsiteY248" fmla="*/ 1011 h 1805983"/>
                          <a:gd name="connsiteX249" fmla="*/ 991239 w 1805677"/>
                          <a:gd name="connsiteY249" fmla="*/ 502486 h 1805983"/>
                          <a:gd name="connsiteX250" fmla="*/ 814384 w 1805677"/>
                          <a:gd name="connsiteY250" fmla="*/ 502486 h 1805983"/>
                          <a:gd name="connsiteX251" fmla="*/ 601219 w 1805677"/>
                          <a:gd name="connsiteY251" fmla="*/ 1029 h 1805983"/>
                          <a:gd name="connsiteX252" fmla="*/ 602879 w 1805677"/>
                          <a:gd name="connsiteY252" fmla="*/ 325 h 1805983"/>
                          <a:gd name="connsiteX253" fmla="*/ 816062 w 1805677"/>
                          <a:gd name="connsiteY253" fmla="*/ 501801 h 1805983"/>
                          <a:gd name="connsiteX254" fmla="*/ 814384 w 1805677"/>
                          <a:gd name="connsiteY254" fmla="*/ 502486 h 1805983"/>
                          <a:gd name="connsiteX255" fmla="*/ 956265 w 1805677"/>
                          <a:gd name="connsiteY255" fmla="*/ 502360 h 1805983"/>
                          <a:gd name="connsiteX256" fmla="*/ 954515 w 1805677"/>
                          <a:gd name="connsiteY256" fmla="*/ 501909 h 1805983"/>
                          <a:gd name="connsiteX257" fmla="*/ 1082428 w 1805677"/>
                          <a:gd name="connsiteY257" fmla="*/ 451 h 1805983"/>
                          <a:gd name="connsiteX258" fmla="*/ 1084179 w 1805677"/>
                          <a:gd name="connsiteY258" fmla="*/ 902 h 1805983"/>
                          <a:gd name="connsiteX259" fmla="*/ 956265 w 1805677"/>
                          <a:gd name="connsiteY259" fmla="*/ 502360 h 1805983"/>
                          <a:gd name="connsiteX260" fmla="*/ 849394 w 1805677"/>
                          <a:gd name="connsiteY260" fmla="*/ 502360 h 1805983"/>
                          <a:gd name="connsiteX261" fmla="*/ 721498 w 1805677"/>
                          <a:gd name="connsiteY261" fmla="*/ 884 h 1805983"/>
                          <a:gd name="connsiteX262" fmla="*/ 723249 w 1805677"/>
                          <a:gd name="connsiteY262" fmla="*/ 433 h 1805983"/>
                          <a:gd name="connsiteX263" fmla="*/ 851162 w 1805677"/>
                          <a:gd name="connsiteY263" fmla="*/ 501909 h 1805983"/>
                          <a:gd name="connsiteX264" fmla="*/ 849394 w 1805677"/>
                          <a:gd name="connsiteY264" fmla="*/ 502360 h 1805983"/>
                          <a:gd name="connsiteX265" fmla="*/ 921237 w 1805677"/>
                          <a:gd name="connsiteY265" fmla="*/ 502216 h 1805983"/>
                          <a:gd name="connsiteX266" fmla="*/ 919432 w 1805677"/>
                          <a:gd name="connsiteY266" fmla="*/ 502071 h 1805983"/>
                          <a:gd name="connsiteX267" fmla="*/ 962076 w 1805677"/>
                          <a:gd name="connsiteY267" fmla="*/ 596 h 1805983"/>
                          <a:gd name="connsiteX268" fmla="*/ 963881 w 1805677"/>
                          <a:gd name="connsiteY268" fmla="*/ 740 h 1805983"/>
                          <a:gd name="connsiteX269" fmla="*/ 921237 w 1805677"/>
                          <a:gd name="connsiteY269" fmla="*/ 502216 h 1805983"/>
                          <a:gd name="connsiteX270" fmla="*/ 884386 w 1805677"/>
                          <a:gd name="connsiteY270" fmla="*/ 502216 h 1805983"/>
                          <a:gd name="connsiteX271" fmla="*/ 841742 w 1805677"/>
                          <a:gd name="connsiteY271" fmla="*/ 740 h 1805983"/>
                          <a:gd name="connsiteX272" fmla="*/ 843547 w 1805677"/>
                          <a:gd name="connsiteY272" fmla="*/ 596 h 1805983"/>
                          <a:gd name="connsiteX273" fmla="*/ 886191 w 1805677"/>
                          <a:gd name="connsiteY273" fmla="*/ 502071 h 1805983"/>
                          <a:gd name="connsiteX274" fmla="*/ 884386 w 1805677"/>
                          <a:gd name="connsiteY274" fmla="*/ 502216 h 180598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  <a:cxn ang="0">
                            <a:pos x="connsiteX50" y="connsiteY50"/>
                          </a:cxn>
                          <a:cxn ang="0">
                            <a:pos x="connsiteX51" y="connsiteY51"/>
                          </a:cxn>
                          <a:cxn ang="0">
                            <a:pos x="connsiteX52" y="connsiteY52"/>
                          </a:cxn>
                          <a:cxn ang="0">
                            <a:pos x="connsiteX53" y="connsiteY53"/>
                          </a:cxn>
                          <a:cxn ang="0">
                            <a:pos x="connsiteX54" y="connsiteY54"/>
                          </a:cxn>
                          <a:cxn ang="0">
                            <a:pos x="connsiteX55" y="connsiteY55"/>
                          </a:cxn>
                          <a:cxn ang="0">
                            <a:pos x="connsiteX56" y="connsiteY56"/>
                          </a:cxn>
                          <a:cxn ang="0">
                            <a:pos x="connsiteX57" y="connsiteY57"/>
                          </a:cxn>
                          <a:cxn ang="0">
                            <a:pos x="connsiteX58" y="connsiteY58"/>
                          </a:cxn>
                          <a:cxn ang="0">
                            <a:pos x="connsiteX59" y="connsiteY59"/>
                          </a:cxn>
                          <a:cxn ang="0">
                            <a:pos x="connsiteX60" y="connsiteY60"/>
                          </a:cxn>
                          <a:cxn ang="0">
                            <a:pos x="connsiteX61" y="connsiteY61"/>
                          </a:cxn>
                          <a:cxn ang="0">
                            <a:pos x="connsiteX62" y="connsiteY62"/>
                          </a:cxn>
                          <a:cxn ang="0">
                            <a:pos x="connsiteX63" y="connsiteY63"/>
                          </a:cxn>
                          <a:cxn ang="0">
                            <a:pos x="connsiteX64" y="connsiteY64"/>
                          </a:cxn>
                          <a:cxn ang="0">
                            <a:pos x="connsiteX65" y="connsiteY65"/>
                          </a:cxn>
                          <a:cxn ang="0">
                            <a:pos x="connsiteX66" y="connsiteY66"/>
                          </a:cxn>
                          <a:cxn ang="0">
                            <a:pos x="connsiteX67" y="connsiteY67"/>
                          </a:cxn>
                          <a:cxn ang="0">
                            <a:pos x="connsiteX68" y="connsiteY68"/>
                          </a:cxn>
                          <a:cxn ang="0">
                            <a:pos x="connsiteX69" y="connsiteY69"/>
                          </a:cxn>
                          <a:cxn ang="0">
                            <a:pos x="connsiteX70" y="connsiteY70"/>
                          </a:cxn>
                          <a:cxn ang="0">
                            <a:pos x="connsiteX71" y="connsiteY71"/>
                          </a:cxn>
                          <a:cxn ang="0">
                            <a:pos x="connsiteX72" y="connsiteY72"/>
                          </a:cxn>
                          <a:cxn ang="0">
                            <a:pos x="connsiteX73" y="connsiteY73"/>
                          </a:cxn>
                          <a:cxn ang="0">
                            <a:pos x="connsiteX74" y="connsiteY74"/>
                          </a:cxn>
                          <a:cxn ang="0">
                            <a:pos x="connsiteX75" y="connsiteY75"/>
                          </a:cxn>
                          <a:cxn ang="0">
                            <a:pos x="connsiteX76" y="connsiteY76"/>
                          </a:cxn>
                          <a:cxn ang="0">
                            <a:pos x="connsiteX77" y="connsiteY77"/>
                          </a:cxn>
                          <a:cxn ang="0">
                            <a:pos x="connsiteX78" y="connsiteY78"/>
                          </a:cxn>
                          <a:cxn ang="0">
                            <a:pos x="connsiteX79" y="connsiteY79"/>
                          </a:cxn>
                          <a:cxn ang="0">
                            <a:pos x="connsiteX80" y="connsiteY80"/>
                          </a:cxn>
                          <a:cxn ang="0">
                            <a:pos x="connsiteX81" y="connsiteY81"/>
                          </a:cxn>
                          <a:cxn ang="0">
                            <a:pos x="connsiteX82" y="connsiteY82"/>
                          </a:cxn>
                          <a:cxn ang="0">
                            <a:pos x="connsiteX83" y="connsiteY83"/>
                          </a:cxn>
                          <a:cxn ang="0">
                            <a:pos x="connsiteX84" y="connsiteY84"/>
                          </a:cxn>
                          <a:cxn ang="0">
                            <a:pos x="connsiteX85" y="connsiteY85"/>
                          </a:cxn>
                          <a:cxn ang="0">
                            <a:pos x="connsiteX86" y="connsiteY86"/>
                          </a:cxn>
                          <a:cxn ang="0">
                            <a:pos x="connsiteX87" y="connsiteY87"/>
                          </a:cxn>
                          <a:cxn ang="0">
                            <a:pos x="connsiteX88" y="connsiteY88"/>
                          </a:cxn>
                          <a:cxn ang="0">
                            <a:pos x="connsiteX89" y="connsiteY89"/>
                          </a:cxn>
                          <a:cxn ang="0">
                            <a:pos x="connsiteX90" y="connsiteY90"/>
                          </a:cxn>
                          <a:cxn ang="0">
                            <a:pos x="connsiteX91" y="connsiteY91"/>
                          </a:cxn>
                          <a:cxn ang="0">
                            <a:pos x="connsiteX92" y="connsiteY92"/>
                          </a:cxn>
                          <a:cxn ang="0">
                            <a:pos x="connsiteX93" y="connsiteY93"/>
                          </a:cxn>
                          <a:cxn ang="0">
                            <a:pos x="connsiteX94" y="connsiteY94"/>
                          </a:cxn>
                          <a:cxn ang="0">
                            <a:pos x="connsiteX95" y="connsiteY95"/>
                          </a:cxn>
                          <a:cxn ang="0">
                            <a:pos x="connsiteX96" y="connsiteY96"/>
                          </a:cxn>
                          <a:cxn ang="0">
                            <a:pos x="connsiteX97" y="connsiteY97"/>
                          </a:cxn>
                          <a:cxn ang="0">
                            <a:pos x="connsiteX98" y="connsiteY98"/>
                          </a:cxn>
                          <a:cxn ang="0">
                            <a:pos x="connsiteX99" y="connsiteY99"/>
                          </a:cxn>
                          <a:cxn ang="0">
                            <a:pos x="connsiteX100" y="connsiteY100"/>
                          </a:cxn>
                          <a:cxn ang="0">
                            <a:pos x="connsiteX101" y="connsiteY101"/>
                          </a:cxn>
                          <a:cxn ang="0">
                            <a:pos x="connsiteX102" y="connsiteY102"/>
                          </a:cxn>
                          <a:cxn ang="0">
                            <a:pos x="connsiteX103" y="connsiteY103"/>
                          </a:cxn>
                          <a:cxn ang="0">
                            <a:pos x="connsiteX104" y="connsiteY104"/>
                          </a:cxn>
                          <a:cxn ang="0">
                            <a:pos x="connsiteX105" y="connsiteY105"/>
                          </a:cxn>
                          <a:cxn ang="0">
                            <a:pos x="connsiteX106" y="connsiteY106"/>
                          </a:cxn>
                          <a:cxn ang="0">
                            <a:pos x="connsiteX107" y="connsiteY107"/>
                          </a:cxn>
                          <a:cxn ang="0">
                            <a:pos x="connsiteX108" y="connsiteY108"/>
                          </a:cxn>
                          <a:cxn ang="0">
                            <a:pos x="connsiteX109" y="connsiteY109"/>
                          </a:cxn>
                          <a:cxn ang="0">
                            <a:pos x="connsiteX110" y="connsiteY110"/>
                          </a:cxn>
                          <a:cxn ang="0">
                            <a:pos x="connsiteX111" y="connsiteY111"/>
                          </a:cxn>
                          <a:cxn ang="0">
                            <a:pos x="connsiteX112" y="connsiteY112"/>
                          </a:cxn>
                          <a:cxn ang="0">
                            <a:pos x="connsiteX113" y="connsiteY113"/>
                          </a:cxn>
                          <a:cxn ang="0">
                            <a:pos x="connsiteX114" y="connsiteY114"/>
                          </a:cxn>
                          <a:cxn ang="0">
                            <a:pos x="connsiteX115" y="connsiteY115"/>
                          </a:cxn>
                          <a:cxn ang="0">
                            <a:pos x="connsiteX116" y="connsiteY116"/>
                          </a:cxn>
                          <a:cxn ang="0">
                            <a:pos x="connsiteX117" y="connsiteY117"/>
                          </a:cxn>
                          <a:cxn ang="0">
                            <a:pos x="connsiteX118" y="connsiteY118"/>
                          </a:cxn>
                          <a:cxn ang="0">
                            <a:pos x="connsiteX119" y="connsiteY119"/>
                          </a:cxn>
                          <a:cxn ang="0">
                            <a:pos x="connsiteX120" y="connsiteY120"/>
                          </a:cxn>
                          <a:cxn ang="0">
                            <a:pos x="connsiteX121" y="connsiteY121"/>
                          </a:cxn>
                          <a:cxn ang="0">
                            <a:pos x="connsiteX122" y="connsiteY122"/>
                          </a:cxn>
                          <a:cxn ang="0">
                            <a:pos x="connsiteX123" y="connsiteY123"/>
                          </a:cxn>
                          <a:cxn ang="0">
                            <a:pos x="connsiteX124" y="connsiteY124"/>
                          </a:cxn>
                          <a:cxn ang="0">
                            <a:pos x="connsiteX125" y="connsiteY125"/>
                          </a:cxn>
                          <a:cxn ang="0">
                            <a:pos x="connsiteX126" y="connsiteY126"/>
                          </a:cxn>
                          <a:cxn ang="0">
                            <a:pos x="connsiteX127" y="connsiteY127"/>
                          </a:cxn>
                          <a:cxn ang="0">
                            <a:pos x="connsiteX128" y="connsiteY128"/>
                          </a:cxn>
                          <a:cxn ang="0">
                            <a:pos x="connsiteX129" y="connsiteY129"/>
                          </a:cxn>
                          <a:cxn ang="0">
                            <a:pos x="connsiteX130" y="connsiteY130"/>
                          </a:cxn>
                          <a:cxn ang="0">
                            <a:pos x="connsiteX131" y="connsiteY131"/>
                          </a:cxn>
                          <a:cxn ang="0">
                            <a:pos x="connsiteX132" y="connsiteY132"/>
                          </a:cxn>
                          <a:cxn ang="0">
                            <a:pos x="connsiteX133" y="connsiteY133"/>
                          </a:cxn>
                          <a:cxn ang="0">
                            <a:pos x="connsiteX134" y="connsiteY134"/>
                          </a:cxn>
                          <a:cxn ang="0">
                            <a:pos x="connsiteX135" y="connsiteY135"/>
                          </a:cxn>
                          <a:cxn ang="0">
                            <a:pos x="connsiteX136" y="connsiteY136"/>
                          </a:cxn>
                          <a:cxn ang="0">
                            <a:pos x="connsiteX137" y="connsiteY137"/>
                          </a:cxn>
                          <a:cxn ang="0">
                            <a:pos x="connsiteX138" y="connsiteY138"/>
                          </a:cxn>
                          <a:cxn ang="0">
                            <a:pos x="connsiteX139" y="connsiteY139"/>
                          </a:cxn>
                          <a:cxn ang="0">
                            <a:pos x="connsiteX140" y="connsiteY140"/>
                          </a:cxn>
                          <a:cxn ang="0">
                            <a:pos x="connsiteX141" y="connsiteY141"/>
                          </a:cxn>
                          <a:cxn ang="0">
                            <a:pos x="connsiteX142" y="connsiteY142"/>
                          </a:cxn>
                          <a:cxn ang="0">
                            <a:pos x="connsiteX143" y="connsiteY143"/>
                          </a:cxn>
                          <a:cxn ang="0">
                            <a:pos x="connsiteX144" y="connsiteY144"/>
                          </a:cxn>
                          <a:cxn ang="0">
                            <a:pos x="connsiteX145" y="connsiteY145"/>
                          </a:cxn>
                          <a:cxn ang="0">
                            <a:pos x="connsiteX146" y="connsiteY146"/>
                          </a:cxn>
                          <a:cxn ang="0">
                            <a:pos x="connsiteX147" y="connsiteY147"/>
                          </a:cxn>
                          <a:cxn ang="0">
                            <a:pos x="connsiteX148" y="connsiteY148"/>
                          </a:cxn>
                          <a:cxn ang="0">
                            <a:pos x="connsiteX149" y="connsiteY149"/>
                          </a:cxn>
                          <a:cxn ang="0">
                            <a:pos x="connsiteX150" y="connsiteY150"/>
                          </a:cxn>
                          <a:cxn ang="0">
                            <a:pos x="connsiteX151" y="connsiteY151"/>
                          </a:cxn>
                          <a:cxn ang="0">
                            <a:pos x="connsiteX152" y="connsiteY152"/>
                          </a:cxn>
                          <a:cxn ang="0">
                            <a:pos x="connsiteX153" y="connsiteY153"/>
                          </a:cxn>
                          <a:cxn ang="0">
                            <a:pos x="connsiteX154" y="connsiteY154"/>
                          </a:cxn>
                          <a:cxn ang="0">
                            <a:pos x="connsiteX155" y="connsiteY155"/>
                          </a:cxn>
                          <a:cxn ang="0">
                            <a:pos x="connsiteX156" y="connsiteY156"/>
                          </a:cxn>
                          <a:cxn ang="0">
                            <a:pos x="connsiteX157" y="connsiteY157"/>
                          </a:cxn>
                          <a:cxn ang="0">
                            <a:pos x="connsiteX158" y="connsiteY158"/>
                          </a:cxn>
                          <a:cxn ang="0">
                            <a:pos x="connsiteX159" y="connsiteY159"/>
                          </a:cxn>
                          <a:cxn ang="0">
                            <a:pos x="connsiteX160" y="connsiteY160"/>
                          </a:cxn>
                          <a:cxn ang="0">
                            <a:pos x="connsiteX161" y="connsiteY161"/>
                          </a:cxn>
                          <a:cxn ang="0">
                            <a:pos x="connsiteX162" y="connsiteY162"/>
                          </a:cxn>
                          <a:cxn ang="0">
                            <a:pos x="connsiteX163" y="connsiteY163"/>
                          </a:cxn>
                          <a:cxn ang="0">
                            <a:pos x="connsiteX164" y="connsiteY164"/>
                          </a:cxn>
                          <a:cxn ang="0">
                            <a:pos x="connsiteX165" y="connsiteY165"/>
                          </a:cxn>
                          <a:cxn ang="0">
                            <a:pos x="connsiteX166" y="connsiteY166"/>
                          </a:cxn>
                          <a:cxn ang="0">
                            <a:pos x="connsiteX167" y="connsiteY167"/>
                          </a:cxn>
                          <a:cxn ang="0">
                            <a:pos x="connsiteX168" y="connsiteY168"/>
                          </a:cxn>
                          <a:cxn ang="0">
                            <a:pos x="connsiteX169" y="connsiteY169"/>
                          </a:cxn>
                          <a:cxn ang="0">
                            <a:pos x="connsiteX170" y="connsiteY170"/>
                          </a:cxn>
                          <a:cxn ang="0">
                            <a:pos x="connsiteX171" y="connsiteY171"/>
                          </a:cxn>
                          <a:cxn ang="0">
                            <a:pos x="connsiteX172" y="connsiteY172"/>
                          </a:cxn>
                          <a:cxn ang="0">
                            <a:pos x="connsiteX173" y="connsiteY173"/>
                          </a:cxn>
                          <a:cxn ang="0">
                            <a:pos x="connsiteX174" y="connsiteY174"/>
                          </a:cxn>
                          <a:cxn ang="0">
                            <a:pos x="connsiteX175" y="connsiteY175"/>
                          </a:cxn>
                          <a:cxn ang="0">
                            <a:pos x="connsiteX176" y="connsiteY176"/>
                          </a:cxn>
                          <a:cxn ang="0">
                            <a:pos x="connsiteX177" y="connsiteY177"/>
                          </a:cxn>
                          <a:cxn ang="0">
                            <a:pos x="connsiteX178" y="connsiteY178"/>
                          </a:cxn>
                          <a:cxn ang="0">
                            <a:pos x="connsiteX179" y="connsiteY179"/>
                          </a:cxn>
                          <a:cxn ang="0">
                            <a:pos x="connsiteX180" y="connsiteY180"/>
                          </a:cxn>
                          <a:cxn ang="0">
                            <a:pos x="connsiteX181" y="connsiteY181"/>
                          </a:cxn>
                          <a:cxn ang="0">
                            <a:pos x="connsiteX182" y="connsiteY182"/>
                          </a:cxn>
                          <a:cxn ang="0">
                            <a:pos x="connsiteX183" y="connsiteY183"/>
                          </a:cxn>
                          <a:cxn ang="0">
                            <a:pos x="connsiteX184" y="connsiteY184"/>
                          </a:cxn>
                          <a:cxn ang="0">
                            <a:pos x="connsiteX185" y="connsiteY185"/>
                          </a:cxn>
                          <a:cxn ang="0">
                            <a:pos x="connsiteX186" y="connsiteY186"/>
                          </a:cxn>
                          <a:cxn ang="0">
                            <a:pos x="connsiteX187" y="connsiteY187"/>
                          </a:cxn>
                          <a:cxn ang="0">
                            <a:pos x="connsiteX188" y="connsiteY188"/>
                          </a:cxn>
                          <a:cxn ang="0">
                            <a:pos x="connsiteX189" y="connsiteY189"/>
                          </a:cxn>
                          <a:cxn ang="0">
                            <a:pos x="connsiteX190" y="connsiteY190"/>
                          </a:cxn>
                          <a:cxn ang="0">
                            <a:pos x="connsiteX191" y="connsiteY191"/>
                          </a:cxn>
                          <a:cxn ang="0">
                            <a:pos x="connsiteX192" y="connsiteY192"/>
                          </a:cxn>
                          <a:cxn ang="0">
                            <a:pos x="connsiteX193" y="connsiteY193"/>
                          </a:cxn>
                          <a:cxn ang="0">
                            <a:pos x="connsiteX194" y="connsiteY194"/>
                          </a:cxn>
                          <a:cxn ang="0">
                            <a:pos x="connsiteX195" y="connsiteY195"/>
                          </a:cxn>
                          <a:cxn ang="0">
                            <a:pos x="connsiteX196" y="connsiteY196"/>
                          </a:cxn>
                          <a:cxn ang="0">
                            <a:pos x="connsiteX197" y="connsiteY197"/>
                          </a:cxn>
                          <a:cxn ang="0">
                            <a:pos x="connsiteX198" y="connsiteY198"/>
                          </a:cxn>
                          <a:cxn ang="0">
                            <a:pos x="connsiteX199" y="connsiteY199"/>
                          </a:cxn>
                          <a:cxn ang="0">
                            <a:pos x="connsiteX200" y="connsiteY200"/>
                          </a:cxn>
                          <a:cxn ang="0">
                            <a:pos x="connsiteX201" y="connsiteY201"/>
                          </a:cxn>
                          <a:cxn ang="0">
                            <a:pos x="connsiteX202" y="connsiteY202"/>
                          </a:cxn>
                          <a:cxn ang="0">
                            <a:pos x="connsiteX203" y="connsiteY203"/>
                          </a:cxn>
                          <a:cxn ang="0">
                            <a:pos x="connsiteX204" y="connsiteY204"/>
                          </a:cxn>
                          <a:cxn ang="0">
                            <a:pos x="connsiteX205" y="connsiteY205"/>
                          </a:cxn>
                          <a:cxn ang="0">
                            <a:pos x="connsiteX206" y="connsiteY206"/>
                          </a:cxn>
                          <a:cxn ang="0">
                            <a:pos x="connsiteX207" y="connsiteY207"/>
                          </a:cxn>
                          <a:cxn ang="0">
                            <a:pos x="connsiteX208" y="connsiteY208"/>
                          </a:cxn>
                          <a:cxn ang="0">
                            <a:pos x="connsiteX209" y="connsiteY209"/>
                          </a:cxn>
                          <a:cxn ang="0">
                            <a:pos x="connsiteX210" y="connsiteY210"/>
                          </a:cxn>
                          <a:cxn ang="0">
                            <a:pos x="connsiteX211" y="connsiteY211"/>
                          </a:cxn>
                          <a:cxn ang="0">
                            <a:pos x="connsiteX212" y="connsiteY212"/>
                          </a:cxn>
                          <a:cxn ang="0">
                            <a:pos x="connsiteX213" y="connsiteY213"/>
                          </a:cxn>
                          <a:cxn ang="0">
                            <a:pos x="connsiteX214" y="connsiteY214"/>
                          </a:cxn>
                          <a:cxn ang="0">
                            <a:pos x="connsiteX215" y="connsiteY215"/>
                          </a:cxn>
                          <a:cxn ang="0">
                            <a:pos x="connsiteX216" y="connsiteY216"/>
                          </a:cxn>
                          <a:cxn ang="0">
                            <a:pos x="connsiteX217" y="connsiteY217"/>
                          </a:cxn>
                          <a:cxn ang="0">
                            <a:pos x="connsiteX218" y="connsiteY218"/>
                          </a:cxn>
                          <a:cxn ang="0">
                            <a:pos x="connsiteX219" y="connsiteY219"/>
                          </a:cxn>
                          <a:cxn ang="0">
                            <a:pos x="connsiteX220" y="connsiteY220"/>
                          </a:cxn>
                          <a:cxn ang="0">
                            <a:pos x="connsiteX221" y="connsiteY221"/>
                          </a:cxn>
                          <a:cxn ang="0">
                            <a:pos x="connsiteX222" y="connsiteY222"/>
                          </a:cxn>
                          <a:cxn ang="0">
                            <a:pos x="connsiteX223" y="connsiteY223"/>
                          </a:cxn>
                          <a:cxn ang="0">
                            <a:pos x="connsiteX224" y="connsiteY224"/>
                          </a:cxn>
                          <a:cxn ang="0">
                            <a:pos x="connsiteX225" y="connsiteY225"/>
                          </a:cxn>
                          <a:cxn ang="0">
                            <a:pos x="connsiteX226" y="connsiteY226"/>
                          </a:cxn>
                          <a:cxn ang="0">
                            <a:pos x="connsiteX227" y="connsiteY227"/>
                          </a:cxn>
                          <a:cxn ang="0">
                            <a:pos x="connsiteX228" y="connsiteY228"/>
                          </a:cxn>
                          <a:cxn ang="0">
                            <a:pos x="connsiteX229" y="connsiteY229"/>
                          </a:cxn>
                          <a:cxn ang="0">
                            <a:pos x="connsiteX230" y="connsiteY230"/>
                          </a:cxn>
                          <a:cxn ang="0">
                            <a:pos x="connsiteX231" y="connsiteY231"/>
                          </a:cxn>
                          <a:cxn ang="0">
                            <a:pos x="connsiteX232" y="connsiteY232"/>
                          </a:cxn>
                          <a:cxn ang="0">
                            <a:pos x="connsiteX233" y="connsiteY233"/>
                          </a:cxn>
                          <a:cxn ang="0">
                            <a:pos x="connsiteX234" y="connsiteY234"/>
                          </a:cxn>
                          <a:cxn ang="0">
                            <a:pos x="connsiteX235" y="connsiteY235"/>
                          </a:cxn>
                          <a:cxn ang="0">
                            <a:pos x="connsiteX236" y="connsiteY236"/>
                          </a:cxn>
                          <a:cxn ang="0">
                            <a:pos x="connsiteX237" y="connsiteY237"/>
                          </a:cxn>
                          <a:cxn ang="0">
                            <a:pos x="connsiteX238" y="connsiteY238"/>
                          </a:cxn>
                          <a:cxn ang="0">
                            <a:pos x="connsiteX239" y="connsiteY239"/>
                          </a:cxn>
                          <a:cxn ang="0">
                            <a:pos x="connsiteX240" y="connsiteY240"/>
                          </a:cxn>
                          <a:cxn ang="0">
                            <a:pos x="connsiteX241" y="connsiteY241"/>
                          </a:cxn>
                          <a:cxn ang="0">
                            <a:pos x="connsiteX242" y="connsiteY242"/>
                          </a:cxn>
                          <a:cxn ang="0">
                            <a:pos x="connsiteX243" y="connsiteY243"/>
                          </a:cxn>
                          <a:cxn ang="0">
                            <a:pos x="connsiteX244" y="connsiteY244"/>
                          </a:cxn>
                          <a:cxn ang="0">
                            <a:pos x="connsiteX245" y="connsiteY245"/>
                          </a:cxn>
                          <a:cxn ang="0">
                            <a:pos x="connsiteX246" y="connsiteY246"/>
                          </a:cxn>
                          <a:cxn ang="0">
                            <a:pos x="connsiteX247" y="connsiteY247"/>
                          </a:cxn>
                          <a:cxn ang="0">
                            <a:pos x="connsiteX248" y="connsiteY248"/>
                          </a:cxn>
                          <a:cxn ang="0">
                            <a:pos x="connsiteX249" y="connsiteY249"/>
                          </a:cxn>
                          <a:cxn ang="0">
                            <a:pos x="connsiteX250" y="connsiteY250"/>
                          </a:cxn>
                          <a:cxn ang="0">
                            <a:pos x="connsiteX251" y="connsiteY251"/>
                          </a:cxn>
                          <a:cxn ang="0">
                            <a:pos x="connsiteX252" y="connsiteY252"/>
                          </a:cxn>
                          <a:cxn ang="0">
                            <a:pos x="connsiteX253" y="connsiteY253"/>
                          </a:cxn>
                          <a:cxn ang="0">
                            <a:pos x="connsiteX254" y="connsiteY254"/>
                          </a:cxn>
                          <a:cxn ang="0">
                            <a:pos x="connsiteX255" y="connsiteY255"/>
                          </a:cxn>
                          <a:cxn ang="0">
                            <a:pos x="connsiteX256" y="connsiteY256"/>
                          </a:cxn>
                          <a:cxn ang="0">
                            <a:pos x="connsiteX257" y="connsiteY257"/>
                          </a:cxn>
                          <a:cxn ang="0">
                            <a:pos x="connsiteX258" y="connsiteY258"/>
                          </a:cxn>
                          <a:cxn ang="0">
                            <a:pos x="connsiteX259" y="connsiteY259"/>
                          </a:cxn>
                          <a:cxn ang="0">
                            <a:pos x="connsiteX260" y="connsiteY260"/>
                          </a:cxn>
                          <a:cxn ang="0">
                            <a:pos x="connsiteX261" y="connsiteY261"/>
                          </a:cxn>
                          <a:cxn ang="0">
                            <a:pos x="connsiteX262" y="connsiteY262"/>
                          </a:cxn>
                          <a:cxn ang="0">
                            <a:pos x="connsiteX263" y="connsiteY263"/>
                          </a:cxn>
                          <a:cxn ang="0">
                            <a:pos x="connsiteX264" y="connsiteY264"/>
                          </a:cxn>
                          <a:cxn ang="0">
                            <a:pos x="connsiteX265" y="connsiteY265"/>
                          </a:cxn>
                          <a:cxn ang="0">
                            <a:pos x="connsiteX266" y="connsiteY266"/>
                          </a:cxn>
                          <a:cxn ang="0">
                            <a:pos x="connsiteX267" y="connsiteY267"/>
                          </a:cxn>
                          <a:cxn ang="0">
                            <a:pos x="connsiteX268" y="connsiteY268"/>
                          </a:cxn>
                          <a:cxn ang="0">
                            <a:pos x="connsiteX269" y="connsiteY269"/>
                          </a:cxn>
                          <a:cxn ang="0">
                            <a:pos x="connsiteX270" y="connsiteY270"/>
                          </a:cxn>
                          <a:cxn ang="0">
                            <a:pos x="connsiteX271" y="connsiteY271"/>
                          </a:cxn>
                          <a:cxn ang="0">
                            <a:pos x="connsiteX272" y="connsiteY272"/>
                          </a:cxn>
                          <a:cxn ang="0">
                            <a:pos x="connsiteX273" y="connsiteY273"/>
                          </a:cxn>
                          <a:cxn ang="0">
                            <a:pos x="connsiteX274" y="connsiteY274"/>
                          </a:cxn>
                        </a:cxnLst>
                        <a:rect l="l" t="t" r="r" b="b"/>
                        <a:pathLst>
                          <a:path w="1805677" h="1805983">
                            <a:moveTo>
                              <a:pt x="1684224" y="1805984"/>
                            </a:moveTo>
                            <a:lnTo>
                              <a:pt x="1129981" y="1304526"/>
                            </a:lnTo>
                            <a:lnTo>
                              <a:pt x="1131190" y="1303191"/>
                            </a:lnTo>
                            <a:lnTo>
                              <a:pt x="1685451" y="1804667"/>
                            </a:lnTo>
                            <a:lnTo>
                              <a:pt x="1684224" y="1805984"/>
                            </a:lnTo>
                            <a:close/>
                            <a:moveTo>
                              <a:pt x="121399" y="1805984"/>
                            </a:moveTo>
                            <a:lnTo>
                              <a:pt x="120190" y="1804648"/>
                            </a:lnTo>
                            <a:lnTo>
                              <a:pt x="674451" y="1303173"/>
                            </a:lnTo>
                            <a:lnTo>
                              <a:pt x="675660" y="1304508"/>
                            </a:lnTo>
                            <a:lnTo>
                              <a:pt x="121399" y="1805984"/>
                            </a:lnTo>
                            <a:close/>
                            <a:moveTo>
                              <a:pt x="1563854" y="1805930"/>
                            </a:moveTo>
                            <a:lnTo>
                              <a:pt x="1094862" y="1304472"/>
                            </a:lnTo>
                            <a:lnTo>
                              <a:pt x="1096180" y="1303245"/>
                            </a:lnTo>
                            <a:lnTo>
                              <a:pt x="1565172" y="1804721"/>
                            </a:lnTo>
                            <a:lnTo>
                              <a:pt x="1563854" y="1805930"/>
                            </a:lnTo>
                            <a:close/>
                            <a:moveTo>
                              <a:pt x="241769" y="1805930"/>
                            </a:moveTo>
                            <a:lnTo>
                              <a:pt x="240451" y="1804703"/>
                            </a:lnTo>
                            <a:lnTo>
                              <a:pt x="709443" y="1303227"/>
                            </a:lnTo>
                            <a:lnTo>
                              <a:pt x="710761" y="1304454"/>
                            </a:lnTo>
                            <a:lnTo>
                              <a:pt x="241769" y="1805930"/>
                            </a:lnTo>
                            <a:close/>
                            <a:moveTo>
                              <a:pt x="1443502" y="1805858"/>
                            </a:moveTo>
                            <a:lnTo>
                              <a:pt x="1059798" y="1304400"/>
                            </a:lnTo>
                            <a:lnTo>
                              <a:pt x="1061224" y="1303299"/>
                            </a:lnTo>
                            <a:lnTo>
                              <a:pt x="1444946" y="1804775"/>
                            </a:lnTo>
                            <a:lnTo>
                              <a:pt x="1443502" y="1805858"/>
                            </a:lnTo>
                            <a:close/>
                            <a:moveTo>
                              <a:pt x="362157" y="1805858"/>
                            </a:moveTo>
                            <a:lnTo>
                              <a:pt x="360731" y="1804757"/>
                            </a:lnTo>
                            <a:lnTo>
                              <a:pt x="744454" y="1303281"/>
                            </a:lnTo>
                            <a:lnTo>
                              <a:pt x="745879" y="1304382"/>
                            </a:lnTo>
                            <a:lnTo>
                              <a:pt x="362157" y="1805858"/>
                            </a:lnTo>
                            <a:close/>
                            <a:moveTo>
                              <a:pt x="1323132" y="1805785"/>
                            </a:moveTo>
                            <a:lnTo>
                              <a:pt x="1024679" y="1304310"/>
                            </a:lnTo>
                            <a:lnTo>
                              <a:pt x="1026231" y="1303389"/>
                            </a:lnTo>
                            <a:lnTo>
                              <a:pt x="1324684" y="1804865"/>
                            </a:lnTo>
                            <a:lnTo>
                              <a:pt x="1323132" y="1805785"/>
                            </a:lnTo>
                            <a:close/>
                            <a:moveTo>
                              <a:pt x="482491" y="1805785"/>
                            </a:moveTo>
                            <a:lnTo>
                              <a:pt x="480939" y="1804865"/>
                            </a:lnTo>
                            <a:lnTo>
                              <a:pt x="779392" y="1303389"/>
                            </a:lnTo>
                            <a:lnTo>
                              <a:pt x="780944" y="1304310"/>
                            </a:lnTo>
                            <a:lnTo>
                              <a:pt x="482491" y="1805785"/>
                            </a:lnTo>
                            <a:close/>
                            <a:moveTo>
                              <a:pt x="1202744" y="1805677"/>
                            </a:moveTo>
                            <a:lnTo>
                              <a:pt x="989579" y="1304201"/>
                            </a:lnTo>
                            <a:lnTo>
                              <a:pt x="991239" y="1303498"/>
                            </a:lnTo>
                            <a:lnTo>
                              <a:pt x="1204422" y="1804973"/>
                            </a:lnTo>
                            <a:lnTo>
                              <a:pt x="1202744" y="1805677"/>
                            </a:lnTo>
                            <a:close/>
                            <a:moveTo>
                              <a:pt x="602879" y="1805677"/>
                            </a:moveTo>
                            <a:lnTo>
                              <a:pt x="601219" y="1804973"/>
                            </a:lnTo>
                            <a:lnTo>
                              <a:pt x="814402" y="1303498"/>
                            </a:lnTo>
                            <a:lnTo>
                              <a:pt x="816062" y="1304201"/>
                            </a:lnTo>
                            <a:lnTo>
                              <a:pt x="602879" y="1805677"/>
                            </a:lnTo>
                            <a:close/>
                            <a:moveTo>
                              <a:pt x="1082428" y="1805533"/>
                            </a:moveTo>
                            <a:lnTo>
                              <a:pt x="954515" y="1304057"/>
                            </a:lnTo>
                            <a:lnTo>
                              <a:pt x="956265" y="1303606"/>
                            </a:lnTo>
                            <a:lnTo>
                              <a:pt x="1084179" y="1805082"/>
                            </a:lnTo>
                            <a:lnTo>
                              <a:pt x="1082428" y="1805533"/>
                            </a:lnTo>
                            <a:close/>
                            <a:moveTo>
                              <a:pt x="723231" y="1805533"/>
                            </a:moveTo>
                            <a:lnTo>
                              <a:pt x="721480" y="1805082"/>
                            </a:lnTo>
                            <a:lnTo>
                              <a:pt x="849394" y="1303624"/>
                            </a:lnTo>
                            <a:lnTo>
                              <a:pt x="851144" y="1304075"/>
                            </a:lnTo>
                            <a:lnTo>
                              <a:pt x="723231" y="1805533"/>
                            </a:lnTo>
                            <a:close/>
                            <a:moveTo>
                              <a:pt x="962076" y="1805388"/>
                            </a:moveTo>
                            <a:lnTo>
                              <a:pt x="919432" y="1303931"/>
                            </a:lnTo>
                            <a:lnTo>
                              <a:pt x="921237" y="1303786"/>
                            </a:lnTo>
                            <a:lnTo>
                              <a:pt x="963881" y="1805262"/>
                            </a:lnTo>
                            <a:lnTo>
                              <a:pt x="962076" y="1805388"/>
                            </a:lnTo>
                            <a:close/>
                            <a:moveTo>
                              <a:pt x="843547" y="1805388"/>
                            </a:moveTo>
                            <a:lnTo>
                              <a:pt x="841742" y="1805244"/>
                            </a:lnTo>
                            <a:lnTo>
                              <a:pt x="884386" y="1303768"/>
                            </a:lnTo>
                            <a:lnTo>
                              <a:pt x="886191" y="1303913"/>
                            </a:lnTo>
                            <a:lnTo>
                              <a:pt x="843547" y="1805388"/>
                            </a:lnTo>
                            <a:close/>
                            <a:moveTo>
                              <a:pt x="1804648" y="1685740"/>
                            </a:moveTo>
                            <a:cubicBezTo>
                              <a:pt x="1703263" y="1616857"/>
                              <a:pt x="1236329" y="1299563"/>
                              <a:pt x="1165117" y="1251145"/>
                            </a:cubicBezTo>
                            <a:lnTo>
                              <a:pt x="1166128" y="1249647"/>
                            </a:lnTo>
                            <a:cubicBezTo>
                              <a:pt x="1237339" y="1298066"/>
                              <a:pt x="1704256" y="1615377"/>
                              <a:pt x="1805659" y="1684242"/>
                            </a:cubicBezTo>
                            <a:lnTo>
                              <a:pt x="1804648" y="1685740"/>
                            </a:lnTo>
                            <a:close/>
                            <a:moveTo>
                              <a:pt x="1804703" y="1565496"/>
                            </a:moveTo>
                            <a:cubicBezTo>
                              <a:pt x="1629904" y="1464941"/>
                              <a:pt x="1198629" y="1216965"/>
                              <a:pt x="1165171" y="1197763"/>
                            </a:cubicBezTo>
                            <a:lnTo>
                              <a:pt x="1166074" y="1196193"/>
                            </a:lnTo>
                            <a:cubicBezTo>
                              <a:pt x="1199514" y="1215413"/>
                              <a:pt x="1630807" y="1463390"/>
                              <a:pt x="1805605" y="1563944"/>
                            </a:cubicBezTo>
                            <a:lnTo>
                              <a:pt x="1804703" y="1565496"/>
                            </a:lnTo>
                            <a:close/>
                            <a:moveTo>
                              <a:pt x="956" y="1565496"/>
                            </a:moveTo>
                            <a:lnTo>
                              <a:pt x="54" y="1563926"/>
                            </a:lnTo>
                            <a:cubicBezTo>
                              <a:pt x="95412" y="1509065"/>
                              <a:pt x="546357" y="1249755"/>
                              <a:pt x="639585" y="1196175"/>
                            </a:cubicBezTo>
                            <a:lnTo>
                              <a:pt x="640488" y="1197745"/>
                            </a:lnTo>
                            <a:cubicBezTo>
                              <a:pt x="547260" y="1251307"/>
                              <a:pt x="96314" y="1510635"/>
                              <a:pt x="956" y="1565496"/>
                            </a:cubicBezTo>
                            <a:close/>
                            <a:moveTo>
                              <a:pt x="1804775" y="1445199"/>
                            </a:moveTo>
                            <a:lnTo>
                              <a:pt x="1165243" y="1144328"/>
                            </a:lnTo>
                            <a:lnTo>
                              <a:pt x="1166020" y="1142703"/>
                            </a:lnTo>
                            <a:lnTo>
                              <a:pt x="1805551" y="1443592"/>
                            </a:lnTo>
                            <a:lnTo>
                              <a:pt x="1804775" y="1445199"/>
                            </a:lnTo>
                            <a:close/>
                            <a:moveTo>
                              <a:pt x="884" y="1445199"/>
                            </a:moveTo>
                            <a:lnTo>
                              <a:pt x="108" y="1443574"/>
                            </a:lnTo>
                            <a:lnTo>
                              <a:pt x="639640" y="1142685"/>
                            </a:lnTo>
                            <a:lnTo>
                              <a:pt x="640416" y="1144310"/>
                            </a:lnTo>
                            <a:lnTo>
                              <a:pt x="884" y="1445199"/>
                            </a:lnTo>
                            <a:close/>
                            <a:moveTo>
                              <a:pt x="1804847" y="1324901"/>
                            </a:moveTo>
                            <a:cubicBezTo>
                              <a:pt x="1730568" y="1297741"/>
                              <a:pt x="1244486" y="1119875"/>
                              <a:pt x="1165316" y="1090874"/>
                            </a:cubicBezTo>
                            <a:lnTo>
                              <a:pt x="1165929" y="1089178"/>
                            </a:lnTo>
                            <a:cubicBezTo>
                              <a:pt x="1245081" y="1118178"/>
                              <a:pt x="1731163" y="1296026"/>
                              <a:pt x="1805461" y="1323204"/>
                            </a:cubicBezTo>
                            <a:lnTo>
                              <a:pt x="1804847" y="1324901"/>
                            </a:lnTo>
                            <a:close/>
                            <a:moveTo>
                              <a:pt x="812" y="1324901"/>
                            </a:moveTo>
                            <a:lnTo>
                              <a:pt x="199" y="1323204"/>
                            </a:lnTo>
                            <a:cubicBezTo>
                              <a:pt x="156156" y="1266177"/>
                              <a:pt x="531018" y="1129006"/>
                              <a:pt x="639730" y="1089178"/>
                            </a:cubicBezTo>
                            <a:lnTo>
                              <a:pt x="640343" y="1090874"/>
                            </a:lnTo>
                            <a:cubicBezTo>
                              <a:pt x="531631" y="1130721"/>
                              <a:pt x="156770" y="1267874"/>
                              <a:pt x="812" y="1324901"/>
                            </a:cubicBezTo>
                            <a:close/>
                            <a:moveTo>
                              <a:pt x="1804919" y="1204657"/>
                            </a:moveTo>
                            <a:cubicBezTo>
                              <a:pt x="1707576" y="1179193"/>
                              <a:pt x="1245875" y="1058499"/>
                              <a:pt x="1165406" y="1037510"/>
                            </a:cubicBezTo>
                            <a:lnTo>
                              <a:pt x="1165857" y="1035760"/>
                            </a:lnTo>
                            <a:cubicBezTo>
                              <a:pt x="1246344" y="1056766"/>
                              <a:pt x="1708046" y="1177461"/>
                              <a:pt x="1805388" y="1202925"/>
                            </a:cubicBezTo>
                            <a:lnTo>
                              <a:pt x="1804919" y="1204657"/>
                            </a:lnTo>
                            <a:close/>
                            <a:moveTo>
                              <a:pt x="740" y="1204657"/>
                            </a:moveTo>
                            <a:lnTo>
                              <a:pt x="289" y="1202907"/>
                            </a:lnTo>
                            <a:cubicBezTo>
                              <a:pt x="98624" y="1177190"/>
                              <a:pt x="544914" y="1060520"/>
                              <a:pt x="639820" y="1035742"/>
                            </a:cubicBezTo>
                            <a:lnTo>
                              <a:pt x="640271" y="1037492"/>
                            </a:lnTo>
                            <a:cubicBezTo>
                              <a:pt x="545365" y="1062270"/>
                              <a:pt x="99075" y="1178923"/>
                              <a:pt x="740" y="1204657"/>
                            </a:cubicBezTo>
                            <a:close/>
                            <a:moveTo>
                              <a:pt x="1805009" y="1084341"/>
                            </a:moveTo>
                            <a:lnTo>
                              <a:pt x="1165478" y="984057"/>
                            </a:lnTo>
                            <a:lnTo>
                              <a:pt x="1165749" y="982270"/>
                            </a:lnTo>
                            <a:lnTo>
                              <a:pt x="1805280" y="1082555"/>
                            </a:lnTo>
                            <a:lnTo>
                              <a:pt x="1805009" y="1084341"/>
                            </a:lnTo>
                            <a:close/>
                            <a:moveTo>
                              <a:pt x="650" y="1084341"/>
                            </a:moveTo>
                            <a:lnTo>
                              <a:pt x="379" y="1082555"/>
                            </a:lnTo>
                            <a:lnTo>
                              <a:pt x="639910" y="982270"/>
                            </a:lnTo>
                            <a:lnTo>
                              <a:pt x="640181" y="984057"/>
                            </a:lnTo>
                            <a:lnTo>
                              <a:pt x="650" y="1084341"/>
                            </a:lnTo>
                            <a:close/>
                            <a:moveTo>
                              <a:pt x="1805100" y="964025"/>
                            </a:moveTo>
                            <a:cubicBezTo>
                              <a:pt x="1725262" y="959875"/>
                              <a:pt x="1238855" y="934447"/>
                              <a:pt x="1165568" y="930603"/>
                            </a:cubicBezTo>
                            <a:lnTo>
                              <a:pt x="1165659" y="928798"/>
                            </a:lnTo>
                            <a:cubicBezTo>
                              <a:pt x="1238945" y="932660"/>
                              <a:pt x="1725334" y="958070"/>
                              <a:pt x="1805190" y="962221"/>
                            </a:cubicBezTo>
                            <a:lnTo>
                              <a:pt x="1805100" y="964025"/>
                            </a:lnTo>
                            <a:close/>
                            <a:moveTo>
                              <a:pt x="559" y="964025"/>
                            </a:moveTo>
                            <a:lnTo>
                              <a:pt x="469" y="962221"/>
                            </a:lnTo>
                            <a:cubicBezTo>
                              <a:pt x="204160" y="951609"/>
                              <a:pt x="595895" y="931108"/>
                              <a:pt x="640001" y="928798"/>
                            </a:cubicBezTo>
                            <a:lnTo>
                              <a:pt x="640091" y="930603"/>
                            </a:lnTo>
                            <a:cubicBezTo>
                              <a:pt x="595985" y="932931"/>
                              <a:pt x="204250" y="953432"/>
                              <a:pt x="559" y="964025"/>
                            </a:cubicBezTo>
                            <a:close/>
                            <a:moveTo>
                              <a:pt x="1165677" y="877186"/>
                            </a:moveTo>
                            <a:lnTo>
                              <a:pt x="1165586" y="875381"/>
                            </a:lnTo>
                            <a:cubicBezTo>
                              <a:pt x="1234614" y="871735"/>
                              <a:pt x="1734285" y="845640"/>
                              <a:pt x="1805118" y="841959"/>
                            </a:cubicBezTo>
                            <a:lnTo>
                              <a:pt x="1805208" y="843763"/>
                            </a:lnTo>
                            <a:cubicBezTo>
                              <a:pt x="1734376" y="847445"/>
                              <a:pt x="1234704" y="873540"/>
                              <a:pt x="1165677" y="877186"/>
                            </a:cubicBezTo>
                            <a:close/>
                            <a:moveTo>
                              <a:pt x="639983" y="877186"/>
                            </a:moveTo>
                            <a:cubicBezTo>
                              <a:pt x="602933" y="875236"/>
                              <a:pt x="185969" y="853418"/>
                              <a:pt x="451" y="843763"/>
                            </a:cubicBezTo>
                            <a:lnTo>
                              <a:pt x="541" y="841959"/>
                            </a:lnTo>
                            <a:cubicBezTo>
                              <a:pt x="186041" y="851614"/>
                              <a:pt x="603005" y="873432"/>
                              <a:pt x="640073" y="875381"/>
                            </a:cubicBezTo>
                            <a:lnTo>
                              <a:pt x="639983" y="877186"/>
                            </a:lnTo>
                            <a:close/>
                            <a:moveTo>
                              <a:pt x="1165767" y="823714"/>
                            </a:moveTo>
                            <a:lnTo>
                              <a:pt x="1165496" y="821927"/>
                            </a:lnTo>
                            <a:lnTo>
                              <a:pt x="1805027" y="721625"/>
                            </a:lnTo>
                            <a:lnTo>
                              <a:pt x="1805298" y="723411"/>
                            </a:lnTo>
                            <a:lnTo>
                              <a:pt x="1165767" y="823714"/>
                            </a:lnTo>
                            <a:close/>
                            <a:moveTo>
                              <a:pt x="639892" y="823714"/>
                            </a:moveTo>
                            <a:lnTo>
                              <a:pt x="361" y="723411"/>
                            </a:lnTo>
                            <a:lnTo>
                              <a:pt x="632" y="721625"/>
                            </a:lnTo>
                            <a:lnTo>
                              <a:pt x="640163" y="821927"/>
                            </a:lnTo>
                            <a:lnTo>
                              <a:pt x="639892" y="823714"/>
                            </a:lnTo>
                            <a:close/>
                            <a:moveTo>
                              <a:pt x="1165857" y="770224"/>
                            </a:moveTo>
                            <a:lnTo>
                              <a:pt x="1165406" y="768473"/>
                            </a:lnTo>
                            <a:cubicBezTo>
                              <a:pt x="1239739" y="749073"/>
                              <a:pt x="1701152" y="628469"/>
                              <a:pt x="1804919" y="601327"/>
                            </a:cubicBezTo>
                            <a:lnTo>
                              <a:pt x="1805370" y="603077"/>
                            </a:lnTo>
                            <a:cubicBezTo>
                              <a:pt x="1701603" y="630219"/>
                              <a:pt x="1240191" y="750842"/>
                              <a:pt x="1165857" y="770224"/>
                            </a:cubicBezTo>
                            <a:close/>
                            <a:moveTo>
                              <a:pt x="639802" y="770224"/>
                            </a:moveTo>
                            <a:cubicBezTo>
                              <a:pt x="616197" y="764070"/>
                              <a:pt x="202427" y="655954"/>
                              <a:pt x="271" y="603059"/>
                            </a:cubicBezTo>
                            <a:lnTo>
                              <a:pt x="722" y="601309"/>
                            </a:lnTo>
                            <a:cubicBezTo>
                              <a:pt x="202861" y="654185"/>
                              <a:pt x="616630" y="762302"/>
                              <a:pt x="640235" y="768455"/>
                            </a:cubicBezTo>
                            <a:lnTo>
                              <a:pt x="639802" y="770224"/>
                            </a:lnTo>
                            <a:close/>
                            <a:moveTo>
                              <a:pt x="1165947" y="716788"/>
                            </a:moveTo>
                            <a:lnTo>
                              <a:pt x="1165334" y="715092"/>
                            </a:lnTo>
                            <a:cubicBezTo>
                              <a:pt x="1201842" y="701720"/>
                              <a:pt x="1617958" y="549425"/>
                              <a:pt x="1804865" y="481065"/>
                            </a:cubicBezTo>
                            <a:lnTo>
                              <a:pt x="1805479" y="482762"/>
                            </a:lnTo>
                            <a:cubicBezTo>
                              <a:pt x="1618553" y="551122"/>
                              <a:pt x="1202437" y="703416"/>
                              <a:pt x="1165947" y="716788"/>
                            </a:cubicBezTo>
                            <a:close/>
                            <a:moveTo>
                              <a:pt x="639712" y="716788"/>
                            </a:moveTo>
                            <a:cubicBezTo>
                              <a:pt x="603114" y="703380"/>
                              <a:pt x="186871" y="551031"/>
                              <a:pt x="180" y="482762"/>
                            </a:cubicBezTo>
                            <a:lnTo>
                              <a:pt x="794" y="481065"/>
                            </a:lnTo>
                            <a:cubicBezTo>
                              <a:pt x="187467" y="549335"/>
                              <a:pt x="603727" y="701683"/>
                              <a:pt x="640325" y="715092"/>
                            </a:cubicBezTo>
                            <a:lnTo>
                              <a:pt x="639712" y="716788"/>
                            </a:lnTo>
                            <a:close/>
                            <a:moveTo>
                              <a:pt x="1166020" y="663299"/>
                            </a:moveTo>
                            <a:lnTo>
                              <a:pt x="1165243" y="661674"/>
                            </a:lnTo>
                            <a:lnTo>
                              <a:pt x="1804775" y="360785"/>
                            </a:lnTo>
                            <a:lnTo>
                              <a:pt x="1805551" y="362410"/>
                            </a:lnTo>
                            <a:lnTo>
                              <a:pt x="1166020" y="663299"/>
                            </a:lnTo>
                            <a:close/>
                            <a:moveTo>
                              <a:pt x="639640" y="663299"/>
                            </a:moveTo>
                            <a:lnTo>
                              <a:pt x="126" y="362410"/>
                            </a:lnTo>
                            <a:lnTo>
                              <a:pt x="902" y="360785"/>
                            </a:lnTo>
                            <a:lnTo>
                              <a:pt x="640434" y="661674"/>
                            </a:lnTo>
                            <a:lnTo>
                              <a:pt x="639640" y="663299"/>
                            </a:lnTo>
                            <a:close/>
                            <a:moveTo>
                              <a:pt x="1166074" y="609791"/>
                            </a:moveTo>
                            <a:lnTo>
                              <a:pt x="1165171" y="608221"/>
                            </a:lnTo>
                            <a:cubicBezTo>
                              <a:pt x="1254411" y="556951"/>
                              <a:pt x="1718386" y="290133"/>
                              <a:pt x="1804703" y="240487"/>
                            </a:cubicBezTo>
                            <a:lnTo>
                              <a:pt x="1805605" y="242057"/>
                            </a:lnTo>
                            <a:cubicBezTo>
                              <a:pt x="1719289" y="291703"/>
                              <a:pt x="1255314" y="558521"/>
                              <a:pt x="1166074" y="609791"/>
                            </a:cubicBezTo>
                            <a:close/>
                            <a:moveTo>
                              <a:pt x="639585" y="609791"/>
                            </a:moveTo>
                            <a:cubicBezTo>
                              <a:pt x="526885" y="545040"/>
                              <a:pt x="136576" y="320596"/>
                              <a:pt x="54" y="242057"/>
                            </a:cubicBezTo>
                            <a:lnTo>
                              <a:pt x="956" y="240487"/>
                            </a:lnTo>
                            <a:cubicBezTo>
                              <a:pt x="137478" y="319026"/>
                              <a:pt x="527787" y="543470"/>
                              <a:pt x="640488" y="608221"/>
                            </a:cubicBezTo>
                            <a:lnTo>
                              <a:pt x="639585" y="609791"/>
                            </a:lnTo>
                            <a:close/>
                            <a:moveTo>
                              <a:pt x="1166146" y="556337"/>
                            </a:moveTo>
                            <a:lnTo>
                              <a:pt x="1165135" y="554839"/>
                            </a:lnTo>
                            <a:cubicBezTo>
                              <a:pt x="1252679" y="495304"/>
                              <a:pt x="1720823" y="177198"/>
                              <a:pt x="1804666" y="120244"/>
                            </a:cubicBezTo>
                            <a:lnTo>
                              <a:pt x="1805677" y="121742"/>
                            </a:lnTo>
                            <a:cubicBezTo>
                              <a:pt x="1721815" y="178696"/>
                              <a:pt x="1253689" y="496820"/>
                              <a:pt x="1166146" y="556337"/>
                            </a:cubicBezTo>
                            <a:close/>
                            <a:moveTo>
                              <a:pt x="639513" y="556337"/>
                            </a:moveTo>
                            <a:cubicBezTo>
                              <a:pt x="584273" y="518764"/>
                              <a:pt x="180302" y="244223"/>
                              <a:pt x="0" y="121742"/>
                            </a:cubicBezTo>
                            <a:lnTo>
                              <a:pt x="1011" y="120244"/>
                            </a:lnTo>
                            <a:cubicBezTo>
                              <a:pt x="181313" y="242725"/>
                              <a:pt x="585284" y="517284"/>
                              <a:pt x="640542" y="554839"/>
                            </a:cubicBezTo>
                            <a:lnTo>
                              <a:pt x="639513" y="556337"/>
                            </a:lnTo>
                            <a:close/>
                            <a:moveTo>
                              <a:pt x="1131190" y="502811"/>
                            </a:moveTo>
                            <a:lnTo>
                              <a:pt x="1129981" y="501476"/>
                            </a:lnTo>
                            <a:lnTo>
                              <a:pt x="1684224" y="0"/>
                            </a:lnTo>
                            <a:lnTo>
                              <a:pt x="1685433" y="1335"/>
                            </a:lnTo>
                            <a:lnTo>
                              <a:pt x="1131190" y="502811"/>
                            </a:lnTo>
                            <a:close/>
                            <a:moveTo>
                              <a:pt x="674433" y="502811"/>
                            </a:moveTo>
                            <a:lnTo>
                              <a:pt x="120172" y="1335"/>
                            </a:lnTo>
                            <a:lnTo>
                              <a:pt x="121381" y="0"/>
                            </a:lnTo>
                            <a:lnTo>
                              <a:pt x="675642" y="501458"/>
                            </a:lnTo>
                            <a:lnTo>
                              <a:pt x="674433" y="502811"/>
                            </a:lnTo>
                            <a:close/>
                            <a:moveTo>
                              <a:pt x="1096180" y="502757"/>
                            </a:moveTo>
                            <a:lnTo>
                              <a:pt x="1094862" y="501530"/>
                            </a:lnTo>
                            <a:lnTo>
                              <a:pt x="1563854" y="54"/>
                            </a:lnTo>
                            <a:lnTo>
                              <a:pt x="1565172" y="1281"/>
                            </a:lnTo>
                            <a:lnTo>
                              <a:pt x="1096180" y="502757"/>
                            </a:lnTo>
                            <a:close/>
                            <a:moveTo>
                              <a:pt x="709425" y="502757"/>
                            </a:moveTo>
                            <a:lnTo>
                              <a:pt x="240451" y="1281"/>
                            </a:lnTo>
                            <a:lnTo>
                              <a:pt x="241769" y="54"/>
                            </a:lnTo>
                            <a:lnTo>
                              <a:pt x="710761" y="501530"/>
                            </a:lnTo>
                            <a:lnTo>
                              <a:pt x="709425" y="502757"/>
                            </a:lnTo>
                            <a:close/>
                            <a:moveTo>
                              <a:pt x="1061224" y="502685"/>
                            </a:moveTo>
                            <a:lnTo>
                              <a:pt x="1059798" y="501584"/>
                            </a:lnTo>
                            <a:lnTo>
                              <a:pt x="1443502" y="126"/>
                            </a:lnTo>
                            <a:lnTo>
                              <a:pt x="1444928" y="1227"/>
                            </a:lnTo>
                            <a:lnTo>
                              <a:pt x="1061224" y="502685"/>
                            </a:lnTo>
                            <a:close/>
                            <a:moveTo>
                              <a:pt x="744436" y="502685"/>
                            </a:moveTo>
                            <a:cubicBezTo>
                              <a:pt x="738228" y="494564"/>
                              <a:pt x="372498" y="16603"/>
                              <a:pt x="360713" y="1209"/>
                            </a:cubicBezTo>
                            <a:lnTo>
                              <a:pt x="362139" y="108"/>
                            </a:lnTo>
                            <a:cubicBezTo>
                              <a:pt x="373905" y="15502"/>
                              <a:pt x="739653" y="493463"/>
                              <a:pt x="745861" y="501584"/>
                            </a:cubicBezTo>
                            <a:lnTo>
                              <a:pt x="744436" y="502685"/>
                            </a:lnTo>
                            <a:close/>
                            <a:moveTo>
                              <a:pt x="1026231" y="502595"/>
                            </a:moveTo>
                            <a:lnTo>
                              <a:pt x="1024679" y="501674"/>
                            </a:lnTo>
                            <a:lnTo>
                              <a:pt x="1323132" y="199"/>
                            </a:lnTo>
                            <a:lnTo>
                              <a:pt x="1324684" y="1119"/>
                            </a:lnTo>
                            <a:lnTo>
                              <a:pt x="1026231" y="502595"/>
                            </a:lnTo>
                            <a:close/>
                            <a:moveTo>
                              <a:pt x="779392" y="502595"/>
                            </a:moveTo>
                            <a:lnTo>
                              <a:pt x="480939" y="1137"/>
                            </a:lnTo>
                            <a:lnTo>
                              <a:pt x="482491" y="217"/>
                            </a:lnTo>
                            <a:lnTo>
                              <a:pt x="780944" y="501674"/>
                            </a:lnTo>
                            <a:lnTo>
                              <a:pt x="779392" y="502595"/>
                            </a:lnTo>
                            <a:close/>
                            <a:moveTo>
                              <a:pt x="991239" y="502486"/>
                            </a:moveTo>
                            <a:lnTo>
                              <a:pt x="989579" y="501782"/>
                            </a:lnTo>
                            <a:lnTo>
                              <a:pt x="1202744" y="307"/>
                            </a:lnTo>
                            <a:lnTo>
                              <a:pt x="1204404" y="1011"/>
                            </a:lnTo>
                            <a:lnTo>
                              <a:pt x="991239" y="502486"/>
                            </a:lnTo>
                            <a:close/>
                            <a:moveTo>
                              <a:pt x="814384" y="502486"/>
                            </a:moveTo>
                            <a:lnTo>
                              <a:pt x="601219" y="1029"/>
                            </a:lnTo>
                            <a:lnTo>
                              <a:pt x="602879" y="325"/>
                            </a:lnTo>
                            <a:lnTo>
                              <a:pt x="816062" y="501801"/>
                            </a:lnTo>
                            <a:lnTo>
                              <a:pt x="814384" y="502486"/>
                            </a:lnTo>
                            <a:close/>
                            <a:moveTo>
                              <a:pt x="956265" y="502360"/>
                            </a:moveTo>
                            <a:lnTo>
                              <a:pt x="954515" y="501909"/>
                            </a:lnTo>
                            <a:lnTo>
                              <a:pt x="1082428" y="451"/>
                            </a:lnTo>
                            <a:lnTo>
                              <a:pt x="1084179" y="902"/>
                            </a:lnTo>
                            <a:lnTo>
                              <a:pt x="956265" y="502360"/>
                            </a:lnTo>
                            <a:close/>
                            <a:moveTo>
                              <a:pt x="849394" y="502360"/>
                            </a:moveTo>
                            <a:lnTo>
                              <a:pt x="721498" y="884"/>
                            </a:lnTo>
                            <a:lnTo>
                              <a:pt x="723249" y="433"/>
                            </a:lnTo>
                            <a:lnTo>
                              <a:pt x="851162" y="501909"/>
                            </a:lnTo>
                            <a:lnTo>
                              <a:pt x="849394" y="502360"/>
                            </a:lnTo>
                            <a:close/>
                            <a:moveTo>
                              <a:pt x="921237" y="502216"/>
                            </a:moveTo>
                            <a:lnTo>
                              <a:pt x="919432" y="502071"/>
                            </a:lnTo>
                            <a:lnTo>
                              <a:pt x="962076" y="596"/>
                            </a:lnTo>
                            <a:lnTo>
                              <a:pt x="963881" y="740"/>
                            </a:lnTo>
                            <a:lnTo>
                              <a:pt x="921237" y="502216"/>
                            </a:lnTo>
                            <a:close/>
                            <a:moveTo>
                              <a:pt x="884386" y="502216"/>
                            </a:moveTo>
                            <a:lnTo>
                              <a:pt x="841742" y="740"/>
                            </a:lnTo>
                            <a:lnTo>
                              <a:pt x="843547" y="596"/>
                            </a:lnTo>
                            <a:lnTo>
                              <a:pt x="886191" y="502071"/>
                            </a:lnTo>
                            <a:lnTo>
                              <a:pt x="884386" y="502216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7" name="任意多边形: 形状 56">
                        <a:extLst>
                          <a:ext uri="{FF2B5EF4-FFF2-40B4-BE49-F238E27FC236}">
                            <a16:creationId xmlns:a16="http://schemas.microsoft.com/office/drawing/2014/main" id="{3D579B30-A73A-44AF-0692-B9FFAF9510B5}"/>
                          </a:ext>
                        </a:extLst>
                      </p:cNvPr>
                      <p:cNvSpPr/>
                      <p:nvPr/>
                    </p:nvSpPr>
                    <p:spPr>
                      <a:xfrm rot="-2052965">
                        <a:off x="1024684" y="2625422"/>
                        <a:ext cx="773198" cy="1804"/>
                      </a:xfrm>
                      <a:custGeom>
                        <a:avLst/>
                        <a:gdLst>
                          <a:gd name="connsiteX0" fmla="*/ 0 w 773198"/>
                          <a:gd name="connsiteY0" fmla="*/ 0 h 1804"/>
                          <a:gd name="connsiteX1" fmla="*/ 773198 w 773198"/>
                          <a:gd name="connsiteY1" fmla="*/ 0 h 1804"/>
                          <a:gd name="connsiteX2" fmla="*/ 773198 w 773198"/>
                          <a:gd name="connsiteY2" fmla="*/ 1805 h 1804"/>
                          <a:gd name="connsiteX3" fmla="*/ 0 w 773198"/>
                          <a:gd name="connsiteY3" fmla="*/ 1805 h 18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73198" h="1804">
                            <a:moveTo>
                              <a:pt x="0" y="0"/>
                            </a:moveTo>
                            <a:lnTo>
                              <a:pt x="773198" y="0"/>
                            </a:lnTo>
                            <a:lnTo>
                              <a:pt x="773198" y="1805"/>
                            </a:lnTo>
                            <a:lnTo>
                              <a:pt x="0" y="1805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2" name="图形 3">
                      <a:extLst>
                        <a:ext uri="{FF2B5EF4-FFF2-40B4-BE49-F238E27FC236}">
                          <a16:creationId xmlns:a16="http://schemas.microsoft.com/office/drawing/2014/main" id="{86D5887E-1FD9-58E0-3185-06C49C37D8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61742" y="1214135"/>
                      <a:ext cx="1664336" cy="1695016"/>
                      <a:chOff x="1161742" y="1214135"/>
                      <a:chExt cx="1664336" cy="1695016"/>
                    </a:xfrm>
                    <a:grpFill/>
                  </p:grpSpPr>
                  <p:sp>
                    <p:nvSpPr>
                      <p:cNvPr id="48" name="任意多边形: 形状 47">
                        <a:extLst>
                          <a:ext uri="{FF2B5EF4-FFF2-40B4-BE49-F238E27FC236}">
                            <a16:creationId xmlns:a16="http://schemas.microsoft.com/office/drawing/2014/main" id="{DE4E66FB-BED8-6B61-A347-71F60AC473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61742" y="1214135"/>
                        <a:ext cx="1664336" cy="1695016"/>
                      </a:xfrm>
                      <a:custGeom>
                        <a:avLst/>
                        <a:gdLst>
                          <a:gd name="connsiteX0" fmla="*/ 1664337 w 1664336"/>
                          <a:gd name="connsiteY0" fmla="*/ 1695016 h 1695016"/>
                          <a:gd name="connsiteX1" fmla="*/ 0 w 1664336"/>
                          <a:gd name="connsiteY1" fmla="*/ 1695016 h 1695016"/>
                          <a:gd name="connsiteX2" fmla="*/ 0 w 1664336"/>
                          <a:gd name="connsiteY2" fmla="*/ 0 h 1695016"/>
                          <a:gd name="connsiteX3" fmla="*/ 1664337 w 1664336"/>
                          <a:gd name="connsiteY3" fmla="*/ 0 h 1695016"/>
                          <a:gd name="connsiteX4" fmla="*/ 1664337 w 1664336"/>
                          <a:gd name="connsiteY4" fmla="*/ 1695016 h 1695016"/>
                          <a:gd name="connsiteX5" fmla="*/ 1805 w 1664336"/>
                          <a:gd name="connsiteY5" fmla="*/ 1693211 h 1695016"/>
                          <a:gd name="connsiteX6" fmla="*/ 1662532 w 1664336"/>
                          <a:gd name="connsiteY6" fmla="*/ 1693211 h 1695016"/>
                          <a:gd name="connsiteX7" fmla="*/ 1662532 w 1664336"/>
                          <a:gd name="connsiteY7" fmla="*/ 1805 h 1695016"/>
                          <a:gd name="connsiteX8" fmla="*/ 1805 w 1664336"/>
                          <a:gd name="connsiteY8" fmla="*/ 1805 h 1695016"/>
                          <a:gd name="connsiteX9" fmla="*/ 1805 w 1664336"/>
                          <a:gd name="connsiteY9" fmla="*/ 1693211 h 16950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664336" h="1695016">
                            <a:moveTo>
                              <a:pt x="1664337" y="1695016"/>
                            </a:moveTo>
                            <a:lnTo>
                              <a:pt x="0" y="1695016"/>
                            </a:lnTo>
                            <a:lnTo>
                              <a:pt x="0" y="0"/>
                            </a:lnTo>
                            <a:lnTo>
                              <a:pt x="1664337" y="0"/>
                            </a:lnTo>
                            <a:lnTo>
                              <a:pt x="1664337" y="1695016"/>
                            </a:lnTo>
                            <a:close/>
                            <a:moveTo>
                              <a:pt x="1805" y="1693211"/>
                            </a:moveTo>
                            <a:lnTo>
                              <a:pt x="1662532" y="1693211"/>
                            </a:lnTo>
                            <a:lnTo>
                              <a:pt x="1662532" y="1805"/>
                            </a:lnTo>
                            <a:lnTo>
                              <a:pt x="1805" y="1805"/>
                            </a:lnTo>
                            <a:lnTo>
                              <a:pt x="1805" y="1693211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9" name="任意多边形: 形状 48">
                        <a:extLst>
                          <a:ext uri="{FF2B5EF4-FFF2-40B4-BE49-F238E27FC236}">
                            <a16:creationId xmlns:a16="http://schemas.microsoft.com/office/drawing/2014/main" id="{77260F02-432C-CB27-D77A-DC9D37CAB9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2791" y="1269845"/>
                        <a:ext cx="1522220" cy="1583578"/>
                      </a:xfrm>
                      <a:custGeom>
                        <a:avLst/>
                        <a:gdLst>
                          <a:gd name="connsiteX0" fmla="*/ 1522221 w 1522220"/>
                          <a:gd name="connsiteY0" fmla="*/ 1583579 h 1583578"/>
                          <a:gd name="connsiteX1" fmla="*/ 0 w 1522220"/>
                          <a:gd name="connsiteY1" fmla="*/ 1583579 h 1583578"/>
                          <a:gd name="connsiteX2" fmla="*/ 0 w 1522220"/>
                          <a:gd name="connsiteY2" fmla="*/ 0 h 1583578"/>
                          <a:gd name="connsiteX3" fmla="*/ 1522221 w 1522220"/>
                          <a:gd name="connsiteY3" fmla="*/ 0 h 1583578"/>
                          <a:gd name="connsiteX4" fmla="*/ 1522221 w 1522220"/>
                          <a:gd name="connsiteY4" fmla="*/ 1583579 h 1583578"/>
                          <a:gd name="connsiteX5" fmla="*/ 1805 w 1522220"/>
                          <a:gd name="connsiteY5" fmla="*/ 1581774 h 1583578"/>
                          <a:gd name="connsiteX6" fmla="*/ 1520416 w 1522220"/>
                          <a:gd name="connsiteY6" fmla="*/ 1581774 h 1583578"/>
                          <a:gd name="connsiteX7" fmla="*/ 1520416 w 1522220"/>
                          <a:gd name="connsiteY7" fmla="*/ 1805 h 1583578"/>
                          <a:gd name="connsiteX8" fmla="*/ 1805 w 1522220"/>
                          <a:gd name="connsiteY8" fmla="*/ 1805 h 1583578"/>
                          <a:gd name="connsiteX9" fmla="*/ 1805 w 1522220"/>
                          <a:gd name="connsiteY9" fmla="*/ 1581774 h 158357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522220" h="1583578">
                            <a:moveTo>
                              <a:pt x="1522221" y="1583579"/>
                            </a:moveTo>
                            <a:lnTo>
                              <a:pt x="0" y="1583579"/>
                            </a:lnTo>
                            <a:lnTo>
                              <a:pt x="0" y="0"/>
                            </a:lnTo>
                            <a:lnTo>
                              <a:pt x="1522221" y="0"/>
                            </a:lnTo>
                            <a:lnTo>
                              <a:pt x="1522221" y="1583579"/>
                            </a:lnTo>
                            <a:close/>
                            <a:moveTo>
                              <a:pt x="1805" y="1581774"/>
                            </a:moveTo>
                            <a:lnTo>
                              <a:pt x="1520416" y="1581774"/>
                            </a:lnTo>
                            <a:lnTo>
                              <a:pt x="1520416" y="1805"/>
                            </a:lnTo>
                            <a:lnTo>
                              <a:pt x="1805" y="1805"/>
                            </a:lnTo>
                            <a:lnTo>
                              <a:pt x="1805" y="1581774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0" name="任意多边形: 形状 49">
                        <a:extLst>
                          <a:ext uri="{FF2B5EF4-FFF2-40B4-BE49-F238E27FC236}">
                            <a16:creationId xmlns:a16="http://schemas.microsoft.com/office/drawing/2014/main" id="{6D432BA2-0838-0724-86CA-37DA481B10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03858" y="1325572"/>
                        <a:ext cx="1380104" cy="1472141"/>
                      </a:xfrm>
                      <a:custGeom>
                        <a:avLst/>
                        <a:gdLst>
                          <a:gd name="connsiteX0" fmla="*/ 1380105 w 1380104"/>
                          <a:gd name="connsiteY0" fmla="*/ 1472142 h 1472141"/>
                          <a:gd name="connsiteX1" fmla="*/ 0 w 1380104"/>
                          <a:gd name="connsiteY1" fmla="*/ 1472142 h 1472141"/>
                          <a:gd name="connsiteX2" fmla="*/ 0 w 1380104"/>
                          <a:gd name="connsiteY2" fmla="*/ 0 h 1472141"/>
                          <a:gd name="connsiteX3" fmla="*/ 1380105 w 1380104"/>
                          <a:gd name="connsiteY3" fmla="*/ 0 h 1472141"/>
                          <a:gd name="connsiteX4" fmla="*/ 1380105 w 1380104"/>
                          <a:gd name="connsiteY4" fmla="*/ 1472142 h 1472141"/>
                          <a:gd name="connsiteX5" fmla="*/ 1805 w 1380104"/>
                          <a:gd name="connsiteY5" fmla="*/ 1470337 h 1472141"/>
                          <a:gd name="connsiteX6" fmla="*/ 1378300 w 1380104"/>
                          <a:gd name="connsiteY6" fmla="*/ 1470337 h 1472141"/>
                          <a:gd name="connsiteX7" fmla="*/ 1378300 w 1380104"/>
                          <a:gd name="connsiteY7" fmla="*/ 1805 h 1472141"/>
                          <a:gd name="connsiteX8" fmla="*/ 1805 w 1380104"/>
                          <a:gd name="connsiteY8" fmla="*/ 1805 h 1472141"/>
                          <a:gd name="connsiteX9" fmla="*/ 1805 w 1380104"/>
                          <a:gd name="connsiteY9" fmla="*/ 1470337 h 147214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380104" h="1472141">
                            <a:moveTo>
                              <a:pt x="1380105" y="1472142"/>
                            </a:moveTo>
                            <a:lnTo>
                              <a:pt x="0" y="1472142"/>
                            </a:lnTo>
                            <a:lnTo>
                              <a:pt x="0" y="0"/>
                            </a:lnTo>
                            <a:lnTo>
                              <a:pt x="1380105" y="0"/>
                            </a:lnTo>
                            <a:lnTo>
                              <a:pt x="1380105" y="1472142"/>
                            </a:lnTo>
                            <a:close/>
                            <a:moveTo>
                              <a:pt x="1805" y="1470337"/>
                            </a:moveTo>
                            <a:lnTo>
                              <a:pt x="1378300" y="1470337"/>
                            </a:lnTo>
                            <a:lnTo>
                              <a:pt x="1378300" y="1805"/>
                            </a:lnTo>
                            <a:lnTo>
                              <a:pt x="1805" y="1805"/>
                            </a:lnTo>
                            <a:lnTo>
                              <a:pt x="1805" y="1470337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1" name="任意多边形: 形状 50">
                        <a:extLst>
                          <a:ext uri="{FF2B5EF4-FFF2-40B4-BE49-F238E27FC236}">
                            <a16:creationId xmlns:a16="http://schemas.microsoft.com/office/drawing/2014/main" id="{394E3D26-EBE9-2975-93AC-A3D747D53C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374907" y="1381282"/>
                        <a:ext cx="1237988" cy="1360704"/>
                      </a:xfrm>
                      <a:custGeom>
                        <a:avLst/>
                        <a:gdLst>
                          <a:gd name="connsiteX0" fmla="*/ 1237989 w 1237988"/>
                          <a:gd name="connsiteY0" fmla="*/ 1360705 h 1360704"/>
                          <a:gd name="connsiteX1" fmla="*/ 0 w 1237988"/>
                          <a:gd name="connsiteY1" fmla="*/ 1360705 h 1360704"/>
                          <a:gd name="connsiteX2" fmla="*/ 0 w 1237988"/>
                          <a:gd name="connsiteY2" fmla="*/ 0 h 1360704"/>
                          <a:gd name="connsiteX3" fmla="*/ 1237989 w 1237988"/>
                          <a:gd name="connsiteY3" fmla="*/ 0 h 1360704"/>
                          <a:gd name="connsiteX4" fmla="*/ 1237989 w 1237988"/>
                          <a:gd name="connsiteY4" fmla="*/ 1360705 h 1360704"/>
                          <a:gd name="connsiteX5" fmla="*/ 1805 w 1237988"/>
                          <a:gd name="connsiteY5" fmla="*/ 1358900 h 1360704"/>
                          <a:gd name="connsiteX6" fmla="*/ 1236184 w 1237988"/>
                          <a:gd name="connsiteY6" fmla="*/ 1358900 h 1360704"/>
                          <a:gd name="connsiteX7" fmla="*/ 1236184 w 1237988"/>
                          <a:gd name="connsiteY7" fmla="*/ 1805 h 1360704"/>
                          <a:gd name="connsiteX8" fmla="*/ 1805 w 1237988"/>
                          <a:gd name="connsiteY8" fmla="*/ 1805 h 1360704"/>
                          <a:gd name="connsiteX9" fmla="*/ 1805 w 1237988"/>
                          <a:gd name="connsiteY9" fmla="*/ 1358900 h 13607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237988" h="1360704">
                            <a:moveTo>
                              <a:pt x="1237989" y="1360705"/>
                            </a:moveTo>
                            <a:lnTo>
                              <a:pt x="0" y="1360705"/>
                            </a:lnTo>
                            <a:lnTo>
                              <a:pt x="0" y="0"/>
                            </a:lnTo>
                            <a:lnTo>
                              <a:pt x="1237989" y="0"/>
                            </a:lnTo>
                            <a:lnTo>
                              <a:pt x="1237989" y="1360705"/>
                            </a:lnTo>
                            <a:close/>
                            <a:moveTo>
                              <a:pt x="1805" y="1358900"/>
                            </a:moveTo>
                            <a:lnTo>
                              <a:pt x="1236184" y="1358900"/>
                            </a:lnTo>
                            <a:lnTo>
                              <a:pt x="1236184" y="1805"/>
                            </a:lnTo>
                            <a:lnTo>
                              <a:pt x="1805" y="1805"/>
                            </a:lnTo>
                            <a:lnTo>
                              <a:pt x="1805" y="1358900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2" name="任意多边形: 形状 51">
                        <a:extLst>
                          <a:ext uri="{FF2B5EF4-FFF2-40B4-BE49-F238E27FC236}">
                            <a16:creationId xmlns:a16="http://schemas.microsoft.com/office/drawing/2014/main" id="{29EE67EF-D2A3-A6EF-84A6-E9043B61EFB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445974" y="1437009"/>
                        <a:ext cx="1095872" cy="1249267"/>
                      </a:xfrm>
                      <a:custGeom>
                        <a:avLst/>
                        <a:gdLst>
                          <a:gd name="connsiteX0" fmla="*/ 1095873 w 1095872"/>
                          <a:gd name="connsiteY0" fmla="*/ 1249268 h 1249267"/>
                          <a:gd name="connsiteX1" fmla="*/ 0 w 1095872"/>
                          <a:gd name="connsiteY1" fmla="*/ 1249268 h 1249267"/>
                          <a:gd name="connsiteX2" fmla="*/ 0 w 1095872"/>
                          <a:gd name="connsiteY2" fmla="*/ 0 h 1249267"/>
                          <a:gd name="connsiteX3" fmla="*/ 1095873 w 1095872"/>
                          <a:gd name="connsiteY3" fmla="*/ 0 h 1249267"/>
                          <a:gd name="connsiteX4" fmla="*/ 1095873 w 1095872"/>
                          <a:gd name="connsiteY4" fmla="*/ 1249268 h 1249267"/>
                          <a:gd name="connsiteX5" fmla="*/ 1805 w 1095872"/>
                          <a:gd name="connsiteY5" fmla="*/ 1247463 h 1249267"/>
                          <a:gd name="connsiteX6" fmla="*/ 1094068 w 1095872"/>
                          <a:gd name="connsiteY6" fmla="*/ 1247463 h 1249267"/>
                          <a:gd name="connsiteX7" fmla="*/ 1094068 w 1095872"/>
                          <a:gd name="connsiteY7" fmla="*/ 1805 h 1249267"/>
                          <a:gd name="connsiteX8" fmla="*/ 1805 w 1095872"/>
                          <a:gd name="connsiteY8" fmla="*/ 1805 h 1249267"/>
                          <a:gd name="connsiteX9" fmla="*/ 1805 w 1095872"/>
                          <a:gd name="connsiteY9" fmla="*/ 1247463 h 12492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1095872" h="1249267">
                            <a:moveTo>
                              <a:pt x="1095873" y="1249268"/>
                            </a:moveTo>
                            <a:lnTo>
                              <a:pt x="0" y="1249268"/>
                            </a:lnTo>
                            <a:lnTo>
                              <a:pt x="0" y="0"/>
                            </a:lnTo>
                            <a:lnTo>
                              <a:pt x="1095873" y="0"/>
                            </a:lnTo>
                            <a:lnTo>
                              <a:pt x="1095873" y="1249268"/>
                            </a:lnTo>
                            <a:close/>
                            <a:moveTo>
                              <a:pt x="1805" y="1247463"/>
                            </a:moveTo>
                            <a:lnTo>
                              <a:pt x="1094068" y="1247463"/>
                            </a:lnTo>
                            <a:lnTo>
                              <a:pt x="1094068" y="1805"/>
                            </a:lnTo>
                            <a:lnTo>
                              <a:pt x="1805" y="1805"/>
                            </a:lnTo>
                            <a:lnTo>
                              <a:pt x="1805" y="1247463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3" name="任意多边形: 形状 52">
                        <a:extLst>
                          <a:ext uri="{FF2B5EF4-FFF2-40B4-BE49-F238E27FC236}">
                            <a16:creationId xmlns:a16="http://schemas.microsoft.com/office/drawing/2014/main" id="{B28EF64D-4652-CAA8-0C18-45FD99CD7EF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17023" y="1492719"/>
                        <a:ext cx="953756" cy="1137830"/>
                      </a:xfrm>
                      <a:custGeom>
                        <a:avLst/>
                        <a:gdLst>
                          <a:gd name="connsiteX0" fmla="*/ 953757 w 953756"/>
                          <a:gd name="connsiteY0" fmla="*/ 1137831 h 1137830"/>
                          <a:gd name="connsiteX1" fmla="*/ 0 w 953756"/>
                          <a:gd name="connsiteY1" fmla="*/ 1137831 h 1137830"/>
                          <a:gd name="connsiteX2" fmla="*/ 0 w 953756"/>
                          <a:gd name="connsiteY2" fmla="*/ 0 h 1137830"/>
                          <a:gd name="connsiteX3" fmla="*/ 953757 w 953756"/>
                          <a:gd name="connsiteY3" fmla="*/ 0 h 1137830"/>
                          <a:gd name="connsiteX4" fmla="*/ 953757 w 953756"/>
                          <a:gd name="connsiteY4" fmla="*/ 1137831 h 1137830"/>
                          <a:gd name="connsiteX5" fmla="*/ 1805 w 953756"/>
                          <a:gd name="connsiteY5" fmla="*/ 1136026 h 1137830"/>
                          <a:gd name="connsiteX6" fmla="*/ 951952 w 953756"/>
                          <a:gd name="connsiteY6" fmla="*/ 1136026 h 1137830"/>
                          <a:gd name="connsiteX7" fmla="*/ 951952 w 953756"/>
                          <a:gd name="connsiteY7" fmla="*/ 1805 h 1137830"/>
                          <a:gd name="connsiteX8" fmla="*/ 1805 w 953756"/>
                          <a:gd name="connsiteY8" fmla="*/ 1805 h 1137830"/>
                          <a:gd name="connsiteX9" fmla="*/ 1805 w 953756"/>
                          <a:gd name="connsiteY9" fmla="*/ 1136026 h 113783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53756" h="1137830">
                            <a:moveTo>
                              <a:pt x="953757" y="1137831"/>
                            </a:moveTo>
                            <a:lnTo>
                              <a:pt x="0" y="1137831"/>
                            </a:lnTo>
                            <a:lnTo>
                              <a:pt x="0" y="0"/>
                            </a:lnTo>
                            <a:lnTo>
                              <a:pt x="953757" y="0"/>
                            </a:lnTo>
                            <a:lnTo>
                              <a:pt x="953757" y="1137831"/>
                            </a:lnTo>
                            <a:close/>
                            <a:moveTo>
                              <a:pt x="1805" y="1136026"/>
                            </a:moveTo>
                            <a:lnTo>
                              <a:pt x="951952" y="1136026"/>
                            </a:lnTo>
                            <a:lnTo>
                              <a:pt x="951952" y="1805"/>
                            </a:lnTo>
                            <a:lnTo>
                              <a:pt x="1805" y="1805"/>
                            </a:lnTo>
                            <a:lnTo>
                              <a:pt x="1805" y="1136026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4" name="任意多边形: 形状 53">
                        <a:extLst>
                          <a:ext uri="{FF2B5EF4-FFF2-40B4-BE49-F238E27FC236}">
                            <a16:creationId xmlns:a16="http://schemas.microsoft.com/office/drawing/2014/main" id="{E6AD5A79-9DC6-8089-E382-7EF5FF9460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88090" y="1548446"/>
                        <a:ext cx="811640" cy="1026393"/>
                      </a:xfrm>
                      <a:custGeom>
                        <a:avLst/>
                        <a:gdLst>
                          <a:gd name="connsiteX0" fmla="*/ 811641 w 811640"/>
                          <a:gd name="connsiteY0" fmla="*/ 1026394 h 1026393"/>
                          <a:gd name="connsiteX1" fmla="*/ 0 w 811640"/>
                          <a:gd name="connsiteY1" fmla="*/ 1026394 h 1026393"/>
                          <a:gd name="connsiteX2" fmla="*/ 0 w 811640"/>
                          <a:gd name="connsiteY2" fmla="*/ 0 h 1026393"/>
                          <a:gd name="connsiteX3" fmla="*/ 811641 w 811640"/>
                          <a:gd name="connsiteY3" fmla="*/ 0 h 1026393"/>
                          <a:gd name="connsiteX4" fmla="*/ 811641 w 811640"/>
                          <a:gd name="connsiteY4" fmla="*/ 1026394 h 1026393"/>
                          <a:gd name="connsiteX5" fmla="*/ 1805 w 811640"/>
                          <a:gd name="connsiteY5" fmla="*/ 1024589 h 1026393"/>
                          <a:gd name="connsiteX6" fmla="*/ 809836 w 811640"/>
                          <a:gd name="connsiteY6" fmla="*/ 1024589 h 1026393"/>
                          <a:gd name="connsiteX7" fmla="*/ 809836 w 811640"/>
                          <a:gd name="connsiteY7" fmla="*/ 1805 h 1026393"/>
                          <a:gd name="connsiteX8" fmla="*/ 1805 w 811640"/>
                          <a:gd name="connsiteY8" fmla="*/ 1805 h 1026393"/>
                          <a:gd name="connsiteX9" fmla="*/ 1805 w 811640"/>
                          <a:gd name="connsiteY9" fmla="*/ 1024589 h 102639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811640" h="1026393">
                            <a:moveTo>
                              <a:pt x="811641" y="1026394"/>
                            </a:moveTo>
                            <a:lnTo>
                              <a:pt x="0" y="1026394"/>
                            </a:lnTo>
                            <a:lnTo>
                              <a:pt x="0" y="0"/>
                            </a:lnTo>
                            <a:lnTo>
                              <a:pt x="811641" y="0"/>
                            </a:lnTo>
                            <a:lnTo>
                              <a:pt x="811641" y="1026394"/>
                            </a:lnTo>
                            <a:close/>
                            <a:moveTo>
                              <a:pt x="1805" y="1024589"/>
                            </a:moveTo>
                            <a:lnTo>
                              <a:pt x="809836" y="1024589"/>
                            </a:lnTo>
                            <a:lnTo>
                              <a:pt x="809836" y="1805"/>
                            </a:lnTo>
                            <a:lnTo>
                              <a:pt x="1805" y="1805"/>
                            </a:lnTo>
                            <a:lnTo>
                              <a:pt x="1805" y="1024589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5" name="任意多边形: 形状 54">
                        <a:extLst>
                          <a:ext uri="{FF2B5EF4-FFF2-40B4-BE49-F238E27FC236}">
                            <a16:creationId xmlns:a16="http://schemas.microsoft.com/office/drawing/2014/main" id="{7D032103-C5B7-987C-BDFB-E3E2E9F2FD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659139" y="1604156"/>
                        <a:ext cx="669524" cy="914956"/>
                      </a:xfrm>
                      <a:custGeom>
                        <a:avLst/>
                        <a:gdLst>
                          <a:gd name="connsiteX0" fmla="*/ 669525 w 669524"/>
                          <a:gd name="connsiteY0" fmla="*/ 914957 h 914956"/>
                          <a:gd name="connsiteX1" fmla="*/ 0 w 669524"/>
                          <a:gd name="connsiteY1" fmla="*/ 914957 h 914956"/>
                          <a:gd name="connsiteX2" fmla="*/ 0 w 669524"/>
                          <a:gd name="connsiteY2" fmla="*/ 0 h 914956"/>
                          <a:gd name="connsiteX3" fmla="*/ 669525 w 669524"/>
                          <a:gd name="connsiteY3" fmla="*/ 0 h 914956"/>
                          <a:gd name="connsiteX4" fmla="*/ 669525 w 669524"/>
                          <a:gd name="connsiteY4" fmla="*/ 914957 h 914956"/>
                          <a:gd name="connsiteX5" fmla="*/ 1805 w 669524"/>
                          <a:gd name="connsiteY5" fmla="*/ 913152 h 914956"/>
                          <a:gd name="connsiteX6" fmla="*/ 667720 w 669524"/>
                          <a:gd name="connsiteY6" fmla="*/ 913152 h 914956"/>
                          <a:gd name="connsiteX7" fmla="*/ 667720 w 669524"/>
                          <a:gd name="connsiteY7" fmla="*/ 1805 h 914956"/>
                          <a:gd name="connsiteX8" fmla="*/ 1805 w 669524"/>
                          <a:gd name="connsiteY8" fmla="*/ 1805 h 914956"/>
                          <a:gd name="connsiteX9" fmla="*/ 1805 w 669524"/>
                          <a:gd name="connsiteY9" fmla="*/ 913152 h 914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669524" h="914956">
                            <a:moveTo>
                              <a:pt x="669525" y="914957"/>
                            </a:moveTo>
                            <a:lnTo>
                              <a:pt x="0" y="914957"/>
                            </a:lnTo>
                            <a:lnTo>
                              <a:pt x="0" y="0"/>
                            </a:lnTo>
                            <a:lnTo>
                              <a:pt x="669525" y="0"/>
                            </a:lnTo>
                            <a:lnTo>
                              <a:pt x="669525" y="914957"/>
                            </a:lnTo>
                            <a:close/>
                            <a:moveTo>
                              <a:pt x="1805" y="913152"/>
                            </a:moveTo>
                            <a:lnTo>
                              <a:pt x="667720" y="913152"/>
                            </a:lnTo>
                            <a:lnTo>
                              <a:pt x="667720" y="1805"/>
                            </a:lnTo>
                            <a:lnTo>
                              <a:pt x="1805" y="1805"/>
                            </a:lnTo>
                            <a:lnTo>
                              <a:pt x="1805" y="913152"/>
                            </a:lnTo>
                            <a:close/>
                          </a:path>
                        </a:pathLst>
                      </a:custGeom>
                      <a:grpFill/>
                      <a:ln w="1803" cap="flat">
                        <a:solidFill>
                          <a:schemeClr val="bg1">
                            <a:alpha val="35000"/>
                          </a:schemeClr>
                        </a:solidFill>
                        <a:prstDash val="solid"/>
                        <a:miter/>
                      </a:ln>
                    </p:spPr>
                    <p:txBody>
                      <a:bodyPr rtlCol="0" anchor="ctr">
                        <a:noAutofit/>
                      </a:bodyPr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43" name="任意多边形: 形状 42">
                      <a:extLst>
                        <a:ext uri="{FF2B5EF4-FFF2-40B4-BE49-F238E27FC236}">
                          <a16:creationId xmlns:a16="http://schemas.microsoft.com/office/drawing/2014/main" id="{857B3222-54E6-FCE6-8CA4-D69AFB983D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3997" y="2459785"/>
                      <a:ext cx="644962" cy="506880"/>
                    </a:xfrm>
                    <a:custGeom>
                      <a:avLst/>
                      <a:gdLst>
                        <a:gd name="connsiteX0" fmla="*/ 642229 w 644962"/>
                        <a:gd name="connsiteY0" fmla="*/ 506880 h 506880"/>
                        <a:gd name="connsiteX1" fmla="*/ 640568 w 644962"/>
                        <a:gd name="connsiteY1" fmla="*/ 506303 h 506880"/>
                        <a:gd name="connsiteX2" fmla="*/ 1037 w 644962"/>
                        <a:gd name="connsiteY2" fmla="*/ 4845 h 506880"/>
                        <a:gd name="connsiteX3" fmla="*/ 586 w 644962"/>
                        <a:gd name="connsiteY3" fmla="*/ 1037 h 506880"/>
                        <a:gd name="connsiteX4" fmla="*/ 4394 w 644962"/>
                        <a:gd name="connsiteY4" fmla="*/ 586 h 506880"/>
                        <a:gd name="connsiteX5" fmla="*/ 643925 w 644962"/>
                        <a:gd name="connsiteY5" fmla="*/ 502062 h 506880"/>
                        <a:gd name="connsiteX6" fmla="*/ 644376 w 644962"/>
                        <a:gd name="connsiteY6" fmla="*/ 505869 h 506880"/>
                        <a:gd name="connsiteX7" fmla="*/ 642229 w 644962"/>
                        <a:gd name="connsiteY7" fmla="*/ 506880 h 50688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62" h="506880">
                          <a:moveTo>
                            <a:pt x="642229" y="506880"/>
                          </a:moveTo>
                          <a:cubicBezTo>
                            <a:pt x="641651" y="506880"/>
                            <a:pt x="641056" y="506700"/>
                            <a:pt x="640568" y="506303"/>
                          </a:cubicBezTo>
                          <a:lnTo>
                            <a:pt x="1037" y="4845"/>
                          </a:lnTo>
                          <a:cubicBezTo>
                            <a:pt x="-136" y="3924"/>
                            <a:pt x="-353" y="2228"/>
                            <a:pt x="586" y="1037"/>
                          </a:cubicBezTo>
                          <a:cubicBezTo>
                            <a:pt x="1506" y="-136"/>
                            <a:pt x="3221" y="-353"/>
                            <a:pt x="4394" y="586"/>
                          </a:cubicBezTo>
                          <a:lnTo>
                            <a:pt x="643925" y="502062"/>
                          </a:lnTo>
                          <a:cubicBezTo>
                            <a:pt x="645098" y="502982"/>
                            <a:pt x="645315" y="504678"/>
                            <a:pt x="644376" y="505869"/>
                          </a:cubicBezTo>
                          <a:cubicBezTo>
                            <a:pt x="643817" y="506519"/>
                            <a:pt x="643023" y="506880"/>
                            <a:pt x="642229" y="506880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4" name="任意多边形: 形状 43">
                      <a:extLst>
                        <a:ext uri="{FF2B5EF4-FFF2-40B4-BE49-F238E27FC236}">
                          <a16:creationId xmlns:a16="http://schemas.microsoft.com/office/drawing/2014/main" id="{F7417051-BE63-962A-E04B-E1397EB566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69" y="2459775"/>
                      <a:ext cx="644946" cy="506890"/>
                    </a:xfrm>
                    <a:custGeom>
                      <a:avLst/>
                      <a:gdLst>
                        <a:gd name="connsiteX0" fmla="*/ 2708 w 644946"/>
                        <a:gd name="connsiteY0" fmla="*/ 506890 h 506890"/>
                        <a:gd name="connsiteX1" fmla="*/ 578 w 644946"/>
                        <a:gd name="connsiteY1" fmla="*/ 505862 h 506890"/>
                        <a:gd name="connsiteX2" fmla="*/ 1029 w 644946"/>
                        <a:gd name="connsiteY2" fmla="*/ 502054 h 506890"/>
                        <a:gd name="connsiteX3" fmla="*/ 640561 w 644946"/>
                        <a:gd name="connsiteY3" fmla="*/ 578 h 506890"/>
                        <a:gd name="connsiteX4" fmla="*/ 644369 w 644946"/>
                        <a:gd name="connsiteY4" fmla="*/ 1029 h 506890"/>
                        <a:gd name="connsiteX5" fmla="*/ 643917 w 644946"/>
                        <a:gd name="connsiteY5" fmla="*/ 4837 h 506890"/>
                        <a:gd name="connsiteX6" fmla="*/ 4386 w 644946"/>
                        <a:gd name="connsiteY6" fmla="*/ 506313 h 506890"/>
                        <a:gd name="connsiteX7" fmla="*/ 2708 w 644946"/>
                        <a:gd name="connsiteY7" fmla="*/ 506890 h 506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46" h="506890">
                          <a:moveTo>
                            <a:pt x="2708" y="506890"/>
                          </a:moveTo>
                          <a:cubicBezTo>
                            <a:pt x="1896" y="506890"/>
                            <a:pt x="1102" y="506530"/>
                            <a:pt x="578" y="505862"/>
                          </a:cubicBezTo>
                          <a:cubicBezTo>
                            <a:pt x="-342" y="504689"/>
                            <a:pt x="-144" y="502992"/>
                            <a:pt x="1029" y="502054"/>
                          </a:cubicBezTo>
                          <a:lnTo>
                            <a:pt x="640561" y="578"/>
                          </a:lnTo>
                          <a:cubicBezTo>
                            <a:pt x="641734" y="-342"/>
                            <a:pt x="643430" y="-144"/>
                            <a:pt x="644369" y="1029"/>
                          </a:cubicBezTo>
                          <a:cubicBezTo>
                            <a:pt x="645289" y="2203"/>
                            <a:pt x="645090" y="3899"/>
                            <a:pt x="643917" y="4837"/>
                          </a:cubicBezTo>
                          <a:lnTo>
                            <a:pt x="4386" y="506313"/>
                          </a:lnTo>
                          <a:cubicBezTo>
                            <a:pt x="3881" y="506710"/>
                            <a:pt x="3303" y="506890"/>
                            <a:pt x="2708" y="506890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5" name="任意多边形: 形状 44">
                      <a:extLst>
                        <a:ext uri="{FF2B5EF4-FFF2-40B4-BE49-F238E27FC236}">
                          <a16:creationId xmlns:a16="http://schemas.microsoft.com/office/drawing/2014/main" id="{5A18BB3D-F946-568E-D302-54B1BB2394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54004" y="1156602"/>
                      <a:ext cx="644928" cy="506890"/>
                    </a:xfrm>
                    <a:custGeom>
                      <a:avLst/>
                      <a:gdLst>
                        <a:gd name="connsiteX0" fmla="*/ 2708 w 644928"/>
                        <a:gd name="connsiteY0" fmla="*/ 506890 h 506890"/>
                        <a:gd name="connsiteX1" fmla="*/ 578 w 644928"/>
                        <a:gd name="connsiteY1" fmla="*/ 505862 h 506890"/>
                        <a:gd name="connsiteX2" fmla="*/ 1029 w 644928"/>
                        <a:gd name="connsiteY2" fmla="*/ 502054 h 506890"/>
                        <a:gd name="connsiteX3" fmla="*/ 640543 w 644928"/>
                        <a:gd name="connsiteY3" fmla="*/ 578 h 506890"/>
                        <a:gd name="connsiteX4" fmla="*/ 644351 w 644928"/>
                        <a:gd name="connsiteY4" fmla="*/ 1029 h 506890"/>
                        <a:gd name="connsiteX5" fmla="*/ 643899 w 644928"/>
                        <a:gd name="connsiteY5" fmla="*/ 4837 h 506890"/>
                        <a:gd name="connsiteX6" fmla="*/ 4368 w 644928"/>
                        <a:gd name="connsiteY6" fmla="*/ 506313 h 506890"/>
                        <a:gd name="connsiteX7" fmla="*/ 2708 w 644928"/>
                        <a:gd name="connsiteY7" fmla="*/ 506890 h 5068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28" h="506890">
                          <a:moveTo>
                            <a:pt x="2708" y="506890"/>
                          </a:moveTo>
                          <a:cubicBezTo>
                            <a:pt x="1896" y="506890"/>
                            <a:pt x="1102" y="506530"/>
                            <a:pt x="578" y="505862"/>
                          </a:cubicBezTo>
                          <a:cubicBezTo>
                            <a:pt x="-342" y="504689"/>
                            <a:pt x="-144" y="502992"/>
                            <a:pt x="1029" y="502054"/>
                          </a:cubicBezTo>
                          <a:lnTo>
                            <a:pt x="640543" y="578"/>
                          </a:lnTo>
                          <a:cubicBezTo>
                            <a:pt x="641716" y="-342"/>
                            <a:pt x="643430" y="-144"/>
                            <a:pt x="644351" y="1029"/>
                          </a:cubicBezTo>
                          <a:cubicBezTo>
                            <a:pt x="645271" y="2202"/>
                            <a:pt x="645072" y="3899"/>
                            <a:pt x="643899" y="4837"/>
                          </a:cubicBezTo>
                          <a:lnTo>
                            <a:pt x="4368" y="506313"/>
                          </a:lnTo>
                          <a:cubicBezTo>
                            <a:pt x="3881" y="506692"/>
                            <a:pt x="3285" y="506890"/>
                            <a:pt x="2708" y="506890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6" name="任意多边形: 形状 45">
                      <a:extLst>
                        <a:ext uri="{FF2B5EF4-FFF2-40B4-BE49-F238E27FC236}">
                          <a16:creationId xmlns:a16="http://schemas.microsoft.com/office/drawing/2014/main" id="{C322A892-180C-8F1B-E6B6-47B1E1F911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69" y="1156594"/>
                      <a:ext cx="644936" cy="506898"/>
                    </a:xfrm>
                    <a:custGeom>
                      <a:avLst/>
                      <a:gdLst>
                        <a:gd name="connsiteX0" fmla="*/ 642221 w 644936"/>
                        <a:gd name="connsiteY0" fmla="*/ 506898 h 506898"/>
                        <a:gd name="connsiteX1" fmla="*/ 640561 w 644936"/>
                        <a:gd name="connsiteY1" fmla="*/ 506321 h 506898"/>
                        <a:gd name="connsiteX2" fmla="*/ 1029 w 644936"/>
                        <a:gd name="connsiteY2" fmla="*/ 4845 h 506898"/>
                        <a:gd name="connsiteX3" fmla="*/ 578 w 644936"/>
                        <a:gd name="connsiteY3" fmla="*/ 1037 h 506898"/>
                        <a:gd name="connsiteX4" fmla="*/ 4386 w 644936"/>
                        <a:gd name="connsiteY4" fmla="*/ 586 h 506898"/>
                        <a:gd name="connsiteX5" fmla="*/ 643899 w 644936"/>
                        <a:gd name="connsiteY5" fmla="*/ 502044 h 506898"/>
                        <a:gd name="connsiteX6" fmla="*/ 644351 w 644936"/>
                        <a:gd name="connsiteY6" fmla="*/ 505851 h 506898"/>
                        <a:gd name="connsiteX7" fmla="*/ 642221 w 644936"/>
                        <a:gd name="connsiteY7" fmla="*/ 506898 h 5068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44936" h="506898">
                          <a:moveTo>
                            <a:pt x="642221" y="506898"/>
                          </a:moveTo>
                          <a:cubicBezTo>
                            <a:pt x="641644" y="506898"/>
                            <a:pt x="641048" y="506718"/>
                            <a:pt x="640561" y="506321"/>
                          </a:cubicBezTo>
                          <a:lnTo>
                            <a:pt x="1029" y="4845"/>
                          </a:lnTo>
                          <a:cubicBezTo>
                            <a:pt x="-144" y="3925"/>
                            <a:pt x="-342" y="2228"/>
                            <a:pt x="578" y="1037"/>
                          </a:cubicBezTo>
                          <a:cubicBezTo>
                            <a:pt x="1499" y="-136"/>
                            <a:pt x="3195" y="-353"/>
                            <a:pt x="4386" y="586"/>
                          </a:cubicBezTo>
                          <a:lnTo>
                            <a:pt x="643899" y="502044"/>
                          </a:lnTo>
                          <a:cubicBezTo>
                            <a:pt x="645072" y="502964"/>
                            <a:pt x="645289" y="504660"/>
                            <a:pt x="644351" y="505851"/>
                          </a:cubicBezTo>
                          <a:cubicBezTo>
                            <a:pt x="643827" y="506537"/>
                            <a:pt x="643033" y="506898"/>
                            <a:pt x="642221" y="506898"/>
                          </a:cubicBez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  <p:sp>
                  <p:nvSpPr>
                    <p:cNvPr id="47" name="任意多边形: 形状 46">
                      <a:extLst>
                        <a:ext uri="{FF2B5EF4-FFF2-40B4-BE49-F238E27FC236}">
                          <a16:creationId xmlns:a16="http://schemas.microsoft.com/office/drawing/2014/main" id="{6A8A5511-BAC0-929E-DBC5-949B5A1C5B9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29303" y="1658981"/>
                      <a:ext cx="529213" cy="805324"/>
                    </a:xfrm>
                    <a:custGeom>
                      <a:avLst/>
                      <a:gdLst>
                        <a:gd name="connsiteX0" fmla="*/ 529213 w 529213"/>
                        <a:gd name="connsiteY0" fmla="*/ 805324 h 805324"/>
                        <a:gd name="connsiteX1" fmla="*/ 0 w 529213"/>
                        <a:gd name="connsiteY1" fmla="*/ 805324 h 805324"/>
                        <a:gd name="connsiteX2" fmla="*/ 0 w 529213"/>
                        <a:gd name="connsiteY2" fmla="*/ 0 h 805324"/>
                        <a:gd name="connsiteX3" fmla="*/ 529213 w 529213"/>
                        <a:gd name="connsiteY3" fmla="*/ 0 h 805324"/>
                        <a:gd name="connsiteX4" fmla="*/ 529213 w 529213"/>
                        <a:gd name="connsiteY4" fmla="*/ 805324 h 805324"/>
                        <a:gd name="connsiteX5" fmla="*/ 3609 w 529213"/>
                        <a:gd name="connsiteY5" fmla="*/ 801715 h 805324"/>
                        <a:gd name="connsiteX6" fmla="*/ 525604 w 529213"/>
                        <a:gd name="connsiteY6" fmla="*/ 801715 h 805324"/>
                        <a:gd name="connsiteX7" fmla="*/ 525604 w 529213"/>
                        <a:gd name="connsiteY7" fmla="*/ 3609 h 805324"/>
                        <a:gd name="connsiteX8" fmla="*/ 3609 w 529213"/>
                        <a:gd name="connsiteY8" fmla="*/ 3609 h 805324"/>
                        <a:gd name="connsiteX9" fmla="*/ 3609 w 529213"/>
                        <a:gd name="connsiteY9" fmla="*/ 801715 h 805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529213" h="805324">
                          <a:moveTo>
                            <a:pt x="529213" y="805324"/>
                          </a:moveTo>
                          <a:lnTo>
                            <a:pt x="0" y="805324"/>
                          </a:lnTo>
                          <a:lnTo>
                            <a:pt x="0" y="0"/>
                          </a:lnTo>
                          <a:lnTo>
                            <a:pt x="529213" y="0"/>
                          </a:lnTo>
                          <a:lnTo>
                            <a:pt x="529213" y="805324"/>
                          </a:lnTo>
                          <a:close/>
                          <a:moveTo>
                            <a:pt x="3609" y="801715"/>
                          </a:moveTo>
                          <a:lnTo>
                            <a:pt x="525604" y="801715"/>
                          </a:lnTo>
                          <a:lnTo>
                            <a:pt x="525604" y="3609"/>
                          </a:lnTo>
                          <a:lnTo>
                            <a:pt x="3609" y="3609"/>
                          </a:lnTo>
                          <a:lnTo>
                            <a:pt x="3609" y="801715"/>
                          </a:lnTo>
                          <a:close/>
                        </a:path>
                      </a:pathLst>
                    </a:custGeom>
                    <a:grpFill/>
                    <a:ln w="1803" cap="flat">
                      <a:solidFill>
                        <a:schemeClr val="bg1">
                          <a:alpha val="35000"/>
                        </a:schemeClr>
                      </a:solidFill>
                      <a:prstDash val="solid"/>
                      <a:miter/>
                    </a:ln>
                  </p:spPr>
                  <p:txBody>
                    <a:bodyPr rtlCol="0" anchor="ctr">
                      <a:noAutofit/>
                    </a:bodyPr>
                    <a:lstStyle/>
                    <a:p>
                      <a:endParaRPr lang="zh-CN" altLang="en-US"/>
                    </a:p>
                  </p:txBody>
                </p:sp>
              </p:grpSp>
            </p:grpSp>
            <p:sp>
              <p:nvSpPr>
                <p:cNvPr id="85" name="任意多边形: 形状 84">
                  <a:extLst>
                    <a:ext uri="{FF2B5EF4-FFF2-40B4-BE49-F238E27FC236}">
                      <a16:creationId xmlns:a16="http://schemas.microsoft.com/office/drawing/2014/main" id="{5DD37338-D84E-767B-FF69-CD77405D038B}"/>
                    </a:ext>
                  </a:extLst>
                </p:cNvPr>
                <p:cNvSpPr/>
                <p:nvPr/>
              </p:nvSpPr>
              <p:spPr>
                <a:xfrm rot="18000000">
                  <a:off x="3543498" y="2392572"/>
                  <a:ext cx="451548" cy="246206"/>
                </a:xfrm>
                <a:custGeom>
                  <a:avLst/>
                  <a:gdLst>
                    <a:gd name="connsiteX0" fmla="*/ 7820910 w 10800000"/>
                    <a:gd name="connsiteY0" fmla="*/ 982170 h 2014019"/>
                    <a:gd name="connsiteX1" fmla="*/ 5400000 w 10800000"/>
                    <a:gd name="connsiteY1" fmla="*/ 0 h 2014019"/>
                    <a:gd name="connsiteX2" fmla="*/ 2979090 w 10800000"/>
                    <a:gd name="connsiteY2" fmla="*/ 982170 h 2014019"/>
                    <a:gd name="connsiteX3" fmla="*/ 0 w 10800000"/>
                    <a:gd name="connsiteY3" fmla="*/ 1007010 h 2014019"/>
                    <a:gd name="connsiteX4" fmla="*/ 2979090 w 10800000"/>
                    <a:gd name="connsiteY4" fmla="*/ 1031850 h 2014019"/>
                    <a:gd name="connsiteX5" fmla="*/ 5400000 w 10800000"/>
                    <a:gd name="connsiteY5" fmla="*/ 2014020 h 2014019"/>
                    <a:gd name="connsiteX6" fmla="*/ 7820910 w 10800000"/>
                    <a:gd name="connsiteY6" fmla="*/ 1031850 h 2014019"/>
                    <a:gd name="connsiteX7" fmla="*/ 10800000 w 10800000"/>
                    <a:gd name="connsiteY7" fmla="*/ 1007010 h 2014019"/>
                    <a:gd name="connsiteX8" fmla="*/ 7820910 w 10800000"/>
                    <a:gd name="connsiteY8" fmla="*/ 982170 h 2014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0000" h="2014019">
                      <a:moveTo>
                        <a:pt x="7820910" y="982170"/>
                      </a:moveTo>
                      <a:cubicBezTo>
                        <a:pt x="6702300" y="947250"/>
                        <a:pt x="5400000" y="713970"/>
                        <a:pt x="5400000" y="0"/>
                      </a:cubicBezTo>
                      <a:cubicBezTo>
                        <a:pt x="5400000" y="713970"/>
                        <a:pt x="4097700" y="947250"/>
                        <a:pt x="2979090" y="982170"/>
                      </a:cubicBezTo>
                      <a:cubicBezTo>
                        <a:pt x="2234610" y="1005390"/>
                        <a:pt x="0" y="1007010"/>
                        <a:pt x="0" y="1007010"/>
                      </a:cubicBezTo>
                      <a:cubicBezTo>
                        <a:pt x="0" y="1007010"/>
                        <a:pt x="2234610" y="1008630"/>
                        <a:pt x="2979090" y="1031850"/>
                      </a:cubicBezTo>
                      <a:cubicBezTo>
                        <a:pt x="4097700" y="1066680"/>
                        <a:pt x="5400000" y="1300050"/>
                        <a:pt x="5400000" y="2014020"/>
                      </a:cubicBezTo>
                      <a:cubicBezTo>
                        <a:pt x="5400000" y="1300050"/>
                        <a:pt x="6702300" y="1066770"/>
                        <a:pt x="7820910" y="1031850"/>
                      </a:cubicBezTo>
                      <a:cubicBezTo>
                        <a:pt x="8565300" y="1008630"/>
                        <a:pt x="10800000" y="1007010"/>
                        <a:pt x="10800000" y="1007010"/>
                      </a:cubicBezTo>
                      <a:cubicBezTo>
                        <a:pt x="10800000" y="1007010"/>
                        <a:pt x="8565390" y="1005390"/>
                        <a:pt x="7820910" y="9821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8993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/>
                </a:p>
              </p:txBody>
            </p:sp>
            <p:sp>
              <p:nvSpPr>
                <p:cNvPr id="86" name="任意多边形: 形状 85">
                  <a:extLst>
                    <a:ext uri="{FF2B5EF4-FFF2-40B4-BE49-F238E27FC236}">
                      <a16:creationId xmlns:a16="http://schemas.microsoft.com/office/drawing/2014/main" id="{6DB87029-3439-3E6D-E758-165503C91C0D}"/>
                    </a:ext>
                  </a:extLst>
                </p:cNvPr>
                <p:cNvSpPr/>
                <p:nvPr/>
              </p:nvSpPr>
              <p:spPr>
                <a:xfrm rot="14400000">
                  <a:off x="1319062" y="3013760"/>
                  <a:ext cx="451548" cy="246206"/>
                </a:xfrm>
                <a:custGeom>
                  <a:avLst/>
                  <a:gdLst>
                    <a:gd name="connsiteX0" fmla="*/ 7820910 w 10800000"/>
                    <a:gd name="connsiteY0" fmla="*/ 982170 h 2014019"/>
                    <a:gd name="connsiteX1" fmla="*/ 5400000 w 10800000"/>
                    <a:gd name="connsiteY1" fmla="*/ 0 h 2014019"/>
                    <a:gd name="connsiteX2" fmla="*/ 2979090 w 10800000"/>
                    <a:gd name="connsiteY2" fmla="*/ 982170 h 2014019"/>
                    <a:gd name="connsiteX3" fmla="*/ 0 w 10800000"/>
                    <a:gd name="connsiteY3" fmla="*/ 1007010 h 2014019"/>
                    <a:gd name="connsiteX4" fmla="*/ 2979090 w 10800000"/>
                    <a:gd name="connsiteY4" fmla="*/ 1031850 h 2014019"/>
                    <a:gd name="connsiteX5" fmla="*/ 5400000 w 10800000"/>
                    <a:gd name="connsiteY5" fmla="*/ 2014020 h 2014019"/>
                    <a:gd name="connsiteX6" fmla="*/ 7820910 w 10800000"/>
                    <a:gd name="connsiteY6" fmla="*/ 1031850 h 2014019"/>
                    <a:gd name="connsiteX7" fmla="*/ 10800000 w 10800000"/>
                    <a:gd name="connsiteY7" fmla="*/ 1007010 h 2014019"/>
                    <a:gd name="connsiteX8" fmla="*/ 7820910 w 10800000"/>
                    <a:gd name="connsiteY8" fmla="*/ 982170 h 2014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800000" h="2014019">
                      <a:moveTo>
                        <a:pt x="7820910" y="982170"/>
                      </a:moveTo>
                      <a:cubicBezTo>
                        <a:pt x="6702300" y="947250"/>
                        <a:pt x="5400000" y="713970"/>
                        <a:pt x="5400000" y="0"/>
                      </a:cubicBezTo>
                      <a:cubicBezTo>
                        <a:pt x="5400000" y="713970"/>
                        <a:pt x="4097700" y="947250"/>
                        <a:pt x="2979090" y="982170"/>
                      </a:cubicBezTo>
                      <a:cubicBezTo>
                        <a:pt x="2234610" y="1005390"/>
                        <a:pt x="0" y="1007010"/>
                        <a:pt x="0" y="1007010"/>
                      </a:cubicBezTo>
                      <a:cubicBezTo>
                        <a:pt x="0" y="1007010"/>
                        <a:pt x="2234610" y="1008630"/>
                        <a:pt x="2979090" y="1031850"/>
                      </a:cubicBezTo>
                      <a:cubicBezTo>
                        <a:pt x="4097700" y="1066680"/>
                        <a:pt x="5400000" y="1300050"/>
                        <a:pt x="5400000" y="2014020"/>
                      </a:cubicBezTo>
                      <a:cubicBezTo>
                        <a:pt x="5400000" y="1300050"/>
                        <a:pt x="6702300" y="1066770"/>
                        <a:pt x="7820910" y="1031850"/>
                      </a:cubicBezTo>
                      <a:cubicBezTo>
                        <a:pt x="8565300" y="1008630"/>
                        <a:pt x="10800000" y="1007010"/>
                        <a:pt x="10800000" y="1007010"/>
                      </a:cubicBezTo>
                      <a:cubicBezTo>
                        <a:pt x="10800000" y="1007010"/>
                        <a:pt x="8565390" y="1005390"/>
                        <a:pt x="7820910" y="98217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8993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zh-CN" altLang="en-US" dirty="0"/>
                </a:p>
              </p:txBody>
            </p:sp>
          </p:grpSp>
        </p:grp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FDB821E-0600-5F1E-3C25-85AD3641B343}"/>
                </a:ext>
              </a:extLst>
            </p:cNvPr>
            <p:cNvSpPr/>
            <p:nvPr/>
          </p:nvSpPr>
          <p:spPr>
            <a:xfrm>
              <a:off x="2491244" y="2086713"/>
              <a:ext cx="1521956" cy="3326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9886F55F-3EEF-A35E-40D5-475E4BDB8A69}"/>
              </a:ext>
            </a:extLst>
          </p:cNvPr>
          <p:cNvSpPr txBox="1"/>
          <p:nvPr/>
        </p:nvSpPr>
        <p:spPr>
          <a:xfrm>
            <a:off x="2446553" y="2078089"/>
            <a:ext cx="1611339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OFFICIATING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61AD6C2-2BA6-BA37-58E6-E811EA91B07A}"/>
              </a:ext>
            </a:extLst>
          </p:cNvPr>
          <p:cNvSpPr txBox="1"/>
          <p:nvPr/>
        </p:nvSpPr>
        <p:spPr>
          <a:xfrm>
            <a:off x="849967" y="832568"/>
            <a:ext cx="182614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活动小组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C3B23C0-5F85-DCED-4754-6C4FC2613B1C}"/>
              </a:ext>
            </a:extLst>
          </p:cNvPr>
          <p:cNvSpPr txBox="1"/>
          <p:nvPr/>
        </p:nvSpPr>
        <p:spPr>
          <a:xfrm>
            <a:off x="1075472" y="2037917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主持司仪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79A3A48-2AED-973A-2D52-2127079B683D}"/>
              </a:ext>
            </a:extLst>
          </p:cNvPr>
          <p:cNvSpPr txBox="1"/>
          <p:nvPr/>
        </p:nvSpPr>
        <p:spPr>
          <a:xfrm>
            <a:off x="1264126" y="5097555"/>
            <a:ext cx="80021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王小二</a:t>
            </a: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C4515691-0004-59D8-BA02-75A26001E78D}"/>
              </a:ext>
            </a:extLst>
          </p:cNvPr>
          <p:cNvCxnSpPr>
            <a:cxnSpLocks/>
          </p:cNvCxnSpPr>
          <p:nvPr/>
        </p:nvCxnSpPr>
        <p:spPr>
          <a:xfrm flipH="1">
            <a:off x="2123751" y="5157189"/>
            <a:ext cx="62254" cy="20359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60ECFEC9-3011-B499-A289-4E60073B053D}"/>
              </a:ext>
            </a:extLst>
          </p:cNvPr>
          <p:cNvSpPr txBox="1"/>
          <p:nvPr/>
        </p:nvSpPr>
        <p:spPr>
          <a:xfrm>
            <a:off x="2257125" y="5089710"/>
            <a:ext cx="1616375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真男人从不回头</a:t>
            </a:r>
          </a:p>
        </p:txBody>
      </p:sp>
      <p:pic>
        <p:nvPicPr>
          <p:cNvPr id="84" name="图片 83" descr="穿白色衣服的小孩&#10;&#10;描述已自动生成">
            <a:extLst>
              <a:ext uri="{FF2B5EF4-FFF2-40B4-BE49-F238E27FC236}">
                <a16:creationId xmlns:a16="http://schemas.microsoft.com/office/drawing/2014/main" id="{D6611F5C-F3ED-BBD9-4E3B-3193B17C1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48"/>
          <a:stretch/>
        </p:blipFill>
        <p:spPr>
          <a:xfrm>
            <a:off x="1333377" y="2255969"/>
            <a:ext cx="3086686" cy="2672075"/>
          </a:xfrm>
          <a:prstGeom prst="rect">
            <a:avLst/>
          </a:prstGeom>
        </p:spPr>
      </p:pic>
      <p:sp>
        <p:nvSpPr>
          <p:cNvPr id="90" name="文本框 89">
            <a:extLst>
              <a:ext uri="{FF2B5EF4-FFF2-40B4-BE49-F238E27FC236}">
                <a16:creationId xmlns:a16="http://schemas.microsoft.com/office/drawing/2014/main" id="{55CAB549-BF1F-8C1B-E819-3D11C364D5AD}"/>
              </a:ext>
            </a:extLst>
          </p:cNvPr>
          <p:cNvSpPr txBox="1"/>
          <p:nvPr/>
        </p:nvSpPr>
        <p:spPr>
          <a:xfrm>
            <a:off x="4607703" y="2037917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活动组织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AAD45772-F671-9ADF-C830-649ABBE59DBF}"/>
              </a:ext>
            </a:extLst>
          </p:cNvPr>
          <p:cNvSpPr txBox="1"/>
          <p:nvPr/>
        </p:nvSpPr>
        <p:spPr>
          <a:xfrm>
            <a:off x="4796357" y="5097555"/>
            <a:ext cx="80021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王小三</a:t>
            </a:r>
          </a:p>
        </p:txBody>
      </p: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E5DD05C4-20FE-3095-F721-CDA1C31E28CA}"/>
              </a:ext>
            </a:extLst>
          </p:cNvPr>
          <p:cNvCxnSpPr>
            <a:cxnSpLocks/>
          </p:cNvCxnSpPr>
          <p:nvPr/>
        </p:nvCxnSpPr>
        <p:spPr>
          <a:xfrm flipH="1">
            <a:off x="5655982" y="5157189"/>
            <a:ext cx="62254" cy="20359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文本框 94">
            <a:extLst>
              <a:ext uri="{FF2B5EF4-FFF2-40B4-BE49-F238E27FC236}">
                <a16:creationId xmlns:a16="http://schemas.microsoft.com/office/drawing/2014/main" id="{E1E504BF-7013-C68B-DFFC-15F9749D9916}"/>
              </a:ext>
            </a:extLst>
          </p:cNvPr>
          <p:cNvSpPr txBox="1"/>
          <p:nvPr/>
        </p:nvSpPr>
        <p:spPr>
          <a:xfrm>
            <a:off x="5789356" y="5089710"/>
            <a:ext cx="1616375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真男人从不回头</a:t>
            </a:r>
          </a:p>
        </p:txBody>
      </p:sp>
      <p:pic>
        <p:nvPicPr>
          <p:cNvPr id="161" name="图片 160" descr="人穿着衬衫&#10;&#10;描述已自动生成">
            <a:extLst>
              <a:ext uri="{FF2B5EF4-FFF2-40B4-BE49-F238E27FC236}">
                <a16:creationId xmlns:a16="http://schemas.microsoft.com/office/drawing/2014/main" id="{31BA6516-F238-02F6-5847-8259F08B8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39"/>
          <a:stretch/>
        </p:blipFill>
        <p:spPr>
          <a:xfrm>
            <a:off x="4993003" y="2272958"/>
            <a:ext cx="2447988" cy="2655086"/>
          </a:xfrm>
          <a:prstGeom prst="rect">
            <a:avLst/>
          </a:prstGeom>
        </p:spPr>
      </p:pic>
      <p:sp>
        <p:nvSpPr>
          <p:cNvPr id="126" name="文本框 125">
            <a:extLst>
              <a:ext uri="{FF2B5EF4-FFF2-40B4-BE49-F238E27FC236}">
                <a16:creationId xmlns:a16="http://schemas.microsoft.com/office/drawing/2014/main" id="{559F70C6-614D-9803-94E4-556B0AB53489}"/>
              </a:ext>
            </a:extLst>
          </p:cNvPr>
          <p:cNvSpPr txBox="1"/>
          <p:nvPr/>
        </p:nvSpPr>
        <p:spPr>
          <a:xfrm>
            <a:off x="8082046" y="2037917"/>
            <a:ext cx="1415772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抽奖设置</a:t>
            </a:r>
          </a:p>
        </p:txBody>
      </p:sp>
      <p:sp>
        <p:nvSpPr>
          <p:cNvPr id="129" name="文本框 128">
            <a:extLst>
              <a:ext uri="{FF2B5EF4-FFF2-40B4-BE49-F238E27FC236}">
                <a16:creationId xmlns:a16="http://schemas.microsoft.com/office/drawing/2014/main" id="{1AEFD287-BA16-20FA-F652-A1215E43E3FA}"/>
              </a:ext>
            </a:extLst>
          </p:cNvPr>
          <p:cNvSpPr txBox="1"/>
          <p:nvPr/>
        </p:nvSpPr>
        <p:spPr>
          <a:xfrm>
            <a:off x="8270700" y="5097555"/>
            <a:ext cx="800219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1600" dirty="0">
                <a:solidFill>
                  <a:schemeClr val="accent1"/>
                </a:solidFill>
              </a:rPr>
              <a:t>王小四</a:t>
            </a:r>
          </a:p>
        </p:txBody>
      </p:sp>
      <p:cxnSp>
        <p:nvCxnSpPr>
          <p:cNvPr id="130" name="直接连接符 129">
            <a:extLst>
              <a:ext uri="{FF2B5EF4-FFF2-40B4-BE49-F238E27FC236}">
                <a16:creationId xmlns:a16="http://schemas.microsoft.com/office/drawing/2014/main" id="{CA4AC3C9-5C7F-34DE-7B2B-E1036F8EA44D}"/>
              </a:ext>
            </a:extLst>
          </p:cNvPr>
          <p:cNvCxnSpPr>
            <a:cxnSpLocks/>
          </p:cNvCxnSpPr>
          <p:nvPr/>
        </p:nvCxnSpPr>
        <p:spPr>
          <a:xfrm flipH="1">
            <a:off x="9130325" y="5157189"/>
            <a:ext cx="62254" cy="203596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文本框 130">
            <a:extLst>
              <a:ext uri="{FF2B5EF4-FFF2-40B4-BE49-F238E27FC236}">
                <a16:creationId xmlns:a16="http://schemas.microsoft.com/office/drawing/2014/main" id="{26DD01A9-2AB4-7C61-1CF5-C8F952E2CFA7}"/>
              </a:ext>
            </a:extLst>
          </p:cNvPr>
          <p:cNvSpPr txBox="1"/>
          <p:nvPr/>
        </p:nvSpPr>
        <p:spPr>
          <a:xfrm>
            <a:off x="9263699" y="5089710"/>
            <a:ext cx="1616375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真男人从不回头</a:t>
            </a:r>
          </a:p>
        </p:txBody>
      </p:sp>
      <p:pic>
        <p:nvPicPr>
          <p:cNvPr id="164" name="图片 163" descr="穿白色衣服的小孩&#10;&#10;描述已自动生成">
            <a:extLst>
              <a:ext uri="{FF2B5EF4-FFF2-40B4-BE49-F238E27FC236}">
                <a16:creationId xmlns:a16="http://schemas.microsoft.com/office/drawing/2014/main" id="{830A60E2-D4A0-28D1-2F58-78D1E42296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61"/>
          <a:stretch/>
        </p:blipFill>
        <p:spPr>
          <a:xfrm>
            <a:off x="8382037" y="2198441"/>
            <a:ext cx="2540756" cy="2729603"/>
          </a:xfrm>
          <a:prstGeom prst="rect">
            <a:avLst/>
          </a:prstGeom>
        </p:spPr>
      </p:pic>
      <p:sp>
        <p:nvSpPr>
          <p:cNvPr id="123" name="文本框 122">
            <a:extLst>
              <a:ext uri="{FF2B5EF4-FFF2-40B4-BE49-F238E27FC236}">
                <a16:creationId xmlns:a16="http://schemas.microsoft.com/office/drawing/2014/main" id="{782F6F23-A2F1-FA60-A347-20402AA452E9}"/>
              </a:ext>
            </a:extLst>
          </p:cNvPr>
          <p:cNvSpPr txBox="1"/>
          <p:nvPr/>
        </p:nvSpPr>
        <p:spPr>
          <a:xfrm>
            <a:off x="3291864" y="82357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3413337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组合 60">
            <a:extLst>
              <a:ext uri="{FF2B5EF4-FFF2-40B4-BE49-F238E27FC236}">
                <a16:creationId xmlns:a16="http://schemas.microsoft.com/office/drawing/2014/main" id="{F7B01ECA-37E7-4925-ADE1-8F543D693EFF}"/>
              </a:ext>
            </a:extLst>
          </p:cNvPr>
          <p:cNvGrpSpPr/>
          <p:nvPr/>
        </p:nvGrpSpPr>
        <p:grpSpPr>
          <a:xfrm>
            <a:off x="1431655" y="1853966"/>
            <a:ext cx="4516120" cy="1886673"/>
            <a:chOff x="1562233" y="1848378"/>
            <a:chExt cx="4516120" cy="1886673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30B1ACDD-A05C-4634-1102-7B621FCDA6F3}"/>
                </a:ext>
              </a:extLst>
            </p:cNvPr>
            <p:cNvSpPr/>
            <p:nvPr/>
          </p:nvSpPr>
          <p:spPr>
            <a:xfrm>
              <a:off x="1562233" y="1848378"/>
              <a:ext cx="4516120" cy="18866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EB8EEFF-B684-C756-9F88-B8FA2E39AA62}"/>
                </a:ext>
              </a:extLst>
            </p:cNvPr>
            <p:cNvSpPr/>
            <p:nvPr/>
          </p:nvSpPr>
          <p:spPr>
            <a:xfrm>
              <a:off x="1562233" y="1848379"/>
              <a:ext cx="4516120" cy="612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733E9DD-45D9-0579-947B-E4CE686652B3}"/>
                </a:ext>
              </a:extLst>
            </p:cNvPr>
            <p:cNvSpPr/>
            <p:nvPr/>
          </p:nvSpPr>
          <p:spPr>
            <a:xfrm>
              <a:off x="1562233" y="2461261"/>
              <a:ext cx="4516120" cy="476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44" name="直接连接符 43">
              <a:extLst>
                <a:ext uri="{FF2B5EF4-FFF2-40B4-BE49-F238E27FC236}">
                  <a16:creationId xmlns:a16="http://schemas.microsoft.com/office/drawing/2014/main" id="{A9268EDB-F16E-2A6C-8D03-9CD5A04EA7A7}"/>
                </a:ext>
              </a:extLst>
            </p:cNvPr>
            <p:cNvCxnSpPr/>
            <p:nvPr/>
          </p:nvCxnSpPr>
          <p:spPr>
            <a:xfrm>
              <a:off x="1658112" y="1895856"/>
              <a:ext cx="43159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>
              <a:extLst>
                <a:ext uri="{FF2B5EF4-FFF2-40B4-BE49-F238E27FC236}">
                  <a16:creationId xmlns:a16="http://schemas.microsoft.com/office/drawing/2014/main" id="{C28375E8-25C4-FCFF-079E-A19553862419}"/>
                </a:ext>
              </a:extLst>
            </p:cNvPr>
            <p:cNvCxnSpPr/>
            <p:nvPr/>
          </p:nvCxnSpPr>
          <p:spPr>
            <a:xfrm>
              <a:off x="1658112" y="2418360"/>
              <a:ext cx="43159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组合 45">
              <a:extLst>
                <a:ext uri="{FF2B5EF4-FFF2-40B4-BE49-F238E27FC236}">
                  <a16:creationId xmlns:a16="http://schemas.microsoft.com/office/drawing/2014/main" id="{CB2BF977-516C-614F-8148-2352183BFB9C}"/>
                </a:ext>
              </a:extLst>
            </p:cNvPr>
            <p:cNvGrpSpPr/>
            <p:nvPr/>
          </p:nvGrpSpPr>
          <p:grpSpPr>
            <a:xfrm>
              <a:off x="4702120" y="2013811"/>
              <a:ext cx="856018" cy="314970"/>
              <a:chOff x="4852920" y="2053426"/>
              <a:chExt cx="685092" cy="252078"/>
            </a:xfrm>
            <a:solidFill>
              <a:schemeClr val="tx1"/>
            </a:solidFill>
          </p:grpSpPr>
          <p:sp>
            <p:nvSpPr>
              <p:cNvPr id="36" name="任意多边形: 形状 35">
                <a:extLst>
                  <a:ext uri="{FF2B5EF4-FFF2-40B4-BE49-F238E27FC236}">
                    <a16:creationId xmlns:a16="http://schemas.microsoft.com/office/drawing/2014/main" id="{B7BEEAB1-FA4B-7C99-DA55-CE015D556636}"/>
                  </a:ext>
                </a:extLst>
              </p:cNvPr>
              <p:cNvSpPr/>
              <p:nvPr/>
            </p:nvSpPr>
            <p:spPr>
              <a:xfrm>
                <a:off x="4852920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任意多边形: 形状 38">
                <a:extLst>
                  <a:ext uri="{FF2B5EF4-FFF2-40B4-BE49-F238E27FC236}">
                    <a16:creationId xmlns:a16="http://schemas.microsoft.com/office/drawing/2014/main" id="{DF9045E1-94A4-85C8-6E0B-884FAAA4F526}"/>
                  </a:ext>
                </a:extLst>
              </p:cNvPr>
              <p:cNvSpPr/>
              <p:nvPr/>
            </p:nvSpPr>
            <p:spPr>
              <a:xfrm>
                <a:off x="4993067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任意多边形: 形状 39">
                <a:extLst>
                  <a:ext uri="{FF2B5EF4-FFF2-40B4-BE49-F238E27FC236}">
                    <a16:creationId xmlns:a16="http://schemas.microsoft.com/office/drawing/2014/main" id="{625A5301-C965-DE46-1243-878306759B95}"/>
                  </a:ext>
                </a:extLst>
              </p:cNvPr>
              <p:cNvSpPr/>
              <p:nvPr/>
            </p:nvSpPr>
            <p:spPr>
              <a:xfrm>
                <a:off x="5133214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任意多边形: 形状 40">
                <a:extLst>
                  <a:ext uri="{FF2B5EF4-FFF2-40B4-BE49-F238E27FC236}">
                    <a16:creationId xmlns:a16="http://schemas.microsoft.com/office/drawing/2014/main" id="{EB88BE88-45A0-3B2B-A676-5C7CD4116E4A}"/>
                  </a:ext>
                </a:extLst>
              </p:cNvPr>
              <p:cNvSpPr/>
              <p:nvPr/>
            </p:nvSpPr>
            <p:spPr>
              <a:xfrm>
                <a:off x="5273361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任意多边形: 形状 41">
                <a:extLst>
                  <a:ext uri="{FF2B5EF4-FFF2-40B4-BE49-F238E27FC236}">
                    <a16:creationId xmlns:a16="http://schemas.microsoft.com/office/drawing/2014/main" id="{630455C3-67D2-1C48-F10F-65445BB0C9CC}"/>
                  </a:ext>
                </a:extLst>
              </p:cNvPr>
              <p:cNvSpPr/>
              <p:nvPr/>
            </p:nvSpPr>
            <p:spPr>
              <a:xfrm>
                <a:off x="5413508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F1446C19-A858-9153-80B2-01842BD5CCE6}"/>
              </a:ext>
            </a:extLst>
          </p:cNvPr>
          <p:cNvGrpSpPr/>
          <p:nvPr/>
        </p:nvGrpSpPr>
        <p:grpSpPr>
          <a:xfrm>
            <a:off x="6351383" y="1853966"/>
            <a:ext cx="4516120" cy="1886673"/>
            <a:chOff x="1562233" y="1848378"/>
            <a:chExt cx="4516120" cy="1886673"/>
          </a:xfrm>
        </p:grpSpPr>
        <p:sp>
          <p:nvSpPr>
            <p:cNvPr id="63" name="矩形 62">
              <a:extLst>
                <a:ext uri="{FF2B5EF4-FFF2-40B4-BE49-F238E27FC236}">
                  <a16:creationId xmlns:a16="http://schemas.microsoft.com/office/drawing/2014/main" id="{283B9FED-9A3D-6DAB-BE29-FFDDC31C7AD3}"/>
                </a:ext>
              </a:extLst>
            </p:cNvPr>
            <p:cNvSpPr/>
            <p:nvPr/>
          </p:nvSpPr>
          <p:spPr>
            <a:xfrm>
              <a:off x="1562233" y="1848378"/>
              <a:ext cx="4516120" cy="18866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4" name="矩形 63">
              <a:extLst>
                <a:ext uri="{FF2B5EF4-FFF2-40B4-BE49-F238E27FC236}">
                  <a16:creationId xmlns:a16="http://schemas.microsoft.com/office/drawing/2014/main" id="{6EF8B5BF-7EC0-D6E3-ED07-DD65FB3D2D24}"/>
                </a:ext>
              </a:extLst>
            </p:cNvPr>
            <p:cNvSpPr/>
            <p:nvPr/>
          </p:nvSpPr>
          <p:spPr>
            <a:xfrm>
              <a:off x="1562233" y="1848379"/>
              <a:ext cx="4516120" cy="612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5" name="矩形 64">
              <a:extLst>
                <a:ext uri="{FF2B5EF4-FFF2-40B4-BE49-F238E27FC236}">
                  <a16:creationId xmlns:a16="http://schemas.microsoft.com/office/drawing/2014/main" id="{5967C49F-ACB2-F462-059C-B0DFDC49F8D5}"/>
                </a:ext>
              </a:extLst>
            </p:cNvPr>
            <p:cNvSpPr/>
            <p:nvPr/>
          </p:nvSpPr>
          <p:spPr>
            <a:xfrm>
              <a:off x="1562233" y="2461261"/>
              <a:ext cx="4516120" cy="476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66" name="直接连接符 65">
              <a:extLst>
                <a:ext uri="{FF2B5EF4-FFF2-40B4-BE49-F238E27FC236}">
                  <a16:creationId xmlns:a16="http://schemas.microsoft.com/office/drawing/2014/main" id="{CA4FD8DB-5806-7E48-D263-795CBBC12F1E}"/>
                </a:ext>
              </a:extLst>
            </p:cNvPr>
            <p:cNvCxnSpPr/>
            <p:nvPr/>
          </p:nvCxnSpPr>
          <p:spPr>
            <a:xfrm>
              <a:off x="1658112" y="1895856"/>
              <a:ext cx="43159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DD1F4446-5D54-A7A4-024B-323264B766C2}"/>
                </a:ext>
              </a:extLst>
            </p:cNvPr>
            <p:cNvCxnSpPr/>
            <p:nvPr/>
          </p:nvCxnSpPr>
          <p:spPr>
            <a:xfrm>
              <a:off x="1658112" y="2418360"/>
              <a:ext cx="43159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797F280B-EA9A-1D01-D8C7-8D826D4D99E4}"/>
                </a:ext>
              </a:extLst>
            </p:cNvPr>
            <p:cNvGrpSpPr/>
            <p:nvPr/>
          </p:nvGrpSpPr>
          <p:grpSpPr>
            <a:xfrm>
              <a:off x="4702120" y="2013811"/>
              <a:ext cx="856018" cy="314970"/>
              <a:chOff x="4852920" y="2053426"/>
              <a:chExt cx="685092" cy="252078"/>
            </a:xfrm>
            <a:solidFill>
              <a:schemeClr val="tx1"/>
            </a:solidFill>
          </p:grpSpPr>
          <p:sp>
            <p:nvSpPr>
              <p:cNvPr id="69" name="任意多边形: 形状 68">
                <a:extLst>
                  <a:ext uri="{FF2B5EF4-FFF2-40B4-BE49-F238E27FC236}">
                    <a16:creationId xmlns:a16="http://schemas.microsoft.com/office/drawing/2014/main" id="{7AD11EBD-6A56-3361-5E4B-3D266CFE358B}"/>
                  </a:ext>
                </a:extLst>
              </p:cNvPr>
              <p:cNvSpPr/>
              <p:nvPr/>
            </p:nvSpPr>
            <p:spPr>
              <a:xfrm>
                <a:off x="4852920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0" name="任意多边形: 形状 69">
                <a:extLst>
                  <a:ext uri="{FF2B5EF4-FFF2-40B4-BE49-F238E27FC236}">
                    <a16:creationId xmlns:a16="http://schemas.microsoft.com/office/drawing/2014/main" id="{508D034E-C0DA-A260-1E33-141809096B41}"/>
                  </a:ext>
                </a:extLst>
              </p:cNvPr>
              <p:cNvSpPr/>
              <p:nvPr/>
            </p:nvSpPr>
            <p:spPr>
              <a:xfrm>
                <a:off x="4993067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任意多边形: 形状 70">
                <a:extLst>
                  <a:ext uri="{FF2B5EF4-FFF2-40B4-BE49-F238E27FC236}">
                    <a16:creationId xmlns:a16="http://schemas.microsoft.com/office/drawing/2014/main" id="{CD7937A2-DB51-6B77-142C-B14030336C81}"/>
                  </a:ext>
                </a:extLst>
              </p:cNvPr>
              <p:cNvSpPr/>
              <p:nvPr/>
            </p:nvSpPr>
            <p:spPr>
              <a:xfrm>
                <a:off x="5133214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2" name="任意多边形: 形状 71">
                <a:extLst>
                  <a:ext uri="{FF2B5EF4-FFF2-40B4-BE49-F238E27FC236}">
                    <a16:creationId xmlns:a16="http://schemas.microsoft.com/office/drawing/2014/main" id="{29E16096-7837-80DD-7EA2-AD00EB47E5FC}"/>
                  </a:ext>
                </a:extLst>
              </p:cNvPr>
              <p:cNvSpPr/>
              <p:nvPr/>
            </p:nvSpPr>
            <p:spPr>
              <a:xfrm>
                <a:off x="5273361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41F0C0BF-98AA-CB1F-A37D-54DEFC418540}"/>
                  </a:ext>
                </a:extLst>
              </p:cNvPr>
              <p:cNvSpPr/>
              <p:nvPr/>
            </p:nvSpPr>
            <p:spPr>
              <a:xfrm>
                <a:off x="5413508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93CF1DE0-ADFB-0E9E-0744-9B4D361945EC}"/>
              </a:ext>
            </a:extLst>
          </p:cNvPr>
          <p:cNvGrpSpPr/>
          <p:nvPr/>
        </p:nvGrpSpPr>
        <p:grpSpPr>
          <a:xfrm>
            <a:off x="1431655" y="3924883"/>
            <a:ext cx="4516120" cy="1886673"/>
            <a:chOff x="1562233" y="1848378"/>
            <a:chExt cx="4516120" cy="1886673"/>
          </a:xfrm>
        </p:grpSpPr>
        <p:sp>
          <p:nvSpPr>
            <p:cNvPr id="75" name="矩形 74">
              <a:extLst>
                <a:ext uri="{FF2B5EF4-FFF2-40B4-BE49-F238E27FC236}">
                  <a16:creationId xmlns:a16="http://schemas.microsoft.com/office/drawing/2014/main" id="{194B7293-5C61-355D-AF19-81E13F00D3FE}"/>
                </a:ext>
              </a:extLst>
            </p:cNvPr>
            <p:cNvSpPr/>
            <p:nvPr/>
          </p:nvSpPr>
          <p:spPr>
            <a:xfrm>
              <a:off x="1562233" y="1848378"/>
              <a:ext cx="4516120" cy="18866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6" name="矩形 75">
              <a:extLst>
                <a:ext uri="{FF2B5EF4-FFF2-40B4-BE49-F238E27FC236}">
                  <a16:creationId xmlns:a16="http://schemas.microsoft.com/office/drawing/2014/main" id="{DB668212-3D23-39E9-110B-348EC04EB94E}"/>
                </a:ext>
              </a:extLst>
            </p:cNvPr>
            <p:cNvSpPr/>
            <p:nvPr/>
          </p:nvSpPr>
          <p:spPr>
            <a:xfrm>
              <a:off x="1562233" y="1848379"/>
              <a:ext cx="4516120" cy="612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7" name="矩形 76">
              <a:extLst>
                <a:ext uri="{FF2B5EF4-FFF2-40B4-BE49-F238E27FC236}">
                  <a16:creationId xmlns:a16="http://schemas.microsoft.com/office/drawing/2014/main" id="{2A0B97E7-B034-B010-1E44-4CC25CB946A0}"/>
                </a:ext>
              </a:extLst>
            </p:cNvPr>
            <p:cNvSpPr/>
            <p:nvPr/>
          </p:nvSpPr>
          <p:spPr>
            <a:xfrm>
              <a:off x="1562233" y="2461261"/>
              <a:ext cx="4516120" cy="476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78" name="直接连接符 77">
              <a:extLst>
                <a:ext uri="{FF2B5EF4-FFF2-40B4-BE49-F238E27FC236}">
                  <a16:creationId xmlns:a16="http://schemas.microsoft.com/office/drawing/2014/main" id="{61CFFD92-C45B-D81E-DB31-DE26C423B935}"/>
                </a:ext>
              </a:extLst>
            </p:cNvPr>
            <p:cNvCxnSpPr/>
            <p:nvPr/>
          </p:nvCxnSpPr>
          <p:spPr>
            <a:xfrm>
              <a:off x="1658112" y="1895856"/>
              <a:ext cx="43159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001F58A3-820A-A684-DFCA-4C9136B21E8C}"/>
                </a:ext>
              </a:extLst>
            </p:cNvPr>
            <p:cNvCxnSpPr/>
            <p:nvPr/>
          </p:nvCxnSpPr>
          <p:spPr>
            <a:xfrm>
              <a:off x="1658112" y="2418360"/>
              <a:ext cx="43159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组合 79">
              <a:extLst>
                <a:ext uri="{FF2B5EF4-FFF2-40B4-BE49-F238E27FC236}">
                  <a16:creationId xmlns:a16="http://schemas.microsoft.com/office/drawing/2014/main" id="{A999A8FA-2EB6-3A56-6DC0-B7055ACF4FB7}"/>
                </a:ext>
              </a:extLst>
            </p:cNvPr>
            <p:cNvGrpSpPr/>
            <p:nvPr/>
          </p:nvGrpSpPr>
          <p:grpSpPr>
            <a:xfrm>
              <a:off x="4702120" y="2013811"/>
              <a:ext cx="856018" cy="314970"/>
              <a:chOff x="4852920" y="2053426"/>
              <a:chExt cx="685092" cy="252078"/>
            </a:xfrm>
            <a:solidFill>
              <a:schemeClr val="tx1"/>
            </a:solidFill>
          </p:grpSpPr>
          <p:sp>
            <p:nvSpPr>
              <p:cNvPr id="81" name="任意多边形: 形状 80">
                <a:extLst>
                  <a:ext uri="{FF2B5EF4-FFF2-40B4-BE49-F238E27FC236}">
                    <a16:creationId xmlns:a16="http://schemas.microsoft.com/office/drawing/2014/main" id="{DE95A66A-2547-DE0A-D37C-D782ED248223}"/>
                  </a:ext>
                </a:extLst>
              </p:cNvPr>
              <p:cNvSpPr/>
              <p:nvPr/>
            </p:nvSpPr>
            <p:spPr>
              <a:xfrm>
                <a:off x="4852920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2" name="任意多边形: 形状 81">
                <a:extLst>
                  <a:ext uri="{FF2B5EF4-FFF2-40B4-BE49-F238E27FC236}">
                    <a16:creationId xmlns:a16="http://schemas.microsoft.com/office/drawing/2014/main" id="{8853EDF3-04B3-02D1-DD35-530E666F8851}"/>
                  </a:ext>
                </a:extLst>
              </p:cNvPr>
              <p:cNvSpPr/>
              <p:nvPr/>
            </p:nvSpPr>
            <p:spPr>
              <a:xfrm>
                <a:off x="4993067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3" name="任意多边形: 形状 82">
                <a:extLst>
                  <a:ext uri="{FF2B5EF4-FFF2-40B4-BE49-F238E27FC236}">
                    <a16:creationId xmlns:a16="http://schemas.microsoft.com/office/drawing/2014/main" id="{9FD8E2FD-B1B8-0E6A-CC5C-AD6D671518E0}"/>
                  </a:ext>
                </a:extLst>
              </p:cNvPr>
              <p:cNvSpPr/>
              <p:nvPr/>
            </p:nvSpPr>
            <p:spPr>
              <a:xfrm>
                <a:off x="5133214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4" name="任意多边形: 形状 83">
                <a:extLst>
                  <a:ext uri="{FF2B5EF4-FFF2-40B4-BE49-F238E27FC236}">
                    <a16:creationId xmlns:a16="http://schemas.microsoft.com/office/drawing/2014/main" id="{D1D51668-615C-0BAF-0491-6C98B7495D38}"/>
                  </a:ext>
                </a:extLst>
              </p:cNvPr>
              <p:cNvSpPr/>
              <p:nvPr/>
            </p:nvSpPr>
            <p:spPr>
              <a:xfrm>
                <a:off x="5273361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任意多边形: 形状 84">
                <a:extLst>
                  <a:ext uri="{FF2B5EF4-FFF2-40B4-BE49-F238E27FC236}">
                    <a16:creationId xmlns:a16="http://schemas.microsoft.com/office/drawing/2014/main" id="{FECAD42C-C1A1-B18E-261B-5D22D0072FF9}"/>
                  </a:ext>
                </a:extLst>
              </p:cNvPr>
              <p:cNvSpPr/>
              <p:nvPr/>
            </p:nvSpPr>
            <p:spPr>
              <a:xfrm>
                <a:off x="5413508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18F03A0B-7322-B2B2-543D-FDA011C02E06}"/>
              </a:ext>
            </a:extLst>
          </p:cNvPr>
          <p:cNvGrpSpPr/>
          <p:nvPr/>
        </p:nvGrpSpPr>
        <p:grpSpPr>
          <a:xfrm>
            <a:off x="6351383" y="3924883"/>
            <a:ext cx="4516120" cy="1886673"/>
            <a:chOff x="1562233" y="1848378"/>
            <a:chExt cx="4516120" cy="1886673"/>
          </a:xfrm>
        </p:grpSpPr>
        <p:sp>
          <p:nvSpPr>
            <p:cNvPr id="87" name="矩形 86">
              <a:extLst>
                <a:ext uri="{FF2B5EF4-FFF2-40B4-BE49-F238E27FC236}">
                  <a16:creationId xmlns:a16="http://schemas.microsoft.com/office/drawing/2014/main" id="{95874942-46D6-C051-4F0F-98539C71D53F}"/>
                </a:ext>
              </a:extLst>
            </p:cNvPr>
            <p:cNvSpPr/>
            <p:nvPr/>
          </p:nvSpPr>
          <p:spPr>
            <a:xfrm>
              <a:off x="1562233" y="1848378"/>
              <a:ext cx="4516120" cy="188667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8" name="矩形 87">
              <a:extLst>
                <a:ext uri="{FF2B5EF4-FFF2-40B4-BE49-F238E27FC236}">
                  <a16:creationId xmlns:a16="http://schemas.microsoft.com/office/drawing/2014/main" id="{11306961-A580-4054-AC17-F5B91FB67C0E}"/>
                </a:ext>
              </a:extLst>
            </p:cNvPr>
            <p:cNvSpPr/>
            <p:nvPr/>
          </p:nvSpPr>
          <p:spPr>
            <a:xfrm>
              <a:off x="1562233" y="1848379"/>
              <a:ext cx="4516120" cy="612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89" name="矩形 88">
              <a:extLst>
                <a:ext uri="{FF2B5EF4-FFF2-40B4-BE49-F238E27FC236}">
                  <a16:creationId xmlns:a16="http://schemas.microsoft.com/office/drawing/2014/main" id="{CA90B7A8-B1DF-3EC0-5E66-7B0D7C15363E}"/>
                </a:ext>
              </a:extLst>
            </p:cNvPr>
            <p:cNvSpPr/>
            <p:nvPr/>
          </p:nvSpPr>
          <p:spPr>
            <a:xfrm>
              <a:off x="1562233" y="2461261"/>
              <a:ext cx="4516120" cy="476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90" name="直接连接符 89">
              <a:extLst>
                <a:ext uri="{FF2B5EF4-FFF2-40B4-BE49-F238E27FC236}">
                  <a16:creationId xmlns:a16="http://schemas.microsoft.com/office/drawing/2014/main" id="{53B0542D-A8E3-FD34-6714-7131972E6D2E}"/>
                </a:ext>
              </a:extLst>
            </p:cNvPr>
            <p:cNvCxnSpPr/>
            <p:nvPr/>
          </p:nvCxnSpPr>
          <p:spPr>
            <a:xfrm>
              <a:off x="1658112" y="1895856"/>
              <a:ext cx="43159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>
              <a:extLst>
                <a:ext uri="{FF2B5EF4-FFF2-40B4-BE49-F238E27FC236}">
                  <a16:creationId xmlns:a16="http://schemas.microsoft.com/office/drawing/2014/main" id="{16A2ACD5-B837-464D-27EA-C5ADB8549677}"/>
                </a:ext>
              </a:extLst>
            </p:cNvPr>
            <p:cNvCxnSpPr/>
            <p:nvPr/>
          </p:nvCxnSpPr>
          <p:spPr>
            <a:xfrm>
              <a:off x="1658112" y="2418360"/>
              <a:ext cx="4315968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2" name="组合 91">
              <a:extLst>
                <a:ext uri="{FF2B5EF4-FFF2-40B4-BE49-F238E27FC236}">
                  <a16:creationId xmlns:a16="http://schemas.microsoft.com/office/drawing/2014/main" id="{E9C68F26-AEEA-4D40-92E2-70CD3816A237}"/>
                </a:ext>
              </a:extLst>
            </p:cNvPr>
            <p:cNvGrpSpPr/>
            <p:nvPr/>
          </p:nvGrpSpPr>
          <p:grpSpPr>
            <a:xfrm>
              <a:off x="4702120" y="2013811"/>
              <a:ext cx="856018" cy="314970"/>
              <a:chOff x="4852920" y="2053426"/>
              <a:chExt cx="685092" cy="252078"/>
            </a:xfrm>
            <a:solidFill>
              <a:schemeClr val="tx1"/>
            </a:solidFill>
          </p:grpSpPr>
          <p:sp>
            <p:nvSpPr>
              <p:cNvPr id="93" name="任意多边形: 形状 92">
                <a:extLst>
                  <a:ext uri="{FF2B5EF4-FFF2-40B4-BE49-F238E27FC236}">
                    <a16:creationId xmlns:a16="http://schemas.microsoft.com/office/drawing/2014/main" id="{D8EA2023-C28E-3572-73C6-5CBD0013A0EC}"/>
                  </a:ext>
                </a:extLst>
              </p:cNvPr>
              <p:cNvSpPr/>
              <p:nvPr/>
            </p:nvSpPr>
            <p:spPr>
              <a:xfrm>
                <a:off x="4852920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4" name="任意多边形: 形状 93">
                <a:extLst>
                  <a:ext uri="{FF2B5EF4-FFF2-40B4-BE49-F238E27FC236}">
                    <a16:creationId xmlns:a16="http://schemas.microsoft.com/office/drawing/2014/main" id="{64CE801F-7D8F-A55E-1FB5-771A16506FB6}"/>
                  </a:ext>
                </a:extLst>
              </p:cNvPr>
              <p:cNvSpPr/>
              <p:nvPr/>
            </p:nvSpPr>
            <p:spPr>
              <a:xfrm>
                <a:off x="4993067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5" name="任意多边形: 形状 94">
                <a:extLst>
                  <a:ext uri="{FF2B5EF4-FFF2-40B4-BE49-F238E27FC236}">
                    <a16:creationId xmlns:a16="http://schemas.microsoft.com/office/drawing/2014/main" id="{962146F3-00EA-4667-D005-BF80A3DE245A}"/>
                  </a:ext>
                </a:extLst>
              </p:cNvPr>
              <p:cNvSpPr/>
              <p:nvPr/>
            </p:nvSpPr>
            <p:spPr>
              <a:xfrm>
                <a:off x="5133214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6" name="任意多边形: 形状 95">
                <a:extLst>
                  <a:ext uri="{FF2B5EF4-FFF2-40B4-BE49-F238E27FC236}">
                    <a16:creationId xmlns:a16="http://schemas.microsoft.com/office/drawing/2014/main" id="{F081AB61-F722-9507-461A-958825536377}"/>
                  </a:ext>
                </a:extLst>
              </p:cNvPr>
              <p:cNvSpPr/>
              <p:nvPr/>
            </p:nvSpPr>
            <p:spPr>
              <a:xfrm>
                <a:off x="5273361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97" name="任意多边形: 形状 96">
                <a:extLst>
                  <a:ext uri="{FF2B5EF4-FFF2-40B4-BE49-F238E27FC236}">
                    <a16:creationId xmlns:a16="http://schemas.microsoft.com/office/drawing/2014/main" id="{E48CB6C2-E9A7-2E84-A956-C8C68F70A8BA}"/>
                  </a:ext>
                </a:extLst>
              </p:cNvPr>
              <p:cNvSpPr/>
              <p:nvPr/>
            </p:nvSpPr>
            <p:spPr>
              <a:xfrm>
                <a:off x="5413508" y="2053426"/>
                <a:ext cx="124504" cy="252078"/>
              </a:xfrm>
              <a:custGeom>
                <a:avLst/>
                <a:gdLst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5344 w 890016"/>
                  <a:gd name="connsiteY2" fmla="*/ 1554480 h 1603248"/>
                  <a:gd name="connsiteX3" fmla="*/ 890016 w 890016"/>
                  <a:gd name="connsiteY3" fmla="*/ 829056 h 1603248"/>
                  <a:gd name="connsiteX4" fmla="*/ 6096 w 890016"/>
                  <a:gd name="connsiteY4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90016"/>
                  <a:gd name="connsiteY0" fmla="*/ 0 h 1603248"/>
                  <a:gd name="connsiteX1" fmla="*/ 0 w 890016"/>
                  <a:gd name="connsiteY1" fmla="*/ 1603248 h 1603248"/>
                  <a:gd name="connsiteX2" fmla="*/ 890016 w 890016"/>
                  <a:gd name="connsiteY2" fmla="*/ 829056 h 1603248"/>
                  <a:gd name="connsiteX3" fmla="*/ 6096 w 890016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6096 w 888111"/>
                  <a:gd name="connsiteY0" fmla="*/ 0 h 1603248"/>
                  <a:gd name="connsiteX1" fmla="*/ 0 w 888111"/>
                  <a:gd name="connsiteY1" fmla="*/ 1603248 h 1603248"/>
                  <a:gd name="connsiteX2" fmla="*/ 888111 w 888111"/>
                  <a:gd name="connsiteY2" fmla="*/ 829056 h 1603248"/>
                  <a:gd name="connsiteX3" fmla="*/ 6096 w 888111"/>
                  <a:gd name="connsiteY3" fmla="*/ 0 h 1603248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0 w 882015"/>
                  <a:gd name="connsiteY0" fmla="*/ 0 h 1700403"/>
                  <a:gd name="connsiteX1" fmla="*/ 16764 w 882015"/>
                  <a:gd name="connsiteY1" fmla="*/ 1700403 h 1700403"/>
                  <a:gd name="connsiteX2" fmla="*/ 882015 w 882015"/>
                  <a:gd name="connsiteY2" fmla="*/ 829056 h 1700403"/>
                  <a:gd name="connsiteX3" fmla="*/ 0 w 882015"/>
                  <a:gd name="connsiteY3" fmla="*/ 0 h 1700403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  <a:gd name="connsiteX0" fmla="*/ 4191 w 865251"/>
                  <a:gd name="connsiteY0" fmla="*/ 0 h 1751838"/>
                  <a:gd name="connsiteX1" fmla="*/ 0 w 865251"/>
                  <a:gd name="connsiteY1" fmla="*/ 1751838 h 1751838"/>
                  <a:gd name="connsiteX2" fmla="*/ 865251 w 865251"/>
                  <a:gd name="connsiteY2" fmla="*/ 880491 h 1751838"/>
                  <a:gd name="connsiteX3" fmla="*/ 4191 w 865251"/>
                  <a:gd name="connsiteY3" fmla="*/ 0 h 1751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65251" h="1751838">
                    <a:moveTo>
                      <a:pt x="4191" y="0"/>
                    </a:moveTo>
                    <a:lnTo>
                      <a:pt x="0" y="1751838"/>
                    </a:lnTo>
                    <a:cubicBezTo>
                      <a:pt x="152273" y="901700"/>
                      <a:pt x="804799" y="890143"/>
                      <a:pt x="865251" y="880491"/>
                    </a:cubicBezTo>
                    <a:cubicBezTo>
                      <a:pt x="741680" y="847598"/>
                      <a:pt x="59182" y="758698"/>
                      <a:pt x="419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F6855FD1-2B41-06D8-FE1B-A60CBB921576}"/>
              </a:ext>
            </a:extLst>
          </p:cNvPr>
          <p:cNvSpPr txBox="1"/>
          <p:nvPr/>
        </p:nvSpPr>
        <p:spPr>
          <a:xfrm>
            <a:off x="1488037" y="4024274"/>
            <a:ext cx="245849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培养和挖掘人才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6FE6346-64F2-4F62-1114-FD2489D42880}"/>
              </a:ext>
            </a:extLst>
          </p:cNvPr>
          <p:cNvSpPr txBox="1"/>
          <p:nvPr/>
        </p:nvSpPr>
        <p:spPr>
          <a:xfrm>
            <a:off x="6409838" y="1965618"/>
            <a:ext cx="277368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丰富学生课余生活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D201517-D6D6-6326-033E-019E4DAEF4E0}"/>
              </a:ext>
            </a:extLst>
          </p:cNvPr>
          <p:cNvSpPr txBox="1"/>
          <p:nvPr/>
        </p:nvSpPr>
        <p:spPr>
          <a:xfrm>
            <a:off x="6409838" y="4022389"/>
            <a:ext cx="2143298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24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繁荣校园文化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A80C3F4-8F43-9B94-C708-34559D26C68B}"/>
              </a:ext>
            </a:extLst>
          </p:cNvPr>
          <p:cNvSpPr txBox="1"/>
          <p:nvPr/>
        </p:nvSpPr>
        <p:spPr>
          <a:xfrm>
            <a:off x="6842308" y="2723318"/>
            <a:ext cx="3612332" cy="73648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有利于调动全校学生的积极性，展现个人风采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C129BC1-21F9-6DB4-0366-889853A46442}"/>
              </a:ext>
            </a:extLst>
          </p:cNvPr>
          <p:cNvSpPr txBox="1"/>
          <p:nvPr/>
        </p:nvSpPr>
        <p:spPr>
          <a:xfrm>
            <a:off x="2028227" y="4811520"/>
            <a:ext cx="3330979" cy="73648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accent1"/>
                </a:solidFill>
              </a:rPr>
              <a:t>通过举办本大赛，培养选拔富有创新思维的人才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E1A7EE2-780E-F73D-7B35-5B2AD7E58634}"/>
              </a:ext>
            </a:extLst>
          </p:cNvPr>
          <p:cNvSpPr txBox="1"/>
          <p:nvPr/>
        </p:nvSpPr>
        <p:spPr>
          <a:xfrm>
            <a:off x="6880189" y="4804114"/>
            <a:ext cx="3880156" cy="73648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有利于开拓学生思维，培养学生</a:t>
            </a:r>
          </a:p>
          <a:p>
            <a:r>
              <a:rPr lang="zh-CN" altLang="en-US" dirty="0">
                <a:solidFill>
                  <a:schemeClr val="accent1"/>
                </a:solidFill>
              </a:rPr>
              <a:t>的创新能力、协作精神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5B0ED2D-9453-C407-A65A-3BB8077F91CD}"/>
              </a:ext>
            </a:extLst>
          </p:cNvPr>
          <p:cNvSpPr txBox="1"/>
          <p:nvPr/>
        </p:nvSpPr>
        <p:spPr>
          <a:xfrm>
            <a:off x="1479133" y="1965619"/>
            <a:ext cx="3098169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dirty="0">
                <a:latin typeface="+mj-ea"/>
                <a:ea typeface="+mj-ea"/>
              </a:rPr>
              <a:t>培养一定的创新意识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0085E30-45F2-33F4-AEE9-B816C623CF72}"/>
              </a:ext>
            </a:extLst>
          </p:cNvPr>
          <p:cNvSpPr txBox="1"/>
          <p:nvPr/>
        </p:nvSpPr>
        <p:spPr>
          <a:xfrm>
            <a:off x="5400163" y="1956695"/>
            <a:ext cx="514885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/>
              <a:t>01</a:t>
            </a:r>
            <a:endParaRPr lang="zh-CN" altLang="en-US" sz="2400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B292B9D-4FD9-B746-EBD6-506DC7CB19A3}"/>
              </a:ext>
            </a:extLst>
          </p:cNvPr>
          <p:cNvSpPr txBox="1"/>
          <p:nvPr/>
        </p:nvSpPr>
        <p:spPr>
          <a:xfrm>
            <a:off x="2094171" y="2759115"/>
            <a:ext cx="3245489" cy="736484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lnSpc>
                <a:spcPct val="120000"/>
              </a:lnSpc>
            </a:lvl1pPr>
          </a:lstStyle>
          <a:p>
            <a:r>
              <a:rPr lang="zh-CN" altLang="en-US" dirty="0">
                <a:solidFill>
                  <a:schemeClr val="accent1"/>
                </a:solidFill>
              </a:rPr>
              <a:t>给广大在校学生提供展示自身才华的舞台和锻炼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2556C0EE-8242-7E5C-4B04-57C9328E1F70}"/>
              </a:ext>
            </a:extLst>
          </p:cNvPr>
          <p:cNvSpPr txBox="1"/>
          <p:nvPr/>
        </p:nvSpPr>
        <p:spPr>
          <a:xfrm>
            <a:off x="10316058" y="1956695"/>
            <a:ext cx="570990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/>
              <a:t>02</a:t>
            </a:r>
            <a:endParaRPr lang="zh-CN" altLang="en-US" sz="2400" dirty="0"/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F91C6624-B66B-F849-FB56-7D55DF44B0DC}"/>
              </a:ext>
            </a:extLst>
          </p:cNvPr>
          <p:cNvSpPr txBox="1"/>
          <p:nvPr/>
        </p:nvSpPr>
        <p:spPr>
          <a:xfrm>
            <a:off x="5400163" y="4011750"/>
            <a:ext cx="56618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/>
              <a:t>03</a:t>
            </a:r>
            <a:endParaRPr lang="zh-CN" altLang="en-US" sz="2400" dirty="0"/>
          </a:p>
        </p:txBody>
      </p:sp>
      <p:sp>
        <p:nvSpPr>
          <p:cNvPr id="100" name="文本框 99">
            <a:extLst>
              <a:ext uri="{FF2B5EF4-FFF2-40B4-BE49-F238E27FC236}">
                <a16:creationId xmlns:a16="http://schemas.microsoft.com/office/drawing/2014/main" id="{6D8A5A0B-1B44-85B7-FAAF-32FCFB8ADDE4}"/>
              </a:ext>
            </a:extLst>
          </p:cNvPr>
          <p:cNvSpPr txBox="1"/>
          <p:nvPr/>
        </p:nvSpPr>
        <p:spPr>
          <a:xfrm>
            <a:off x="10316058" y="4011750"/>
            <a:ext cx="575799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400" dirty="0"/>
              <a:t>04</a:t>
            </a:r>
            <a:endParaRPr lang="zh-CN" altLang="en-US" sz="2400" dirty="0"/>
          </a:p>
        </p:txBody>
      </p:sp>
      <p:sp>
        <p:nvSpPr>
          <p:cNvPr id="101" name="文本框 100">
            <a:extLst>
              <a:ext uri="{FF2B5EF4-FFF2-40B4-BE49-F238E27FC236}">
                <a16:creationId xmlns:a16="http://schemas.microsoft.com/office/drawing/2014/main" id="{50243E05-DB6F-DFF4-A0CB-48A4F22186F7}"/>
              </a:ext>
            </a:extLst>
          </p:cNvPr>
          <p:cNvSpPr txBox="1"/>
          <p:nvPr/>
        </p:nvSpPr>
        <p:spPr>
          <a:xfrm>
            <a:off x="880981" y="810378"/>
            <a:ext cx="182614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活动目的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2FD2675A-7194-2697-2761-8044FF5F78C4}"/>
              </a:ext>
            </a:extLst>
          </p:cNvPr>
          <p:cNvSpPr txBox="1"/>
          <p:nvPr/>
        </p:nvSpPr>
        <p:spPr>
          <a:xfrm>
            <a:off x="3291864" y="82357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327658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EB91E63-BD5A-46E1-F312-A8E169815723}"/>
              </a:ext>
            </a:extLst>
          </p:cNvPr>
          <p:cNvGrpSpPr/>
          <p:nvPr/>
        </p:nvGrpSpPr>
        <p:grpSpPr>
          <a:xfrm>
            <a:off x="1226821" y="1606510"/>
            <a:ext cx="9711256" cy="4238595"/>
            <a:chOff x="1226821" y="1606510"/>
            <a:chExt cx="9711256" cy="4238595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70CFB5D2-DA79-37DD-53C4-F82344F6B36B}"/>
                </a:ext>
              </a:extLst>
            </p:cNvPr>
            <p:cNvSpPr/>
            <p:nvPr/>
          </p:nvSpPr>
          <p:spPr>
            <a:xfrm>
              <a:off x="1226821" y="1606510"/>
              <a:ext cx="9711256" cy="4238594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4090644D-F138-718A-ED08-C48DEE98CD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29148" r="19725" b="20590"/>
            <a:stretch>
              <a:fillRect/>
            </a:stretch>
          </p:blipFill>
          <p:spPr>
            <a:xfrm flipH="1">
              <a:off x="1226821" y="3937650"/>
              <a:ext cx="9711256" cy="1907455"/>
            </a:xfrm>
            <a:custGeom>
              <a:avLst/>
              <a:gdLst>
                <a:gd name="connsiteX0" fmla="*/ 9711256 w 9711256"/>
                <a:gd name="connsiteY0" fmla="*/ 0 h 1907455"/>
                <a:gd name="connsiteX1" fmla="*/ 0 w 9711256"/>
                <a:gd name="connsiteY1" fmla="*/ 0 h 1907455"/>
                <a:gd name="connsiteX2" fmla="*/ 0 w 9711256"/>
                <a:gd name="connsiteY2" fmla="*/ 1907455 h 1907455"/>
                <a:gd name="connsiteX3" fmla="*/ 9711256 w 9711256"/>
                <a:gd name="connsiteY3" fmla="*/ 1907455 h 1907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11256" h="1907455">
                  <a:moveTo>
                    <a:pt x="9711256" y="0"/>
                  </a:moveTo>
                  <a:lnTo>
                    <a:pt x="0" y="0"/>
                  </a:lnTo>
                  <a:lnTo>
                    <a:pt x="0" y="1907455"/>
                  </a:lnTo>
                  <a:lnTo>
                    <a:pt x="9711256" y="1907455"/>
                  </a:lnTo>
                  <a:close/>
                </a:path>
              </a:pathLst>
            </a:custGeom>
          </p:spPr>
        </p:pic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8BC09C8A-7AC2-5EF3-10B0-5385D3FF1789}"/>
              </a:ext>
            </a:extLst>
          </p:cNvPr>
          <p:cNvSpPr/>
          <p:nvPr/>
        </p:nvSpPr>
        <p:spPr>
          <a:xfrm>
            <a:off x="731838" y="770458"/>
            <a:ext cx="2133282" cy="6260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CA49573-2E8C-022C-4C99-EAD6764F7CD1}"/>
              </a:ext>
            </a:extLst>
          </p:cNvPr>
          <p:cNvSpPr/>
          <p:nvPr/>
        </p:nvSpPr>
        <p:spPr>
          <a:xfrm>
            <a:off x="2744153" y="770458"/>
            <a:ext cx="4556760" cy="62606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1F2BBB9-F46E-043B-4773-B0912BD04A40}"/>
              </a:ext>
            </a:extLst>
          </p:cNvPr>
          <p:cNvSpPr txBox="1"/>
          <p:nvPr/>
        </p:nvSpPr>
        <p:spPr>
          <a:xfrm>
            <a:off x="833021" y="810676"/>
            <a:ext cx="1911132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dirty="0">
                <a:latin typeface="+mj-ea"/>
                <a:ea typeface="+mj-ea"/>
              </a:rPr>
              <a:t>活动背景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F7A911F-47D2-1A0A-9A3D-FB4087607F6D}"/>
              </a:ext>
            </a:extLst>
          </p:cNvPr>
          <p:cNvSpPr txBox="1"/>
          <p:nvPr/>
        </p:nvSpPr>
        <p:spPr>
          <a:xfrm>
            <a:off x="1684193" y="2499384"/>
            <a:ext cx="8796512" cy="302198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随着“校园活动”的普及，校园活动从20</a:t>
            </a:r>
            <a:r>
              <a:rPr lang="en-US" altLang="zh-CN" sz="1600" dirty="0">
                <a:solidFill>
                  <a:schemeClr val="bg1"/>
                </a:solidFill>
                <a:latin typeface="+mn-ea"/>
              </a:rPr>
              <a:t>XX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年开始新起，至今已经发展到如火如茶的境界，已经成为活动业态中重要的组成部分，各类产业的投入也越来越大，社会对校园活动的重视也越来越多。并且不管是个人，媒体、校园都相继接受了校园活动这种方式和概念。</a:t>
            </a:r>
            <a:endParaRPr lang="en-US" altLang="zh-CN" sz="1600" dirty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zh-CN" altLang="en-US" sz="1600" dirty="0">
              <a:solidFill>
                <a:schemeClr val="bg1"/>
              </a:solidFill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校园活动作为一个已经被认可的朝阳产业，带动的是整个产业链的发展，但是由于至今各类法规、管理、配套措施的不到位，还没有真正形成产业化运作，产业链上的各部分都在单打独斗或者有限联合，缺少一个真正的从上游到下游的联合平台。而自驾游展是解决这一问题的有效平台，整合了旅游局、景区、媒体、车辆、酒店、租车、保险、自驾游相关产品、汽车俱乐部、车辆</a:t>
            </a:r>
          </a:p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救援等资源，面向广大车主，提供一个全面的选择平台，而这些提供自驾游服务的</a:t>
            </a:r>
          </a:p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企业又可相互进行联合，从而更好的提供为车主接受的产品。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0EA44272-7528-8F9E-ADB1-A5850687A0F0}"/>
              </a:ext>
            </a:extLst>
          </p:cNvPr>
          <p:cNvSpPr txBox="1"/>
          <p:nvPr/>
        </p:nvSpPr>
        <p:spPr>
          <a:xfrm>
            <a:off x="1684193" y="1873125"/>
            <a:ext cx="5109091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  <a:latin typeface="+mn-ea"/>
              </a:rPr>
              <a:t>校园活动已经发展到如火如茶的境界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77D0B50-EB1E-BEB6-228C-5C4B3E770A16}"/>
              </a:ext>
            </a:extLst>
          </p:cNvPr>
          <p:cNvCxnSpPr>
            <a:cxnSpLocks/>
          </p:cNvCxnSpPr>
          <p:nvPr/>
        </p:nvCxnSpPr>
        <p:spPr>
          <a:xfrm>
            <a:off x="1772920" y="2428066"/>
            <a:ext cx="86207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6CEE9602-4A71-0360-6EF4-A0162259D5DA}"/>
              </a:ext>
            </a:extLst>
          </p:cNvPr>
          <p:cNvSpPr txBox="1"/>
          <p:nvPr/>
        </p:nvSpPr>
        <p:spPr>
          <a:xfrm>
            <a:off x="3291864" y="81341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30D26B2C-B4AE-4A52-FFBE-BB94298909A1}"/>
              </a:ext>
            </a:extLst>
          </p:cNvPr>
          <p:cNvSpPr/>
          <p:nvPr/>
        </p:nvSpPr>
        <p:spPr>
          <a:xfrm rot="16200000">
            <a:off x="2990610" y="1288331"/>
            <a:ext cx="337554" cy="184052"/>
          </a:xfrm>
          <a:custGeom>
            <a:avLst/>
            <a:gdLst>
              <a:gd name="connsiteX0" fmla="*/ 7820910 w 10800000"/>
              <a:gd name="connsiteY0" fmla="*/ 982170 h 2014019"/>
              <a:gd name="connsiteX1" fmla="*/ 5400000 w 10800000"/>
              <a:gd name="connsiteY1" fmla="*/ 0 h 2014019"/>
              <a:gd name="connsiteX2" fmla="*/ 2979090 w 10800000"/>
              <a:gd name="connsiteY2" fmla="*/ 982170 h 2014019"/>
              <a:gd name="connsiteX3" fmla="*/ 0 w 10800000"/>
              <a:gd name="connsiteY3" fmla="*/ 1007010 h 2014019"/>
              <a:gd name="connsiteX4" fmla="*/ 2979090 w 10800000"/>
              <a:gd name="connsiteY4" fmla="*/ 1031850 h 2014019"/>
              <a:gd name="connsiteX5" fmla="*/ 5400000 w 10800000"/>
              <a:gd name="connsiteY5" fmla="*/ 2014020 h 2014019"/>
              <a:gd name="connsiteX6" fmla="*/ 7820910 w 10800000"/>
              <a:gd name="connsiteY6" fmla="*/ 1031850 h 2014019"/>
              <a:gd name="connsiteX7" fmla="*/ 10800000 w 10800000"/>
              <a:gd name="connsiteY7" fmla="*/ 1007010 h 2014019"/>
              <a:gd name="connsiteX8" fmla="*/ 7820910 w 10800000"/>
              <a:gd name="connsiteY8" fmla="*/ 982170 h 201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0" h="2014019">
                <a:moveTo>
                  <a:pt x="7820910" y="982170"/>
                </a:moveTo>
                <a:cubicBezTo>
                  <a:pt x="6702300" y="947250"/>
                  <a:pt x="5400000" y="713970"/>
                  <a:pt x="5400000" y="0"/>
                </a:cubicBezTo>
                <a:cubicBezTo>
                  <a:pt x="5400000" y="713970"/>
                  <a:pt x="4097700" y="947250"/>
                  <a:pt x="2979090" y="982170"/>
                </a:cubicBezTo>
                <a:cubicBezTo>
                  <a:pt x="2234610" y="1005390"/>
                  <a:pt x="0" y="1007010"/>
                  <a:pt x="0" y="1007010"/>
                </a:cubicBezTo>
                <a:cubicBezTo>
                  <a:pt x="0" y="1007010"/>
                  <a:pt x="2234610" y="1008630"/>
                  <a:pt x="2979090" y="1031850"/>
                </a:cubicBezTo>
                <a:cubicBezTo>
                  <a:pt x="4097700" y="1066680"/>
                  <a:pt x="5400000" y="1300050"/>
                  <a:pt x="5400000" y="2014020"/>
                </a:cubicBezTo>
                <a:cubicBezTo>
                  <a:pt x="5400000" y="1300050"/>
                  <a:pt x="6702300" y="1066770"/>
                  <a:pt x="7820910" y="1031850"/>
                </a:cubicBezTo>
                <a:cubicBezTo>
                  <a:pt x="8565300" y="1008630"/>
                  <a:pt x="10800000" y="1007010"/>
                  <a:pt x="10800000" y="1007010"/>
                </a:cubicBezTo>
                <a:cubicBezTo>
                  <a:pt x="10800000" y="1007010"/>
                  <a:pt x="8565390" y="1005390"/>
                  <a:pt x="7820910" y="982170"/>
                </a:cubicBezTo>
                <a:close/>
              </a:path>
            </a:pathLst>
          </a:custGeom>
          <a:solidFill>
            <a:schemeClr val="accent1"/>
          </a:solidFill>
          <a:ln w="899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25527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2F7847B4-F1DC-34BD-ED9B-D2B14A32032B}"/>
              </a:ext>
            </a:extLst>
          </p:cNvPr>
          <p:cNvGrpSpPr/>
          <p:nvPr/>
        </p:nvGrpSpPr>
        <p:grpSpPr>
          <a:xfrm>
            <a:off x="8132375" y="1935871"/>
            <a:ext cx="3176444" cy="3735724"/>
            <a:chOff x="8132375" y="1935871"/>
            <a:chExt cx="3176444" cy="3735724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D92CBA7-AA83-CB17-7BBF-095A35AC8B9E}"/>
                </a:ext>
              </a:extLst>
            </p:cNvPr>
            <p:cNvSpPr/>
            <p:nvPr/>
          </p:nvSpPr>
          <p:spPr>
            <a:xfrm>
              <a:off x="8147693" y="1935871"/>
              <a:ext cx="3161126" cy="3735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96" name="图片 95">
              <a:extLst>
                <a:ext uri="{FF2B5EF4-FFF2-40B4-BE49-F238E27FC236}">
                  <a16:creationId xmlns:a16="http://schemas.microsoft.com/office/drawing/2014/main" id="{12029D91-4363-095B-D6E7-71960438F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793" r="26257" b="31292"/>
            <a:stretch>
              <a:fillRect/>
            </a:stretch>
          </p:blipFill>
          <p:spPr>
            <a:xfrm>
              <a:off x="8132375" y="4314423"/>
              <a:ext cx="3161126" cy="1357172"/>
            </a:xfrm>
            <a:custGeom>
              <a:avLst/>
              <a:gdLst>
                <a:gd name="connsiteX0" fmla="*/ 0 w 3161126"/>
                <a:gd name="connsiteY0" fmla="*/ 0 h 1357172"/>
                <a:gd name="connsiteX1" fmla="*/ 3161126 w 3161126"/>
                <a:gd name="connsiteY1" fmla="*/ 0 h 1357172"/>
                <a:gd name="connsiteX2" fmla="*/ 3161126 w 3161126"/>
                <a:gd name="connsiteY2" fmla="*/ 1357172 h 1357172"/>
                <a:gd name="connsiteX3" fmla="*/ 0 w 3161126"/>
                <a:gd name="connsiteY3" fmla="*/ 1357172 h 135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126" h="1357172">
                  <a:moveTo>
                    <a:pt x="0" y="0"/>
                  </a:moveTo>
                  <a:lnTo>
                    <a:pt x="3161126" y="0"/>
                  </a:lnTo>
                  <a:lnTo>
                    <a:pt x="3161126" y="1357172"/>
                  </a:lnTo>
                  <a:lnTo>
                    <a:pt x="0" y="1357172"/>
                  </a:lnTo>
                  <a:close/>
                </a:path>
              </a:pathLst>
            </a:cu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6FFF957A-A175-B3FF-DBDE-EE852C11FC14}"/>
              </a:ext>
            </a:extLst>
          </p:cNvPr>
          <p:cNvGrpSpPr/>
          <p:nvPr/>
        </p:nvGrpSpPr>
        <p:grpSpPr>
          <a:xfrm>
            <a:off x="4599066" y="1935871"/>
            <a:ext cx="3168785" cy="3735724"/>
            <a:chOff x="4599066" y="1935871"/>
            <a:chExt cx="3168785" cy="3735724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EC15AA5B-56C0-5DC0-07B4-F182C523CCAF}"/>
                </a:ext>
              </a:extLst>
            </p:cNvPr>
            <p:cNvSpPr/>
            <p:nvPr/>
          </p:nvSpPr>
          <p:spPr>
            <a:xfrm>
              <a:off x="4606725" y="1935871"/>
              <a:ext cx="3161126" cy="3735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95" name="图片 94">
              <a:extLst>
                <a:ext uri="{FF2B5EF4-FFF2-40B4-BE49-F238E27FC236}">
                  <a16:creationId xmlns:a16="http://schemas.microsoft.com/office/drawing/2014/main" id="{3311A8B7-1A14-F96B-4BFE-8E83D51F7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793" r="26257" b="31292"/>
            <a:stretch>
              <a:fillRect/>
            </a:stretch>
          </p:blipFill>
          <p:spPr>
            <a:xfrm>
              <a:off x="4599066" y="4314423"/>
              <a:ext cx="3161126" cy="1357172"/>
            </a:xfrm>
            <a:custGeom>
              <a:avLst/>
              <a:gdLst>
                <a:gd name="connsiteX0" fmla="*/ 0 w 3161126"/>
                <a:gd name="connsiteY0" fmla="*/ 0 h 1357172"/>
                <a:gd name="connsiteX1" fmla="*/ 3161126 w 3161126"/>
                <a:gd name="connsiteY1" fmla="*/ 0 h 1357172"/>
                <a:gd name="connsiteX2" fmla="*/ 3161126 w 3161126"/>
                <a:gd name="connsiteY2" fmla="*/ 1357172 h 1357172"/>
                <a:gd name="connsiteX3" fmla="*/ 0 w 3161126"/>
                <a:gd name="connsiteY3" fmla="*/ 1357172 h 135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126" h="1357172">
                  <a:moveTo>
                    <a:pt x="0" y="0"/>
                  </a:moveTo>
                  <a:lnTo>
                    <a:pt x="3161126" y="0"/>
                  </a:lnTo>
                  <a:lnTo>
                    <a:pt x="3161126" y="1357172"/>
                  </a:lnTo>
                  <a:lnTo>
                    <a:pt x="0" y="1357172"/>
                  </a:lnTo>
                  <a:close/>
                </a:path>
              </a:pathLst>
            </a:cu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E43A9699-8F5F-E9FF-7941-7B81B04995D3}"/>
              </a:ext>
            </a:extLst>
          </p:cNvPr>
          <p:cNvGrpSpPr/>
          <p:nvPr/>
        </p:nvGrpSpPr>
        <p:grpSpPr>
          <a:xfrm>
            <a:off x="1065757" y="1935871"/>
            <a:ext cx="3161126" cy="3735724"/>
            <a:chOff x="1065757" y="1935871"/>
            <a:chExt cx="3161126" cy="373572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BE17D202-0A2C-BD34-BB86-C370ED3BD5F8}"/>
                </a:ext>
              </a:extLst>
            </p:cNvPr>
            <p:cNvSpPr/>
            <p:nvPr/>
          </p:nvSpPr>
          <p:spPr>
            <a:xfrm>
              <a:off x="1065757" y="1935871"/>
              <a:ext cx="3161126" cy="373572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94" name="图片 93">
              <a:extLst>
                <a:ext uri="{FF2B5EF4-FFF2-40B4-BE49-F238E27FC236}">
                  <a16:creationId xmlns:a16="http://schemas.microsoft.com/office/drawing/2014/main" id="{1433A48B-A677-AB8E-560C-9E23792BF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1793" r="26257" b="31292"/>
            <a:stretch>
              <a:fillRect/>
            </a:stretch>
          </p:blipFill>
          <p:spPr>
            <a:xfrm>
              <a:off x="1065757" y="4314423"/>
              <a:ext cx="3161126" cy="1357172"/>
            </a:xfrm>
            <a:custGeom>
              <a:avLst/>
              <a:gdLst>
                <a:gd name="connsiteX0" fmla="*/ 0 w 3161126"/>
                <a:gd name="connsiteY0" fmla="*/ 0 h 1357172"/>
                <a:gd name="connsiteX1" fmla="*/ 3161126 w 3161126"/>
                <a:gd name="connsiteY1" fmla="*/ 0 h 1357172"/>
                <a:gd name="connsiteX2" fmla="*/ 3161126 w 3161126"/>
                <a:gd name="connsiteY2" fmla="*/ 1357172 h 1357172"/>
                <a:gd name="connsiteX3" fmla="*/ 0 w 3161126"/>
                <a:gd name="connsiteY3" fmla="*/ 1357172 h 1357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61126" h="1357172">
                  <a:moveTo>
                    <a:pt x="0" y="0"/>
                  </a:moveTo>
                  <a:lnTo>
                    <a:pt x="3161126" y="0"/>
                  </a:lnTo>
                  <a:lnTo>
                    <a:pt x="3161126" y="1357172"/>
                  </a:lnTo>
                  <a:lnTo>
                    <a:pt x="0" y="1357172"/>
                  </a:lnTo>
                  <a:close/>
                </a:path>
              </a:pathLst>
            </a:custGeom>
          </p:spPr>
        </p:pic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3089E84C-DDF9-14CE-E817-7210E1B790A7}"/>
              </a:ext>
            </a:extLst>
          </p:cNvPr>
          <p:cNvSpPr txBox="1"/>
          <p:nvPr/>
        </p:nvSpPr>
        <p:spPr>
          <a:xfrm>
            <a:off x="817120" y="800278"/>
            <a:ext cx="1904648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 b="1"/>
            </a:lvl1pPr>
          </a:lstStyle>
          <a:p>
            <a:r>
              <a:rPr lang="zh-CN" altLang="en-US" b="0" dirty="0">
                <a:latin typeface="+mj-ea"/>
                <a:ea typeface="+mj-ea"/>
              </a:rPr>
              <a:t>活动概述</a:t>
            </a:r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6BDC155A-2E6F-0588-F697-E9EB3E06B983}"/>
              </a:ext>
            </a:extLst>
          </p:cNvPr>
          <p:cNvCxnSpPr>
            <a:cxnSpLocks/>
          </p:cNvCxnSpPr>
          <p:nvPr/>
        </p:nvCxnSpPr>
        <p:spPr>
          <a:xfrm>
            <a:off x="1422173" y="2779832"/>
            <a:ext cx="234210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E4D48981-264E-9BBE-4274-6EDD3CF15341}"/>
              </a:ext>
            </a:extLst>
          </p:cNvPr>
          <p:cNvSpPr txBox="1"/>
          <p:nvPr/>
        </p:nvSpPr>
        <p:spPr>
          <a:xfrm>
            <a:off x="1785699" y="2201347"/>
            <a:ext cx="1576297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参与方式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C4B879E-0004-8BA1-8021-86BB2DA8CFDF}"/>
              </a:ext>
            </a:extLst>
          </p:cNvPr>
          <p:cNvSpPr txBox="1"/>
          <p:nvPr/>
        </p:nvSpPr>
        <p:spPr>
          <a:xfrm>
            <a:off x="1335451" y="2886558"/>
            <a:ext cx="2621738" cy="213513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600" dirty="0">
                <a:solidFill>
                  <a:schemeClr val="bg1"/>
                </a:solidFill>
              </a:rPr>
              <a:t>网络专题报名：男生报名我是暖男，通过活动专题页“我是暖男”通道自行上传参赛照片并附带暖男厨神宣言进行报名，工作人员审核通过后上传展示，即可参与网络人气投票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BD7FE86-F308-3878-294B-FDD5C548E797}"/>
              </a:ext>
            </a:extLst>
          </p:cNvPr>
          <p:cNvSpPr txBox="1"/>
          <p:nvPr/>
        </p:nvSpPr>
        <p:spPr>
          <a:xfrm>
            <a:off x="1335451" y="2177706"/>
            <a:ext cx="57099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01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B2712A4-0CFF-BA8C-5695-744A59819820}"/>
              </a:ext>
            </a:extLst>
          </p:cNvPr>
          <p:cNvSpPr txBox="1"/>
          <p:nvPr/>
        </p:nvSpPr>
        <p:spPr>
          <a:xfrm>
            <a:off x="8500805" y="2942761"/>
            <a:ext cx="2486285" cy="154420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16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凡参与活动，进入人气前100名的选手，均可享受3000元可转让额外购房优惠券一张和精美充电宝一台。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A88B4C5-0A7B-0AC6-F1AF-B53D6F609A7C}"/>
              </a:ext>
            </a:extLst>
          </p:cNvPr>
          <p:cNvSpPr txBox="1"/>
          <p:nvPr/>
        </p:nvSpPr>
        <p:spPr>
          <a:xfrm>
            <a:off x="9056833" y="2201347"/>
            <a:ext cx="1583735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zh-CN" altLang="en-US" b="0" dirty="0"/>
              <a:t>奖品设置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2C0A687-C572-EC78-896E-CBB4AF2C49FF}"/>
              </a:ext>
            </a:extLst>
          </p:cNvPr>
          <p:cNvCxnSpPr>
            <a:cxnSpLocks/>
          </p:cNvCxnSpPr>
          <p:nvPr/>
        </p:nvCxnSpPr>
        <p:spPr>
          <a:xfrm>
            <a:off x="8644983" y="2779832"/>
            <a:ext cx="2201982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7E0C3D8F-2668-8FE5-1AB1-8DC67E051EBD}"/>
              </a:ext>
            </a:extLst>
          </p:cNvPr>
          <p:cNvSpPr txBox="1"/>
          <p:nvPr/>
        </p:nvSpPr>
        <p:spPr>
          <a:xfrm>
            <a:off x="8558261" y="2177706"/>
            <a:ext cx="628698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03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7651CDD-4531-890B-4E8F-EAE5CCC9788F}"/>
              </a:ext>
            </a:extLst>
          </p:cNvPr>
          <p:cNvSpPr txBox="1"/>
          <p:nvPr/>
        </p:nvSpPr>
        <p:spPr>
          <a:xfrm>
            <a:off x="5414787" y="2211658"/>
            <a:ext cx="1503633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zh-CN" altLang="en-US" b="0" dirty="0"/>
              <a:t>活动安排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E20374D2-585A-B1A1-BEB2-6CB7F0C33CD5}"/>
              </a:ext>
            </a:extLst>
          </p:cNvPr>
          <p:cNvSpPr txBox="1"/>
          <p:nvPr/>
        </p:nvSpPr>
        <p:spPr>
          <a:xfrm>
            <a:off x="4898669" y="2949110"/>
            <a:ext cx="1419939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活动时间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D41172B5-DEC8-C4E0-A88A-96CCED219CB1}"/>
              </a:ext>
            </a:extLst>
          </p:cNvPr>
          <p:cNvSpPr txBox="1"/>
          <p:nvPr/>
        </p:nvSpPr>
        <p:spPr>
          <a:xfrm>
            <a:off x="6508776" y="2949110"/>
            <a:ext cx="1419939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9月25日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EE8E5D83-22FC-F8AA-A7CB-AB67D6914D29}"/>
              </a:ext>
            </a:extLst>
          </p:cNvPr>
          <p:cNvSpPr txBox="1"/>
          <p:nvPr/>
        </p:nvSpPr>
        <p:spPr>
          <a:xfrm>
            <a:off x="4878997" y="3336048"/>
            <a:ext cx="1028027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报名阶段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CA6718F-24AD-D47C-31E4-C0A3E3018D5B}"/>
              </a:ext>
            </a:extLst>
          </p:cNvPr>
          <p:cNvSpPr txBox="1"/>
          <p:nvPr/>
        </p:nvSpPr>
        <p:spPr>
          <a:xfrm>
            <a:off x="6508775" y="3336048"/>
            <a:ext cx="1028027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9月25日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F938F79C-502C-575A-5E8A-DEAC68793842}"/>
              </a:ext>
            </a:extLst>
          </p:cNvPr>
          <p:cNvSpPr txBox="1"/>
          <p:nvPr/>
        </p:nvSpPr>
        <p:spPr>
          <a:xfrm>
            <a:off x="4878997" y="3722986"/>
            <a:ext cx="1028027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落地海选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6C8E2838-05C5-CD3D-05A0-C0ED1A13664B}"/>
              </a:ext>
            </a:extLst>
          </p:cNvPr>
          <p:cNvSpPr txBox="1"/>
          <p:nvPr/>
        </p:nvSpPr>
        <p:spPr>
          <a:xfrm>
            <a:off x="6459894" y="3722986"/>
            <a:ext cx="1142090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10月18日</a:t>
            </a: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C9C4AF81-0ECA-3E2E-E51E-31AA8ECCA6E4}"/>
              </a:ext>
            </a:extLst>
          </p:cNvPr>
          <p:cNvSpPr txBox="1"/>
          <p:nvPr/>
        </p:nvSpPr>
        <p:spPr>
          <a:xfrm>
            <a:off x="4878997" y="4496862"/>
            <a:ext cx="1028027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巅峰对决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75B37DF0-5A63-089F-B405-70D20A80478D}"/>
              </a:ext>
            </a:extLst>
          </p:cNvPr>
          <p:cNvSpPr txBox="1"/>
          <p:nvPr/>
        </p:nvSpPr>
        <p:spPr>
          <a:xfrm>
            <a:off x="6411581" y="4496862"/>
            <a:ext cx="1142090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10月26日</a:t>
            </a: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5FA83957-CD0A-9C6E-4625-C541603DF49D}"/>
              </a:ext>
            </a:extLst>
          </p:cNvPr>
          <p:cNvCxnSpPr>
            <a:cxnSpLocks/>
          </p:cNvCxnSpPr>
          <p:nvPr/>
        </p:nvCxnSpPr>
        <p:spPr>
          <a:xfrm>
            <a:off x="4985391" y="2779832"/>
            <a:ext cx="234210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863B8F8E-927B-DFC3-A5B2-690D79B68640}"/>
              </a:ext>
            </a:extLst>
          </p:cNvPr>
          <p:cNvSpPr txBox="1"/>
          <p:nvPr/>
        </p:nvSpPr>
        <p:spPr>
          <a:xfrm>
            <a:off x="4898669" y="2177706"/>
            <a:ext cx="635110" cy="52322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2800" dirty="0">
                <a:solidFill>
                  <a:schemeClr val="accent1"/>
                </a:solidFill>
              </a:rPr>
              <a:t>02</a:t>
            </a:r>
            <a:endParaRPr lang="zh-CN" altLang="en-US" sz="2800" dirty="0">
              <a:solidFill>
                <a:schemeClr val="accent1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79C291EF-001E-1907-02D3-6784646AE02E}"/>
              </a:ext>
            </a:extLst>
          </p:cNvPr>
          <p:cNvSpPr txBox="1"/>
          <p:nvPr/>
        </p:nvSpPr>
        <p:spPr>
          <a:xfrm>
            <a:off x="4878997" y="4109924"/>
            <a:ext cx="1028027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入选名单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75A61557-35AE-27E7-C5D8-BC80829F8AB1}"/>
              </a:ext>
            </a:extLst>
          </p:cNvPr>
          <p:cNvSpPr txBox="1"/>
          <p:nvPr/>
        </p:nvSpPr>
        <p:spPr>
          <a:xfrm>
            <a:off x="6411581" y="4109924"/>
            <a:ext cx="1142090" cy="3385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1600" dirty="0">
                <a:solidFill>
                  <a:schemeClr val="bg1"/>
                </a:solidFill>
              </a:rPr>
              <a:t>10月26日</a:t>
            </a: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7E07F6AC-E055-0165-385C-570EDFA45AD1}"/>
              </a:ext>
            </a:extLst>
          </p:cNvPr>
          <p:cNvCxnSpPr>
            <a:cxnSpLocks/>
          </p:cNvCxnSpPr>
          <p:nvPr/>
        </p:nvCxnSpPr>
        <p:spPr>
          <a:xfrm>
            <a:off x="5907024" y="3206496"/>
            <a:ext cx="601752" cy="0"/>
          </a:xfrm>
          <a:prstGeom prst="line">
            <a:avLst/>
          </a:prstGeom>
          <a:ln>
            <a:solidFill>
              <a:schemeClr val="accent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C86BD7EA-04A4-3A4A-C8D2-00C7A1EE41A0}"/>
              </a:ext>
            </a:extLst>
          </p:cNvPr>
          <p:cNvCxnSpPr>
            <a:cxnSpLocks/>
          </p:cNvCxnSpPr>
          <p:nvPr/>
        </p:nvCxnSpPr>
        <p:spPr>
          <a:xfrm>
            <a:off x="5907024" y="3591306"/>
            <a:ext cx="601752" cy="0"/>
          </a:xfrm>
          <a:prstGeom prst="line">
            <a:avLst/>
          </a:prstGeom>
          <a:ln>
            <a:solidFill>
              <a:schemeClr val="accent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80F2C332-DF34-7737-567E-3815FC6E0E23}"/>
              </a:ext>
            </a:extLst>
          </p:cNvPr>
          <p:cNvCxnSpPr>
            <a:cxnSpLocks/>
          </p:cNvCxnSpPr>
          <p:nvPr/>
        </p:nvCxnSpPr>
        <p:spPr>
          <a:xfrm>
            <a:off x="5907024" y="3979926"/>
            <a:ext cx="545211" cy="0"/>
          </a:xfrm>
          <a:prstGeom prst="line">
            <a:avLst/>
          </a:prstGeom>
          <a:ln>
            <a:solidFill>
              <a:schemeClr val="accent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>
            <a:extLst>
              <a:ext uri="{FF2B5EF4-FFF2-40B4-BE49-F238E27FC236}">
                <a16:creationId xmlns:a16="http://schemas.microsoft.com/office/drawing/2014/main" id="{D070B95E-EF6F-CBE1-69A7-62FC9C62D166}"/>
              </a:ext>
            </a:extLst>
          </p:cNvPr>
          <p:cNvCxnSpPr>
            <a:cxnSpLocks/>
          </p:cNvCxnSpPr>
          <p:nvPr/>
        </p:nvCxnSpPr>
        <p:spPr>
          <a:xfrm>
            <a:off x="5907024" y="4368546"/>
            <a:ext cx="545211" cy="0"/>
          </a:xfrm>
          <a:prstGeom prst="line">
            <a:avLst/>
          </a:prstGeom>
          <a:ln>
            <a:solidFill>
              <a:schemeClr val="accent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>
            <a:extLst>
              <a:ext uri="{FF2B5EF4-FFF2-40B4-BE49-F238E27FC236}">
                <a16:creationId xmlns:a16="http://schemas.microsoft.com/office/drawing/2014/main" id="{3DA50958-C9F2-7226-43F6-6ECBCD96AC04}"/>
              </a:ext>
            </a:extLst>
          </p:cNvPr>
          <p:cNvCxnSpPr>
            <a:cxnSpLocks/>
          </p:cNvCxnSpPr>
          <p:nvPr/>
        </p:nvCxnSpPr>
        <p:spPr>
          <a:xfrm>
            <a:off x="5907024" y="4753356"/>
            <a:ext cx="545211" cy="0"/>
          </a:xfrm>
          <a:prstGeom prst="line">
            <a:avLst/>
          </a:prstGeom>
          <a:ln>
            <a:solidFill>
              <a:schemeClr val="accent1">
                <a:alpha val="23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85">
            <a:extLst>
              <a:ext uri="{FF2B5EF4-FFF2-40B4-BE49-F238E27FC236}">
                <a16:creationId xmlns:a16="http://schemas.microsoft.com/office/drawing/2014/main" id="{1FD4D416-9866-A3A1-C6FD-C826A64311F4}"/>
              </a:ext>
            </a:extLst>
          </p:cNvPr>
          <p:cNvSpPr txBox="1"/>
          <p:nvPr/>
        </p:nvSpPr>
        <p:spPr>
          <a:xfrm>
            <a:off x="3291864" y="81341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2239868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B54CCD5-31DE-DA43-E4B6-6A6433BD0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3427"/>
          <a:stretch/>
        </p:blipFill>
        <p:spPr>
          <a:xfrm>
            <a:off x="3896503" y="3589782"/>
            <a:ext cx="4398994" cy="25447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50454A6-4FDB-73C1-D5B8-CEF93A037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7371"/>
          <a:stretch/>
        </p:blipFill>
        <p:spPr>
          <a:xfrm>
            <a:off x="7139579" y="4122819"/>
            <a:ext cx="4095476" cy="201175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695E86-2470-BDD8-1182-8E94E2B648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47371"/>
          <a:stretch/>
        </p:blipFill>
        <p:spPr>
          <a:xfrm>
            <a:off x="956946" y="4122819"/>
            <a:ext cx="4095476" cy="2011756"/>
          </a:xfrm>
          <a:prstGeom prst="rect">
            <a:avLst/>
          </a:prstGeom>
        </p:spPr>
      </p:pic>
      <p:pic>
        <p:nvPicPr>
          <p:cNvPr id="13" name="图片 12" descr="房间里的电视和家具&#10;&#10;描述已自动生成">
            <a:extLst>
              <a:ext uri="{FF2B5EF4-FFF2-40B4-BE49-F238E27FC236}">
                <a16:creationId xmlns:a16="http://schemas.microsoft.com/office/drawing/2014/main" id="{7B9DA85C-F407-D441-349E-368445E5E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28" y="1642620"/>
            <a:ext cx="2920744" cy="1947162"/>
          </a:xfrm>
          <a:prstGeom prst="rect">
            <a:avLst/>
          </a:prstGeom>
          <a:ln w="22225">
            <a:gradFill flip="none" rotWithShape="1">
              <a:gsLst>
                <a:gs pos="0">
                  <a:schemeClr val="tx1"/>
                </a:gs>
                <a:gs pos="52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tx1"/>
                </a:gs>
              </a:gsLst>
              <a:lin ang="2700000" scaled="1"/>
              <a:tileRect/>
            </a:gradFill>
          </a:ln>
        </p:spPr>
      </p:pic>
      <p:pic>
        <p:nvPicPr>
          <p:cNvPr id="15" name="图片 14" descr="图片包含 室内, 器具, 房间, 微波炉&#10;&#10;描述已自动生成">
            <a:extLst>
              <a:ext uri="{FF2B5EF4-FFF2-40B4-BE49-F238E27FC236}">
                <a16:creationId xmlns:a16="http://schemas.microsoft.com/office/drawing/2014/main" id="{8399B2AB-972D-1055-DC32-FC55FEF01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13" y="2154102"/>
            <a:ext cx="2984808" cy="1990271"/>
          </a:xfrm>
          <a:prstGeom prst="rect">
            <a:avLst/>
          </a:prstGeom>
          <a:ln w="22225">
            <a:gradFill flip="none" rotWithShape="1">
              <a:gsLst>
                <a:gs pos="0">
                  <a:schemeClr val="tx1"/>
                </a:gs>
                <a:gs pos="52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tx1"/>
                </a:gs>
              </a:gsLst>
              <a:lin ang="2700000" scaled="1"/>
              <a:tileRect/>
            </a:gradFill>
          </a:ln>
          <a:scene3d>
            <a:camera prst="perspectiveLeft"/>
            <a:lightRig rig="balanced" dir="t"/>
          </a:scene3d>
          <a:sp3d/>
        </p:spPr>
      </p:pic>
      <p:pic>
        <p:nvPicPr>
          <p:cNvPr id="17" name="图片 16" descr="文本&#10;&#10;描述已自动生成">
            <a:extLst>
              <a:ext uri="{FF2B5EF4-FFF2-40B4-BE49-F238E27FC236}">
                <a16:creationId xmlns:a16="http://schemas.microsoft.com/office/drawing/2014/main" id="{886A2C0C-155D-2932-D989-3C8F45C629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79" y="2154102"/>
            <a:ext cx="2985405" cy="1990270"/>
          </a:xfrm>
          <a:prstGeom prst="rect">
            <a:avLst/>
          </a:prstGeom>
          <a:ln w="22225">
            <a:gradFill flip="none" rotWithShape="1">
              <a:gsLst>
                <a:gs pos="0">
                  <a:schemeClr val="tx1"/>
                </a:gs>
                <a:gs pos="52000">
                  <a:schemeClr val="accent1">
                    <a:lumMod val="45000"/>
                    <a:lumOff val="55000"/>
                    <a:alpha val="0"/>
                  </a:schemeClr>
                </a:gs>
                <a:gs pos="100000">
                  <a:schemeClr val="tx1"/>
                </a:gs>
              </a:gsLst>
              <a:lin ang="2700000" scaled="1"/>
              <a:tileRect/>
            </a:gradFill>
          </a:ln>
          <a:scene3d>
            <a:camera prst="perspectiveRight"/>
            <a:lightRig rig="threePt" dir="t"/>
          </a:scene3d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A36CABA3-1825-1796-D0D7-E86A4AAC9214}"/>
              </a:ext>
            </a:extLst>
          </p:cNvPr>
          <p:cNvSpPr txBox="1"/>
          <p:nvPr/>
        </p:nvSpPr>
        <p:spPr>
          <a:xfrm>
            <a:off x="5515328" y="4502975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一等奖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FB3781E-267D-E6C2-AAED-6C87EC1F7821}"/>
              </a:ext>
            </a:extLst>
          </p:cNvPr>
          <p:cNvSpPr txBox="1"/>
          <p:nvPr/>
        </p:nvSpPr>
        <p:spPr>
          <a:xfrm>
            <a:off x="2419583" y="4867933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二等奖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FADBD51-F894-DD00-EC4A-946227B0F4BC}"/>
              </a:ext>
            </a:extLst>
          </p:cNvPr>
          <p:cNvSpPr txBox="1"/>
          <p:nvPr/>
        </p:nvSpPr>
        <p:spPr>
          <a:xfrm>
            <a:off x="8664421" y="4862178"/>
            <a:ext cx="1107996" cy="4616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sz="2400" dirty="0">
                <a:solidFill>
                  <a:schemeClr val="accent1"/>
                </a:solidFill>
              </a:rPr>
              <a:t>三等奖</a:t>
            </a:r>
          </a:p>
        </p:txBody>
      </p:sp>
      <p:grpSp>
        <p:nvGrpSpPr>
          <p:cNvPr id="69" name="组合 68">
            <a:extLst>
              <a:ext uri="{FF2B5EF4-FFF2-40B4-BE49-F238E27FC236}">
                <a16:creationId xmlns:a16="http://schemas.microsoft.com/office/drawing/2014/main" id="{CE4EEE07-5BEE-526D-3558-BFD0A9BED895}"/>
              </a:ext>
            </a:extLst>
          </p:cNvPr>
          <p:cNvGrpSpPr/>
          <p:nvPr/>
        </p:nvGrpSpPr>
        <p:grpSpPr>
          <a:xfrm>
            <a:off x="4936697" y="4588998"/>
            <a:ext cx="2295900" cy="813914"/>
            <a:chOff x="4936697" y="4588998"/>
            <a:chExt cx="2295900" cy="813914"/>
          </a:xfrm>
        </p:grpSpPr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72179424-0B64-6EC9-C53C-3B44C396107D}"/>
                </a:ext>
              </a:extLst>
            </p:cNvPr>
            <p:cNvGrpSpPr/>
            <p:nvPr/>
          </p:nvGrpSpPr>
          <p:grpSpPr>
            <a:xfrm>
              <a:off x="4936697" y="4588998"/>
              <a:ext cx="2295900" cy="813914"/>
              <a:chOff x="4936697" y="4588998"/>
              <a:chExt cx="2295900" cy="813914"/>
            </a:xfrm>
          </p:grpSpPr>
          <p:grpSp>
            <p:nvGrpSpPr>
              <p:cNvPr id="24" name="组合 23">
                <a:extLst>
                  <a:ext uri="{FF2B5EF4-FFF2-40B4-BE49-F238E27FC236}">
                    <a16:creationId xmlns:a16="http://schemas.microsoft.com/office/drawing/2014/main" id="{9C3E147D-25AA-6D14-FD25-32BABF809ACA}"/>
                  </a:ext>
                </a:extLst>
              </p:cNvPr>
              <p:cNvGrpSpPr/>
              <p:nvPr/>
            </p:nvGrpSpPr>
            <p:grpSpPr>
              <a:xfrm>
                <a:off x="4936697" y="4588998"/>
                <a:ext cx="435236" cy="813914"/>
                <a:chOff x="6384925" y="868363"/>
                <a:chExt cx="561975" cy="1050925"/>
              </a:xfrm>
              <a:gradFill flip="none" rotWithShape="1">
                <a:gsLst>
                  <a:gs pos="0">
                    <a:schemeClr val="accent1"/>
                  </a:gs>
                  <a:gs pos="95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p:grpSpPr>
            <p:sp>
              <p:nvSpPr>
                <p:cNvPr id="45" name="Freeform 48">
                  <a:extLst>
                    <a:ext uri="{FF2B5EF4-FFF2-40B4-BE49-F238E27FC236}">
                      <a16:creationId xmlns:a16="http://schemas.microsoft.com/office/drawing/2014/main" id="{E7A8CAB6-3914-7EF4-2C1E-81CD60BCC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0650" y="868363"/>
                  <a:ext cx="476250" cy="1031875"/>
                </a:xfrm>
                <a:custGeom>
                  <a:avLst/>
                  <a:gdLst>
                    <a:gd name="T0" fmla="*/ 247 w 761"/>
                    <a:gd name="T1" fmla="*/ 232 h 1644"/>
                    <a:gd name="T2" fmla="*/ 188 w 761"/>
                    <a:gd name="T3" fmla="*/ 304 h 1644"/>
                    <a:gd name="T4" fmla="*/ 86 w 761"/>
                    <a:gd name="T5" fmla="*/ 452 h 1644"/>
                    <a:gd name="T6" fmla="*/ 19 w 761"/>
                    <a:gd name="T7" fmla="*/ 660 h 1644"/>
                    <a:gd name="T8" fmla="*/ 12 w 761"/>
                    <a:gd name="T9" fmla="*/ 784 h 1644"/>
                    <a:gd name="T10" fmla="*/ 108 w 761"/>
                    <a:gd name="T11" fmla="*/ 1185 h 1644"/>
                    <a:gd name="T12" fmla="*/ 223 w 761"/>
                    <a:gd name="T13" fmla="*/ 1345 h 1644"/>
                    <a:gd name="T14" fmla="*/ 446 w 761"/>
                    <a:gd name="T15" fmla="*/ 1510 h 1644"/>
                    <a:gd name="T16" fmla="*/ 713 w 761"/>
                    <a:gd name="T17" fmla="*/ 1604 h 1644"/>
                    <a:gd name="T18" fmla="*/ 727 w 761"/>
                    <a:gd name="T19" fmla="*/ 1601 h 1644"/>
                    <a:gd name="T20" fmla="*/ 737 w 761"/>
                    <a:gd name="T21" fmla="*/ 1600 h 1644"/>
                    <a:gd name="T22" fmla="*/ 760 w 761"/>
                    <a:gd name="T23" fmla="*/ 1633 h 1644"/>
                    <a:gd name="T24" fmla="*/ 749 w 761"/>
                    <a:gd name="T25" fmla="*/ 1642 h 1644"/>
                    <a:gd name="T26" fmla="*/ 747 w 761"/>
                    <a:gd name="T27" fmla="*/ 1641 h 1644"/>
                    <a:gd name="T28" fmla="*/ 687 w 761"/>
                    <a:gd name="T29" fmla="*/ 1621 h 1644"/>
                    <a:gd name="T30" fmla="*/ 490 w 761"/>
                    <a:gd name="T31" fmla="*/ 1554 h 1644"/>
                    <a:gd name="T32" fmla="*/ 483 w 761"/>
                    <a:gd name="T33" fmla="*/ 1551 h 1644"/>
                    <a:gd name="T34" fmla="*/ 471 w 761"/>
                    <a:gd name="T35" fmla="*/ 1574 h 1644"/>
                    <a:gd name="T36" fmla="*/ 406 w 761"/>
                    <a:gd name="T37" fmla="*/ 1602 h 1644"/>
                    <a:gd name="T38" fmla="*/ 382 w 761"/>
                    <a:gd name="T39" fmla="*/ 1597 h 1644"/>
                    <a:gd name="T40" fmla="*/ 335 w 761"/>
                    <a:gd name="T41" fmla="*/ 1598 h 1644"/>
                    <a:gd name="T42" fmla="*/ 302 w 761"/>
                    <a:gd name="T43" fmla="*/ 1605 h 1644"/>
                    <a:gd name="T44" fmla="*/ 289 w 761"/>
                    <a:gd name="T45" fmla="*/ 1603 h 1644"/>
                    <a:gd name="T46" fmla="*/ 467 w 761"/>
                    <a:gd name="T47" fmla="*/ 1544 h 1644"/>
                    <a:gd name="T48" fmla="*/ 279 w 761"/>
                    <a:gd name="T49" fmla="*/ 1422 h 1644"/>
                    <a:gd name="T50" fmla="*/ 275 w 761"/>
                    <a:gd name="T51" fmla="*/ 1427 h 1644"/>
                    <a:gd name="T52" fmla="*/ 196 w 761"/>
                    <a:gd name="T53" fmla="*/ 1453 h 1644"/>
                    <a:gd name="T54" fmla="*/ 164 w 761"/>
                    <a:gd name="T55" fmla="*/ 1438 h 1644"/>
                    <a:gd name="T56" fmla="*/ 141 w 761"/>
                    <a:gd name="T57" fmla="*/ 1432 h 1644"/>
                    <a:gd name="T58" fmla="*/ 97 w 761"/>
                    <a:gd name="T59" fmla="*/ 1431 h 1644"/>
                    <a:gd name="T60" fmla="*/ 77 w 761"/>
                    <a:gd name="T61" fmla="*/ 1427 h 1644"/>
                    <a:gd name="T62" fmla="*/ 263 w 761"/>
                    <a:gd name="T63" fmla="*/ 1413 h 1644"/>
                    <a:gd name="T64" fmla="*/ 250 w 761"/>
                    <a:gd name="T65" fmla="*/ 1396 h 1644"/>
                    <a:gd name="T66" fmla="*/ 40 w 761"/>
                    <a:gd name="T67" fmla="*/ 1053 h 1644"/>
                    <a:gd name="T68" fmla="*/ 4 w 761"/>
                    <a:gd name="T69" fmla="*/ 840 h 1644"/>
                    <a:gd name="T70" fmla="*/ 22 w 761"/>
                    <a:gd name="T71" fmla="*/ 597 h 1644"/>
                    <a:gd name="T72" fmla="*/ 122 w 761"/>
                    <a:gd name="T73" fmla="*/ 385 h 1644"/>
                    <a:gd name="T74" fmla="*/ 297 w 761"/>
                    <a:gd name="T75" fmla="*/ 175 h 1644"/>
                    <a:gd name="T76" fmla="*/ 325 w 761"/>
                    <a:gd name="T77" fmla="*/ 149 h 1644"/>
                    <a:gd name="T78" fmla="*/ 331 w 761"/>
                    <a:gd name="T79" fmla="*/ 135 h 1644"/>
                    <a:gd name="T80" fmla="*/ 332 w 761"/>
                    <a:gd name="T81" fmla="*/ 76 h 1644"/>
                    <a:gd name="T82" fmla="*/ 367 w 761"/>
                    <a:gd name="T83" fmla="*/ 25 h 1644"/>
                    <a:gd name="T84" fmla="*/ 417 w 761"/>
                    <a:gd name="T85" fmla="*/ 3 h 1644"/>
                    <a:gd name="T86" fmla="*/ 429 w 761"/>
                    <a:gd name="T87" fmla="*/ 10 h 1644"/>
                    <a:gd name="T88" fmla="*/ 426 w 761"/>
                    <a:gd name="T89" fmla="*/ 74 h 1644"/>
                    <a:gd name="T90" fmla="*/ 368 w 761"/>
                    <a:gd name="T91" fmla="*/ 134 h 1644"/>
                    <a:gd name="T92" fmla="*/ 360 w 761"/>
                    <a:gd name="T93" fmla="*/ 137 h 1644"/>
                    <a:gd name="T94" fmla="*/ 312 w 761"/>
                    <a:gd name="T95" fmla="*/ 165 h 1644"/>
                    <a:gd name="T96" fmla="*/ 247 w 761"/>
                    <a:gd name="T97" fmla="*/ 232 h 1644"/>
                    <a:gd name="T98" fmla="*/ 247 w 761"/>
                    <a:gd name="T99" fmla="*/ 232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61" h="1644">
                      <a:moveTo>
                        <a:pt x="247" y="232"/>
                      </a:moveTo>
                      <a:cubicBezTo>
                        <a:pt x="228" y="256"/>
                        <a:pt x="207" y="280"/>
                        <a:pt x="188" y="304"/>
                      </a:cubicBezTo>
                      <a:cubicBezTo>
                        <a:pt x="151" y="351"/>
                        <a:pt x="116" y="400"/>
                        <a:pt x="86" y="452"/>
                      </a:cubicBezTo>
                      <a:cubicBezTo>
                        <a:pt x="50" y="517"/>
                        <a:pt x="27" y="586"/>
                        <a:pt x="19" y="660"/>
                      </a:cubicBezTo>
                      <a:cubicBezTo>
                        <a:pt x="15" y="701"/>
                        <a:pt x="12" y="742"/>
                        <a:pt x="12" y="784"/>
                      </a:cubicBezTo>
                      <a:cubicBezTo>
                        <a:pt x="14" y="924"/>
                        <a:pt x="42" y="1059"/>
                        <a:pt x="108" y="1185"/>
                      </a:cubicBezTo>
                      <a:cubicBezTo>
                        <a:pt x="139" y="1244"/>
                        <a:pt x="177" y="1297"/>
                        <a:pt x="223" y="1345"/>
                      </a:cubicBezTo>
                      <a:cubicBezTo>
                        <a:pt x="287" y="1414"/>
                        <a:pt x="362" y="1468"/>
                        <a:pt x="446" y="1510"/>
                      </a:cubicBezTo>
                      <a:cubicBezTo>
                        <a:pt x="530" y="1554"/>
                        <a:pt x="619" y="1586"/>
                        <a:pt x="713" y="1604"/>
                      </a:cubicBezTo>
                      <a:cubicBezTo>
                        <a:pt x="718" y="1605"/>
                        <a:pt x="723" y="1607"/>
                        <a:pt x="727" y="1601"/>
                      </a:cubicBezTo>
                      <a:cubicBezTo>
                        <a:pt x="728" y="1599"/>
                        <a:pt x="734" y="1598"/>
                        <a:pt x="737" y="1600"/>
                      </a:cubicBezTo>
                      <a:cubicBezTo>
                        <a:pt x="750" y="1607"/>
                        <a:pt x="758" y="1619"/>
                        <a:pt x="760" y="1633"/>
                      </a:cubicBezTo>
                      <a:cubicBezTo>
                        <a:pt x="761" y="1641"/>
                        <a:pt x="756" y="1644"/>
                        <a:pt x="749" y="1642"/>
                      </a:cubicBezTo>
                      <a:cubicBezTo>
                        <a:pt x="748" y="1641"/>
                        <a:pt x="747" y="1641"/>
                        <a:pt x="747" y="1641"/>
                      </a:cubicBezTo>
                      <a:cubicBezTo>
                        <a:pt x="731" y="1624"/>
                        <a:pt x="708" y="1626"/>
                        <a:pt x="687" y="1621"/>
                      </a:cubicBezTo>
                      <a:cubicBezTo>
                        <a:pt x="619" y="1605"/>
                        <a:pt x="554" y="1583"/>
                        <a:pt x="490" y="1554"/>
                      </a:cubicBezTo>
                      <a:cubicBezTo>
                        <a:pt x="488" y="1553"/>
                        <a:pt x="486" y="1552"/>
                        <a:pt x="483" y="1551"/>
                      </a:cubicBezTo>
                      <a:cubicBezTo>
                        <a:pt x="479" y="1559"/>
                        <a:pt x="476" y="1567"/>
                        <a:pt x="471" y="1574"/>
                      </a:cubicBezTo>
                      <a:cubicBezTo>
                        <a:pt x="456" y="1597"/>
                        <a:pt x="432" y="1604"/>
                        <a:pt x="406" y="1602"/>
                      </a:cubicBezTo>
                      <a:cubicBezTo>
                        <a:pt x="398" y="1601"/>
                        <a:pt x="390" y="1600"/>
                        <a:pt x="382" y="1597"/>
                      </a:cubicBezTo>
                      <a:cubicBezTo>
                        <a:pt x="366" y="1590"/>
                        <a:pt x="351" y="1594"/>
                        <a:pt x="335" y="1598"/>
                      </a:cubicBezTo>
                      <a:cubicBezTo>
                        <a:pt x="324" y="1600"/>
                        <a:pt x="313" y="1603"/>
                        <a:pt x="302" y="1605"/>
                      </a:cubicBezTo>
                      <a:cubicBezTo>
                        <a:pt x="297" y="1605"/>
                        <a:pt x="293" y="1605"/>
                        <a:pt x="289" y="1603"/>
                      </a:cubicBezTo>
                      <a:cubicBezTo>
                        <a:pt x="336" y="1546"/>
                        <a:pt x="395" y="1526"/>
                        <a:pt x="467" y="1544"/>
                      </a:cubicBezTo>
                      <a:cubicBezTo>
                        <a:pt x="400" y="1511"/>
                        <a:pt x="337" y="1471"/>
                        <a:pt x="279" y="1422"/>
                      </a:cubicBezTo>
                      <a:cubicBezTo>
                        <a:pt x="278" y="1424"/>
                        <a:pt x="276" y="1425"/>
                        <a:pt x="275" y="1427"/>
                      </a:cubicBezTo>
                      <a:cubicBezTo>
                        <a:pt x="255" y="1455"/>
                        <a:pt x="229" y="1464"/>
                        <a:pt x="196" y="1453"/>
                      </a:cubicBezTo>
                      <a:cubicBezTo>
                        <a:pt x="185" y="1449"/>
                        <a:pt x="175" y="1443"/>
                        <a:pt x="164" y="1438"/>
                      </a:cubicBezTo>
                      <a:cubicBezTo>
                        <a:pt x="156" y="1435"/>
                        <a:pt x="149" y="1433"/>
                        <a:pt x="141" y="1432"/>
                      </a:cubicBezTo>
                      <a:cubicBezTo>
                        <a:pt x="126" y="1431"/>
                        <a:pt x="111" y="1431"/>
                        <a:pt x="97" y="1431"/>
                      </a:cubicBezTo>
                      <a:cubicBezTo>
                        <a:pt x="91" y="1430"/>
                        <a:pt x="85" y="1428"/>
                        <a:pt x="77" y="1427"/>
                      </a:cubicBezTo>
                      <a:cubicBezTo>
                        <a:pt x="114" y="1394"/>
                        <a:pt x="189" y="1368"/>
                        <a:pt x="263" y="1413"/>
                      </a:cubicBezTo>
                      <a:cubicBezTo>
                        <a:pt x="259" y="1407"/>
                        <a:pt x="255" y="1401"/>
                        <a:pt x="250" y="1396"/>
                      </a:cubicBezTo>
                      <a:cubicBezTo>
                        <a:pt x="148" y="1301"/>
                        <a:pt x="80" y="1186"/>
                        <a:pt x="40" y="1053"/>
                      </a:cubicBezTo>
                      <a:cubicBezTo>
                        <a:pt x="20" y="983"/>
                        <a:pt x="8" y="912"/>
                        <a:pt x="4" y="840"/>
                      </a:cubicBezTo>
                      <a:cubicBezTo>
                        <a:pt x="0" y="758"/>
                        <a:pt x="3" y="677"/>
                        <a:pt x="22" y="597"/>
                      </a:cubicBezTo>
                      <a:cubicBezTo>
                        <a:pt x="39" y="519"/>
                        <a:pt x="76" y="450"/>
                        <a:pt x="122" y="385"/>
                      </a:cubicBezTo>
                      <a:cubicBezTo>
                        <a:pt x="174" y="310"/>
                        <a:pt x="231" y="239"/>
                        <a:pt x="297" y="175"/>
                      </a:cubicBezTo>
                      <a:cubicBezTo>
                        <a:pt x="306" y="166"/>
                        <a:pt x="316" y="157"/>
                        <a:pt x="325" y="149"/>
                      </a:cubicBezTo>
                      <a:cubicBezTo>
                        <a:pt x="330" y="145"/>
                        <a:pt x="332" y="142"/>
                        <a:pt x="331" y="135"/>
                      </a:cubicBezTo>
                      <a:cubicBezTo>
                        <a:pt x="327" y="116"/>
                        <a:pt x="327" y="96"/>
                        <a:pt x="332" y="76"/>
                      </a:cubicBezTo>
                      <a:cubicBezTo>
                        <a:pt x="337" y="54"/>
                        <a:pt x="348" y="36"/>
                        <a:pt x="367" y="25"/>
                      </a:cubicBezTo>
                      <a:cubicBezTo>
                        <a:pt x="382" y="16"/>
                        <a:pt x="400" y="10"/>
                        <a:pt x="417" y="3"/>
                      </a:cubicBezTo>
                      <a:cubicBezTo>
                        <a:pt x="423" y="0"/>
                        <a:pt x="427" y="2"/>
                        <a:pt x="429" y="10"/>
                      </a:cubicBezTo>
                      <a:cubicBezTo>
                        <a:pt x="432" y="32"/>
                        <a:pt x="432" y="53"/>
                        <a:pt x="426" y="74"/>
                      </a:cubicBezTo>
                      <a:cubicBezTo>
                        <a:pt x="417" y="104"/>
                        <a:pt x="395" y="122"/>
                        <a:pt x="368" y="134"/>
                      </a:cubicBezTo>
                      <a:cubicBezTo>
                        <a:pt x="365" y="135"/>
                        <a:pt x="363" y="136"/>
                        <a:pt x="360" y="137"/>
                      </a:cubicBezTo>
                      <a:cubicBezTo>
                        <a:pt x="341" y="140"/>
                        <a:pt x="325" y="151"/>
                        <a:pt x="312" y="165"/>
                      </a:cubicBezTo>
                      <a:cubicBezTo>
                        <a:pt x="290" y="187"/>
                        <a:pt x="269" y="210"/>
                        <a:pt x="247" y="232"/>
                      </a:cubicBezTo>
                      <a:cubicBezTo>
                        <a:pt x="247" y="232"/>
                        <a:pt x="247" y="232"/>
                        <a:pt x="247" y="2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6" name="Freeform 49">
                  <a:extLst>
                    <a:ext uri="{FF2B5EF4-FFF2-40B4-BE49-F238E27FC236}">
                      <a16:creationId xmlns:a16="http://schemas.microsoft.com/office/drawing/2014/main" id="{79DE4992-BBA8-1909-D1B6-08BA79B48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6075" y="1724026"/>
                  <a:ext cx="84138" cy="98425"/>
                </a:xfrm>
                <a:custGeom>
                  <a:avLst/>
                  <a:gdLst>
                    <a:gd name="T0" fmla="*/ 4 w 135"/>
                    <a:gd name="T1" fmla="*/ 0 h 157"/>
                    <a:gd name="T2" fmla="*/ 30 w 135"/>
                    <a:gd name="T3" fmla="*/ 26 h 157"/>
                    <a:gd name="T4" fmla="*/ 43 w 135"/>
                    <a:gd name="T5" fmla="*/ 42 h 157"/>
                    <a:gd name="T6" fmla="*/ 70 w 135"/>
                    <a:gd name="T7" fmla="*/ 60 h 157"/>
                    <a:gd name="T8" fmla="*/ 124 w 135"/>
                    <a:gd name="T9" fmla="*/ 98 h 157"/>
                    <a:gd name="T10" fmla="*/ 130 w 135"/>
                    <a:gd name="T11" fmla="*/ 150 h 157"/>
                    <a:gd name="T12" fmla="*/ 120 w 135"/>
                    <a:gd name="T13" fmla="*/ 155 h 157"/>
                    <a:gd name="T14" fmla="*/ 8 w 135"/>
                    <a:gd name="T15" fmla="*/ 45 h 157"/>
                    <a:gd name="T16" fmla="*/ 0 w 135"/>
                    <a:gd name="T17" fmla="*/ 3 h 157"/>
                    <a:gd name="T18" fmla="*/ 4 w 135"/>
                    <a:gd name="T1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5" h="157">
                      <a:moveTo>
                        <a:pt x="4" y="0"/>
                      </a:moveTo>
                      <a:cubicBezTo>
                        <a:pt x="13" y="9"/>
                        <a:pt x="21" y="17"/>
                        <a:pt x="30" y="26"/>
                      </a:cubicBezTo>
                      <a:cubicBezTo>
                        <a:pt x="34" y="31"/>
                        <a:pt x="39" y="36"/>
                        <a:pt x="43" y="42"/>
                      </a:cubicBezTo>
                      <a:cubicBezTo>
                        <a:pt x="51" y="50"/>
                        <a:pt x="59" y="57"/>
                        <a:pt x="70" y="60"/>
                      </a:cubicBezTo>
                      <a:cubicBezTo>
                        <a:pt x="92" y="67"/>
                        <a:pt x="112" y="78"/>
                        <a:pt x="124" y="98"/>
                      </a:cubicBezTo>
                      <a:cubicBezTo>
                        <a:pt x="134" y="115"/>
                        <a:pt x="135" y="132"/>
                        <a:pt x="130" y="150"/>
                      </a:cubicBezTo>
                      <a:cubicBezTo>
                        <a:pt x="129" y="157"/>
                        <a:pt x="125" y="156"/>
                        <a:pt x="120" y="155"/>
                      </a:cubicBezTo>
                      <a:cubicBezTo>
                        <a:pt x="64" y="138"/>
                        <a:pt x="25" y="102"/>
                        <a:pt x="8" y="45"/>
                      </a:cubicBezTo>
                      <a:cubicBezTo>
                        <a:pt x="4" y="31"/>
                        <a:pt x="2" y="17"/>
                        <a:pt x="0" y="3"/>
                      </a:cubicBezTo>
                      <a:cubicBezTo>
                        <a:pt x="1" y="2"/>
                        <a:pt x="3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7" name="Freeform 50">
                  <a:extLst>
                    <a:ext uri="{FF2B5EF4-FFF2-40B4-BE49-F238E27FC236}">
                      <a16:creationId xmlns:a16="http://schemas.microsoft.com/office/drawing/2014/main" id="{9DE7D871-6A83-0E9A-82A2-63A6A3F088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4925" y="1462088"/>
                  <a:ext cx="107950" cy="80963"/>
                </a:xfrm>
                <a:custGeom>
                  <a:avLst/>
                  <a:gdLst>
                    <a:gd name="T0" fmla="*/ 0 w 170"/>
                    <a:gd name="T1" fmla="*/ 8 h 129"/>
                    <a:gd name="T2" fmla="*/ 170 w 170"/>
                    <a:gd name="T3" fmla="*/ 114 h 129"/>
                    <a:gd name="T4" fmla="*/ 89 w 170"/>
                    <a:gd name="T5" fmla="*/ 100 h 129"/>
                    <a:gd name="T6" fmla="*/ 70 w 170"/>
                    <a:gd name="T7" fmla="*/ 71 h 129"/>
                    <a:gd name="T8" fmla="*/ 43 w 170"/>
                    <a:gd name="T9" fmla="*/ 42 h 129"/>
                    <a:gd name="T10" fmla="*/ 10 w 170"/>
                    <a:gd name="T11" fmla="*/ 19 h 129"/>
                    <a:gd name="T12" fmla="*/ 0 w 170"/>
                    <a:gd name="T13" fmla="*/ 8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0" h="129">
                      <a:moveTo>
                        <a:pt x="0" y="8"/>
                      </a:moveTo>
                      <a:cubicBezTo>
                        <a:pt x="77" y="0"/>
                        <a:pt x="150" y="44"/>
                        <a:pt x="170" y="114"/>
                      </a:cubicBezTo>
                      <a:cubicBezTo>
                        <a:pt x="145" y="129"/>
                        <a:pt x="110" y="124"/>
                        <a:pt x="89" y="100"/>
                      </a:cubicBezTo>
                      <a:cubicBezTo>
                        <a:pt x="81" y="91"/>
                        <a:pt x="74" y="81"/>
                        <a:pt x="70" y="71"/>
                      </a:cubicBezTo>
                      <a:cubicBezTo>
                        <a:pt x="64" y="58"/>
                        <a:pt x="54" y="50"/>
                        <a:pt x="43" y="42"/>
                      </a:cubicBezTo>
                      <a:cubicBezTo>
                        <a:pt x="32" y="35"/>
                        <a:pt x="21" y="27"/>
                        <a:pt x="10" y="19"/>
                      </a:cubicBezTo>
                      <a:cubicBezTo>
                        <a:pt x="7" y="17"/>
                        <a:pt x="4" y="13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8" name="Freeform 51">
                  <a:extLst>
                    <a:ext uri="{FF2B5EF4-FFF2-40B4-BE49-F238E27FC236}">
                      <a16:creationId xmlns:a16="http://schemas.microsoft.com/office/drawing/2014/main" id="{30C5F997-781C-41EC-DD95-CC3224E5D4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6225" y="976313"/>
                  <a:ext cx="123825" cy="55563"/>
                </a:xfrm>
                <a:custGeom>
                  <a:avLst/>
                  <a:gdLst>
                    <a:gd name="T0" fmla="*/ 0 w 198"/>
                    <a:gd name="T1" fmla="*/ 59 h 89"/>
                    <a:gd name="T2" fmla="*/ 0 w 198"/>
                    <a:gd name="T3" fmla="*/ 59 h 89"/>
                    <a:gd name="T4" fmla="*/ 38 w 198"/>
                    <a:gd name="T5" fmla="*/ 31 h 89"/>
                    <a:gd name="T6" fmla="*/ 198 w 198"/>
                    <a:gd name="T7" fmla="*/ 29 h 89"/>
                    <a:gd name="T8" fmla="*/ 180 w 198"/>
                    <a:gd name="T9" fmla="*/ 36 h 89"/>
                    <a:gd name="T10" fmla="*/ 139 w 198"/>
                    <a:gd name="T11" fmla="*/ 45 h 89"/>
                    <a:gd name="T12" fmla="*/ 110 w 198"/>
                    <a:gd name="T13" fmla="*/ 61 h 89"/>
                    <a:gd name="T14" fmla="*/ 47 w 198"/>
                    <a:gd name="T15" fmla="*/ 88 h 89"/>
                    <a:gd name="T16" fmla="*/ 2 w 198"/>
                    <a:gd name="T17" fmla="*/ 67 h 89"/>
                    <a:gd name="T18" fmla="*/ 0 w 198"/>
                    <a:gd name="T19" fmla="*/ 5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89">
                      <a:moveTo>
                        <a:pt x="0" y="59"/>
                      </a:move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13" y="50"/>
                        <a:pt x="24" y="40"/>
                        <a:pt x="38" y="31"/>
                      </a:cubicBezTo>
                      <a:cubicBezTo>
                        <a:pt x="87" y="0"/>
                        <a:pt x="150" y="3"/>
                        <a:pt x="198" y="29"/>
                      </a:cubicBezTo>
                      <a:cubicBezTo>
                        <a:pt x="191" y="32"/>
                        <a:pt x="186" y="35"/>
                        <a:pt x="180" y="36"/>
                      </a:cubicBezTo>
                      <a:cubicBezTo>
                        <a:pt x="167" y="40"/>
                        <a:pt x="153" y="43"/>
                        <a:pt x="139" y="45"/>
                      </a:cubicBezTo>
                      <a:cubicBezTo>
                        <a:pt x="128" y="47"/>
                        <a:pt x="119" y="53"/>
                        <a:pt x="110" y="61"/>
                      </a:cubicBezTo>
                      <a:cubicBezTo>
                        <a:pt x="93" y="77"/>
                        <a:pt x="72" y="89"/>
                        <a:pt x="47" y="88"/>
                      </a:cubicBezTo>
                      <a:cubicBezTo>
                        <a:pt x="29" y="87"/>
                        <a:pt x="15" y="78"/>
                        <a:pt x="2" y="67"/>
                      </a:cubicBezTo>
                      <a:cubicBezTo>
                        <a:pt x="1" y="65"/>
                        <a:pt x="1" y="62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9" name="Freeform 52">
                  <a:extLst>
                    <a:ext uri="{FF2B5EF4-FFF2-40B4-BE49-F238E27FC236}">
                      <a16:creationId xmlns:a16="http://schemas.microsoft.com/office/drawing/2014/main" id="{61B756B8-E4D8-5A3E-9503-33BE543829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7800" y="1514476"/>
                  <a:ext cx="53975" cy="125413"/>
                </a:xfrm>
                <a:custGeom>
                  <a:avLst/>
                  <a:gdLst>
                    <a:gd name="T0" fmla="*/ 44 w 84"/>
                    <a:gd name="T1" fmla="*/ 0 h 200"/>
                    <a:gd name="T2" fmla="*/ 49 w 84"/>
                    <a:gd name="T3" fmla="*/ 43 h 200"/>
                    <a:gd name="T4" fmla="*/ 65 w 84"/>
                    <a:gd name="T5" fmla="*/ 94 h 200"/>
                    <a:gd name="T6" fmla="*/ 81 w 84"/>
                    <a:gd name="T7" fmla="*/ 152 h 200"/>
                    <a:gd name="T8" fmla="*/ 58 w 84"/>
                    <a:gd name="T9" fmla="*/ 195 h 200"/>
                    <a:gd name="T10" fmla="*/ 44 w 84"/>
                    <a:gd name="T11" fmla="*/ 193 h 200"/>
                    <a:gd name="T12" fmla="*/ 23 w 84"/>
                    <a:gd name="T13" fmla="*/ 32 h 200"/>
                    <a:gd name="T14" fmla="*/ 39 w 84"/>
                    <a:gd name="T15" fmla="*/ 0 h 200"/>
                    <a:gd name="T16" fmla="*/ 44 w 84"/>
                    <a:gd name="T17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200">
                      <a:moveTo>
                        <a:pt x="44" y="0"/>
                      </a:moveTo>
                      <a:cubicBezTo>
                        <a:pt x="46" y="15"/>
                        <a:pt x="49" y="29"/>
                        <a:pt x="49" y="43"/>
                      </a:cubicBezTo>
                      <a:cubicBezTo>
                        <a:pt x="50" y="61"/>
                        <a:pt x="53" y="78"/>
                        <a:pt x="65" y="94"/>
                      </a:cubicBezTo>
                      <a:cubicBezTo>
                        <a:pt x="77" y="111"/>
                        <a:pt x="84" y="130"/>
                        <a:pt x="81" y="152"/>
                      </a:cubicBezTo>
                      <a:cubicBezTo>
                        <a:pt x="79" y="169"/>
                        <a:pt x="70" y="183"/>
                        <a:pt x="58" y="195"/>
                      </a:cubicBezTo>
                      <a:cubicBezTo>
                        <a:pt x="52" y="200"/>
                        <a:pt x="49" y="199"/>
                        <a:pt x="44" y="193"/>
                      </a:cubicBezTo>
                      <a:cubicBezTo>
                        <a:pt x="8" y="143"/>
                        <a:pt x="0" y="90"/>
                        <a:pt x="23" y="32"/>
                      </a:cubicBezTo>
                      <a:cubicBezTo>
                        <a:pt x="27" y="21"/>
                        <a:pt x="34" y="11"/>
                        <a:pt x="39" y="0"/>
                      </a:cubicBezTo>
                      <a:cubicBezTo>
                        <a:pt x="41" y="0"/>
                        <a:pt x="42" y="0"/>
                        <a:pt x="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0" name="Freeform 53">
                  <a:extLst>
                    <a:ext uri="{FF2B5EF4-FFF2-40B4-BE49-F238E27FC236}">
                      <a16:creationId xmlns:a16="http://schemas.microsoft.com/office/drawing/2014/main" id="{1DFFE7A8-A565-EA76-ED22-98C2187D0F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4338" y="1865313"/>
                  <a:ext cx="120650" cy="53975"/>
                </a:xfrm>
                <a:custGeom>
                  <a:avLst/>
                  <a:gdLst>
                    <a:gd name="T0" fmla="*/ 192 w 192"/>
                    <a:gd name="T1" fmla="*/ 34 h 87"/>
                    <a:gd name="T2" fmla="*/ 117 w 192"/>
                    <a:gd name="T3" fmla="*/ 83 h 87"/>
                    <a:gd name="T4" fmla="*/ 93 w 192"/>
                    <a:gd name="T5" fmla="*/ 78 h 87"/>
                    <a:gd name="T6" fmla="*/ 47 w 192"/>
                    <a:gd name="T7" fmla="*/ 79 h 87"/>
                    <a:gd name="T8" fmla="*/ 11 w 192"/>
                    <a:gd name="T9" fmla="*/ 86 h 87"/>
                    <a:gd name="T10" fmla="*/ 0 w 192"/>
                    <a:gd name="T11" fmla="*/ 85 h 87"/>
                    <a:gd name="T12" fmla="*/ 192 w 192"/>
                    <a:gd name="T13" fmla="*/ 3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2" h="87">
                      <a:moveTo>
                        <a:pt x="192" y="34"/>
                      </a:moveTo>
                      <a:cubicBezTo>
                        <a:pt x="180" y="69"/>
                        <a:pt x="154" y="86"/>
                        <a:pt x="117" y="83"/>
                      </a:cubicBezTo>
                      <a:cubicBezTo>
                        <a:pt x="109" y="82"/>
                        <a:pt x="100" y="81"/>
                        <a:pt x="93" y="78"/>
                      </a:cubicBezTo>
                      <a:cubicBezTo>
                        <a:pt x="77" y="71"/>
                        <a:pt x="62" y="75"/>
                        <a:pt x="47" y="79"/>
                      </a:cubicBezTo>
                      <a:cubicBezTo>
                        <a:pt x="35" y="81"/>
                        <a:pt x="23" y="84"/>
                        <a:pt x="11" y="86"/>
                      </a:cubicBezTo>
                      <a:cubicBezTo>
                        <a:pt x="8" y="87"/>
                        <a:pt x="4" y="86"/>
                        <a:pt x="0" y="85"/>
                      </a:cubicBezTo>
                      <a:cubicBezTo>
                        <a:pt x="26" y="30"/>
                        <a:pt x="139" y="0"/>
                        <a:pt x="192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1" name="Freeform 54">
                  <a:extLst>
                    <a:ext uri="{FF2B5EF4-FFF2-40B4-BE49-F238E27FC236}">
                      <a16:creationId xmlns:a16="http://schemas.microsoft.com/office/drawing/2014/main" id="{F2740E2E-8110-4777-8D33-F6558DBF75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1112838"/>
                  <a:ext cx="85725" cy="95250"/>
                </a:xfrm>
                <a:custGeom>
                  <a:avLst/>
                  <a:gdLst>
                    <a:gd name="T0" fmla="*/ 123 w 137"/>
                    <a:gd name="T1" fmla="*/ 2 h 151"/>
                    <a:gd name="T2" fmla="*/ 137 w 137"/>
                    <a:gd name="T3" fmla="*/ 0 h 151"/>
                    <a:gd name="T4" fmla="*/ 128 w 137"/>
                    <a:gd name="T5" fmla="*/ 16 h 151"/>
                    <a:gd name="T6" fmla="*/ 100 w 137"/>
                    <a:gd name="T7" fmla="*/ 49 h 151"/>
                    <a:gd name="T8" fmla="*/ 87 w 137"/>
                    <a:gd name="T9" fmla="*/ 76 h 151"/>
                    <a:gd name="T10" fmla="*/ 56 w 137"/>
                    <a:gd name="T11" fmla="*/ 135 h 151"/>
                    <a:gd name="T12" fmla="*/ 0 w 137"/>
                    <a:gd name="T13" fmla="*/ 147 h 151"/>
                    <a:gd name="T14" fmla="*/ 29 w 137"/>
                    <a:gd name="T15" fmla="*/ 64 h 151"/>
                    <a:gd name="T16" fmla="*/ 114 w 137"/>
                    <a:gd name="T17" fmla="*/ 5 h 151"/>
                    <a:gd name="T18" fmla="*/ 124 w 137"/>
                    <a:gd name="T19" fmla="*/ 1 h 151"/>
                    <a:gd name="T20" fmla="*/ 123 w 137"/>
                    <a:gd name="T21" fmla="*/ 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151">
                      <a:moveTo>
                        <a:pt x="123" y="2"/>
                      </a:moveTo>
                      <a:cubicBezTo>
                        <a:pt x="127" y="1"/>
                        <a:pt x="131" y="1"/>
                        <a:pt x="137" y="0"/>
                      </a:cubicBezTo>
                      <a:cubicBezTo>
                        <a:pt x="134" y="7"/>
                        <a:pt x="132" y="12"/>
                        <a:pt x="128" y="16"/>
                      </a:cubicBezTo>
                      <a:cubicBezTo>
                        <a:pt x="119" y="27"/>
                        <a:pt x="110" y="38"/>
                        <a:pt x="100" y="49"/>
                      </a:cubicBezTo>
                      <a:cubicBezTo>
                        <a:pt x="93" y="57"/>
                        <a:pt x="89" y="66"/>
                        <a:pt x="87" y="76"/>
                      </a:cubicBezTo>
                      <a:cubicBezTo>
                        <a:pt x="83" y="99"/>
                        <a:pt x="75" y="120"/>
                        <a:pt x="56" y="135"/>
                      </a:cubicBezTo>
                      <a:cubicBezTo>
                        <a:pt x="39" y="148"/>
                        <a:pt x="21" y="151"/>
                        <a:pt x="0" y="147"/>
                      </a:cubicBezTo>
                      <a:cubicBezTo>
                        <a:pt x="1" y="116"/>
                        <a:pt x="12" y="89"/>
                        <a:pt x="29" y="64"/>
                      </a:cubicBezTo>
                      <a:cubicBezTo>
                        <a:pt x="50" y="35"/>
                        <a:pt x="79" y="16"/>
                        <a:pt x="114" y="5"/>
                      </a:cubicBezTo>
                      <a:cubicBezTo>
                        <a:pt x="117" y="4"/>
                        <a:pt x="120" y="3"/>
                        <a:pt x="124" y="1"/>
                      </a:cubicBezTo>
                      <a:lnTo>
                        <a:pt x="12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2" name="Freeform 55">
                  <a:extLst>
                    <a:ext uri="{FF2B5EF4-FFF2-40B4-BE49-F238E27FC236}">
                      <a16:creationId xmlns:a16="http://schemas.microsoft.com/office/drawing/2014/main" id="{9F9ADF85-F4C7-5F49-8E01-695697CFCD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398588"/>
                  <a:ext cx="50800" cy="123825"/>
                </a:xfrm>
                <a:custGeom>
                  <a:avLst/>
                  <a:gdLst>
                    <a:gd name="T0" fmla="*/ 37 w 81"/>
                    <a:gd name="T1" fmla="*/ 198 h 198"/>
                    <a:gd name="T2" fmla="*/ 63 w 81"/>
                    <a:gd name="T3" fmla="*/ 0 h 198"/>
                    <a:gd name="T4" fmla="*/ 64 w 81"/>
                    <a:gd name="T5" fmla="*/ 37 h 198"/>
                    <a:gd name="T6" fmla="*/ 62 w 81"/>
                    <a:gd name="T7" fmla="*/ 60 h 198"/>
                    <a:gd name="T8" fmla="*/ 67 w 81"/>
                    <a:gd name="T9" fmla="*/ 91 h 198"/>
                    <a:gd name="T10" fmla="*/ 78 w 81"/>
                    <a:gd name="T11" fmla="*/ 148 h 198"/>
                    <a:gd name="T12" fmla="*/ 37 w 81"/>
                    <a:gd name="T13" fmla="*/ 19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98">
                      <a:moveTo>
                        <a:pt x="37" y="198"/>
                      </a:moveTo>
                      <a:cubicBezTo>
                        <a:pt x="0" y="142"/>
                        <a:pt x="4" y="57"/>
                        <a:pt x="63" y="0"/>
                      </a:cubicBezTo>
                      <a:cubicBezTo>
                        <a:pt x="68" y="13"/>
                        <a:pt x="65" y="25"/>
                        <a:pt x="64" y="37"/>
                      </a:cubicBezTo>
                      <a:cubicBezTo>
                        <a:pt x="64" y="45"/>
                        <a:pt x="62" y="52"/>
                        <a:pt x="62" y="60"/>
                      </a:cubicBezTo>
                      <a:cubicBezTo>
                        <a:pt x="61" y="71"/>
                        <a:pt x="62" y="81"/>
                        <a:pt x="67" y="91"/>
                      </a:cubicBezTo>
                      <a:cubicBezTo>
                        <a:pt x="76" y="109"/>
                        <a:pt x="81" y="128"/>
                        <a:pt x="78" y="148"/>
                      </a:cubicBezTo>
                      <a:cubicBezTo>
                        <a:pt x="74" y="173"/>
                        <a:pt x="59" y="188"/>
                        <a:pt x="37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3" name="Freeform 56">
                  <a:extLst>
                    <a:ext uri="{FF2B5EF4-FFF2-40B4-BE49-F238E27FC236}">
                      <a16:creationId xmlns:a16="http://schemas.microsoft.com/office/drawing/2014/main" id="{81A87BB4-B73E-6CDE-1E7E-FFBBA3CD1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200151"/>
                  <a:ext cx="77788" cy="103188"/>
                </a:xfrm>
                <a:custGeom>
                  <a:avLst/>
                  <a:gdLst>
                    <a:gd name="T0" fmla="*/ 5 w 123"/>
                    <a:gd name="T1" fmla="*/ 161 h 163"/>
                    <a:gd name="T2" fmla="*/ 123 w 123"/>
                    <a:gd name="T3" fmla="*/ 0 h 163"/>
                    <a:gd name="T4" fmla="*/ 118 w 123"/>
                    <a:gd name="T5" fmla="*/ 15 h 163"/>
                    <a:gd name="T6" fmla="*/ 104 w 123"/>
                    <a:gd name="T7" fmla="*/ 36 h 163"/>
                    <a:gd name="T8" fmla="*/ 81 w 123"/>
                    <a:gd name="T9" fmla="*/ 93 h 163"/>
                    <a:gd name="T10" fmla="*/ 52 w 123"/>
                    <a:gd name="T11" fmla="*/ 150 h 163"/>
                    <a:gd name="T12" fmla="*/ 5 w 123"/>
                    <a:gd name="T13" fmla="*/ 161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" h="163">
                      <a:moveTo>
                        <a:pt x="5" y="161"/>
                      </a:moveTo>
                      <a:cubicBezTo>
                        <a:pt x="0" y="88"/>
                        <a:pt x="49" y="21"/>
                        <a:pt x="123" y="0"/>
                      </a:cubicBezTo>
                      <a:cubicBezTo>
                        <a:pt x="121" y="6"/>
                        <a:pt x="120" y="11"/>
                        <a:pt x="118" y="15"/>
                      </a:cubicBezTo>
                      <a:cubicBezTo>
                        <a:pt x="114" y="22"/>
                        <a:pt x="109" y="29"/>
                        <a:pt x="104" y="36"/>
                      </a:cubicBezTo>
                      <a:cubicBezTo>
                        <a:pt x="91" y="53"/>
                        <a:pt x="82" y="71"/>
                        <a:pt x="81" y="93"/>
                      </a:cubicBezTo>
                      <a:cubicBezTo>
                        <a:pt x="80" y="116"/>
                        <a:pt x="71" y="136"/>
                        <a:pt x="52" y="150"/>
                      </a:cubicBezTo>
                      <a:cubicBezTo>
                        <a:pt x="39" y="160"/>
                        <a:pt x="23" y="163"/>
                        <a:pt x="5" y="1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4" name="Freeform 57">
                  <a:extLst>
                    <a:ext uri="{FF2B5EF4-FFF2-40B4-BE49-F238E27FC236}">
                      <a16:creationId xmlns:a16="http://schemas.microsoft.com/office/drawing/2014/main" id="{3AD7542D-8C59-6AE2-C88B-1971106493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788" y="1768476"/>
                  <a:ext cx="84138" cy="98425"/>
                </a:xfrm>
                <a:custGeom>
                  <a:avLst/>
                  <a:gdLst>
                    <a:gd name="T0" fmla="*/ 3 w 133"/>
                    <a:gd name="T1" fmla="*/ 0 h 157"/>
                    <a:gd name="T2" fmla="*/ 29 w 133"/>
                    <a:gd name="T3" fmla="*/ 26 h 157"/>
                    <a:gd name="T4" fmla="*/ 41 w 133"/>
                    <a:gd name="T5" fmla="*/ 40 h 157"/>
                    <a:gd name="T6" fmla="*/ 72 w 133"/>
                    <a:gd name="T7" fmla="*/ 61 h 157"/>
                    <a:gd name="T8" fmla="*/ 127 w 133"/>
                    <a:gd name="T9" fmla="*/ 106 h 157"/>
                    <a:gd name="T10" fmla="*/ 130 w 133"/>
                    <a:gd name="T11" fmla="*/ 148 h 157"/>
                    <a:gd name="T12" fmla="*/ 119 w 133"/>
                    <a:gd name="T13" fmla="*/ 155 h 157"/>
                    <a:gd name="T14" fmla="*/ 4 w 133"/>
                    <a:gd name="T15" fmla="*/ 31 h 157"/>
                    <a:gd name="T16" fmla="*/ 0 w 133"/>
                    <a:gd name="T17" fmla="*/ 5 h 157"/>
                    <a:gd name="T18" fmla="*/ 0 w 133"/>
                    <a:gd name="T19" fmla="*/ 3 h 157"/>
                    <a:gd name="T20" fmla="*/ 3 w 133"/>
                    <a:gd name="T21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157">
                      <a:moveTo>
                        <a:pt x="3" y="0"/>
                      </a:moveTo>
                      <a:cubicBezTo>
                        <a:pt x="12" y="9"/>
                        <a:pt x="20" y="17"/>
                        <a:pt x="29" y="26"/>
                      </a:cubicBezTo>
                      <a:cubicBezTo>
                        <a:pt x="33" y="30"/>
                        <a:pt x="37" y="35"/>
                        <a:pt x="41" y="40"/>
                      </a:cubicBezTo>
                      <a:cubicBezTo>
                        <a:pt x="49" y="50"/>
                        <a:pt x="59" y="57"/>
                        <a:pt x="72" y="61"/>
                      </a:cubicBezTo>
                      <a:cubicBezTo>
                        <a:pt x="96" y="69"/>
                        <a:pt x="117" y="82"/>
                        <a:pt x="127" y="106"/>
                      </a:cubicBezTo>
                      <a:cubicBezTo>
                        <a:pt x="133" y="120"/>
                        <a:pt x="133" y="134"/>
                        <a:pt x="130" y="148"/>
                      </a:cubicBezTo>
                      <a:cubicBezTo>
                        <a:pt x="129" y="155"/>
                        <a:pt x="126" y="157"/>
                        <a:pt x="119" y="155"/>
                      </a:cubicBezTo>
                      <a:cubicBezTo>
                        <a:pt x="57" y="136"/>
                        <a:pt x="18" y="95"/>
                        <a:pt x="4" y="31"/>
                      </a:cubicBezTo>
                      <a:cubicBezTo>
                        <a:pt x="2" y="23"/>
                        <a:pt x="1" y="14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5" name="Freeform 58">
                  <a:extLst>
                    <a:ext uri="{FF2B5EF4-FFF2-40B4-BE49-F238E27FC236}">
                      <a16:creationId xmlns:a16="http://schemas.microsoft.com/office/drawing/2014/main" id="{36D8DFFF-2073-1C3A-0610-75A27BE13D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976313"/>
                  <a:ext cx="46038" cy="125413"/>
                </a:xfrm>
                <a:custGeom>
                  <a:avLst/>
                  <a:gdLst>
                    <a:gd name="T0" fmla="*/ 29 w 75"/>
                    <a:gd name="T1" fmla="*/ 0 h 199"/>
                    <a:gd name="T2" fmla="*/ 72 w 75"/>
                    <a:gd name="T3" fmla="*/ 98 h 199"/>
                    <a:gd name="T4" fmla="*/ 52 w 75"/>
                    <a:gd name="T5" fmla="*/ 191 h 199"/>
                    <a:gd name="T6" fmla="*/ 37 w 75"/>
                    <a:gd name="T7" fmla="*/ 194 h 199"/>
                    <a:gd name="T8" fmla="*/ 11 w 75"/>
                    <a:gd name="T9" fmla="*/ 111 h 199"/>
                    <a:gd name="T10" fmla="*/ 17 w 75"/>
                    <a:gd name="T11" fmla="*/ 96 h 199"/>
                    <a:gd name="T12" fmla="*/ 25 w 75"/>
                    <a:gd name="T13" fmla="*/ 37 h 199"/>
                    <a:gd name="T14" fmla="*/ 24 w 75"/>
                    <a:gd name="T15" fmla="*/ 1 h 199"/>
                    <a:gd name="T16" fmla="*/ 29 w 75"/>
                    <a:gd name="T17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199">
                      <a:moveTo>
                        <a:pt x="29" y="0"/>
                      </a:moveTo>
                      <a:cubicBezTo>
                        <a:pt x="53" y="28"/>
                        <a:pt x="69" y="60"/>
                        <a:pt x="72" y="98"/>
                      </a:cubicBezTo>
                      <a:cubicBezTo>
                        <a:pt x="75" y="131"/>
                        <a:pt x="68" y="162"/>
                        <a:pt x="52" y="191"/>
                      </a:cubicBezTo>
                      <a:cubicBezTo>
                        <a:pt x="47" y="199"/>
                        <a:pt x="43" y="198"/>
                        <a:pt x="37" y="194"/>
                      </a:cubicBezTo>
                      <a:cubicBezTo>
                        <a:pt x="10" y="177"/>
                        <a:pt x="0" y="146"/>
                        <a:pt x="11" y="111"/>
                      </a:cubicBezTo>
                      <a:cubicBezTo>
                        <a:pt x="12" y="106"/>
                        <a:pt x="14" y="100"/>
                        <a:pt x="17" y="96"/>
                      </a:cubicBezTo>
                      <a:cubicBezTo>
                        <a:pt x="30" y="78"/>
                        <a:pt x="26" y="57"/>
                        <a:pt x="25" y="37"/>
                      </a:cubicBezTo>
                      <a:cubicBezTo>
                        <a:pt x="24" y="25"/>
                        <a:pt x="24" y="13"/>
                        <a:pt x="24" y="1"/>
                      </a:cubicBezTo>
                      <a:cubicBezTo>
                        <a:pt x="26" y="0"/>
                        <a:pt x="27" y="0"/>
                        <a:pt x="2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6" name="Freeform 59">
                  <a:extLst>
                    <a:ext uri="{FF2B5EF4-FFF2-40B4-BE49-F238E27FC236}">
                      <a16:creationId xmlns:a16="http://schemas.microsoft.com/office/drawing/2014/main" id="{2513B3D6-EFF9-6249-C01F-1BC7C7A1D4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8738" y="1193801"/>
                  <a:ext cx="65088" cy="109538"/>
                </a:xfrm>
                <a:custGeom>
                  <a:avLst/>
                  <a:gdLst>
                    <a:gd name="T0" fmla="*/ 2 w 105"/>
                    <a:gd name="T1" fmla="*/ 0 h 175"/>
                    <a:gd name="T2" fmla="*/ 64 w 105"/>
                    <a:gd name="T3" fmla="*/ 44 h 175"/>
                    <a:gd name="T4" fmla="*/ 101 w 105"/>
                    <a:gd name="T5" fmla="*/ 165 h 175"/>
                    <a:gd name="T6" fmla="*/ 91 w 105"/>
                    <a:gd name="T7" fmla="*/ 173 h 175"/>
                    <a:gd name="T8" fmla="*/ 31 w 105"/>
                    <a:gd name="T9" fmla="*/ 107 h 175"/>
                    <a:gd name="T10" fmla="*/ 31 w 105"/>
                    <a:gd name="T11" fmla="*/ 80 h 175"/>
                    <a:gd name="T12" fmla="*/ 26 w 105"/>
                    <a:gd name="T13" fmla="*/ 59 h 175"/>
                    <a:gd name="T14" fmla="*/ 7 w 105"/>
                    <a:gd name="T15" fmla="*/ 23 h 175"/>
                    <a:gd name="T16" fmla="*/ 0 w 105"/>
                    <a:gd name="T17" fmla="*/ 1 h 175"/>
                    <a:gd name="T18" fmla="*/ 2 w 105"/>
                    <a:gd name="T19" fmla="*/ 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5" h="175">
                      <a:moveTo>
                        <a:pt x="2" y="0"/>
                      </a:moveTo>
                      <a:cubicBezTo>
                        <a:pt x="26" y="10"/>
                        <a:pt x="47" y="25"/>
                        <a:pt x="64" y="44"/>
                      </a:cubicBezTo>
                      <a:cubicBezTo>
                        <a:pt x="94" y="79"/>
                        <a:pt x="105" y="120"/>
                        <a:pt x="101" y="165"/>
                      </a:cubicBezTo>
                      <a:cubicBezTo>
                        <a:pt x="101" y="172"/>
                        <a:pt x="99" y="175"/>
                        <a:pt x="91" y="173"/>
                      </a:cubicBezTo>
                      <a:cubicBezTo>
                        <a:pt x="56" y="168"/>
                        <a:pt x="35" y="144"/>
                        <a:pt x="31" y="107"/>
                      </a:cubicBezTo>
                      <a:cubicBezTo>
                        <a:pt x="31" y="98"/>
                        <a:pt x="32" y="89"/>
                        <a:pt x="31" y="80"/>
                      </a:cubicBezTo>
                      <a:cubicBezTo>
                        <a:pt x="30" y="73"/>
                        <a:pt x="29" y="65"/>
                        <a:pt x="26" y="59"/>
                      </a:cubicBezTo>
                      <a:cubicBezTo>
                        <a:pt x="20" y="46"/>
                        <a:pt x="13" y="35"/>
                        <a:pt x="7" y="23"/>
                      </a:cubicBezTo>
                      <a:cubicBezTo>
                        <a:pt x="4" y="16"/>
                        <a:pt x="2" y="9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7" name="Freeform 60">
                  <a:extLst>
                    <a:ext uri="{FF2B5EF4-FFF2-40B4-BE49-F238E27FC236}">
                      <a16:creationId xmlns:a16="http://schemas.microsoft.com/office/drawing/2014/main" id="{AF2BD10A-4430-367E-9FAA-D33604A174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7788" y="1592263"/>
                  <a:ext cx="117475" cy="73025"/>
                </a:xfrm>
                <a:custGeom>
                  <a:avLst/>
                  <a:gdLst>
                    <a:gd name="T0" fmla="*/ 0 w 187"/>
                    <a:gd name="T1" fmla="*/ 23 h 117"/>
                    <a:gd name="T2" fmla="*/ 187 w 187"/>
                    <a:gd name="T3" fmla="*/ 96 h 117"/>
                    <a:gd name="T4" fmla="*/ 107 w 187"/>
                    <a:gd name="T5" fmla="*/ 99 h 117"/>
                    <a:gd name="T6" fmla="*/ 80 w 187"/>
                    <a:gd name="T7" fmla="*/ 72 h 117"/>
                    <a:gd name="T8" fmla="*/ 48 w 187"/>
                    <a:gd name="T9" fmla="*/ 48 h 117"/>
                    <a:gd name="T10" fmla="*/ 13 w 187"/>
                    <a:gd name="T11" fmla="*/ 32 h 117"/>
                    <a:gd name="T12" fmla="*/ 0 w 187"/>
                    <a:gd name="T13" fmla="*/ 2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17">
                      <a:moveTo>
                        <a:pt x="0" y="23"/>
                      </a:moveTo>
                      <a:cubicBezTo>
                        <a:pt x="77" y="0"/>
                        <a:pt x="154" y="34"/>
                        <a:pt x="187" y="96"/>
                      </a:cubicBezTo>
                      <a:cubicBezTo>
                        <a:pt x="167" y="115"/>
                        <a:pt x="131" y="117"/>
                        <a:pt x="107" y="99"/>
                      </a:cubicBezTo>
                      <a:cubicBezTo>
                        <a:pt x="97" y="91"/>
                        <a:pt x="87" y="82"/>
                        <a:pt x="80" y="72"/>
                      </a:cubicBezTo>
                      <a:cubicBezTo>
                        <a:pt x="71" y="60"/>
                        <a:pt x="60" y="54"/>
                        <a:pt x="48" y="48"/>
                      </a:cubicBezTo>
                      <a:cubicBezTo>
                        <a:pt x="36" y="43"/>
                        <a:pt x="24" y="38"/>
                        <a:pt x="13" y="32"/>
                      </a:cubicBezTo>
                      <a:cubicBezTo>
                        <a:pt x="9" y="30"/>
                        <a:pt x="5" y="27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8" name="Freeform 61">
                  <a:extLst>
                    <a:ext uri="{FF2B5EF4-FFF2-40B4-BE49-F238E27FC236}">
                      <a16:creationId xmlns:a16="http://schemas.microsoft.com/office/drawing/2014/main" id="{26EDC8CD-12D1-358F-04B5-2610A7F018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9713" y="1628776"/>
                  <a:ext cx="71438" cy="114300"/>
                </a:xfrm>
                <a:custGeom>
                  <a:avLst/>
                  <a:gdLst>
                    <a:gd name="T0" fmla="*/ 103 w 116"/>
                    <a:gd name="T1" fmla="*/ 183 h 183"/>
                    <a:gd name="T2" fmla="*/ 17 w 116"/>
                    <a:gd name="T3" fmla="*/ 0 h 183"/>
                    <a:gd name="T4" fmla="*/ 31 w 116"/>
                    <a:gd name="T5" fmla="*/ 20 h 183"/>
                    <a:gd name="T6" fmla="*/ 40 w 116"/>
                    <a:gd name="T7" fmla="*/ 36 h 183"/>
                    <a:gd name="T8" fmla="*/ 78 w 116"/>
                    <a:gd name="T9" fmla="*/ 82 h 183"/>
                    <a:gd name="T10" fmla="*/ 115 w 116"/>
                    <a:gd name="T11" fmla="*/ 139 h 183"/>
                    <a:gd name="T12" fmla="*/ 103 w 116"/>
                    <a:gd name="T1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" h="183">
                      <a:moveTo>
                        <a:pt x="103" y="183"/>
                      </a:moveTo>
                      <a:cubicBezTo>
                        <a:pt x="37" y="153"/>
                        <a:pt x="0" y="81"/>
                        <a:pt x="17" y="0"/>
                      </a:cubicBezTo>
                      <a:cubicBezTo>
                        <a:pt x="23" y="8"/>
                        <a:pt x="27" y="13"/>
                        <a:pt x="31" y="20"/>
                      </a:cubicBezTo>
                      <a:cubicBezTo>
                        <a:pt x="35" y="25"/>
                        <a:pt x="37" y="30"/>
                        <a:pt x="40" y="36"/>
                      </a:cubicBezTo>
                      <a:cubicBezTo>
                        <a:pt x="48" y="55"/>
                        <a:pt x="59" y="70"/>
                        <a:pt x="78" y="82"/>
                      </a:cubicBezTo>
                      <a:cubicBezTo>
                        <a:pt x="98" y="94"/>
                        <a:pt x="113" y="114"/>
                        <a:pt x="115" y="139"/>
                      </a:cubicBezTo>
                      <a:cubicBezTo>
                        <a:pt x="116" y="155"/>
                        <a:pt x="111" y="169"/>
                        <a:pt x="103" y="1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59" name="Freeform 62">
                  <a:extLst>
                    <a:ext uri="{FF2B5EF4-FFF2-40B4-BE49-F238E27FC236}">
                      <a16:creationId xmlns:a16="http://schemas.microsoft.com/office/drawing/2014/main" id="{5E5115FE-6792-BC54-B2D3-A1B03C0515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2075" y="1087438"/>
                  <a:ext cx="58738" cy="117475"/>
                </a:xfrm>
                <a:custGeom>
                  <a:avLst/>
                  <a:gdLst>
                    <a:gd name="T0" fmla="*/ 3 w 92"/>
                    <a:gd name="T1" fmla="*/ 0 h 185"/>
                    <a:gd name="T2" fmla="*/ 47 w 92"/>
                    <a:gd name="T3" fmla="*/ 37 h 185"/>
                    <a:gd name="T4" fmla="*/ 81 w 92"/>
                    <a:gd name="T5" fmla="*/ 177 h 185"/>
                    <a:gd name="T6" fmla="*/ 70 w 92"/>
                    <a:gd name="T7" fmla="*/ 183 h 185"/>
                    <a:gd name="T8" fmla="*/ 20 w 92"/>
                    <a:gd name="T9" fmla="*/ 121 h 185"/>
                    <a:gd name="T10" fmla="*/ 22 w 92"/>
                    <a:gd name="T11" fmla="*/ 83 h 185"/>
                    <a:gd name="T12" fmla="*/ 20 w 92"/>
                    <a:gd name="T13" fmla="*/ 64 h 185"/>
                    <a:gd name="T14" fmla="*/ 4 w 92"/>
                    <a:gd name="T15" fmla="*/ 21 h 185"/>
                    <a:gd name="T16" fmla="*/ 0 w 92"/>
                    <a:gd name="T17" fmla="*/ 2 h 185"/>
                    <a:gd name="T18" fmla="*/ 3 w 92"/>
                    <a:gd name="T19" fmla="*/ 0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" h="185">
                      <a:moveTo>
                        <a:pt x="3" y="0"/>
                      </a:moveTo>
                      <a:cubicBezTo>
                        <a:pt x="20" y="10"/>
                        <a:pt x="34" y="22"/>
                        <a:pt x="47" y="37"/>
                      </a:cubicBezTo>
                      <a:cubicBezTo>
                        <a:pt x="81" y="78"/>
                        <a:pt x="92" y="125"/>
                        <a:pt x="81" y="177"/>
                      </a:cubicBezTo>
                      <a:cubicBezTo>
                        <a:pt x="80" y="184"/>
                        <a:pt x="77" y="185"/>
                        <a:pt x="70" y="183"/>
                      </a:cubicBezTo>
                      <a:cubicBezTo>
                        <a:pt x="40" y="176"/>
                        <a:pt x="21" y="152"/>
                        <a:pt x="20" y="121"/>
                      </a:cubicBezTo>
                      <a:cubicBezTo>
                        <a:pt x="19" y="108"/>
                        <a:pt x="22" y="95"/>
                        <a:pt x="22" y="83"/>
                      </a:cubicBezTo>
                      <a:cubicBezTo>
                        <a:pt x="22" y="76"/>
                        <a:pt x="22" y="70"/>
                        <a:pt x="20" y="64"/>
                      </a:cubicBezTo>
                      <a:cubicBezTo>
                        <a:pt x="15" y="49"/>
                        <a:pt x="9" y="36"/>
                        <a:pt x="4" y="21"/>
                      </a:cubicBezTo>
                      <a:cubicBezTo>
                        <a:pt x="2" y="15"/>
                        <a:pt x="2" y="8"/>
                        <a:pt x="0" y="2"/>
                      </a:cubicBezTo>
                      <a:cubicBezTo>
                        <a:pt x="1" y="1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0" name="Freeform 63">
                  <a:extLst>
                    <a:ext uri="{FF2B5EF4-FFF2-40B4-BE49-F238E27FC236}">
                      <a16:creationId xmlns:a16="http://schemas.microsoft.com/office/drawing/2014/main" id="{03FCF4F4-55C9-2E19-8DCB-A42A98F961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7963" y="1044576"/>
                  <a:ext cx="109538" cy="69850"/>
                </a:xfrm>
                <a:custGeom>
                  <a:avLst/>
                  <a:gdLst>
                    <a:gd name="T0" fmla="*/ 49 w 174"/>
                    <a:gd name="T1" fmla="*/ 110 h 111"/>
                    <a:gd name="T2" fmla="*/ 7 w 174"/>
                    <a:gd name="T3" fmla="*/ 104 h 111"/>
                    <a:gd name="T4" fmla="*/ 3 w 174"/>
                    <a:gd name="T5" fmla="*/ 94 h 111"/>
                    <a:gd name="T6" fmla="*/ 148 w 174"/>
                    <a:gd name="T7" fmla="*/ 0 h 111"/>
                    <a:gd name="T8" fmla="*/ 173 w 174"/>
                    <a:gd name="T9" fmla="*/ 0 h 111"/>
                    <a:gd name="T10" fmla="*/ 174 w 174"/>
                    <a:gd name="T11" fmla="*/ 3 h 111"/>
                    <a:gd name="T12" fmla="*/ 159 w 174"/>
                    <a:gd name="T13" fmla="*/ 16 h 111"/>
                    <a:gd name="T14" fmla="*/ 122 w 174"/>
                    <a:gd name="T15" fmla="*/ 40 h 111"/>
                    <a:gd name="T16" fmla="*/ 106 w 174"/>
                    <a:gd name="T17" fmla="*/ 57 h 111"/>
                    <a:gd name="T18" fmla="*/ 48 w 174"/>
                    <a:gd name="T19" fmla="*/ 111 h 111"/>
                    <a:gd name="T20" fmla="*/ 49 w 174"/>
                    <a:gd name="T21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4" h="111">
                      <a:moveTo>
                        <a:pt x="49" y="110"/>
                      </a:moveTo>
                      <a:cubicBezTo>
                        <a:pt x="35" y="108"/>
                        <a:pt x="21" y="107"/>
                        <a:pt x="7" y="104"/>
                      </a:cubicBezTo>
                      <a:cubicBezTo>
                        <a:pt x="1" y="103"/>
                        <a:pt x="0" y="100"/>
                        <a:pt x="3" y="94"/>
                      </a:cubicBezTo>
                      <a:cubicBezTo>
                        <a:pt x="33" y="34"/>
                        <a:pt x="81" y="1"/>
                        <a:pt x="148" y="0"/>
                      </a:cubicBezTo>
                      <a:cubicBezTo>
                        <a:pt x="157" y="0"/>
                        <a:pt x="165" y="0"/>
                        <a:pt x="173" y="0"/>
                      </a:cubicBezTo>
                      <a:cubicBezTo>
                        <a:pt x="173" y="1"/>
                        <a:pt x="174" y="2"/>
                        <a:pt x="174" y="3"/>
                      </a:cubicBezTo>
                      <a:cubicBezTo>
                        <a:pt x="169" y="7"/>
                        <a:pt x="165" y="12"/>
                        <a:pt x="159" y="16"/>
                      </a:cubicBezTo>
                      <a:cubicBezTo>
                        <a:pt x="147" y="24"/>
                        <a:pt x="134" y="31"/>
                        <a:pt x="122" y="40"/>
                      </a:cubicBezTo>
                      <a:cubicBezTo>
                        <a:pt x="116" y="44"/>
                        <a:pt x="110" y="51"/>
                        <a:pt x="106" y="57"/>
                      </a:cubicBezTo>
                      <a:cubicBezTo>
                        <a:pt x="93" y="82"/>
                        <a:pt x="76" y="102"/>
                        <a:pt x="48" y="111"/>
                      </a:cubicBezTo>
                      <a:cubicBezTo>
                        <a:pt x="48" y="111"/>
                        <a:pt x="49" y="110"/>
                        <a:pt x="49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1" name="Freeform 64">
                  <a:extLst>
                    <a:ext uri="{FF2B5EF4-FFF2-40B4-BE49-F238E27FC236}">
                      <a16:creationId xmlns:a16="http://schemas.microsoft.com/office/drawing/2014/main" id="{BACE9DCD-7C84-0D9E-F8C2-11199FAB87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8100" y="1306513"/>
                  <a:ext cx="82550" cy="98425"/>
                </a:xfrm>
                <a:custGeom>
                  <a:avLst/>
                  <a:gdLst>
                    <a:gd name="T0" fmla="*/ 3 w 130"/>
                    <a:gd name="T1" fmla="*/ 0 h 156"/>
                    <a:gd name="T2" fmla="*/ 74 w 130"/>
                    <a:gd name="T3" fmla="*/ 36 h 156"/>
                    <a:gd name="T4" fmla="*/ 128 w 130"/>
                    <a:gd name="T5" fmla="*/ 141 h 156"/>
                    <a:gd name="T6" fmla="*/ 115 w 130"/>
                    <a:gd name="T7" fmla="*/ 156 h 156"/>
                    <a:gd name="T8" fmla="*/ 53 w 130"/>
                    <a:gd name="T9" fmla="*/ 110 h 156"/>
                    <a:gd name="T10" fmla="*/ 45 w 130"/>
                    <a:gd name="T11" fmla="*/ 76 h 156"/>
                    <a:gd name="T12" fmla="*/ 33 w 130"/>
                    <a:gd name="T13" fmla="*/ 51 h 156"/>
                    <a:gd name="T14" fmla="*/ 9 w 130"/>
                    <a:gd name="T15" fmla="*/ 19 h 156"/>
                    <a:gd name="T16" fmla="*/ 0 w 130"/>
                    <a:gd name="T17" fmla="*/ 2 h 156"/>
                    <a:gd name="T18" fmla="*/ 3 w 130"/>
                    <a:gd name="T1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0" h="156">
                      <a:moveTo>
                        <a:pt x="3" y="0"/>
                      </a:moveTo>
                      <a:cubicBezTo>
                        <a:pt x="29" y="7"/>
                        <a:pt x="53" y="19"/>
                        <a:pt x="74" y="36"/>
                      </a:cubicBezTo>
                      <a:cubicBezTo>
                        <a:pt x="106" y="64"/>
                        <a:pt x="123" y="99"/>
                        <a:pt x="128" y="141"/>
                      </a:cubicBezTo>
                      <a:cubicBezTo>
                        <a:pt x="130" y="155"/>
                        <a:pt x="129" y="156"/>
                        <a:pt x="115" y="156"/>
                      </a:cubicBezTo>
                      <a:cubicBezTo>
                        <a:pt x="86" y="156"/>
                        <a:pt x="64" y="140"/>
                        <a:pt x="53" y="110"/>
                      </a:cubicBezTo>
                      <a:cubicBezTo>
                        <a:pt x="49" y="99"/>
                        <a:pt x="48" y="87"/>
                        <a:pt x="45" y="76"/>
                      </a:cubicBezTo>
                      <a:cubicBezTo>
                        <a:pt x="42" y="67"/>
                        <a:pt x="38" y="58"/>
                        <a:pt x="33" y="51"/>
                      </a:cubicBezTo>
                      <a:cubicBezTo>
                        <a:pt x="26" y="40"/>
                        <a:pt x="17" y="30"/>
                        <a:pt x="9" y="19"/>
                      </a:cubicBezTo>
                      <a:cubicBezTo>
                        <a:pt x="6" y="14"/>
                        <a:pt x="3" y="8"/>
                        <a:pt x="0" y="2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2" name="Freeform 65">
                  <a:extLst>
                    <a:ext uri="{FF2B5EF4-FFF2-40B4-BE49-F238E27FC236}">
                      <a16:creationId xmlns:a16="http://schemas.microsoft.com/office/drawing/2014/main" id="{4EC2B674-5F0B-B83D-B940-99A9880C14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3825" y="1287463"/>
                  <a:ext cx="69850" cy="112713"/>
                </a:xfrm>
                <a:custGeom>
                  <a:avLst/>
                  <a:gdLst>
                    <a:gd name="T0" fmla="*/ 112 w 112"/>
                    <a:gd name="T1" fmla="*/ 0 h 179"/>
                    <a:gd name="T2" fmla="*/ 107 w 112"/>
                    <a:gd name="T3" fmla="*/ 20 h 179"/>
                    <a:gd name="T4" fmla="*/ 91 w 112"/>
                    <a:gd name="T5" fmla="*/ 55 h 179"/>
                    <a:gd name="T6" fmla="*/ 86 w 112"/>
                    <a:gd name="T7" fmla="*/ 90 h 179"/>
                    <a:gd name="T8" fmla="*/ 70 w 112"/>
                    <a:gd name="T9" fmla="*/ 155 h 179"/>
                    <a:gd name="T10" fmla="*/ 24 w 112"/>
                    <a:gd name="T11" fmla="*/ 179 h 179"/>
                    <a:gd name="T12" fmla="*/ 112 w 112"/>
                    <a:gd name="T13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" h="179">
                      <a:moveTo>
                        <a:pt x="112" y="0"/>
                      </a:moveTo>
                      <a:cubicBezTo>
                        <a:pt x="110" y="8"/>
                        <a:pt x="109" y="14"/>
                        <a:pt x="107" y="20"/>
                      </a:cubicBezTo>
                      <a:cubicBezTo>
                        <a:pt x="102" y="32"/>
                        <a:pt x="97" y="44"/>
                        <a:pt x="91" y="55"/>
                      </a:cubicBezTo>
                      <a:cubicBezTo>
                        <a:pt x="85" y="66"/>
                        <a:pt x="85" y="78"/>
                        <a:pt x="86" y="90"/>
                      </a:cubicBezTo>
                      <a:cubicBezTo>
                        <a:pt x="89" y="113"/>
                        <a:pt x="86" y="136"/>
                        <a:pt x="70" y="155"/>
                      </a:cubicBezTo>
                      <a:cubicBezTo>
                        <a:pt x="58" y="171"/>
                        <a:pt x="42" y="177"/>
                        <a:pt x="24" y="179"/>
                      </a:cubicBezTo>
                      <a:cubicBezTo>
                        <a:pt x="0" y="120"/>
                        <a:pt x="52" y="14"/>
                        <a:pt x="1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63" name="Freeform 66">
                  <a:extLst>
                    <a:ext uri="{FF2B5EF4-FFF2-40B4-BE49-F238E27FC236}">
                      <a16:creationId xmlns:a16="http://schemas.microsoft.com/office/drawing/2014/main" id="{3CF1E641-966D-6AD1-003A-C139764AF0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888" y="881063"/>
                  <a:ext cx="66675" cy="122238"/>
                </a:xfrm>
                <a:custGeom>
                  <a:avLst/>
                  <a:gdLst>
                    <a:gd name="T0" fmla="*/ 28 w 107"/>
                    <a:gd name="T1" fmla="*/ 194 h 194"/>
                    <a:gd name="T2" fmla="*/ 16 w 107"/>
                    <a:gd name="T3" fmla="*/ 113 h 194"/>
                    <a:gd name="T4" fmla="*/ 39 w 107"/>
                    <a:gd name="T5" fmla="*/ 83 h 194"/>
                    <a:gd name="T6" fmla="*/ 57 w 107"/>
                    <a:gd name="T7" fmla="*/ 51 h 194"/>
                    <a:gd name="T8" fmla="*/ 69 w 107"/>
                    <a:gd name="T9" fmla="*/ 12 h 194"/>
                    <a:gd name="T10" fmla="*/ 76 w 107"/>
                    <a:gd name="T11" fmla="*/ 0 h 194"/>
                    <a:gd name="T12" fmla="*/ 28 w 107"/>
                    <a:gd name="T13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94">
                      <a:moveTo>
                        <a:pt x="28" y="194"/>
                      </a:moveTo>
                      <a:cubicBezTo>
                        <a:pt x="5" y="171"/>
                        <a:pt x="0" y="140"/>
                        <a:pt x="16" y="113"/>
                      </a:cubicBezTo>
                      <a:cubicBezTo>
                        <a:pt x="22" y="102"/>
                        <a:pt x="30" y="92"/>
                        <a:pt x="39" y="83"/>
                      </a:cubicBezTo>
                      <a:cubicBezTo>
                        <a:pt x="48" y="74"/>
                        <a:pt x="54" y="64"/>
                        <a:pt x="57" y="51"/>
                      </a:cubicBezTo>
                      <a:cubicBezTo>
                        <a:pt x="61" y="38"/>
                        <a:pt x="65" y="25"/>
                        <a:pt x="69" y="12"/>
                      </a:cubicBezTo>
                      <a:cubicBezTo>
                        <a:pt x="71" y="8"/>
                        <a:pt x="74" y="4"/>
                        <a:pt x="76" y="0"/>
                      </a:cubicBezTo>
                      <a:cubicBezTo>
                        <a:pt x="107" y="63"/>
                        <a:pt x="91" y="150"/>
                        <a:pt x="28" y="1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25" name="组合 24">
                <a:extLst>
                  <a:ext uri="{FF2B5EF4-FFF2-40B4-BE49-F238E27FC236}">
                    <a16:creationId xmlns:a16="http://schemas.microsoft.com/office/drawing/2014/main" id="{8442C8B1-D20C-B53D-0CBA-C86640F7CCFB}"/>
                  </a:ext>
                </a:extLst>
              </p:cNvPr>
              <p:cNvGrpSpPr/>
              <p:nvPr/>
            </p:nvGrpSpPr>
            <p:grpSpPr>
              <a:xfrm flipH="1">
                <a:off x="6797363" y="4588998"/>
                <a:ext cx="435234" cy="813914"/>
                <a:chOff x="6384925" y="868363"/>
                <a:chExt cx="561975" cy="1050925"/>
              </a:xfrm>
              <a:gradFill flip="none" rotWithShape="1">
                <a:gsLst>
                  <a:gs pos="0">
                    <a:schemeClr val="accent1"/>
                  </a:gs>
                  <a:gs pos="95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p:grpSpPr>
            <p:sp>
              <p:nvSpPr>
                <p:cNvPr id="26" name="Freeform 48">
                  <a:extLst>
                    <a:ext uri="{FF2B5EF4-FFF2-40B4-BE49-F238E27FC236}">
                      <a16:creationId xmlns:a16="http://schemas.microsoft.com/office/drawing/2014/main" id="{F7C9F412-9632-1CBE-BE88-4BEBF805C6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0650" y="868363"/>
                  <a:ext cx="476250" cy="1031875"/>
                </a:xfrm>
                <a:custGeom>
                  <a:avLst/>
                  <a:gdLst>
                    <a:gd name="T0" fmla="*/ 247 w 761"/>
                    <a:gd name="T1" fmla="*/ 232 h 1644"/>
                    <a:gd name="T2" fmla="*/ 188 w 761"/>
                    <a:gd name="T3" fmla="*/ 304 h 1644"/>
                    <a:gd name="T4" fmla="*/ 86 w 761"/>
                    <a:gd name="T5" fmla="*/ 452 h 1644"/>
                    <a:gd name="T6" fmla="*/ 19 w 761"/>
                    <a:gd name="T7" fmla="*/ 660 h 1644"/>
                    <a:gd name="T8" fmla="*/ 12 w 761"/>
                    <a:gd name="T9" fmla="*/ 784 h 1644"/>
                    <a:gd name="T10" fmla="*/ 108 w 761"/>
                    <a:gd name="T11" fmla="*/ 1185 h 1644"/>
                    <a:gd name="T12" fmla="*/ 223 w 761"/>
                    <a:gd name="T13" fmla="*/ 1345 h 1644"/>
                    <a:gd name="T14" fmla="*/ 446 w 761"/>
                    <a:gd name="T15" fmla="*/ 1510 h 1644"/>
                    <a:gd name="T16" fmla="*/ 713 w 761"/>
                    <a:gd name="T17" fmla="*/ 1604 h 1644"/>
                    <a:gd name="T18" fmla="*/ 727 w 761"/>
                    <a:gd name="T19" fmla="*/ 1601 h 1644"/>
                    <a:gd name="T20" fmla="*/ 737 w 761"/>
                    <a:gd name="T21" fmla="*/ 1600 h 1644"/>
                    <a:gd name="T22" fmla="*/ 760 w 761"/>
                    <a:gd name="T23" fmla="*/ 1633 h 1644"/>
                    <a:gd name="T24" fmla="*/ 749 w 761"/>
                    <a:gd name="T25" fmla="*/ 1642 h 1644"/>
                    <a:gd name="T26" fmla="*/ 747 w 761"/>
                    <a:gd name="T27" fmla="*/ 1641 h 1644"/>
                    <a:gd name="T28" fmla="*/ 687 w 761"/>
                    <a:gd name="T29" fmla="*/ 1621 h 1644"/>
                    <a:gd name="T30" fmla="*/ 490 w 761"/>
                    <a:gd name="T31" fmla="*/ 1554 h 1644"/>
                    <a:gd name="T32" fmla="*/ 483 w 761"/>
                    <a:gd name="T33" fmla="*/ 1551 h 1644"/>
                    <a:gd name="T34" fmla="*/ 471 w 761"/>
                    <a:gd name="T35" fmla="*/ 1574 h 1644"/>
                    <a:gd name="T36" fmla="*/ 406 w 761"/>
                    <a:gd name="T37" fmla="*/ 1602 h 1644"/>
                    <a:gd name="T38" fmla="*/ 382 w 761"/>
                    <a:gd name="T39" fmla="*/ 1597 h 1644"/>
                    <a:gd name="T40" fmla="*/ 335 w 761"/>
                    <a:gd name="T41" fmla="*/ 1598 h 1644"/>
                    <a:gd name="T42" fmla="*/ 302 w 761"/>
                    <a:gd name="T43" fmla="*/ 1605 h 1644"/>
                    <a:gd name="T44" fmla="*/ 289 w 761"/>
                    <a:gd name="T45" fmla="*/ 1603 h 1644"/>
                    <a:gd name="T46" fmla="*/ 467 w 761"/>
                    <a:gd name="T47" fmla="*/ 1544 h 1644"/>
                    <a:gd name="T48" fmla="*/ 279 w 761"/>
                    <a:gd name="T49" fmla="*/ 1422 h 1644"/>
                    <a:gd name="T50" fmla="*/ 275 w 761"/>
                    <a:gd name="T51" fmla="*/ 1427 h 1644"/>
                    <a:gd name="T52" fmla="*/ 196 w 761"/>
                    <a:gd name="T53" fmla="*/ 1453 h 1644"/>
                    <a:gd name="T54" fmla="*/ 164 w 761"/>
                    <a:gd name="T55" fmla="*/ 1438 h 1644"/>
                    <a:gd name="T56" fmla="*/ 141 w 761"/>
                    <a:gd name="T57" fmla="*/ 1432 h 1644"/>
                    <a:gd name="T58" fmla="*/ 97 w 761"/>
                    <a:gd name="T59" fmla="*/ 1431 h 1644"/>
                    <a:gd name="T60" fmla="*/ 77 w 761"/>
                    <a:gd name="T61" fmla="*/ 1427 h 1644"/>
                    <a:gd name="T62" fmla="*/ 263 w 761"/>
                    <a:gd name="T63" fmla="*/ 1413 h 1644"/>
                    <a:gd name="T64" fmla="*/ 250 w 761"/>
                    <a:gd name="T65" fmla="*/ 1396 h 1644"/>
                    <a:gd name="T66" fmla="*/ 40 w 761"/>
                    <a:gd name="T67" fmla="*/ 1053 h 1644"/>
                    <a:gd name="T68" fmla="*/ 4 w 761"/>
                    <a:gd name="T69" fmla="*/ 840 h 1644"/>
                    <a:gd name="T70" fmla="*/ 22 w 761"/>
                    <a:gd name="T71" fmla="*/ 597 h 1644"/>
                    <a:gd name="T72" fmla="*/ 122 w 761"/>
                    <a:gd name="T73" fmla="*/ 385 h 1644"/>
                    <a:gd name="T74" fmla="*/ 297 w 761"/>
                    <a:gd name="T75" fmla="*/ 175 h 1644"/>
                    <a:gd name="T76" fmla="*/ 325 w 761"/>
                    <a:gd name="T77" fmla="*/ 149 h 1644"/>
                    <a:gd name="T78" fmla="*/ 331 w 761"/>
                    <a:gd name="T79" fmla="*/ 135 h 1644"/>
                    <a:gd name="T80" fmla="*/ 332 w 761"/>
                    <a:gd name="T81" fmla="*/ 76 h 1644"/>
                    <a:gd name="T82" fmla="*/ 367 w 761"/>
                    <a:gd name="T83" fmla="*/ 25 h 1644"/>
                    <a:gd name="T84" fmla="*/ 417 w 761"/>
                    <a:gd name="T85" fmla="*/ 3 h 1644"/>
                    <a:gd name="T86" fmla="*/ 429 w 761"/>
                    <a:gd name="T87" fmla="*/ 10 h 1644"/>
                    <a:gd name="T88" fmla="*/ 426 w 761"/>
                    <a:gd name="T89" fmla="*/ 74 h 1644"/>
                    <a:gd name="T90" fmla="*/ 368 w 761"/>
                    <a:gd name="T91" fmla="*/ 134 h 1644"/>
                    <a:gd name="T92" fmla="*/ 360 w 761"/>
                    <a:gd name="T93" fmla="*/ 137 h 1644"/>
                    <a:gd name="T94" fmla="*/ 312 w 761"/>
                    <a:gd name="T95" fmla="*/ 165 h 1644"/>
                    <a:gd name="T96" fmla="*/ 247 w 761"/>
                    <a:gd name="T97" fmla="*/ 232 h 1644"/>
                    <a:gd name="T98" fmla="*/ 247 w 761"/>
                    <a:gd name="T99" fmla="*/ 232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61" h="1644">
                      <a:moveTo>
                        <a:pt x="247" y="232"/>
                      </a:moveTo>
                      <a:cubicBezTo>
                        <a:pt x="228" y="256"/>
                        <a:pt x="207" y="280"/>
                        <a:pt x="188" y="304"/>
                      </a:cubicBezTo>
                      <a:cubicBezTo>
                        <a:pt x="151" y="351"/>
                        <a:pt x="116" y="400"/>
                        <a:pt x="86" y="452"/>
                      </a:cubicBezTo>
                      <a:cubicBezTo>
                        <a:pt x="50" y="517"/>
                        <a:pt x="27" y="586"/>
                        <a:pt x="19" y="660"/>
                      </a:cubicBezTo>
                      <a:cubicBezTo>
                        <a:pt x="15" y="701"/>
                        <a:pt x="12" y="742"/>
                        <a:pt x="12" y="784"/>
                      </a:cubicBezTo>
                      <a:cubicBezTo>
                        <a:pt x="14" y="924"/>
                        <a:pt x="42" y="1059"/>
                        <a:pt x="108" y="1185"/>
                      </a:cubicBezTo>
                      <a:cubicBezTo>
                        <a:pt x="139" y="1244"/>
                        <a:pt x="177" y="1297"/>
                        <a:pt x="223" y="1345"/>
                      </a:cubicBezTo>
                      <a:cubicBezTo>
                        <a:pt x="287" y="1414"/>
                        <a:pt x="362" y="1468"/>
                        <a:pt x="446" y="1510"/>
                      </a:cubicBezTo>
                      <a:cubicBezTo>
                        <a:pt x="530" y="1554"/>
                        <a:pt x="619" y="1586"/>
                        <a:pt x="713" y="1604"/>
                      </a:cubicBezTo>
                      <a:cubicBezTo>
                        <a:pt x="718" y="1605"/>
                        <a:pt x="723" y="1607"/>
                        <a:pt x="727" y="1601"/>
                      </a:cubicBezTo>
                      <a:cubicBezTo>
                        <a:pt x="728" y="1599"/>
                        <a:pt x="734" y="1598"/>
                        <a:pt x="737" y="1600"/>
                      </a:cubicBezTo>
                      <a:cubicBezTo>
                        <a:pt x="750" y="1607"/>
                        <a:pt x="758" y="1619"/>
                        <a:pt x="760" y="1633"/>
                      </a:cubicBezTo>
                      <a:cubicBezTo>
                        <a:pt x="761" y="1641"/>
                        <a:pt x="756" y="1644"/>
                        <a:pt x="749" y="1642"/>
                      </a:cubicBezTo>
                      <a:cubicBezTo>
                        <a:pt x="748" y="1641"/>
                        <a:pt x="747" y="1641"/>
                        <a:pt x="747" y="1641"/>
                      </a:cubicBezTo>
                      <a:cubicBezTo>
                        <a:pt x="731" y="1624"/>
                        <a:pt x="708" y="1626"/>
                        <a:pt x="687" y="1621"/>
                      </a:cubicBezTo>
                      <a:cubicBezTo>
                        <a:pt x="619" y="1605"/>
                        <a:pt x="554" y="1583"/>
                        <a:pt x="490" y="1554"/>
                      </a:cubicBezTo>
                      <a:cubicBezTo>
                        <a:pt x="488" y="1553"/>
                        <a:pt x="486" y="1552"/>
                        <a:pt x="483" y="1551"/>
                      </a:cubicBezTo>
                      <a:cubicBezTo>
                        <a:pt x="479" y="1559"/>
                        <a:pt x="476" y="1567"/>
                        <a:pt x="471" y="1574"/>
                      </a:cubicBezTo>
                      <a:cubicBezTo>
                        <a:pt x="456" y="1597"/>
                        <a:pt x="432" y="1604"/>
                        <a:pt x="406" y="1602"/>
                      </a:cubicBezTo>
                      <a:cubicBezTo>
                        <a:pt x="398" y="1601"/>
                        <a:pt x="390" y="1600"/>
                        <a:pt x="382" y="1597"/>
                      </a:cubicBezTo>
                      <a:cubicBezTo>
                        <a:pt x="366" y="1590"/>
                        <a:pt x="351" y="1594"/>
                        <a:pt x="335" y="1598"/>
                      </a:cubicBezTo>
                      <a:cubicBezTo>
                        <a:pt x="324" y="1600"/>
                        <a:pt x="313" y="1603"/>
                        <a:pt x="302" y="1605"/>
                      </a:cubicBezTo>
                      <a:cubicBezTo>
                        <a:pt x="297" y="1605"/>
                        <a:pt x="293" y="1605"/>
                        <a:pt x="289" y="1603"/>
                      </a:cubicBezTo>
                      <a:cubicBezTo>
                        <a:pt x="336" y="1546"/>
                        <a:pt x="395" y="1526"/>
                        <a:pt x="467" y="1544"/>
                      </a:cubicBezTo>
                      <a:cubicBezTo>
                        <a:pt x="400" y="1511"/>
                        <a:pt x="337" y="1471"/>
                        <a:pt x="279" y="1422"/>
                      </a:cubicBezTo>
                      <a:cubicBezTo>
                        <a:pt x="278" y="1424"/>
                        <a:pt x="276" y="1425"/>
                        <a:pt x="275" y="1427"/>
                      </a:cubicBezTo>
                      <a:cubicBezTo>
                        <a:pt x="255" y="1455"/>
                        <a:pt x="229" y="1464"/>
                        <a:pt x="196" y="1453"/>
                      </a:cubicBezTo>
                      <a:cubicBezTo>
                        <a:pt x="185" y="1449"/>
                        <a:pt x="175" y="1443"/>
                        <a:pt x="164" y="1438"/>
                      </a:cubicBezTo>
                      <a:cubicBezTo>
                        <a:pt x="156" y="1435"/>
                        <a:pt x="149" y="1433"/>
                        <a:pt x="141" y="1432"/>
                      </a:cubicBezTo>
                      <a:cubicBezTo>
                        <a:pt x="126" y="1431"/>
                        <a:pt x="111" y="1431"/>
                        <a:pt x="97" y="1431"/>
                      </a:cubicBezTo>
                      <a:cubicBezTo>
                        <a:pt x="91" y="1430"/>
                        <a:pt x="85" y="1428"/>
                        <a:pt x="77" y="1427"/>
                      </a:cubicBezTo>
                      <a:cubicBezTo>
                        <a:pt x="114" y="1394"/>
                        <a:pt x="189" y="1368"/>
                        <a:pt x="263" y="1413"/>
                      </a:cubicBezTo>
                      <a:cubicBezTo>
                        <a:pt x="259" y="1407"/>
                        <a:pt x="255" y="1401"/>
                        <a:pt x="250" y="1396"/>
                      </a:cubicBezTo>
                      <a:cubicBezTo>
                        <a:pt x="148" y="1301"/>
                        <a:pt x="80" y="1186"/>
                        <a:pt x="40" y="1053"/>
                      </a:cubicBezTo>
                      <a:cubicBezTo>
                        <a:pt x="20" y="983"/>
                        <a:pt x="8" y="912"/>
                        <a:pt x="4" y="840"/>
                      </a:cubicBezTo>
                      <a:cubicBezTo>
                        <a:pt x="0" y="758"/>
                        <a:pt x="3" y="677"/>
                        <a:pt x="22" y="597"/>
                      </a:cubicBezTo>
                      <a:cubicBezTo>
                        <a:pt x="39" y="519"/>
                        <a:pt x="76" y="450"/>
                        <a:pt x="122" y="385"/>
                      </a:cubicBezTo>
                      <a:cubicBezTo>
                        <a:pt x="174" y="310"/>
                        <a:pt x="231" y="239"/>
                        <a:pt x="297" y="175"/>
                      </a:cubicBezTo>
                      <a:cubicBezTo>
                        <a:pt x="306" y="166"/>
                        <a:pt x="316" y="157"/>
                        <a:pt x="325" y="149"/>
                      </a:cubicBezTo>
                      <a:cubicBezTo>
                        <a:pt x="330" y="145"/>
                        <a:pt x="332" y="142"/>
                        <a:pt x="331" y="135"/>
                      </a:cubicBezTo>
                      <a:cubicBezTo>
                        <a:pt x="327" y="116"/>
                        <a:pt x="327" y="96"/>
                        <a:pt x="332" y="76"/>
                      </a:cubicBezTo>
                      <a:cubicBezTo>
                        <a:pt x="337" y="54"/>
                        <a:pt x="348" y="36"/>
                        <a:pt x="367" y="25"/>
                      </a:cubicBezTo>
                      <a:cubicBezTo>
                        <a:pt x="382" y="16"/>
                        <a:pt x="400" y="10"/>
                        <a:pt x="417" y="3"/>
                      </a:cubicBezTo>
                      <a:cubicBezTo>
                        <a:pt x="423" y="0"/>
                        <a:pt x="427" y="2"/>
                        <a:pt x="429" y="10"/>
                      </a:cubicBezTo>
                      <a:cubicBezTo>
                        <a:pt x="432" y="32"/>
                        <a:pt x="432" y="53"/>
                        <a:pt x="426" y="74"/>
                      </a:cubicBezTo>
                      <a:cubicBezTo>
                        <a:pt x="417" y="104"/>
                        <a:pt x="395" y="122"/>
                        <a:pt x="368" y="134"/>
                      </a:cubicBezTo>
                      <a:cubicBezTo>
                        <a:pt x="365" y="135"/>
                        <a:pt x="363" y="136"/>
                        <a:pt x="360" y="137"/>
                      </a:cubicBezTo>
                      <a:cubicBezTo>
                        <a:pt x="341" y="140"/>
                        <a:pt x="325" y="151"/>
                        <a:pt x="312" y="165"/>
                      </a:cubicBezTo>
                      <a:cubicBezTo>
                        <a:pt x="290" y="187"/>
                        <a:pt x="269" y="210"/>
                        <a:pt x="247" y="232"/>
                      </a:cubicBezTo>
                      <a:cubicBezTo>
                        <a:pt x="247" y="232"/>
                        <a:pt x="247" y="232"/>
                        <a:pt x="247" y="2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7" name="Freeform 49">
                  <a:extLst>
                    <a:ext uri="{FF2B5EF4-FFF2-40B4-BE49-F238E27FC236}">
                      <a16:creationId xmlns:a16="http://schemas.microsoft.com/office/drawing/2014/main" id="{06C9C5C0-27A2-3F7A-F3E7-5A22946790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6075" y="1724026"/>
                  <a:ext cx="84138" cy="98425"/>
                </a:xfrm>
                <a:custGeom>
                  <a:avLst/>
                  <a:gdLst>
                    <a:gd name="T0" fmla="*/ 4 w 135"/>
                    <a:gd name="T1" fmla="*/ 0 h 157"/>
                    <a:gd name="T2" fmla="*/ 30 w 135"/>
                    <a:gd name="T3" fmla="*/ 26 h 157"/>
                    <a:gd name="T4" fmla="*/ 43 w 135"/>
                    <a:gd name="T5" fmla="*/ 42 h 157"/>
                    <a:gd name="T6" fmla="*/ 70 w 135"/>
                    <a:gd name="T7" fmla="*/ 60 h 157"/>
                    <a:gd name="T8" fmla="*/ 124 w 135"/>
                    <a:gd name="T9" fmla="*/ 98 h 157"/>
                    <a:gd name="T10" fmla="*/ 130 w 135"/>
                    <a:gd name="T11" fmla="*/ 150 h 157"/>
                    <a:gd name="T12" fmla="*/ 120 w 135"/>
                    <a:gd name="T13" fmla="*/ 155 h 157"/>
                    <a:gd name="T14" fmla="*/ 8 w 135"/>
                    <a:gd name="T15" fmla="*/ 45 h 157"/>
                    <a:gd name="T16" fmla="*/ 0 w 135"/>
                    <a:gd name="T17" fmla="*/ 3 h 157"/>
                    <a:gd name="T18" fmla="*/ 4 w 135"/>
                    <a:gd name="T1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5" h="157">
                      <a:moveTo>
                        <a:pt x="4" y="0"/>
                      </a:moveTo>
                      <a:cubicBezTo>
                        <a:pt x="13" y="9"/>
                        <a:pt x="21" y="17"/>
                        <a:pt x="30" y="26"/>
                      </a:cubicBezTo>
                      <a:cubicBezTo>
                        <a:pt x="34" y="31"/>
                        <a:pt x="39" y="36"/>
                        <a:pt x="43" y="42"/>
                      </a:cubicBezTo>
                      <a:cubicBezTo>
                        <a:pt x="51" y="50"/>
                        <a:pt x="59" y="57"/>
                        <a:pt x="70" y="60"/>
                      </a:cubicBezTo>
                      <a:cubicBezTo>
                        <a:pt x="92" y="67"/>
                        <a:pt x="112" y="78"/>
                        <a:pt x="124" y="98"/>
                      </a:cubicBezTo>
                      <a:cubicBezTo>
                        <a:pt x="134" y="115"/>
                        <a:pt x="135" y="132"/>
                        <a:pt x="130" y="150"/>
                      </a:cubicBezTo>
                      <a:cubicBezTo>
                        <a:pt x="129" y="157"/>
                        <a:pt x="125" y="156"/>
                        <a:pt x="120" y="155"/>
                      </a:cubicBezTo>
                      <a:cubicBezTo>
                        <a:pt x="64" y="138"/>
                        <a:pt x="25" y="102"/>
                        <a:pt x="8" y="45"/>
                      </a:cubicBezTo>
                      <a:cubicBezTo>
                        <a:pt x="4" y="31"/>
                        <a:pt x="2" y="17"/>
                        <a:pt x="0" y="3"/>
                      </a:cubicBezTo>
                      <a:cubicBezTo>
                        <a:pt x="1" y="2"/>
                        <a:pt x="3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8" name="Freeform 50">
                  <a:extLst>
                    <a:ext uri="{FF2B5EF4-FFF2-40B4-BE49-F238E27FC236}">
                      <a16:creationId xmlns:a16="http://schemas.microsoft.com/office/drawing/2014/main" id="{39F6A114-DEDB-EC73-77BA-7763BA4DDC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4925" y="1462088"/>
                  <a:ext cx="107950" cy="80963"/>
                </a:xfrm>
                <a:custGeom>
                  <a:avLst/>
                  <a:gdLst>
                    <a:gd name="T0" fmla="*/ 0 w 170"/>
                    <a:gd name="T1" fmla="*/ 8 h 129"/>
                    <a:gd name="T2" fmla="*/ 170 w 170"/>
                    <a:gd name="T3" fmla="*/ 114 h 129"/>
                    <a:gd name="T4" fmla="*/ 89 w 170"/>
                    <a:gd name="T5" fmla="*/ 100 h 129"/>
                    <a:gd name="T6" fmla="*/ 70 w 170"/>
                    <a:gd name="T7" fmla="*/ 71 h 129"/>
                    <a:gd name="T8" fmla="*/ 43 w 170"/>
                    <a:gd name="T9" fmla="*/ 42 h 129"/>
                    <a:gd name="T10" fmla="*/ 10 w 170"/>
                    <a:gd name="T11" fmla="*/ 19 h 129"/>
                    <a:gd name="T12" fmla="*/ 0 w 170"/>
                    <a:gd name="T13" fmla="*/ 8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0" h="129">
                      <a:moveTo>
                        <a:pt x="0" y="8"/>
                      </a:moveTo>
                      <a:cubicBezTo>
                        <a:pt x="77" y="0"/>
                        <a:pt x="150" y="44"/>
                        <a:pt x="170" y="114"/>
                      </a:cubicBezTo>
                      <a:cubicBezTo>
                        <a:pt x="145" y="129"/>
                        <a:pt x="110" y="124"/>
                        <a:pt x="89" y="100"/>
                      </a:cubicBezTo>
                      <a:cubicBezTo>
                        <a:pt x="81" y="91"/>
                        <a:pt x="74" y="81"/>
                        <a:pt x="70" y="71"/>
                      </a:cubicBezTo>
                      <a:cubicBezTo>
                        <a:pt x="64" y="58"/>
                        <a:pt x="54" y="50"/>
                        <a:pt x="43" y="42"/>
                      </a:cubicBezTo>
                      <a:cubicBezTo>
                        <a:pt x="32" y="35"/>
                        <a:pt x="21" y="27"/>
                        <a:pt x="10" y="19"/>
                      </a:cubicBezTo>
                      <a:cubicBezTo>
                        <a:pt x="7" y="17"/>
                        <a:pt x="4" y="13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29" name="Freeform 51">
                  <a:extLst>
                    <a:ext uri="{FF2B5EF4-FFF2-40B4-BE49-F238E27FC236}">
                      <a16:creationId xmlns:a16="http://schemas.microsoft.com/office/drawing/2014/main" id="{BD5093C9-F008-4588-3948-61E73A0B42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6225" y="976313"/>
                  <a:ext cx="123825" cy="55563"/>
                </a:xfrm>
                <a:custGeom>
                  <a:avLst/>
                  <a:gdLst>
                    <a:gd name="T0" fmla="*/ 0 w 198"/>
                    <a:gd name="T1" fmla="*/ 59 h 89"/>
                    <a:gd name="T2" fmla="*/ 0 w 198"/>
                    <a:gd name="T3" fmla="*/ 59 h 89"/>
                    <a:gd name="T4" fmla="*/ 38 w 198"/>
                    <a:gd name="T5" fmla="*/ 31 h 89"/>
                    <a:gd name="T6" fmla="*/ 198 w 198"/>
                    <a:gd name="T7" fmla="*/ 29 h 89"/>
                    <a:gd name="T8" fmla="*/ 180 w 198"/>
                    <a:gd name="T9" fmla="*/ 36 h 89"/>
                    <a:gd name="T10" fmla="*/ 139 w 198"/>
                    <a:gd name="T11" fmla="*/ 45 h 89"/>
                    <a:gd name="T12" fmla="*/ 110 w 198"/>
                    <a:gd name="T13" fmla="*/ 61 h 89"/>
                    <a:gd name="T14" fmla="*/ 47 w 198"/>
                    <a:gd name="T15" fmla="*/ 88 h 89"/>
                    <a:gd name="T16" fmla="*/ 2 w 198"/>
                    <a:gd name="T17" fmla="*/ 67 h 89"/>
                    <a:gd name="T18" fmla="*/ 0 w 198"/>
                    <a:gd name="T19" fmla="*/ 5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89">
                      <a:moveTo>
                        <a:pt x="0" y="59"/>
                      </a:move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13" y="50"/>
                        <a:pt x="24" y="40"/>
                        <a:pt x="38" y="31"/>
                      </a:cubicBezTo>
                      <a:cubicBezTo>
                        <a:pt x="87" y="0"/>
                        <a:pt x="150" y="3"/>
                        <a:pt x="198" y="29"/>
                      </a:cubicBezTo>
                      <a:cubicBezTo>
                        <a:pt x="191" y="32"/>
                        <a:pt x="186" y="35"/>
                        <a:pt x="180" y="36"/>
                      </a:cubicBezTo>
                      <a:cubicBezTo>
                        <a:pt x="167" y="40"/>
                        <a:pt x="153" y="43"/>
                        <a:pt x="139" y="45"/>
                      </a:cubicBezTo>
                      <a:cubicBezTo>
                        <a:pt x="128" y="47"/>
                        <a:pt x="119" y="53"/>
                        <a:pt x="110" y="61"/>
                      </a:cubicBezTo>
                      <a:cubicBezTo>
                        <a:pt x="93" y="77"/>
                        <a:pt x="72" y="89"/>
                        <a:pt x="47" y="88"/>
                      </a:cubicBezTo>
                      <a:cubicBezTo>
                        <a:pt x="29" y="87"/>
                        <a:pt x="15" y="78"/>
                        <a:pt x="2" y="67"/>
                      </a:cubicBezTo>
                      <a:cubicBezTo>
                        <a:pt x="1" y="65"/>
                        <a:pt x="1" y="62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0" name="Freeform 52">
                  <a:extLst>
                    <a:ext uri="{FF2B5EF4-FFF2-40B4-BE49-F238E27FC236}">
                      <a16:creationId xmlns:a16="http://schemas.microsoft.com/office/drawing/2014/main" id="{B7509EEC-003F-C9FF-C973-ACB6CC1A23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7800" y="1514476"/>
                  <a:ext cx="53975" cy="125413"/>
                </a:xfrm>
                <a:custGeom>
                  <a:avLst/>
                  <a:gdLst>
                    <a:gd name="T0" fmla="*/ 44 w 84"/>
                    <a:gd name="T1" fmla="*/ 0 h 200"/>
                    <a:gd name="T2" fmla="*/ 49 w 84"/>
                    <a:gd name="T3" fmla="*/ 43 h 200"/>
                    <a:gd name="T4" fmla="*/ 65 w 84"/>
                    <a:gd name="T5" fmla="*/ 94 h 200"/>
                    <a:gd name="T6" fmla="*/ 81 w 84"/>
                    <a:gd name="T7" fmla="*/ 152 h 200"/>
                    <a:gd name="T8" fmla="*/ 58 w 84"/>
                    <a:gd name="T9" fmla="*/ 195 h 200"/>
                    <a:gd name="T10" fmla="*/ 44 w 84"/>
                    <a:gd name="T11" fmla="*/ 193 h 200"/>
                    <a:gd name="T12" fmla="*/ 23 w 84"/>
                    <a:gd name="T13" fmla="*/ 32 h 200"/>
                    <a:gd name="T14" fmla="*/ 39 w 84"/>
                    <a:gd name="T15" fmla="*/ 0 h 200"/>
                    <a:gd name="T16" fmla="*/ 44 w 84"/>
                    <a:gd name="T17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200">
                      <a:moveTo>
                        <a:pt x="44" y="0"/>
                      </a:moveTo>
                      <a:cubicBezTo>
                        <a:pt x="46" y="15"/>
                        <a:pt x="49" y="29"/>
                        <a:pt x="49" y="43"/>
                      </a:cubicBezTo>
                      <a:cubicBezTo>
                        <a:pt x="50" y="61"/>
                        <a:pt x="53" y="78"/>
                        <a:pt x="65" y="94"/>
                      </a:cubicBezTo>
                      <a:cubicBezTo>
                        <a:pt x="77" y="111"/>
                        <a:pt x="84" y="130"/>
                        <a:pt x="81" y="152"/>
                      </a:cubicBezTo>
                      <a:cubicBezTo>
                        <a:pt x="79" y="169"/>
                        <a:pt x="70" y="183"/>
                        <a:pt x="58" y="195"/>
                      </a:cubicBezTo>
                      <a:cubicBezTo>
                        <a:pt x="52" y="200"/>
                        <a:pt x="49" y="199"/>
                        <a:pt x="44" y="193"/>
                      </a:cubicBezTo>
                      <a:cubicBezTo>
                        <a:pt x="8" y="143"/>
                        <a:pt x="0" y="90"/>
                        <a:pt x="23" y="32"/>
                      </a:cubicBezTo>
                      <a:cubicBezTo>
                        <a:pt x="27" y="21"/>
                        <a:pt x="34" y="11"/>
                        <a:pt x="39" y="0"/>
                      </a:cubicBezTo>
                      <a:cubicBezTo>
                        <a:pt x="41" y="0"/>
                        <a:pt x="42" y="0"/>
                        <a:pt x="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1" name="Freeform 53">
                  <a:extLst>
                    <a:ext uri="{FF2B5EF4-FFF2-40B4-BE49-F238E27FC236}">
                      <a16:creationId xmlns:a16="http://schemas.microsoft.com/office/drawing/2014/main" id="{66CEC7AB-5783-8B45-8811-C4AAA3F37D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4338" y="1865313"/>
                  <a:ext cx="120650" cy="53975"/>
                </a:xfrm>
                <a:custGeom>
                  <a:avLst/>
                  <a:gdLst>
                    <a:gd name="T0" fmla="*/ 192 w 192"/>
                    <a:gd name="T1" fmla="*/ 34 h 87"/>
                    <a:gd name="T2" fmla="*/ 117 w 192"/>
                    <a:gd name="T3" fmla="*/ 83 h 87"/>
                    <a:gd name="T4" fmla="*/ 93 w 192"/>
                    <a:gd name="T5" fmla="*/ 78 h 87"/>
                    <a:gd name="T6" fmla="*/ 47 w 192"/>
                    <a:gd name="T7" fmla="*/ 79 h 87"/>
                    <a:gd name="T8" fmla="*/ 11 w 192"/>
                    <a:gd name="T9" fmla="*/ 86 h 87"/>
                    <a:gd name="T10" fmla="*/ 0 w 192"/>
                    <a:gd name="T11" fmla="*/ 85 h 87"/>
                    <a:gd name="T12" fmla="*/ 192 w 192"/>
                    <a:gd name="T13" fmla="*/ 3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2" h="87">
                      <a:moveTo>
                        <a:pt x="192" y="34"/>
                      </a:moveTo>
                      <a:cubicBezTo>
                        <a:pt x="180" y="69"/>
                        <a:pt x="154" y="86"/>
                        <a:pt x="117" y="83"/>
                      </a:cubicBezTo>
                      <a:cubicBezTo>
                        <a:pt x="109" y="82"/>
                        <a:pt x="100" y="81"/>
                        <a:pt x="93" y="78"/>
                      </a:cubicBezTo>
                      <a:cubicBezTo>
                        <a:pt x="77" y="71"/>
                        <a:pt x="62" y="75"/>
                        <a:pt x="47" y="79"/>
                      </a:cubicBezTo>
                      <a:cubicBezTo>
                        <a:pt x="35" y="81"/>
                        <a:pt x="23" y="84"/>
                        <a:pt x="11" y="86"/>
                      </a:cubicBezTo>
                      <a:cubicBezTo>
                        <a:pt x="8" y="87"/>
                        <a:pt x="4" y="86"/>
                        <a:pt x="0" y="85"/>
                      </a:cubicBezTo>
                      <a:cubicBezTo>
                        <a:pt x="26" y="30"/>
                        <a:pt x="139" y="0"/>
                        <a:pt x="192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2" name="Freeform 54">
                  <a:extLst>
                    <a:ext uri="{FF2B5EF4-FFF2-40B4-BE49-F238E27FC236}">
                      <a16:creationId xmlns:a16="http://schemas.microsoft.com/office/drawing/2014/main" id="{4CFB0603-0A3C-07CA-3A47-AB4ABABA44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1112838"/>
                  <a:ext cx="85725" cy="95250"/>
                </a:xfrm>
                <a:custGeom>
                  <a:avLst/>
                  <a:gdLst>
                    <a:gd name="T0" fmla="*/ 123 w 137"/>
                    <a:gd name="T1" fmla="*/ 2 h 151"/>
                    <a:gd name="T2" fmla="*/ 137 w 137"/>
                    <a:gd name="T3" fmla="*/ 0 h 151"/>
                    <a:gd name="T4" fmla="*/ 128 w 137"/>
                    <a:gd name="T5" fmla="*/ 16 h 151"/>
                    <a:gd name="T6" fmla="*/ 100 w 137"/>
                    <a:gd name="T7" fmla="*/ 49 h 151"/>
                    <a:gd name="T8" fmla="*/ 87 w 137"/>
                    <a:gd name="T9" fmla="*/ 76 h 151"/>
                    <a:gd name="T10" fmla="*/ 56 w 137"/>
                    <a:gd name="T11" fmla="*/ 135 h 151"/>
                    <a:gd name="T12" fmla="*/ 0 w 137"/>
                    <a:gd name="T13" fmla="*/ 147 h 151"/>
                    <a:gd name="T14" fmla="*/ 29 w 137"/>
                    <a:gd name="T15" fmla="*/ 64 h 151"/>
                    <a:gd name="T16" fmla="*/ 114 w 137"/>
                    <a:gd name="T17" fmla="*/ 5 h 151"/>
                    <a:gd name="T18" fmla="*/ 124 w 137"/>
                    <a:gd name="T19" fmla="*/ 1 h 151"/>
                    <a:gd name="T20" fmla="*/ 123 w 137"/>
                    <a:gd name="T21" fmla="*/ 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151">
                      <a:moveTo>
                        <a:pt x="123" y="2"/>
                      </a:moveTo>
                      <a:cubicBezTo>
                        <a:pt x="127" y="1"/>
                        <a:pt x="131" y="1"/>
                        <a:pt x="137" y="0"/>
                      </a:cubicBezTo>
                      <a:cubicBezTo>
                        <a:pt x="134" y="7"/>
                        <a:pt x="132" y="12"/>
                        <a:pt x="128" y="16"/>
                      </a:cubicBezTo>
                      <a:cubicBezTo>
                        <a:pt x="119" y="27"/>
                        <a:pt x="110" y="38"/>
                        <a:pt x="100" y="49"/>
                      </a:cubicBezTo>
                      <a:cubicBezTo>
                        <a:pt x="93" y="57"/>
                        <a:pt x="89" y="66"/>
                        <a:pt x="87" y="76"/>
                      </a:cubicBezTo>
                      <a:cubicBezTo>
                        <a:pt x="83" y="99"/>
                        <a:pt x="75" y="120"/>
                        <a:pt x="56" y="135"/>
                      </a:cubicBezTo>
                      <a:cubicBezTo>
                        <a:pt x="39" y="148"/>
                        <a:pt x="21" y="151"/>
                        <a:pt x="0" y="147"/>
                      </a:cubicBezTo>
                      <a:cubicBezTo>
                        <a:pt x="1" y="116"/>
                        <a:pt x="12" y="89"/>
                        <a:pt x="29" y="64"/>
                      </a:cubicBezTo>
                      <a:cubicBezTo>
                        <a:pt x="50" y="35"/>
                        <a:pt x="79" y="16"/>
                        <a:pt x="114" y="5"/>
                      </a:cubicBezTo>
                      <a:cubicBezTo>
                        <a:pt x="117" y="4"/>
                        <a:pt x="120" y="3"/>
                        <a:pt x="124" y="1"/>
                      </a:cubicBezTo>
                      <a:lnTo>
                        <a:pt x="12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3" name="Freeform 55">
                  <a:extLst>
                    <a:ext uri="{FF2B5EF4-FFF2-40B4-BE49-F238E27FC236}">
                      <a16:creationId xmlns:a16="http://schemas.microsoft.com/office/drawing/2014/main" id="{BD8D61F7-94FE-274A-F45A-118B0CA6FC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398588"/>
                  <a:ext cx="50800" cy="123825"/>
                </a:xfrm>
                <a:custGeom>
                  <a:avLst/>
                  <a:gdLst>
                    <a:gd name="T0" fmla="*/ 37 w 81"/>
                    <a:gd name="T1" fmla="*/ 198 h 198"/>
                    <a:gd name="T2" fmla="*/ 63 w 81"/>
                    <a:gd name="T3" fmla="*/ 0 h 198"/>
                    <a:gd name="T4" fmla="*/ 64 w 81"/>
                    <a:gd name="T5" fmla="*/ 37 h 198"/>
                    <a:gd name="T6" fmla="*/ 62 w 81"/>
                    <a:gd name="T7" fmla="*/ 60 h 198"/>
                    <a:gd name="T8" fmla="*/ 67 w 81"/>
                    <a:gd name="T9" fmla="*/ 91 h 198"/>
                    <a:gd name="T10" fmla="*/ 78 w 81"/>
                    <a:gd name="T11" fmla="*/ 148 h 198"/>
                    <a:gd name="T12" fmla="*/ 37 w 81"/>
                    <a:gd name="T13" fmla="*/ 19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98">
                      <a:moveTo>
                        <a:pt x="37" y="198"/>
                      </a:moveTo>
                      <a:cubicBezTo>
                        <a:pt x="0" y="142"/>
                        <a:pt x="4" y="57"/>
                        <a:pt x="63" y="0"/>
                      </a:cubicBezTo>
                      <a:cubicBezTo>
                        <a:pt x="68" y="13"/>
                        <a:pt x="65" y="25"/>
                        <a:pt x="64" y="37"/>
                      </a:cubicBezTo>
                      <a:cubicBezTo>
                        <a:pt x="64" y="45"/>
                        <a:pt x="62" y="52"/>
                        <a:pt x="62" y="60"/>
                      </a:cubicBezTo>
                      <a:cubicBezTo>
                        <a:pt x="61" y="71"/>
                        <a:pt x="62" y="81"/>
                        <a:pt x="67" y="91"/>
                      </a:cubicBezTo>
                      <a:cubicBezTo>
                        <a:pt x="76" y="109"/>
                        <a:pt x="81" y="128"/>
                        <a:pt x="78" y="148"/>
                      </a:cubicBezTo>
                      <a:cubicBezTo>
                        <a:pt x="74" y="173"/>
                        <a:pt x="59" y="188"/>
                        <a:pt x="37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4" name="Freeform 56">
                  <a:extLst>
                    <a:ext uri="{FF2B5EF4-FFF2-40B4-BE49-F238E27FC236}">
                      <a16:creationId xmlns:a16="http://schemas.microsoft.com/office/drawing/2014/main" id="{867E6118-D498-533A-DBB3-3E6162F896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200151"/>
                  <a:ext cx="77788" cy="103188"/>
                </a:xfrm>
                <a:custGeom>
                  <a:avLst/>
                  <a:gdLst>
                    <a:gd name="T0" fmla="*/ 5 w 123"/>
                    <a:gd name="T1" fmla="*/ 161 h 163"/>
                    <a:gd name="T2" fmla="*/ 123 w 123"/>
                    <a:gd name="T3" fmla="*/ 0 h 163"/>
                    <a:gd name="T4" fmla="*/ 118 w 123"/>
                    <a:gd name="T5" fmla="*/ 15 h 163"/>
                    <a:gd name="T6" fmla="*/ 104 w 123"/>
                    <a:gd name="T7" fmla="*/ 36 h 163"/>
                    <a:gd name="T8" fmla="*/ 81 w 123"/>
                    <a:gd name="T9" fmla="*/ 93 h 163"/>
                    <a:gd name="T10" fmla="*/ 52 w 123"/>
                    <a:gd name="T11" fmla="*/ 150 h 163"/>
                    <a:gd name="T12" fmla="*/ 5 w 123"/>
                    <a:gd name="T13" fmla="*/ 161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" h="163">
                      <a:moveTo>
                        <a:pt x="5" y="161"/>
                      </a:moveTo>
                      <a:cubicBezTo>
                        <a:pt x="0" y="88"/>
                        <a:pt x="49" y="21"/>
                        <a:pt x="123" y="0"/>
                      </a:cubicBezTo>
                      <a:cubicBezTo>
                        <a:pt x="121" y="6"/>
                        <a:pt x="120" y="11"/>
                        <a:pt x="118" y="15"/>
                      </a:cubicBezTo>
                      <a:cubicBezTo>
                        <a:pt x="114" y="22"/>
                        <a:pt x="109" y="29"/>
                        <a:pt x="104" y="36"/>
                      </a:cubicBezTo>
                      <a:cubicBezTo>
                        <a:pt x="91" y="53"/>
                        <a:pt x="82" y="71"/>
                        <a:pt x="81" y="93"/>
                      </a:cubicBezTo>
                      <a:cubicBezTo>
                        <a:pt x="80" y="116"/>
                        <a:pt x="71" y="136"/>
                        <a:pt x="52" y="150"/>
                      </a:cubicBezTo>
                      <a:cubicBezTo>
                        <a:pt x="39" y="160"/>
                        <a:pt x="23" y="163"/>
                        <a:pt x="5" y="1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5" name="Freeform 57">
                  <a:extLst>
                    <a:ext uri="{FF2B5EF4-FFF2-40B4-BE49-F238E27FC236}">
                      <a16:creationId xmlns:a16="http://schemas.microsoft.com/office/drawing/2014/main" id="{2652C697-1101-A048-5A37-70B5DD1720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788" y="1768476"/>
                  <a:ext cx="84138" cy="98425"/>
                </a:xfrm>
                <a:custGeom>
                  <a:avLst/>
                  <a:gdLst>
                    <a:gd name="T0" fmla="*/ 3 w 133"/>
                    <a:gd name="T1" fmla="*/ 0 h 157"/>
                    <a:gd name="T2" fmla="*/ 29 w 133"/>
                    <a:gd name="T3" fmla="*/ 26 h 157"/>
                    <a:gd name="T4" fmla="*/ 41 w 133"/>
                    <a:gd name="T5" fmla="*/ 40 h 157"/>
                    <a:gd name="T6" fmla="*/ 72 w 133"/>
                    <a:gd name="T7" fmla="*/ 61 h 157"/>
                    <a:gd name="T8" fmla="*/ 127 w 133"/>
                    <a:gd name="T9" fmla="*/ 106 h 157"/>
                    <a:gd name="T10" fmla="*/ 130 w 133"/>
                    <a:gd name="T11" fmla="*/ 148 h 157"/>
                    <a:gd name="T12" fmla="*/ 119 w 133"/>
                    <a:gd name="T13" fmla="*/ 155 h 157"/>
                    <a:gd name="T14" fmla="*/ 4 w 133"/>
                    <a:gd name="T15" fmla="*/ 31 h 157"/>
                    <a:gd name="T16" fmla="*/ 0 w 133"/>
                    <a:gd name="T17" fmla="*/ 5 h 157"/>
                    <a:gd name="T18" fmla="*/ 0 w 133"/>
                    <a:gd name="T19" fmla="*/ 3 h 157"/>
                    <a:gd name="T20" fmla="*/ 3 w 133"/>
                    <a:gd name="T21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157">
                      <a:moveTo>
                        <a:pt x="3" y="0"/>
                      </a:moveTo>
                      <a:cubicBezTo>
                        <a:pt x="12" y="9"/>
                        <a:pt x="20" y="17"/>
                        <a:pt x="29" y="26"/>
                      </a:cubicBezTo>
                      <a:cubicBezTo>
                        <a:pt x="33" y="30"/>
                        <a:pt x="37" y="35"/>
                        <a:pt x="41" y="40"/>
                      </a:cubicBezTo>
                      <a:cubicBezTo>
                        <a:pt x="49" y="50"/>
                        <a:pt x="59" y="57"/>
                        <a:pt x="72" y="61"/>
                      </a:cubicBezTo>
                      <a:cubicBezTo>
                        <a:pt x="96" y="69"/>
                        <a:pt x="117" y="82"/>
                        <a:pt x="127" y="106"/>
                      </a:cubicBezTo>
                      <a:cubicBezTo>
                        <a:pt x="133" y="120"/>
                        <a:pt x="133" y="134"/>
                        <a:pt x="130" y="148"/>
                      </a:cubicBezTo>
                      <a:cubicBezTo>
                        <a:pt x="129" y="155"/>
                        <a:pt x="126" y="157"/>
                        <a:pt x="119" y="155"/>
                      </a:cubicBezTo>
                      <a:cubicBezTo>
                        <a:pt x="57" y="136"/>
                        <a:pt x="18" y="95"/>
                        <a:pt x="4" y="31"/>
                      </a:cubicBezTo>
                      <a:cubicBezTo>
                        <a:pt x="2" y="23"/>
                        <a:pt x="1" y="14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6" name="Freeform 58">
                  <a:extLst>
                    <a:ext uri="{FF2B5EF4-FFF2-40B4-BE49-F238E27FC236}">
                      <a16:creationId xmlns:a16="http://schemas.microsoft.com/office/drawing/2014/main" id="{38A9555F-7EBB-733B-CCA2-888FD876C2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976313"/>
                  <a:ext cx="46038" cy="125413"/>
                </a:xfrm>
                <a:custGeom>
                  <a:avLst/>
                  <a:gdLst>
                    <a:gd name="T0" fmla="*/ 29 w 75"/>
                    <a:gd name="T1" fmla="*/ 0 h 199"/>
                    <a:gd name="T2" fmla="*/ 72 w 75"/>
                    <a:gd name="T3" fmla="*/ 98 h 199"/>
                    <a:gd name="T4" fmla="*/ 52 w 75"/>
                    <a:gd name="T5" fmla="*/ 191 h 199"/>
                    <a:gd name="T6" fmla="*/ 37 w 75"/>
                    <a:gd name="T7" fmla="*/ 194 h 199"/>
                    <a:gd name="T8" fmla="*/ 11 w 75"/>
                    <a:gd name="T9" fmla="*/ 111 h 199"/>
                    <a:gd name="T10" fmla="*/ 17 w 75"/>
                    <a:gd name="T11" fmla="*/ 96 h 199"/>
                    <a:gd name="T12" fmla="*/ 25 w 75"/>
                    <a:gd name="T13" fmla="*/ 37 h 199"/>
                    <a:gd name="T14" fmla="*/ 24 w 75"/>
                    <a:gd name="T15" fmla="*/ 1 h 199"/>
                    <a:gd name="T16" fmla="*/ 29 w 75"/>
                    <a:gd name="T17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199">
                      <a:moveTo>
                        <a:pt x="29" y="0"/>
                      </a:moveTo>
                      <a:cubicBezTo>
                        <a:pt x="53" y="28"/>
                        <a:pt x="69" y="60"/>
                        <a:pt x="72" y="98"/>
                      </a:cubicBezTo>
                      <a:cubicBezTo>
                        <a:pt x="75" y="131"/>
                        <a:pt x="68" y="162"/>
                        <a:pt x="52" y="191"/>
                      </a:cubicBezTo>
                      <a:cubicBezTo>
                        <a:pt x="47" y="199"/>
                        <a:pt x="43" y="198"/>
                        <a:pt x="37" y="194"/>
                      </a:cubicBezTo>
                      <a:cubicBezTo>
                        <a:pt x="10" y="177"/>
                        <a:pt x="0" y="146"/>
                        <a:pt x="11" y="111"/>
                      </a:cubicBezTo>
                      <a:cubicBezTo>
                        <a:pt x="12" y="106"/>
                        <a:pt x="14" y="100"/>
                        <a:pt x="17" y="96"/>
                      </a:cubicBezTo>
                      <a:cubicBezTo>
                        <a:pt x="30" y="78"/>
                        <a:pt x="26" y="57"/>
                        <a:pt x="25" y="37"/>
                      </a:cubicBezTo>
                      <a:cubicBezTo>
                        <a:pt x="24" y="25"/>
                        <a:pt x="24" y="13"/>
                        <a:pt x="24" y="1"/>
                      </a:cubicBezTo>
                      <a:cubicBezTo>
                        <a:pt x="26" y="0"/>
                        <a:pt x="27" y="0"/>
                        <a:pt x="2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7" name="Freeform 59">
                  <a:extLst>
                    <a:ext uri="{FF2B5EF4-FFF2-40B4-BE49-F238E27FC236}">
                      <a16:creationId xmlns:a16="http://schemas.microsoft.com/office/drawing/2014/main" id="{7EFD227A-B2B3-30C4-1983-1FF385B9CC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8738" y="1193801"/>
                  <a:ext cx="65088" cy="109538"/>
                </a:xfrm>
                <a:custGeom>
                  <a:avLst/>
                  <a:gdLst>
                    <a:gd name="T0" fmla="*/ 2 w 105"/>
                    <a:gd name="T1" fmla="*/ 0 h 175"/>
                    <a:gd name="T2" fmla="*/ 64 w 105"/>
                    <a:gd name="T3" fmla="*/ 44 h 175"/>
                    <a:gd name="T4" fmla="*/ 101 w 105"/>
                    <a:gd name="T5" fmla="*/ 165 h 175"/>
                    <a:gd name="T6" fmla="*/ 91 w 105"/>
                    <a:gd name="T7" fmla="*/ 173 h 175"/>
                    <a:gd name="T8" fmla="*/ 31 w 105"/>
                    <a:gd name="T9" fmla="*/ 107 h 175"/>
                    <a:gd name="T10" fmla="*/ 31 w 105"/>
                    <a:gd name="T11" fmla="*/ 80 h 175"/>
                    <a:gd name="T12" fmla="*/ 26 w 105"/>
                    <a:gd name="T13" fmla="*/ 59 h 175"/>
                    <a:gd name="T14" fmla="*/ 7 w 105"/>
                    <a:gd name="T15" fmla="*/ 23 h 175"/>
                    <a:gd name="T16" fmla="*/ 0 w 105"/>
                    <a:gd name="T17" fmla="*/ 1 h 175"/>
                    <a:gd name="T18" fmla="*/ 2 w 105"/>
                    <a:gd name="T19" fmla="*/ 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5" h="175">
                      <a:moveTo>
                        <a:pt x="2" y="0"/>
                      </a:moveTo>
                      <a:cubicBezTo>
                        <a:pt x="26" y="10"/>
                        <a:pt x="47" y="25"/>
                        <a:pt x="64" y="44"/>
                      </a:cubicBezTo>
                      <a:cubicBezTo>
                        <a:pt x="94" y="79"/>
                        <a:pt x="105" y="120"/>
                        <a:pt x="101" y="165"/>
                      </a:cubicBezTo>
                      <a:cubicBezTo>
                        <a:pt x="101" y="172"/>
                        <a:pt x="99" y="175"/>
                        <a:pt x="91" y="173"/>
                      </a:cubicBezTo>
                      <a:cubicBezTo>
                        <a:pt x="56" y="168"/>
                        <a:pt x="35" y="144"/>
                        <a:pt x="31" y="107"/>
                      </a:cubicBezTo>
                      <a:cubicBezTo>
                        <a:pt x="31" y="98"/>
                        <a:pt x="32" y="89"/>
                        <a:pt x="31" y="80"/>
                      </a:cubicBezTo>
                      <a:cubicBezTo>
                        <a:pt x="30" y="73"/>
                        <a:pt x="29" y="65"/>
                        <a:pt x="26" y="59"/>
                      </a:cubicBezTo>
                      <a:cubicBezTo>
                        <a:pt x="20" y="46"/>
                        <a:pt x="13" y="35"/>
                        <a:pt x="7" y="23"/>
                      </a:cubicBezTo>
                      <a:cubicBezTo>
                        <a:pt x="4" y="16"/>
                        <a:pt x="2" y="9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8" name="Freeform 60">
                  <a:extLst>
                    <a:ext uri="{FF2B5EF4-FFF2-40B4-BE49-F238E27FC236}">
                      <a16:creationId xmlns:a16="http://schemas.microsoft.com/office/drawing/2014/main" id="{A7578413-31AA-DA88-FFC7-ED8AD3BA24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7788" y="1592263"/>
                  <a:ext cx="117475" cy="73025"/>
                </a:xfrm>
                <a:custGeom>
                  <a:avLst/>
                  <a:gdLst>
                    <a:gd name="T0" fmla="*/ 0 w 187"/>
                    <a:gd name="T1" fmla="*/ 23 h 117"/>
                    <a:gd name="T2" fmla="*/ 187 w 187"/>
                    <a:gd name="T3" fmla="*/ 96 h 117"/>
                    <a:gd name="T4" fmla="*/ 107 w 187"/>
                    <a:gd name="T5" fmla="*/ 99 h 117"/>
                    <a:gd name="T6" fmla="*/ 80 w 187"/>
                    <a:gd name="T7" fmla="*/ 72 h 117"/>
                    <a:gd name="T8" fmla="*/ 48 w 187"/>
                    <a:gd name="T9" fmla="*/ 48 h 117"/>
                    <a:gd name="T10" fmla="*/ 13 w 187"/>
                    <a:gd name="T11" fmla="*/ 32 h 117"/>
                    <a:gd name="T12" fmla="*/ 0 w 187"/>
                    <a:gd name="T13" fmla="*/ 2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17">
                      <a:moveTo>
                        <a:pt x="0" y="23"/>
                      </a:moveTo>
                      <a:cubicBezTo>
                        <a:pt x="77" y="0"/>
                        <a:pt x="154" y="34"/>
                        <a:pt x="187" y="96"/>
                      </a:cubicBezTo>
                      <a:cubicBezTo>
                        <a:pt x="167" y="115"/>
                        <a:pt x="131" y="117"/>
                        <a:pt x="107" y="99"/>
                      </a:cubicBezTo>
                      <a:cubicBezTo>
                        <a:pt x="97" y="91"/>
                        <a:pt x="87" y="82"/>
                        <a:pt x="80" y="72"/>
                      </a:cubicBezTo>
                      <a:cubicBezTo>
                        <a:pt x="71" y="60"/>
                        <a:pt x="60" y="54"/>
                        <a:pt x="48" y="48"/>
                      </a:cubicBezTo>
                      <a:cubicBezTo>
                        <a:pt x="36" y="43"/>
                        <a:pt x="24" y="38"/>
                        <a:pt x="13" y="32"/>
                      </a:cubicBezTo>
                      <a:cubicBezTo>
                        <a:pt x="9" y="30"/>
                        <a:pt x="5" y="27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39" name="Freeform 61">
                  <a:extLst>
                    <a:ext uri="{FF2B5EF4-FFF2-40B4-BE49-F238E27FC236}">
                      <a16:creationId xmlns:a16="http://schemas.microsoft.com/office/drawing/2014/main" id="{2EA4C502-ADE2-943D-9CEB-145E146838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9713" y="1628776"/>
                  <a:ext cx="71438" cy="114300"/>
                </a:xfrm>
                <a:custGeom>
                  <a:avLst/>
                  <a:gdLst>
                    <a:gd name="T0" fmla="*/ 103 w 116"/>
                    <a:gd name="T1" fmla="*/ 183 h 183"/>
                    <a:gd name="T2" fmla="*/ 17 w 116"/>
                    <a:gd name="T3" fmla="*/ 0 h 183"/>
                    <a:gd name="T4" fmla="*/ 31 w 116"/>
                    <a:gd name="T5" fmla="*/ 20 h 183"/>
                    <a:gd name="T6" fmla="*/ 40 w 116"/>
                    <a:gd name="T7" fmla="*/ 36 h 183"/>
                    <a:gd name="T8" fmla="*/ 78 w 116"/>
                    <a:gd name="T9" fmla="*/ 82 h 183"/>
                    <a:gd name="T10" fmla="*/ 115 w 116"/>
                    <a:gd name="T11" fmla="*/ 139 h 183"/>
                    <a:gd name="T12" fmla="*/ 103 w 116"/>
                    <a:gd name="T1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" h="183">
                      <a:moveTo>
                        <a:pt x="103" y="183"/>
                      </a:moveTo>
                      <a:cubicBezTo>
                        <a:pt x="37" y="153"/>
                        <a:pt x="0" y="81"/>
                        <a:pt x="17" y="0"/>
                      </a:cubicBezTo>
                      <a:cubicBezTo>
                        <a:pt x="23" y="8"/>
                        <a:pt x="27" y="13"/>
                        <a:pt x="31" y="20"/>
                      </a:cubicBezTo>
                      <a:cubicBezTo>
                        <a:pt x="35" y="25"/>
                        <a:pt x="37" y="30"/>
                        <a:pt x="40" y="36"/>
                      </a:cubicBezTo>
                      <a:cubicBezTo>
                        <a:pt x="48" y="55"/>
                        <a:pt x="59" y="70"/>
                        <a:pt x="78" y="82"/>
                      </a:cubicBezTo>
                      <a:cubicBezTo>
                        <a:pt x="98" y="94"/>
                        <a:pt x="113" y="114"/>
                        <a:pt x="115" y="139"/>
                      </a:cubicBezTo>
                      <a:cubicBezTo>
                        <a:pt x="116" y="155"/>
                        <a:pt x="111" y="169"/>
                        <a:pt x="103" y="1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0" name="Freeform 62">
                  <a:extLst>
                    <a:ext uri="{FF2B5EF4-FFF2-40B4-BE49-F238E27FC236}">
                      <a16:creationId xmlns:a16="http://schemas.microsoft.com/office/drawing/2014/main" id="{5B5ABE8C-379B-94F2-6E60-2848FDF680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2075" y="1087438"/>
                  <a:ext cx="58738" cy="117475"/>
                </a:xfrm>
                <a:custGeom>
                  <a:avLst/>
                  <a:gdLst>
                    <a:gd name="T0" fmla="*/ 3 w 92"/>
                    <a:gd name="T1" fmla="*/ 0 h 185"/>
                    <a:gd name="T2" fmla="*/ 47 w 92"/>
                    <a:gd name="T3" fmla="*/ 37 h 185"/>
                    <a:gd name="T4" fmla="*/ 81 w 92"/>
                    <a:gd name="T5" fmla="*/ 177 h 185"/>
                    <a:gd name="T6" fmla="*/ 70 w 92"/>
                    <a:gd name="T7" fmla="*/ 183 h 185"/>
                    <a:gd name="T8" fmla="*/ 20 w 92"/>
                    <a:gd name="T9" fmla="*/ 121 h 185"/>
                    <a:gd name="T10" fmla="*/ 22 w 92"/>
                    <a:gd name="T11" fmla="*/ 83 h 185"/>
                    <a:gd name="T12" fmla="*/ 20 w 92"/>
                    <a:gd name="T13" fmla="*/ 64 h 185"/>
                    <a:gd name="T14" fmla="*/ 4 w 92"/>
                    <a:gd name="T15" fmla="*/ 21 h 185"/>
                    <a:gd name="T16" fmla="*/ 0 w 92"/>
                    <a:gd name="T17" fmla="*/ 2 h 185"/>
                    <a:gd name="T18" fmla="*/ 3 w 92"/>
                    <a:gd name="T19" fmla="*/ 0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" h="185">
                      <a:moveTo>
                        <a:pt x="3" y="0"/>
                      </a:moveTo>
                      <a:cubicBezTo>
                        <a:pt x="20" y="10"/>
                        <a:pt x="34" y="22"/>
                        <a:pt x="47" y="37"/>
                      </a:cubicBezTo>
                      <a:cubicBezTo>
                        <a:pt x="81" y="78"/>
                        <a:pt x="92" y="125"/>
                        <a:pt x="81" y="177"/>
                      </a:cubicBezTo>
                      <a:cubicBezTo>
                        <a:pt x="80" y="184"/>
                        <a:pt x="77" y="185"/>
                        <a:pt x="70" y="183"/>
                      </a:cubicBezTo>
                      <a:cubicBezTo>
                        <a:pt x="40" y="176"/>
                        <a:pt x="21" y="152"/>
                        <a:pt x="20" y="121"/>
                      </a:cubicBezTo>
                      <a:cubicBezTo>
                        <a:pt x="19" y="108"/>
                        <a:pt x="22" y="95"/>
                        <a:pt x="22" y="83"/>
                      </a:cubicBezTo>
                      <a:cubicBezTo>
                        <a:pt x="22" y="76"/>
                        <a:pt x="22" y="70"/>
                        <a:pt x="20" y="64"/>
                      </a:cubicBezTo>
                      <a:cubicBezTo>
                        <a:pt x="15" y="49"/>
                        <a:pt x="9" y="36"/>
                        <a:pt x="4" y="21"/>
                      </a:cubicBezTo>
                      <a:cubicBezTo>
                        <a:pt x="2" y="15"/>
                        <a:pt x="2" y="8"/>
                        <a:pt x="0" y="2"/>
                      </a:cubicBezTo>
                      <a:cubicBezTo>
                        <a:pt x="1" y="1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1" name="Freeform 63">
                  <a:extLst>
                    <a:ext uri="{FF2B5EF4-FFF2-40B4-BE49-F238E27FC236}">
                      <a16:creationId xmlns:a16="http://schemas.microsoft.com/office/drawing/2014/main" id="{77BF5A52-BB4A-BE0D-5A92-195C95477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7963" y="1044576"/>
                  <a:ext cx="109538" cy="69850"/>
                </a:xfrm>
                <a:custGeom>
                  <a:avLst/>
                  <a:gdLst>
                    <a:gd name="T0" fmla="*/ 49 w 174"/>
                    <a:gd name="T1" fmla="*/ 110 h 111"/>
                    <a:gd name="T2" fmla="*/ 7 w 174"/>
                    <a:gd name="T3" fmla="*/ 104 h 111"/>
                    <a:gd name="T4" fmla="*/ 3 w 174"/>
                    <a:gd name="T5" fmla="*/ 94 h 111"/>
                    <a:gd name="T6" fmla="*/ 148 w 174"/>
                    <a:gd name="T7" fmla="*/ 0 h 111"/>
                    <a:gd name="T8" fmla="*/ 173 w 174"/>
                    <a:gd name="T9" fmla="*/ 0 h 111"/>
                    <a:gd name="T10" fmla="*/ 174 w 174"/>
                    <a:gd name="T11" fmla="*/ 3 h 111"/>
                    <a:gd name="T12" fmla="*/ 159 w 174"/>
                    <a:gd name="T13" fmla="*/ 16 h 111"/>
                    <a:gd name="T14" fmla="*/ 122 w 174"/>
                    <a:gd name="T15" fmla="*/ 40 h 111"/>
                    <a:gd name="T16" fmla="*/ 106 w 174"/>
                    <a:gd name="T17" fmla="*/ 57 h 111"/>
                    <a:gd name="T18" fmla="*/ 48 w 174"/>
                    <a:gd name="T19" fmla="*/ 111 h 111"/>
                    <a:gd name="T20" fmla="*/ 49 w 174"/>
                    <a:gd name="T21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4" h="111">
                      <a:moveTo>
                        <a:pt x="49" y="110"/>
                      </a:moveTo>
                      <a:cubicBezTo>
                        <a:pt x="35" y="108"/>
                        <a:pt x="21" y="107"/>
                        <a:pt x="7" y="104"/>
                      </a:cubicBezTo>
                      <a:cubicBezTo>
                        <a:pt x="1" y="103"/>
                        <a:pt x="0" y="100"/>
                        <a:pt x="3" y="94"/>
                      </a:cubicBezTo>
                      <a:cubicBezTo>
                        <a:pt x="33" y="34"/>
                        <a:pt x="81" y="1"/>
                        <a:pt x="148" y="0"/>
                      </a:cubicBezTo>
                      <a:cubicBezTo>
                        <a:pt x="157" y="0"/>
                        <a:pt x="165" y="0"/>
                        <a:pt x="173" y="0"/>
                      </a:cubicBezTo>
                      <a:cubicBezTo>
                        <a:pt x="173" y="1"/>
                        <a:pt x="174" y="2"/>
                        <a:pt x="174" y="3"/>
                      </a:cubicBezTo>
                      <a:cubicBezTo>
                        <a:pt x="169" y="7"/>
                        <a:pt x="165" y="12"/>
                        <a:pt x="159" y="16"/>
                      </a:cubicBezTo>
                      <a:cubicBezTo>
                        <a:pt x="147" y="24"/>
                        <a:pt x="134" y="31"/>
                        <a:pt x="122" y="40"/>
                      </a:cubicBezTo>
                      <a:cubicBezTo>
                        <a:pt x="116" y="44"/>
                        <a:pt x="110" y="51"/>
                        <a:pt x="106" y="57"/>
                      </a:cubicBezTo>
                      <a:cubicBezTo>
                        <a:pt x="93" y="82"/>
                        <a:pt x="76" y="102"/>
                        <a:pt x="48" y="111"/>
                      </a:cubicBezTo>
                      <a:cubicBezTo>
                        <a:pt x="48" y="111"/>
                        <a:pt x="49" y="110"/>
                        <a:pt x="49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2" name="Freeform 64">
                  <a:extLst>
                    <a:ext uri="{FF2B5EF4-FFF2-40B4-BE49-F238E27FC236}">
                      <a16:creationId xmlns:a16="http://schemas.microsoft.com/office/drawing/2014/main" id="{FAD1C3AE-5EA4-21BE-62CA-1A16F37955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8100" y="1306513"/>
                  <a:ext cx="82550" cy="98425"/>
                </a:xfrm>
                <a:custGeom>
                  <a:avLst/>
                  <a:gdLst>
                    <a:gd name="T0" fmla="*/ 3 w 130"/>
                    <a:gd name="T1" fmla="*/ 0 h 156"/>
                    <a:gd name="T2" fmla="*/ 74 w 130"/>
                    <a:gd name="T3" fmla="*/ 36 h 156"/>
                    <a:gd name="T4" fmla="*/ 128 w 130"/>
                    <a:gd name="T5" fmla="*/ 141 h 156"/>
                    <a:gd name="T6" fmla="*/ 115 w 130"/>
                    <a:gd name="T7" fmla="*/ 156 h 156"/>
                    <a:gd name="T8" fmla="*/ 53 w 130"/>
                    <a:gd name="T9" fmla="*/ 110 h 156"/>
                    <a:gd name="T10" fmla="*/ 45 w 130"/>
                    <a:gd name="T11" fmla="*/ 76 h 156"/>
                    <a:gd name="T12" fmla="*/ 33 w 130"/>
                    <a:gd name="T13" fmla="*/ 51 h 156"/>
                    <a:gd name="T14" fmla="*/ 9 w 130"/>
                    <a:gd name="T15" fmla="*/ 19 h 156"/>
                    <a:gd name="T16" fmla="*/ 0 w 130"/>
                    <a:gd name="T17" fmla="*/ 2 h 156"/>
                    <a:gd name="T18" fmla="*/ 3 w 130"/>
                    <a:gd name="T1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0" h="156">
                      <a:moveTo>
                        <a:pt x="3" y="0"/>
                      </a:moveTo>
                      <a:cubicBezTo>
                        <a:pt x="29" y="7"/>
                        <a:pt x="53" y="19"/>
                        <a:pt x="74" y="36"/>
                      </a:cubicBezTo>
                      <a:cubicBezTo>
                        <a:pt x="106" y="64"/>
                        <a:pt x="123" y="99"/>
                        <a:pt x="128" y="141"/>
                      </a:cubicBezTo>
                      <a:cubicBezTo>
                        <a:pt x="130" y="155"/>
                        <a:pt x="129" y="156"/>
                        <a:pt x="115" y="156"/>
                      </a:cubicBezTo>
                      <a:cubicBezTo>
                        <a:pt x="86" y="156"/>
                        <a:pt x="64" y="140"/>
                        <a:pt x="53" y="110"/>
                      </a:cubicBezTo>
                      <a:cubicBezTo>
                        <a:pt x="49" y="99"/>
                        <a:pt x="48" y="87"/>
                        <a:pt x="45" y="76"/>
                      </a:cubicBezTo>
                      <a:cubicBezTo>
                        <a:pt x="42" y="67"/>
                        <a:pt x="38" y="58"/>
                        <a:pt x="33" y="51"/>
                      </a:cubicBezTo>
                      <a:cubicBezTo>
                        <a:pt x="26" y="40"/>
                        <a:pt x="17" y="30"/>
                        <a:pt x="9" y="19"/>
                      </a:cubicBezTo>
                      <a:cubicBezTo>
                        <a:pt x="6" y="14"/>
                        <a:pt x="3" y="8"/>
                        <a:pt x="0" y="2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3" name="Freeform 65">
                  <a:extLst>
                    <a:ext uri="{FF2B5EF4-FFF2-40B4-BE49-F238E27FC236}">
                      <a16:creationId xmlns:a16="http://schemas.microsoft.com/office/drawing/2014/main" id="{8F1D0F03-3472-1961-F7E4-3FBBD022E5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3825" y="1287463"/>
                  <a:ext cx="69850" cy="112713"/>
                </a:xfrm>
                <a:custGeom>
                  <a:avLst/>
                  <a:gdLst>
                    <a:gd name="T0" fmla="*/ 112 w 112"/>
                    <a:gd name="T1" fmla="*/ 0 h 179"/>
                    <a:gd name="T2" fmla="*/ 107 w 112"/>
                    <a:gd name="T3" fmla="*/ 20 h 179"/>
                    <a:gd name="T4" fmla="*/ 91 w 112"/>
                    <a:gd name="T5" fmla="*/ 55 h 179"/>
                    <a:gd name="T6" fmla="*/ 86 w 112"/>
                    <a:gd name="T7" fmla="*/ 90 h 179"/>
                    <a:gd name="T8" fmla="*/ 70 w 112"/>
                    <a:gd name="T9" fmla="*/ 155 h 179"/>
                    <a:gd name="T10" fmla="*/ 24 w 112"/>
                    <a:gd name="T11" fmla="*/ 179 h 179"/>
                    <a:gd name="T12" fmla="*/ 112 w 112"/>
                    <a:gd name="T13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" h="179">
                      <a:moveTo>
                        <a:pt x="112" y="0"/>
                      </a:moveTo>
                      <a:cubicBezTo>
                        <a:pt x="110" y="8"/>
                        <a:pt x="109" y="14"/>
                        <a:pt x="107" y="20"/>
                      </a:cubicBezTo>
                      <a:cubicBezTo>
                        <a:pt x="102" y="32"/>
                        <a:pt x="97" y="44"/>
                        <a:pt x="91" y="55"/>
                      </a:cubicBezTo>
                      <a:cubicBezTo>
                        <a:pt x="85" y="66"/>
                        <a:pt x="85" y="78"/>
                        <a:pt x="86" y="90"/>
                      </a:cubicBezTo>
                      <a:cubicBezTo>
                        <a:pt x="89" y="113"/>
                        <a:pt x="86" y="136"/>
                        <a:pt x="70" y="155"/>
                      </a:cubicBezTo>
                      <a:cubicBezTo>
                        <a:pt x="58" y="171"/>
                        <a:pt x="42" y="177"/>
                        <a:pt x="24" y="179"/>
                      </a:cubicBezTo>
                      <a:cubicBezTo>
                        <a:pt x="0" y="120"/>
                        <a:pt x="52" y="14"/>
                        <a:pt x="1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44" name="Freeform 66">
                  <a:extLst>
                    <a:ext uri="{FF2B5EF4-FFF2-40B4-BE49-F238E27FC236}">
                      <a16:creationId xmlns:a16="http://schemas.microsoft.com/office/drawing/2014/main" id="{009921A8-E7AE-B53C-D017-969482459A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888" y="881063"/>
                  <a:ext cx="66675" cy="122238"/>
                </a:xfrm>
                <a:custGeom>
                  <a:avLst/>
                  <a:gdLst>
                    <a:gd name="T0" fmla="*/ 28 w 107"/>
                    <a:gd name="T1" fmla="*/ 194 h 194"/>
                    <a:gd name="T2" fmla="*/ 16 w 107"/>
                    <a:gd name="T3" fmla="*/ 113 h 194"/>
                    <a:gd name="T4" fmla="*/ 39 w 107"/>
                    <a:gd name="T5" fmla="*/ 83 h 194"/>
                    <a:gd name="T6" fmla="*/ 57 w 107"/>
                    <a:gd name="T7" fmla="*/ 51 h 194"/>
                    <a:gd name="T8" fmla="*/ 69 w 107"/>
                    <a:gd name="T9" fmla="*/ 12 h 194"/>
                    <a:gd name="T10" fmla="*/ 76 w 107"/>
                    <a:gd name="T11" fmla="*/ 0 h 194"/>
                    <a:gd name="T12" fmla="*/ 28 w 107"/>
                    <a:gd name="T13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94">
                      <a:moveTo>
                        <a:pt x="28" y="194"/>
                      </a:moveTo>
                      <a:cubicBezTo>
                        <a:pt x="5" y="171"/>
                        <a:pt x="0" y="140"/>
                        <a:pt x="16" y="113"/>
                      </a:cubicBezTo>
                      <a:cubicBezTo>
                        <a:pt x="22" y="102"/>
                        <a:pt x="30" y="92"/>
                        <a:pt x="39" y="83"/>
                      </a:cubicBezTo>
                      <a:cubicBezTo>
                        <a:pt x="48" y="74"/>
                        <a:pt x="54" y="64"/>
                        <a:pt x="57" y="51"/>
                      </a:cubicBezTo>
                      <a:cubicBezTo>
                        <a:pt x="61" y="38"/>
                        <a:pt x="65" y="25"/>
                        <a:pt x="69" y="12"/>
                      </a:cubicBezTo>
                      <a:cubicBezTo>
                        <a:pt x="71" y="8"/>
                        <a:pt x="74" y="4"/>
                        <a:pt x="76" y="0"/>
                      </a:cubicBezTo>
                      <a:cubicBezTo>
                        <a:pt x="107" y="63"/>
                        <a:pt x="91" y="150"/>
                        <a:pt x="28" y="1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cxnSp>
          <p:nvCxnSpPr>
            <p:cNvPr id="65" name="直接连接符 64">
              <a:extLst>
                <a:ext uri="{FF2B5EF4-FFF2-40B4-BE49-F238E27FC236}">
                  <a16:creationId xmlns:a16="http://schemas.microsoft.com/office/drawing/2014/main" id="{A6C8DD2A-E3F5-74BF-1AD1-E7623EA6B005}"/>
                </a:ext>
              </a:extLst>
            </p:cNvPr>
            <p:cNvCxnSpPr/>
            <p:nvPr/>
          </p:nvCxnSpPr>
          <p:spPr>
            <a:xfrm>
              <a:off x="5397874" y="4964640"/>
              <a:ext cx="13735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C0338BA4-F662-EE2B-44E2-9A9D87239A58}"/>
              </a:ext>
            </a:extLst>
          </p:cNvPr>
          <p:cNvSpPr txBox="1"/>
          <p:nvPr/>
        </p:nvSpPr>
        <p:spPr>
          <a:xfrm>
            <a:off x="4659319" y="7118792"/>
            <a:ext cx="204575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dirty="0" err="1"/>
              <a:t>Officeplus</a:t>
            </a:r>
            <a:r>
              <a:rPr lang="zh-CN" altLang="en-US" dirty="0"/>
              <a:t>电视机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635857AA-5826-CE63-6795-CE31E77B6A9E}"/>
              </a:ext>
            </a:extLst>
          </p:cNvPr>
          <p:cNvSpPr txBox="1"/>
          <p:nvPr/>
        </p:nvSpPr>
        <p:spPr>
          <a:xfrm>
            <a:off x="5250012" y="5017248"/>
            <a:ext cx="176189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 err="1">
                <a:solidFill>
                  <a:schemeClr val="bg1"/>
                </a:solidFill>
                <a:latin typeface="+mn-ea"/>
              </a:rPr>
              <a:t>Officeplus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电视机</a:t>
            </a:r>
          </a:p>
        </p:txBody>
      </p:sp>
      <p:grpSp>
        <p:nvGrpSpPr>
          <p:cNvPr id="70" name="组合 69">
            <a:extLst>
              <a:ext uri="{FF2B5EF4-FFF2-40B4-BE49-F238E27FC236}">
                <a16:creationId xmlns:a16="http://schemas.microsoft.com/office/drawing/2014/main" id="{D94E18B9-C849-4211-BA7F-E60E0083CF22}"/>
              </a:ext>
            </a:extLst>
          </p:cNvPr>
          <p:cNvGrpSpPr/>
          <p:nvPr/>
        </p:nvGrpSpPr>
        <p:grpSpPr>
          <a:xfrm>
            <a:off x="1825631" y="4964640"/>
            <a:ext cx="2295900" cy="813914"/>
            <a:chOff x="4936697" y="4588998"/>
            <a:chExt cx="2295900" cy="813914"/>
          </a:xfrm>
        </p:grpSpPr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F88CEA15-BB08-248B-B0E5-F47749BA2DFD}"/>
                </a:ext>
              </a:extLst>
            </p:cNvPr>
            <p:cNvGrpSpPr/>
            <p:nvPr/>
          </p:nvGrpSpPr>
          <p:grpSpPr>
            <a:xfrm>
              <a:off x="4936697" y="4588998"/>
              <a:ext cx="2295900" cy="813914"/>
              <a:chOff x="4936697" y="4588998"/>
              <a:chExt cx="2295900" cy="813914"/>
            </a:xfrm>
          </p:grpSpPr>
          <p:grpSp>
            <p:nvGrpSpPr>
              <p:cNvPr id="73" name="组合 72">
                <a:extLst>
                  <a:ext uri="{FF2B5EF4-FFF2-40B4-BE49-F238E27FC236}">
                    <a16:creationId xmlns:a16="http://schemas.microsoft.com/office/drawing/2014/main" id="{B4B43333-7956-3A5C-6787-489A68FACE7D}"/>
                  </a:ext>
                </a:extLst>
              </p:cNvPr>
              <p:cNvGrpSpPr/>
              <p:nvPr/>
            </p:nvGrpSpPr>
            <p:grpSpPr>
              <a:xfrm>
                <a:off x="4936697" y="4588998"/>
                <a:ext cx="435236" cy="813914"/>
                <a:chOff x="6384925" y="868363"/>
                <a:chExt cx="561975" cy="1050925"/>
              </a:xfrm>
              <a:gradFill flip="none" rotWithShape="1">
                <a:gsLst>
                  <a:gs pos="0">
                    <a:schemeClr val="accent1"/>
                  </a:gs>
                  <a:gs pos="95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p:grpSpPr>
            <p:sp>
              <p:nvSpPr>
                <p:cNvPr id="94" name="Freeform 48">
                  <a:extLst>
                    <a:ext uri="{FF2B5EF4-FFF2-40B4-BE49-F238E27FC236}">
                      <a16:creationId xmlns:a16="http://schemas.microsoft.com/office/drawing/2014/main" id="{93A415BA-E2DD-DE63-0743-14134C32E3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0650" y="868363"/>
                  <a:ext cx="476250" cy="1031875"/>
                </a:xfrm>
                <a:custGeom>
                  <a:avLst/>
                  <a:gdLst>
                    <a:gd name="T0" fmla="*/ 247 w 761"/>
                    <a:gd name="T1" fmla="*/ 232 h 1644"/>
                    <a:gd name="T2" fmla="*/ 188 w 761"/>
                    <a:gd name="T3" fmla="*/ 304 h 1644"/>
                    <a:gd name="T4" fmla="*/ 86 w 761"/>
                    <a:gd name="T5" fmla="*/ 452 h 1644"/>
                    <a:gd name="T6" fmla="*/ 19 w 761"/>
                    <a:gd name="T7" fmla="*/ 660 h 1644"/>
                    <a:gd name="T8" fmla="*/ 12 w 761"/>
                    <a:gd name="T9" fmla="*/ 784 h 1644"/>
                    <a:gd name="T10" fmla="*/ 108 w 761"/>
                    <a:gd name="T11" fmla="*/ 1185 h 1644"/>
                    <a:gd name="T12" fmla="*/ 223 w 761"/>
                    <a:gd name="T13" fmla="*/ 1345 h 1644"/>
                    <a:gd name="T14" fmla="*/ 446 w 761"/>
                    <a:gd name="T15" fmla="*/ 1510 h 1644"/>
                    <a:gd name="T16" fmla="*/ 713 w 761"/>
                    <a:gd name="T17" fmla="*/ 1604 h 1644"/>
                    <a:gd name="T18" fmla="*/ 727 w 761"/>
                    <a:gd name="T19" fmla="*/ 1601 h 1644"/>
                    <a:gd name="T20" fmla="*/ 737 w 761"/>
                    <a:gd name="T21" fmla="*/ 1600 h 1644"/>
                    <a:gd name="T22" fmla="*/ 760 w 761"/>
                    <a:gd name="T23" fmla="*/ 1633 h 1644"/>
                    <a:gd name="T24" fmla="*/ 749 w 761"/>
                    <a:gd name="T25" fmla="*/ 1642 h 1644"/>
                    <a:gd name="T26" fmla="*/ 747 w 761"/>
                    <a:gd name="T27" fmla="*/ 1641 h 1644"/>
                    <a:gd name="T28" fmla="*/ 687 w 761"/>
                    <a:gd name="T29" fmla="*/ 1621 h 1644"/>
                    <a:gd name="T30" fmla="*/ 490 w 761"/>
                    <a:gd name="T31" fmla="*/ 1554 h 1644"/>
                    <a:gd name="T32" fmla="*/ 483 w 761"/>
                    <a:gd name="T33" fmla="*/ 1551 h 1644"/>
                    <a:gd name="T34" fmla="*/ 471 w 761"/>
                    <a:gd name="T35" fmla="*/ 1574 h 1644"/>
                    <a:gd name="T36" fmla="*/ 406 w 761"/>
                    <a:gd name="T37" fmla="*/ 1602 h 1644"/>
                    <a:gd name="T38" fmla="*/ 382 w 761"/>
                    <a:gd name="T39" fmla="*/ 1597 h 1644"/>
                    <a:gd name="T40" fmla="*/ 335 w 761"/>
                    <a:gd name="T41" fmla="*/ 1598 h 1644"/>
                    <a:gd name="T42" fmla="*/ 302 w 761"/>
                    <a:gd name="T43" fmla="*/ 1605 h 1644"/>
                    <a:gd name="T44" fmla="*/ 289 w 761"/>
                    <a:gd name="T45" fmla="*/ 1603 h 1644"/>
                    <a:gd name="T46" fmla="*/ 467 w 761"/>
                    <a:gd name="T47" fmla="*/ 1544 h 1644"/>
                    <a:gd name="T48" fmla="*/ 279 w 761"/>
                    <a:gd name="T49" fmla="*/ 1422 h 1644"/>
                    <a:gd name="T50" fmla="*/ 275 w 761"/>
                    <a:gd name="T51" fmla="*/ 1427 h 1644"/>
                    <a:gd name="T52" fmla="*/ 196 w 761"/>
                    <a:gd name="T53" fmla="*/ 1453 h 1644"/>
                    <a:gd name="T54" fmla="*/ 164 w 761"/>
                    <a:gd name="T55" fmla="*/ 1438 h 1644"/>
                    <a:gd name="T56" fmla="*/ 141 w 761"/>
                    <a:gd name="T57" fmla="*/ 1432 h 1644"/>
                    <a:gd name="T58" fmla="*/ 97 w 761"/>
                    <a:gd name="T59" fmla="*/ 1431 h 1644"/>
                    <a:gd name="T60" fmla="*/ 77 w 761"/>
                    <a:gd name="T61" fmla="*/ 1427 h 1644"/>
                    <a:gd name="T62" fmla="*/ 263 w 761"/>
                    <a:gd name="T63" fmla="*/ 1413 h 1644"/>
                    <a:gd name="T64" fmla="*/ 250 w 761"/>
                    <a:gd name="T65" fmla="*/ 1396 h 1644"/>
                    <a:gd name="T66" fmla="*/ 40 w 761"/>
                    <a:gd name="T67" fmla="*/ 1053 h 1644"/>
                    <a:gd name="T68" fmla="*/ 4 w 761"/>
                    <a:gd name="T69" fmla="*/ 840 h 1644"/>
                    <a:gd name="T70" fmla="*/ 22 w 761"/>
                    <a:gd name="T71" fmla="*/ 597 h 1644"/>
                    <a:gd name="T72" fmla="*/ 122 w 761"/>
                    <a:gd name="T73" fmla="*/ 385 h 1644"/>
                    <a:gd name="T74" fmla="*/ 297 w 761"/>
                    <a:gd name="T75" fmla="*/ 175 h 1644"/>
                    <a:gd name="T76" fmla="*/ 325 w 761"/>
                    <a:gd name="T77" fmla="*/ 149 h 1644"/>
                    <a:gd name="T78" fmla="*/ 331 w 761"/>
                    <a:gd name="T79" fmla="*/ 135 h 1644"/>
                    <a:gd name="T80" fmla="*/ 332 w 761"/>
                    <a:gd name="T81" fmla="*/ 76 h 1644"/>
                    <a:gd name="T82" fmla="*/ 367 w 761"/>
                    <a:gd name="T83" fmla="*/ 25 h 1644"/>
                    <a:gd name="T84" fmla="*/ 417 w 761"/>
                    <a:gd name="T85" fmla="*/ 3 h 1644"/>
                    <a:gd name="T86" fmla="*/ 429 w 761"/>
                    <a:gd name="T87" fmla="*/ 10 h 1644"/>
                    <a:gd name="T88" fmla="*/ 426 w 761"/>
                    <a:gd name="T89" fmla="*/ 74 h 1644"/>
                    <a:gd name="T90" fmla="*/ 368 w 761"/>
                    <a:gd name="T91" fmla="*/ 134 h 1644"/>
                    <a:gd name="T92" fmla="*/ 360 w 761"/>
                    <a:gd name="T93" fmla="*/ 137 h 1644"/>
                    <a:gd name="T94" fmla="*/ 312 w 761"/>
                    <a:gd name="T95" fmla="*/ 165 h 1644"/>
                    <a:gd name="T96" fmla="*/ 247 w 761"/>
                    <a:gd name="T97" fmla="*/ 232 h 1644"/>
                    <a:gd name="T98" fmla="*/ 247 w 761"/>
                    <a:gd name="T99" fmla="*/ 232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61" h="1644">
                      <a:moveTo>
                        <a:pt x="247" y="232"/>
                      </a:moveTo>
                      <a:cubicBezTo>
                        <a:pt x="228" y="256"/>
                        <a:pt x="207" y="280"/>
                        <a:pt x="188" y="304"/>
                      </a:cubicBezTo>
                      <a:cubicBezTo>
                        <a:pt x="151" y="351"/>
                        <a:pt x="116" y="400"/>
                        <a:pt x="86" y="452"/>
                      </a:cubicBezTo>
                      <a:cubicBezTo>
                        <a:pt x="50" y="517"/>
                        <a:pt x="27" y="586"/>
                        <a:pt x="19" y="660"/>
                      </a:cubicBezTo>
                      <a:cubicBezTo>
                        <a:pt x="15" y="701"/>
                        <a:pt x="12" y="742"/>
                        <a:pt x="12" y="784"/>
                      </a:cubicBezTo>
                      <a:cubicBezTo>
                        <a:pt x="14" y="924"/>
                        <a:pt x="42" y="1059"/>
                        <a:pt x="108" y="1185"/>
                      </a:cubicBezTo>
                      <a:cubicBezTo>
                        <a:pt x="139" y="1244"/>
                        <a:pt x="177" y="1297"/>
                        <a:pt x="223" y="1345"/>
                      </a:cubicBezTo>
                      <a:cubicBezTo>
                        <a:pt x="287" y="1414"/>
                        <a:pt x="362" y="1468"/>
                        <a:pt x="446" y="1510"/>
                      </a:cubicBezTo>
                      <a:cubicBezTo>
                        <a:pt x="530" y="1554"/>
                        <a:pt x="619" y="1586"/>
                        <a:pt x="713" y="1604"/>
                      </a:cubicBezTo>
                      <a:cubicBezTo>
                        <a:pt x="718" y="1605"/>
                        <a:pt x="723" y="1607"/>
                        <a:pt x="727" y="1601"/>
                      </a:cubicBezTo>
                      <a:cubicBezTo>
                        <a:pt x="728" y="1599"/>
                        <a:pt x="734" y="1598"/>
                        <a:pt x="737" y="1600"/>
                      </a:cubicBezTo>
                      <a:cubicBezTo>
                        <a:pt x="750" y="1607"/>
                        <a:pt x="758" y="1619"/>
                        <a:pt x="760" y="1633"/>
                      </a:cubicBezTo>
                      <a:cubicBezTo>
                        <a:pt x="761" y="1641"/>
                        <a:pt x="756" y="1644"/>
                        <a:pt x="749" y="1642"/>
                      </a:cubicBezTo>
                      <a:cubicBezTo>
                        <a:pt x="748" y="1641"/>
                        <a:pt x="747" y="1641"/>
                        <a:pt x="747" y="1641"/>
                      </a:cubicBezTo>
                      <a:cubicBezTo>
                        <a:pt x="731" y="1624"/>
                        <a:pt x="708" y="1626"/>
                        <a:pt x="687" y="1621"/>
                      </a:cubicBezTo>
                      <a:cubicBezTo>
                        <a:pt x="619" y="1605"/>
                        <a:pt x="554" y="1583"/>
                        <a:pt x="490" y="1554"/>
                      </a:cubicBezTo>
                      <a:cubicBezTo>
                        <a:pt x="488" y="1553"/>
                        <a:pt x="486" y="1552"/>
                        <a:pt x="483" y="1551"/>
                      </a:cubicBezTo>
                      <a:cubicBezTo>
                        <a:pt x="479" y="1559"/>
                        <a:pt x="476" y="1567"/>
                        <a:pt x="471" y="1574"/>
                      </a:cubicBezTo>
                      <a:cubicBezTo>
                        <a:pt x="456" y="1597"/>
                        <a:pt x="432" y="1604"/>
                        <a:pt x="406" y="1602"/>
                      </a:cubicBezTo>
                      <a:cubicBezTo>
                        <a:pt x="398" y="1601"/>
                        <a:pt x="390" y="1600"/>
                        <a:pt x="382" y="1597"/>
                      </a:cubicBezTo>
                      <a:cubicBezTo>
                        <a:pt x="366" y="1590"/>
                        <a:pt x="351" y="1594"/>
                        <a:pt x="335" y="1598"/>
                      </a:cubicBezTo>
                      <a:cubicBezTo>
                        <a:pt x="324" y="1600"/>
                        <a:pt x="313" y="1603"/>
                        <a:pt x="302" y="1605"/>
                      </a:cubicBezTo>
                      <a:cubicBezTo>
                        <a:pt x="297" y="1605"/>
                        <a:pt x="293" y="1605"/>
                        <a:pt x="289" y="1603"/>
                      </a:cubicBezTo>
                      <a:cubicBezTo>
                        <a:pt x="336" y="1546"/>
                        <a:pt x="395" y="1526"/>
                        <a:pt x="467" y="1544"/>
                      </a:cubicBezTo>
                      <a:cubicBezTo>
                        <a:pt x="400" y="1511"/>
                        <a:pt x="337" y="1471"/>
                        <a:pt x="279" y="1422"/>
                      </a:cubicBezTo>
                      <a:cubicBezTo>
                        <a:pt x="278" y="1424"/>
                        <a:pt x="276" y="1425"/>
                        <a:pt x="275" y="1427"/>
                      </a:cubicBezTo>
                      <a:cubicBezTo>
                        <a:pt x="255" y="1455"/>
                        <a:pt x="229" y="1464"/>
                        <a:pt x="196" y="1453"/>
                      </a:cubicBezTo>
                      <a:cubicBezTo>
                        <a:pt x="185" y="1449"/>
                        <a:pt x="175" y="1443"/>
                        <a:pt x="164" y="1438"/>
                      </a:cubicBezTo>
                      <a:cubicBezTo>
                        <a:pt x="156" y="1435"/>
                        <a:pt x="149" y="1433"/>
                        <a:pt x="141" y="1432"/>
                      </a:cubicBezTo>
                      <a:cubicBezTo>
                        <a:pt x="126" y="1431"/>
                        <a:pt x="111" y="1431"/>
                        <a:pt x="97" y="1431"/>
                      </a:cubicBezTo>
                      <a:cubicBezTo>
                        <a:pt x="91" y="1430"/>
                        <a:pt x="85" y="1428"/>
                        <a:pt x="77" y="1427"/>
                      </a:cubicBezTo>
                      <a:cubicBezTo>
                        <a:pt x="114" y="1394"/>
                        <a:pt x="189" y="1368"/>
                        <a:pt x="263" y="1413"/>
                      </a:cubicBezTo>
                      <a:cubicBezTo>
                        <a:pt x="259" y="1407"/>
                        <a:pt x="255" y="1401"/>
                        <a:pt x="250" y="1396"/>
                      </a:cubicBezTo>
                      <a:cubicBezTo>
                        <a:pt x="148" y="1301"/>
                        <a:pt x="80" y="1186"/>
                        <a:pt x="40" y="1053"/>
                      </a:cubicBezTo>
                      <a:cubicBezTo>
                        <a:pt x="20" y="983"/>
                        <a:pt x="8" y="912"/>
                        <a:pt x="4" y="840"/>
                      </a:cubicBezTo>
                      <a:cubicBezTo>
                        <a:pt x="0" y="758"/>
                        <a:pt x="3" y="677"/>
                        <a:pt x="22" y="597"/>
                      </a:cubicBezTo>
                      <a:cubicBezTo>
                        <a:pt x="39" y="519"/>
                        <a:pt x="76" y="450"/>
                        <a:pt x="122" y="385"/>
                      </a:cubicBezTo>
                      <a:cubicBezTo>
                        <a:pt x="174" y="310"/>
                        <a:pt x="231" y="239"/>
                        <a:pt x="297" y="175"/>
                      </a:cubicBezTo>
                      <a:cubicBezTo>
                        <a:pt x="306" y="166"/>
                        <a:pt x="316" y="157"/>
                        <a:pt x="325" y="149"/>
                      </a:cubicBezTo>
                      <a:cubicBezTo>
                        <a:pt x="330" y="145"/>
                        <a:pt x="332" y="142"/>
                        <a:pt x="331" y="135"/>
                      </a:cubicBezTo>
                      <a:cubicBezTo>
                        <a:pt x="327" y="116"/>
                        <a:pt x="327" y="96"/>
                        <a:pt x="332" y="76"/>
                      </a:cubicBezTo>
                      <a:cubicBezTo>
                        <a:pt x="337" y="54"/>
                        <a:pt x="348" y="36"/>
                        <a:pt x="367" y="25"/>
                      </a:cubicBezTo>
                      <a:cubicBezTo>
                        <a:pt x="382" y="16"/>
                        <a:pt x="400" y="10"/>
                        <a:pt x="417" y="3"/>
                      </a:cubicBezTo>
                      <a:cubicBezTo>
                        <a:pt x="423" y="0"/>
                        <a:pt x="427" y="2"/>
                        <a:pt x="429" y="10"/>
                      </a:cubicBezTo>
                      <a:cubicBezTo>
                        <a:pt x="432" y="32"/>
                        <a:pt x="432" y="53"/>
                        <a:pt x="426" y="74"/>
                      </a:cubicBezTo>
                      <a:cubicBezTo>
                        <a:pt x="417" y="104"/>
                        <a:pt x="395" y="122"/>
                        <a:pt x="368" y="134"/>
                      </a:cubicBezTo>
                      <a:cubicBezTo>
                        <a:pt x="365" y="135"/>
                        <a:pt x="363" y="136"/>
                        <a:pt x="360" y="137"/>
                      </a:cubicBezTo>
                      <a:cubicBezTo>
                        <a:pt x="341" y="140"/>
                        <a:pt x="325" y="151"/>
                        <a:pt x="312" y="165"/>
                      </a:cubicBezTo>
                      <a:cubicBezTo>
                        <a:pt x="290" y="187"/>
                        <a:pt x="269" y="210"/>
                        <a:pt x="247" y="232"/>
                      </a:cubicBezTo>
                      <a:cubicBezTo>
                        <a:pt x="247" y="232"/>
                        <a:pt x="247" y="232"/>
                        <a:pt x="247" y="2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5" name="Freeform 49">
                  <a:extLst>
                    <a:ext uri="{FF2B5EF4-FFF2-40B4-BE49-F238E27FC236}">
                      <a16:creationId xmlns:a16="http://schemas.microsoft.com/office/drawing/2014/main" id="{33FE7938-48C7-6AF2-48E2-9C3A3A6F487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6075" y="1724026"/>
                  <a:ext cx="84138" cy="98425"/>
                </a:xfrm>
                <a:custGeom>
                  <a:avLst/>
                  <a:gdLst>
                    <a:gd name="T0" fmla="*/ 4 w 135"/>
                    <a:gd name="T1" fmla="*/ 0 h 157"/>
                    <a:gd name="T2" fmla="*/ 30 w 135"/>
                    <a:gd name="T3" fmla="*/ 26 h 157"/>
                    <a:gd name="T4" fmla="*/ 43 w 135"/>
                    <a:gd name="T5" fmla="*/ 42 h 157"/>
                    <a:gd name="T6" fmla="*/ 70 w 135"/>
                    <a:gd name="T7" fmla="*/ 60 h 157"/>
                    <a:gd name="T8" fmla="*/ 124 w 135"/>
                    <a:gd name="T9" fmla="*/ 98 h 157"/>
                    <a:gd name="T10" fmla="*/ 130 w 135"/>
                    <a:gd name="T11" fmla="*/ 150 h 157"/>
                    <a:gd name="T12" fmla="*/ 120 w 135"/>
                    <a:gd name="T13" fmla="*/ 155 h 157"/>
                    <a:gd name="T14" fmla="*/ 8 w 135"/>
                    <a:gd name="T15" fmla="*/ 45 h 157"/>
                    <a:gd name="T16" fmla="*/ 0 w 135"/>
                    <a:gd name="T17" fmla="*/ 3 h 157"/>
                    <a:gd name="T18" fmla="*/ 4 w 135"/>
                    <a:gd name="T1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5" h="157">
                      <a:moveTo>
                        <a:pt x="4" y="0"/>
                      </a:moveTo>
                      <a:cubicBezTo>
                        <a:pt x="13" y="9"/>
                        <a:pt x="21" y="17"/>
                        <a:pt x="30" y="26"/>
                      </a:cubicBezTo>
                      <a:cubicBezTo>
                        <a:pt x="34" y="31"/>
                        <a:pt x="39" y="36"/>
                        <a:pt x="43" y="42"/>
                      </a:cubicBezTo>
                      <a:cubicBezTo>
                        <a:pt x="51" y="50"/>
                        <a:pt x="59" y="57"/>
                        <a:pt x="70" y="60"/>
                      </a:cubicBezTo>
                      <a:cubicBezTo>
                        <a:pt x="92" y="67"/>
                        <a:pt x="112" y="78"/>
                        <a:pt x="124" y="98"/>
                      </a:cubicBezTo>
                      <a:cubicBezTo>
                        <a:pt x="134" y="115"/>
                        <a:pt x="135" y="132"/>
                        <a:pt x="130" y="150"/>
                      </a:cubicBezTo>
                      <a:cubicBezTo>
                        <a:pt x="129" y="157"/>
                        <a:pt x="125" y="156"/>
                        <a:pt x="120" y="155"/>
                      </a:cubicBezTo>
                      <a:cubicBezTo>
                        <a:pt x="64" y="138"/>
                        <a:pt x="25" y="102"/>
                        <a:pt x="8" y="45"/>
                      </a:cubicBezTo>
                      <a:cubicBezTo>
                        <a:pt x="4" y="31"/>
                        <a:pt x="2" y="17"/>
                        <a:pt x="0" y="3"/>
                      </a:cubicBezTo>
                      <a:cubicBezTo>
                        <a:pt x="1" y="2"/>
                        <a:pt x="3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6" name="Freeform 50">
                  <a:extLst>
                    <a:ext uri="{FF2B5EF4-FFF2-40B4-BE49-F238E27FC236}">
                      <a16:creationId xmlns:a16="http://schemas.microsoft.com/office/drawing/2014/main" id="{AE9F1CA8-0DF9-4394-2E9D-020920394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4925" y="1462088"/>
                  <a:ext cx="107950" cy="80963"/>
                </a:xfrm>
                <a:custGeom>
                  <a:avLst/>
                  <a:gdLst>
                    <a:gd name="T0" fmla="*/ 0 w 170"/>
                    <a:gd name="T1" fmla="*/ 8 h 129"/>
                    <a:gd name="T2" fmla="*/ 170 w 170"/>
                    <a:gd name="T3" fmla="*/ 114 h 129"/>
                    <a:gd name="T4" fmla="*/ 89 w 170"/>
                    <a:gd name="T5" fmla="*/ 100 h 129"/>
                    <a:gd name="T6" fmla="*/ 70 w 170"/>
                    <a:gd name="T7" fmla="*/ 71 h 129"/>
                    <a:gd name="T8" fmla="*/ 43 w 170"/>
                    <a:gd name="T9" fmla="*/ 42 h 129"/>
                    <a:gd name="T10" fmla="*/ 10 w 170"/>
                    <a:gd name="T11" fmla="*/ 19 h 129"/>
                    <a:gd name="T12" fmla="*/ 0 w 170"/>
                    <a:gd name="T13" fmla="*/ 8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0" h="129">
                      <a:moveTo>
                        <a:pt x="0" y="8"/>
                      </a:moveTo>
                      <a:cubicBezTo>
                        <a:pt x="77" y="0"/>
                        <a:pt x="150" y="44"/>
                        <a:pt x="170" y="114"/>
                      </a:cubicBezTo>
                      <a:cubicBezTo>
                        <a:pt x="145" y="129"/>
                        <a:pt x="110" y="124"/>
                        <a:pt x="89" y="100"/>
                      </a:cubicBezTo>
                      <a:cubicBezTo>
                        <a:pt x="81" y="91"/>
                        <a:pt x="74" y="81"/>
                        <a:pt x="70" y="71"/>
                      </a:cubicBezTo>
                      <a:cubicBezTo>
                        <a:pt x="64" y="58"/>
                        <a:pt x="54" y="50"/>
                        <a:pt x="43" y="42"/>
                      </a:cubicBezTo>
                      <a:cubicBezTo>
                        <a:pt x="32" y="35"/>
                        <a:pt x="21" y="27"/>
                        <a:pt x="10" y="19"/>
                      </a:cubicBezTo>
                      <a:cubicBezTo>
                        <a:pt x="7" y="17"/>
                        <a:pt x="4" y="13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7" name="Freeform 51">
                  <a:extLst>
                    <a:ext uri="{FF2B5EF4-FFF2-40B4-BE49-F238E27FC236}">
                      <a16:creationId xmlns:a16="http://schemas.microsoft.com/office/drawing/2014/main" id="{64D2CA33-3A0E-AA42-F9A2-D16245DB65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6225" y="976313"/>
                  <a:ext cx="123825" cy="55563"/>
                </a:xfrm>
                <a:custGeom>
                  <a:avLst/>
                  <a:gdLst>
                    <a:gd name="T0" fmla="*/ 0 w 198"/>
                    <a:gd name="T1" fmla="*/ 59 h 89"/>
                    <a:gd name="T2" fmla="*/ 0 w 198"/>
                    <a:gd name="T3" fmla="*/ 59 h 89"/>
                    <a:gd name="T4" fmla="*/ 38 w 198"/>
                    <a:gd name="T5" fmla="*/ 31 h 89"/>
                    <a:gd name="T6" fmla="*/ 198 w 198"/>
                    <a:gd name="T7" fmla="*/ 29 h 89"/>
                    <a:gd name="T8" fmla="*/ 180 w 198"/>
                    <a:gd name="T9" fmla="*/ 36 h 89"/>
                    <a:gd name="T10" fmla="*/ 139 w 198"/>
                    <a:gd name="T11" fmla="*/ 45 h 89"/>
                    <a:gd name="T12" fmla="*/ 110 w 198"/>
                    <a:gd name="T13" fmla="*/ 61 h 89"/>
                    <a:gd name="T14" fmla="*/ 47 w 198"/>
                    <a:gd name="T15" fmla="*/ 88 h 89"/>
                    <a:gd name="T16" fmla="*/ 2 w 198"/>
                    <a:gd name="T17" fmla="*/ 67 h 89"/>
                    <a:gd name="T18" fmla="*/ 0 w 198"/>
                    <a:gd name="T19" fmla="*/ 5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89">
                      <a:moveTo>
                        <a:pt x="0" y="59"/>
                      </a:move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13" y="50"/>
                        <a:pt x="24" y="40"/>
                        <a:pt x="38" y="31"/>
                      </a:cubicBezTo>
                      <a:cubicBezTo>
                        <a:pt x="87" y="0"/>
                        <a:pt x="150" y="3"/>
                        <a:pt x="198" y="29"/>
                      </a:cubicBezTo>
                      <a:cubicBezTo>
                        <a:pt x="191" y="32"/>
                        <a:pt x="186" y="35"/>
                        <a:pt x="180" y="36"/>
                      </a:cubicBezTo>
                      <a:cubicBezTo>
                        <a:pt x="167" y="40"/>
                        <a:pt x="153" y="43"/>
                        <a:pt x="139" y="45"/>
                      </a:cubicBezTo>
                      <a:cubicBezTo>
                        <a:pt x="128" y="47"/>
                        <a:pt x="119" y="53"/>
                        <a:pt x="110" y="61"/>
                      </a:cubicBezTo>
                      <a:cubicBezTo>
                        <a:pt x="93" y="77"/>
                        <a:pt x="72" y="89"/>
                        <a:pt x="47" y="88"/>
                      </a:cubicBezTo>
                      <a:cubicBezTo>
                        <a:pt x="29" y="87"/>
                        <a:pt x="15" y="78"/>
                        <a:pt x="2" y="67"/>
                      </a:cubicBezTo>
                      <a:cubicBezTo>
                        <a:pt x="1" y="65"/>
                        <a:pt x="1" y="62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8" name="Freeform 52">
                  <a:extLst>
                    <a:ext uri="{FF2B5EF4-FFF2-40B4-BE49-F238E27FC236}">
                      <a16:creationId xmlns:a16="http://schemas.microsoft.com/office/drawing/2014/main" id="{A761A665-8950-A4F1-39E2-630DFD26C1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7800" y="1514476"/>
                  <a:ext cx="53975" cy="125413"/>
                </a:xfrm>
                <a:custGeom>
                  <a:avLst/>
                  <a:gdLst>
                    <a:gd name="T0" fmla="*/ 44 w 84"/>
                    <a:gd name="T1" fmla="*/ 0 h 200"/>
                    <a:gd name="T2" fmla="*/ 49 w 84"/>
                    <a:gd name="T3" fmla="*/ 43 h 200"/>
                    <a:gd name="T4" fmla="*/ 65 w 84"/>
                    <a:gd name="T5" fmla="*/ 94 h 200"/>
                    <a:gd name="T6" fmla="*/ 81 w 84"/>
                    <a:gd name="T7" fmla="*/ 152 h 200"/>
                    <a:gd name="T8" fmla="*/ 58 w 84"/>
                    <a:gd name="T9" fmla="*/ 195 h 200"/>
                    <a:gd name="T10" fmla="*/ 44 w 84"/>
                    <a:gd name="T11" fmla="*/ 193 h 200"/>
                    <a:gd name="T12" fmla="*/ 23 w 84"/>
                    <a:gd name="T13" fmla="*/ 32 h 200"/>
                    <a:gd name="T14" fmla="*/ 39 w 84"/>
                    <a:gd name="T15" fmla="*/ 0 h 200"/>
                    <a:gd name="T16" fmla="*/ 44 w 84"/>
                    <a:gd name="T17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200">
                      <a:moveTo>
                        <a:pt x="44" y="0"/>
                      </a:moveTo>
                      <a:cubicBezTo>
                        <a:pt x="46" y="15"/>
                        <a:pt x="49" y="29"/>
                        <a:pt x="49" y="43"/>
                      </a:cubicBezTo>
                      <a:cubicBezTo>
                        <a:pt x="50" y="61"/>
                        <a:pt x="53" y="78"/>
                        <a:pt x="65" y="94"/>
                      </a:cubicBezTo>
                      <a:cubicBezTo>
                        <a:pt x="77" y="111"/>
                        <a:pt x="84" y="130"/>
                        <a:pt x="81" y="152"/>
                      </a:cubicBezTo>
                      <a:cubicBezTo>
                        <a:pt x="79" y="169"/>
                        <a:pt x="70" y="183"/>
                        <a:pt x="58" y="195"/>
                      </a:cubicBezTo>
                      <a:cubicBezTo>
                        <a:pt x="52" y="200"/>
                        <a:pt x="49" y="199"/>
                        <a:pt x="44" y="193"/>
                      </a:cubicBezTo>
                      <a:cubicBezTo>
                        <a:pt x="8" y="143"/>
                        <a:pt x="0" y="90"/>
                        <a:pt x="23" y="32"/>
                      </a:cubicBezTo>
                      <a:cubicBezTo>
                        <a:pt x="27" y="21"/>
                        <a:pt x="34" y="11"/>
                        <a:pt x="39" y="0"/>
                      </a:cubicBezTo>
                      <a:cubicBezTo>
                        <a:pt x="41" y="0"/>
                        <a:pt x="42" y="0"/>
                        <a:pt x="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9" name="Freeform 53">
                  <a:extLst>
                    <a:ext uri="{FF2B5EF4-FFF2-40B4-BE49-F238E27FC236}">
                      <a16:creationId xmlns:a16="http://schemas.microsoft.com/office/drawing/2014/main" id="{B7EB1D89-826E-F98E-5674-AEC5D56A05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4338" y="1865313"/>
                  <a:ext cx="120650" cy="53975"/>
                </a:xfrm>
                <a:custGeom>
                  <a:avLst/>
                  <a:gdLst>
                    <a:gd name="T0" fmla="*/ 192 w 192"/>
                    <a:gd name="T1" fmla="*/ 34 h 87"/>
                    <a:gd name="T2" fmla="*/ 117 w 192"/>
                    <a:gd name="T3" fmla="*/ 83 h 87"/>
                    <a:gd name="T4" fmla="*/ 93 w 192"/>
                    <a:gd name="T5" fmla="*/ 78 h 87"/>
                    <a:gd name="T6" fmla="*/ 47 w 192"/>
                    <a:gd name="T7" fmla="*/ 79 h 87"/>
                    <a:gd name="T8" fmla="*/ 11 w 192"/>
                    <a:gd name="T9" fmla="*/ 86 h 87"/>
                    <a:gd name="T10" fmla="*/ 0 w 192"/>
                    <a:gd name="T11" fmla="*/ 85 h 87"/>
                    <a:gd name="T12" fmla="*/ 192 w 192"/>
                    <a:gd name="T13" fmla="*/ 3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2" h="87">
                      <a:moveTo>
                        <a:pt x="192" y="34"/>
                      </a:moveTo>
                      <a:cubicBezTo>
                        <a:pt x="180" y="69"/>
                        <a:pt x="154" y="86"/>
                        <a:pt x="117" y="83"/>
                      </a:cubicBezTo>
                      <a:cubicBezTo>
                        <a:pt x="109" y="82"/>
                        <a:pt x="100" y="81"/>
                        <a:pt x="93" y="78"/>
                      </a:cubicBezTo>
                      <a:cubicBezTo>
                        <a:pt x="77" y="71"/>
                        <a:pt x="62" y="75"/>
                        <a:pt x="47" y="79"/>
                      </a:cubicBezTo>
                      <a:cubicBezTo>
                        <a:pt x="35" y="81"/>
                        <a:pt x="23" y="84"/>
                        <a:pt x="11" y="86"/>
                      </a:cubicBezTo>
                      <a:cubicBezTo>
                        <a:pt x="8" y="87"/>
                        <a:pt x="4" y="86"/>
                        <a:pt x="0" y="85"/>
                      </a:cubicBezTo>
                      <a:cubicBezTo>
                        <a:pt x="26" y="30"/>
                        <a:pt x="139" y="0"/>
                        <a:pt x="192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0" name="Freeform 54">
                  <a:extLst>
                    <a:ext uri="{FF2B5EF4-FFF2-40B4-BE49-F238E27FC236}">
                      <a16:creationId xmlns:a16="http://schemas.microsoft.com/office/drawing/2014/main" id="{48FB7F1F-4403-91A9-E919-76221DEA27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1112838"/>
                  <a:ext cx="85725" cy="95250"/>
                </a:xfrm>
                <a:custGeom>
                  <a:avLst/>
                  <a:gdLst>
                    <a:gd name="T0" fmla="*/ 123 w 137"/>
                    <a:gd name="T1" fmla="*/ 2 h 151"/>
                    <a:gd name="T2" fmla="*/ 137 w 137"/>
                    <a:gd name="T3" fmla="*/ 0 h 151"/>
                    <a:gd name="T4" fmla="*/ 128 w 137"/>
                    <a:gd name="T5" fmla="*/ 16 h 151"/>
                    <a:gd name="T6" fmla="*/ 100 w 137"/>
                    <a:gd name="T7" fmla="*/ 49 h 151"/>
                    <a:gd name="T8" fmla="*/ 87 w 137"/>
                    <a:gd name="T9" fmla="*/ 76 h 151"/>
                    <a:gd name="T10" fmla="*/ 56 w 137"/>
                    <a:gd name="T11" fmla="*/ 135 h 151"/>
                    <a:gd name="T12" fmla="*/ 0 w 137"/>
                    <a:gd name="T13" fmla="*/ 147 h 151"/>
                    <a:gd name="T14" fmla="*/ 29 w 137"/>
                    <a:gd name="T15" fmla="*/ 64 h 151"/>
                    <a:gd name="T16" fmla="*/ 114 w 137"/>
                    <a:gd name="T17" fmla="*/ 5 h 151"/>
                    <a:gd name="T18" fmla="*/ 124 w 137"/>
                    <a:gd name="T19" fmla="*/ 1 h 151"/>
                    <a:gd name="T20" fmla="*/ 123 w 137"/>
                    <a:gd name="T21" fmla="*/ 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151">
                      <a:moveTo>
                        <a:pt x="123" y="2"/>
                      </a:moveTo>
                      <a:cubicBezTo>
                        <a:pt x="127" y="1"/>
                        <a:pt x="131" y="1"/>
                        <a:pt x="137" y="0"/>
                      </a:cubicBezTo>
                      <a:cubicBezTo>
                        <a:pt x="134" y="7"/>
                        <a:pt x="132" y="12"/>
                        <a:pt x="128" y="16"/>
                      </a:cubicBezTo>
                      <a:cubicBezTo>
                        <a:pt x="119" y="27"/>
                        <a:pt x="110" y="38"/>
                        <a:pt x="100" y="49"/>
                      </a:cubicBezTo>
                      <a:cubicBezTo>
                        <a:pt x="93" y="57"/>
                        <a:pt x="89" y="66"/>
                        <a:pt x="87" y="76"/>
                      </a:cubicBezTo>
                      <a:cubicBezTo>
                        <a:pt x="83" y="99"/>
                        <a:pt x="75" y="120"/>
                        <a:pt x="56" y="135"/>
                      </a:cubicBezTo>
                      <a:cubicBezTo>
                        <a:pt x="39" y="148"/>
                        <a:pt x="21" y="151"/>
                        <a:pt x="0" y="147"/>
                      </a:cubicBezTo>
                      <a:cubicBezTo>
                        <a:pt x="1" y="116"/>
                        <a:pt x="12" y="89"/>
                        <a:pt x="29" y="64"/>
                      </a:cubicBezTo>
                      <a:cubicBezTo>
                        <a:pt x="50" y="35"/>
                        <a:pt x="79" y="16"/>
                        <a:pt x="114" y="5"/>
                      </a:cubicBezTo>
                      <a:cubicBezTo>
                        <a:pt x="117" y="4"/>
                        <a:pt x="120" y="3"/>
                        <a:pt x="124" y="1"/>
                      </a:cubicBezTo>
                      <a:lnTo>
                        <a:pt x="12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1" name="Freeform 55">
                  <a:extLst>
                    <a:ext uri="{FF2B5EF4-FFF2-40B4-BE49-F238E27FC236}">
                      <a16:creationId xmlns:a16="http://schemas.microsoft.com/office/drawing/2014/main" id="{8EC5A661-86EF-7028-7E7D-78F72804C4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398588"/>
                  <a:ext cx="50800" cy="123825"/>
                </a:xfrm>
                <a:custGeom>
                  <a:avLst/>
                  <a:gdLst>
                    <a:gd name="T0" fmla="*/ 37 w 81"/>
                    <a:gd name="T1" fmla="*/ 198 h 198"/>
                    <a:gd name="T2" fmla="*/ 63 w 81"/>
                    <a:gd name="T3" fmla="*/ 0 h 198"/>
                    <a:gd name="T4" fmla="*/ 64 w 81"/>
                    <a:gd name="T5" fmla="*/ 37 h 198"/>
                    <a:gd name="T6" fmla="*/ 62 w 81"/>
                    <a:gd name="T7" fmla="*/ 60 h 198"/>
                    <a:gd name="T8" fmla="*/ 67 w 81"/>
                    <a:gd name="T9" fmla="*/ 91 h 198"/>
                    <a:gd name="T10" fmla="*/ 78 w 81"/>
                    <a:gd name="T11" fmla="*/ 148 h 198"/>
                    <a:gd name="T12" fmla="*/ 37 w 81"/>
                    <a:gd name="T13" fmla="*/ 19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98">
                      <a:moveTo>
                        <a:pt x="37" y="198"/>
                      </a:moveTo>
                      <a:cubicBezTo>
                        <a:pt x="0" y="142"/>
                        <a:pt x="4" y="57"/>
                        <a:pt x="63" y="0"/>
                      </a:cubicBezTo>
                      <a:cubicBezTo>
                        <a:pt x="68" y="13"/>
                        <a:pt x="65" y="25"/>
                        <a:pt x="64" y="37"/>
                      </a:cubicBezTo>
                      <a:cubicBezTo>
                        <a:pt x="64" y="45"/>
                        <a:pt x="62" y="52"/>
                        <a:pt x="62" y="60"/>
                      </a:cubicBezTo>
                      <a:cubicBezTo>
                        <a:pt x="61" y="71"/>
                        <a:pt x="62" y="81"/>
                        <a:pt x="67" y="91"/>
                      </a:cubicBezTo>
                      <a:cubicBezTo>
                        <a:pt x="76" y="109"/>
                        <a:pt x="81" y="128"/>
                        <a:pt x="78" y="148"/>
                      </a:cubicBezTo>
                      <a:cubicBezTo>
                        <a:pt x="74" y="173"/>
                        <a:pt x="59" y="188"/>
                        <a:pt x="37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2" name="Freeform 56">
                  <a:extLst>
                    <a:ext uri="{FF2B5EF4-FFF2-40B4-BE49-F238E27FC236}">
                      <a16:creationId xmlns:a16="http://schemas.microsoft.com/office/drawing/2014/main" id="{00B6245A-A5F2-116D-B4C1-F2DCD8E79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200151"/>
                  <a:ext cx="77788" cy="103188"/>
                </a:xfrm>
                <a:custGeom>
                  <a:avLst/>
                  <a:gdLst>
                    <a:gd name="T0" fmla="*/ 5 w 123"/>
                    <a:gd name="T1" fmla="*/ 161 h 163"/>
                    <a:gd name="T2" fmla="*/ 123 w 123"/>
                    <a:gd name="T3" fmla="*/ 0 h 163"/>
                    <a:gd name="T4" fmla="*/ 118 w 123"/>
                    <a:gd name="T5" fmla="*/ 15 h 163"/>
                    <a:gd name="T6" fmla="*/ 104 w 123"/>
                    <a:gd name="T7" fmla="*/ 36 h 163"/>
                    <a:gd name="T8" fmla="*/ 81 w 123"/>
                    <a:gd name="T9" fmla="*/ 93 h 163"/>
                    <a:gd name="T10" fmla="*/ 52 w 123"/>
                    <a:gd name="T11" fmla="*/ 150 h 163"/>
                    <a:gd name="T12" fmla="*/ 5 w 123"/>
                    <a:gd name="T13" fmla="*/ 161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" h="163">
                      <a:moveTo>
                        <a:pt x="5" y="161"/>
                      </a:moveTo>
                      <a:cubicBezTo>
                        <a:pt x="0" y="88"/>
                        <a:pt x="49" y="21"/>
                        <a:pt x="123" y="0"/>
                      </a:cubicBezTo>
                      <a:cubicBezTo>
                        <a:pt x="121" y="6"/>
                        <a:pt x="120" y="11"/>
                        <a:pt x="118" y="15"/>
                      </a:cubicBezTo>
                      <a:cubicBezTo>
                        <a:pt x="114" y="22"/>
                        <a:pt x="109" y="29"/>
                        <a:pt x="104" y="36"/>
                      </a:cubicBezTo>
                      <a:cubicBezTo>
                        <a:pt x="91" y="53"/>
                        <a:pt x="82" y="71"/>
                        <a:pt x="81" y="93"/>
                      </a:cubicBezTo>
                      <a:cubicBezTo>
                        <a:pt x="80" y="116"/>
                        <a:pt x="71" y="136"/>
                        <a:pt x="52" y="150"/>
                      </a:cubicBezTo>
                      <a:cubicBezTo>
                        <a:pt x="39" y="160"/>
                        <a:pt x="23" y="163"/>
                        <a:pt x="5" y="1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3" name="Freeform 57">
                  <a:extLst>
                    <a:ext uri="{FF2B5EF4-FFF2-40B4-BE49-F238E27FC236}">
                      <a16:creationId xmlns:a16="http://schemas.microsoft.com/office/drawing/2014/main" id="{76CE8B11-9A0F-8DAB-8380-658B8117AF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788" y="1768476"/>
                  <a:ext cx="84138" cy="98425"/>
                </a:xfrm>
                <a:custGeom>
                  <a:avLst/>
                  <a:gdLst>
                    <a:gd name="T0" fmla="*/ 3 w 133"/>
                    <a:gd name="T1" fmla="*/ 0 h 157"/>
                    <a:gd name="T2" fmla="*/ 29 w 133"/>
                    <a:gd name="T3" fmla="*/ 26 h 157"/>
                    <a:gd name="T4" fmla="*/ 41 w 133"/>
                    <a:gd name="T5" fmla="*/ 40 h 157"/>
                    <a:gd name="T6" fmla="*/ 72 w 133"/>
                    <a:gd name="T7" fmla="*/ 61 h 157"/>
                    <a:gd name="T8" fmla="*/ 127 w 133"/>
                    <a:gd name="T9" fmla="*/ 106 h 157"/>
                    <a:gd name="T10" fmla="*/ 130 w 133"/>
                    <a:gd name="T11" fmla="*/ 148 h 157"/>
                    <a:gd name="T12" fmla="*/ 119 w 133"/>
                    <a:gd name="T13" fmla="*/ 155 h 157"/>
                    <a:gd name="T14" fmla="*/ 4 w 133"/>
                    <a:gd name="T15" fmla="*/ 31 h 157"/>
                    <a:gd name="T16" fmla="*/ 0 w 133"/>
                    <a:gd name="T17" fmla="*/ 5 h 157"/>
                    <a:gd name="T18" fmla="*/ 0 w 133"/>
                    <a:gd name="T19" fmla="*/ 3 h 157"/>
                    <a:gd name="T20" fmla="*/ 3 w 133"/>
                    <a:gd name="T21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157">
                      <a:moveTo>
                        <a:pt x="3" y="0"/>
                      </a:moveTo>
                      <a:cubicBezTo>
                        <a:pt x="12" y="9"/>
                        <a:pt x="20" y="17"/>
                        <a:pt x="29" y="26"/>
                      </a:cubicBezTo>
                      <a:cubicBezTo>
                        <a:pt x="33" y="30"/>
                        <a:pt x="37" y="35"/>
                        <a:pt x="41" y="40"/>
                      </a:cubicBezTo>
                      <a:cubicBezTo>
                        <a:pt x="49" y="50"/>
                        <a:pt x="59" y="57"/>
                        <a:pt x="72" y="61"/>
                      </a:cubicBezTo>
                      <a:cubicBezTo>
                        <a:pt x="96" y="69"/>
                        <a:pt x="117" y="82"/>
                        <a:pt x="127" y="106"/>
                      </a:cubicBezTo>
                      <a:cubicBezTo>
                        <a:pt x="133" y="120"/>
                        <a:pt x="133" y="134"/>
                        <a:pt x="130" y="148"/>
                      </a:cubicBezTo>
                      <a:cubicBezTo>
                        <a:pt x="129" y="155"/>
                        <a:pt x="126" y="157"/>
                        <a:pt x="119" y="155"/>
                      </a:cubicBezTo>
                      <a:cubicBezTo>
                        <a:pt x="57" y="136"/>
                        <a:pt x="18" y="95"/>
                        <a:pt x="4" y="31"/>
                      </a:cubicBezTo>
                      <a:cubicBezTo>
                        <a:pt x="2" y="23"/>
                        <a:pt x="1" y="14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4" name="Freeform 58">
                  <a:extLst>
                    <a:ext uri="{FF2B5EF4-FFF2-40B4-BE49-F238E27FC236}">
                      <a16:creationId xmlns:a16="http://schemas.microsoft.com/office/drawing/2014/main" id="{7A255F0B-EA29-102A-3C91-40C1F6AAA3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976313"/>
                  <a:ext cx="46038" cy="125413"/>
                </a:xfrm>
                <a:custGeom>
                  <a:avLst/>
                  <a:gdLst>
                    <a:gd name="T0" fmla="*/ 29 w 75"/>
                    <a:gd name="T1" fmla="*/ 0 h 199"/>
                    <a:gd name="T2" fmla="*/ 72 w 75"/>
                    <a:gd name="T3" fmla="*/ 98 h 199"/>
                    <a:gd name="T4" fmla="*/ 52 w 75"/>
                    <a:gd name="T5" fmla="*/ 191 h 199"/>
                    <a:gd name="T6" fmla="*/ 37 w 75"/>
                    <a:gd name="T7" fmla="*/ 194 h 199"/>
                    <a:gd name="T8" fmla="*/ 11 w 75"/>
                    <a:gd name="T9" fmla="*/ 111 h 199"/>
                    <a:gd name="T10" fmla="*/ 17 w 75"/>
                    <a:gd name="T11" fmla="*/ 96 h 199"/>
                    <a:gd name="T12" fmla="*/ 25 w 75"/>
                    <a:gd name="T13" fmla="*/ 37 h 199"/>
                    <a:gd name="T14" fmla="*/ 24 w 75"/>
                    <a:gd name="T15" fmla="*/ 1 h 199"/>
                    <a:gd name="T16" fmla="*/ 29 w 75"/>
                    <a:gd name="T17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199">
                      <a:moveTo>
                        <a:pt x="29" y="0"/>
                      </a:moveTo>
                      <a:cubicBezTo>
                        <a:pt x="53" y="28"/>
                        <a:pt x="69" y="60"/>
                        <a:pt x="72" y="98"/>
                      </a:cubicBezTo>
                      <a:cubicBezTo>
                        <a:pt x="75" y="131"/>
                        <a:pt x="68" y="162"/>
                        <a:pt x="52" y="191"/>
                      </a:cubicBezTo>
                      <a:cubicBezTo>
                        <a:pt x="47" y="199"/>
                        <a:pt x="43" y="198"/>
                        <a:pt x="37" y="194"/>
                      </a:cubicBezTo>
                      <a:cubicBezTo>
                        <a:pt x="10" y="177"/>
                        <a:pt x="0" y="146"/>
                        <a:pt x="11" y="111"/>
                      </a:cubicBezTo>
                      <a:cubicBezTo>
                        <a:pt x="12" y="106"/>
                        <a:pt x="14" y="100"/>
                        <a:pt x="17" y="96"/>
                      </a:cubicBezTo>
                      <a:cubicBezTo>
                        <a:pt x="30" y="78"/>
                        <a:pt x="26" y="57"/>
                        <a:pt x="25" y="37"/>
                      </a:cubicBezTo>
                      <a:cubicBezTo>
                        <a:pt x="24" y="25"/>
                        <a:pt x="24" y="13"/>
                        <a:pt x="24" y="1"/>
                      </a:cubicBezTo>
                      <a:cubicBezTo>
                        <a:pt x="26" y="0"/>
                        <a:pt x="27" y="0"/>
                        <a:pt x="2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5" name="Freeform 59">
                  <a:extLst>
                    <a:ext uri="{FF2B5EF4-FFF2-40B4-BE49-F238E27FC236}">
                      <a16:creationId xmlns:a16="http://schemas.microsoft.com/office/drawing/2014/main" id="{C2B20F45-B6CE-958D-8D1D-F1C64C2037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8738" y="1193801"/>
                  <a:ext cx="65088" cy="109538"/>
                </a:xfrm>
                <a:custGeom>
                  <a:avLst/>
                  <a:gdLst>
                    <a:gd name="T0" fmla="*/ 2 w 105"/>
                    <a:gd name="T1" fmla="*/ 0 h 175"/>
                    <a:gd name="T2" fmla="*/ 64 w 105"/>
                    <a:gd name="T3" fmla="*/ 44 h 175"/>
                    <a:gd name="T4" fmla="*/ 101 w 105"/>
                    <a:gd name="T5" fmla="*/ 165 h 175"/>
                    <a:gd name="T6" fmla="*/ 91 w 105"/>
                    <a:gd name="T7" fmla="*/ 173 h 175"/>
                    <a:gd name="T8" fmla="*/ 31 w 105"/>
                    <a:gd name="T9" fmla="*/ 107 h 175"/>
                    <a:gd name="T10" fmla="*/ 31 w 105"/>
                    <a:gd name="T11" fmla="*/ 80 h 175"/>
                    <a:gd name="T12" fmla="*/ 26 w 105"/>
                    <a:gd name="T13" fmla="*/ 59 h 175"/>
                    <a:gd name="T14" fmla="*/ 7 w 105"/>
                    <a:gd name="T15" fmla="*/ 23 h 175"/>
                    <a:gd name="T16" fmla="*/ 0 w 105"/>
                    <a:gd name="T17" fmla="*/ 1 h 175"/>
                    <a:gd name="T18" fmla="*/ 2 w 105"/>
                    <a:gd name="T19" fmla="*/ 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5" h="175">
                      <a:moveTo>
                        <a:pt x="2" y="0"/>
                      </a:moveTo>
                      <a:cubicBezTo>
                        <a:pt x="26" y="10"/>
                        <a:pt x="47" y="25"/>
                        <a:pt x="64" y="44"/>
                      </a:cubicBezTo>
                      <a:cubicBezTo>
                        <a:pt x="94" y="79"/>
                        <a:pt x="105" y="120"/>
                        <a:pt x="101" y="165"/>
                      </a:cubicBezTo>
                      <a:cubicBezTo>
                        <a:pt x="101" y="172"/>
                        <a:pt x="99" y="175"/>
                        <a:pt x="91" y="173"/>
                      </a:cubicBezTo>
                      <a:cubicBezTo>
                        <a:pt x="56" y="168"/>
                        <a:pt x="35" y="144"/>
                        <a:pt x="31" y="107"/>
                      </a:cubicBezTo>
                      <a:cubicBezTo>
                        <a:pt x="31" y="98"/>
                        <a:pt x="32" y="89"/>
                        <a:pt x="31" y="80"/>
                      </a:cubicBezTo>
                      <a:cubicBezTo>
                        <a:pt x="30" y="73"/>
                        <a:pt x="29" y="65"/>
                        <a:pt x="26" y="59"/>
                      </a:cubicBezTo>
                      <a:cubicBezTo>
                        <a:pt x="20" y="46"/>
                        <a:pt x="13" y="35"/>
                        <a:pt x="7" y="23"/>
                      </a:cubicBezTo>
                      <a:cubicBezTo>
                        <a:pt x="4" y="16"/>
                        <a:pt x="2" y="9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6" name="Freeform 60">
                  <a:extLst>
                    <a:ext uri="{FF2B5EF4-FFF2-40B4-BE49-F238E27FC236}">
                      <a16:creationId xmlns:a16="http://schemas.microsoft.com/office/drawing/2014/main" id="{1EFF7736-E05F-3457-BA78-7858DE2C7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7788" y="1592263"/>
                  <a:ext cx="117475" cy="73025"/>
                </a:xfrm>
                <a:custGeom>
                  <a:avLst/>
                  <a:gdLst>
                    <a:gd name="T0" fmla="*/ 0 w 187"/>
                    <a:gd name="T1" fmla="*/ 23 h 117"/>
                    <a:gd name="T2" fmla="*/ 187 w 187"/>
                    <a:gd name="T3" fmla="*/ 96 h 117"/>
                    <a:gd name="T4" fmla="*/ 107 w 187"/>
                    <a:gd name="T5" fmla="*/ 99 h 117"/>
                    <a:gd name="T6" fmla="*/ 80 w 187"/>
                    <a:gd name="T7" fmla="*/ 72 h 117"/>
                    <a:gd name="T8" fmla="*/ 48 w 187"/>
                    <a:gd name="T9" fmla="*/ 48 h 117"/>
                    <a:gd name="T10" fmla="*/ 13 w 187"/>
                    <a:gd name="T11" fmla="*/ 32 h 117"/>
                    <a:gd name="T12" fmla="*/ 0 w 187"/>
                    <a:gd name="T13" fmla="*/ 2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17">
                      <a:moveTo>
                        <a:pt x="0" y="23"/>
                      </a:moveTo>
                      <a:cubicBezTo>
                        <a:pt x="77" y="0"/>
                        <a:pt x="154" y="34"/>
                        <a:pt x="187" y="96"/>
                      </a:cubicBezTo>
                      <a:cubicBezTo>
                        <a:pt x="167" y="115"/>
                        <a:pt x="131" y="117"/>
                        <a:pt x="107" y="99"/>
                      </a:cubicBezTo>
                      <a:cubicBezTo>
                        <a:pt x="97" y="91"/>
                        <a:pt x="87" y="82"/>
                        <a:pt x="80" y="72"/>
                      </a:cubicBezTo>
                      <a:cubicBezTo>
                        <a:pt x="71" y="60"/>
                        <a:pt x="60" y="54"/>
                        <a:pt x="48" y="48"/>
                      </a:cubicBezTo>
                      <a:cubicBezTo>
                        <a:pt x="36" y="43"/>
                        <a:pt x="24" y="38"/>
                        <a:pt x="13" y="32"/>
                      </a:cubicBezTo>
                      <a:cubicBezTo>
                        <a:pt x="9" y="30"/>
                        <a:pt x="5" y="27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7" name="Freeform 61">
                  <a:extLst>
                    <a:ext uri="{FF2B5EF4-FFF2-40B4-BE49-F238E27FC236}">
                      <a16:creationId xmlns:a16="http://schemas.microsoft.com/office/drawing/2014/main" id="{AA2A33E0-CB4E-1687-38D6-5B11C9AFF1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9713" y="1628776"/>
                  <a:ext cx="71438" cy="114300"/>
                </a:xfrm>
                <a:custGeom>
                  <a:avLst/>
                  <a:gdLst>
                    <a:gd name="T0" fmla="*/ 103 w 116"/>
                    <a:gd name="T1" fmla="*/ 183 h 183"/>
                    <a:gd name="T2" fmla="*/ 17 w 116"/>
                    <a:gd name="T3" fmla="*/ 0 h 183"/>
                    <a:gd name="T4" fmla="*/ 31 w 116"/>
                    <a:gd name="T5" fmla="*/ 20 h 183"/>
                    <a:gd name="T6" fmla="*/ 40 w 116"/>
                    <a:gd name="T7" fmla="*/ 36 h 183"/>
                    <a:gd name="T8" fmla="*/ 78 w 116"/>
                    <a:gd name="T9" fmla="*/ 82 h 183"/>
                    <a:gd name="T10" fmla="*/ 115 w 116"/>
                    <a:gd name="T11" fmla="*/ 139 h 183"/>
                    <a:gd name="T12" fmla="*/ 103 w 116"/>
                    <a:gd name="T1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" h="183">
                      <a:moveTo>
                        <a:pt x="103" y="183"/>
                      </a:moveTo>
                      <a:cubicBezTo>
                        <a:pt x="37" y="153"/>
                        <a:pt x="0" y="81"/>
                        <a:pt x="17" y="0"/>
                      </a:cubicBezTo>
                      <a:cubicBezTo>
                        <a:pt x="23" y="8"/>
                        <a:pt x="27" y="13"/>
                        <a:pt x="31" y="20"/>
                      </a:cubicBezTo>
                      <a:cubicBezTo>
                        <a:pt x="35" y="25"/>
                        <a:pt x="37" y="30"/>
                        <a:pt x="40" y="36"/>
                      </a:cubicBezTo>
                      <a:cubicBezTo>
                        <a:pt x="48" y="55"/>
                        <a:pt x="59" y="70"/>
                        <a:pt x="78" y="82"/>
                      </a:cubicBezTo>
                      <a:cubicBezTo>
                        <a:pt x="98" y="94"/>
                        <a:pt x="113" y="114"/>
                        <a:pt x="115" y="139"/>
                      </a:cubicBezTo>
                      <a:cubicBezTo>
                        <a:pt x="116" y="155"/>
                        <a:pt x="111" y="169"/>
                        <a:pt x="103" y="1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8" name="Freeform 62">
                  <a:extLst>
                    <a:ext uri="{FF2B5EF4-FFF2-40B4-BE49-F238E27FC236}">
                      <a16:creationId xmlns:a16="http://schemas.microsoft.com/office/drawing/2014/main" id="{849E1400-6B8B-E286-4172-A1A4F4FFB0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2075" y="1087438"/>
                  <a:ext cx="58738" cy="117475"/>
                </a:xfrm>
                <a:custGeom>
                  <a:avLst/>
                  <a:gdLst>
                    <a:gd name="T0" fmla="*/ 3 w 92"/>
                    <a:gd name="T1" fmla="*/ 0 h 185"/>
                    <a:gd name="T2" fmla="*/ 47 w 92"/>
                    <a:gd name="T3" fmla="*/ 37 h 185"/>
                    <a:gd name="T4" fmla="*/ 81 w 92"/>
                    <a:gd name="T5" fmla="*/ 177 h 185"/>
                    <a:gd name="T6" fmla="*/ 70 w 92"/>
                    <a:gd name="T7" fmla="*/ 183 h 185"/>
                    <a:gd name="T8" fmla="*/ 20 w 92"/>
                    <a:gd name="T9" fmla="*/ 121 h 185"/>
                    <a:gd name="T10" fmla="*/ 22 w 92"/>
                    <a:gd name="T11" fmla="*/ 83 h 185"/>
                    <a:gd name="T12" fmla="*/ 20 w 92"/>
                    <a:gd name="T13" fmla="*/ 64 h 185"/>
                    <a:gd name="T14" fmla="*/ 4 w 92"/>
                    <a:gd name="T15" fmla="*/ 21 h 185"/>
                    <a:gd name="T16" fmla="*/ 0 w 92"/>
                    <a:gd name="T17" fmla="*/ 2 h 185"/>
                    <a:gd name="T18" fmla="*/ 3 w 92"/>
                    <a:gd name="T19" fmla="*/ 0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" h="185">
                      <a:moveTo>
                        <a:pt x="3" y="0"/>
                      </a:moveTo>
                      <a:cubicBezTo>
                        <a:pt x="20" y="10"/>
                        <a:pt x="34" y="22"/>
                        <a:pt x="47" y="37"/>
                      </a:cubicBezTo>
                      <a:cubicBezTo>
                        <a:pt x="81" y="78"/>
                        <a:pt x="92" y="125"/>
                        <a:pt x="81" y="177"/>
                      </a:cubicBezTo>
                      <a:cubicBezTo>
                        <a:pt x="80" y="184"/>
                        <a:pt x="77" y="185"/>
                        <a:pt x="70" y="183"/>
                      </a:cubicBezTo>
                      <a:cubicBezTo>
                        <a:pt x="40" y="176"/>
                        <a:pt x="21" y="152"/>
                        <a:pt x="20" y="121"/>
                      </a:cubicBezTo>
                      <a:cubicBezTo>
                        <a:pt x="19" y="108"/>
                        <a:pt x="22" y="95"/>
                        <a:pt x="22" y="83"/>
                      </a:cubicBezTo>
                      <a:cubicBezTo>
                        <a:pt x="22" y="76"/>
                        <a:pt x="22" y="70"/>
                        <a:pt x="20" y="64"/>
                      </a:cubicBezTo>
                      <a:cubicBezTo>
                        <a:pt x="15" y="49"/>
                        <a:pt x="9" y="36"/>
                        <a:pt x="4" y="21"/>
                      </a:cubicBezTo>
                      <a:cubicBezTo>
                        <a:pt x="2" y="15"/>
                        <a:pt x="2" y="8"/>
                        <a:pt x="0" y="2"/>
                      </a:cubicBezTo>
                      <a:cubicBezTo>
                        <a:pt x="1" y="1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09" name="Freeform 63">
                  <a:extLst>
                    <a:ext uri="{FF2B5EF4-FFF2-40B4-BE49-F238E27FC236}">
                      <a16:creationId xmlns:a16="http://schemas.microsoft.com/office/drawing/2014/main" id="{BEC901DA-40F6-6988-2E57-6F06D3A58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7963" y="1044576"/>
                  <a:ext cx="109538" cy="69850"/>
                </a:xfrm>
                <a:custGeom>
                  <a:avLst/>
                  <a:gdLst>
                    <a:gd name="T0" fmla="*/ 49 w 174"/>
                    <a:gd name="T1" fmla="*/ 110 h 111"/>
                    <a:gd name="T2" fmla="*/ 7 w 174"/>
                    <a:gd name="T3" fmla="*/ 104 h 111"/>
                    <a:gd name="T4" fmla="*/ 3 w 174"/>
                    <a:gd name="T5" fmla="*/ 94 h 111"/>
                    <a:gd name="T6" fmla="*/ 148 w 174"/>
                    <a:gd name="T7" fmla="*/ 0 h 111"/>
                    <a:gd name="T8" fmla="*/ 173 w 174"/>
                    <a:gd name="T9" fmla="*/ 0 h 111"/>
                    <a:gd name="T10" fmla="*/ 174 w 174"/>
                    <a:gd name="T11" fmla="*/ 3 h 111"/>
                    <a:gd name="T12" fmla="*/ 159 w 174"/>
                    <a:gd name="T13" fmla="*/ 16 h 111"/>
                    <a:gd name="T14" fmla="*/ 122 w 174"/>
                    <a:gd name="T15" fmla="*/ 40 h 111"/>
                    <a:gd name="T16" fmla="*/ 106 w 174"/>
                    <a:gd name="T17" fmla="*/ 57 h 111"/>
                    <a:gd name="T18" fmla="*/ 48 w 174"/>
                    <a:gd name="T19" fmla="*/ 111 h 111"/>
                    <a:gd name="T20" fmla="*/ 49 w 174"/>
                    <a:gd name="T21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4" h="111">
                      <a:moveTo>
                        <a:pt x="49" y="110"/>
                      </a:moveTo>
                      <a:cubicBezTo>
                        <a:pt x="35" y="108"/>
                        <a:pt x="21" y="107"/>
                        <a:pt x="7" y="104"/>
                      </a:cubicBezTo>
                      <a:cubicBezTo>
                        <a:pt x="1" y="103"/>
                        <a:pt x="0" y="100"/>
                        <a:pt x="3" y="94"/>
                      </a:cubicBezTo>
                      <a:cubicBezTo>
                        <a:pt x="33" y="34"/>
                        <a:pt x="81" y="1"/>
                        <a:pt x="148" y="0"/>
                      </a:cubicBezTo>
                      <a:cubicBezTo>
                        <a:pt x="157" y="0"/>
                        <a:pt x="165" y="0"/>
                        <a:pt x="173" y="0"/>
                      </a:cubicBezTo>
                      <a:cubicBezTo>
                        <a:pt x="173" y="1"/>
                        <a:pt x="174" y="2"/>
                        <a:pt x="174" y="3"/>
                      </a:cubicBezTo>
                      <a:cubicBezTo>
                        <a:pt x="169" y="7"/>
                        <a:pt x="165" y="12"/>
                        <a:pt x="159" y="16"/>
                      </a:cubicBezTo>
                      <a:cubicBezTo>
                        <a:pt x="147" y="24"/>
                        <a:pt x="134" y="31"/>
                        <a:pt x="122" y="40"/>
                      </a:cubicBezTo>
                      <a:cubicBezTo>
                        <a:pt x="116" y="44"/>
                        <a:pt x="110" y="51"/>
                        <a:pt x="106" y="57"/>
                      </a:cubicBezTo>
                      <a:cubicBezTo>
                        <a:pt x="93" y="82"/>
                        <a:pt x="76" y="102"/>
                        <a:pt x="48" y="111"/>
                      </a:cubicBezTo>
                      <a:cubicBezTo>
                        <a:pt x="48" y="111"/>
                        <a:pt x="49" y="110"/>
                        <a:pt x="49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0" name="Freeform 64">
                  <a:extLst>
                    <a:ext uri="{FF2B5EF4-FFF2-40B4-BE49-F238E27FC236}">
                      <a16:creationId xmlns:a16="http://schemas.microsoft.com/office/drawing/2014/main" id="{1F8DF94D-5148-AE10-D8C6-685B482836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8100" y="1306513"/>
                  <a:ext cx="82550" cy="98425"/>
                </a:xfrm>
                <a:custGeom>
                  <a:avLst/>
                  <a:gdLst>
                    <a:gd name="T0" fmla="*/ 3 w 130"/>
                    <a:gd name="T1" fmla="*/ 0 h 156"/>
                    <a:gd name="T2" fmla="*/ 74 w 130"/>
                    <a:gd name="T3" fmla="*/ 36 h 156"/>
                    <a:gd name="T4" fmla="*/ 128 w 130"/>
                    <a:gd name="T5" fmla="*/ 141 h 156"/>
                    <a:gd name="T6" fmla="*/ 115 w 130"/>
                    <a:gd name="T7" fmla="*/ 156 h 156"/>
                    <a:gd name="T8" fmla="*/ 53 w 130"/>
                    <a:gd name="T9" fmla="*/ 110 h 156"/>
                    <a:gd name="T10" fmla="*/ 45 w 130"/>
                    <a:gd name="T11" fmla="*/ 76 h 156"/>
                    <a:gd name="T12" fmla="*/ 33 w 130"/>
                    <a:gd name="T13" fmla="*/ 51 h 156"/>
                    <a:gd name="T14" fmla="*/ 9 w 130"/>
                    <a:gd name="T15" fmla="*/ 19 h 156"/>
                    <a:gd name="T16" fmla="*/ 0 w 130"/>
                    <a:gd name="T17" fmla="*/ 2 h 156"/>
                    <a:gd name="T18" fmla="*/ 3 w 130"/>
                    <a:gd name="T1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0" h="156">
                      <a:moveTo>
                        <a:pt x="3" y="0"/>
                      </a:moveTo>
                      <a:cubicBezTo>
                        <a:pt x="29" y="7"/>
                        <a:pt x="53" y="19"/>
                        <a:pt x="74" y="36"/>
                      </a:cubicBezTo>
                      <a:cubicBezTo>
                        <a:pt x="106" y="64"/>
                        <a:pt x="123" y="99"/>
                        <a:pt x="128" y="141"/>
                      </a:cubicBezTo>
                      <a:cubicBezTo>
                        <a:pt x="130" y="155"/>
                        <a:pt x="129" y="156"/>
                        <a:pt x="115" y="156"/>
                      </a:cubicBezTo>
                      <a:cubicBezTo>
                        <a:pt x="86" y="156"/>
                        <a:pt x="64" y="140"/>
                        <a:pt x="53" y="110"/>
                      </a:cubicBezTo>
                      <a:cubicBezTo>
                        <a:pt x="49" y="99"/>
                        <a:pt x="48" y="87"/>
                        <a:pt x="45" y="76"/>
                      </a:cubicBezTo>
                      <a:cubicBezTo>
                        <a:pt x="42" y="67"/>
                        <a:pt x="38" y="58"/>
                        <a:pt x="33" y="51"/>
                      </a:cubicBezTo>
                      <a:cubicBezTo>
                        <a:pt x="26" y="40"/>
                        <a:pt x="17" y="30"/>
                        <a:pt x="9" y="19"/>
                      </a:cubicBezTo>
                      <a:cubicBezTo>
                        <a:pt x="6" y="14"/>
                        <a:pt x="3" y="8"/>
                        <a:pt x="0" y="2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1" name="Freeform 65">
                  <a:extLst>
                    <a:ext uri="{FF2B5EF4-FFF2-40B4-BE49-F238E27FC236}">
                      <a16:creationId xmlns:a16="http://schemas.microsoft.com/office/drawing/2014/main" id="{BAEE039C-A6A4-94F1-4C7E-83F958E320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3825" y="1287463"/>
                  <a:ext cx="69850" cy="112713"/>
                </a:xfrm>
                <a:custGeom>
                  <a:avLst/>
                  <a:gdLst>
                    <a:gd name="T0" fmla="*/ 112 w 112"/>
                    <a:gd name="T1" fmla="*/ 0 h 179"/>
                    <a:gd name="T2" fmla="*/ 107 w 112"/>
                    <a:gd name="T3" fmla="*/ 20 h 179"/>
                    <a:gd name="T4" fmla="*/ 91 w 112"/>
                    <a:gd name="T5" fmla="*/ 55 h 179"/>
                    <a:gd name="T6" fmla="*/ 86 w 112"/>
                    <a:gd name="T7" fmla="*/ 90 h 179"/>
                    <a:gd name="T8" fmla="*/ 70 w 112"/>
                    <a:gd name="T9" fmla="*/ 155 h 179"/>
                    <a:gd name="T10" fmla="*/ 24 w 112"/>
                    <a:gd name="T11" fmla="*/ 179 h 179"/>
                    <a:gd name="T12" fmla="*/ 112 w 112"/>
                    <a:gd name="T13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" h="179">
                      <a:moveTo>
                        <a:pt x="112" y="0"/>
                      </a:moveTo>
                      <a:cubicBezTo>
                        <a:pt x="110" y="8"/>
                        <a:pt x="109" y="14"/>
                        <a:pt x="107" y="20"/>
                      </a:cubicBezTo>
                      <a:cubicBezTo>
                        <a:pt x="102" y="32"/>
                        <a:pt x="97" y="44"/>
                        <a:pt x="91" y="55"/>
                      </a:cubicBezTo>
                      <a:cubicBezTo>
                        <a:pt x="85" y="66"/>
                        <a:pt x="85" y="78"/>
                        <a:pt x="86" y="90"/>
                      </a:cubicBezTo>
                      <a:cubicBezTo>
                        <a:pt x="89" y="113"/>
                        <a:pt x="86" y="136"/>
                        <a:pt x="70" y="155"/>
                      </a:cubicBezTo>
                      <a:cubicBezTo>
                        <a:pt x="58" y="171"/>
                        <a:pt x="42" y="177"/>
                        <a:pt x="24" y="179"/>
                      </a:cubicBezTo>
                      <a:cubicBezTo>
                        <a:pt x="0" y="120"/>
                        <a:pt x="52" y="14"/>
                        <a:pt x="1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2" name="Freeform 66">
                  <a:extLst>
                    <a:ext uri="{FF2B5EF4-FFF2-40B4-BE49-F238E27FC236}">
                      <a16:creationId xmlns:a16="http://schemas.microsoft.com/office/drawing/2014/main" id="{908F7FBF-8C68-EF46-E9BC-87FD53ED69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888" y="881063"/>
                  <a:ext cx="66675" cy="122238"/>
                </a:xfrm>
                <a:custGeom>
                  <a:avLst/>
                  <a:gdLst>
                    <a:gd name="T0" fmla="*/ 28 w 107"/>
                    <a:gd name="T1" fmla="*/ 194 h 194"/>
                    <a:gd name="T2" fmla="*/ 16 w 107"/>
                    <a:gd name="T3" fmla="*/ 113 h 194"/>
                    <a:gd name="T4" fmla="*/ 39 w 107"/>
                    <a:gd name="T5" fmla="*/ 83 h 194"/>
                    <a:gd name="T6" fmla="*/ 57 w 107"/>
                    <a:gd name="T7" fmla="*/ 51 h 194"/>
                    <a:gd name="T8" fmla="*/ 69 w 107"/>
                    <a:gd name="T9" fmla="*/ 12 h 194"/>
                    <a:gd name="T10" fmla="*/ 76 w 107"/>
                    <a:gd name="T11" fmla="*/ 0 h 194"/>
                    <a:gd name="T12" fmla="*/ 28 w 107"/>
                    <a:gd name="T13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94">
                      <a:moveTo>
                        <a:pt x="28" y="194"/>
                      </a:moveTo>
                      <a:cubicBezTo>
                        <a:pt x="5" y="171"/>
                        <a:pt x="0" y="140"/>
                        <a:pt x="16" y="113"/>
                      </a:cubicBezTo>
                      <a:cubicBezTo>
                        <a:pt x="22" y="102"/>
                        <a:pt x="30" y="92"/>
                        <a:pt x="39" y="83"/>
                      </a:cubicBezTo>
                      <a:cubicBezTo>
                        <a:pt x="48" y="74"/>
                        <a:pt x="54" y="64"/>
                        <a:pt x="57" y="51"/>
                      </a:cubicBezTo>
                      <a:cubicBezTo>
                        <a:pt x="61" y="38"/>
                        <a:pt x="65" y="25"/>
                        <a:pt x="69" y="12"/>
                      </a:cubicBezTo>
                      <a:cubicBezTo>
                        <a:pt x="71" y="8"/>
                        <a:pt x="74" y="4"/>
                        <a:pt x="76" y="0"/>
                      </a:cubicBezTo>
                      <a:cubicBezTo>
                        <a:pt x="107" y="63"/>
                        <a:pt x="91" y="150"/>
                        <a:pt x="28" y="1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74" name="组合 73">
                <a:extLst>
                  <a:ext uri="{FF2B5EF4-FFF2-40B4-BE49-F238E27FC236}">
                    <a16:creationId xmlns:a16="http://schemas.microsoft.com/office/drawing/2014/main" id="{EBBBAE4C-CCEB-4D1A-D853-523771639AD0}"/>
                  </a:ext>
                </a:extLst>
              </p:cNvPr>
              <p:cNvGrpSpPr/>
              <p:nvPr/>
            </p:nvGrpSpPr>
            <p:grpSpPr>
              <a:xfrm flipH="1">
                <a:off x="6797363" y="4588998"/>
                <a:ext cx="435234" cy="813914"/>
                <a:chOff x="6384925" y="868363"/>
                <a:chExt cx="561975" cy="1050925"/>
              </a:xfrm>
              <a:gradFill flip="none" rotWithShape="1">
                <a:gsLst>
                  <a:gs pos="0">
                    <a:schemeClr val="accent1"/>
                  </a:gs>
                  <a:gs pos="95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p:grpSpPr>
            <p:sp>
              <p:nvSpPr>
                <p:cNvPr id="75" name="Freeform 48">
                  <a:extLst>
                    <a:ext uri="{FF2B5EF4-FFF2-40B4-BE49-F238E27FC236}">
                      <a16:creationId xmlns:a16="http://schemas.microsoft.com/office/drawing/2014/main" id="{E55B10FE-0215-D94C-59F9-249C789121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0650" y="868363"/>
                  <a:ext cx="476250" cy="1031875"/>
                </a:xfrm>
                <a:custGeom>
                  <a:avLst/>
                  <a:gdLst>
                    <a:gd name="T0" fmla="*/ 247 w 761"/>
                    <a:gd name="T1" fmla="*/ 232 h 1644"/>
                    <a:gd name="T2" fmla="*/ 188 w 761"/>
                    <a:gd name="T3" fmla="*/ 304 h 1644"/>
                    <a:gd name="T4" fmla="*/ 86 w 761"/>
                    <a:gd name="T5" fmla="*/ 452 h 1644"/>
                    <a:gd name="T6" fmla="*/ 19 w 761"/>
                    <a:gd name="T7" fmla="*/ 660 h 1644"/>
                    <a:gd name="T8" fmla="*/ 12 w 761"/>
                    <a:gd name="T9" fmla="*/ 784 h 1644"/>
                    <a:gd name="T10" fmla="*/ 108 w 761"/>
                    <a:gd name="T11" fmla="*/ 1185 h 1644"/>
                    <a:gd name="T12" fmla="*/ 223 w 761"/>
                    <a:gd name="T13" fmla="*/ 1345 h 1644"/>
                    <a:gd name="T14" fmla="*/ 446 w 761"/>
                    <a:gd name="T15" fmla="*/ 1510 h 1644"/>
                    <a:gd name="T16" fmla="*/ 713 w 761"/>
                    <a:gd name="T17" fmla="*/ 1604 h 1644"/>
                    <a:gd name="T18" fmla="*/ 727 w 761"/>
                    <a:gd name="T19" fmla="*/ 1601 h 1644"/>
                    <a:gd name="T20" fmla="*/ 737 w 761"/>
                    <a:gd name="T21" fmla="*/ 1600 h 1644"/>
                    <a:gd name="T22" fmla="*/ 760 w 761"/>
                    <a:gd name="T23" fmla="*/ 1633 h 1644"/>
                    <a:gd name="T24" fmla="*/ 749 w 761"/>
                    <a:gd name="T25" fmla="*/ 1642 h 1644"/>
                    <a:gd name="T26" fmla="*/ 747 w 761"/>
                    <a:gd name="T27" fmla="*/ 1641 h 1644"/>
                    <a:gd name="T28" fmla="*/ 687 w 761"/>
                    <a:gd name="T29" fmla="*/ 1621 h 1644"/>
                    <a:gd name="T30" fmla="*/ 490 w 761"/>
                    <a:gd name="T31" fmla="*/ 1554 h 1644"/>
                    <a:gd name="T32" fmla="*/ 483 w 761"/>
                    <a:gd name="T33" fmla="*/ 1551 h 1644"/>
                    <a:gd name="T34" fmla="*/ 471 w 761"/>
                    <a:gd name="T35" fmla="*/ 1574 h 1644"/>
                    <a:gd name="T36" fmla="*/ 406 w 761"/>
                    <a:gd name="T37" fmla="*/ 1602 h 1644"/>
                    <a:gd name="T38" fmla="*/ 382 w 761"/>
                    <a:gd name="T39" fmla="*/ 1597 h 1644"/>
                    <a:gd name="T40" fmla="*/ 335 w 761"/>
                    <a:gd name="T41" fmla="*/ 1598 h 1644"/>
                    <a:gd name="T42" fmla="*/ 302 w 761"/>
                    <a:gd name="T43" fmla="*/ 1605 h 1644"/>
                    <a:gd name="T44" fmla="*/ 289 w 761"/>
                    <a:gd name="T45" fmla="*/ 1603 h 1644"/>
                    <a:gd name="T46" fmla="*/ 467 w 761"/>
                    <a:gd name="T47" fmla="*/ 1544 h 1644"/>
                    <a:gd name="T48" fmla="*/ 279 w 761"/>
                    <a:gd name="T49" fmla="*/ 1422 h 1644"/>
                    <a:gd name="T50" fmla="*/ 275 w 761"/>
                    <a:gd name="T51" fmla="*/ 1427 h 1644"/>
                    <a:gd name="T52" fmla="*/ 196 w 761"/>
                    <a:gd name="T53" fmla="*/ 1453 h 1644"/>
                    <a:gd name="T54" fmla="*/ 164 w 761"/>
                    <a:gd name="T55" fmla="*/ 1438 h 1644"/>
                    <a:gd name="T56" fmla="*/ 141 w 761"/>
                    <a:gd name="T57" fmla="*/ 1432 h 1644"/>
                    <a:gd name="T58" fmla="*/ 97 w 761"/>
                    <a:gd name="T59" fmla="*/ 1431 h 1644"/>
                    <a:gd name="T60" fmla="*/ 77 w 761"/>
                    <a:gd name="T61" fmla="*/ 1427 h 1644"/>
                    <a:gd name="T62" fmla="*/ 263 w 761"/>
                    <a:gd name="T63" fmla="*/ 1413 h 1644"/>
                    <a:gd name="T64" fmla="*/ 250 w 761"/>
                    <a:gd name="T65" fmla="*/ 1396 h 1644"/>
                    <a:gd name="T66" fmla="*/ 40 w 761"/>
                    <a:gd name="T67" fmla="*/ 1053 h 1644"/>
                    <a:gd name="T68" fmla="*/ 4 w 761"/>
                    <a:gd name="T69" fmla="*/ 840 h 1644"/>
                    <a:gd name="T70" fmla="*/ 22 w 761"/>
                    <a:gd name="T71" fmla="*/ 597 h 1644"/>
                    <a:gd name="T72" fmla="*/ 122 w 761"/>
                    <a:gd name="T73" fmla="*/ 385 h 1644"/>
                    <a:gd name="T74" fmla="*/ 297 w 761"/>
                    <a:gd name="T75" fmla="*/ 175 h 1644"/>
                    <a:gd name="T76" fmla="*/ 325 w 761"/>
                    <a:gd name="T77" fmla="*/ 149 h 1644"/>
                    <a:gd name="T78" fmla="*/ 331 w 761"/>
                    <a:gd name="T79" fmla="*/ 135 h 1644"/>
                    <a:gd name="T80" fmla="*/ 332 w 761"/>
                    <a:gd name="T81" fmla="*/ 76 h 1644"/>
                    <a:gd name="T82" fmla="*/ 367 w 761"/>
                    <a:gd name="T83" fmla="*/ 25 h 1644"/>
                    <a:gd name="T84" fmla="*/ 417 w 761"/>
                    <a:gd name="T85" fmla="*/ 3 h 1644"/>
                    <a:gd name="T86" fmla="*/ 429 w 761"/>
                    <a:gd name="T87" fmla="*/ 10 h 1644"/>
                    <a:gd name="T88" fmla="*/ 426 w 761"/>
                    <a:gd name="T89" fmla="*/ 74 h 1644"/>
                    <a:gd name="T90" fmla="*/ 368 w 761"/>
                    <a:gd name="T91" fmla="*/ 134 h 1644"/>
                    <a:gd name="T92" fmla="*/ 360 w 761"/>
                    <a:gd name="T93" fmla="*/ 137 h 1644"/>
                    <a:gd name="T94" fmla="*/ 312 w 761"/>
                    <a:gd name="T95" fmla="*/ 165 h 1644"/>
                    <a:gd name="T96" fmla="*/ 247 w 761"/>
                    <a:gd name="T97" fmla="*/ 232 h 1644"/>
                    <a:gd name="T98" fmla="*/ 247 w 761"/>
                    <a:gd name="T99" fmla="*/ 232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61" h="1644">
                      <a:moveTo>
                        <a:pt x="247" y="232"/>
                      </a:moveTo>
                      <a:cubicBezTo>
                        <a:pt x="228" y="256"/>
                        <a:pt x="207" y="280"/>
                        <a:pt x="188" y="304"/>
                      </a:cubicBezTo>
                      <a:cubicBezTo>
                        <a:pt x="151" y="351"/>
                        <a:pt x="116" y="400"/>
                        <a:pt x="86" y="452"/>
                      </a:cubicBezTo>
                      <a:cubicBezTo>
                        <a:pt x="50" y="517"/>
                        <a:pt x="27" y="586"/>
                        <a:pt x="19" y="660"/>
                      </a:cubicBezTo>
                      <a:cubicBezTo>
                        <a:pt x="15" y="701"/>
                        <a:pt x="12" y="742"/>
                        <a:pt x="12" y="784"/>
                      </a:cubicBezTo>
                      <a:cubicBezTo>
                        <a:pt x="14" y="924"/>
                        <a:pt x="42" y="1059"/>
                        <a:pt x="108" y="1185"/>
                      </a:cubicBezTo>
                      <a:cubicBezTo>
                        <a:pt x="139" y="1244"/>
                        <a:pt x="177" y="1297"/>
                        <a:pt x="223" y="1345"/>
                      </a:cubicBezTo>
                      <a:cubicBezTo>
                        <a:pt x="287" y="1414"/>
                        <a:pt x="362" y="1468"/>
                        <a:pt x="446" y="1510"/>
                      </a:cubicBezTo>
                      <a:cubicBezTo>
                        <a:pt x="530" y="1554"/>
                        <a:pt x="619" y="1586"/>
                        <a:pt x="713" y="1604"/>
                      </a:cubicBezTo>
                      <a:cubicBezTo>
                        <a:pt x="718" y="1605"/>
                        <a:pt x="723" y="1607"/>
                        <a:pt x="727" y="1601"/>
                      </a:cubicBezTo>
                      <a:cubicBezTo>
                        <a:pt x="728" y="1599"/>
                        <a:pt x="734" y="1598"/>
                        <a:pt x="737" y="1600"/>
                      </a:cubicBezTo>
                      <a:cubicBezTo>
                        <a:pt x="750" y="1607"/>
                        <a:pt x="758" y="1619"/>
                        <a:pt x="760" y="1633"/>
                      </a:cubicBezTo>
                      <a:cubicBezTo>
                        <a:pt x="761" y="1641"/>
                        <a:pt x="756" y="1644"/>
                        <a:pt x="749" y="1642"/>
                      </a:cubicBezTo>
                      <a:cubicBezTo>
                        <a:pt x="748" y="1641"/>
                        <a:pt x="747" y="1641"/>
                        <a:pt x="747" y="1641"/>
                      </a:cubicBezTo>
                      <a:cubicBezTo>
                        <a:pt x="731" y="1624"/>
                        <a:pt x="708" y="1626"/>
                        <a:pt x="687" y="1621"/>
                      </a:cubicBezTo>
                      <a:cubicBezTo>
                        <a:pt x="619" y="1605"/>
                        <a:pt x="554" y="1583"/>
                        <a:pt x="490" y="1554"/>
                      </a:cubicBezTo>
                      <a:cubicBezTo>
                        <a:pt x="488" y="1553"/>
                        <a:pt x="486" y="1552"/>
                        <a:pt x="483" y="1551"/>
                      </a:cubicBezTo>
                      <a:cubicBezTo>
                        <a:pt x="479" y="1559"/>
                        <a:pt x="476" y="1567"/>
                        <a:pt x="471" y="1574"/>
                      </a:cubicBezTo>
                      <a:cubicBezTo>
                        <a:pt x="456" y="1597"/>
                        <a:pt x="432" y="1604"/>
                        <a:pt x="406" y="1602"/>
                      </a:cubicBezTo>
                      <a:cubicBezTo>
                        <a:pt x="398" y="1601"/>
                        <a:pt x="390" y="1600"/>
                        <a:pt x="382" y="1597"/>
                      </a:cubicBezTo>
                      <a:cubicBezTo>
                        <a:pt x="366" y="1590"/>
                        <a:pt x="351" y="1594"/>
                        <a:pt x="335" y="1598"/>
                      </a:cubicBezTo>
                      <a:cubicBezTo>
                        <a:pt x="324" y="1600"/>
                        <a:pt x="313" y="1603"/>
                        <a:pt x="302" y="1605"/>
                      </a:cubicBezTo>
                      <a:cubicBezTo>
                        <a:pt x="297" y="1605"/>
                        <a:pt x="293" y="1605"/>
                        <a:pt x="289" y="1603"/>
                      </a:cubicBezTo>
                      <a:cubicBezTo>
                        <a:pt x="336" y="1546"/>
                        <a:pt x="395" y="1526"/>
                        <a:pt x="467" y="1544"/>
                      </a:cubicBezTo>
                      <a:cubicBezTo>
                        <a:pt x="400" y="1511"/>
                        <a:pt x="337" y="1471"/>
                        <a:pt x="279" y="1422"/>
                      </a:cubicBezTo>
                      <a:cubicBezTo>
                        <a:pt x="278" y="1424"/>
                        <a:pt x="276" y="1425"/>
                        <a:pt x="275" y="1427"/>
                      </a:cubicBezTo>
                      <a:cubicBezTo>
                        <a:pt x="255" y="1455"/>
                        <a:pt x="229" y="1464"/>
                        <a:pt x="196" y="1453"/>
                      </a:cubicBezTo>
                      <a:cubicBezTo>
                        <a:pt x="185" y="1449"/>
                        <a:pt x="175" y="1443"/>
                        <a:pt x="164" y="1438"/>
                      </a:cubicBezTo>
                      <a:cubicBezTo>
                        <a:pt x="156" y="1435"/>
                        <a:pt x="149" y="1433"/>
                        <a:pt x="141" y="1432"/>
                      </a:cubicBezTo>
                      <a:cubicBezTo>
                        <a:pt x="126" y="1431"/>
                        <a:pt x="111" y="1431"/>
                        <a:pt x="97" y="1431"/>
                      </a:cubicBezTo>
                      <a:cubicBezTo>
                        <a:pt x="91" y="1430"/>
                        <a:pt x="85" y="1428"/>
                        <a:pt x="77" y="1427"/>
                      </a:cubicBezTo>
                      <a:cubicBezTo>
                        <a:pt x="114" y="1394"/>
                        <a:pt x="189" y="1368"/>
                        <a:pt x="263" y="1413"/>
                      </a:cubicBezTo>
                      <a:cubicBezTo>
                        <a:pt x="259" y="1407"/>
                        <a:pt x="255" y="1401"/>
                        <a:pt x="250" y="1396"/>
                      </a:cubicBezTo>
                      <a:cubicBezTo>
                        <a:pt x="148" y="1301"/>
                        <a:pt x="80" y="1186"/>
                        <a:pt x="40" y="1053"/>
                      </a:cubicBezTo>
                      <a:cubicBezTo>
                        <a:pt x="20" y="983"/>
                        <a:pt x="8" y="912"/>
                        <a:pt x="4" y="840"/>
                      </a:cubicBezTo>
                      <a:cubicBezTo>
                        <a:pt x="0" y="758"/>
                        <a:pt x="3" y="677"/>
                        <a:pt x="22" y="597"/>
                      </a:cubicBezTo>
                      <a:cubicBezTo>
                        <a:pt x="39" y="519"/>
                        <a:pt x="76" y="450"/>
                        <a:pt x="122" y="385"/>
                      </a:cubicBezTo>
                      <a:cubicBezTo>
                        <a:pt x="174" y="310"/>
                        <a:pt x="231" y="239"/>
                        <a:pt x="297" y="175"/>
                      </a:cubicBezTo>
                      <a:cubicBezTo>
                        <a:pt x="306" y="166"/>
                        <a:pt x="316" y="157"/>
                        <a:pt x="325" y="149"/>
                      </a:cubicBezTo>
                      <a:cubicBezTo>
                        <a:pt x="330" y="145"/>
                        <a:pt x="332" y="142"/>
                        <a:pt x="331" y="135"/>
                      </a:cubicBezTo>
                      <a:cubicBezTo>
                        <a:pt x="327" y="116"/>
                        <a:pt x="327" y="96"/>
                        <a:pt x="332" y="76"/>
                      </a:cubicBezTo>
                      <a:cubicBezTo>
                        <a:pt x="337" y="54"/>
                        <a:pt x="348" y="36"/>
                        <a:pt x="367" y="25"/>
                      </a:cubicBezTo>
                      <a:cubicBezTo>
                        <a:pt x="382" y="16"/>
                        <a:pt x="400" y="10"/>
                        <a:pt x="417" y="3"/>
                      </a:cubicBezTo>
                      <a:cubicBezTo>
                        <a:pt x="423" y="0"/>
                        <a:pt x="427" y="2"/>
                        <a:pt x="429" y="10"/>
                      </a:cubicBezTo>
                      <a:cubicBezTo>
                        <a:pt x="432" y="32"/>
                        <a:pt x="432" y="53"/>
                        <a:pt x="426" y="74"/>
                      </a:cubicBezTo>
                      <a:cubicBezTo>
                        <a:pt x="417" y="104"/>
                        <a:pt x="395" y="122"/>
                        <a:pt x="368" y="134"/>
                      </a:cubicBezTo>
                      <a:cubicBezTo>
                        <a:pt x="365" y="135"/>
                        <a:pt x="363" y="136"/>
                        <a:pt x="360" y="137"/>
                      </a:cubicBezTo>
                      <a:cubicBezTo>
                        <a:pt x="341" y="140"/>
                        <a:pt x="325" y="151"/>
                        <a:pt x="312" y="165"/>
                      </a:cubicBezTo>
                      <a:cubicBezTo>
                        <a:pt x="290" y="187"/>
                        <a:pt x="269" y="210"/>
                        <a:pt x="247" y="232"/>
                      </a:cubicBezTo>
                      <a:cubicBezTo>
                        <a:pt x="247" y="232"/>
                        <a:pt x="247" y="232"/>
                        <a:pt x="247" y="2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6" name="Freeform 49">
                  <a:extLst>
                    <a:ext uri="{FF2B5EF4-FFF2-40B4-BE49-F238E27FC236}">
                      <a16:creationId xmlns:a16="http://schemas.microsoft.com/office/drawing/2014/main" id="{CF46A319-D569-B959-D98F-B4588638EA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6075" y="1724026"/>
                  <a:ext cx="84138" cy="98425"/>
                </a:xfrm>
                <a:custGeom>
                  <a:avLst/>
                  <a:gdLst>
                    <a:gd name="T0" fmla="*/ 4 w 135"/>
                    <a:gd name="T1" fmla="*/ 0 h 157"/>
                    <a:gd name="T2" fmla="*/ 30 w 135"/>
                    <a:gd name="T3" fmla="*/ 26 h 157"/>
                    <a:gd name="T4" fmla="*/ 43 w 135"/>
                    <a:gd name="T5" fmla="*/ 42 h 157"/>
                    <a:gd name="T6" fmla="*/ 70 w 135"/>
                    <a:gd name="T7" fmla="*/ 60 h 157"/>
                    <a:gd name="T8" fmla="*/ 124 w 135"/>
                    <a:gd name="T9" fmla="*/ 98 h 157"/>
                    <a:gd name="T10" fmla="*/ 130 w 135"/>
                    <a:gd name="T11" fmla="*/ 150 h 157"/>
                    <a:gd name="T12" fmla="*/ 120 w 135"/>
                    <a:gd name="T13" fmla="*/ 155 h 157"/>
                    <a:gd name="T14" fmla="*/ 8 w 135"/>
                    <a:gd name="T15" fmla="*/ 45 h 157"/>
                    <a:gd name="T16" fmla="*/ 0 w 135"/>
                    <a:gd name="T17" fmla="*/ 3 h 157"/>
                    <a:gd name="T18" fmla="*/ 4 w 135"/>
                    <a:gd name="T1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5" h="157">
                      <a:moveTo>
                        <a:pt x="4" y="0"/>
                      </a:moveTo>
                      <a:cubicBezTo>
                        <a:pt x="13" y="9"/>
                        <a:pt x="21" y="17"/>
                        <a:pt x="30" y="26"/>
                      </a:cubicBezTo>
                      <a:cubicBezTo>
                        <a:pt x="34" y="31"/>
                        <a:pt x="39" y="36"/>
                        <a:pt x="43" y="42"/>
                      </a:cubicBezTo>
                      <a:cubicBezTo>
                        <a:pt x="51" y="50"/>
                        <a:pt x="59" y="57"/>
                        <a:pt x="70" y="60"/>
                      </a:cubicBezTo>
                      <a:cubicBezTo>
                        <a:pt x="92" y="67"/>
                        <a:pt x="112" y="78"/>
                        <a:pt x="124" y="98"/>
                      </a:cubicBezTo>
                      <a:cubicBezTo>
                        <a:pt x="134" y="115"/>
                        <a:pt x="135" y="132"/>
                        <a:pt x="130" y="150"/>
                      </a:cubicBezTo>
                      <a:cubicBezTo>
                        <a:pt x="129" y="157"/>
                        <a:pt x="125" y="156"/>
                        <a:pt x="120" y="155"/>
                      </a:cubicBezTo>
                      <a:cubicBezTo>
                        <a:pt x="64" y="138"/>
                        <a:pt x="25" y="102"/>
                        <a:pt x="8" y="45"/>
                      </a:cubicBezTo>
                      <a:cubicBezTo>
                        <a:pt x="4" y="31"/>
                        <a:pt x="2" y="17"/>
                        <a:pt x="0" y="3"/>
                      </a:cubicBezTo>
                      <a:cubicBezTo>
                        <a:pt x="1" y="2"/>
                        <a:pt x="3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7" name="Freeform 50">
                  <a:extLst>
                    <a:ext uri="{FF2B5EF4-FFF2-40B4-BE49-F238E27FC236}">
                      <a16:creationId xmlns:a16="http://schemas.microsoft.com/office/drawing/2014/main" id="{08F0D5FF-C9BB-DF1A-825B-F0C7E1634B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4925" y="1462088"/>
                  <a:ext cx="107950" cy="80963"/>
                </a:xfrm>
                <a:custGeom>
                  <a:avLst/>
                  <a:gdLst>
                    <a:gd name="T0" fmla="*/ 0 w 170"/>
                    <a:gd name="T1" fmla="*/ 8 h 129"/>
                    <a:gd name="T2" fmla="*/ 170 w 170"/>
                    <a:gd name="T3" fmla="*/ 114 h 129"/>
                    <a:gd name="T4" fmla="*/ 89 w 170"/>
                    <a:gd name="T5" fmla="*/ 100 h 129"/>
                    <a:gd name="T6" fmla="*/ 70 w 170"/>
                    <a:gd name="T7" fmla="*/ 71 h 129"/>
                    <a:gd name="T8" fmla="*/ 43 w 170"/>
                    <a:gd name="T9" fmla="*/ 42 h 129"/>
                    <a:gd name="T10" fmla="*/ 10 w 170"/>
                    <a:gd name="T11" fmla="*/ 19 h 129"/>
                    <a:gd name="T12" fmla="*/ 0 w 170"/>
                    <a:gd name="T13" fmla="*/ 8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0" h="129">
                      <a:moveTo>
                        <a:pt x="0" y="8"/>
                      </a:moveTo>
                      <a:cubicBezTo>
                        <a:pt x="77" y="0"/>
                        <a:pt x="150" y="44"/>
                        <a:pt x="170" y="114"/>
                      </a:cubicBezTo>
                      <a:cubicBezTo>
                        <a:pt x="145" y="129"/>
                        <a:pt x="110" y="124"/>
                        <a:pt x="89" y="100"/>
                      </a:cubicBezTo>
                      <a:cubicBezTo>
                        <a:pt x="81" y="91"/>
                        <a:pt x="74" y="81"/>
                        <a:pt x="70" y="71"/>
                      </a:cubicBezTo>
                      <a:cubicBezTo>
                        <a:pt x="64" y="58"/>
                        <a:pt x="54" y="50"/>
                        <a:pt x="43" y="42"/>
                      </a:cubicBezTo>
                      <a:cubicBezTo>
                        <a:pt x="32" y="35"/>
                        <a:pt x="21" y="27"/>
                        <a:pt x="10" y="19"/>
                      </a:cubicBezTo>
                      <a:cubicBezTo>
                        <a:pt x="7" y="17"/>
                        <a:pt x="4" y="13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8" name="Freeform 51">
                  <a:extLst>
                    <a:ext uri="{FF2B5EF4-FFF2-40B4-BE49-F238E27FC236}">
                      <a16:creationId xmlns:a16="http://schemas.microsoft.com/office/drawing/2014/main" id="{BC0724D1-69FC-FFFF-F853-81DBB9836F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6225" y="976313"/>
                  <a:ext cx="123825" cy="55563"/>
                </a:xfrm>
                <a:custGeom>
                  <a:avLst/>
                  <a:gdLst>
                    <a:gd name="T0" fmla="*/ 0 w 198"/>
                    <a:gd name="T1" fmla="*/ 59 h 89"/>
                    <a:gd name="T2" fmla="*/ 0 w 198"/>
                    <a:gd name="T3" fmla="*/ 59 h 89"/>
                    <a:gd name="T4" fmla="*/ 38 w 198"/>
                    <a:gd name="T5" fmla="*/ 31 h 89"/>
                    <a:gd name="T6" fmla="*/ 198 w 198"/>
                    <a:gd name="T7" fmla="*/ 29 h 89"/>
                    <a:gd name="T8" fmla="*/ 180 w 198"/>
                    <a:gd name="T9" fmla="*/ 36 h 89"/>
                    <a:gd name="T10" fmla="*/ 139 w 198"/>
                    <a:gd name="T11" fmla="*/ 45 h 89"/>
                    <a:gd name="T12" fmla="*/ 110 w 198"/>
                    <a:gd name="T13" fmla="*/ 61 h 89"/>
                    <a:gd name="T14" fmla="*/ 47 w 198"/>
                    <a:gd name="T15" fmla="*/ 88 h 89"/>
                    <a:gd name="T16" fmla="*/ 2 w 198"/>
                    <a:gd name="T17" fmla="*/ 67 h 89"/>
                    <a:gd name="T18" fmla="*/ 0 w 198"/>
                    <a:gd name="T19" fmla="*/ 5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89">
                      <a:moveTo>
                        <a:pt x="0" y="59"/>
                      </a:move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13" y="50"/>
                        <a:pt x="24" y="40"/>
                        <a:pt x="38" y="31"/>
                      </a:cubicBezTo>
                      <a:cubicBezTo>
                        <a:pt x="87" y="0"/>
                        <a:pt x="150" y="3"/>
                        <a:pt x="198" y="29"/>
                      </a:cubicBezTo>
                      <a:cubicBezTo>
                        <a:pt x="191" y="32"/>
                        <a:pt x="186" y="35"/>
                        <a:pt x="180" y="36"/>
                      </a:cubicBezTo>
                      <a:cubicBezTo>
                        <a:pt x="167" y="40"/>
                        <a:pt x="153" y="43"/>
                        <a:pt x="139" y="45"/>
                      </a:cubicBezTo>
                      <a:cubicBezTo>
                        <a:pt x="128" y="47"/>
                        <a:pt x="119" y="53"/>
                        <a:pt x="110" y="61"/>
                      </a:cubicBezTo>
                      <a:cubicBezTo>
                        <a:pt x="93" y="77"/>
                        <a:pt x="72" y="89"/>
                        <a:pt x="47" y="88"/>
                      </a:cubicBezTo>
                      <a:cubicBezTo>
                        <a:pt x="29" y="87"/>
                        <a:pt x="15" y="78"/>
                        <a:pt x="2" y="67"/>
                      </a:cubicBezTo>
                      <a:cubicBezTo>
                        <a:pt x="1" y="65"/>
                        <a:pt x="1" y="62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79" name="Freeform 52">
                  <a:extLst>
                    <a:ext uri="{FF2B5EF4-FFF2-40B4-BE49-F238E27FC236}">
                      <a16:creationId xmlns:a16="http://schemas.microsoft.com/office/drawing/2014/main" id="{BBFDC9D6-2555-2DB4-50B4-C665DF9A16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7800" y="1514476"/>
                  <a:ext cx="53975" cy="125413"/>
                </a:xfrm>
                <a:custGeom>
                  <a:avLst/>
                  <a:gdLst>
                    <a:gd name="T0" fmla="*/ 44 w 84"/>
                    <a:gd name="T1" fmla="*/ 0 h 200"/>
                    <a:gd name="T2" fmla="*/ 49 w 84"/>
                    <a:gd name="T3" fmla="*/ 43 h 200"/>
                    <a:gd name="T4" fmla="*/ 65 w 84"/>
                    <a:gd name="T5" fmla="*/ 94 h 200"/>
                    <a:gd name="T6" fmla="*/ 81 w 84"/>
                    <a:gd name="T7" fmla="*/ 152 h 200"/>
                    <a:gd name="T8" fmla="*/ 58 w 84"/>
                    <a:gd name="T9" fmla="*/ 195 h 200"/>
                    <a:gd name="T10" fmla="*/ 44 w 84"/>
                    <a:gd name="T11" fmla="*/ 193 h 200"/>
                    <a:gd name="T12" fmla="*/ 23 w 84"/>
                    <a:gd name="T13" fmla="*/ 32 h 200"/>
                    <a:gd name="T14" fmla="*/ 39 w 84"/>
                    <a:gd name="T15" fmla="*/ 0 h 200"/>
                    <a:gd name="T16" fmla="*/ 44 w 84"/>
                    <a:gd name="T17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200">
                      <a:moveTo>
                        <a:pt x="44" y="0"/>
                      </a:moveTo>
                      <a:cubicBezTo>
                        <a:pt x="46" y="15"/>
                        <a:pt x="49" y="29"/>
                        <a:pt x="49" y="43"/>
                      </a:cubicBezTo>
                      <a:cubicBezTo>
                        <a:pt x="50" y="61"/>
                        <a:pt x="53" y="78"/>
                        <a:pt x="65" y="94"/>
                      </a:cubicBezTo>
                      <a:cubicBezTo>
                        <a:pt x="77" y="111"/>
                        <a:pt x="84" y="130"/>
                        <a:pt x="81" y="152"/>
                      </a:cubicBezTo>
                      <a:cubicBezTo>
                        <a:pt x="79" y="169"/>
                        <a:pt x="70" y="183"/>
                        <a:pt x="58" y="195"/>
                      </a:cubicBezTo>
                      <a:cubicBezTo>
                        <a:pt x="52" y="200"/>
                        <a:pt x="49" y="199"/>
                        <a:pt x="44" y="193"/>
                      </a:cubicBezTo>
                      <a:cubicBezTo>
                        <a:pt x="8" y="143"/>
                        <a:pt x="0" y="90"/>
                        <a:pt x="23" y="32"/>
                      </a:cubicBezTo>
                      <a:cubicBezTo>
                        <a:pt x="27" y="21"/>
                        <a:pt x="34" y="11"/>
                        <a:pt x="39" y="0"/>
                      </a:cubicBezTo>
                      <a:cubicBezTo>
                        <a:pt x="41" y="0"/>
                        <a:pt x="42" y="0"/>
                        <a:pt x="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0" name="Freeform 53">
                  <a:extLst>
                    <a:ext uri="{FF2B5EF4-FFF2-40B4-BE49-F238E27FC236}">
                      <a16:creationId xmlns:a16="http://schemas.microsoft.com/office/drawing/2014/main" id="{A7BD36E6-E279-4CF3-3A83-3A775BD01E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4338" y="1865313"/>
                  <a:ext cx="120650" cy="53975"/>
                </a:xfrm>
                <a:custGeom>
                  <a:avLst/>
                  <a:gdLst>
                    <a:gd name="T0" fmla="*/ 192 w 192"/>
                    <a:gd name="T1" fmla="*/ 34 h 87"/>
                    <a:gd name="T2" fmla="*/ 117 w 192"/>
                    <a:gd name="T3" fmla="*/ 83 h 87"/>
                    <a:gd name="T4" fmla="*/ 93 w 192"/>
                    <a:gd name="T5" fmla="*/ 78 h 87"/>
                    <a:gd name="T6" fmla="*/ 47 w 192"/>
                    <a:gd name="T7" fmla="*/ 79 h 87"/>
                    <a:gd name="T8" fmla="*/ 11 w 192"/>
                    <a:gd name="T9" fmla="*/ 86 h 87"/>
                    <a:gd name="T10" fmla="*/ 0 w 192"/>
                    <a:gd name="T11" fmla="*/ 85 h 87"/>
                    <a:gd name="T12" fmla="*/ 192 w 192"/>
                    <a:gd name="T13" fmla="*/ 3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2" h="87">
                      <a:moveTo>
                        <a:pt x="192" y="34"/>
                      </a:moveTo>
                      <a:cubicBezTo>
                        <a:pt x="180" y="69"/>
                        <a:pt x="154" y="86"/>
                        <a:pt x="117" y="83"/>
                      </a:cubicBezTo>
                      <a:cubicBezTo>
                        <a:pt x="109" y="82"/>
                        <a:pt x="100" y="81"/>
                        <a:pt x="93" y="78"/>
                      </a:cubicBezTo>
                      <a:cubicBezTo>
                        <a:pt x="77" y="71"/>
                        <a:pt x="62" y="75"/>
                        <a:pt x="47" y="79"/>
                      </a:cubicBezTo>
                      <a:cubicBezTo>
                        <a:pt x="35" y="81"/>
                        <a:pt x="23" y="84"/>
                        <a:pt x="11" y="86"/>
                      </a:cubicBezTo>
                      <a:cubicBezTo>
                        <a:pt x="8" y="87"/>
                        <a:pt x="4" y="86"/>
                        <a:pt x="0" y="85"/>
                      </a:cubicBezTo>
                      <a:cubicBezTo>
                        <a:pt x="26" y="30"/>
                        <a:pt x="139" y="0"/>
                        <a:pt x="192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1" name="Freeform 54">
                  <a:extLst>
                    <a:ext uri="{FF2B5EF4-FFF2-40B4-BE49-F238E27FC236}">
                      <a16:creationId xmlns:a16="http://schemas.microsoft.com/office/drawing/2014/main" id="{685BB046-96EA-F923-19F2-08C94DF228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1112838"/>
                  <a:ext cx="85725" cy="95250"/>
                </a:xfrm>
                <a:custGeom>
                  <a:avLst/>
                  <a:gdLst>
                    <a:gd name="T0" fmla="*/ 123 w 137"/>
                    <a:gd name="T1" fmla="*/ 2 h 151"/>
                    <a:gd name="T2" fmla="*/ 137 w 137"/>
                    <a:gd name="T3" fmla="*/ 0 h 151"/>
                    <a:gd name="T4" fmla="*/ 128 w 137"/>
                    <a:gd name="T5" fmla="*/ 16 h 151"/>
                    <a:gd name="T6" fmla="*/ 100 w 137"/>
                    <a:gd name="T7" fmla="*/ 49 h 151"/>
                    <a:gd name="T8" fmla="*/ 87 w 137"/>
                    <a:gd name="T9" fmla="*/ 76 h 151"/>
                    <a:gd name="T10" fmla="*/ 56 w 137"/>
                    <a:gd name="T11" fmla="*/ 135 h 151"/>
                    <a:gd name="T12" fmla="*/ 0 w 137"/>
                    <a:gd name="T13" fmla="*/ 147 h 151"/>
                    <a:gd name="T14" fmla="*/ 29 w 137"/>
                    <a:gd name="T15" fmla="*/ 64 h 151"/>
                    <a:gd name="T16" fmla="*/ 114 w 137"/>
                    <a:gd name="T17" fmla="*/ 5 h 151"/>
                    <a:gd name="T18" fmla="*/ 124 w 137"/>
                    <a:gd name="T19" fmla="*/ 1 h 151"/>
                    <a:gd name="T20" fmla="*/ 123 w 137"/>
                    <a:gd name="T21" fmla="*/ 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151">
                      <a:moveTo>
                        <a:pt x="123" y="2"/>
                      </a:moveTo>
                      <a:cubicBezTo>
                        <a:pt x="127" y="1"/>
                        <a:pt x="131" y="1"/>
                        <a:pt x="137" y="0"/>
                      </a:cubicBezTo>
                      <a:cubicBezTo>
                        <a:pt x="134" y="7"/>
                        <a:pt x="132" y="12"/>
                        <a:pt x="128" y="16"/>
                      </a:cubicBezTo>
                      <a:cubicBezTo>
                        <a:pt x="119" y="27"/>
                        <a:pt x="110" y="38"/>
                        <a:pt x="100" y="49"/>
                      </a:cubicBezTo>
                      <a:cubicBezTo>
                        <a:pt x="93" y="57"/>
                        <a:pt x="89" y="66"/>
                        <a:pt x="87" y="76"/>
                      </a:cubicBezTo>
                      <a:cubicBezTo>
                        <a:pt x="83" y="99"/>
                        <a:pt x="75" y="120"/>
                        <a:pt x="56" y="135"/>
                      </a:cubicBezTo>
                      <a:cubicBezTo>
                        <a:pt x="39" y="148"/>
                        <a:pt x="21" y="151"/>
                        <a:pt x="0" y="147"/>
                      </a:cubicBezTo>
                      <a:cubicBezTo>
                        <a:pt x="1" y="116"/>
                        <a:pt x="12" y="89"/>
                        <a:pt x="29" y="64"/>
                      </a:cubicBezTo>
                      <a:cubicBezTo>
                        <a:pt x="50" y="35"/>
                        <a:pt x="79" y="16"/>
                        <a:pt x="114" y="5"/>
                      </a:cubicBezTo>
                      <a:cubicBezTo>
                        <a:pt x="117" y="4"/>
                        <a:pt x="120" y="3"/>
                        <a:pt x="124" y="1"/>
                      </a:cubicBezTo>
                      <a:lnTo>
                        <a:pt x="12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2" name="Freeform 55">
                  <a:extLst>
                    <a:ext uri="{FF2B5EF4-FFF2-40B4-BE49-F238E27FC236}">
                      <a16:creationId xmlns:a16="http://schemas.microsoft.com/office/drawing/2014/main" id="{4B234658-B173-F288-FFBA-53BC0E552E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398588"/>
                  <a:ext cx="50800" cy="123825"/>
                </a:xfrm>
                <a:custGeom>
                  <a:avLst/>
                  <a:gdLst>
                    <a:gd name="T0" fmla="*/ 37 w 81"/>
                    <a:gd name="T1" fmla="*/ 198 h 198"/>
                    <a:gd name="T2" fmla="*/ 63 w 81"/>
                    <a:gd name="T3" fmla="*/ 0 h 198"/>
                    <a:gd name="T4" fmla="*/ 64 w 81"/>
                    <a:gd name="T5" fmla="*/ 37 h 198"/>
                    <a:gd name="T6" fmla="*/ 62 w 81"/>
                    <a:gd name="T7" fmla="*/ 60 h 198"/>
                    <a:gd name="T8" fmla="*/ 67 w 81"/>
                    <a:gd name="T9" fmla="*/ 91 h 198"/>
                    <a:gd name="T10" fmla="*/ 78 w 81"/>
                    <a:gd name="T11" fmla="*/ 148 h 198"/>
                    <a:gd name="T12" fmla="*/ 37 w 81"/>
                    <a:gd name="T13" fmla="*/ 19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98">
                      <a:moveTo>
                        <a:pt x="37" y="198"/>
                      </a:moveTo>
                      <a:cubicBezTo>
                        <a:pt x="0" y="142"/>
                        <a:pt x="4" y="57"/>
                        <a:pt x="63" y="0"/>
                      </a:cubicBezTo>
                      <a:cubicBezTo>
                        <a:pt x="68" y="13"/>
                        <a:pt x="65" y="25"/>
                        <a:pt x="64" y="37"/>
                      </a:cubicBezTo>
                      <a:cubicBezTo>
                        <a:pt x="64" y="45"/>
                        <a:pt x="62" y="52"/>
                        <a:pt x="62" y="60"/>
                      </a:cubicBezTo>
                      <a:cubicBezTo>
                        <a:pt x="61" y="71"/>
                        <a:pt x="62" y="81"/>
                        <a:pt x="67" y="91"/>
                      </a:cubicBezTo>
                      <a:cubicBezTo>
                        <a:pt x="76" y="109"/>
                        <a:pt x="81" y="128"/>
                        <a:pt x="78" y="148"/>
                      </a:cubicBezTo>
                      <a:cubicBezTo>
                        <a:pt x="74" y="173"/>
                        <a:pt x="59" y="188"/>
                        <a:pt x="37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3" name="Freeform 56">
                  <a:extLst>
                    <a:ext uri="{FF2B5EF4-FFF2-40B4-BE49-F238E27FC236}">
                      <a16:creationId xmlns:a16="http://schemas.microsoft.com/office/drawing/2014/main" id="{E0121624-278F-0DB2-FC3A-E07FBB56B9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200151"/>
                  <a:ext cx="77788" cy="103188"/>
                </a:xfrm>
                <a:custGeom>
                  <a:avLst/>
                  <a:gdLst>
                    <a:gd name="T0" fmla="*/ 5 w 123"/>
                    <a:gd name="T1" fmla="*/ 161 h 163"/>
                    <a:gd name="T2" fmla="*/ 123 w 123"/>
                    <a:gd name="T3" fmla="*/ 0 h 163"/>
                    <a:gd name="T4" fmla="*/ 118 w 123"/>
                    <a:gd name="T5" fmla="*/ 15 h 163"/>
                    <a:gd name="T6" fmla="*/ 104 w 123"/>
                    <a:gd name="T7" fmla="*/ 36 h 163"/>
                    <a:gd name="T8" fmla="*/ 81 w 123"/>
                    <a:gd name="T9" fmla="*/ 93 h 163"/>
                    <a:gd name="T10" fmla="*/ 52 w 123"/>
                    <a:gd name="T11" fmla="*/ 150 h 163"/>
                    <a:gd name="T12" fmla="*/ 5 w 123"/>
                    <a:gd name="T13" fmla="*/ 161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" h="163">
                      <a:moveTo>
                        <a:pt x="5" y="161"/>
                      </a:moveTo>
                      <a:cubicBezTo>
                        <a:pt x="0" y="88"/>
                        <a:pt x="49" y="21"/>
                        <a:pt x="123" y="0"/>
                      </a:cubicBezTo>
                      <a:cubicBezTo>
                        <a:pt x="121" y="6"/>
                        <a:pt x="120" y="11"/>
                        <a:pt x="118" y="15"/>
                      </a:cubicBezTo>
                      <a:cubicBezTo>
                        <a:pt x="114" y="22"/>
                        <a:pt x="109" y="29"/>
                        <a:pt x="104" y="36"/>
                      </a:cubicBezTo>
                      <a:cubicBezTo>
                        <a:pt x="91" y="53"/>
                        <a:pt x="82" y="71"/>
                        <a:pt x="81" y="93"/>
                      </a:cubicBezTo>
                      <a:cubicBezTo>
                        <a:pt x="80" y="116"/>
                        <a:pt x="71" y="136"/>
                        <a:pt x="52" y="150"/>
                      </a:cubicBezTo>
                      <a:cubicBezTo>
                        <a:pt x="39" y="160"/>
                        <a:pt x="23" y="163"/>
                        <a:pt x="5" y="1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4" name="Freeform 57">
                  <a:extLst>
                    <a:ext uri="{FF2B5EF4-FFF2-40B4-BE49-F238E27FC236}">
                      <a16:creationId xmlns:a16="http://schemas.microsoft.com/office/drawing/2014/main" id="{181F79E3-64D9-F576-D729-F364C7216D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788" y="1768476"/>
                  <a:ext cx="84138" cy="98425"/>
                </a:xfrm>
                <a:custGeom>
                  <a:avLst/>
                  <a:gdLst>
                    <a:gd name="T0" fmla="*/ 3 w 133"/>
                    <a:gd name="T1" fmla="*/ 0 h 157"/>
                    <a:gd name="T2" fmla="*/ 29 w 133"/>
                    <a:gd name="T3" fmla="*/ 26 h 157"/>
                    <a:gd name="T4" fmla="*/ 41 w 133"/>
                    <a:gd name="T5" fmla="*/ 40 h 157"/>
                    <a:gd name="T6" fmla="*/ 72 w 133"/>
                    <a:gd name="T7" fmla="*/ 61 h 157"/>
                    <a:gd name="T8" fmla="*/ 127 w 133"/>
                    <a:gd name="T9" fmla="*/ 106 h 157"/>
                    <a:gd name="T10" fmla="*/ 130 w 133"/>
                    <a:gd name="T11" fmla="*/ 148 h 157"/>
                    <a:gd name="T12" fmla="*/ 119 w 133"/>
                    <a:gd name="T13" fmla="*/ 155 h 157"/>
                    <a:gd name="T14" fmla="*/ 4 w 133"/>
                    <a:gd name="T15" fmla="*/ 31 h 157"/>
                    <a:gd name="T16" fmla="*/ 0 w 133"/>
                    <a:gd name="T17" fmla="*/ 5 h 157"/>
                    <a:gd name="T18" fmla="*/ 0 w 133"/>
                    <a:gd name="T19" fmla="*/ 3 h 157"/>
                    <a:gd name="T20" fmla="*/ 3 w 133"/>
                    <a:gd name="T21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157">
                      <a:moveTo>
                        <a:pt x="3" y="0"/>
                      </a:moveTo>
                      <a:cubicBezTo>
                        <a:pt x="12" y="9"/>
                        <a:pt x="20" y="17"/>
                        <a:pt x="29" y="26"/>
                      </a:cubicBezTo>
                      <a:cubicBezTo>
                        <a:pt x="33" y="30"/>
                        <a:pt x="37" y="35"/>
                        <a:pt x="41" y="40"/>
                      </a:cubicBezTo>
                      <a:cubicBezTo>
                        <a:pt x="49" y="50"/>
                        <a:pt x="59" y="57"/>
                        <a:pt x="72" y="61"/>
                      </a:cubicBezTo>
                      <a:cubicBezTo>
                        <a:pt x="96" y="69"/>
                        <a:pt x="117" y="82"/>
                        <a:pt x="127" y="106"/>
                      </a:cubicBezTo>
                      <a:cubicBezTo>
                        <a:pt x="133" y="120"/>
                        <a:pt x="133" y="134"/>
                        <a:pt x="130" y="148"/>
                      </a:cubicBezTo>
                      <a:cubicBezTo>
                        <a:pt x="129" y="155"/>
                        <a:pt x="126" y="157"/>
                        <a:pt x="119" y="155"/>
                      </a:cubicBezTo>
                      <a:cubicBezTo>
                        <a:pt x="57" y="136"/>
                        <a:pt x="18" y="95"/>
                        <a:pt x="4" y="31"/>
                      </a:cubicBezTo>
                      <a:cubicBezTo>
                        <a:pt x="2" y="23"/>
                        <a:pt x="1" y="14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5" name="Freeform 58">
                  <a:extLst>
                    <a:ext uri="{FF2B5EF4-FFF2-40B4-BE49-F238E27FC236}">
                      <a16:creationId xmlns:a16="http://schemas.microsoft.com/office/drawing/2014/main" id="{681A1D63-F588-6890-C816-2C46AB5901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976313"/>
                  <a:ext cx="46038" cy="125413"/>
                </a:xfrm>
                <a:custGeom>
                  <a:avLst/>
                  <a:gdLst>
                    <a:gd name="T0" fmla="*/ 29 w 75"/>
                    <a:gd name="T1" fmla="*/ 0 h 199"/>
                    <a:gd name="T2" fmla="*/ 72 w 75"/>
                    <a:gd name="T3" fmla="*/ 98 h 199"/>
                    <a:gd name="T4" fmla="*/ 52 w 75"/>
                    <a:gd name="T5" fmla="*/ 191 h 199"/>
                    <a:gd name="T6" fmla="*/ 37 w 75"/>
                    <a:gd name="T7" fmla="*/ 194 h 199"/>
                    <a:gd name="T8" fmla="*/ 11 w 75"/>
                    <a:gd name="T9" fmla="*/ 111 h 199"/>
                    <a:gd name="T10" fmla="*/ 17 w 75"/>
                    <a:gd name="T11" fmla="*/ 96 h 199"/>
                    <a:gd name="T12" fmla="*/ 25 w 75"/>
                    <a:gd name="T13" fmla="*/ 37 h 199"/>
                    <a:gd name="T14" fmla="*/ 24 w 75"/>
                    <a:gd name="T15" fmla="*/ 1 h 199"/>
                    <a:gd name="T16" fmla="*/ 29 w 75"/>
                    <a:gd name="T17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199">
                      <a:moveTo>
                        <a:pt x="29" y="0"/>
                      </a:moveTo>
                      <a:cubicBezTo>
                        <a:pt x="53" y="28"/>
                        <a:pt x="69" y="60"/>
                        <a:pt x="72" y="98"/>
                      </a:cubicBezTo>
                      <a:cubicBezTo>
                        <a:pt x="75" y="131"/>
                        <a:pt x="68" y="162"/>
                        <a:pt x="52" y="191"/>
                      </a:cubicBezTo>
                      <a:cubicBezTo>
                        <a:pt x="47" y="199"/>
                        <a:pt x="43" y="198"/>
                        <a:pt x="37" y="194"/>
                      </a:cubicBezTo>
                      <a:cubicBezTo>
                        <a:pt x="10" y="177"/>
                        <a:pt x="0" y="146"/>
                        <a:pt x="11" y="111"/>
                      </a:cubicBezTo>
                      <a:cubicBezTo>
                        <a:pt x="12" y="106"/>
                        <a:pt x="14" y="100"/>
                        <a:pt x="17" y="96"/>
                      </a:cubicBezTo>
                      <a:cubicBezTo>
                        <a:pt x="30" y="78"/>
                        <a:pt x="26" y="57"/>
                        <a:pt x="25" y="37"/>
                      </a:cubicBezTo>
                      <a:cubicBezTo>
                        <a:pt x="24" y="25"/>
                        <a:pt x="24" y="13"/>
                        <a:pt x="24" y="1"/>
                      </a:cubicBezTo>
                      <a:cubicBezTo>
                        <a:pt x="26" y="0"/>
                        <a:pt x="27" y="0"/>
                        <a:pt x="2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6" name="Freeform 59">
                  <a:extLst>
                    <a:ext uri="{FF2B5EF4-FFF2-40B4-BE49-F238E27FC236}">
                      <a16:creationId xmlns:a16="http://schemas.microsoft.com/office/drawing/2014/main" id="{4E163746-7A05-6E75-31D4-568EF711C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8738" y="1193801"/>
                  <a:ext cx="65088" cy="109538"/>
                </a:xfrm>
                <a:custGeom>
                  <a:avLst/>
                  <a:gdLst>
                    <a:gd name="T0" fmla="*/ 2 w 105"/>
                    <a:gd name="T1" fmla="*/ 0 h 175"/>
                    <a:gd name="T2" fmla="*/ 64 w 105"/>
                    <a:gd name="T3" fmla="*/ 44 h 175"/>
                    <a:gd name="T4" fmla="*/ 101 w 105"/>
                    <a:gd name="T5" fmla="*/ 165 h 175"/>
                    <a:gd name="T6" fmla="*/ 91 w 105"/>
                    <a:gd name="T7" fmla="*/ 173 h 175"/>
                    <a:gd name="T8" fmla="*/ 31 w 105"/>
                    <a:gd name="T9" fmla="*/ 107 h 175"/>
                    <a:gd name="T10" fmla="*/ 31 w 105"/>
                    <a:gd name="T11" fmla="*/ 80 h 175"/>
                    <a:gd name="T12" fmla="*/ 26 w 105"/>
                    <a:gd name="T13" fmla="*/ 59 h 175"/>
                    <a:gd name="T14" fmla="*/ 7 w 105"/>
                    <a:gd name="T15" fmla="*/ 23 h 175"/>
                    <a:gd name="T16" fmla="*/ 0 w 105"/>
                    <a:gd name="T17" fmla="*/ 1 h 175"/>
                    <a:gd name="T18" fmla="*/ 2 w 105"/>
                    <a:gd name="T19" fmla="*/ 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5" h="175">
                      <a:moveTo>
                        <a:pt x="2" y="0"/>
                      </a:moveTo>
                      <a:cubicBezTo>
                        <a:pt x="26" y="10"/>
                        <a:pt x="47" y="25"/>
                        <a:pt x="64" y="44"/>
                      </a:cubicBezTo>
                      <a:cubicBezTo>
                        <a:pt x="94" y="79"/>
                        <a:pt x="105" y="120"/>
                        <a:pt x="101" y="165"/>
                      </a:cubicBezTo>
                      <a:cubicBezTo>
                        <a:pt x="101" y="172"/>
                        <a:pt x="99" y="175"/>
                        <a:pt x="91" y="173"/>
                      </a:cubicBezTo>
                      <a:cubicBezTo>
                        <a:pt x="56" y="168"/>
                        <a:pt x="35" y="144"/>
                        <a:pt x="31" y="107"/>
                      </a:cubicBezTo>
                      <a:cubicBezTo>
                        <a:pt x="31" y="98"/>
                        <a:pt x="32" y="89"/>
                        <a:pt x="31" y="80"/>
                      </a:cubicBezTo>
                      <a:cubicBezTo>
                        <a:pt x="30" y="73"/>
                        <a:pt x="29" y="65"/>
                        <a:pt x="26" y="59"/>
                      </a:cubicBezTo>
                      <a:cubicBezTo>
                        <a:pt x="20" y="46"/>
                        <a:pt x="13" y="35"/>
                        <a:pt x="7" y="23"/>
                      </a:cubicBezTo>
                      <a:cubicBezTo>
                        <a:pt x="4" y="16"/>
                        <a:pt x="2" y="9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7" name="Freeform 60">
                  <a:extLst>
                    <a:ext uri="{FF2B5EF4-FFF2-40B4-BE49-F238E27FC236}">
                      <a16:creationId xmlns:a16="http://schemas.microsoft.com/office/drawing/2014/main" id="{6BA169A5-28A2-1BE5-65A1-09E77CBFA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7788" y="1592263"/>
                  <a:ext cx="117475" cy="73025"/>
                </a:xfrm>
                <a:custGeom>
                  <a:avLst/>
                  <a:gdLst>
                    <a:gd name="T0" fmla="*/ 0 w 187"/>
                    <a:gd name="T1" fmla="*/ 23 h 117"/>
                    <a:gd name="T2" fmla="*/ 187 w 187"/>
                    <a:gd name="T3" fmla="*/ 96 h 117"/>
                    <a:gd name="T4" fmla="*/ 107 w 187"/>
                    <a:gd name="T5" fmla="*/ 99 h 117"/>
                    <a:gd name="T6" fmla="*/ 80 w 187"/>
                    <a:gd name="T7" fmla="*/ 72 h 117"/>
                    <a:gd name="T8" fmla="*/ 48 w 187"/>
                    <a:gd name="T9" fmla="*/ 48 h 117"/>
                    <a:gd name="T10" fmla="*/ 13 w 187"/>
                    <a:gd name="T11" fmla="*/ 32 h 117"/>
                    <a:gd name="T12" fmla="*/ 0 w 187"/>
                    <a:gd name="T13" fmla="*/ 2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17">
                      <a:moveTo>
                        <a:pt x="0" y="23"/>
                      </a:moveTo>
                      <a:cubicBezTo>
                        <a:pt x="77" y="0"/>
                        <a:pt x="154" y="34"/>
                        <a:pt x="187" y="96"/>
                      </a:cubicBezTo>
                      <a:cubicBezTo>
                        <a:pt x="167" y="115"/>
                        <a:pt x="131" y="117"/>
                        <a:pt x="107" y="99"/>
                      </a:cubicBezTo>
                      <a:cubicBezTo>
                        <a:pt x="97" y="91"/>
                        <a:pt x="87" y="82"/>
                        <a:pt x="80" y="72"/>
                      </a:cubicBezTo>
                      <a:cubicBezTo>
                        <a:pt x="71" y="60"/>
                        <a:pt x="60" y="54"/>
                        <a:pt x="48" y="48"/>
                      </a:cubicBezTo>
                      <a:cubicBezTo>
                        <a:pt x="36" y="43"/>
                        <a:pt x="24" y="38"/>
                        <a:pt x="13" y="32"/>
                      </a:cubicBezTo>
                      <a:cubicBezTo>
                        <a:pt x="9" y="30"/>
                        <a:pt x="5" y="27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8" name="Freeform 61">
                  <a:extLst>
                    <a:ext uri="{FF2B5EF4-FFF2-40B4-BE49-F238E27FC236}">
                      <a16:creationId xmlns:a16="http://schemas.microsoft.com/office/drawing/2014/main" id="{E2502883-6B3C-C57A-AFF7-563396694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9713" y="1628776"/>
                  <a:ext cx="71438" cy="114300"/>
                </a:xfrm>
                <a:custGeom>
                  <a:avLst/>
                  <a:gdLst>
                    <a:gd name="T0" fmla="*/ 103 w 116"/>
                    <a:gd name="T1" fmla="*/ 183 h 183"/>
                    <a:gd name="T2" fmla="*/ 17 w 116"/>
                    <a:gd name="T3" fmla="*/ 0 h 183"/>
                    <a:gd name="T4" fmla="*/ 31 w 116"/>
                    <a:gd name="T5" fmla="*/ 20 h 183"/>
                    <a:gd name="T6" fmla="*/ 40 w 116"/>
                    <a:gd name="T7" fmla="*/ 36 h 183"/>
                    <a:gd name="T8" fmla="*/ 78 w 116"/>
                    <a:gd name="T9" fmla="*/ 82 h 183"/>
                    <a:gd name="T10" fmla="*/ 115 w 116"/>
                    <a:gd name="T11" fmla="*/ 139 h 183"/>
                    <a:gd name="T12" fmla="*/ 103 w 116"/>
                    <a:gd name="T1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" h="183">
                      <a:moveTo>
                        <a:pt x="103" y="183"/>
                      </a:moveTo>
                      <a:cubicBezTo>
                        <a:pt x="37" y="153"/>
                        <a:pt x="0" y="81"/>
                        <a:pt x="17" y="0"/>
                      </a:cubicBezTo>
                      <a:cubicBezTo>
                        <a:pt x="23" y="8"/>
                        <a:pt x="27" y="13"/>
                        <a:pt x="31" y="20"/>
                      </a:cubicBezTo>
                      <a:cubicBezTo>
                        <a:pt x="35" y="25"/>
                        <a:pt x="37" y="30"/>
                        <a:pt x="40" y="36"/>
                      </a:cubicBezTo>
                      <a:cubicBezTo>
                        <a:pt x="48" y="55"/>
                        <a:pt x="59" y="70"/>
                        <a:pt x="78" y="82"/>
                      </a:cubicBezTo>
                      <a:cubicBezTo>
                        <a:pt x="98" y="94"/>
                        <a:pt x="113" y="114"/>
                        <a:pt x="115" y="139"/>
                      </a:cubicBezTo>
                      <a:cubicBezTo>
                        <a:pt x="116" y="155"/>
                        <a:pt x="111" y="169"/>
                        <a:pt x="103" y="1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89" name="Freeform 62">
                  <a:extLst>
                    <a:ext uri="{FF2B5EF4-FFF2-40B4-BE49-F238E27FC236}">
                      <a16:creationId xmlns:a16="http://schemas.microsoft.com/office/drawing/2014/main" id="{B2FEF48C-BA8B-58BB-FF62-B0DC81AA22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2075" y="1087438"/>
                  <a:ext cx="58738" cy="117475"/>
                </a:xfrm>
                <a:custGeom>
                  <a:avLst/>
                  <a:gdLst>
                    <a:gd name="T0" fmla="*/ 3 w 92"/>
                    <a:gd name="T1" fmla="*/ 0 h 185"/>
                    <a:gd name="T2" fmla="*/ 47 w 92"/>
                    <a:gd name="T3" fmla="*/ 37 h 185"/>
                    <a:gd name="T4" fmla="*/ 81 w 92"/>
                    <a:gd name="T5" fmla="*/ 177 h 185"/>
                    <a:gd name="T6" fmla="*/ 70 w 92"/>
                    <a:gd name="T7" fmla="*/ 183 h 185"/>
                    <a:gd name="T8" fmla="*/ 20 w 92"/>
                    <a:gd name="T9" fmla="*/ 121 h 185"/>
                    <a:gd name="T10" fmla="*/ 22 w 92"/>
                    <a:gd name="T11" fmla="*/ 83 h 185"/>
                    <a:gd name="T12" fmla="*/ 20 w 92"/>
                    <a:gd name="T13" fmla="*/ 64 h 185"/>
                    <a:gd name="T14" fmla="*/ 4 w 92"/>
                    <a:gd name="T15" fmla="*/ 21 h 185"/>
                    <a:gd name="T16" fmla="*/ 0 w 92"/>
                    <a:gd name="T17" fmla="*/ 2 h 185"/>
                    <a:gd name="T18" fmla="*/ 3 w 92"/>
                    <a:gd name="T19" fmla="*/ 0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" h="185">
                      <a:moveTo>
                        <a:pt x="3" y="0"/>
                      </a:moveTo>
                      <a:cubicBezTo>
                        <a:pt x="20" y="10"/>
                        <a:pt x="34" y="22"/>
                        <a:pt x="47" y="37"/>
                      </a:cubicBezTo>
                      <a:cubicBezTo>
                        <a:pt x="81" y="78"/>
                        <a:pt x="92" y="125"/>
                        <a:pt x="81" y="177"/>
                      </a:cubicBezTo>
                      <a:cubicBezTo>
                        <a:pt x="80" y="184"/>
                        <a:pt x="77" y="185"/>
                        <a:pt x="70" y="183"/>
                      </a:cubicBezTo>
                      <a:cubicBezTo>
                        <a:pt x="40" y="176"/>
                        <a:pt x="21" y="152"/>
                        <a:pt x="20" y="121"/>
                      </a:cubicBezTo>
                      <a:cubicBezTo>
                        <a:pt x="19" y="108"/>
                        <a:pt x="22" y="95"/>
                        <a:pt x="22" y="83"/>
                      </a:cubicBezTo>
                      <a:cubicBezTo>
                        <a:pt x="22" y="76"/>
                        <a:pt x="22" y="70"/>
                        <a:pt x="20" y="64"/>
                      </a:cubicBezTo>
                      <a:cubicBezTo>
                        <a:pt x="15" y="49"/>
                        <a:pt x="9" y="36"/>
                        <a:pt x="4" y="21"/>
                      </a:cubicBezTo>
                      <a:cubicBezTo>
                        <a:pt x="2" y="15"/>
                        <a:pt x="2" y="8"/>
                        <a:pt x="0" y="2"/>
                      </a:cubicBezTo>
                      <a:cubicBezTo>
                        <a:pt x="1" y="1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0" name="Freeform 63">
                  <a:extLst>
                    <a:ext uri="{FF2B5EF4-FFF2-40B4-BE49-F238E27FC236}">
                      <a16:creationId xmlns:a16="http://schemas.microsoft.com/office/drawing/2014/main" id="{BDB93A44-B5EE-0CF5-DB1C-5169078FCD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7963" y="1044576"/>
                  <a:ext cx="109538" cy="69850"/>
                </a:xfrm>
                <a:custGeom>
                  <a:avLst/>
                  <a:gdLst>
                    <a:gd name="T0" fmla="*/ 49 w 174"/>
                    <a:gd name="T1" fmla="*/ 110 h 111"/>
                    <a:gd name="T2" fmla="*/ 7 w 174"/>
                    <a:gd name="T3" fmla="*/ 104 h 111"/>
                    <a:gd name="T4" fmla="*/ 3 w 174"/>
                    <a:gd name="T5" fmla="*/ 94 h 111"/>
                    <a:gd name="T6" fmla="*/ 148 w 174"/>
                    <a:gd name="T7" fmla="*/ 0 h 111"/>
                    <a:gd name="T8" fmla="*/ 173 w 174"/>
                    <a:gd name="T9" fmla="*/ 0 h 111"/>
                    <a:gd name="T10" fmla="*/ 174 w 174"/>
                    <a:gd name="T11" fmla="*/ 3 h 111"/>
                    <a:gd name="T12" fmla="*/ 159 w 174"/>
                    <a:gd name="T13" fmla="*/ 16 h 111"/>
                    <a:gd name="T14" fmla="*/ 122 w 174"/>
                    <a:gd name="T15" fmla="*/ 40 h 111"/>
                    <a:gd name="T16" fmla="*/ 106 w 174"/>
                    <a:gd name="T17" fmla="*/ 57 h 111"/>
                    <a:gd name="T18" fmla="*/ 48 w 174"/>
                    <a:gd name="T19" fmla="*/ 111 h 111"/>
                    <a:gd name="T20" fmla="*/ 49 w 174"/>
                    <a:gd name="T21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4" h="111">
                      <a:moveTo>
                        <a:pt x="49" y="110"/>
                      </a:moveTo>
                      <a:cubicBezTo>
                        <a:pt x="35" y="108"/>
                        <a:pt x="21" y="107"/>
                        <a:pt x="7" y="104"/>
                      </a:cubicBezTo>
                      <a:cubicBezTo>
                        <a:pt x="1" y="103"/>
                        <a:pt x="0" y="100"/>
                        <a:pt x="3" y="94"/>
                      </a:cubicBezTo>
                      <a:cubicBezTo>
                        <a:pt x="33" y="34"/>
                        <a:pt x="81" y="1"/>
                        <a:pt x="148" y="0"/>
                      </a:cubicBezTo>
                      <a:cubicBezTo>
                        <a:pt x="157" y="0"/>
                        <a:pt x="165" y="0"/>
                        <a:pt x="173" y="0"/>
                      </a:cubicBezTo>
                      <a:cubicBezTo>
                        <a:pt x="173" y="1"/>
                        <a:pt x="174" y="2"/>
                        <a:pt x="174" y="3"/>
                      </a:cubicBezTo>
                      <a:cubicBezTo>
                        <a:pt x="169" y="7"/>
                        <a:pt x="165" y="12"/>
                        <a:pt x="159" y="16"/>
                      </a:cubicBezTo>
                      <a:cubicBezTo>
                        <a:pt x="147" y="24"/>
                        <a:pt x="134" y="31"/>
                        <a:pt x="122" y="40"/>
                      </a:cubicBezTo>
                      <a:cubicBezTo>
                        <a:pt x="116" y="44"/>
                        <a:pt x="110" y="51"/>
                        <a:pt x="106" y="57"/>
                      </a:cubicBezTo>
                      <a:cubicBezTo>
                        <a:pt x="93" y="82"/>
                        <a:pt x="76" y="102"/>
                        <a:pt x="48" y="111"/>
                      </a:cubicBezTo>
                      <a:cubicBezTo>
                        <a:pt x="48" y="111"/>
                        <a:pt x="49" y="110"/>
                        <a:pt x="49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1" name="Freeform 64">
                  <a:extLst>
                    <a:ext uri="{FF2B5EF4-FFF2-40B4-BE49-F238E27FC236}">
                      <a16:creationId xmlns:a16="http://schemas.microsoft.com/office/drawing/2014/main" id="{ABD5BFE1-DC3D-FF5A-FA6F-DA41AB1A4E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8100" y="1306513"/>
                  <a:ext cx="82550" cy="98425"/>
                </a:xfrm>
                <a:custGeom>
                  <a:avLst/>
                  <a:gdLst>
                    <a:gd name="T0" fmla="*/ 3 w 130"/>
                    <a:gd name="T1" fmla="*/ 0 h 156"/>
                    <a:gd name="T2" fmla="*/ 74 w 130"/>
                    <a:gd name="T3" fmla="*/ 36 h 156"/>
                    <a:gd name="T4" fmla="*/ 128 w 130"/>
                    <a:gd name="T5" fmla="*/ 141 h 156"/>
                    <a:gd name="T6" fmla="*/ 115 w 130"/>
                    <a:gd name="T7" fmla="*/ 156 h 156"/>
                    <a:gd name="T8" fmla="*/ 53 w 130"/>
                    <a:gd name="T9" fmla="*/ 110 h 156"/>
                    <a:gd name="T10" fmla="*/ 45 w 130"/>
                    <a:gd name="T11" fmla="*/ 76 h 156"/>
                    <a:gd name="T12" fmla="*/ 33 w 130"/>
                    <a:gd name="T13" fmla="*/ 51 h 156"/>
                    <a:gd name="T14" fmla="*/ 9 w 130"/>
                    <a:gd name="T15" fmla="*/ 19 h 156"/>
                    <a:gd name="T16" fmla="*/ 0 w 130"/>
                    <a:gd name="T17" fmla="*/ 2 h 156"/>
                    <a:gd name="T18" fmla="*/ 3 w 130"/>
                    <a:gd name="T1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0" h="156">
                      <a:moveTo>
                        <a:pt x="3" y="0"/>
                      </a:moveTo>
                      <a:cubicBezTo>
                        <a:pt x="29" y="7"/>
                        <a:pt x="53" y="19"/>
                        <a:pt x="74" y="36"/>
                      </a:cubicBezTo>
                      <a:cubicBezTo>
                        <a:pt x="106" y="64"/>
                        <a:pt x="123" y="99"/>
                        <a:pt x="128" y="141"/>
                      </a:cubicBezTo>
                      <a:cubicBezTo>
                        <a:pt x="130" y="155"/>
                        <a:pt x="129" y="156"/>
                        <a:pt x="115" y="156"/>
                      </a:cubicBezTo>
                      <a:cubicBezTo>
                        <a:pt x="86" y="156"/>
                        <a:pt x="64" y="140"/>
                        <a:pt x="53" y="110"/>
                      </a:cubicBezTo>
                      <a:cubicBezTo>
                        <a:pt x="49" y="99"/>
                        <a:pt x="48" y="87"/>
                        <a:pt x="45" y="76"/>
                      </a:cubicBezTo>
                      <a:cubicBezTo>
                        <a:pt x="42" y="67"/>
                        <a:pt x="38" y="58"/>
                        <a:pt x="33" y="51"/>
                      </a:cubicBezTo>
                      <a:cubicBezTo>
                        <a:pt x="26" y="40"/>
                        <a:pt x="17" y="30"/>
                        <a:pt x="9" y="19"/>
                      </a:cubicBezTo>
                      <a:cubicBezTo>
                        <a:pt x="6" y="14"/>
                        <a:pt x="3" y="8"/>
                        <a:pt x="0" y="2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2" name="Freeform 65">
                  <a:extLst>
                    <a:ext uri="{FF2B5EF4-FFF2-40B4-BE49-F238E27FC236}">
                      <a16:creationId xmlns:a16="http://schemas.microsoft.com/office/drawing/2014/main" id="{C7009700-F228-C81B-4AE5-35400E193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3825" y="1287463"/>
                  <a:ext cx="69850" cy="112713"/>
                </a:xfrm>
                <a:custGeom>
                  <a:avLst/>
                  <a:gdLst>
                    <a:gd name="T0" fmla="*/ 112 w 112"/>
                    <a:gd name="T1" fmla="*/ 0 h 179"/>
                    <a:gd name="T2" fmla="*/ 107 w 112"/>
                    <a:gd name="T3" fmla="*/ 20 h 179"/>
                    <a:gd name="T4" fmla="*/ 91 w 112"/>
                    <a:gd name="T5" fmla="*/ 55 h 179"/>
                    <a:gd name="T6" fmla="*/ 86 w 112"/>
                    <a:gd name="T7" fmla="*/ 90 h 179"/>
                    <a:gd name="T8" fmla="*/ 70 w 112"/>
                    <a:gd name="T9" fmla="*/ 155 h 179"/>
                    <a:gd name="T10" fmla="*/ 24 w 112"/>
                    <a:gd name="T11" fmla="*/ 179 h 179"/>
                    <a:gd name="T12" fmla="*/ 112 w 112"/>
                    <a:gd name="T13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" h="179">
                      <a:moveTo>
                        <a:pt x="112" y="0"/>
                      </a:moveTo>
                      <a:cubicBezTo>
                        <a:pt x="110" y="8"/>
                        <a:pt x="109" y="14"/>
                        <a:pt x="107" y="20"/>
                      </a:cubicBezTo>
                      <a:cubicBezTo>
                        <a:pt x="102" y="32"/>
                        <a:pt x="97" y="44"/>
                        <a:pt x="91" y="55"/>
                      </a:cubicBezTo>
                      <a:cubicBezTo>
                        <a:pt x="85" y="66"/>
                        <a:pt x="85" y="78"/>
                        <a:pt x="86" y="90"/>
                      </a:cubicBezTo>
                      <a:cubicBezTo>
                        <a:pt x="89" y="113"/>
                        <a:pt x="86" y="136"/>
                        <a:pt x="70" y="155"/>
                      </a:cubicBezTo>
                      <a:cubicBezTo>
                        <a:pt x="58" y="171"/>
                        <a:pt x="42" y="177"/>
                        <a:pt x="24" y="179"/>
                      </a:cubicBezTo>
                      <a:cubicBezTo>
                        <a:pt x="0" y="120"/>
                        <a:pt x="52" y="14"/>
                        <a:pt x="1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93" name="Freeform 66">
                  <a:extLst>
                    <a:ext uri="{FF2B5EF4-FFF2-40B4-BE49-F238E27FC236}">
                      <a16:creationId xmlns:a16="http://schemas.microsoft.com/office/drawing/2014/main" id="{D7B66D87-80A4-DD6A-E5FF-B1C61EDB58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888" y="881063"/>
                  <a:ext cx="66675" cy="122238"/>
                </a:xfrm>
                <a:custGeom>
                  <a:avLst/>
                  <a:gdLst>
                    <a:gd name="T0" fmla="*/ 28 w 107"/>
                    <a:gd name="T1" fmla="*/ 194 h 194"/>
                    <a:gd name="T2" fmla="*/ 16 w 107"/>
                    <a:gd name="T3" fmla="*/ 113 h 194"/>
                    <a:gd name="T4" fmla="*/ 39 w 107"/>
                    <a:gd name="T5" fmla="*/ 83 h 194"/>
                    <a:gd name="T6" fmla="*/ 57 w 107"/>
                    <a:gd name="T7" fmla="*/ 51 h 194"/>
                    <a:gd name="T8" fmla="*/ 69 w 107"/>
                    <a:gd name="T9" fmla="*/ 12 h 194"/>
                    <a:gd name="T10" fmla="*/ 76 w 107"/>
                    <a:gd name="T11" fmla="*/ 0 h 194"/>
                    <a:gd name="T12" fmla="*/ 28 w 107"/>
                    <a:gd name="T13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94">
                      <a:moveTo>
                        <a:pt x="28" y="194"/>
                      </a:moveTo>
                      <a:cubicBezTo>
                        <a:pt x="5" y="171"/>
                        <a:pt x="0" y="140"/>
                        <a:pt x="16" y="113"/>
                      </a:cubicBezTo>
                      <a:cubicBezTo>
                        <a:pt x="22" y="102"/>
                        <a:pt x="30" y="92"/>
                        <a:pt x="39" y="83"/>
                      </a:cubicBezTo>
                      <a:cubicBezTo>
                        <a:pt x="48" y="74"/>
                        <a:pt x="54" y="64"/>
                        <a:pt x="57" y="51"/>
                      </a:cubicBezTo>
                      <a:cubicBezTo>
                        <a:pt x="61" y="38"/>
                        <a:pt x="65" y="25"/>
                        <a:pt x="69" y="12"/>
                      </a:cubicBezTo>
                      <a:cubicBezTo>
                        <a:pt x="71" y="8"/>
                        <a:pt x="74" y="4"/>
                        <a:pt x="76" y="0"/>
                      </a:cubicBezTo>
                      <a:cubicBezTo>
                        <a:pt x="107" y="63"/>
                        <a:pt x="91" y="150"/>
                        <a:pt x="28" y="1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cxnSp>
          <p:nvCxnSpPr>
            <p:cNvPr id="72" name="直接连接符 71">
              <a:extLst>
                <a:ext uri="{FF2B5EF4-FFF2-40B4-BE49-F238E27FC236}">
                  <a16:creationId xmlns:a16="http://schemas.microsoft.com/office/drawing/2014/main" id="{A22105B2-8A76-9BBB-E234-8901A246AD15}"/>
                </a:ext>
              </a:extLst>
            </p:cNvPr>
            <p:cNvCxnSpPr/>
            <p:nvPr/>
          </p:nvCxnSpPr>
          <p:spPr>
            <a:xfrm>
              <a:off x="5397874" y="4964640"/>
              <a:ext cx="13735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8973C1AA-5463-AA6A-CABA-5E8058D1389B}"/>
              </a:ext>
            </a:extLst>
          </p:cNvPr>
          <p:cNvGrpSpPr/>
          <p:nvPr/>
        </p:nvGrpSpPr>
        <p:grpSpPr>
          <a:xfrm>
            <a:off x="8063747" y="4964640"/>
            <a:ext cx="2295900" cy="813914"/>
            <a:chOff x="4936697" y="4588998"/>
            <a:chExt cx="2295900" cy="813914"/>
          </a:xfrm>
        </p:grpSpPr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8D4E0DAA-88B4-42DD-9159-A6CDBD0C6BD4}"/>
                </a:ext>
              </a:extLst>
            </p:cNvPr>
            <p:cNvGrpSpPr/>
            <p:nvPr/>
          </p:nvGrpSpPr>
          <p:grpSpPr>
            <a:xfrm>
              <a:off x="4936697" y="4588998"/>
              <a:ext cx="2295900" cy="813914"/>
              <a:chOff x="4936697" y="4588998"/>
              <a:chExt cx="2295900" cy="813914"/>
            </a:xfrm>
          </p:grpSpPr>
          <p:grpSp>
            <p:nvGrpSpPr>
              <p:cNvPr id="116" name="组合 115">
                <a:extLst>
                  <a:ext uri="{FF2B5EF4-FFF2-40B4-BE49-F238E27FC236}">
                    <a16:creationId xmlns:a16="http://schemas.microsoft.com/office/drawing/2014/main" id="{468433D4-9EBD-450D-B454-D0BC2FACCCE1}"/>
                  </a:ext>
                </a:extLst>
              </p:cNvPr>
              <p:cNvGrpSpPr/>
              <p:nvPr/>
            </p:nvGrpSpPr>
            <p:grpSpPr>
              <a:xfrm>
                <a:off x="4936697" y="4588998"/>
                <a:ext cx="435236" cy="813914"/>
                <a:chOff x="6384925" y="868363"/>
                <a:chExt cx="561975" cy="1050925"/>
              </a:xfrm>
              <a:gradFill flip="none" rotWithShape="1">
                <a:gsLst>
                  <a:gs pos="0">
                    <a:schemeClr val="accent1"/>
                  </a:gs>
                  <a:gs pos="95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p:grpSpPr>
            <p:sp>
              <p:nvSpPr>
                <p:cNvPr id="137" name="Freeform 48">
                  <a:extLst>
                    <a:ext uri="{FF2B5EF4-FFF2-40B4-BE49-F238E27FC236}">
                      <a16:creationId xmlns:a16="http://schemas.microsoft.com/office/drawing/2014/main" id="{DFEEE647-7B65-1D66-59DC-ED9D4D7B5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0650" y="868363"/>
                  <a:ext cx="476250" cy="1031875"/>
                </a:xfrm>
                <a:custGeom>
                  <a:avLst/>
                  <a:gdLst>
                    <a:gd name="T0" fmla="*/ 247 w 761"/>
                    <a:gd name="T1" fmla="*/ 232 h 1644"/>
                    <a:gd name="T2" fmla="*/ 188 w 761"/>
                    <a:gd name="T3" fmla="*/ 304 h 1644"/>
                    <a:gd name="T4" fmla="*/ 86 w 761"/>
                    <a:gd name="T5" fmla="*/ 452 h 1644"/>
                    <a:gd name="T6" fmla="*/ 19 w 761"/>
                    <a:gd name="T7" fmla="*/ 660 h 1644"/>
                    <a:gd name="T8" fmla="*/ 12 w 761"/>
                    <a:gd name="T9" fmla="*/ 784 h 1644"/>
                    <a:gd name="T10" fmla="*/ 108 w 761"/>
                    <a:gd name="T11" fmla="*/ 1185 h 1644"/>
                    <a:gd name="T12" fmla="*/ 223 w 761"/>
                    <a:gd name="T13" fmla="*/ 1345 h 1644"/>
                    <a:gd name="T14" fmla="*/ 446 w 761"/>
                    <a:gd name="T15" fmla="*/ 1510 h 1644"/>
                    <a:gd name="T16" fmla="*/ 713 w 761"/>
                    <a:gd name="T17" fmla="*/ 1604 h 1644"/>
                    <a:gd name="T18" fmla="*/ 727 w 761"/>
                    <a:gd name="T19" fmla="*/ 1601 h 1644"/>
                    <a:gd name="T20" fmla="*/ 737 w 761"/>
                    <a:gd name="T21" fmla="*/ 1600 h 1644"/>
                    <a:gd name="T22" fmla="*/ 760 w 761"/>
                    <a:gd name="T23" fmla="*/ 1633 h 1644"/>
                    <a:gd name="T24" fmla="*/ 749 w 761"/>
                    <a:gd name="T25" fmla="*/ 1642 h 1644"/>
                    <a:gd name="T26" fmla="*/ 747 w 761"/>
                    <a:gd name="T27" fmla="*/ 1641 h 1644"/>
                    <a:gd name="T28" fmla="*/ 687 w 761"/>
                    <a:gd name="T29" fmla="*/ 1621 h 1644"/>
                    <a:gd name="T30" fmla="*/ 490 w 761"/>
                    <a:gd name="T31" fmla="*/ 1554 h 1644"/>
                    <a:gd name="T32" fmla="*/ 483 w 761"/>
                    <a:gd name="T33" fmla="*/ 1551 h 1644"/>
                    <a:gd name="T34" fmla="*/ 471 w 761"/>
                    <a:gd name="T35" fmla="*/ 1574 h 1644"/>
                    <a:gd name="T36" fmla="*/ 406 w 761"/>
                    <a:gd name="T37" fmla="*/ 1602 h 1644"/>
                    <a:gd name="T38" fmla="*/ 382 w 761"/>
                    <a:gd name="T39" fmla="*/ 1597 h 1644"/>
                    <a:gd name="T40" fmla="*/ 335 w 761"/>
                    <a:gd name="T41" fmla="*/ 1598 h 1644"/>
                    <a:gd name="T42" fmla="*/ 302 w 761"/>
                    <a:gd name="T43" fmla="*/ 1605 h 1644"/>
                    <a:gd name="T44" fmla="*/ 289 w 761"/>
                    <a:gd name="T45" fmla="*/ 1603 h 1644"/>
                    <a:gd name="T46" fmla="*/ 467 w 761"/>
                    <a:gd name="T47" fmla="*/ 1544 h 1644"/>
                    <a:gd name="T48" fmla="*/ 279 w 761"/>
                    <a:gd name="T49" fmla="*/ 1422 h 1644"/>
                    <a:gd name="T50" fmla="*/ 275 w 761"/>
                    <a:gd name="T51" fmla="*/ 1427 h 1644"/>
                    <a:gd name="T52" fmla="*/ 196 w 761"/>
                    <a:gd name="T53" fmla="*/ 1453 h 1644"/>
                    <a:gd name="T54" fmla="*/ 164 w 761"/>
                    <a:gd name="T55" fmla="*/ 1438 h 1644"/>
                    <a:gd name="T56" fmla="*/ 141 w 761"/>
                    <a:gd name="T57" fmla="*/ 1432 h 1644"/>
                    <a:gd name="T58" fmla="*/ 97 w 761"/>
                    <a:gd name="T59" fmla="*/ 1431 h 1644"/>
                    <a:gd name="T60" fmla="*/ 77 w 761"/>
                    <a:gd name="T61" fmla="*/ 1427 h 1644"/>
                    <a:gd name="T62" fmla="*/ 263 w 761"/>
                    <a:gd name="T63" fmla="*/ 1413 h 1644"/>
                    <a:gd name="T64" fmla="*/ 250 w 761"/>
                    <a:gd name="T65" fmla="*/ 1396 h 1644"/>
                    <a:gd name="T66" fmla="*/ 40 w 761"/>
                    <a:gd name="T67" fmla="*/ 1053 h 1644"/>
                    <a:gd name="T68" fmla="*/ 4 w 761"/>
                    <a:gd name="T69" fmla="*/ 840 h 1644"/>
                    <a:gd name="T70" fmla="*/ 22 w 761"/>
                    <a:gd name="T71" fmla="*/ 597 h 1644"/>
                    <a:gd name="T72" fmla="*/ 122 w 761"/>
                    <a:gd name="T73" fmla="*/ 385 h 1644"/>
                    <a:gd name="T74" fmla="*/ 297 w 761"/>
                    <a:gd name="T75" fmla="*/ 175 h 1644"/>
                    <a:gd name="T76" fmla="*/ 325 w 761"/>
                    <a:gd name="T77" fmla="*/ 149 h 1644"/>
                    <a:gd name="T78" fmla="*/ 331 w 761"/>
                    <a:gd name="T79" fmla="*/ 135 h 1644"/>
                    <a:gd name="T80" fmla="*/ 332 w 761"/>
                    <a:gd name="T81" fmla="*/ 76 h 1644"/>
                    <a:gd name="T82" fmla="*/ 367 w 761"/>
                    <a:gd name="T83" fmla="*/ 25 h 1644"/>
                    <a:gd name="T84" fmla="*/ 417 w 761"/>
                    <a:gd name="T85" fmla="*/ 3 h 1644"/>
                    <a:gd name="T86" fmla="*/ 429 w 761"/>
                    <a:gd name="T87" fmla="*/ 10 h 1644"/>
                    <a:gd name="T88" fmla="*/ 426 w 761"/>
                    <a:gd name="T89" fmla="*/ 74 h 1644"/>
                    <a:gd name="T90" fmla="*/ 368 w 761"/>
                    <a:gd name="T91" fmla="*/ 134 h 1644"/>
                    <a:gd name="T92" fmla="*/ 360 w 761"/>
                    <a:gd name="T93" fmla="*/ 137 h 1644"/>
                    <a:gd name="T94" fmla="*/ 312 w 761"/>
                    <a:gd name="T95" fmla="*/ 165 h 1644"/>
                    <a:gd name="T96" fmla="*/ 247 w 761"/>
                    <a:gd name="T97" fmla="*/ 232 h 1644"/>
                    <a:gd name="T98" fmla="*/ 247 w 761"/>
                    <a:gd name="T99" fmla="*/ 232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61" h="1644">
                      <a:moveTo>
                        <a:pt x="247" y="232"/>
                      </a:moveTo>
                      <a:cubicBezTo>
                        <a:pt x="228" y="256"/>
                        <a:pt x="207" y="280"/>
                        <a:pt x="188" y="304"/>
                      </a:cubicBezTo>
                      <a:cubicBezTo>
                        <a:pt x="151" y="351"/>
                        <a:pt x="116" y="400"/>
                        <a:pt x="86" y="452"/>
                      </a:cubicBezTo>
                      <a:cubicBezTo>
                        <a:pt x="50" y="517"/>
                        <a:pt x="27" y="586"/>
                        <a:pt x="19" y="660"/>
                      </a:cubicBezTo>
                      <a:cubicBezTo>
                        <a:pt x="15" y="701"/>
                        <a:pt x="12" y="742"/>
                        <a:pt x="12" y="784"/>
                      </a:cubicBezTo>
                      <a:cubicBezTo>
                        <a:pt x="14" y="924"/>
                        <a:pt x="42" y="1059"/>
                        <a:pt x="108" y="1185"/>
                      </a:cubicBezTo>
                      <a:cubicBezTo>
                        <a:pt x="139" y="1244"/>
                        <a:pt x="177" y="1297"/>
                        <a:pt x="223" y="1345"/>
                      </a:cubicBezTo>
                      <a:cubicBezTo>
                        <a:pt x="287" y="1414"/>
                        <a:pt x="362" y="1468"/>
                        <a:pt x="446" y="1510"/>
                      </a:cubicBezTo>
                      <a:cubicBezTo>
                        <a:pt x="530" y="1554"/>
                        <a:pt x="619" y="1586"/>
                        <a:pt x="713" y="1604"/>
                      </a:cubicBezTo>
                      <a:cubicBezTo>
                        <a:pt x="718" y="1605"/>
                        <a:pt x="723" y="1607"/>
                        <a:pt x="727" y="1601"/>
                      </a:cubicBezTo>
                      <a:cubicBezTo>
                        <a:pt x="728" y="1599"/>
                        <a:pt x="734" y="1598"/>
                        <a:pt x="737" y="1600"/>
                      </a:cubicBezTo>
                      <a:cubicBezTo>
                        <a:pt x="750" y="1607"/>
                        <a:pt x="758" y="1619"/>
                        <a:pt x="760" y="1633"/>
                      </a:cubicBezTo>
                      <a:cubicBezTo>
                        <a:pt x="761" y="1641"/>
                        <a:pt x="756" y="1644"/>
                        <a:pt x="749" y="1642"/>
                      </a:cubicBezTo>
                      <a:cubicBezTo>
                        <a:pt x="748" y="1641"/>
                        <a:pt x="747" y="1641"/>
                        <a:pt x="747" y="1641"/>
                      </a:cubicBezTo>
                      <a:cubicBezTo>
                        <a:pt x="731" y="1624"/>
                        <a:pt x="708" y="1626"/>
                        <a:pt x="687" y="1621"/>
                      </a:cubicBezTo>
                      <a:cubicBezTo>
                        <a:pt x="619" y="1605"/>
                        <a:pt x="554" y="1583"/>
                        <a:pt x="490" y="1554"/>
                      </a:cubicBezTo>
                      <a:cubicBezTo>
                        <a:pt x="488" y="1553"/>
                        <a:pt x="486" y="1552"/>
                        <a:pt x="483" y="1551"/>
                      </a:cubicBezTo>
                      <a:cubicBezTo>
                        <a:pt x="479" y="1559"/>
                        <a:pt x="476" y="1567"/>
                        <a:pt x="471" y="1574"/>
                      </a:cubicBezTo>
                      <a:cubicBezTo>
                        <a:pt x="456" y="1597"/>
                        <a:pt x="432" y="1604"/>
                        <a:pt x="406" y="1602"/>
                      </a:cubicBezTo>
                      <a:cubicBezTo>
                        <a:pt x="398" y="1601"/>
                        <a:pt x="390" y="1600"/>
                        <a:pt x="382" y="1597"/>
                      </a:cubicBezTo>
                      <a:cubicBezTo>
                        <a:pt x="366" y="1590"/>
                        <a:pt x="351" y="1594"/>
                        <a:pt x="335" y="1598"/>
                      </a:cubicBezTo>
                      <a:cubicBezTo>
                        <a:pt x="324" y="1600"/>
                        <a:pt x="313" y="1603"/>
                        <a:pt x="302" y="1605"/>
                      </a:cubicBezTo>
                      <a:cubicBezTo>
                        <a:pt x="297" y="1605"/>
                        <a:pt x="293" y="1605"/>
                        <a:pt x="289" y="1603"/>
                      </a:cubicBezTo>
                      <a:cubicBezTo>
                        <a:pt x="336" y="1546"/>
                        <a:pt x="395" y="1526"/>
                        <a:pt x="467" y="1544"/>
                      </a:cubicBezTo>
                      <a:cubicBezTo>
                        <a:pt x="400" y="1511"/>
                        <a:pt x="337" y="1471"/>
                        <a:pt x="279" y="1422"/>
                      </a:cubicBezTo>
                      <a:cubicBezTo>
                        <a:pt x="278" y="1424"/>
                        <a:pt x="276" y="1425"/>
                        <a:pt x="275" y="1427"/>
                      </a:cubicBezTo>
                      <a:cubicBezTo>
                        <a:pt x="255" y="1455"/>
                        <a:pt x="229" y="1464"/>
                        <a:pt x="196" y="1453"/>
                      </a:cubicBezTo>
                      <a:cubicBezTo>
                        <a:pt x="185" y="1449"/>
                        <a:pt x="175" y="1443"/>
                        <a:pt x="164" y="1438"/>
                      </a:cubicBezTo>
                      <a:cubicBezTo>
                        <a:pt x="156" y="1435"/>
                        <a:pt x="149" y="1433"/>
                        <a:pt x="141" y="1432"/>
                      </a:cubicBezTo>
                      <a:cubicBezTo>
                        <a:pt x="126" y="1431"/>
                        <a:pt x="111" y="1431"/>
                        <a:pt x="97" y="1431"/>
                      </a:cubicBezTo>
                      <a:cubicBezTo>
                        <a:pt x="91" y="1430"/>
                        <a:pt x="85" y="1428"/>
                        <a:pt x="77" y="1427"/>
                      </a:cubicBezTo>
                      <a:cubicBezTo>
                        <a:pt x="114" y="1394"/>
                        <a:pt x="189" y="1368"/>
                        <a:pt x="263" y="1413"/>
                      </a:cubicBezTo>
                      <a:cubicBezTo>
                        <a:pt x="259" y="1407"/>
                        <a:pt x="255" y="1401"/>
                        <a:pt x="250" y="1396"/>
                      </a:cubicBezTo>
                      <a:cubicBezTo>
                        <a:pt x="148" y="1301"/>
                        <a:pt x="80" y="1186"/>
                        <a:pt x="40" y="1053"/>
                      </a:cubicBezTo>
                      <a:cubicBezTo>
                        <a:pt x="20" y="983"/>
                        <a:pt x="8" y="912"/>
                        <a:pt x="4" y="840"/>
                      </a:cubicBezTo>
                      <a:cubicBezTo>
                        <a:pt x="0" y="758"/>
                        <a:pt x="3" y="677"/>
                        <a:pt x="22" y="597"/>
                      </a:cubicBezTo>
                      <a:cubicBezTo>
                        <a:pt x="39" y="519"/>
                        <a:pt x="76" y="450"/>
                        <a:pt x="122" y="385"/>
                      </a:cubicBezTo>
                      <a:cubicBezTo>
                        <a:pt x="174" y="310"/>
                        <a:pt x="231" y="239"/>
                        <a:pt x="297" y="175"/>
                      </a:cubicBezTo>
                      <a:cubicBezTo>
                        <a:pt x="306" y="166"/>
                        <a:pt x="316" y="157"/>
                        <a:pt x="325" y="149"/>
                      </a:cubicBezTo>
                      <a:cubicBezTo>
                        <a:pt x="330" y="145"/>
                        <a:pt x="332" y="142"/>
                        <a:pt x="331" y="135"/>
                      </a:cubicBezTo>
                      <a:cubicBezTo>
                        <a:pt x="327" y="116"/>
                        <a:pt x="327" y="96"/>
                        <a:pt x="332" y="76"/>
                      </a:cubicBezTo>
                      <a:cubicBezTo>
                        <a:pt x="337" y="54"/>
                        <a:pt x="348" y="36"/>
                        <a:pt x="367" y="25"/>
                      </a:cubicBezTo>
                      <a:cubicBezTo>
                        <a:pt x="382" y="16"/>
                        <a:pt x="400" y="10"/>
                        <a:pt x="417" y="3"/>
                      </a:cubicBezTo>
                      <a:cubicBezTo>
                        <a:pt x="423" y="0"/>
                        <a:pt x="427" y="2"/>
                        <a:pt x="429" y="10"/>
                      </a:cubicBezTo>
                      <a:cubicBezTo>
                        <a:pt x="432" y="32"/>
                        <a:pt x="432" y="53"/>
                        <a:pt x="426" y="74"/>
                      </a:cubicBezTo>
                      <a:cubicBezTo>
                        <a:pt x="417" y="104"/>
                        <a:pt x="395" y="122"/>
                        <a:pt x="368" y="134"/>
                      </a:cubicBezTo>
                      <a:cubicBezTo>
                        <a:pt x="365" y="135"/>
                        <a:pt x="363" y="136"/>
                        <a:pt x="360" y="137"/>
                      </a:cubicBezTo>
                      <a:cubicBezTo>
                        <a:pt x="341" y="140"/>
                        <a:pt x="325" y="151"/>
                        <a:pt x="312" y="165"/>
                      </a:cubicBezTo>
                      <a:cubicBezTo>
                        <a:pt x="290" y="187"/>
                        <a:pt x="269" y="210"/>
                        <a:pt x="247" y="232"/>
                      </a:cubicBezTo>
                      <a:cubicBezTo>
                        <a:pt x="247" y="232"/>
                        <a:pt x="247" y="232"/>
                        <a:pt x="247" y="2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8" name="Freeform 49">
                  <a:extLst>
                    <a:ext uri="{FF2B5EF4-FFF2-40B4-BE49-F238E27FC236}">
                      <a16:creationId xmlns:a16="http://schemas.microsoft.com/office/drawing/2014/main" id="{7A0C6FC5-9BB7-F9E5-F11B-451CAE96C3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6075" y="1724026"/>
                  <a:ext cx="84138" cy="98425"/>
                </a:xfrm>
                <a:custGeom>
                  <a:avLst/>
                  <a:gdLst>
                    <a:gd name="T0" fmla="*/ 4 w 135"/>
                    <a:gd name="T1" fmla="*/ 0 h 157"/>
                    <a:gd name="T2" fmla="*/ 30 w 135"/>
                    <a:gd name="T3" fmla="*/ 26 h 157"/>
                    <a:gd name="T4" fmla="*/ 43 w 135"/>
                    <a:gd name="T5" fmla="*/ 42 h 157"/>
                    <a:gd name="T6" fmla="*/ 70 w 135"/>
                    <a:gd name="T7" fmla="*/ 60 h 157"/>
                    <a:gd name="T8" fmla="*/ 124 w 135"/>
                    <a:gd name="T9" fmla="*/ 98 h 157"/>
                    <a:gd name="T10" fmla="*/ 130 w 135"/>
                    <a:gd name="T11" fmla="*/ 150 h 157"/>
                    <a:gd name="T12" fmla="*/ 120 w 135"/>
                    <a:gd name="T13" fmla="*/ 155 h 157"/>
                    <a:gd name="T14" fmla="*/ 8 w 135"/>
                    <a:gd name="T15" fmla="*/ 45 h 157"/>
                    <a:gd name="T16" fmla="*/ 0 w 135"/>
                    <a:gd name="T17" fmla="*/ 3 h 157"/>
                    <a:gd name="T18" fmla="*/ 4 w 135"/>
                    <a:gd name="T1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5" h="157">
                      <a:moveTo>
                        <a:pt x="4" y="0"/>
                      </a:moveTo>
                      <a:cubicBezTo>
                        <a:pt x="13" y="9"/>
                        <a:pt x="21" y="17"/>
                        <a:pt x="30" y="26"/>
                      </a:cubicBezTo>
                      <a:cubicBezTo>
                        <a:pt x="34" y="31"/>
                        <a:pt x="39" y="36"/>
                        <a:pt x="43" y="42"/>
                      </a:cubicBezTo>
                      <a:cubicBezTo>
                        <a:pt x="51" y="50"/>
                        <a:pt x="59" y="57"/>
                        <a:pt x="70" y="60"/>
                      </a:cubicBezTo>
                      <a:cubicBezTo>
                        <a:pt x="92" y="67"/>
                        <a:pt x="112" y="78"/>
                        <a:pt x="124" y="98"/>
                      </a:cubicBezTo>
                      <a:cubicBezTo>
                        <a:pt x="134" y="115"/>
                        <a:pt x="135" y="132"/>
                        <a:pt x="130" y="150"/>
                      </a:cubicBezTo>
                      <a:cubicBezTo>
                        <a:pt x="129" y="157"/>
                        <a:pt x="125" y="156"/>
                        <a:pt x="120" y="155"/>
                      </a:cubicBezTo>
                      <a:cubicBezTo>
                        <a:pt x="64" y="138"/>
                        <a:pt x="25" y="102"/>
                        <a:pt x="8" y="45"/>
                      </a:cubicBezTo>
                      <a:cubicBezTo>
                        <a:pt x="4" y="31"/>
                        <a:pt x="2" y="17"/>
                        <a:pt x="0" y="3"/>
                      </a:cubicBezTo>
                      <a:cubicBezTo>
                        <a:pt x="1" y="2"/>
                        <a:pt x="3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9" name="Freeform 50">
                  <a:extLst>
                    <a:ext uri="{FF2B5EF4-FFF2-40B4-BE49-F238E27FC236}">
                      <a16:creationId xmlns:a16="http://schemas.microsoft.com/office/drawing/2014/main" id="{EA8099B6-9901-B634-B49E-8E7FD2B4C3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4925" y="1462088"/>
                  <a:ext cx="107950" cy="80963"/>
                </a:xfrm>
                <a:custGeom>
                  <a:avLst/>
                  <a:gdLst>
                    <a:gd name="T0" fmla="*/ 0 w 170"/>
                    <a:gd name="T1" fmla="*/ 8 h 129"/>
                    <a:gd name="T2" fmla="*/ 170 w 170"/>
                    <a:gd name="T3" fmla="*/ 114 h 129"/>
                    <a:gd name="T4" fmla="*/ 89 w 170"/>
                    <a:gd name="T5" fmla="*/ 100 h 129"/>
                    <a:gd name="T6" fmla="*/ 70 w 170"/>
                    <a:gd name="T7" fmla="*/ 71 h 129"/>
                    <a:gd name="T8" fmla="*/ 43 w 170"/>
                    <a:gd name="T9" fmla="*/ 42 h 129"/>
                    <a:gd name="T10" fmla="*/ 10 w 170"/>
                    <a:gd name="T11" fmla="*/ 19 h 129"/>
                    <a:gd name="T12" fmla="*/ 0 w 170"/>
                    <a:gd name="T13" fmla="*/ 8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0" h="129">
                      <a:moveTo>
                        <a:pt x="0" y="8"/>
                      </a:moveTo>
                      <a:cubicBezTo>
                        <a:pt x="77" y="0"/>
                        <a:pt x="150" y="44"/>
                        <a:pt x="170" y="114"/>
                      </a:cubicBezTo>
                      <a:cubicBezTo>
                        <a:pt x="145" y="129"/>
                        <a:pt x="110" y="124"/>
                        <a:pt x="89" y="100"/>
                      </a:cubicBezTo>
                      <a:cubicBezTo>
                        <a:pt x="81" y="91"/>
                        <a:pt x="74" y="81"/>
                        <a:pt x="70" y="71"/>
                      </a:cubicBezTo>
                      <a:cubicBezTo>
                        <a:pt x="64" y="58"/>
                        <a:pt x="54" y="50"/>
                        <a:pt x="43" y="42"/>
                      </a:cubicBezTo>
                      <a:cubicBezTo>
                        <a:pt x="32" y="35"/>
                        <a:pt x="21" y="27"/>
                        <a:pt x="10" y="19"/>
                      </a:cubicBezTo>
                      <a:cubicBezTo>
                        <a:pt x="7" y="17"/>
                        <a:pt x="4" y="13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0" name="Freeform 51">
                  <a:extLst>
                    <a:ext uri="{FF2B5EF4-FFF2-40B4-BE49-F238E27FC236}">
                      <a16:creationId xmlns:a16="http://schemas.microsoft.com/office/drawing/2014/main" id="{D483F175-F1EE-FD29-8C2E-DFD1AD9AE9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6225" y="976313"/>
                  <a:ext cx="123825" cy="55563"/>
                </a:xfrm>
                <a:custGeom>
                  <a:avLst/>
                  <a:gdLst>
                    <a:gd name="T0" fmla="*/ 0 w 198"/>
                    <a:gd name="T1" fmla="*/ 59 h 89"/>
                    <a:gd name="T2" fmla="*/ 0 w 198"/>
                    <a:gd name="T3" fmla="*/ 59 h 89"/>
                    <a:gd name="T4" fmla="*/ 38 w 198"/>
                    <a:gd name="T5" fmla="*/ 31 h 89"/>
                    <a:gd name="T6" fmla="*/ 198 w 198"/>
                    <a:gd name="T7" fmla="*/ 29 h 89"/>
                    <a:gd name="T8" fmla="*/ 180 w 198"/>
                    <a:gd name="T9" fmla="*/ 36 h 89"/>
                    <a:gd name="T10" fmla="*/ 139 w 198"/>
                    <a:gd name="T11" fmla="*/ 45 h 89"/>
                    <a:gd name="T12" fmla="*/ 110 w 198"/>
                    <a:gd name="T13" fmla="*/ 61 h 89"/>
                    <a:gd name="T14" fmla="*/ 47 w 198"/>
                    <a:gd name="T15" fmla="*/ 88 h 89"/>
                    <a:gd name="T16" fmla="*/ 2 w 198"/>
                    <a:gd name="T17" fmla="*/ 67 h 89"/>
                    <a:gd name="T18" fmla="*/ 0 w 198"/>
                    <a:gd name="T19" fmla="*/ 5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89">
                      <a:moveTo>
                        <a:pt x="0" y="59"/>
                      </a:move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13" y="50"/>
                        <a:pt x="24" y="40"/>
                        <a:pt x="38" y="31"/>
                      </a:cubicBezTo>
                      <a:cubicBezTo>
                        <a:pt x="87" y="0"/>
                        <a:pt x="150" y="3"/>
                        <a:pt x="198" y="29"/>
                      </a:cubicBezTo>
                      <a:cubicBezTo>
                        <a:pt x="191" y="32"/>
                        <a:pt x="186" y="35"/>
                        <a:pt x="180" y="36"/>
                      </a:cubicBezTo>
                      <a:cubicBezTo>
                        <a:pt x="167" y="40"/>
                        <a:pt x="153" y="43"/>
                        <a:pt x="139" y="45"/>
                      </a:cubicBezTo>
                      <a:cubicBezTo>
                        <a:pt x="128" y="47"/>
                        <a:pt x="119" y="53"/>
                        <a:pt x="110" y="61"/>
                      </a:cubicBezTo>
                      <a:cubicBezTo>
                        <a:pt x="93" y="77"/>
                        <a:pt x="72" y="89"/>
                        <a:pt x="47" y="88"/>
                      </a:cubicBezTo>
                      <a:cubicBezTo>
                        <a:pt x="29" y="87"/>
                        <a:pt x="15" y="78"/>
                        <a:pt x="2" y="67"/>
                      </a:cubicBezTo>
                      <a:cubicBezTo>
                        <a:pt x="1" y="65"/>
                        <a:pt x="1" y="62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1" name="Freeform 52">
                  <a:extLst>
                    <a:ext uri="{FF2B5EF4-FFF2-40B4-BE49-F238E27FC236}">
                      <a16:creationId xmlns:a16="http://schemas.microsoft.com/office/drawing/2014/main" id="{7599D7FD-4FAA-7918-94C9-F22A8CE88F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7800" y="1514476"/>
                  <a:ext cx="53975" cy="125413"/>
                </a:xfrm>
                <a:custGeom>
                  <a:avLst/>
                  <a:gdLst>
                    <a:gd name="T0" fmla="*/ 44 w 84"/>
                    <a:gd name="T1" fmla="*/ 0 h 200"/>
                    <a:gd name="T2" fmla="*/ 49 w 84"/>
                    <a:gd name="T3" fmla="*/ 43 h 200"/>
                    <a:gd name="T4" fmla="*/ 65 w 84"/>
                    <a:gd name="T5" fmla="*/ 94 h 200"/>
                    <a:gd name="T6" fmla="*/ 81 w 84"/>
                    <a:gd name="T7" fmla="*/ 152 h 200"/>
                    <a:gd name="T8" fmla="*/ 58 w 84"/>
                    <a:gd name="T9" fmla="*/ 195 h 200"/>
                    <a:gd name="T10" fmla="*/ 44 w 84"/>
                    <a:gd name="T11" fmla="*/ 193 h 200"/>
                    <a:gd name="T12" fmla="*/ 23 w 84"/>
                    <a:gd name="T13" fmla="*/ 32 h 200"/>
                    <a:gd name="T14" fmla="*/ 39 w 84"/>
                    <a:gd name="T15" fmla="*/ 0 h 200"/>
                    <a:gd name="T16" fmla="*/ 44 w 84"/>
                    <a:gd name="T17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200">
                      <a:moveTo>
                        <a:pt x="44" y="0"/>
                      </a:moveTo>
                      <a:cubicBezTo>
                        <a:pt x="46" y="15"/>
                        <a:pt x="49" y="29"/>
                        <a:pt x="49" y="43"/>
                      </a:cubicBezTo>
                      <a:cubicBezTo>
                        <a:pt x="50" y="61"/>
                        <a:pt x="53" y="78"/>
                        <a:pt x="65" y="94"/>
                      </a:cubicBezTo>
                      <a:cubicBezTo>
                        <a:pt x="77" y="111"/>
                        <a:pt x="84" y="130"/>
                        <a:pt x="81" y="152"/>
                      </a:cubicBezTo>
                      <a:cubicBezTo>
                        <a:pt x="79" y="169"/>
                        <a:pt x="70" y="183"/>
                        <a:pt x="58" y="195"/>
                      </a:cubicBezTo>
                      <a:cubicBezTo>
                        <a:pt x="52" y="200"/>
                        <a:pt x="49" y="199"/>
                        <a:pt x="44" y="193"/>
                      </a:cubicBezTo>
                      <a:cubicBezTo>
                        <a:pt x="8" y="143"/>
                        <a:pt x="0" y="90"/>
                        <a:pt x="23" y="32"/>
                      </a:cubicBezTo>
                      <a:cubicBezTo>
                        <a:pt x="27" y="21"/>
                        <a:pt x="34" y="11"/>
                        <a:pt x="39" y="0"/>
                      </a:cubicBezTo>
                      <a:cubicBezTo>
                        <a:pt x="41" y="0"/>
                        <a:pt x="42" y="0"/>
                        <a:pt x="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2" name="Freeform 53">
                  <a:extLst>
                    <a:ext uri="{FF2B5EF4-FFF2-40B4-BE49-F238E27FC236}">
                      <a16:creationId xmlns:a16="http://schemas.microsoft.com/office/drawing/2014/main" id="{CCB9204C-C8EC-5D45-52D0-66CAFA5173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4338" y="1865313"/>
                  <a:ext cx="120650" cy="53975"/>
                </a:xfrm>
                <a:custGeom>
                  <a:avLst/>
                  <a:gdLst>
                    <a:gd name="T0" fmla="*/ 192 w 192"/>
                    <a:gd name="T1" fmla="*/ 34 h 87"/>
                    <a:gd name="T2" fmla="*/ 117 w 192"/>
                    <a:gd name="T3" fmla="*/ 83 h 87"/>
                    <a:gd name="T4" fmla="*/ 93 w 192"/>
                    <a:gd name="T5" fmla="*/ 78 h 87"/>
                    <a:gd name="T6" fmla="*/ 47 w 192"/>
                    <a:gd name="T7" fmla="*/ 79 h 87"/>
                    <a:gd name="T8" fmla="*/ 11 w 192"/>
                    <a:gd name="T9" fmla="*/ 86 h 87"/>
                    <a:gd name="T10" fmla="*/ 0 w 192"/>
                    <a:gd name="T11" fmla="*/ 85 h 87"/>
                    <a:gd name="T12" fmla="*/ 192 w 192"/>
                    <a:gd name="T13" fmla="*/ 3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2" h="87">
                      <a:moveTo>
                        <a:pt x="192" y="34"/>
                      </a:moveTo>
                      <a:cubicBezTo>
                        <a:pt x="180" y="69"/>
                        <a:pt x="154" y="86"/>
                        <a:pt x="117" y="83"/>
                      </a:cubicBezTo>
                      <a:cubicBezTo>
                        <a:pt x="109" y="82"/>
                        <a:pt x="100" y="81"/>
                        <a:pt x="93" y="78"/>
                      </a:cubicBezTo>
                      <a:cubicBezTo>
                        <a:pt x="77" y="71"/>
                        <a:pt x="62" y="75"/>
                        <a:pt x="47" y="79"/>
                      </a:cubicBezTo>
                      <a:cubicBezTo>
                        <a:pt x="35" y="81"/>
                        <a:pt x="23" y="84"/>
                        <a:pt x="11" y="86"/>
                      </a:cubicBezTo>
                      <a:cubicBezTo>
                        <a:pt x="8" y="87"/>
                        <a:pt x="4" y="86"/>
                        <a:pt x="0" y="85"/>
                      </a:cubicBezTo>
                      <a:cubicBezTo>
                        <a:pt x="26" y="30"/>
                        <a:pt x="139" y="0"/>
                        <a:pt x="192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3" name="Freeform 54">
                  <a:extLst>
                    <a:ext uri="{FF2B5EF4-FFF2-40B4-BE49-F238E27FC236}">
                      <a16:creationId xmlns:a16="http://schemas.microsoft.com/office/drawing/2014/main" id="{0E68F3B9-51F5-4F22-C055-916BC4E9CA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1112838"/>
                  <a:ext cx="85725" cy="95250"/>
                </a:xfrm>
                <a:custGeom>
                  <a:avLst/>
                  <a:gdLst>
                    <a:gd name="T0" fmla="*/ 123 w 137"/>
                    <a:gd name="T1" fmla="*/ 2 h 151"/>
                    <a:gd name="T2" fmla="*/ 137 w 137"/>
                    <a:gd name="T3" fmla="*/ 0 h 151"/>
                    <a:gd name="T4" fmla="*/ 128 w 137"/>
                    <a:gd name="T5" fmla="*/ 16 h 151"/>
                    <a:gd name="T6" fmla="*/ 100 w 137"/>
                    <a:gd name="T7" fmla="*/ 49 h 151"/>
                    <a:gd name="T8" fmla="*/ 87 w 137"/>
                    <a:gd name="T9" fmla="*/ 76 h 151"/>
                    <a:gd name="T10" fmla="*/ 56 w 137"/>
                    <a:gd name="T11" fmla="*/ 135 h 151"/>
                    <a:gd name="T12" fmla="*/ 0 w 137"/>
                    <a:gd name="T13" fmla="*/ 147 h 151"/>
                    <a:gd name="T14" fmla="*/ 29 w 137"/>
                    <a:gd name="T15" fmla="*/ 64 h 151"/>
                    <a:gd name="T16" fmla="*/ 114 w 137"/>
                    <a:gd name="T17" fmla="*/ 5 h 151"/>
                    <a:gd name="T18" fmla="*/ 124 w 137"/>
                    <a:gd name="T19" fmla="*/ 1 h 151"/>
                    <a:gd name="T20" fmla="*/ 123 w 137"/>
                    <a:gd name="T21" fmla="*/ 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151">
                      <a:moveTo>
                        <a:pt x="123" y="2"/>
                      </a:moveTo>
                      <a:cubicBezTo>
                        <a:pt x="127" y="1"/>
                        <a:pt x="131" y="1"/>
                        <a:pt x="137" y="0"/>
                      </a:cubicBezTo>
                      <a:cubicBezTo>
                        <a:pt x="134" y="7"/>
                        <a:pt x="132" y="12"/>
                        <a:pt x="128" y="16"/>
                      </a:cubicBezTo>
                      <a:cubicBezTo>
                        <a:pt x="119" y="27"/>
                        <a:pt x="110" y="38"/>
                        <a:pt x="100" y="49"/>
                      </a:cubicBezTo>
                      <a:cubicBezTo>
                        <a:pt x="93" y="57"/>
                        <a:pt x="89" y="66"/>
                        <a:pt x="87" y="76"/>
                      </a:cubicBezTo>
                      <a:cubicBezTo>
                        <a:pt x="83" y="99"/>
                        <a:pt x="75" y="120"/>
                        <a:pt x="56" y="135"/>
                      </a:cubicBezTo>
                      <a:cubicBezTo>
                        <a:pt x="39" y="148"/>
                        <a:pt x="21" y="151"/>
                        <a:pt x="0" y="147"/>
                      </a:cubicBezTo>
                      <a:cubicBezTo>
                        <a:pt x="1" y="116"/>
                        <a:pt x="12" y="89"/>
                        <a:pt x="29" y="64"/>
                      </a:cubicBezTo>
                      <a:cubicBezTo>
                        <a:pt x="50" y="35"/>
                        <a:pt x="79" y="16"/>
                        <a:pt x="114" y="5"/>
                      </a:cubicBezTo>
                      <a:cubicBezTo>
                        <a:pt x="117" y="4"/>
                        <a:pt x="120" y="3"/>
                        <a:pt x="124" y="1"/>
                      </a:cubicBezTo>
                      <a:lnTo>
                        <a:pt x="12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4" name="Freeform 55">
                  <a:extLst>
                    <a:ext uri="{FF2B5EF4-FFF2-40B4-BE49-F238E27FC236}">
                      <a16:creationId xmlns:a16="http://schemas.microsoft.com/office/drawing/2014/main" id="{E8A7C5AF-98C7-D66A-3DA4-371BADBD15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398588"/>
                  <a:ext cx="50800" cy="123825"/>
                </a:xfrm>
                <a:custGeom>
                  <a:avLst/>
                  <a:gdLst>
                    <a:gd name="T0" fmla="*/ 37 w 81"/>
                    <a:gd name="T1" fmla="*/ 198 h 198"/>
                    <a:gd name="T2" fmla="*/ 63 w 81"/>
                    <a:gd name="T3" fmla="*/ 0 h 198"/>
                    <a:gd name="T4" fmla="*/ 64 w 81"/>
                    <a:gd name="T5" fmla="*/ 37 h 198"/>
                    <a:gd name="T6" fmla="*/ 62 w 81"/>
                    <a:gd name="T7" fmla="*/ 60 h 198"/>
                    <a:gd name="T8" fmla="*/ 67 w 81"/>
                    <a:gd name="T9" fmla="*/ 91 h 198"/>
                    <a:gd name="T10" fmla="*/ 78 w 81"/>
                    <a:gd name="T11" fmla="*/ 148 h 198"/>
                    <a:gd name="T12" fmla="*/ 37 w 81"/>
                    <a:gd name="T13" fmla="*/ 19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98">
                      <a:moveTo>
                        <a:pt x="37" y="198"/>
                      </a:moveTo>
                      <a:cubicBezTo>
                        <a:pt x="0" y="142"/>
                        <a:pt x="4" y="57"/>
                        <a:pt x="63" y="0"/>
                      </a:cubicBezTo>
                      <a:cubicBezTo>
                        <a:pt x="68" y="13"/>
                        <a:pt x="65" y="25"/>
                        <a:pt x="64" y="37"/>
                      </a:cubicBezTo>
                      <a:cubicBezTo>
                        <a:pt x="64" y="45"/>
                        <a:pt x="62" y="52"/>
                        <a:pt x="62" y="60"/>
                      </a:cubicBezTo>
                      <a:cubicBezTo>
                        <a:pt x="61" y="71"/>
                        <a:pt x="62" y="81"/>
                        <a:pt x="67" y="91"/>
                      </a:cubicBezTo>
                      <a:cubicBezTo>
                        <a:pt x="76" y="109"/>
                        <a:pt x="81" y="128"/>
                        <a:pt x="78" y="148"/>
                      </a:cubicBezTo>
                      <a:cubicBezTo>
                        <a:pt x="74" y="173"/>
                        <a:pt x="59" y="188"/>
                        <a:pt x="37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5" name="Freeform 56">
                  <a:extLst>
                    <a:ext uri="{FF2B5EF4-FFF2-40B4-BE49-F238E27FC236}">
                      <a16:creationId xmlns:a16="http://schemas.microsoft.com/office/drawing/2014/main" id="{B0FC8939-CE34-1034-9C6C-7794CA08C2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200151"/>
                  <a:ext cx="77788" cy="103188"/>
                </a:xfrm>
                <a:custGeom>
                  <a:avLst/>
                  <a:gdLst>
                    <a:gd name="T0" fmla="*/ 5 w 123"/>
                    <a:gd name="T1" fmla="*/ 161 h 163"/>
                    <a:gd name="T2" fmla="*/ 123 w 123"/>
                    <a:gd name="T3" fmla="*/ 0 h 163"/>
                    <a:gd name="T4" fmla="*/ 118 w 123"/>
                    <a:gd name="T5" fmla="*/ 15 h 163"/>
                    <a:gd name="T6" fmla="*/ 104 w 123"/>
                    <a:gd name="T7" fmla="*/ 36 h 163"/>
                    <a:gd name="T8" fmla="*/ 81 w 123"/>
                    <a:gd name="T9" fmla="*/ 93 h 163"/>
                    <a:gd name="T10" fmla="*/ 52 w 123"/>
                    <a:gd name="T11" fmla="*/ 150 h 163"/>
                    <a:gd name="T12" fmla="*/ 5 w 123"/>
                    <a:gd name="T13" fmla="*/ 161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" h="163">
                      <a:moveTo>
                        <a:pt x="5" y="161"/>
                      </a:moveTo>
                      <a:cubicBezTo>
                        <a:pt x="0" y="88"/>
                        <a:pt x="49" y="21"/>
                        <a:pt x="123" y="0"/>
                      </a:cubicBezTo>
                      <a:cubicBezTo>
                        <a:pt x="121" y="6"/>
                        <a:pt x="120" y="11"/>
                        <a:pt x="118" y="15"/>
                      </a:cubicBezTo>
                      <a:cubicBezTo>
                        <a:pt x="114" y="22"/>
                        <a:pt x="109" y="29"/>
                        <a:pt x="104" y="36"/>
                      </a:cubicBezTo>
                      <a:cubicBezTo>
                        <a:pt x="91" y="53"/>
                        <a:pt x="82" y="71"/>
                        <a:pt x="81" y="93"/>
                      </a:cubicBezTo>
                      <a:cubicBezTo>
                        <a:pt x="80" y="116"/>
                        <a:pt x="71" y="136"/>
                        <a:pt x="52" y="150"/>
                      </a:cubicBezTo>
                      <a:cubicBezTo>
                        <a:pt x="39" y="160"/>
                        <a:pt x="23" y="163"/>
                        <a:pt x="5" y="1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6" name="Freeform 57">
                  <a:extLst>
                    <a:ext uri="{FF2B5EF4-FFF2-40B4-BE49-F238E27FC236}">
                      <a16:creationId xmlns:a16="http://schemas.microsoft.com/office/drawing/2014/main" id="{DA9EB470-2656-17F3-433D-7CAA74DB4E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788" y="1768476"/>
                  <a:ext cx="84138" cy="98425"/>
                </a:xfrm>
                <a:custGeom>
                  <a:avLst/>
                  <a:gdLst>
                    <a:gd name="T0" fmla="*/ 3 w 133"/>
                    <a:gd name="T1" fmla="*/ 0 h 157"/>
                    <a:gd name="T2" fmla="*/ 29 w 133"/>
                    <a:gd name="T3" fmla="*/ 26 h 157"/>
                    <a:gd name="T4" fmla="*/ 41 w 133"/>
                    <a:gd name="T5" fmla="*/ 40 h 157"/>
                    <a:gd name="T6" fmla="*/ 72 w 133"/>
                    <a:gd name="T7" fmla="*/ 61 h 157"/>
                    <a:gd name="T8" fmla="*/ 127 w 133"/>
                    <a:gd name="T9" fmla="*/ 106 h 157"/>
                    <a:gd name="T10" fmla="*/ 130 w 133"/>
                    <a:gd name="T11" fmla="*/ 148 h 157"/>
                    <a:gd name="T12" fmla="*/ 119 w 133"/>
                    <a:gd name="T13" fmla="*/ 155 h 157"/>
                    <a:gd name="T14" fmla="*/ 4 w 133"/>
                    <a:gd name="T15" fmla="*/ 31 h 157"/>
                    <a:gd name="T16" fmla="*/ 0 w 133"/>
                    <a:gd name="T17" fmla="*/ 5 h 157"/>
                    <a:gd name="T18" fmla="*/ 0 w 133"/>
                    <a:gd name="T19" fmla="*/ 3 h 157"/>
                    <a:gd name="T20" fmla="*/ 3 w 133"/>
                    <a:gd name="T21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157">
                      <a:moveTo>
                        <a:pt x="3" y="0"/>
                      </a:moveTo>
                      <a:cubicBezTo>
                        <a:pt x="12" y="9"/>
                        <a:pt x="20" y="17"/>
                        <a:pt x="29" y="26"/>
                      </a:cubicBezTo>
                      <a:cubicBezTo>
                        <a:pt x="33" y="30"/>
                        <a:pt x="37" y="35"/>
                        <a:pt x="41" y="40"/>
                      </a:cubicBezTo>
                      <a:cubicBezTo>
                        <a:pt x="49" y="50"/>
                        <a:pt x="59" y="57"/>
                        <a:pt x="72" y="61"/>
                      </a:cubicBezTo>
                      <a:cubicBezTo>
                        <a:pt x="96" y="69"/>
                        <a:pt x="117" y="82"/>
                        <a:pt x="127" y="106"/>
                      </a:cubicBezTo>
                      <a:cubicBezTo>
                        <a:pt x="133" y="120"/>
                        <a:pt x="133" y="134"/>
                        <a:pt x="130" y="148"/>
                      </a:cubicBezTo>
                      <a:cubicBezTo>
                        <a:pt x="129" y="155"/>
                        <a:pt x="126" y="157"/>
                        <a:pt x="119" y="155"/>
                      </a:cubicBezTo>
                      <a:cubicBezTo>
                        <a:pt x="57" y="136"/>
                        <a:pt x="18" y="95"/>
                        <a:pt x="4" y="31"/>
                      </a:cubicBezTo>
                      <a:cubicBezTo>
                        <a:pt x="2" y="23"/>
                        <a:pt x="1" y="14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7" name="Freeform 58">
                  <a:extLst>
                    <a:ext uri="{FF2B5EF4-FFF2-40B4-BE49-F238E27FC236}">
                      <a16:creationId xmlns:a16="http://schemas.microsoft.com/office/drawing/2014/main" id="{CE390B56-1F72-7A19-2347-C31BEF49A6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976313"/>
                  <a:ext cx="46038" cy="125413"/>
                </a:xfrm>
                <a:custGeom>
                  <a:avLst/>
                  <a:gdLst>
                    <a:gd name="T0" fmla="*/ 29 w 75"/>
                    <a:gd name="T1" fmla="*/ 0 h 199"/>
                    <a:gd name="T2" fmla="*/ 72 w 75"/>
                    <a:gd name="T3" fmla="*/ 98 h 199"/>
                    <a:gd name="T4" fmla="*/ 52 w 75"/>
                    <a:gd name="T5" fmla="*/ 191 h 199"/>
                    <a:gd name="T6" fmla="*/ 37 w 75"/>
                    <a:gd name="T7" fmla="*/ 194 h 199"/>
                    <a:gd name="T8" fmla="*/ 11 w 75"/>
                    <a:gd name="T9" fmla="*/ 111 h 199"/>
                    <a:gd name="T10" fmla="*/ 17 w 75"/>
                    <a:gd name="T11" fmla="*/ 96 h 199"/>
                    <a:gd name="T12" fmla="*/ 25 w 75"/>
                    <a:gd name="T13" fmla="*/ 37 h 199"/>
                    <a:gd name="T14" fmla="*/ 24 w 75"/>
                    <a:gd name="T15" fmla="*/ 1 h 199"/>
                    <a:gd name="T16" fmla="*/ 29 w 75"/>
                    <a:gd name="T17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199">
                      <a:moveTo>
                        <a:pt x="29" y="0"/>
                      </a:moveTo>
                      <a:cubicBezTo>
                        <a:pt x="53" y="28"/>
                        <a:pt x="69" y="60"/>
                        <a:pt x="72" y="98"/>
                      </a:cubicBezTo>
                      <a:cubicBezTo>
                        <a:pt x="75" y="131"/>
                        <a:pt x="68" y="162"/>
                        <a:pt x="52" y="191"/>
                      </a:cubicBezTo>
                      <a:cubicBezTo>
                        <a:pt x="47" y="199"/>
                        <a:pt x="43" y="198"/>
                        <a:pt x="37" y="194"/>
                      </a:cubicBezTo>
                      <a:cubicBezTo>
                        <a:pt x="10" y="177"/>
                        <a:pt x="0" y="146"/>
                        <a:pt x="11" y="111"/>
                      </a:cubicBezTo>
                      <a:cubicBezTo>
                        <a:pt x="12" y="106"/>
                        <a:pt x="14" y="100"/>
                        <a:pt x="17" y="96"/>
                      </a:cubicBezTo>
                      <a:cubicBezTo>
                        <a:pt x="30" y="78"/>
                        <a:pt x="26" y="57"/>
                        <a:pt x="25" y="37"/>
                      </a:cubicBezTo>
                      <a:cubicBezTo>
                        <a:pt x="24" y="25"/>
                        <a:pt x="24" y="13"/>
                        <a:pt x="24" y="1"/>
                      </a:cubicBezTo>
                      <a:cubicBezTo>
                        <a:pt x="26" y="0"/>
                        <a:pt x="27" y="0"/>
                        <a:pt x="2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8" name="Freeform 59">
                  <a:extLst>
                    <a:ext uri="{FF2B5EF4-FFF2-40B4-BE49-F238E27FC236}">
                      <a16:creationId xmlns:a16="http://schemas.microsoft.com/office/drawing/2014/main" id="{1FBB20F3-13F6-AFAB-4F3A-9F765A65C0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8738" y="1193801"/>
                  <a:ext cx="65088" cy="109538"/>
                </a:xfrm>
                <a:custGeom>
                  <a:avLst/>
                  <a:gdLst>
                    <a:gd name="T0" fmla="*/ 2 w 105"/>
                    <a:gd name="T1" fmla="*/ 0 h 175"/>
                    <a:gd name="T2" fmla="*/ 64 w 105"/>
                    <a:gd name="T3" fmla="*/ 44 h 175"/>
                    <a:gd name="T4" fmla="*/ 101 w 105"/>
                    <a:gd name="T5" fmla="*/ 165 h 175"/>
                    <a:gd name="T6" fmla="*/ 91 w 105"/>
                    <a:gd name="T7" fmla="*/ 173 h 175"/>
                    <a:gd name="T8" fmla="*/ 31 w 105"/>
                    <a:gd name="T9" fmla="*/ 107 h 175"/>
                    <a:gd name="T10" fmla="*/ 31 w 105"/>
                    <a:gd name="T11" fmla="*/ 80 h 175"/>
                    <a:gd name="T12" fmla="*/ 26 w 105"/>
                    <a:gd name="T13" fmla="*/ 59 h 175"/>
                    <a:gd name="T14" fmla="*/ 7 w 105"/>
                    <a:gd name="T15" fmla="*/ 23 h 175"/>
                    <a:gd name="T16" fmla="*/ 0 w 105"/>
                    <a:gd name="T17" fmla="*/ 1 h 175"/>
                    <a:gd name="T18" fmla="*/ 2 w 105"/>
                    <a:gd name="T19" fmla="*/ 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5" h="175">
                      <a:moveTo>
                        <a:pt x="2" y="0"/>
                      </a:moveTo>
                      <a:cubicBezTo>
                        <a:pt x="26" y="10"/>
                        <a:pt x="47" y="25"/>
                        <a:pt x="64" y="44"/>
                      </a:cubicBezTo>
                      <a:cubicBezTo>
                        <a:pt x="94" y="79"/>
                        <a:pt x="105" y="120"/>
                        <a:pt x="101" y="165"/>
                      </a:cubicBezTo>
                      <a:cubicBezTo>
                        <a:pt x="101" y="172"/>
                        <a:pt x="99" y="175"/>
                        <a:pt x="91" y="173"/>
                      </a:cubicBezTo>
                      <a:cubicBezTo>
                        <a:pt x="56" y="168"/>
                        <a:pt x="35" y="144"/>
                        <a:pt x="31" y="107"/>
                      </a:cubicBezTo>
                      <a:cubicBezTo>
                        <a:pt x="31" y="98"/>
                        <a:pt x="32" y="89"/>
                        <a:pt x="31" y="80"/>
                      </a:cubicBezTo>
                      <a:cubicBezTo>
                        <a:pt x="30" y="73"/>
                        <a:pt x="29" y="65"/>
                        <a:pt x="26" y="59"/>
                      </a:cubicBezTo>
                      <a:cubicBezTo>
                        <a:pt x="20" y="46"/>
                        <a:pt x="13" y="35"/>
                        <a:pt x="7" y="23"/>
                      </a:cubicBezTo>
                      <a:cubicBezTo>
                        <a:pt x="4" y="16"/>
                        <a:pt x="2" y="9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49" name="Freeform 60">
                  <a:extLst>
                    <a:ext uri="{FF2B5EF4-FFF2-40B4-BE49-F238E27FC236}">
                      <a16:creationId xmlns:a16="http://schemas.microsoft.com/office/drawing/2014/main" id="{06CB902F-BCC6-8D58-CA25-0E6F61A6CC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7788" y="1592263"/>
                  <a:ext cx="117475" cy="73025"/>
                </a:xfrm>
                <a:custGeom>
                  <a:avLst/>
                  <a:gdLst>
                    <a:gd name="T0" fmla="*/ 0 w 187"/>
                    <a:gd name="T1" fmla="*/ 23 h 117"/>
                    <a:gd name="T2" fmla="*/ 187 w 187"/>
                    <a:gd name="T3" fmla="*/ 96 h 117"/>
                    <a:gd name="T4" fmla="*/ 107 w 187"/>
                    <a:gd name="T5" fmla="*/ 99 h 117"/>
                    <a:gd name="T6" fmla="*/ 80 w 187"/>
                    <a:gd name="T7" fmla="*/ 72 h 117"/>
                    <a:gd name="T8" fmla="*/ 48 w 187"/>
                    <a:gd name="T9" fmla="*/ 48 h 117"/>
                    <a:gd name="T10" fmla="*/ 13 w 187"/>
                    <a:gd name="T11" fmla="*/ 32 h 117"/>
                    <a:gd name="T12" fmla="*/ 0 w 187"/>
                    <a:gd name="T13" fmla="*/ 2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17">
                      <a:moveTo>
                        <a:pt x="0" y="23"/>
                      </a:moveTo>
                      <a:cubicBezTo>
                        <a:pt x="77" y="0"/>
                        <a:pt x="154" y="34"/>
                        <a:pt x="187" y="96"/>
                      </a:cubicBezTo>
                      <a:cubicBezTo>
                        <a:pt x="167" y="115"/>
                        <a:pt x="131" y="117"/>
                        <a:pt x="107" y="99"/>
                      </a:cubicBezTo>
                      <a:cubicBezTo>
                        <a:pt x="97" y="91"/>
                        <a:pt x="87" y="82"/>
                        <a:pt x="80" y="72"/>
                      </a:cubicBezTo>
                      <a:cubicBezTo>
                        <a:pt x="71" y="60"/>
                        <a:pt x="60" y="54"/>
                        <a:pt x="48" y="48"/>
                      </a:cubicBezTo>
                      <a:cubicBezTo>
                        <a:pt x="36" y="43"/>
                        <a:pt x="24" y="38"/>
                        <a:pt x="13" y="32"/>
                      </a:cubicBezTo>
                      <a:cubicBezTo>
                        <a:pt x="9" y="30"/>
                        <a:pt x="5" y="27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0" name="Freeform 61">
                  <a:extLst>
                    <a:ext uri="{FF2B5EF4-FFF2-40B4-BE49-F238E27FC236}">
                      <a16:creationId xmlns:a16="http://schemas.microsoft.com/office/drawing/2014/main" id="{2B220126-5A03-215A-13F0-2318283FF1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9713" y="1628776"/>
                  <a:ext cx="71438" cy="114300"/>
                </a:xfrm>
                <a:custGeom>
                  <a:avLst/>
                  <a:gdLst>
                    <a:gd name="T0" fmla="*/ 103 w 116"/>
                    <a:gd name="T1" fmla="*/ 183 h 183"/>
                    <a:gd name="T2" fmla="*/ 17 w 116"/>
                    <a:gd name="T3" fmla="*/ 0 h 183"/>
                    <a:gd name="T4" fmla="*/ 31 w 116"/>
                    <a:gd name="T5" fmla="*/ 20 h 183"/>
                    <a:gd name="T6" fmla="*/ 40 w 116"/>
                    <a:gd name="T7" fmla="*/ 36 h 183"/>
                    <a:gd name="T8" fmla="*/ 78 w 116"/>
                    <a:gd name="T9" fmla="*/ 82 h 183"/>
                    <a:gd name="T10" fmla="*/ 115 w 116"/>
                    <a:gd name="T11" fmla="*/ 139 h 183"/>
                    <a:gd name="T12" fmla="*/ 103 w 116"/>
                    <a:gd name="T1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" h="183">
                      <a:moveTo>
                        <a:pt x="103" y="183"/>
                      </a:moveTo>
                      <a:cubicBezTo>
                        <a:pt x="37" y="153"/>
                        <a:pt x="0" y="81"/>
                        <a:pt x="17" y="0"/>
                      </a:cubicBezTo>
                      <a:cubicBezTo>
                        <a:pt x="23" y="8"/>
                        <a:pt x="27" y="13"/>
                        <a:pt x="31" y="20"/>
                      </a:cubicBezTo>
                      <a:cubicBezTo>
                        <a:pt x="35" y="25"/>
                        <a:pt x="37" y="30"/>
                        <a:pt x="40" y="36"/>
                      </a:cubicBezTo>
                      <a:cubicBezTo>
                        <a:pt x="48" y="55"/>
                        <a:pt x="59" y="70"/>
                        <a:pt x="78" y="82"/>
                      </a:cubicBezTo>
                      <a:cubicBezTo>
                        <a:pt x="98" y="94"/>
                        <a:pt x="113" y="114"/>
                        <a:pt x="115" y="139"/>
                      </a:cubicBezTo>
                      <a:cubicBezTo>
                        <a:pt x="116" y="155"/>
                        <a:pt x="111" y="169"/>
                        <a:pt x="103" y="1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1" name="Freeform 62">
                  <a:extLst>
                    <a:ext uri="{FF2B5EF4-FFF2-40B4-BE49-F238E27FC236}">
                      <a16:creationId xmlns:a16="http://schemas.microsoft.com/office/drawing/2014/main" id="{406E5073-5AA0-6646-6DA9-20061E0F41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2075" y="1087438"/>
                  <a:ext cx="58738" cy="117475"/>
                </a:xfrm>
                <a:custGeom>
                  <a:avLst/>
                  <a:gdLst>
                    <a:gd name="T0" fmla="*/ 3 w 92"/>
                    <a:gd name="T1" fmla="*/ 0 h 185"/>
                    <a:gd name="T2" fmla="*/ 47 w 92"/>
                    <a:gd name="T3" fmla="*/ 37 h 185"/>
                    <a:gd name="T4" fmla="*/ 81 w 92"/>
                    <a:gd name="T5" fmla="*/ 177 h 185"/>
                    <a:gd name="T6" fmla="*/ 70 w 92"/>
                    <a:gd name="T7" fmla="*/ 183 h 185"/>
                    <a:gd name="T8" fmla="*/ 20 w 92"/>
                    <a:gd name="T9" fmla="*/ 121 h 185"/>
                    <a:gd name="T10" fmla="*/ 22 w 92"/>
                    <a:gd name="T11" fmla="*/ 83 h 185"/>
                    <a:gd name="T12" fmla="*/ 20 w 92"/>
                    <a:gd name="T13" fmla="*/ 64 h 185"/>
                    <a:gd name="T14" fmla="*/ 4 w 92"/>
                    <a:gd name="T15" fmla="*/ 21 h 185"/>
                    <a:gd name="T16" fmla="*/ 0 w 92"/>
                    <a:gd name="T17" fmla="*/ 2 h 185"/>
                    <a:gd name="T18" fmla="*/ 3 w 92"/>
                    <a:gd name="T19" fmla="*/ 0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" h="185">
                      <a:moveTo>
                        <a:pt x="3" y="0"/>
                      </a:moveTo>
                      <a:cubicBezTo>
                        <a:pt x="20" y="10"/>
                        <a:pt x="34" y="22"/>
                        <a:pt x="47" y="37"/>
                      </a:cubicBezTo>
                      <a:cubicBezTo>
                        <a:pt x="81" y="78"/>
                        <a:pt x="92" y="125"/>
                        <a:pt x="81" y="177"/>
                      </a:cubicBezTo>
                      <a:cubicBezTo>
                        <a:pt x="80" y="184"/>
                        <a:pt x="77" y="185"/>
                        <a:pt x="70" y="183"/>
                      </a:cubicBezTo>
                      <a:cubicBezTo>
                        <a:pt x="40" y="176"/>
                        <a:pt x="21" y="152"/>
                        <a:pt x="20" y="121"/>
                      </a:cubicBezTo>
                      <a:cubicBezTo>
                        <a:pt x="19" y="108"/>
                        <a:pt x="22" y="95"/>
                        <a:pt x="22" y="83"/>
                      </a:cubicBezTo>
                      <a:cubicBezTo>
                        <a:pt x="22" y="76"/>
                        <a:pt x="22" y="70"/>
                        <a:pt x="20" y="64"/>
                      </a:cubicBezTo>
                      <a:cubicBezTo>
                        <a:pt x="15" y="49"/>
                        <a:pt x="9" y="36"/>
                        <a:pt x="4" y="21"/>
                      </a:cubicBezTo>
                      <a:cubicBezTo>
                        <a:pt x="2" y="15"/>
                        <a:pt x="2" y="8"/>
                        <a:pt x="0" y="2"/>
                      </a:cubicBezTo>
                      <a:cubicBezTo>
                        <a:pt x="1" y="1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2" name="Freeform 63">
                  <a:extLst>
                    <a:ext uri="{FF2B5EF4-FFF2-40B4-BE49-F238E27FC236}">
                      <a16:creationId xmlns:a16="http://schemas.microsoft.com/office/drawing/2014/main" id="{38B471C0-58FC-9590-E778-D6148C5307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7963" y="1044576"/>
                  <a:ext cx="109538" cy="69850"/>
                </a:xfrm>
                <a:custGeom>
                  <a:avLst/>
                  <a:gdLst>
                    <a:gd name="T0" fmla="*/ 49 w 174"/>
                    <a:gd name="T1" fmla="*/ 110 h 111"/>
                    <a:gd name="T2" fmla="*/ 7 w 174"/>
                    <a:gd name="T3" fmla="*/ 104 h 111"/>
                    <a:gd name="T4" fmla="*/ 3 w 174"/>
                    <a:gd name="T5" fmla="*/ 94 h 111"/>
                    <a:gd name="T6" fmla="*/ 148 w 174"/>
                    <a:gd name="T7" fmla="*/ 0 h 111"/>
                    <a:gd name="T8" fmla="*/ 173 w 174"/>
                    <a:gd name="T9" fmla="*/ 0 h 111"/>
                    <a:gd name="T10" fmla="*/ 174 w 174"/>
                    <a:gd name="T11" fmla="*/ 3 h 111"/>
                    <a:gd name="T12" fmla="*/ 159 w 174"/>
                    <a:gd name="T13" fmla="*/ 16 h 111"/>
                    <a:gd name="T14" fmla="*/ 122 w 174"/>
                    <a:gd name="T15" fmla="*/ 40 h 111"/>
                    <a:gd name="T16" fmla="*/ 106 w 174"/>
                    <a:gd name="T17" fmla="*/ 57 h 111"/>
                    <a:gd name="T18" fmla="*/ 48 w 174"/>
                    <a:gd name="T19" fmla="*/ 111 h 111"/>
                    <a:gd name="T20" fmla="*/ 49 w 174"/>
                    <a:gd name="T21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4" h="111">
                      <a:moveTo>
                        <a:pt x="49" y="110"/>
                      </a:moveTo>
                      <a:cubicBezTo>
                        <a:pt x="35" y="108"/>
                        <a:pt x="21" y="107"/>
                        <a:pt x="7" y="104"/>
                      </a:cubicBezTo>
                      <a:cubicBezTo>
                        <a:pt x="1" y="103"/>
                        <a:pt x="0" y="100"/>
                        <a:pt x="3" y="94"/>
                      </a:cubicBezTo>
                      <a:cubicBezTo>
                        <a:pt x="33" y="34"/>
                        <a:pt x="81" y="1"/>
                        <a:pt x="148" y="0"/>
                      </a:cubicBezTo>
                      <a:cubicBezTo>
                        <a:pt x="157" y="0"/>
                        <a:pt x="165" y="0"/>
                        <a:pt x="173" y="0"/>
                      </a:cubicBezTo>
                      <a:cubicBezTo>
                        <a:pt x="173" y="1"/>
                        <a:pt x="174" y="2"/>
                        <a:pt x="174" y="3"/>
                      </a:cubicBezTo>
                      <a:cubicBezTo>
                        <a:pt x="169" y="7"/>
                        <a:pt x="165" y="12"/>
                        <a:pt x="159" y="16"/>
                      </a:cubicBezTo>
                      <a:cubicBezTo>
                        <a:pt x="147" y="24"/>
                        <a:pt x="134" y="31"/>
                        <a:pt x="122" y="40"/>
                      </a:cubicBezTo>
                      <a:cubicBezTo>
                        <a:pt x="116" y="44"/>
                        <a:pt x="110" y="51"/>
                        <a:pt x="106" y="57"/>
                      </a:cubicBezTo>
                      <a:cubicBezTo>
                        <a:pt x="93" y="82"/>
                        <a:pt x="76" y="102"/>
                        <a:pt x="48" y="111"/>
                      </a:cubicBezTo>
                      <a:cubicBezTo>
                        <a:pt x="48" y="111"/>
                        <a:pt x="49" y="110"/>
                        <a:pt x="49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3" name="Freeform 64">
                  <a:extLst>
                    <a:ext uri="{FF2B5EF4-FFF2-40B4-BE49-F238E27FC236}">
                      <a16:creationId xmlns:a16="http://schemas.microsoft.com/office/drawing/2014/main" id="{2CCF5AE8-367D-2336-0958-9844ACE63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8100" y="1306513"/>
                  <a:ext cx="82550" cy="98425"/>
                </a:xfrm>
                <a:custGeom>
                  <a:avLst/>
                  <a:gdLst>
                    <a:gd name="T0" fmla="*/ 3 w 130"/>
                    <a:gd name="T1" fmla="*/ 0 h 156"/>
                    <a:gd name="T2" fmla="*/ 74 w 130"/>
                    <a:gd name="T3" fmla="*/ 36 h 156"/>
                    <a:gd name="T4" fmla="*/ 128 w 130"/>
                    <a:gd name="T5" fmla="*/ 141 h 156"/>
                    <a:gd name="T6" fmla="*/ 115 w 130"/>
                    <a:gd name="T7" fmla="*/ 156 h 156"/>
                    <a:gd name="T8" fmla="*/ 53 w 130"/>
                    <a:gd name="T9" fmla="*/ 110 h 156"/>
                    <a:gd name="T10" fmla="*/ 45 w 130"/>
                    <a:gd name="T11" fmla="*/ 76 h 156"/>
                    <a:gd name="T12" fmla="*/ 33 w 130"/>
                    <a:gd name="T13" fmla="*/ 51 h 156"/>
                    <a:gd name="T14" fmla="*/ 9 w 130"/>
                    <a:gd name="T15" fmla="*/ 19 h 156"/>
                    <a:gd name="T16" fmla="*/ 0 w 130"/>
                    <a:gd name="T17" fmla="*/ 2 h 156"/>
                    <a:gd name="T18" fmla="*/ 3 w 130"/>
                    <a:gd name="T1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0" h="156">
                      <a:moveTo>
                        <a:pt x="3" y="0"/>
                      </a:moveTo>
                      <a:cubicBezTo>
                        <a:pt x="29" y="7"/>
                        <a:pt x="53" y="19"/>
                        <a:pt x="74" y="36"/>
                      </a:cubicBezTo>
                      <a:cubicBezTo>
                        <a:pt x="106" y="64"/>
                        <a:pt x="123" y="99"/>
                        <a:pt x="128" y="141"/>
                      </a:cubicBezTo>
                      <a:cubicBezTo>
                        <a:pt x="130" y="155"/>
                        <a:pt x="129" y="156"/>
                        <a:pt x="115" y="156"/>
                      </a:cubicBezTo>
                      <a:cubicBezTo>
                        <a:pt x="86" y="156"/>
                        <a:pt x="64" y="140"/>
                        <a:pt x="53" y="110"/>
                      </a:cubicBezTo>
                      <a:cubicBezTo>
                        <a:pt x="49" y="99"/>
                        <a:pt x="48" y="87"/>
                        <a:pt x="45" y="76"/>
                      </a:cubicBezTo>
                      <a:cubicBezTo>
                        <a:pt x="42" y="67"/>
                        <a:pt x="38" y="58"/>
                        <a:pt x="33" y="51"/>
                      </a:cubicBezTo>
                      <a:cubicBezTo>
                        <a:pt x="26" y="40"/>
                        <a:pt x="17" y="30"/>
                        <a:pt x="9" y="19"/>
                      </a:cubicBezTo>
                      <a:cubicBezTo>
                        <a:pt x="6" y="14"/>
                        <a:pt x="3" y="8"/>
                        <a:pt x="0" y="2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4" name="Freeform 65">
                  <a:extLst>
                    <a:ext uri="{FF2B5EF4-FFF2-40B4-BE49-F238E27FC236}">
                      <a16:creationId xmlns:a16="http://schemas.microsoft.com/office/drawing/2014/main" id="{9369E1BF-9FEB-73E8-E642-FD0597B943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3825" y="1287463"/>
                  <a:ext cx="69850" cy="112713"/>
                </a:xfrm>
                <a:custGeom>
                  <a:avLst/>
                  <a:gdLst>
                    <a:gd name="T0" fmla="*/ 112 w 112"/>
                    <a:gd name="T1" fmla="*/ 0 h 179"/>
                    <a:gd name="T2" fmla="*/ 107 w 112"/>
                    <a:gd name="T3" fmla="*/ 20 h 179"/>
                    <a:gd name="T4" fmla="*/ 91 w 112"/>
                    <a:gd name="T5" fmla="*/ 55 h 179"/>
                    <a:gd name="T6" fmla="*/ 86 w 112"/>
                    <a:gd name="T7" fmla="*/ 90 h 179"/>
                    <a:gd name="T8" fmla="*/ 70 w 112"/>
                    <a:gd name="T9" fmla="*/ 155 h 179"/>
                    <a:gd name="T10" fmla="*/ 24 w 112"/>
                    <a:gd name="T11" fmla="*/ 179 h 179"/>
                    <a:gd name="T12" fmla="*/ 112 w 112"/>
                    <a:gd name="T13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" h="179">
                      <a:moveTo>
                        <a:pt x="112" y="0"/>
                      </a:moveTo>
                      <a:cubicBezTo>
                        <a:pt x="110" y="8"/>
                        <a:pt x="109" y="14"/>
                        <a:pt x="107" y="20"/>
                      </a:cubicBezTo>
                      <a:cubicBezTo>
                        <a:pt x="102" y="32"/>
                        <a:pt x="97" y="44"/>
                        <a:pt x="91" y="55"/>
                      </a:cubicBezTo>
                      <a:cubicBezTo>
                        <a:pt x="85" y="66"/>
                        <a:pt x="85" y="78"/>
                        <a:pt x="86" y="90"/>
                      </a:cubicBezTo>
                      <a:cubicBezTo>
                        <a:pt x="89" y="113"/>
                        <a:pt x="86" y="136"/>
                        <a:pt x="70" y="155"/>
                      </a:cubicBezTo>
                      <a:cubicBezTo>
                        <a:pt x="58" y="171"/>
                        <a:pt x="42" y="177"/>
                        <a:pt x="24" y="179"/>
                      </a:cubicBezTo>
                      <a:cubicBezTo>
                        <a:pt x="0" y="120"/>
                        <a:pt x="52" y="14"/>
                        <a:pt x="1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55" name="Freeform 66">
                  <a:extLst>
                    <a:ext uri="{FF2B5EF4-FFF2-40B4-BE49-F238E27FC236}">
                      <a16:creationId xmlns:a16="http://schemas.microsoft.com/office/drawing/2014/main" id="{42AC881B-E11D-D67E-683F-3FFDBD9C5C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888" y="881063"/>
                  <a:ext cx="66675" cy="122238"/>
                </a:xfrm>
                <a:custGeom>
                  <a:avLst/>
                  <a:gdLst>
                    <a:gd name="T0" fmla="*/ 28 w 107"/>
                    <a:gd name="T1" fmla="*/ 194 h 194"/>
                    <a:gd name="T2" fmla="*/ 16 w 107"/>
                    <a:gd name="T3" fmla="*/ 113 h 194"/>
                    <a:gd name="T4" fmla="*/ 39 w 107"/>
                    <a:gd name="T5" fmla="*/ 83 h 194"/>
                    <a:gd name="T6" fmla="*/ 57 w 107"/>
                    <a:gd name="T7" fmla="*/ 51 h 194"/>
                    <a:gd name="T8" fmla="*/ 69 w 107"/>
                    <a:gd name="T9" fmla="*/ 12 h 194"/>
                    <a:gd name="T10" fmla="*/ 76 w 107"/>
                    <a:gd name="T11" fmla="*/ 0 h 194"/>
                    <a:gd name="T12" fmla="*/ 28 w 107"/>
                    <a:gd name="T13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94">
                      <a:moveTo>
                        <a:pt x="28" y="194"/>
                      </a:moveTo>
                      <a:cubicBezTo>
                        <a:pt x="5" y="171"/>
                        <a:pt x="0" y="140"/>
                        <a:pt x="16" y="113"/>
                      </a:cubicBezTo>
                      <a:cubicBezTo>
                        <a:pt x="22" y="102"/>
                        <a:pt x="30" y="92"/>
                        <a:pt x="39" y="83"/>
                      </a:cubicBezTo>
                      <a:cubicBezTo>
                        <a:pt x="48" y="74"/>
                        <a:pt x="54" y="64"/>
                        <a:pt x="57" y="51"/>
                      </a:cubicBezTo>
                      <a:cubicBezTo>
                        <a:pt x="61" y="38"/>
                        <a:pt x="65" y="25"/>
                        <a:pt x="69" y="12"/>
                      </a:cubicBezTo>
                      <a:cubicBezTo>
                        <a:pt x="71" y="8"/>
                        <a:pt x="74" y="4"/>
                        <a:pt x="76" y="0"/>
                      </a:cubicBezTo>
                      <a:cubicBezTo>
                        <a:pt x="107" y="63"/>
                        <a:pt x="91" y="150"/>
                        <a:pt x="28" y="1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  <p:grpSp>
            <p:nvGrpSpPr>
              <p:cNvPr id="117" name="组合 116">
                <a:extLst>
                  <a:ext uri="{FF2B5EF4-FFF2-40B4-BE49-F238E27FC236}">
                    <a16:creationId xmlns:a16="http://schemas.microsoft.com/office/drawing/2014/main" id="{B5AAB15F-962B-474A-24A7-2747F0E50150}"/>
                  </a:ext>
                </a:extLst>
              </p:cNvPr>
              <p:cNvGrpSpPr/>
              <p:nvPr/>
            </p:nvGrpSpPr>
            <p:grpSpPr>
              <a:xfrm flipH="1">
                <a:off x="6797363" y="4588998"/>
                <a:ext cx="435234" cy="813914"/>
                <a:chOff x="6384925" y="868363"/>
                <a:chExt cx="561975" cy="1050925"/>
              </a:xfrm>
              <a:gradFill flip="none" rotWithShape="1">
                <a:gsLst>
                  <a:gs pos="0">
                    <a:schemeClr val="accent1"/>
                  </a:gs>
                  <a:gs pos="95000">
                    <a:schemeClr val="accent1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p:grpSpPr>
            <p:sp>
              <p:nvSpPr>
                <p:cNvPr id="118" name="Freeform 48">
                  <a:extLst>
                    <a:ext uri="{FF2B5EF4-FFF2-40B4-BE49-F238E27FC236}">
                      <a16:creationId xmlns:a16="http://schemas.microsoft.com/office/drawing/2014/main" id="{85912523-B1D2-A1C0-3971-0E0752AFB5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0650" y="868363"/>
                  <a:ext cx="476250" cy="1031875"/>
                </a:xfrm>
                <a:custGeom>
                  <a:avLst/>
                  <a:gdLst>
                    <a:gd name="T0" fmla="*/ 247 w 761"/>
                    <a:gd name="T1" fmla="*/ 232 h 1644"/>
                    <a:gd name="T2" fmla="*/ 188 w 761"/>
                    <a:gd name="T3" fmla="*/ 304 h 1644"/>
                    <a:gd name="T4" fmla="*/ 86 w 761"/>
                    <a:gd name="T5" fmla="*/ 452 h 1644"/>
                    <a:gd name="T6" fmla="*/ 19 w 761"/>
                    <a:gd name="T7" fmla="*/ 660 h 1644"/>
                    <a:gd name="T8" fmla="*/ 12 w 761"/>
                    <a:gd name="T9" fmla="*/ 784 h 1644"/>
                    <a:gd name="T10" fmla="*/ 108 w 761"/>
                    <a:gd name="T11" fmla="*/ 1185 h 1644"/>
                    <a:gd name="T12" fmla="*/ 223 w 761"/>
                    <a:gd name="T13" fmla="*/ 1345 h 1644"/>
                    <a:gd name="T14" fmla="*/ 446 w 761"/>
                    <a:gd name="T15" fmla="*/ 1510 h 1644"/>
                    <a:gd name="T16" fmla="*/ 713 w 761"/>
                    <a:gd name="T17" fmla="*/ 1604 h 1644"/>
                    <a:gd name="T18" fmla="*/ 727 w 761"/>
                    <a:gd name="T19" fmla="*/ 1601 h 1644"/>
                    <a:gd name="T20" fmla="*/ 737 w 761"/>
                    <a:gd name="T21" fmla="*/ 1600 h 1644"/>
                    <a:gd name="T22" fmla="*/ 760 w 761"/>
                    <a:gd name="T23" fmla="*/ 1633 h 1644"/>
                    <a:gd name="T24" fmla="*/ 749 w 761"/>
                    <a:gd name="T25" fmla="*/ 1642 h 1644"/>
                    <a:gd name="T26" fmla="*/ 747 w 761"/>
                    <a:gd name="T27" fmla="*/ 1641 h 1644"/>
                    <a:gd name="T28" fmla="*/ 687 w 761"/>
                    <a:gd name="T29" fmla="*/ 1621 h 1644"/>
                    <a:gd name="T30" fmla="*/ 490 w 761"/>
                    <a:gd name="T31" fmla="*/ 1554 h 1644"/>
                    <a:gd name="T32" fmla="*/ 483 w 761"/>
                    <a:gd name="T33" fmla="*/ 1551 h 1644"/>
                    <a:gd name="T34" fmla="*/ 471 w 761"/>
                    <a:gd name="T35" fmla="*/ 1574 h 1644"/>
                    <a:gd name="T36" fmla="*/ 406 w 761"/>
                    <a:gd name="T37" fmla="*/ 1602 h 1644"/>
                    <a:gd name="T38" fmla="*/ 382 w 761"/>
                    <a:gd name="T39" fmla="*/ 1597 h 1644"/>
                    <a:gd name="T40" fmla="*/ 335 w 761"/>
                    <a:gd name="T41" fmla="*/ 1598 h 1644"/>
                    <a:gd name="T42" fmla="*/ 302 w 761"/>
                    <a:gd name="T43" fmla="*/ 1605 h 1644"/>
                    <a:gd name="T44" fmla="*/ 289 w 761"/>
                    <a:gd name="T45" fmla="*/ 1603 h 1644"/>
                    <a:gd name="T46" fmla="*/ 467 w 761"/>
                    <a:gd name="T47" fmla="*/ 1544 h 1644"/>
                    <a:gd name="T48" fmla="*/ 279 w 761"/>
                    <a:gd name="T49" fmla="*/ 1422 h 1644"/>
                    <a:gd name="T50" fmla="*/ 275 w 761"/>
                    <a:gd name="T51" fmla="*/ 1427 h 1644"/>
                    <a:gd name="T52" fmla="*/ 196 w 761"/>
                    <a:gd name="T53" fmla="*/ 1453 h 1644"/>
                    <a:gd name="T54" fmla="*/ 164 w 761"/>
                    <a:gd name="T55" fmla="*/ 1438 h 1644"/>
                    <a:gd name="T56" fmla="*/ 141 w 761"/>
                    <a:gd name="T57" fmla="*/ 1432 h 1644"/>
                    <a:gd name="T58" fmla="*/ 97 w 761"/>
                    <a:gd name="T59" fmla="*/ 1431 h 1644"/>
                    <a:gd name="T60" fmla="*/ 77 w 761"/>
                    <a:gd name="T61" fmla="*/ 1427 h 1644"/>
                    <a:gd name="T62" fmla="*/ 263 w 761"/>
                    <a:gd name="T63" fmla="*/ 1413 h 1644"/>
                    <a:gd name="T64" fmla="*/ 250 w 761"/>
                    <a:gd name="T65" fmla="*/ 1396 h 1644"/>
                    <a:gd name="T66" fmla="*/ 40 w 761"/>
                    <a:gd name="T67" fmla="*/ 1053 h 1644"/>
                    <a:gd name="T68" fmla="*/ 4 w 761"/>
                    <a:gd name="T69" fmla="*/ 840 h 1644"/>
                    <a:gd name="T70" fmla="*/ 22 w 761"/>
                    <a:gd name="T71" fmla="*/ 597 h 1644"/>
                    <a:gd name="T72" fmla="*/ 122 w 761"/>
                    <a:gd name="T73" fmla="*/ 385 h 1644"/>
                    <a:gd name="T74" fmla="*/ 297 w 761"/>
                    <a:gd name="T75" fmla="*/ 175 h 1644"/>
                    <a:gd name="T76" fmla="*/ 325 w 761"/>
                    <a:gd name="T77" fmla="*/ 149 h 1644"/>
                    <a:gd name="T78" fmla="*/ 331 w 761"/>
                    <a:gd name="T79" fmla="*/ 135 h 1644"/>
                    <a:gd name="T80" fmla="*/ 332 w 761"/>
                    <a:gd name="T81" fmla="*/ 76 h 1644"/>
                    <a:gd name="T82" fmla="*/ 367 w 761"/>
                    <a:gd name="T83" fmla="*/ 25 h 1644"/>
                    <a:gd name="T84" fmla="*/ 417 w 761"/>
                    <a:gd name="T85" fmla="*/ 3 h 1644"/>
                    <a:gd name="T86" fmla="*/ 429 w 761"/>
                    <a:gd name="T87" fmla="*/ 10 h 1644"/>
                    <a:gd name="T88" fmla="*/ 426 w 761"/>
                    <a:gd name="T89" fmla="*/ 74 h 1644"/>
                    <a:gd name="T90" fmla="*/ 368 w 761"/>
                    <a:gd name="T91" fmla="*/ 134 h 1644"/>
                    <a:gd name="T92" fmla="*/ 360 w 761"/>
                    <a:gd name="T93" fmla="*/ 137 h 1644"/>
                    <a:gd name="T94" fmla="*/ 312 w 761"/>
                    <a:gd name="T95" fmla="*/ 165 h 1644"/>
                    <a:gd name="T96" fmla="*/ 247 w 761"/>
                    <a:gd name="T97" fmla="*/ 232 h 1644"/>
                    <a:gd name="T98" fmla="*/ 247 w 761"/>
                    <a:gd name="T99" fmla="*/ 232 h 16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61" h="1644">
                      <a:moveTo>
                        <a:pt x="247" y="232"/>
                      </a:moveTo>
                      <a:cubicBezTo>
                        <a:pt x="228" y="256"/>
                        <a:pt x="207" y="280"/>
                        <a:pt x="188" y="304"/>
                      </a:cubicBezTo>
                      <a:cubicBezTo>
                        <a:pt x="151" y="351"/>
                        <a:pt x="116" y="400"/>
                        <a:pt x="86" y="452"/>
                      </a:cubicBezTo>
                      <a:cubicBezTo>
                        <a:pt x="50" y="517"/>
                        <a:pt x="27" y="586"/>
                        <a:pt x="19" y="660"/>
                      </a:cubicBezTo>
                      <a:cubicBezTo>
                        <a:pt x="15" y="701"/>
                        <a:pt x="12" y="742"/>
                        <a:pt x="12" y="784"/>
                      </a:cubicBezTo>
                      <a:cubicBezTo>
                        <a:pt x="14" y="924"/>
                        <a:pt x="42" y="1059"/>
                        <a:pt x="108" y="1185"/>
                      </a:cubicBezTo>
                      <a:cubicBezTo>
                        <a:pt x="139" y="1244"/>
                        <a:pt x="177" y="1297"/>
                        <a:pt x="223" y="1345"/>
                      </a:cubicBezTo>
                      <a:cubicBezTo>
                        <a:pt x="287" y="1414"/>
                        <a:pt x="362" y="1468"/>
                        <a:pt x="446" y="1510"/>
                      </a:cubicBezTo>
                      <a:cubicBezTo>
                        <a:pt x="530" y="1554"/>
                        <a:pt x="619" y="1586"/>
                        <a:pt x="713" y="1604"/>
                      </a:cubicBezTo>
                      <a:cubicBezTo>
                        <a:pt x="718" y="1605"/>
                        <a:pt x="723" y="1607"/>
                        <a:pt x="727" y="1601"/>
                      </a:cubicBezTo>
                      <a:cubicBezTo>
                        <a:pt x="728" y="1599"/>
                        <a:pt x="734" y="1598"/>
                        <a:pt x="737" y="1600"/>
                      </a:cubicBezTo>
                      <a:cubicBezTo>
                        <a:pt x="750" y="1607"/>
                        <a:pt x="758" y="1619"/>
                        <a:pt x="760" y="1633"/>
                      </a:cubicBezTo>
                      <a:cubicBezTo>
                        <a:pt x="761" y="1641"/>
                        <a:pt x="756" y="1644"/>
                        <a:pt x="749" y="1642"/>
                      </a:cubicBezTo>
                      <a:cubicBezTo>
                        <a:pt x="748" y="1641"/>
                        <a:pt x="747" y="1641"/>
                        <a:pt x="747" y="1641"/>
                      </a:cubicBezTo>
                      <a:cubicBezTo>
                        <a:pt x="731" y="1624"/>
                        <a:pt x="708" y="1626"/>
                        <a:pt x="687" y="1621"/>
                      </a:cubicBezTo>
                      <a:cubicBezTo>
                        <a:pt x="619" y="1605"/>
                        <a:pt x="554" y="1583"/>
                        <a:pt x="490" y="1554"/>
                      </a:cubicBezTo>
                      <a:cubicBezTo>
                        <a:pt x="488" y="1553"/>
                        <a:pt x="486" y="1552"/>
                        <a:pt x="483" y="1551"/>
                      </a:cubicBezTo>
                      <a:cubicBezTo>
                        <a:pt x="479" y="1559"/>
                        <a:pt x="476" y="1567"/>
                        <a:pt x="471" y="1574"/>
                      </a:cubicBezTo>
                      <a:cubicBezTo>
                        <a:pt x="456" y="1597"/>
                        <a:pt x="432" y="1604"/>
                        <a:pt x="406" y="1602"/>
                      </a:cubicBezTo>
                      <a:cubicBezTo>
                        <a:pt x="398" y="1601"/>
                        <a:pt x="390" y="1600"/>
                        <a:pt x="382" y="1597"/>
                      </a:cubicBezTo>
                      <a:cubicBezTo>
                        <a:pt x="366" y="1590"/>
                        <a:pt x="351" y="1594"/>
                        <a:pt x="335" y="1598"/>
                      </a:cubicBezTo>
                      <a:cubicBezTo>
                        <a:pt x="324" y="1600"/>
                        <a:pt x="313" y="1603"/>
                        <a:pt x="302" y="1605"/>
                      </a:cubicBezTo>
                      <a:cubicBezTo>
                        <a:pt x="297" y="1605"/>
                        <a:pt x="293" y="1605"/>
                        <a:pt x="289" y="1603"/>
                      </a:cubicBezTo>
                      <a:cubicBezTo>
                        <a:pt x="336" y="1546"/>
                        <a:pt x="395" y="1526"/>
                        <a:pt x="467" y="1544"/>
                      </a:cubicBezTo>
                      <a:cubicBezTo>
                        <a:pt x="400" y="1511"/>
                        <a:pt x="337" y="1471"/>
                        <a:pt x="279" y="1422"/>
                      </a:cubicBezTo>
                      <a:cubicBezTo>
                        <a:pt x="278" y="1424"/>
                        <a:pt x="276" y="1425"/>
                        <a:pt x="275" y="1427"/>
                      </a:cubicBezTo>
                      <a:cubicBezTo>
                        <a:pt x="255" y="1455"/>
                        <a:pt x="229" y="1464"/>
                        <a:pt x="196" y="1453"/>
                      </a:cubicBezTo>
                      <a:cubicBezTo>
                        <a:pt x="185" y="1449"/>
                        <a:pt x="175" y="1443"/>
                        <a:pt x="164" y="1438"/>
                      </a:cubicBezTo>
                      <a:cubicBezTo>
                        <a:pt x="156" y="1435"/>
                        <a:pt x="149" y="1433"/>
                        <a:pt x="141" y="1432"/>
                      </a:cubicBezTo>
                      <a:cubicBezTo>
                        <a:pt x="126" y="1431"/>
                        <a:pt x="111" y="1431"/>
                        <a:pt x="97" y="1431"/>
                      </a:cubicBezTo>
                      <a:cubicBezTo>
                        <a:pt x="91" y="1430"/>
                        <a:pt x="85" y="1428"/>
                        <a:pt x="77" y="1427"/>
                      </a:cubicBezTo>
                      <a:cubicBezTo>
                        <a:pt x="114" y="1394"/>
                        <a:pt x="189" y="1368"/>
                        <a:pt x="263" y="1413"/>
                      </a:cubicBezTo>
                      <a:cubicBezTo>
                        <a:pt x="259" y="1407"/>
                        <a:pt x="255" y="1401"/>
                        <a:pt x="250" y="1396"/>
                      </a:cubicBezTo>
                      <a:cubicBezTo>
                        <a:pt x="148" y="1301"/>
                        <a:pt x="80" y="1186"/>
                        <a:pt x="40" y="1053"/>
                      </a:cubicBezTo>
                      <a:cubicBezTo>
                        <a:pt x="20" y="983"/>
                        <a:pt x="8" y="912"/>
                        <a:pt x="4" y="840"/>
                      </a:cubicBezTo>
                      <a:cubicBezTo>
                        <a:pt x="0" y="758"/>
                        <a:pt x="3" y="677"/>
                        <a:pt x="22" y="597"/>
                      </a:cubicBezTo>
                      <a:cubicBezTo>
                        <a:pt x="39" y="519"/>
                        <a:pt x="76" y="450"/>
                        <a:pt x="122" y="385"/>
                      </a:cubicBezTo>
                      <a:cubicBezTo>
                        <a:pt x="174" y="310"/>
                        <a:pt x="231" y="239"/>
                        <a:pt x="297" y="175"/>
                      </a:cubicBezTo>
                      <a:cubicBezTo>
                        <a:pt x="306" y="166"/>
                        <a:pt x="316" y="157"/>
                        <a:pt x="325" y="149"/>
                      </a:cubicBezTo>
                      <a:cubicBezTo>
                        <a:pt x="330" y="145"/>
                        <a:pt x="332" y="142"/>
                        <a:pt x="331" y="135"/>
                      </a:cubicBezTo>
                      <a:cubicBezTo>
                        <a:pt x="327" y="116"/>
                        <a:pt x="327" y="96"/>
                        <a:pt x="332" y="76"/>
                      </a:cubicBezTo>
                      <a:cubicBezTo>
                        <a:pt x="337" y="54"/>
                        <a:pt x="348" y="36"/>
                        <a:pt x="367" y="25"/>
                      </a:cubicBezTo>
                      <a:cubicBezTo>
                        <a:pt x="382" y="16"/>
                        <a:pt x="400" y="10"/>
                        <a:pt x="417" y="3"/>
                      </a:cubicBezTo>
                      <a:cubicBezTo>
                        <a:pt x="423" y="0"/>
                        <a:pt x="427" y="2"/>
                        <a:pt x="429" y="10"/>
                      </a:cubicBezTo>
                      <a:cubicBezTo>
                        <a:pt x="432" y="32"/>
                        <a:pt x="432" y="53"/>
                        <a:pt x="426" y="74"/>
                      </a:cubicBezTo>
                      <a:cubicBezTo>
                        <a:pt x="417" y="104"/>
                        <a:pt x="395" y="122"/>
                        <a:pt x="368" y="134"/>
                      </a:cubicBezTo>
                      <a:cubicBezTo>
                        <a:pt x="365" y="135"/>
                        <a:pt x="363" y="136"/>
                        <a:pt x="360" y="137"/>
                      </a:cubicBezTo>
                      <a:cubicBezTo>
                        <a:pt x="341" y="140"/>
                        <a:pt x="325" y="151"/>
                        <a:pt x="312" y="165"/>
                      </a:cubicBezTo>
                      <a:cubicBezTo>
                        <a:pt x="290" y="187"/>
                        <a:pt x="269" y="210"/>
                        <a:pt x="247" y="232"/>
                      </a:cubicBezTo>
                      <a:cubicBezTo>
                        <a:pt x="247" y="232"/>
                        <a:pt x="247" y="232"/>
                        <a:pt x="247" y="2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9" name="Freeform 49">
                  <a:extLst>
                    <a:ext uri="{FF2B5EF4-FFF2-40B4-BE49-F238E27FC236}">
                      <a16:creationId xmlns:a16="http://schemas.microsoft.com/office/drawing/2014/main" id="{1FBEFF89-F882-D2E1-A414-0520FD8F15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96075" y="1724026"/>
                  <a:ext cx="84138" cy="98425"/>
                </a:xfrm>
                <a:custGeom>
                  <a:avLst/>
                  <a:gdLst>
                    <a:gd name="T0" fmla="*/ 4 w 135"/>
                    <a:gd name="T1" fmla="*/ 0 h 157"/>
                    <a:gd name="T2" fmla="*/ 30 w 135"/>
                    <a:gd name="T3" fmla="*/ 26 h 157"/>
                    <a:gd name="T4" fmla="*/ 43 w 135"/>
                    <a:gd name="T5" fmla="*/ 42 h 157"/>
                    <a:gd name="T6" fmla="*/ 70 w 135"/>
                    <a:gd name="T7" fmla="*/ 60 h 157"/>
                    <a:gd name="T8" fmla="*/ 124 w 135"/>
                    <a:gd name="T9" fmla="*/ 98 h 157"/>
                    <a:gd name="T10" fmla="*/ 130 w 135"/>
                    <a:gd name="T11" fmla="*/ 150 h 157"/>
                    <a:gd name="T12" fmla="*/ 120 w 135"/>
                    <a:gd name="T13" fmla="*/ 155 h 157"/>
                    <a:gd name="T14" fmla="*/ 8 w 135"/>
                    <a:gd name="T15" fmla="*/ 45 h 157"/>
                    <a:gd name="T16" fmla="*/ 0 w 135"/>
                    <a:gd name="T17" fmla="*/ 3 h 157"/>
                    <a:gd name="T18" fmla="*/ 4 w 135"/>
                    <a:gd name="T19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5" h="157">
                      <a:moveTo>
                        <a:pt x="4" y="0"/>
                      </a:moveTo>
                      <a:cubicBezTo>
                        <a:pt x="13" y="9"/>
                        <a:pt x="21" y="17"/>
                        <a:pt x="30" y="26"/>
                      </a:cubicBezTo>
                      <a:cubicBezTo>
                        <a:pt x="34" y="31"/>
                        <a:pt x="39" y="36"/>
                        <a:pt x="43" y="42"/>
                      </a:cubicBezTo>
                      <a:cubicBezTo>
                        <a:pt x="51" y="50"/>
                        <a:pt x="59" y="57"/>
                        <a:pt x="70" y="60"/>
                      </a:cubicBezTo>
                      <a:cubicBezTo>
                        <a:pt x="92" y="67"/>
                        <a:pt x="112" y="78"/>
                        <a:pt x="124" y="98"/>
                      </a:cubicBezTo>
                      <a:cubicBezTo>
                        <a:pt x="134" y="115"/>
                        <a:pt x="135" y="132"/>
                        <a:pt x="130" y="150"/>
                      </a:cubicBezTo>
                      <a:cubicBezTo>
                        <a:pt x="129" y="157"/>
                        <a:pt x="125" y="156"/>
                        <a:pt x="120" y="155"/>
                      </a:cubicBezTo>
                      <a:cubicBezTo>
                        <a:pt x="64" y="138"/>
                        <a:pt x="25" y="102"/>
                        <a:pt x="8" y="45"/>
                      </a:cubicBezTo>
                      <a:cubicBezTo>
                        <a:pt x="4" y="31"/>
                        <a:pt x="2" y="17"/>
                        <a:pt x="0" y="3"/>
                      </a:cubicBezTo>
                      <a:cubicBezTo>
                        <a:pt x="1" y="2"/>
                        <a:pt x="3" y="1"/>
                        <a:pt x="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0" name="Freeform 50">
                  <a:extLst>
                    <a:ext uri="{FF2B5EF4-FFF2-40B4-BE49-F238E27FC236}">
                      <a16:creationId xmlns:a16="http://schemas.microsoft.com/office/drawing/2014/main" id="{7D0D535B-1D19-0499-DD3B-3D1AC3EF9E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4925" y="1462088"/>
                  <a:ext cx="107950" cy="80963"/>
                </a:xfrm>
                <a:custGeom>
                  <a:avLst/>
                  <a:gdLst>
                    <a:gd name="T0" fmla="*/ 0 w 170"/>
                    <a:gd name="T1" fmla="*/ 8 h 129"/>
                    <a:gd name="T2" fmla="*/ 170 w 170"/>
                    <a:gd name="T3" fmla="*/ 114 h 129"/>
                    <a:gd name="T4" fmla="*/ 89 w 170"/>
                    <a:gd name="T5" fmla="*/ 100 h 129"/>
                    <a:gd name="T6" fmla="*/ 70 w 170"/>
                    <a:gd name="T7" fmla="*/ 71 h 129"/>
                    <a:gd name="T8" fmla="*/ 43 w 170"/>
                    <a:gd name="T9" fmla="*/ 42 h 129"/>
                    <a:gd name="T10" fmla="*/ 10 w 170"/>
                    <a:gd name="T11" fmla="*/ 19 h 129"/>
                    <a:gd name="T12" fmla="*/ 0 w 170"/>
                    <a:gd name="T13" fmla="*/ 8 h 1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70" h="129">
                      <a:moveTo>
                        <a:pt x="0" y="8"/>
                      </a:moveTo>
                      <a:cubicBezTo>
                        <a:pt x="77" y="0"/>
                        <a:pt x="150" y="44"/>
                        <a:pt x="170" y="114"/>
                      </a:cubicBezTo>
                      <a:cubicBezTo>
                        <a:pt x="145" y="129"/>
                        <a:pt x="110" y="124"/>
                        <a:pt x="89" y="100"/>
                      </a:cubicBezTo>
                      <a:cubicBezTo>
                        <a:pt x="81" y="91"/>
                        <a:pt x="74" y="81"/>
                        <a:pt x="70" y="71"/>
                      </a:cubicBezTo>
                      <a:cubicBezTo>
                        <a:pt x="64" y="58"/>
                        <a:pt x="54" y="50"/>
                        <a:pt x="43" y="42"/>
                      </a:cubicBezTo>
                      <a:cubicBezTo>
                        <a:pt x="32" y="35"/>
                        <a:pt x="21" y="27"/>
                        <a:pt x="10" y="19"/>
                      </a:cubicBezTo>
                      <a:cubicBezTo>
                        <a:pt x="7" y="17"/>
                        <a:pt x="4" y="13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1" name="Freeform 51">
                  <a:extLst>
                    <a:ext uri="{FF2B5EF4-FFF2-40B4-BE49-F238E27FC236}">
                      <a16:creationId xmlns:a16="http://schemas.microsoft.com/office/drawing/2014/main" id="{50AA05B1-C53E-3B11-B525-EA12E1B714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626225" y="976313"/>
                  <a:ext cx="123825" cy="55563"/>
                </a:xfrm>
                <a:custGeom>
                  <a:avLst/>
                  <a:gdLst>
                    <a:gd name="T0" fmla="*/ 0 w 198"/>
                    <a:gd name="T1" fmla="*/ 59 h 89"/>
                    <a:gd name="T2" fmla="*/ 0 w 198"/>
                    <a:gd name="T3" fmla="*/ 59 h 89"/>
                    <a:gd name="T4" fmla="*/ 38 w 198"/>
                    <a:gd name="T5" fmla="*/ 31 h 89"/>
                    <a:gd name="T6" fmla="*/ 198 w 198"/>
                    <a:gd name="T7" fmla="*/ 29 h 89"/>
                    <a:gd name="T8" fmla="*/ 180 w 198"/>
                    <a:gd name="T9" fmla="*/ 36 h 89"/>
                    <a:gd name="T10" fmla="*/ 139 w 198"/>
                    <a:gd name="T11" fmla="*/ 45 h 89"/>
                    <a:gd name="T12" fmla="*/ 110 w 198"/>
                    <a:gd name="T13" fmla="*/ 61 h 89"/>
                    <a:gd name="T14" fmla="*/ 47 w 198"/>
                    <a:gd name="T15" fmla="*/ 88 h 89"/>
                    <a:gd name="T16" fmla="*/ 2 w 198"/>
                    <a:gd name="T17" fmla="*/ 67 h 89"/>
                    <a:gd name="T18" fmla="*/ 0 w 198"/>
                    <a:gd name="T19" fmla="*/ 59 h 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89">
                      <a:moveTo>
                        <a:pt x="0" y="59"/>
                      </a:moveTo>
                      <a:cubicBezTo>
                        <a:pt x="0" y="59"/>
                        <a:pt x="0" y="59"/>
                        <a:pt x="0" y="59"/>
                      </a:cubicBezTo>
                      <a:cubicBezTo>
                        <a:pt x="13" y="50"/>
                        <a:pt x="24" y="40"/>
                        <a:pt x="38" y="31"/>
                      </a:cubicBezTo>
                      <a:cubicBezTo>
                        <a:pt x="87" y="0"/>
                        <a:pt x="150" y="3"/>
                        <a:pt x="198" y="29"/>
                      </a:cubicBezTo>
                      <a:cubicBezTo>
                        <a:pt x="191" y="32"/>
                        <a:pt x="186" y="35"/>
                        <a:pt x="180" y="36"/>
                      </a:cubicBezTo>
                      <a:cubicBezTo>
                        <a:pt x="167" y="40"/>
                        <a:pt x="153" y="43"/>
                        <a:pt x="139" y="45"/>
                      </a:cubicBezTo>
                      <a:cubicBezTo>
                        <a:pt x="128" y="47"/>
                        <a:pt x="119" y="53"/>
                        <a:pt x="110" y="61"/>
                      </a:cubicBezTo>
                      <a:cubicBezTo>
                        <a:pt x="93" y="77"/>
                        <a:pt x="72" y="89"/>
                        <a:pt x="47" y="88"/>
                      </a:cubicBezTo>
                      <a:cubicBezTo>
                        <a:pt x="29" y="87"/>
                        <a:pt x="15" y="78"/>
                        <a:pt x="2" y="67"/>
                      </a:cubicBezTo>
                      <a:cubicBezTo>
                        <a:pt x="1" y="65"/>
                        <a:pt x="1" y="62"/>
                        <a:pt x="0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2" name="Freeform 52">
                  <a:extLst>
                    <a:ext uri="{FF2B5EF4-FFF2-40B4-BE49-F238E27FC236}">
                      <a16:creationId xmlns:a16="http://schemas.microsoft.com/office/drawing/2014/main" id="{E416ED17-1EC1-2AFE-5480-B631868684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27800" y="1514476"/>
                  <a:ext cx="53975" cy="125413"/>
                </a:xfrm>
                <a:custGeom>
                  <a:avLst/>
                  <a:gdLst>
                    <a:gd name="T0" fmla="*/ 44 w 84"/>
                    <a:gd name="T1" fmla="*/ 0 h 200"/>
                    <a:gd name="T2" fmla="*/ 49 w 84"/>
                    <a:gd name="T3" fmla="*/ 43 h 200"/>
                    <a:gd name="T4" fmla="*/ 65 w 84"/>
                    <a:gd name="T5" fmla="*/ 94 h 200"/>
                    <a:gd name="T6" fmla="*/ 81 w 84"/>
                    <a:gd name="T7" fmla="*/ 152 h 200"/>
                    <a:gd name="T8" fmla="*/ 58 w 84"/>
                    <a:gd name="T9" fmla="*/ 195 h 200"/>
                    <a:gd name="T10" fmla="*/ 44 w 84"/>
                    <a:gd name="T11" fmla="*/ 193 h 200"/>
                    <a:gd name="T12" fmla="*/ 23 w 84"/>
                    <a:gd name="T13" fmla="*/ 32 h 200"/>
                    <a:gd name="T14" fmla="*/ 39 w 84"/>
                    <a:gd name="T15" fmla="*/ 0 h 200"/>
                    <a:gd name="T16" fmla="*/ 44 w 84"/>
                    <a:gd name="T17" fmla="*/ 0 h 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" h="200">
                      <a:moveTo>
                        <a:pt x="44" y="0"/>
                      </a:moveTo>
                      <a:cubicBezTo>
                        <a:pt x="46" y="15"/>
                        <a:pt x="49" y="29"/>
                        <a:pt x="49" y="43"/>
                      </a:cubicBezTo>
                      <a:cubicBezTo>
                        <a:pt x="50" y="61"/>
                        <a:pt x="53" y="78"/>
                        <a:pt x="65" y="94"/>
                      </a:cubicBezTo>
                      <a:cubicBezTo>
                        <a:pt x="77" y="111"/>
                        <a:pt x="84" y="130"/>
                        <a:pt x="81" y="152"/>
                      </a:cubicBezTo>
                      <a:cubicBezTo>
                        <a:pt x="79" y="169"/>
                        <a:pt x="70" y="183"/>
                        <a:pt x="58" y="195"/>
                      </a:cubicBezTo>
                      <a:cubicBezTo>
                        <a:pt x="52" y="200"/>
                        <a:pt x="49" y="199"/>
                        <a:pt x="44" y="193"/>
                      </a:cubicBezTo>
                      <a:cubicBezTo>
                        <a:pt x="8" y="143"/>
                        <a:pt x="0" y="90"/>
                        <a:pt x="23" y="32"/>
                      </a:cubicBezTo>
                      <a:cubicBezTo>
                        <a:pt x="27" y="21"/>
                        <a:pt x="34" y="11"/>
                        <a:pt x="39" y="0"/>
                      </a:cubicBezTo>
                      <a:cubicBezTo>
                        <a:pt x="41" y="0"/>
                        <a:pt x="42" y="0"/>
                        <a:pt x="44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3" name="Freeform 53">
                  <a:extLst>
                    <a:ext uri="{FF2B5EF4-FFF2-40B4-BE49-F238E27FC236}">
                      <a16:creationId xmlns:a16="http://schemas.microsoft.com/office/drawing/2014/main" id="{8CBEF6D9-FDE8-AD56-1549-9240B8E741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64338" y="1865313"/>
                  <a:ext cx="120650" cy="53975"/>
                </a:xfrm>
                <a:custGeom>
                  <a:avLst/>
                  <a:gdLst>
                    <a:gd name="T0" fmla="*/ 192 w 192"/>
                    <a:gd name="T1" fmla="*/ 34 h 87"/>
                    <a:gd name="T2" fmla="*/ 117 w 192"/>
                    <a:gd name="T3" fmla="*/ 83 h 87"/>
                    <a:gd name="T4" fmla="*/ 93 w 192"/>
                    <a:gd name="T5" fmla="*/ 78 h 87"/>
                    <a:gd name="T6" fmla="*/ 47 w 192"/>
                    <a:gd name="T7" fmla="*/ 79 h 87"/>
                    <a:gd name="T8" fmla="*/ 11 w 192"/>
                    <a:gd name="T9" fmla="*/ 86 h 87"/>
                    <a:gd name="T10" fmla="*/ 0 w 192"/>
                    <a:gd name="T11" fmla="*/ 85 h 87"/>
                    <a:gd name="T12" fmla="*/ 192 w 192"/>
                    <a:gd name="T13" fmla="*/ 3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92" h="87">
                      <a:moveTo>
                        <a:pt x="192" y="34"/>
                      </a:moveTo>
                      <a:cubicBezTo>
                        <a:pt x="180" y="69"/>
                        <a:pt x="154" y="86"/>
                        <a:pt x="117" y="83"/>
                      </a:cubicBezTo>
                      <a:cubicBezTo>
                        <a:pt x="109" y="82"/>
                        <a:pt x="100" y="81"/>
                        <a:pt x="93" y="78"/>
                      </a:cubicBezTo>
                      <a:cubicBezTo>
                        <a:pt x="77" y="71"/>
                        <a:pt x="62" y="75"/>
                        <a:pt x="47" y="79"/>
                      </a:cubicBezTo>
                      <a:cubicBezTo>
                        <a:pt x="35" y="81"/>
                        <a:pt x="23" y="84"/>
                        <a:pt x="11" y="86"/>
                      </a:cubicBezTo>
                      <a:cubicBezTo>
                        <a:pt x="8" y="87"/>
                        <a:pt x="4" y="86"/>
                        <a:pt x="0" y="85"/>
                      </a:cubicBezTo>
                      <a:cubicBezTo>
                        <a:pt x="26" y="30"/>
                        <a:pt x="139" y="0"/>
                        <a:pt x="192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4" name="Freeform 54">
                  <a:extLst>
                    <a:ext uri="{FF2B5EF4-FFF2-40B4-BE49-F238E27FC236}">
                      <a16:creationId xmlns:a16="http://schemas.microsoft.com/office/drawing/2014/main" id="{24A0CF8C-C1F0-3275-4C27-8D44460D54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1112838"/>
                  <a:ext cx="85725" cy="95250"/>
                </a:xfrm>
                <a:custGeom>
                  <a:avLst/>
                  <a:gdLst>
                    <a:gd name="T0" fmla="*/ 123 w 137"/>
                    <a:gd name="T1" fmla="*/ 2 h 151"/>
                    <a:gd name="T2" fmla="*/ 137 w 137"/>
                    <a:gd name="T3" fmla="*/ 0 h 151"/>
                    <a:gd name="T4" fmla="*/ 128 w 137"/>
                    <a:gd name="T5" fmla="*/ 16 h 151"/>
                    <a:gd name="T6" fmla="*/ 100 w 137"/>
                    <a:gd name="T7" fmla="*/ 49 h 151"/>
                    <a:gd name="T8" fmla="*/ 87 w 137"/>
                    <a:gd name="T9" fmla="*/ 76 h 151"/>
                    <a:gd name="T10" fmla="*/ 56 w 137"/>
                    <a:gd name="T11" fmla="*/ 135 h 151"/>
                    <a:gd name="T12" fmla="*/ 0 w 137"/>
                    <a:gd name="T13" fmla="*/ 147 h 151"/>
                    <a:gd name="T14" fmla="*/ 29 w 137"/>
                    <a:gd name="T15" fmla="*/ 64 h 151"/>
                    <a:gd name="T16" fmla="*/ 114 w 137"/>
                    <a:gd name="T17" fmla="*/ 5 h 151"/>
                    <a:gd name="T18" fmla="*/ 124 w 137"/>
                    <a:gd name="T19" fmla="*/ 1 h 151"/>
                    <a:gd name="T20" fmla="*/ 123 w 137"/>
                    <a:gd name="T21" fmla="*/ 2 h 1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7" h="151">
                      <a:moveTo>
                        <a:pt x="123" y="2"/>
                      </a:moveTo>
                      <a:cubicBezTo>
                        <a:pt x="127" y="1"/>
                        <a:pt x="131" y="1"/>
                        <a:pt x="137" y="0"/>
                      </a:cubicBezTo>
                      <a:cubicBezTo>
                        <a:pt x="134" y="7"/>
                        <a:pt x="132" y="12"/>
                        <a:pt x="128" y="16"/>
                      </a:cubicBezTo>
                      <a:cubicBezTo>
                        <a:pt x="119" y="27"/>
                        <a:pt x="110" y="38"/>
                        <a:pt x="100" y="49"/>
                      </a:cubicBezTo>
                      <a:cubicBezTo>
                        <a:pt x="93" y="57"/>
                        <a:pt x="89" y="66"/>
                        <a:pt x="87" y="76"/>
                      </a:cubicBezTo>
                      <a:cubicBezTo>
                        <a:pt x="83" y="99"/>
                        <a:pt x="75" y="120"/>
                        <a:pt x="56" y="135"/>
                      </a:cubicBezTo>
                      <a:cubicBezTo>
                        <a:pt x="39" y="148"/>
                        <a:pt x="21" y="151"/>
                        <a:pt x="0" y="147"/>
                      </a:cubicBezTo>
                      <a:cubicBezTo>
                        <a:pt x="1" y="116"/>
                        <a:pt x="12" y="89"/>
                        <a:pt x="29" y="64"/>
                      </a:cubicBezTo>
                      <a:cubicBezTo>
                        <a:pt x="50" y="35"/>
                        <a:pt x="79" y="16"/>
                        <a:pt x="114" y="5"/>
                      </a:cubicBezTo>
                      <a:cubicBezTo>
                        <a:pt x="117" y="4"/>
                        <a:pt x="120" y="3"/>
                        <a:pt x="124" y="1"/>
                      </a:cubicBezTo>
                      <a:lnTo>
                        <a:pt x="123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5" name="Freeform 55">
                  <a:extLst>
                    <a:ext uri="{FF2B5EF4-FFF2-40B4-BE49-F238E27FC236}">
                      <a16:creationId xmlns:a16="http://schemas.microsoft.com/office/drawing/2014/main" id="{43F62E5D-062E-1904-7EDE-DBCF66798B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398588"/>
                  <a:ext cx="50800" cy="123825"/>
                </a:xfrm>
                <a:custGeom>
                  <a:avLst/>
                  <a:gdLst>
                    <a:gd name="T0" fmla="*/ 37 w 81"/>
                    <a:gd name="T1" fmla="*/ 198 h 198"/>
                    <a:gd name="T2" fmla="*/ 63 w 81"/>
                    <a:gd name="T3" fmla="*/ 0 h 198"/>
                    <a:gd name="T4" fmla="*/ 64 w 81"/>
                    <a:gd name="T5" fmla="*/ 37 h 198"/>
                    <a:gd name="T6" fmla="*/ 62 w 81"/>
                    <a:gd name="T7" fmla="*/ 60 h 198"/>
                    <a:gd name="T8" fmla="*/ 67 w 81"/>
                    <a:gd name="T9" fmla="*/ 91 h 198"/>
                    <a:gd name="T10" fmla="*/ 78 w 81"/>
                    <a:gd name="T11" fmla="*/ 148 h 198"/>
                    <a:gd name="T12" fmla="*/ 37 w 81"/>
                    <a:gd name="T13" fmla="*/ 19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198">
                      <a:moveTo>
                        <a:pt x="37" y="198"/>
                      </a:moveTo>
                      <a:cubicBezTo>
                        <a:pt x="0" y="142"/>
                        <a:pt x="4" y="57"/>
                        <a:pt x="63" y="0"/>
                      </a:cubicBezTo>
                      <a:cubicBezTo>
                        <a:pt x="68" y="13"/>
                        <a:pt x="65" y="25"/>
                        <a:pt x="64" y="37"/>
                      </a:cubicBezTo>
                      <a:cubicBezTo>
                        <a:pt x="64" y="45"/>
                        <a:pt x="62" y="52"/>
                        <a:pt x="62" y="60"/>
                      </a:cubicBezTo>
                      <a:cubicBezTo>
                        <a:pt x="61" y="71"/>
                        <a:pt x="62" y="81"/>
                        <a:pt x="67" y="91"/>
                      </a:cubicBezTo>
                      <a:cubicBezTo>
                        <a:pt x="76" y="109"/>
                        <a:pt x="81" y="128"/>
                        <a:pt x="78" y="148"/>
                      </a:cubicBezTo>
                      <a:cubicBezTo>
                        <a:pt x="74" y="173"/>
                        <a:pt x="59" y="188"/>
                        <a:pt x="37" y="1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6" name="Freeform 56">
                  <a:extLst>
                    <a:ext uri="{FF2B5EF4-FFF2-40B4-BE49-F238E27FC236}">
                      <a16:creationId xmlns:a16="http://schemas.microsoft.com/office/drawing/2014/main" id="{335846D7-718A-91C4-3764-F732DC6E4BF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86525" y="1200151"/>
                  <a:ext cx="77788" cy="103188"/>
                </a:xfrm>
                <a:custGeom>
                  <a:avLst/>
                  <a:gdLst>
                    <a:gd name="T0" fmla="*/ 5 w 123"/>
                    <a:gd name="T1" fmla="*/ 161 h 163"/>
                    <a:gd name="T2" fmla="*/ 123 w 123"/>
                    <a:gd name="T3" fmla="*/ 0 h 163"/>
                    <a:gd name="T4" fmla="*/ 118 w 123"/>
                    <a:gd name="T5" fmla="*/ 15 h 163"/>
                    <a:gd name="T6" fmla="*/ 104 w 123"/>
                    <a:gd name="T7" fmla="*/ 36 h 163"/>
                    <a:gd name="T8" fmla="*/ 81 w 123"/>
                    <a:gd name="T9" fmla="*/ 93 h 163"/>
                    <a:gd name="T10" fmla="*/ 52 w 123"/>
                    <a:gd name="T11" fmla="*/ 150 h 163"/>
                    <a:gd name="T12" fmla="*/ 5 w 123"/>
                    <a:gd name="T13" fmla="*/ 161 h 1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23" h="163">
                      <a:moveTo>
                        <a:pt x="5" y="161"/>
                      </a:moveTo>
                      <a:cubicBezTo>
                        <a:pt x="0" y="88"/>
                        <a:pt x="49" y="21"/>
                        <a:pt x="123" y="0"/>
                      </a:cubicBezTo>
                      <a:cubicBezTo>
                        <a:pt x="121" y="6"/>
                        <a:pt x="120" y="11"/>
                        <a:pt x="118" y="15"/>
                      </a:cubicBezTo>
                      <a:cubicBezTo>
                        <a:pt x="114" y="22"/>
                        <a:pt x="109" y="29"/>
                        <a:pt x="104" y="36"/>
                      </a:cubicBezTo>
                      <a:cubicBezTo>
                        <a:pt x="91" y="53"/>
                        <a:pt x="82" y="71"/>
                        <a:pt x="81" y="93"/>
                      </a:cubicBezTo>
                      <a:cubicBezTo>
                        <a:pt x="80" y="116"/>
                        <a:pt x="71" y="136"/>
                        <a:pt x="52" y="150"/>
                      </a:cubicBezTo>
                      <a:cubicBezTo>
                        <a:pt x="39" y="160"/>
                        <a:pt x="23" y="163"/>
                        <a:pt x="5" y="1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7" name="Freeform 57">
                  <a:extLst>
                    <a:ext uri="{FF2B5EF4-FFF2-40B4-BE49-F238E27FC236}">
                      <a16:creationId xmlns:a16="http://schemas.microsoft.com/office/drawing/2014/main" id="{A2AB2A3C-EB0D-EDEC-1CA4-73CD08A51B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08788" y="1768476"/>
                  <a:ext cx="84138" cy="98425"/>
                </a:xfrm>
                <a:custGeom>
                  <a:avLst/>
                  <a:gdLst>
                    <a:gd name="T0" fmla="*/ 3 w 133"/>
                    <a:gd name="T1" fmla="*/ 0 h 157"/>
                    <a:gd name="T2" fmla="*/ 29 w 133"/>
                    <a:gd name="T3" fmla="*/ 26 h 157"/>
                    <a:gd name="T4" fmla="*/ 41 w 133"/>
                    <a:gd name="T5" fmla="*/ 40 h 157"/>
                    <a:gd name="T6" fmla="*/ 72 w 133"/>
                    <a:gd name="T7" fmla="*/ 61 h 157"/>
                    <a:gd name="T8" fmla="*/ 127 w 133"/>
                    <a:gd name="T9" fmla="*/ 106 h 157"/>
                    <a:gd name="T10" fmla="*/ 130 w 133"/>
                    <a:gd name="T11" fmla="*/ 148 h 157"/>
                    <a:gd name="T12" fmla="*/ 119 w 133"/>
                    <a:gd name="T13" fmla="*/ 155 h 157"/>
                    <a:gd name="T14" fmla="*/ 4 w 133"/>
                    <a:gd name="T15" fmla="*/ 31 h 157"/>
                    <a:gd name="T16" fmla="*/ 0 w 133"/>
                    <a:gd name="T17" fmla="*/ 5 h 157"/>
                    <a:gd name="T18" fmla="*/ 0 w 133"/>
                    <a:gd name="T19" fmla="*/ 3 h 157"/>
                    <a:gd name="T20" fmla="*/ 3 w 133"/>
                    <a:gd name="T21" fmla="*/ 0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33" h="157">
                      <a:moveTo>
                        <a:pt x="3" y="0"/>
                      </a:moveTo>
                      <a:cubicBezTo>
                        <a:pt x="12" y="9"/>
                        <a:pt x="20" y="17"/>
                        <a:pt x="29" y="26"/>
                      </a:cubicBezTo>
                      <a:cubicBezTo>
                        <a:pt x="33" y="30"/>
                        <a:pt x="37" y="35"/>
                        <a:pt x="41" y="40"/>
                      </a:cubicBezTo>
                      <a:cubicBezTo>
                        <a:pt x="49" y="50"/>
                        <a:pt x="59" y="57"/>
                        <a:pt x="72" y="61"/>
                      </a:cubicBezTo>
                      <a:cubicBezTo>
                        <a:pt x="96" y="69"/>
                        <a:pt x="117" y="82"/>
                        <a:pt x="127" y="106"/>
                      </a:cubicBezTo>
                      <a:cubicBezTo>
                        <a:pt x="133" y="120"/>
                        <a:pt x="133" y="134"/>
                        <a:pt x="130" y="148"/>
                      </a:cubicBezTo>
                      <a:cubicBezTo>
                        <a:pt x="129" y="155"/>
                        <a:pt x="126" y="157"/>
                        <a:pt x="119" y="155"/>
                      </a:cubicBezTo>
                      <a:cubicBezTo>
                        <a:pt x="57" y="136"/>
                        <a:pt x="18" y="95"/>
                        <a:pt x="4" y="31"/>
                      </a:cubicBezTo>
                      <a:cubicBezTo>
                        <a:pt x="2" y="23"/>
                        <a:pt x="1" y="14"/>
                        <a:pt x="0" y="5"/>
                      </a:cubicBezTo>
                      <a:cubicBezTo>
                        <a:pt x="0" y="4"/>
                        <a:pt x="0" y="4"/>
                        <a:pt x="0" y="3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8" name="Freeform 58">
                  <a:extLst>
                    <a:ext uri="{FF2B5EF4-FFF2-40B4-BE49-F238E27FC236}">
                      <a16:creationId xmlns:a16="http://schemas.microsoft.com/office/drawing/2014/main" id="{F43320A9-CB35-9F4B-FF70-6076C96818B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11925" y="976313"/>
                  <a:ext cx="46038" cy="125413"/>
                </a:xfrm>
                <a:custGeom>
                  <a:avLst/>
                  <a:gdLst>
                    <a:gd name="T0" fmla="*/ 29 w 75"/>
                    <a:gd name="T1" fmla="*/ 0 h 199"/>
                    <a:gd name="T2" fmla="*/ 72 w 75"/>
                    <a:gd name="T3" fmla="*/ 98 h 199"/>
                    <a:gd name="T4" fmla="*/ 52 w 75"/>
                    <a:gd name="T5" fmla="*/ 191 h 199"/>
                    <a:gd name="T6" fmla="*/ 37 w 75"/>
                    <a:gd name="T7" fmla="*/ 194 h 199"/>
                    <a:gd name="T8" fmla="*/ 11 w 75"/>
                    <a:gd name="T9" fmla="*/ 111 h 199"/>
                    <a:gd name="T10" fmla="*/ 17 w 75"/>
                    <a:gd name="T11" fmla="*/ 96 h 199"/>
                    <a:gd name="T12" fmla="*/ 25 w 75"/>
                    <a:gd name="T13" fmla="*/ 37 h 199"/>
                    <a:gd name="T14" fmla="*/ 24 w 75"/>
                    <a:gd name="T15" fmla="*/ 1 h 199"/>
                    <a:gd name="T16" fmla="*/ 29 w 75"/>
                    <a:gd name="T17" fmla="*/ 0 h 1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199">
                      <a:moveTo>
                        <a:pt x="29" y="0"/>
                      </a:moveTo>
                      <a:cubicBezTo>
                        <a:pt x="53" y="28"/>
                        <a:pt x="69" y="60"/>
                        <a:pt x="72" y="98"/>
                      </a:cubicBezTo>
                      <a:cubicBezTo>
                        <a:pt x="75" y="131"/>
                        <a:pt x="68" y="162"/>
                        <a:pt x="52" y="191"/>
                      </a:cubicBezTo>
                      <a:cubicBezTo>
                        <a:pt x="47" y="199"/>
                        <a:pt x="43" y="198"/>
                        <a:pt x="37" y="194"/>
                      </a:cubicBezTo>
                      <a:cubicBezTo>
                        <a:pt x="10" y="177"/>
                        <a:pt x="0" y="146"/>
                        <a:pt x="11" y="111"/>
                      </a:cubicBezTo>
                      <a:cubicBezTo>
                        <a:pt x="12" y="106"/>
                        <a:pt x="14" y="100"/>
                        <a:pt x="17" y="96"/>
                      </a:cubicBezTo>
                      <a:cubicBezTo>
                        <a:pt x="30" y="78"/>
                        <a:pt x="26" y="57"/>
                        <a:pt x="25" y="37"/>
                      </a:cubicBezTo>
                      <a:cubicBezTo>
                        <a:pt x="24" y="25"/>
                        <a:pt x="24" y="13"/>
                        <a:pt x="24" y="1"/>
                      </a:cubicBezTo>
                      <a:cubicBezTo>
                        <a:pt x="26" y="0"/>
                        <a:pt x="27" y="0"/>
                        <a:pt x="2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29" name="Freeform 59">
                  <a:extLst>
                    <a:ext uri="{FF2B5EF4-FFF2-40B4-BE49-F238E27FC236}">
                      <a16:creationId xmlns:a16="http://schemas.microsoft.com/office/drawing/2014/main" id="{13471A02-1806-1506-90ED-4FF4B90F9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8738" y="1193801"/>
                  <a:ext cx="65088" cy="109538"/>
                </a:xfrm>
                <a:custGeom>
                  <a:avLst/>
                  <a:gdLst>
                    <a:gd name="T0" fmla="*/ 2 w 105"/>
                    <a:gd name="T1" fmla="*/ 0 h 175"/>
                    <a:gd name="T2" fmla="*/ 64 w 105"/>
                    <a:gd name="T3" fmla="*/ 44 h 175"/>
                    <a:gd name="T4" fmla="*/ 101 w 105"/>
                    <a:gd name="T5" fmla="*/ 165 h 175"/>
                    <a:gd name="T6" fmla="*/ 91 w 105"/>
                    <a:gd name="T7" fmla="*/ 173 h 175"/>
                    <a:gd name="T8" fmla="*/ 31 w 105"/>
                    <a:gd name="T9" fmla="*/ 107 h 175"/>
                    <a:gd name="T10" fmla="*/ 31 w 105"/>
                    <a:gd name="T11" fmla="*/ 80 h 175"/>
                    <a:gd name="T12" fmla="*/ 26 w 105"/>
                    <a:gd name="T13" fmla="*/ 59 h 175"/>
                    <a:gd name="T14" fmla="*/ 7 w 105"/>
                    <a:gd name="T15" fmla="*/ 23 h 175"/>
                    <a:gd name="T16" fmla="*/ 0 w 105"/>
                    <a:gd name="T17" fmla="*/ 1 h 175"/>
                    <a:gd name="T18" fmla="*/ 2 w 105"/>
                    <a:gd name="T19" fmla="*/ 0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5" h="175">
                      <a:moveTo>
                        <a:pt x="2" y="0"/>
                      </a:moveTo>
                      <a:cubicBezTo>
                        <a:pt x="26" y="10"/>
                        <a:pt x="47" y="25"/>
                        <a:pt x="64" y="44"/>
                      </a:cubicBezTo>
                      <a:cubicBezTo>
                        <a:pt x="94" y="79"/>
                        <a:pt x="105" y="120"/>
                        <a:pt x="101" y="165"/>
                      </a:cubicBezTo>
                      <a:cubicBezTo>
                        <a:pt x="101" y="172"/>
                        <a:pt x="99" y="175"/>
                        <a:pt x="91" y="173"/>
                      </a:cubicBezTo>
                      <a:cubicBezTo>
                        <a:pt x="56" y="168"/>
                        <a:pt x="35" y="144"/>
                        <a:pt x="31" y="107"/>
                      </a:cubicBezTo>
                      <a:cubicBezTo>
                        <a:pt x="31" y="98"/>
                        <a:pt x="32" y="89"/>
                        <a:pt x="31" y="80"/>
                      </a:cubicBezTo>
                      <a:cubicBezTo>
                        <a:pt x="30" y="73"/>
                        <a:pt x="29" y="65"/>
                        <a:pt x="26" y="59"/>
                      </a:cubicBezTo>
                      <a:cubicBezTo>
                        <a:pt x="20" y="46"/>
                        <a:pt x="13" y="35"/>
                        <a:pt x="7" y="23"/>
                      </a:cubicBezTo>
                      <a:cubicBezTo>
                        <a:pt x="4" y="16"/>
                        <a:pt x="2" y="9"/>
                        <a:pt x="0" y="1"/>
                      </a:cubicBezTo>
                      <a:cubicBezTo>
                        <a:pt x="0" y="1"/>
                        <a:pt x="1" y="0"/>
                        <a:pt x="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DEA3E087-14B1-BFB4-676A-68D2DFCFE0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27788" y="1592263"/>
                  <a:ext cx="117475" cy="73025"/>
                </a:xfrm>
                <a:custGeom>
                  <a:avLst/>
                  <a:gdLst>
                    <a:gd name="T0" fmla="*/ 0 w 187"/>
                    <a:gd name="T1" fmla="*/ 23 h 117"/>
                    <a:gd name="T2" fmla="*/ 187 w 187"/>
                    <a:gd name="T3" fmla="*/ 96 h 117"/>
                    <a:gd name="T4" fmla="*/ 107 w 187"/>
                    <a:gd name="T5" fmla="*/ 99 h 117"/>
                    <a:gd name="T6" fmla="*/ 80 w 187"/>
                    <a:gd name="T7" fmla="*/ 72 h 117"/>
                    <a:gd name="T8" fmla="*/ 48 w 187"/>
                    <a:gd name="T9" fmla="*/ 48 h 117"/>
                    <a:gd name="T10" fmla="*/ 13 w 187"/>
                    <a:gd name="T11" fmla="*/ 32 h 117"/>
                    <a:gd name="T12" fmla="*/ 0 w 187"/>
                    <a:gd name="T13" fmla="*/ 23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7" h="117">
                      <a:moveTo>
                        <a:pt x="0" y="23"/>
                      </a:moveTo>
                      <a:cubicBezTo>
                        <a:pt x="77" y="0"/>
                        <a:pt x="154" y="34"/>
                        <a:pt x="187" y="96"/>
                      </a:cubicBezTo>
                      <a:cubicBezTo>
                        <a:pt x="167" y="115"/>
                        <a:pt x="131" y="117"/>
                        <a:pt x="107" y="99"/>
                      </a:cubicBezTo>
                      <a:cubicBezTo>
                        <a:pt x="97" y="91"/>
                        <a:pt x="87" y="82"/>
                        <a:pt x="80" y="72"/>
                      </a:cubicBezTo>
                      <a:cubicBezTo>
                        <a:pt x="71" y="60"/>
                        <a:pt x="60" y="54"/>
                        <a:pt x="48" y="48"/>
                      </a:cubicBezTo>
                      <a:cubicBezTo>
                        <a:pt x="36" y="43"/>
                        <a:pt x="24" y="38"/>
                        <a:pt x="13" y="32"/>
                      </a:cubicBezTo>
                      <a:cubicBezTo>
                        <a:pt x="9" y="30"/>
                        <a:pt x="5" y="27"/>
                        <a:pt x="0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1" name="Freeform 61">
                  <a:extLst>
                    <a:ext uri="{FF2B5EF4-FFF2-40B4-BE49-F238E27FC236}">
                      <a16:creationId xmlns:a16="http://schemas.microsoft.com/office/drawing/2014/main" id="{B7B0D292-8778-B513-D1BD-F29B854790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89713" y="1628776"/>
                  <a:ext cx="71438" cy="114300"/>
                </a:xfrm>
                <a:custGeom>
                  <a:avLst/>
                  <a:gdLst>
                    <a:gd name="T0" fmla="*/ 103 w 116"/>
                    <a:gd name="T1" fmla="*/ 183 h 183"/>
                    <a:gd name="T2" fmla="*/ 17 w 116"/>
                    <a:gd name="T3" fmla="*/ 0 h 183"/>
                    <a:gd name="T4" fmla="*/ 31 w 116"/>
                    <a:gd name="T5" fmla="*/ 20 h 183"/>
                    <a:gd name="T6" fmla="*/ 40 w 116"/>
                    <a:gd name="T7" fmla="*/ 36 h 183"/>
                    <a:gd name="T8" fmla="*/ 78 w 116"/>
                    <a:gd name="T9" fmla="*/ 82 h 183"/>
                    <a:gd name="T10" fmla="*/ 115 w 116"/>
                    <a:gd name="T11" fmla="*/ 139 h 183"/>
                    <a:gd name="T12" fmla="*/ 103 w 116"/>
                    <a:gd name="T13" fmla="*/ 183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6" h="183">
                      <a:moveTo>
                        <a:pt x="103" y="183"/>
                      </a:moveTo>
                      <a:cubicBezTo>
                        <a:pt x="37" y="153"/>
                        <a:pt x="0" y="81"/>
                        <a:pt x="17" y="0"/>
                      </a:cubicBezTo>
                      <a:cubicBezTo>
                        <a:pt x="23" y="8"/>
                        <a:pt x="27" y="13"/>
                        <a:pt x="31" y="20"/>
                      </a:cubicBezTo>
                      <a:cubicBezTo>
                        <a:pt x="35" y="25"/>
                        <a:pt x="37" y="30"/>
                        <a:pt x="40" y="36"/>
                      </a:cubicBezTo>
                      <a:cubicBezTo>
                        <a:pt x="48" y="55"/>
                        <a:pt x="59" y="70"/>
                        <a:pt x="78" y="82"/>
                      </a:cubicBezTo>
                      <a:cubicBezTo>
                        <a:pt x="98" y="94"/>
                        <a:pt x="113" y="114"/>
                        <a:pt x="115" y="139"/>
                      </a:cubicBezTo>
                      <a:cubicBezTo>
                        <a:pt x="116" y="155"/>
                        <a:pt x="111" y="169"/>
                        <a:pt x="103" y="1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815DE565-F2AD-7F3D-6BD7-8E0A774AAE2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42075" y="1087438"/>
                  <a:ext cx="58738" cy="117475"/>
                </a:xfrm>
                <a:custGeom>
                  <a:avLst/>
                  <a:gdLst>
                    <a:gd name="T0" fmla="*/ 3 w 92"/>
                    <a:gd name="T1" fmla="*/ 0 h 185"/>
                    <a:gd name="T2" fmla="*/ 47 w 92"/>
                    <a:gd name="T3" fmla="*/ 37 h 185"/>
                    <a:gd name="T4" fmla="*/ 81 w 92"/>
                    <a:gd name="T5" fmla="*/ 177 h 185"/>
                    <a:gd name="T6" fmla="*/ 70 w 92"/>
                    <a:gd name="T7" fmla="*/ 183 h 185"/>
                    <a:gd name="T8" fmla="*/ 20 w 92"/>
                    <a:gd name="T9" fmla="*/ 121 h 185"/>
                    <a:gd name="T10" fmla="*/ 22 w 92"/>
                    <a:gd name="T11" fmla="*/ 83 h 185"/>
                    <a:gd name="T12" fmla="*/ 20 w 92"/>
                    <a:gd name="T13" fmla="*/ 64 h 185"/>
                    <a:gd name="T14" fmla="*/ 4 w 92"/>
                    <a:gd name="T15" fmla="*/ 21 h 185"/>
                    <a:gd name="T16" fmla="*/ 0 w 92"/>
                    <a:gd name="T17" fmla="*/ 2 h 185"/>
                    <a:gd name="T18" fmla="*/ 3 w 92"/>
                    <a:gd name="T19" fmla="*/ 0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92" h="185">
                      <a:moveTo>
                        <a:pt x="3" y="0"/>
                      </a:moveTo>
                      <a:cubicBezTo>
                        <a:pt x="20" y="10"/>
                        <a:pt x="34" y="22"/>
                        <a:pt x="47" y="37"/>
                      </a:cubicBezTo>
                      <a:cubicBezTo>
                        <a:pt x="81" y="78"/>
                        <a:pt x="92" y="125"/>
                        <a:pt x="81" y="177"/>
                      </a:cubicBezTo>
                      <a:cubicBezTo>
                        <a:pt x="80" y="184"/>
                        <a:pt x="77" y="185"/>
                        <a:pt x="70" y="183"/>
                      </a:cubicBezTo>
                      <a:cubicBezTo>
                        <a:pt x="40" y="176"/>
                        <a:pt x="21" y="152"/>
                        <a:pt x="20" y="121"/>
                      </a:cubicBezTo>
                      <a:cubicBezTo>
                        <a:pt x="19" y="108"/>
                        <a:pt x="22" y="95"/>
                        <a:pt x="22" y="83"/>
                      </a:cubicBezTo>
                      <a:cubicBezTo>
                        <a:pt x="22" y="76"/>
                        <a:pt x="22" y="70"/>
                        <a:pt x="20" y="64"/>
                      </a:cubicBezTo>
                      <a:cubicBezTo>
                        <a:pt x="15" y="49"/>
                        <a:pt x="9" y="36"/>
                        <a:pt x="4" y="21"/>
                      </a:cubicBezTo>
                      <a:cubicBezTo>
                        <a:pt x="2" y="15"/>
                        <a:pt x="2" y="8"/>
                        <a:pt x="0" y="2"/>
                      </a:cubicBezTo>
                      <a:cubicBezTo>
                        <a:pt x="1" y="1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3" name="Freeform 63">
                  <a:extLst>
                    <a:ext uri="{FF2B5EF4-FFF2-40B4-BE49-F238E27FC236}">
                      <a16:creationId xmlns:a16="http://schemas.microsoft.com/office/drawing/2014/main" id="{449DA089-BE5D-8C7B-3A4B-949B7F7FC1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57963" y="1044576"/>
                  <a:ext cx="109538" cy="69850"/>
                </a:xfrm>
                <a:custGeom>
                  <a:avLst/>
                  <a:gdLst>
                    <a:gd name="T0" fmla="*/ 49 w 174"/>
                    <a:gd name="T1" fmla="*/ 110 h 111"/>
                    <a:gd name="T2" fmla="*/ 7 w 174"/>
                    <a:gd name="T3" fmla="*/ 104 h 111"/>
                    <a:gd name="T4" fmla="*/ 3 w 174"/>
                    <a:gd name="T5" fmla="*/ 94 h 111"/>
                    <a:gd name="T6" fmla="*/ 148 w 174"/>
                    <a:gd name="T7" fmla="*/ 0 h 111"/>
                    <a:gd name="T8" fmla="*/ 173 w 174"/>
                    <a:gd name="T9" fmla="*/ 0 h 111"/>
                    <a:gd name="T10" fmla="*/ 174 w 174"/>
                    <a:gd name="T11" fmla="*/ 3 h 111"/>
                    <a:gd name="T12" fmla="*/ 159 w 174"/>
                    <a:gd name="T13" fmla="*/ 16 h 111"/>
                    <a:gd name="T14" fmla="*/ 122 w 174"/>
                    <a:gd name="T15" fmla="*/ 40 h 111"/>
                    <a:gd name="T16" fmla="*/ 106 w 174"/>
                    <a:gd name="T17" fmla="*/ 57 h 111"/>
                    <a:gd name="T18" fmla="*/ 48 w 174"/>
                    <a:gd name="T19" fmla="*/ 111 h 111"/>
                    <a:gd name="T20" fmla="*/ 49 w 174"/>
                    <a:gd name="T21" fmla="*/ 110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74" h="111">
                      <a:moveTo>
                        <a:pt x="49" y="110"/>
                      </a:moveTo>
                      <a:cubicBezTo>
                        <a:pt x="35" y="108"/>
                        <a:pt x="21" y="107"/>
                        <a:pt x="7" y="104"/>
                      </a:cubicBezTo>
                      <a:cubicBezTo>
                        <a:pt x="1" y="103"/>
                        <a:pt x="0" y="100"/>
                        <a:pt x="3" y="94"/>
                      </a:cubicBezTo>
                      <a:cubicBezTo>
                        <a:pt x="33" y="34"/>
                        <a:pt x="81" y="1"/>
                        <a:pt x="148" y="0"/>
                      </a:cubicBezTo>
                      <a:cubicBezTo>
                        <a:pt x="157" y="0"/>
                        <a:pt x="165" y="0"/>
                        <a:pt x="173" y="0"/>
                      </a:cubicBezTo>
                      <a:cubicBezTo>
                        <a:pt x="173" y="1"/>
                        <a:pt x="174" y="2"/>
                        <a:pt x="174" y="3"/>
                      </a:cubicBezTo>
                      <a:cubicBezTo>
                        <a:pt x="169" y="7"/>
                        <a:pt x="165" y="12"/>
                        <a:pt x="159" y="16"/>
                      </a:cubicBezTo>
                      <a:cubicBezTo>
                        <a:pt x="147" y="24"/>
                        <a:pt x="134" y="31"/>
                        <a:pt x="122" y="40"/>
                      </a:cubicBezTo>
                      <a:cubicBezTo>
                        <a:pt x="116" y="44"/>
                        <a:pt x="110" y="51"/>
                        <a:pt x="106" y="57"/>
                      </a:cubicBezTo>
                      <a:cubicBezTo>
                        <a:pt x="93" y="82"/>
                        <a:pt x="76" y="102"/>
                        <a:pt x="48" y="111"/>
                      </a:cubicBezTo>
                      <a:cubicBezTo>
                        <a:pt x="48" y="111"/>
                        <a:pt x="49" y="110"/>
                        <a:pt x="49" y="1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4" name="Freeform 64">
                  <a:extLst>
                    <a:ext uri="{FF2B5EF4-FFF2-40B4-BE49-F238E27FC236}">
                      <a16:creationId xmlns:a16="http://schemas.microsoft.com/office/drawing/2014/main" id="{20F7F4AA-1F9F-FB52-B008-82AC308472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8100" y="1306513"/>
                  <a:ext cx="82550" cy="98425"/>
                </a:xfrm>
                <a:custGeom>
                  <a:avLst/>
                  <a:gdLst>
                    <a:gd name="T0" fmla="*/ 3 w 130"/>
                    <a:gd name="T1" fmla="*/ 0 h 156"/>
                    <a:gd name="T2" fmla="*/ 74 w 130"/>
                    <a:gd name="T3" fmla="*/ 36 h 156"/>
                    <a:gd name="T4" fmla="*/ 128 w 130"/>
                    <a:gd name="T5" fmla="*/ 141 h 156"/>
                    <a:gd name="T6" fmla="*/ 115 w 130"/>
                    <a:gd name="T7" fmla="*/ 156 h 156"/>
                    <a:gd name="T8" fmla="*/ 53 w 130"/>
                    <a:gd name="T9" fmla="*/ 110 h 156"/>
                    <a:gd name="T10" fmla="*/ 45 w 130"/>
                    <a:gd name="T11" fmla="*/ 76 h 156"/>
                    <a:gd name="T12" fmla="*/ 33 w 130"/>
                    <a:gd name="T13" fmla="*/ 51 h 156"/>
                    <a:gd name="T14" fmla="*/ 9 w 130"/>
                    <a:gd name="T15" fmla="*/ 19 h 156"/>
                    <a:gd name="T16" fmla="*/ 0 w 130"/>
                    <a:gd name="T17" fmla="*/ 2 h 156"/>
                    <a:gd name="T18" fmla="*/ 3 w 130"/>
                    <a:gd name="T19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30" h="156">
                      <a:moveTo>
                        <a:pt x="3" y="0"/>
                      </a:moveTo>
                      <a:cubicBezTo>
                        <a:pt x="29" y="7"/>
                        <a:pt x="53" y="19"/>
                        <a:pt x="74" y="36"/>
                      </a:cubicBezTo>
                      <a:cubicBezTo>
                        <a:pt x="106" y="64"/>
                        <a:pt x="123" y="99"/>
                        <a:pt x="128" y="141"/>
                      </a:cubicBezTo>
                      <a:cubicBezTo>
                        <a:pt x="130" y="155"/>
                        <a:pt x="129" y="156"/>
                        <a:pt x="115" y="156"/>
                      </a:cubicBezTo>
                      <a:cubicBezTo>
                        <a:pt x="86" y="156"/>
                        <a:pt x="64" y="140"/>
                        <a:pt x="53" y="110"/>
                      </a:cubicBezTo>
                      <a:cubicBezTo>
                        <a:pt x="49" y="99"/>
                        <a:pt x="48" y="87"/>
                        <a:pt x="45" y="76"/>
                      </a:cubicBezTo>
                      <a:cubicBezTo>
                        <a:pt x="42" y="67"/>
                        <a:pt x="38" y="58"/>
                        <a:pt x="33" y="51"/>
                      </a:cubicBezTo>
                      <a:cubicBezTo>
                        <a:pt x="26" y="40"/>
                        <a:pt x="17" y="30"/>
                        <a:pt x="9" y="19"/>
                      </a:cubicBezTo>
                      <a:cubicBezTo>
                        <a:pt x="6" y="14"/>
                        <a:pt x="3" y="8"/>
                        <a:pt x="0" y="2"/>
                      </a:cubicBezTo>
                      <a:cubicBezTo>
                        <a:pt x="1" y="2"/>
                        <a:pt x="2" y="1"/>
                        <a:pt x="3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5" name="Freeform 65">
                  <a:extLst>
                    <a:ext uri="{FF2B5EF4-FFF2-40B4-BE49-F238E27FC236}">
                      <a16:creationId xmlns:a16="http://schemas.microsoft.com/office/drawing/2014/main" id="{C3E957F5-392A-8FB7-6435-9AC89020A7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3825" y="1287463"/>
                  <a:ext cx="69850" cy="112713"/>
                </a:xfrm>
                <a:custGeom>
                  <a:avLst/>
                  <a:gdLst>
                    <a:gd name="T0" fmla="*/ 112 w 112"/>
                    <a:gd name="T1" fmla="*/ 0 h 179"/>
                    <a:gd name="T2" fmla="*/ 107 w 112"/>
                    <a:gd name="T3" fmla="*/ 20 h 179"/>
                    <a:gd name="T4" fmla="*/ 91 w 112"/>
                    <a:gd name="T5" fmla="*/ 55 h 179"/>
                    <a:gd name="T6" fmla="*/ 86 w 112"/>
                    <a:gd name="T7" fmla="*/ 90 h 179"/>
                    <a:gd name="T8" fmla="*/ 70 w 112"/>
                    <a:gd name="T9" fmla="*/ 155 h 179"/>
                    <a:gd name="T10" fmla="*/ 24 w 112"/>
                    <a:gd name="T11" fmla="*/ 179 h 179"/>
                    <a:gd name="T12" fmla="*/ 112 w 112"/>
                    <a:gd name="T13" fmla="*/ 0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12" h="179">
                      <a:moveTo>
                        <a:pt x="112" y="0"/>
                      </a:moveTo>
                      <a:cubicBezTo>
                        <a:pt x="110" y="8"/>
                        <a:pt x="109" y="14"/>
                        <a:pt x="107" y="20"/>
                      </a:cubicBezTo>
                      <a:cubicBezTo>
                        <a:pt x="102" y="32"/>
                        <a:pt x="97" y="44"/>
                        <a:pt x="91" y="55"/>
                      </a:cubicBezTo>
                      <a:cubicBezTo>
                        <a:pt x="85" y="66"/>
                        <a:pt x="85" y="78"/>
                        <a:pt x="86" y="90"/>
                      </a:cubicBezTo>
                      <a:cubicBezTo>
                        <a:pt x="89" y="113"/>
                        <a:pt x="86" y="136"/>
                        <a:pt x="70" y="155"/>
                      </a:cubicBezTo>
                      <a:cubicBezTo>
                        <a:pt x="58" y="171"/>
                        <a:pt x="42" y="177"/>
                        <a:pt x="24" y="179"/>
                      </a:cubicBezTo>
                      <a:cubicBezTo>
                        <a:pt x="0" y="120"/>
                        <a:pt x="52" y="14"/>
                        <a:pt x="11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36" name="Freeform 66">
                  <a:extLst>
                    <a:ext uri="{FF2B5EF4-FFF2-40B4-BE49-F238E27FC236}">
                      <a16:creationId xmlns:a16="http://schemas.microsoft.com/office/drawing/2014/main" id="{811D2D8E-EF84-4798-A9B0-517B43D950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2888" y="881063"/>
                  <a:ext cx="66675" cy="122238"/>
                </a:xfrm>
                <a:custGeom>
                  <a:avLst/>
                  <a:gdLst>
                    <a:gd name="T0" fmla="*/ 28 w 107"/>
                    <a:gd name="T1" fmla="*/ 194 h 194"/>
                    <a:gd name="T2" fmla="*/ 16 w 107"/>
                    <a:gd name="T3" fmla="*/ 113 h 194"/>
                    <a:gd name="T4" fmla="*/ 39 w 107"/>
                    <a:gd name="T5" fmla="*/ 83 h 194"/>
                    <a:gd name="T6" fmla="*/ 57 w 107"/>
                    <a:gd name="T7" fmla="*/ 51 h 194"/>
                    <a:gd name="T8" fmla="*/ 69 w 107"/>
                    <a:gd name="T9" fmla="*/ 12 h 194"/>
                    <a:gd name="T10" fmla="*/ 76 w 107"/>
                    <a:gd name="T11" fmla="*/ 0 h 194"/>
                    <a:gd name="T12" fmla="*/ 28 w 107"/>
                    <a:gd name="T13" fmla="*/ 194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7" h="194">
                      <a:moveTo>
                        <a:pt x="28" y="194"/>
                      </a:moveTo>
                      <a:cubicBezTo>
                        <a:pt x="5" y="171"/>
                        <a:pt x="0" y="140"/>
                        <a:pt x="16" y="113"/>
                      </a:cubicBezTo>
                      <a:cubicBezTo>
                        <a:pt x="22" y="102"/>
                        <a:pt x="30" y="92"/>
                        <a:pt x="39" y="83"/>
                      </a:cubicBezTo>
                      <a:cubicBezTo>
                        <a:pt x="48" y="74"/>
                        <a:pt x="54" y="64"/>
                        <a:pt x="57" y="51"/>
                      </a:cubicBezTo>
                      <a:cubicBezTo>
                        <a:pt x="61" y="38"/>
                        <a:pt x="65" y="25"/>
                        <a:pt x="69" y="12"/>
                      </a:cubicBezTo>
                      <a:cubicBezTo>
                        <a:pt x="71" y="8"/>
                        <a:pt x="74" y="4"/>
                        <a:pt x="76" y="0"/>
                      </a:cubicBezTo>
                      <a:cubicBezTo>
                        <a:pt x="107" y="63"/>
                        <a:pt x="91" y="150"/>
                        <a:pt x="28" y="19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zh-CN" altLang="en-US"/>
                </a:p>
              </p:txBody>
            </p:sp>
          </p:grpSp>
        </p:grpSp>
        <p:cxnSp>
          <p:nvCxnSpPr>
            <p:cNvPr id="115" name="直接连接符 114">
              <a:extLst>
                <a:ext uri="{FF2B5EF4-FFF2-40B4-BE49-F238E27FC236}">
                  <a16:creationId xmlns:a16="http://schemas.microsoft.com/office/drawing/2014/main" id="{BC2431EB-2394-E0FE-42BA-8AFDA597DA86}"/>
                </a:ext>
              </a:extLst>
            </p:cNvPr>
            <p:cNvCxnSpPr/>
            <p:nvPr/>
          </p:nvCxnSpPr>
          <p:spPr>
            <a:xfrm>
              <a:off x="5397874" y="4964640"/>
              <a:ext cx="137354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7" name="文本框 156">
            <a:extLst>
              <a:ext uri="{FF2B5EF4-FFF2-40B4-BE49-F238E27FC236}">
                <a16:creationId xmlns:a16="http://schemas.microsoft.com/office/drawing/2014/main" id="{BBE356AA-DD56-F9BA-9CF6-05CA9A57C37B}"/>
              </a:ext>
            </a:extLst>
          </p:cNvPr>
          <p:cNvSpPr txBox="1"/>
          <p:nvPr/>
        </p:nvSpPr>
        <p:spPr>
          <a:xfrm>
            <a:off x="2196587" y="5401687"/>
            <a:ext cx="1556708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 err="1">
                <a:solidFill>
                  <a:schemeClr val="bg1"/>
                </a:solidFill>
                <a:latin typeface="+mn-ea"/>
              </a:rPr>
              <a:t>Officeplus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手机</a:t>
            </a: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AE1B526C-3537-0659-8E11-BF6B817C43F7}"/>
              </a:ext>
            </a:extLst>
          </p:cNvPr>
          <p:cNvSpPr txBox="1"/>
          <p:nvPr/>
        </p:nvSpPr>
        <p:spPr>
          <a:xfrm>
            <a:off x="8351518" y="5401687"/>
            <a:ext cx="1761893" cy="33855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altLang="zh-CN" sz="1600" dirty="0" err="1">
                <a:solidFill>
                  <a:schemeClr val="bg1"/>
                </a:solidFill>
                <a:latin typeface="+mn-ea"/>
              </a:rPr>
              <a:t>Officeplus</a:t>
            </a:r>
            <a:r>
              <a:rPr lang="zh-CN" altLang="en-US" sz="1600" dirty="0">
                <a:solidFill>
                  <a:schemeClr val="bg1"/>
                </a:solidFill>
                <a:latin typeface="+mn-ea"/>
              </a:rPr>
              <a:t>洗衣机</a:t>
            </a: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BEE7C5E8-8FEF-D854-2F2C-A764C1E8575A}"/>
              </a:ext>
            </a:extLst>
          </p:cNvPr>
          <p:cNvSpPr txBox="1"/>
          <p:nvPr/>
        </p:nvSpPr>
        <p:spPr>
          <a:xfrm>
            <a:off x="884828" y="815211"/>
            <a:ext cx="182614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活动奖品</a:t>
            </a:r>
          </a:p>
        </p:txBody>
      </p:sp>
      <p:grpSp>
        <p:nvGrpSpPr>
          <p:cNvPr id="160" name="组合 159">
            <a:extLst>
              <a:ext uri="{FF2B5EF4-FFF2-40B4-BE49-F238E27FC236}">
                <a16:creationId xmlns:a16="http://schemas.microsoft.com/office/drawing/2014/main" id="{02BCB5BB-4EC0-B35E-CAAA-D3FF1CC47472}"/>
              </a:ext>
            </a:extLst>
          </p:cNvPr>
          <p:cNvGrpSpPr/>
          <p:nvPr/>
        </p:nvGrpSpPr>
        <p:grpSpPr>
          <a:xfrm>
            <a:off x="-70460" y="5482405"/>
            <a:ext cx="12321754" cy="1375595"/>
            <a:chOff x="-70460" y="5482405"/>
            <a:chExt cx="12321754" cy="1375595"/>
          </a:xfrm>
        </p:grpSpPr>
        <p:sp>
          <p:nvSpPr>
            <p:cNvPr id="161" name="任意多边形: 形状 160">
              <a:extLst>
                <a:ext uri="{FF2B5EF4-FFF2-40B4-BE49-F238E27FC236}">
                  <a16:creationId xmlns:a16="http://schemas.microsoft.com/office/drawing/2014/main" id="{8F7A7260-DEC0-D593-958B-79DBE0F2C416}"/>
                </a:ext>
              </a:extLst>
            </p:cNvPr>
            <p:cNvSpPr/>
            <p:nvPr/>
          </p:nvSpPr>
          <p:spPr>
            <a:xfrm rot="432611">
              <a:off x="-70460" y="6180785"/>
              <a:ext cx="10763436" cy="444639"/>
            </a:xfrm>
            <a:custGeom>
              <a:avLst/>
              <a:gdLst>
                <a:gd name="connsiteX0" fmla="*/ 0 w 10763436"/>
                <a:gd name="connsiteY0" fmla="*/ 0 h 444639"/>
                <a:gd name="connsiteX1" fmla="*/ 10763436 w 10763436"/>
                <a:gd name="connsiteY1" fmla="*/ 0 h 444639"/>
                <a:gd name="connsiteX2" fmla="*/ 7248778 w 10763436"/>
                <a:gd name="connsiteY2" fmla="*/ 444639 h 444639"/>
                <a:gd name="connsiteX3" fmla="*/ 56251 w 10763436"/>
                <a:gd name="connsiteY3" fmla="*/ 444639 h 44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763436" h="444639">
                  <a:moveTo>
                    <a:pt x="0" y="0"/>
                  </a:moveTo>
                  <a:lnTo>
                    <a:pt x="10763436" y="0"/>
                  </a:lnTo>
                  <a:lnTo>
                    <a:pt x="7248778" y="444639"/>
                  </a:lnTo>
                  <a:lnTo>
                    <a:pt x="56251" y="444639"/>
                  </a:lnTo>
                  <a:close/>
                </a:path>
              </a:pathLst>
            </a:custGeom>
            <a:solidFill>
              <a:schemeClr val="tx1"/>
            </a:solidFill>
            <a:ln w="158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62" name="任意多边形: 形状 161">
              <a:extLst>
                <a:ext uri="{FF2B5EF4-FFF2-40B4-BE49-F238E27FC236}">
                  <a16:creationId xmlns:a16="http://schemas.microsoft.com/office/drawing/2014/main" id="{7DE01D4E-2DF6-2215-8AB1-EC45F2F16960}"/>
                </a:ext>
              </a:extLst>
            </p:cNvPr>
            <p:cNvSpPr/>
            <p:nvPr/>
          </p:nvSpPr>
          <p:spPr>
            <a:xfrm rot="16632611">
              <a:off x="1231813" y="5814427"/>
              <a:ext cx="337554" cy="184052"/>
            </a:xfrm>
            <a:custGeom>
              <a:avLst/>
              <a:gdLst>
                <a:gd name="connsiteX0" fmla="*/ 7820910 w 10800000"/>
                <a:gd name="connsiteY0" fmla="*/ 982170 h 2014019"/>
                <a:gd name="connsiteX1" fmla="*/ 5400000 w 10800000"/>
                <a:gd name="connsiteY1" fmla="*/ 0 h 2014019"/>
                <a:gd name="connsiteX2" fmla="*/ 2979090 w 10800000"/>
                <a:gd name="connsiteY2" fmla="*/ 982170 h 2014019"/>
                <a:gd name="connsiteX3" fmla="*/ 0 w 10800000"/>
                <a:gd name="connsiteY3" fmla="*/ 1007010 h 2014019"/>
                <a:gd name="connsiteX4" fmla="*/ 2979090 w 10800000"/>
                <a:gd name="connsiteY4" fmla="*/ 1031850 h 2014019"/>
                <a:gd name="connsiteX5" fmla="*/ 5400000 w 10800000"/>
                <a:gd name="connsiteY5" fmla="*/ 2014020 h 2014019"/>
                <a:gd name="connsiteX6" fmla="*/ 7820910 w 10800000"/>
                <a:gd name="connsiteY6" fmla="*/ 1031850 h 2014019"/>
                <a:gd name="connsiteX7" fmla="*/ 10800000 w 10800000"/>
                <a:gd name="connsiteY7" fmla="*/ 1007010 h 2014019"/>
                <a:gd name="connsiteX8" fmla="*/ 7820910 w 10800000"/>
                <a:gd name="connsiteY8" fmla="*/ 982170 h 201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0" h="2014019">
                  <a:moveTo>
                    <a:pt x="7820910" y="982170"/>
                  </a:moveTo>
                  <a:cubicBezTo>
                    <a:pt x="6702300" y="947250"/>
                    <a:pt x="5400000" y="713970"/>
                    <a:pt x="5400000" y="0"/>
                  </a:cubicBezTo>
                  <a:cubicBezTo>
                    <a:pt x="5400000" y="713970"/>
                    <a:pt x="4097700" y="947250"/>
                    <a:pt x="2979090" y="982170"/>
                  </a:cubicBezTo>
                  <a:cubicBezTo>
                    <a:pt x="2234610" y="1005390"/>
                    <a:pt x="0" y="1007010"/>
                    <a:pt x="0" y="1007010"/>
                  </a:cubicBezTo>
                  <a:cubicBezTo>
                    <a:pt x="0" y="1007010"/>
                    <a:pt x="2234610" y="1008630"/>
                    <a:pt x="2979090" y="1031850"/>
                  </a:cubicBezTo>
                  <a:cubicBezTo>
                    <a:pt x="4097700" y="1066680"/>
                    <a:pt x="5400000" y="1300050"/>
                    <a:pt x="5400000" y="2014020"/>
                  </a:cubicBezTo>
                  <a:cubicBezTo>
                    <a:pt x="5400000" y="1300050"/>
                    <a:pt x="6702300" y="1066770"/>
                    <a:pt x="7820910" y="1031850"/>
                  </a:cubicBezTo>
                  <a:cubicBezTo>
                    <a:pt x="8565300" y="1008630"/>
                    <a:pt x="10800000" y="1007010"/>
                    <a:pt x="10800000" y="1007010"/>
                  </a:cubicBezTo>
                  <a:cubicBezTo>
                    <a:pt x="10800000" y="1007010"/>
                    <a:pt x="8565390" y="1005390"/>
                    <a:pt x="7820910" y="982170"/>
                  </a:cubicBezTo>
                  <a:close/>
                </a:path>
              </a:pathLst>
            </a:custGeom>
            <a:solidFill>
              <a:schemeClr val="accent1"/>
            </a:solidFill>
            <a:ln w="8993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8F2A5A3F-5B03-882F-56EF-6DE5B816DFD3}"/>
                </a:ext>
              </a:extLst>
            </p:cNvPr>
            <p:cNvGrpSpPr/>
            <p:nvPr/>
          </p:nvGrpSpPr>
          <p:grpSpPr>
            <a:xfrm rot="432611">
              <a:off x="2306427" y="5998726"/>
              <a:ext cx="2315277" cy="337554"/>
              <a:chOff x="936136" y="1211580"/>
              <a:chExt cx="2315277" cy="337554"/>
            </a:xfrm>
          </p:grpSpPr>
          <p:sp>
            <p:nvSpPr>
              <p:cNvPr id="178" name="文本框 177">
                <a:extLst>
                  <a:ext uri="{FF2B5EF4-FFF2-40B4-BE49-F238E27FC236}">
                    <a16:creationId xmlns:a16="http://schemas.microsoft.com/office/drawing/2014/main" id="{13102ADF-619D-F2EE-C0A7-6B5CC9B755C2}"/>
                  </a:ext>
                </a:extLst>
              </p:cNvPr>
              <p:cNvSpPr txBox="1"/>
              <p:nvPr/>
            </p:nvSpPr>
            <p:spPr>
              <a:xfrm>
                <a:off x="936136" y="1241858"/>
                <a:ext cx="1720925" cy="27699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r>
                  <a:rPr lang="zh-CN" altLang="en-US" sz="1200" dirty="0">
                    <a:solidFill>
                      <a:schemeClr val="accent1"/>
                    </a:solidFill>
                  </a:rPr>
                  <a:t>EVENT PLANNING</a:t>
                </a:r>
              </a:p>
            </p:txBody>
          </p:sp>
          <p:sp>
            <p:nvSpPr>
              <p:cNvPr id="179" name="任意多边形: 形状 178">
                <a:extLst>
                  <a:ext uri="{FF2B5EF4-FFF2-40B4-BE49-F238E27FC236}">
                    <a16:creationId xmlns:a16="http://schemas.microsoft.com/office/drawing/2014/main" id="{0EF43F8E-2C69-4550-2407-E264D2686C11}"/>
                  </a:ext>
                </a:extLst>
              </p:cNvPr>
              <p:cNvSpPr/>
              <p:nvPr/>
            </p:nvSpPr>
            <p:spPr>
              <a:xfrm rot="16200000">
                <a:off x="2990610" y="1288331"/>
                <a:ext cx="337554" cy="1840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/>
              </a:p>
            </p:txBody>
          </p:sp>
        </p:grpSp>
        <p:grpSp>
          <p:nvGrpSpPr>
            <p:cNvPr id="164" name="组合 163">
              <a:extLst>
                <a:ext uri="{FF2B5EF4-FFF2-40B4-BE49-F238E27FC236}">
                  <a16:creationId xmlns:a16="http://schemas.microsoft.com/office/drawing/2014/main" id="{0C9CFA3F-26F5-F1F9-5744-12F060991111}"/>
                </a:ext>
              </a:extLst>
            </p:cNvPr>
            <p:cNvGrpSpPr/>
            <p:nvPr/>
          </p:nvGrpSpPr>
          <p:grpSpPr>
            <a:xfrm rot="432611">
              <a:off x="5427088" y="6393520"/>
              <a:ext cx="2315277" cy="337554"/>
              <a:chOff x="936136" y="1211580"/>
              <a:chExt cx="2315277" cy="337554"/>
            </a:xfrm>
          </p:grpSpPr>
          <p:sp>
            <p:nvSpPr>
              <p:cNvPr id="176" name="文本框 175">
                <a:extLst>
                  <a:ext uri="{FF2B5EF4-FFF2-40B4-BE49-F238E27FC236}">
                    <a16:creationId xmlns:a16="http://schemas.microsoft.com/office/drawing/2014/main" id="{FA913412-2B42-98CC-10F7-125F21EB6F62}"/>
                  </a:ext>
                </a:extLst>
              </p:cNvPr>
              <p:cNvSpPr txBox="1"/>
              <p:nvPr/>
            </p:nvSpPr>
            <p:spPr>
              <a:xfrm>
                <a:off x="936136" y="1241858"/>
                <a:ext cx="1720925" cy="27699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r>
                  <a:rPr lang="zh-CN" altLang="en-US" sz="1200" dirty="0">
                    <a:solidFill>
                      <a:schemeClr val="accent1"/>
                    </a:solidFill>
                  </a:rPr>
                  <a:t>EVENT PLANNING</a:t>
                </a:r>
              </a:p>
            </p:txBody>
          </p:sp>
          <p:sp>
            <p:nvSpPr>
              <p:cNvPr id="177" name="任意多边形: 形状 176">
                <a:extLst>
                  <a:ext uri="{FF2B5EF4-FFF2-40B4-BE49-F238E27FC236}">
                    <a16:creationId xmlns:a16="http://schemas.microsoft.com/office/drawing/2014/main" id="{10B76761-0D50-330F-93F5-5B2CE1CB021C}"/>
                  </a:ext>
                </a:extLst>
              </p:cNvPr>
              <p:cNvSpPr/>
              <p:nvPr/>
            </p:nvSpPr>
            <p:spPr>
              <a:xfrm rot="16200000">
                <a:off x="2990610" y="1288331"/>
                <a:ext cx="337554" cy="1840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/>
              </a:p>
            </p:txBody>
          </p:sp>
        </p:grpSp>
        <p:sp>
          <p:nvSpPr>
            <p:cNvPr id="165" name="任意多边形: 形状 164">
              <a:extLst>
                <a:ext uri="{FF2B5EF4-FFF2-40B4-BE49-F238E27FC236}">
                  <a16:creationId xmlns:a16="http://schemas.microsoft.com/office/drawing/2014/main" id="{59201D49-CACB-30B8-649D-ACCABA6946A7}"/>
                </a:ext>
              </a:extLst>
            </p:cNvPr>
            <p:cNvSpPr/>
            <p:nvPr/>
          </p:nvSpPr>
          <p:spPr>
            <a:xfrm rot="21193899">
              <a:off x="2754378" y="6296819"/>
              <a:ext cx="9496916" cy="444639"/>
            </a:xfrm>
            <a:custGeom>
              <a:avLst/>
              <a:gdLst>
                <a:gd name="connsiteX0" fmla="*/ 9496916 w 9496916"/>
                <a:gd name="connsiteY0" fmla="*/ 0 h 444639"/>
                <a:gd name="connsiteX1" fmla="*/ 9444145 w 9496916"/>
                <a:gd name="connsiteY1" fmla="*/ 444639 h 444639"/>
                <a:gd name="connsiteX2" fmla="*/ 3746455 w 9496916"/>
                <a:gd name="connsiteY2" fmla="*/ 444639 h 444639"/>
                <a:gd name="connsiteX3" fmla="*/ 0 w 9496916"/>
                <a:gd name="connsiteY3" fmla="*/ 0 h 444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6916" h="444639">
                  <a:moveTo>
                    <a:pt x="9496916" y="0"/>
                  </a:moveTo>
                  <a:lnTo>
                    <a:pt x="9444145" y="444639"/>
                  </a:lnTo>
                  <a:lnTo>
                    <a:pt x="3746455" y="4446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66" name="组合 165">
              <a:extLst>
                <a:ext uri="{FF2B5EF4-FFF2-40B4-BE49-F238E27FC236}">
                  <a16:creationId xmlns:a16="http://schemas.microsoft.com/office/drawing/2014/main" id="{BD9653DD-5DE0-5FD7-5619-D6DC9F287C08}"/>
                </a:ext>
              </a:extLst>
            </p:cNvPr>
            <p:cNvGrpSpPr/>
            <p:nvPr/>
          </p:nvGrpSpPr>
          <p:grpSpPr>
            <a:xfrm rot="21193899">
              <a:off x="5055821" y="6501474"/>
              <a:ext cx="2315277" cy="337554"/>
              <a:chOff x="936136" y="1211580"/>
              <a:chExt cx="2315277" cy="337554"/>
            </a:xfrm>
          </p:grpSpPr>
          <p:sp>
            <p:nvSpPr>
              <p:cNvPr id="174" name="文本框 173">
                <a:extLst>
                  <a:ext uri="{FF2B5EF4-FFF2-40B4-BE49-F238E27FC236}">
                    <a16:creationId xmlns:a16="http://schemas.microsoft.com/office/drawing/2014/main" id="{ED8EB55A-ADC8-3D3F-5C2A-4FFCCE6A2EDB}"/>
                  </a:ext>
                </a:extLst>
              </p:cNvPr>
              <p:cNvSpPr txBox="1"/>
              <p:nvPr/>
            </p:nvSpPr>
            <p:spPr>
              <a:xfrm>
                <a:off x="936136" y="1241858"/>
                <a:ext cx="1720925" cy="27699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r>
                  <a:rPr lang="zh-CN" altLang="en-US" sz="1200" dirty="0"/>
                  <a:t>EVENT PLANNING</a:t>
                </a:r>
              </a:p>
            </p:txBody>
          </p:sp>
          <p:sp>
            <p:nvSpPr>
              <p:cNvPr id="175" name="任意多边形: 形状 174">
                <a:extLst>
                  <a:ext uri="{FF2B5EF4-FFF2-40B4-BE49-F238E27FC236}">
                    <a16:creationId xmlns:a16="http://schemas.microsoft.com/office/drawing/2014/main" id="{3FDFEE51-3F78-6952-95E1-1519FBCAA5CC}"/>
                  </a:ext>
                </a:extLst>
              </p:cNvPr>
              <p:cNvSpPr/>
              <p:nvPr/>
            </p:nvSpPr>
            <p:spPr>
              <a:xfrm rot="16200000">
                <a:off x="2990610" y="1288331"/>
                <a:ext cx="337554" cy="1840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tx1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/>
              </a:p>
            </p:txBody>
          </p:sp>
        </p:grpSp>
        <p:grpSp>
          <p:nvGrpSpPr>
            <p:cNvPr id="167" name="组合 166">
              <a:extLst>
                <a:ext uri="{FF2B5EF4-FFF2-40B4-BE49-F238E27FC236}">
                  <a16:creationId xmlns:a16="http://schemas.microsoft.com/office/drawing/2014/main" id="{8D813A08-7F75-6EFE-254B-1BF0EC99AE10}"/>
                </a:ext>
              </a:extLst>
            </p:cNvPr>
            <p:cNvGrpSpPr/>
            <p:nvPr/>
          </p:nvGrpSpPr>
          <p:grpSpPr>
            <a:xfrm rot="21193899">
              <a:off x="8179435" y="6130756"/>
              <a:ext cx="2315277" cy="337554"/>
              <a:chOff x="936136" y="1211580"/>
              <a:chExt cx="2315277" cy="337554"/>
            </a:xfrm>
          </p:grpSpPr>
          <p:sp>
            <p:nvSpPr>
              <p:cNvPr id="172" name="文本框 171">
                <a:extLst>
                  <a:ext uri="{FF2B5EF4-FFF2-40B4-BE49-F238E27FC236}">
                    <a16:creationId xmlns:a16="http://schemas.microsoft.com/office/drawing/2014/main" id="{E1C514D7-AC8A-BA8D-3529-C2B5AFE65FA2}"/>
                  </a:ext>
                </a:extLst>
              </p:cNvPr>
              <p:cNvSpPr txBox="1"/>
              <p:nvPr/>
            </p:nvSpPr>
            <p:spPr>
              <a:xfrm>
                <a:off x="936136" y="1241858"/>
                <a:ext cx="1720925" cy="276999"/>
              </a:xfrm>
              <a:prstGeom prst="rect">
                <a:avLst/>
              </a:prstGeom>
              <a:noFill/>
            </p:spPr>
            <p:txBody>
              <a:bodyPr wrap="square">
                <a:noAutofit/>
              </a:bodyPr>
              <a:lstStyle/>
              <a:p>
                <a:r>
                  <a:rPr lang="zh-CN" altLang="en-US" sz="1200" dirty="0"/>
                  <a:t>EVENT PLANNING</a:t>
                </a:r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6F4E2F80-7B05-E9AE-C818-B360E761071A}"/>
                  </a:ext>
                </a:extLst>
              </p:cNvPr>
              <p:cNvSpPr/>
              <p:nvPr/>
            </p:nvSpPr>
            <p:spPr>
              <a:xfrm rot="16200000">
                <a:off x="2990610" y="1288331"/>
                <a:ext cx="337554" cy="184052"/>
              </a:xfrm>
              <a:custGeom>
                <a:avLst/>
                <a:gdLst>
                  <a:gd name="connsiteX0" fmla="*/ 7820910 w 10800000"/>
                  <a:gd name="connsiteY0" fmla="*/ 982170 h 2014019"/>
                  <a:gd name="connsiteX1" fmla="*/ 5400000 w 10800000"/>
                  <a:gd name="connsiteY1" fmla="*/ 0 h 2014019"/>
                  <a:gd name="connsiteX2" fmla="*/ 2979090 w 10800000"/>
                  <a:gd name="connsiteY2" fmla="*/ 982170 h 2014019"/>
                  <a:gd name="connsiteX3" fmla="*/ 0 w 10800000"/>
                  <a:gd name="connsiteY3" fmla="*/ 1007010 h 2014019"/>
                  <a:gd name="connsiteX4" fmla="*/ 2979090 w 10800000"/>
                  <a:gd name="connsiteY4" fmla="*/ 1031850 h 2014019"/>
                  <a:gd name="connsiteX5" fmla="*/ 5400000 w 10800000"/>
                  <a:gd name="connsiteY5" fmla="*/ 2014020 h 2014019"/>
                  <a:gd name="connsiteX6" fmla="*/ 7820910 w 10800000"/>
                  <a:gd name="connsiteY6" fmla="*/ 1031850 h 2014019"/>
                  <a:gd name="connsiteX7" fmla="*/ 10800000 w 10800000"/>
                  <a:gd name="connsiteY7" fmla="*/ 1007010 h 2014019"/>
                  <a:gd name="connsiteX8" fmla="*/ 7820910 w 10800000"/>
                  <a:gd name="connsiteY8" fmla="*/ 982170 h 201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800000" h="2014019">
                    <a:moveTo>
                      <a:pt x="7820910" y="982170"/>
                    </a:moveTo>
                    <a:cubicBezTo>
                      <a:pt x="6702300" y="947250"/>
                      <a:pt x="5400000" y="713970"/>
                      <a:pt x="5400000" y="0"/>
                    </a:cubicBezTo>
                    <a:cubicBezTo>
                      <a:pt x="5400000" y="713970"/>
                      <a:pt x="4097700" y="947250"/>
                      <a:pt x="2979090" y="982170"/>
                    </a:cubicBezTo>
                    <a:cubicBezTo>
                      <a:pt x="2234610" y="1005390"/>
                      <a:pt x="0" y="1007010"/>
                      <a:pt x="0" y="1007010"/>
                    </a:cubicBezTo>
                    <a:cubicBezTo>
                      <a:pt x="0" y="1007010"/>
                      <a:pt x="2234610" y="1008630"/>
                      <a:pt x="2979090" y="1031850"/>
                    </a:cubicBezTo>
                    <a:cubicBezTo>
                      <a:pt x="4097700" y="1066680"/>
                      <a:pt x="5400000" y="1300050"/>
                      <a:pt x="5400000" y="2014020"/>
                    </a:cubicBezTo>
                    <a:cubicBezTo>
                      <a:pt x="5400000" y="1300050"/>
                      <a:pt x="6702300" y="1066770"/>
                      <a:pt x="7820910" y="1031850"/>
                    </a:cubicBezTo>
                    <a:cubicBezTo>
                      <a:pt x="8565300" y="1008630"/>
                      <a:pt x="10800000" y="1007010"/>
                      <a:pt x="10800000" y="1007010"/>
                    </a:cubicBezTo>
                    <a:cubicBezTo>
                      <a:pt x="10800000" y="1007010"/>
                      <a:pt x="8565390" y="1005390"/>
                      <a:pt x="7820910" y="982170"/>
                    </a:cubicBezTo>
                    <a:close/>
                  </a:path>
                </a:pathLst>
              </a:custGeom>
              <a:solidFill>
                <a:schemeClr val="tx1"/>
              </a:solidFill>
              <a:ln w="8993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/>
              </a:p>
            </p:txBody>
          </p:sp>
        </p:grpSp>
        <p:pic>
          <p:nvPicPr>
            <p:cNvPr id="168" name="图片 167">
              <a:extLst>
                <a:ext uri="{FF2B5EF4-FFF2-40B4-BE49-F238E27FC236}">
                  <a16:creationId xmlns:a16="http://schemas.microsoft.com/office/drawing/2014/main" id="{A0228848-C524-2C93-1F76-80F1D0257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47224"/>
            <a:stretch>
              <a:fillRect/>
            </a:stretch>
          </p:blipFill>
          <p:spPr>
            <a:xfrm>
              <a:off x="1" y="5482405"/>
              <a:ext cx="923429" cy="506012"/>
            </a:xfrm>
            <a:custGeom>
              <a:avLst/>
              <a:gdLst>
                <a:gd name="connsiteX0" fmla="*/ 0 w 923429"/>
                <a:gd name="connsiteY0" fmla="*/ 0 h 506012"/>
                <a:gd name="connsiteX1" fmla="*/ 923429 w 923429"/>
                <a:gd name="connsiteY1" fmla="*/ 0 h 506012"/>
                <a:gd name="connsiteX2" fmla="*/ 923429 w 923429"/>
                <a:gd name="connsiteY2" fmla="*/ 506012 h 506012"/>
                <a:gd name="connsiteX3" fmla="*/ 0 w 923429"/>
                <a:gd name="connsiteY3" fmla="*/ 506012 h 506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3429" h="506012">
                  <a:moveTo>
                    <a:pt x="0" y="0"/>
                  </a:moveTo>
                  <a:lnTo>
                    <a:pt x="923429" y="0"/>
                  </a:lnTo>
                  <a:lnTo>
                    <a:pt x="923429" y="506012"/>
                  </a:lnTo>
                  <a:lnTo>
                    <a:pt x="0" y="506012"/>
                  </a:lnTo>
                  <a:close/>
                </a:path>
              </a:pathLst>
            </a:custGeom>
          </p:spPr>
        </p:pic>
        <p:pic>
          <p:nvPicPr>
            <p:cNvPr id="169" name="图片 168">
              <a:extLst>
                <a:ext uri="{FF2B5EF4-FFF2-40B4-BE49-F238E27FC236}">
                  <a16:creationId xmlns:a16="http://schemas.microsoft.com/office/drawing/2014/main" id="{6C013A2D-B85C-CECC-38C3-466BA71F8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b="79715"/>
            <a:stretch>
              <a:fillRect/>
            </a:stretch>
          </p:blipFill>
          <p:spPr>
            <a:xfrm>
              <a:off x="1928459" y="6733097"/>
              <a:ext cx="2322777" cy="124903"/>
            </a:xfrm>
            <a:custGeom>
              <a:avLst/>
              <a:gdLst>
                <a:gd name="connsiteX0" fmla="*/ 0 w 2322777"/>
                <a:gd name="connsiteY0" fmla="*/ 0 h 124903"/>
                <a:gd name="connsiteX1" fmla="*/ 2322777 w 2322777"/>
                <a:gd name="connsiteY1" fmla="*/ 0 h 124903"/>
                <a:gd name="connsiteX2" fmla="*/ 2322777 w 2322777"/>
                <a:gd name="connsiteY2" fmla="*/ 124903 h 124903"/>
                <a:gd name="connsiteX3" fmla="*/ 0 w 2322777"/>
                <a:gd name="connsiteY3" fmla="*/ 124903 h 124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2777" h="124903">
                  <a:moveTo>
                    <a:pt x="0" y="0"/>
                  </a:moveTo>
                  <a:lnTo>
                    <a:pt x="2322777" y="0"/>
                  </a:lnTo>
                  <a:lnTo>
                    <a:pt x="2322777" y="124903"/>
                  </a:lnTo>
                  <a:lnTo>
                    <a:pt x="0" y="124903"/>
                  </a:lnTo>
                  <a:close/>
                </a:path>
              </a:pathLst>
            </a:custGeom>
          </p:spPr>
        </p:pic>
        <p:pic>
          <p:nvPicPr>
            <p:cNvPr id="170" name="图片 169">
              <a:extLst>
                <a:ext uri="{FF2B5EF4-FFF2-40B4-BE49-F238E27FC236}">
                  <a16:creationId xmlns:a16="http://schemas.microsoft.com/office/drawing/2014/main" id="{0D0FDC2D-4EE2-72CD-C9EE-9477D6637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b="66757"/>
            <a:stretch>
              <a:fillRect/>
            </a:stretch>
          </p:blipFill>
          <p:spPr>
            <a:xfrm>
              <a:off x="8540954" y="6661411"/>
              <a:ext cx="2328874" cy="196589"/>
            </a:xfrm>
            <a:custGeom>
              <a:avLst/>
              <a:gdLst>
                <a:gd name="connsiteX0" fmla="*/ 0 w 2328874"/>
                <a:gd name="connsiteY0" fmla="*/ 0 h 196589"/>
                <a:gd name="connsiteX1" fmla="*/ 2328874 w 2328874"/>
                <a:gd name="connsiteY1" fmla="*/ 0 h 196589"/>
                <a:gd name="connsiteX2" fmla="*/ 2328874 w 2328874"/>
                <a:gd name="connsiteY2" fmla="*/ 196589 h 196589"/>
                <a:gd name="connsiteX3" fmla="*/ 0 w 2328874"/>
                <a:gd name="connsiteY3" fmla="*/ 196589 h 196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28874" h="196589">
                  <a:moveTo>
                    <a:pt x="0" y="0"/>
                  </a:moveTo>
                  <a:lnTo>
                    <a:pt x="2328874" y="0"/>
                  </a:lnTo>
                  <a:lnTo>
                    <a:pt x="2328874" y="196589"/>
                  </a:lnTo>
                  <a:lnTo>
                    <a:pt x="0" y="196589"/>
                  </a:lnTo>
                  <a:close/>
                </a:path>
              </a:pathLst>
            </a:custGeom>
          </p:spPr>
        </p:pic>
        <p:pic>
          <p:nvPicPr>
            <p:cNvPr id="171" name="图片 170">
              <a:extLst>
                <a:ext uri="{FF2B5EF4-FFF2-40B4-BE49-F238E27FC236}">
                  <a16:creationId xmlns:a16="http://schemas.microsoft.com/office/drawing/2014/main" id="{5AE8538C-FA92-140E-CC44-5D1BEA24E2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r="61568"/>
            <a:stretch>
              <a:fillRect/>
            </a:stretch>
          </p:blipFill>
          <p:spPr>
            <a:xfrm>
              <a:off x="11299299" y="5620939"/>
              <a:ext cx="892701" cy="615749"/>
            </a:xfrm>
            <a:custGeom>
              <a:avLst/>
              <a:gdLst>
                <a:gd name="connsiteX0" fmla="*/ 0 w 892701"/>
                <a:gd name="connsiteY0" fmla="*/ 0 h 615749"/>
                <a:gd name="connsiteX1" fmla="*/ 892701 w 892701"/>
                <a:gd name="connsiteY1" fmla="*/ 0 h 615749"/>
                <a:gd name="connsiteX2" fmla="*/ 892701 w 892701"/>
                <a:gd name="connsiteY2" fmla="*/ 615749 h 615749"/>
                <a:gd name="connsiteX3" fmla="*/ 0 w 892701"/>
                <a:gd name="connsiteY3" fmla="*/ 615749 h 615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2701" h="615749">
                  <a:moveTo>
                    <a:pt x="0" y="0"/>
                  </a:moveTo>
                  <a:lnTo>
                    <a:pt x="892701" y="0"/>
                  </a:lnTo>
                  <a:lnTo>
                    <a:pt x="892701" y="615749"/>
                  </a:lnTo>
                  <a:lnTo>
                    <a:pt x="0" y="615749"/>
                  </a:lnTo>
                  <a:close/>
                </a:path>
              </a:pathLst>
            </a:custGeom>
          </p:spPr>
        </p:pic>
      </p:grpSp>
      <p:sp>
        <p:nvSpPr>
          <p:cNvPr id="180" name="文本框 179">
            <a:extLst>
              <a:ext uri="{FF2B5EF4-FFF2-40B4-BE49-F238E27FC236}">
                <a16:creationId xmlns:a16="http://schemas.microsoft.com/office/drawing/2014/main" id="{481E1C03-9C82-E960-5E3F-F56A5FBBC06F}"/>
              </a:ext>
            </a:extLst>
          </p:cNvPr>
          <p:cNvSpPr txBox="1"/>
          <p:nvPr/>
        </p:nvSpPr>
        <p:spPr>
          <a:xfrm>
            <a:off x="3291864" y="82357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16835432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矩形 84">
            <a:extLst>
              <a:ext uri="{FF2B5EF4-FFF2-40B4-BE49-F238E27FC236}">
                <a16:creationId xmlns:a16="http://schemas.microsoft.com/office/drawing/2014/main" id="{52F66B8B-6468-8CDD-89CD-FA6B61E3EF6A}"/>
              </a:ext>
            </a:extLst>
          </p:cNvPr>
          <p:cNvSpPr/>
          <p:nvPr/>
        </p:nvSpPr>
        <p:spPr>
          <a:xfrm>
            <a:off x="7582506" y="2654079"/>
            <a:ext cx="2498852" cy="285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36B2CE90-F370-C1C1-8B51-D3F019A1EE6A}"/>
              </a:ext>
            </a:extLst>
          </p:cNvPr>
          <p:cNvSpPr/>
          <p:nvPr/>
        </p:nvSpPr>
        <p:spPr>
          <a:xfrm>
            <a:off x="4884995" y="2654079"/>
            <a:ext cx="2498852" cy="285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9" name="矩形 78">
            <a:extLst>
              <a:ext uri="{FF2B5EF4-FFF2-40B4-BE49-F238E27FC236}">
                <a16:creationId xmlns:a16="http://schemas.microsoft.com/office/drawing/2014/main" id="{484AE063-C921-9004-1447-D3AE99977AC9}"/>
              </a:ext>
            </a:extLst>
          </p:cNvPr>
          <p:cNvSpPr/>
          <p:nvPr/>
        </p:nvSpPr>
        <p:spPr>
          <a:xfrm>
            <a:off x="2217420" y="2654079"/>
            <a:ext cx="2498852" cy="2852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E0360534-945F-0298-8D1B-501E9DEE0193}"/>
              </a:ext>
            </a:extLst>
          </p:cNvPr>
          <p:cNvSpPr/>
          <p:nvPr/>
        </p:nvSpPr>
        <p:spPr>
          <a:xfrm>
            <a:off x="5640975" y="3486697"/>
            <a:ext cx="1346190" cy="482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180E38E1-9B28-2152-BF34-1B8CD136AE2D}"/>
              </a:ext>
            </a:extLst>
          </p:cNvPr>
          <p:cNvSpPr/>
          <p:nvPr/>
        </p:nvSpPr>
        <p:spPr>
          <a:xfrm>
            <a:off x="5640975" y="4058360"/>
            <a:ext cx="1346190" cy="482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BFBA287C-8763-7ADA-0031-3A2C7C521708}"/>
              </a:ext>
            </a:extLst>
          </p:cNvPr>
          <p:cNvSpPr/>
          <p:nvPr/>
        </p:nvSpPr>
        <p:spPr>
          <a:xfrm>
            <a:off x="5640975" y="4630024"/>
            <a:ext cx="1346190" cy="482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4DDAE3F9-0805-1665-8DEE-0C944C5B95AB}"/>
              </a:ext>
            </a:extLst>
          </p:cNvPr>
          <p:cNvSpPr/>
          <p:nvPr/>
        </p:nvSpPr>
        <p:spPr>
          <a:xfrm>
            <a:off x="8330062" y="3486697"/>
            <a:ext cx="1346190" cy="482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A1435058-1653-2A77-3931-C030F5EBD9FF}"/>
              </a:ext>
            </a:extLst>
          </p:cNvPr>
          <p:cNvSpPr/>
          <p:nvPr/>
        </p:nvSpPr>
        <p:spPr>
          <a:xfrm>
            <a:off x="8330062" y="4058360"/>
            <a:ext cx="1346190" cy="482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DFFB3B93-67BC-0237-69AB-4EA3B73EFFF1}"/>
              </a:ext>
            </a:extLst>
          </p:cNvPr>
          <p:cNvSpPr/>
          <p:nvPr/>
        </p:nvSpPr>
        <p:spPr>
          <a:xfrm>
            <a:off x="8330062" y="4630024"/>
            <a:ext cx="1346190" cy="482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DA4EDDA2-4666-BA99-9A0D-7FAE18965743}"/>
              </a:ext>
            </a:extLst>
          </p:cNvPr>
          <p:cNvSpPr/>
          <p:nvPr/>
        </p:nvSpPr>
        <p:spPr>
          <a:xfrm>
            <a:off x="5275860" y="2910006"/>
            <a:ext cx="1717122" cy="4826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0761CF0B-7631-274A-73EB-C7B940268C41}"/>
              </a:ext>
            </a:extLst>
          </p:cNvPr>
          <p:cNvSpPr/>
          <p:nvPr/>
        </p:nvSpPr>
        <p:spPr>
          <a:xfrm>
            <a:off x="7966106" y="2910006"/>
            <a:ext cx="1717122" cy="4826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1AF90DE4-5C9D-67A2-9389-06CEA3610764}"/>
              </a:ext>
            </a:extLst>
          </p:cNvPr>
          <p:cNvGrpSpPr/>
          <p:nvPr/>
        </p:nvGrpSpPr>
        <p:grpSpPr>
          <a:xfrm>
            <a:off x="2368126" y="1907734"/>
            <a:ext cx="2348146" cy="644679"/>
            <a:chOff x="1504526" y="1907734"/>
            <a:chExt cx="2348146" cy="644679"/>
          </a:xfrm>
        </p:grpSpPr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246E671A-11F0-9764-274C-6BF870FBD318}"/>
                </a:ext>
              </a:extLst>
            </p:cNvPr>
            <p:cNvSpPr/>
            <p:nvPr/>
          </p:nvSpPr>
          <p:spPr>
            <a:xfrm>
              <a:off x="1504526" y="1907734"/>
              <a:ext cx="2348146" cy="6446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pic>
          <p:nvPicPr>
            <p:cNvPr id="33" name="图形 32">
              <a:extLst>
                <a:ext uri="{FF2B5EF4-FFF2-40B4-BE49-F238E27FC236}">
                  <a16:creationId xmlns:a16="http://schemas.microsoft.com/office/drawing/2014/main" id="{DCA457CB-5EF0-F3B5-FDE0-933F3FAFB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4307" r="26585" b="36681"/>
            <a:stretch>
              <a:fillRect/>
            </a:stretch>
          </p:blipFill>
          <p:spPr>
            <a:xfrm>
              <a:off x="1504526" y="2122549"/>
              <a:ext cx="2348146" cy="429864"/>
            </a:xfrm>
            <a:custGeom>
              <a:avLst/>
              <a:gdLst>
                <a:gd name="connsiteX0" fmla="*/ 0 w 2348146"/>
                <a:gd name="connsiteY0" fmla="*/ 0 h 429864"/>
                <a:gd name="connsiteX1" fmla="*/ 2348146 w 2348146"/>
                <a:gd name="connsiteY1" fmla="*/ 0 h 429864"/>
                <a:gd name="connsiteX2" fmla="*/ 2348146 w 2348146"/>
                <a:gd name="connsiteY2" fmla="*/ 429864 h 429864"/>
                <a:gd name="connsiteX3" fmla="*/ 0 w 2348146"/>
                <a:gd name="connsiteY3" fmla="*/ 429864 h 42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348146" h="429864">
                  <a:moveTo>
                    <a:pt x="0" y="0"/>
                  </a:moveTo>
                  <a:lnTo>
                    <a:pt x="2348146" y="0"/>
                  </a:lnTo>
                  <a:lnTo>
                    <a:pt x="2348146" y="429864"/>
                  </a:lnTo>
                  <a:lnTo>
                    <a:pt x="0" y="429864"/>
                  </a:lnTo>
                  <a:close/>
                </a:path>
              </a:pathLst>
            </a:custGeom>
          </p:spPr>
        </p:pic>
      </p:grpSp>
      <p:sp>
        <p:nvSpPr>
          <p:cNvPr id="29" name="矩形 28">
            <a:extLst>
              <a:ext uri="{FF2B5EF4-FFF2-40B4-BE49-F238E27FC236}">
                <a16:creationId xmlns:a16="http://schemas.microsoft.com/office/drawing/2014/main" id="{2D4986D1-A1A1-EBA7-C6B7-070854E3798A}"/>
              </a:ext>
            </a:extLst>
          </p:cNvPr>
          <p:cNvSpPr/>
          <p:nvPr/>
        </p:nvSpPr>
        <p:spPr>
          <a:xfrm>
            <a:off x="3035300" y="3486697"/>
            <a:ext cx="1346190" cy="482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A77BA266-F2F0-B240-DDF5-314EA4E6D97B}"/>
              </a:ext>
            </a:extLst>
          </p:cNvPr>
          <p:cNvSpPr/>
          <p:nvPr/>
        </p:nvSpPr>
        <p:spPr>
          <a:xfrm>
            <a:off x="3035300" y="4058360"/>
            <a:ext cx="1346190" cy="482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62A8EAA9-3E8B-1D85-AA4F-41F10D61A753}"/>
              </a:ext>
            </a:extLst>
          </p:cNvPr>
          <p:cNvSpPr/>
          <p:nvPr/>
        </p:nvSpPr>
        <p:spPr>
          <a:xfrm>
            <a:off x="3035300" y="4630024"/>
            <a:ext cx="1346190" cy="48260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94FE3BD-35AA-52E1-A710-666A2A712702}"/>
              </a:ext>
            </a:extLst>
          </p:cNvPr>
          <p:cNvSpPr/>
          <p:nvPr/>
        </p:nvSpPr>
        <p:spPr>
          <a:xfrm>
            <a:off x="2664369" y="2910006"/>
            <a:ext cx="1717122" cy="482600"/>
          </a:xfrm>
          <a:prstGeom prst="rect">
            <a:avLst/>
          </a:prstGeom>
          <a:solidFill>
            <a:schemeClr val="tx1"/>
          </a:solidFill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ln w="25400">
                <a:solidFill>
                  <a:schemeClr val="tx1"/>
                </a:solidFill>
              </a:ln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61BFD73-4CCB-CCD1-961A-BB6942F24D4F}"/>
              </a:ext>
            </a:extLst>
          </p:cNvPr>
          <p:cNvSpPr txBox="1"/>
          <p:nvPr/>
        </p:nvSpPr>
        <p:spPr>
          <a:xfrm>
            <a:off x="2686799" y="2009400"/>
            <a:ext cx="1950720" cy="4616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400" b="1" dirty="0">
                <a:solidFill>
                  <a:schemeClr val="accent1"/>
                </a:solidFill>
                <a:latin typeface="+mn-ea"/>
              </a:rPr>
              <a:t>项目总指挥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62F3C91-45E1-E613-0B04-FF5CCBCC1127}"/>
              </a:ext>
            </a:extLst>
          </p:cNvPr>
          <p:cNvSpPr txBox="1"/>
          <p:nvPr/>
        </p:nvSpPr>
        <p:spPr>
          <a:xfrm>
            <a:off x="2811831" y="2992776"/>
            <a:ext cx="156966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b="1" dirty="0">
                <a:solidFill>
                  <a:schemeClr val="bg1"/>
                </a:solidFill>
              </a:rPr>
              <a:t>人员管理中心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63CC64A-0494-4ADA-4941-032984287561}"/>
              </a:ext>
            </a:extLst>
          </p:cNvPr>
          <p:cNvSpPr txBox="1"/>
          <p:nvPr/>
        </p:nvSpPr>
        <p:spPr>
          <a:xfrm>
            <a:off x="5448027" y="2965670"/>
            <a:ext cx="156966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物资管理中心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EF3C693-3BF8-2D8D-3EFE-F11C94E2BC4C}"/>
              </a:ext>
            </a:extLst>
          </p:cNvPr>
          <p:cNvSpPr txBox="1"/>
          <p:nvPr/>
        </p:nvSpPr>
        <p:spPr>
          <a:xfrm>
            <a:off x="8120712" y="2965670"/>
            <a:ext cx="1569660" cy="3385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新闻管理中心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18F18C7-A64C-DD52-C5BD-98CDDA989BF1}"/>
              </a:ext>
            </a:extLst>
          </p:cNvPr>
          <p:cNvSpPr txBox="1"/>
          <p:nvPr/>
        </p:nvSpPr>
        <p:spPr>
          <a:xfrm>
            <a:off x="3168269" y="3555190"/>
            <a:ext cx="110799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礼仪人员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34A427-B347-5FB3-352B-7848BFDC890C}"/>
              </a:ext>
            </a:extLst>
          </p:cNvPr>
          <p:cNvSpPr txBox="1"/>
          <p:nvPr/>
        </p:nvSpPr>
        <p:spPr>
          <a:xfrm>
            <a:off x="3168269" y="4129721"/>
            <a:ext cx="110799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来宾接待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B5F1AE3-4227-6458-782F-C3FDFB13622A}"/>
              </a:ext>
            </a:extLst>
          </p:cNvPr>
          <p:cNvSpPr txBox="1"/>
          <p:nvPr/>
        </p:nvSpPr>
        <p:spPr>
          <a:xfrm>
            <a:off x="3158207" y="4709278"/>
            <a:ext cx="110799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工作人员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7B2AB94-E133-A124-F3E8-1517E5E7AEA1}"/>
              </a:ext>
            </a:extLst>
          </p:cNvPr>
          <p:cNvSpPr txBox="1"/>
          <p:nvPr/>
        </p:nvSpPr>
        <p:spPr>
          <a:xfrm>
            <a:off x="5784071" y="3560021"/>
            <a:ext cx="110799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物品购买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78292415-65AF-AACA-C7D7-086A5A6D829C}"/>
              </a:ext>
            </a:extLst>
          </p:cNvPr>
          <p:cNvSpPr txBox="1"/>
          <p:nvPr/>
        </p:nvSpPr>
        <p:spPr>
          <a:xfrm>
            <a:off x="5784071" y="4140042"/>
            <a:ext cx="110799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现场布置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CE9DCE7B-4D64-D0B1-BF53-337837D2876D}"/>
              </a:ext>
            </a:extLst>
          </p:cNvPr>
          <p:cNvSpPr txBox="1"/>
          <p:nvPr/>
        </p:nvSpPr>
        <p:spPr>
          <a:xfrm>
            <a:off x="5784071" y="4709278"/>
            <a:ext cx="110799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游戏设施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F6635F5-04BA-8074-014F-C86FECEC4B1F}"/>
              </a:ext>
            </a:extLst>
          </p:cNvPr>
          <p:cNvSpPr txBox="1"/>
          <p:nvPr/>
        </p:nvSpPr>
        <p:spPr>
          <a:xfrm>
            <a:off x="8478938" y="3577967"/>
            <a:ext cx="110799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媒体联络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2D6487C-AD69-1E5B-56A0-746F33D3F21A}"/>
              </a:ext>
            </a:extLst>
          </p:cNvPr>
          <p:cNvSpPr txBox="1"/>
          <p:nvPr/>
        </p:nvSpPr>
        <p:spPr>
          <a:xfrm>
            <a:off x="8485034" y="4132450"/>
            <a:ext cx="110799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媒体接待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14FC5A-100A-92DB-432E-C43611704BAC}"/>
              </a:ext>
            </a:extLst>
          </p:cNvPr>
          <p:cNvSpPr txBox="1"/>
          <p:nvPr/>
        </p:nvSpPr>
        <p:spPr>
          <a:xfrm>
            <a:off x="8478954" y="4698850"/>
            <a:ext cx="1107996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dirty="0"/>
              <a:t>媒体沟通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1FC53316-9877-D0E5-E5EE-887C9919E603}"/>
              </a:ext>
            </a:extLst>
          </p:cNvPr>
          <p:cNvSpPr txBox="1"/>
          <p:nvPr/>
        </p:nvSpPr>
        <p:spPr>
          <a:xfrm>
            <a:off x="897104" y="812985"/>
            <a:ext cx="1826141" cy="584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defRPr sz="3200">
                <a:latin typeface="+mj-ea"/>
                <a:ea typeface="+mj-ea"/>
              </a:defRPr>
            </a:lvl1pPr>
          </a:lstStyle>
          <a:p>
            <a:r>
              <a:rPr lang="zh-CN" altLang="en-US" dirty="0"/>
              <a:t>组织架构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46A8E10C-68C3-5FFD-5DEF-6CC57A8562F7}"/>
              </a:ext>
            </a:extLst>
          </p:cNvPr>
          <p:cNvGrpSpPr/>
          <p:nvPr/>
        </p:nvGrpSpPr>
        <p:grpSpPr>
          <a:xfrm>
            <a:off x="2380294" y="2545080"/>
            <a:ext cx="215656" cy="646943"/>
            <a:chOff x="1516694" y="2545080"/>
            <a:chExt cx="215656" cy="646943"/>
          </a:xfrm>
        </p:grpSpPr>
        <p:sp>
          <p:nvSpPr>
            <p:cNvPr id="27" name="任意多边形: 形状 26">
              <a:extLst>
                <a:ext uri="{FF2B5EF4-FFF2-40B4-BE49-F238E27FC236}">
                  <a16:creationId xmlns:a16="http://schemas.microsoft.com/office/drawing/2014/main" id="{76A2307B-3B14-8A18-37D4-B74C91B05C7B}"/>
                </a:ext>
              </a:extLst>
            </p:cNvPr>
            <p:cNvSpPr/>
            <p:nvPr/>
          </p:nvSpPr>
          <p:spPr>
            <a:xfrm>
              <a:off x="1516694" y="2545080"/>
              <a:ext cx="137160" cy="615315"/>
            </a:xfrm>
            <a:custGeom>
              <a:avLst/>
              <a:gdLst>
                <a:gd name="connsiteX0" fmla="*/ 0 w 228600"/>
                <a:gd name="connsiteY0" fmla="*/ 0 h 609600"/>
                <a:gd name="connsiteX1" fmla="*/ 0 w 228600"/>
                <a:gd name="connsiteY1" fmla="*/ 609600 h 609600"/>
                <a:gd name="connsiteX2" fmla="*/ 228600 w 228600"/>
                <a:gd name="connsiteY2" fmla="*/ 609600 h 609600"/>
                <a:gd name="connsiteX0" fmla="*/ 0 w 137160"/>
                <a:gd name="connsiteY0" fmla="*/ 0 h 615315"/>
                <a:gd name="connsiteX1" fmla="*/ 0 w 137160"/>
                <a:gd name="connsiteY1" fmla="*/ 60960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" h="615315">
                  <a:moveTo>
                    <a:pt x="0" y="0"/>
                  </a:moveTo>
                  <a:lnTo>
                    <a:pt x="0" y="560070"/>
                  </a:lnTo>
                  <a:cubicBezTo>
                    <a:pt x="1905" y="615315"/>
                    <a:pt x="60960" y="615315"/>
                    <a:pt x="137160" y="615315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40D7A8C1-D648-8D43-7A9F-D788F9E2E550}"/>
                </a:ext>
              </a:extLst>
            </p:cNvPr>
            <p:cNvSpPr/>
            <p:nvPr/>
          </p:nvSpPr>
          <p:spPr>
            <a:xfrm>
              <a:off x="1653854" y="3113527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57A0A6E-C4F3-E801-63A3-52841EF2A735}"/>
              </a:ext>
            </a:extLst>
          </p:cNvPr>
          <p:cNvGrpSpPr/>
          <p:nvPr/>
        </p:nvGrpSpPr>
        <p:grpSpPr>
          <a:xfrm>
            <a:off x="2664369" y="3365499"/>
            <a:ext cx="291356" cy="1567693"/>
            <a:chOff x="1800769" y="3365499"/>
            <a:chExt cx="291356" cy="1567693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B2BF8E3E-1291-F46D-F4F6-D602CB3AC1B6}"/>
                </a:ext>
              </a:extLst>
            </p:cNvPr>
            <p:cNvSpPr/>
            <p:nvPr/>
          </p:nvSpPr>
          <p:spPr>
            <a:xfrm>
              <a:off x="1801081" y="3365499"/>
              <a:ext cx="212548" cy="1528445"/>
            </a:xfrm>
            <a:custGeom>
              <a:avLst/>
              <a:gdLst>
                <a:gd name="connsiteX0" fmla="*/ 0 w 228600"/>
                <a:gd name="connsiteY0" fmla="*/ 0 h 609600"/>
                <a:gd name="connsiteX1" fmla="*/ 0 w 228600"/>
                <a:gd name="connsiteY1" fmla="*/ 609600 h 609600"/>
                <a:gd name="connsiteX2" fmla="*/ 228600 w 228600"/>
                <a:gd name="connsiteY2" fmla="*/ 609600 h 609600"/>
                <a:gd name="connsiteX0" fmla="*/ 0 w 137160"/>
                <a:gd name="connsiteY0" fmla="*/ 0 h 615315"/>
                <a:gd name="connsiteX1" fmla="*/ 0 w 137160"/>
                <a:gd name="connsiteY1" fmla="*/ 60960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" h="615315">
                  <a:moveTo>
                    <a:pt x="0" y="0"/>
                  </a:moveTo>
                  <a:lnTo>
                    <a:pt x="0" y="560070"/>
                  </a:lnTo>
                  <a:cubicBezTo>
                    <a:pt x="1905" y="615315"/>
                    <a:pt x="60960" y="615315"/>
                    <a:pt x="137160" y="615315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6" name="椭圆 35">
              <a:extLst>
                <a:ext uri="{FF2B5EF4-FFF2-40B4-BE49-F238E27FC236}">
                  <a16:creationId xmlns:a16="http://schemas.microsoft.com/office/drawing/2014/main" id="{C9514DA1-B73E-78A7-8165-E100636845BC}"/>
                </a:ext>
              </a:extLst>
            </p:cNvPr>
            <p:cNvSpPr/>
            <p:nvPr/>
          </p:nvSpPr>
          <p:spPr>
            <a:xfrm>
              <a:off x="2013629" y="4854696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2DA32623-C1A6-FF0E-2CFE-0E8584C3A8DB}"/>
                </a:ext>
              </a:extLst>
            </p:cNvPr>
            <p:cNvCxnSpPr>
              <a:cxnSpLocks/>
            </p:cNvCxnSpPr>
            <p:nvPr/>
          </p:nvCxnSpPr>
          <p:spPr>
            <a:xfrm>
              <a:off x="1800769" y="3728109"/>
              <a:ext cx="2128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椭圆 38">
              <a:extLst>
                <a:ext uri="{FF2B5EF4-FFF2-40B4-BE49-F238E27FC236}">
                  <a16:creationId xmlns:a16="http://schemas.microsoft.com/office/drawing/2014/main" id="{FD0F68C9-DCC9-0879-136C-C1CB3F7DAD12}"/>
                </a:ext>
              </a:extLst>
            </p:cNvPr>
            <p:cNvSpPr/>
            <p:nvPr/>
          </p:nvSpPr>
          <p:spPr>
            <a:xfrm>
              <a:off x="2013629" y="3689087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B945031B-64C5-3538-7079-CE0F1DB11069}"/>
                </a:ext>
              </a:extLst>
            </p:cNvPr>
            <p:cNvSpPr/>
            <p:nvPr/>
          </p:nvSpPr>
          <p:spPr>
            <a:xfrm>
              <a:off x="2013629" y="4271891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EFE73C38-7699-5B07-F5F0-83AC4773EC84}"/>
                </a:ext>
              </a:extLst>
            </p:cNvPr>
            <p:cNvCxnSpPr>
              <a:cxnSpLocks/>
            </p:cNvCxnSpPr>
            <p:nvPr/>
          </p:nvCxnSpPr>
          <p:spPr>
            <a:xfrm>
              <a:off x="1800769" y="4311139"/>
              <a:ext cx="2128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组合 47">
            <a:extLst>
              <a:ext uri="{FF2B5EF4-FFF2-40B4-BE49-F238E27FC236}">
                <a16:creationId xmlns:a16="http://schemas.microsoft.com/office/drawing/2014/main" id="{BC8B4DF1-3E06-E437-FAA7-7EF8C7DF6D4C}"/>
              </a:ext>
            </a:extLst>
          </p:cNvPr>
          <p:cNvGrpSpPr/>
          <p:nvPr/>
        </p:nvGrpSpPr>
        <p:grpSpPr>
          <a:xfrm>
            <a:off x="5271655" y="3365499"/>
            <a:ext cx="291356" cy="1567693"/>
            <a:chOff x="1800769" y="3365499"/>
            <a:chExt cx="291356" cy="1567693"/>
          </a:xfrm>
        </p:grpSpPr>
        <p:sp>
          <p:nvSpPr>
            <p:cNvPr id="49" name="任意多边形: 形状 48">
              <a:extLst>
                <a:ext uri="{FF2B5EF4-FFF2-40B4-BE49-F238E27FC236}">
                  <a16:creationId xmlns:a16="http://schemas.microsoft.com/office/drawing/2014/main" id="{028ED0D2-DC0D-5118-1C9F-40EE887A51A8}"/>
                </a:ext>
              </a:extLst>
            </p:cNvPr>
            <p:cNvSpPr/>
            <p:nvPr/>
          </p:nvSpPr>
          <p:spPr>
            <a:xfrm>
              <a:off x="1801081" y="3365499"/>
              <a:ext cx="212548" cy="1528445"/>
            </a:xfrm>
            <a:custGeom>
              <a:avLst/>
              <a:gdLst>
                <a:gd name="connsiteX0" fmla="*/ 0 w 228600"/>
                <a:gd name="connsiteY0" fmla="*/ 0 h 609600"/>
                <a:gd name="connsiteX1" fmla="*/ 0 w 228600"/>
                <a:gd name="connsiteY1" fmla="*/ 609600 h 609600"/>
                <a:gd name="connsiteX2" fmla="*/ 228600 w 228600"/>
                <a:gd name="connsiteY2" fmla="*/ 609600 h 609600"/>
                <a:gd name="connsiteX0" fmla="*/ 0 w 137160"/>
                <a:gd name="connsiteY0" fmla="*/ 0 h 615315"/>
                <a:gd name="connsiteX1" fmla="*/ 0 w 137160"/>
                <a:gd name="connsiteY1" fmla="*/ 60960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" h="615315">
                  <a:moveTo>
                    <a:pt x="0" y="0"/>
                  </a:moveTo>
                  <a:lnTo>
                    <a:pt x="0" y="560070"/>
                  </a:lnTo>
                  <a:cubicBezTo>
                    <a:pt x="1905" y="615315"/>
                    <a:pt x="60960" y="615315"/>
                    <a:pt x="137160" y="615315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椭圆 49">
              <a:extLst>
                <a:ext uri="{FF2B5EF4-FFF2-40B4-BE49-F238E27FC236}">
                  <a16:creationId xmlns:a16="http://schemas.microsoft.com/office/drawing/2014/main" id="{8ECA7C87-1662-B6C5-0E6D-5BFEBDCD8AB4}"/>
                </a:ext>
              </a:extLst>
            </p:cNvPr>
            <p:cNvSpPr/>
            <p:nvPr/>
          </p:nvSpPr>
          <p:spPr>
            <a:xfrm>
              <a:off x="2013629" y="4854696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51" name="直接连接符 50">
              <a:extLst>
                <a:ext uri="{FF2B5EF4-FFF2-40B4-BE49-F238E27FC236}">
                  <a16:creationId xmlns:a16="http://schemas.microsoft.com/office/drawing/2014/main" id="{734084F8-63A0-0736-CFAA-FD8D7422FE5B}"/>
                </a:ext>
              </a:extLst>
            </p:cNvPr>
            <p:cNvCxnSpPr>
              <a:cxnSpLocks/>
            </p:cNvCxnSpPr>
            <p:nvPr/>
          </p:nvCxnSpPr>
          <p:spPr>
            <a:xfrm>
              <a:off x="1800769" y="3728109"/>
              <a:ext cx="2128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10A7CBEA-53FE-7DCF-0224-7DE0A100102B}"/>
                </a:ext>
              </a:extLst>
            </p:cNvPr>
            <p:cNvSpPr/>
            <p:nvPr/>
          </p:nvSpPr>
          <p:spPr>
            <a:xfrm>
              <a:off x="2013629" y="3689087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EE059B80-6440-C96E-1521-E02DCD3F407D}"/>
                </a:ext>
              </a:extLst>
            </p:cNvPr>
            <p:cNvSpPr/>
            <p:nvPr/>
          </p:nvSpPr>
          <p:spPr>
            <a:xfrm>
              <a:off x="2013629" y="4271891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54" name="直接连接符 53">
              <a:extLst>
                <a:ext uri="{FF2B5EF4-FFF2-40B4-BE49-F238E27FC236}">
                  <a16:creationId xmlns:a16="http://schemas.microsoft.com/office/drawing/2014/main" id="{9E40CDFF-336D-0785-5632-5ED42BBA4F3A}"/>
                </a:ext>
              </a:extLst>
            </p:cNvPr>
            <p:cNvCxnSpPr>
              <a:cxnSpLocks/>
            </p:cNvCxnSpPr>
            <p:nvPr/>
          </p:nvCxnSpPr>
          <p:spPr>
            <a:xfrm>
              <a:off x="1800769" y="4311139"/>
              <a:ext cx="2128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48C655E5-08E2-C17A-D28B-1B56A378BC23}"/>
              </a:ext>
            </a:extLst>
          </p:cNvPr>
          <p:cNvGrpSpPr/>
          <p:nvPr/>
        </p:nvGrpSpPr>
        <p:grpSpPr>
          <a:xfrm>
            <a:off x="7975034" y="3365499"/>
            <a:ext cx="291356" cy="1567693"/>
            <a:chOff x="1800769" y="3365499"/>
            <a:chExt cx="291356" cy="1567693"/>
          </a:xfrm>
        </p:grpSpPr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D554922F-E40C-2A76-3E70-090DE174DB24}"/>
                </a:ext>
              </a:extLst>
            </p:cNvPr>
            <p:cNvSpPr/>
            <p:nvPr/>
          </p:nvSpPr>
          <p:spPr>
            <a:xfrm>
              <a:off x="1801081" y="3365499"/>
              <a:ext cx="212548" cy="1528445"/>
            </a:xfrm>
            <a:custGeom>
              <a:avLst/>
              <a:gdLst>
                <a:gd name="connsiteX0" fmla="*/ 0 w 228600"/>
                <a:gd name="connsiteY0" fmla="*/ 0 h 609600"/>
                <a:gd name="connsiteX1" fmla="*/ 0 w 228600"/>
                <a:gd name="connsiteY1" fmla="*/ 609600 h 609600"/>
                <a:gd name="connsiteX2" fmla="*/ 228600 w 228600"/>
                <a:gd name="connsiteY2" fmla="*/ 609600 h 609600"/>
                <a:gd name="connsiteX0" fmla="*/ 0 w 137160"/>
                <a:gd name="connsiteY0" fmla="*/ 0 h 615315"/>
                <a:gd name="connsiteX1" fmla="*/ 0 w 137160"/>
                <a:gd name="connsiteY1" fmla="*/ 60960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  <a:gd name="connsiteX0" fmla="*/ 0 w 137160"/>
                <a:gd name="connsiteY0" fmla="*/ 0 h 615315"/>
                <a:gd name="connsiteX1" fmla="*/ 0 w 137160"/>
                <a:gd name="connsiteY1" fmla="*/ 560070 h 615315"/>
                <a:gd name="connsiteX2" fmla="*/ 137160 w 137160"/>
                <a:gd name="connsiteY2" fmla="*/ 615315 h 615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7160" h="615315">
                  <a:moveTo>
                    <a:pt x="0" y="0"/>
                  </a:moveTo>
                  <a:lnTo>
                    <a:pt x="0" y="560070"/>
                  </a:lnTo>
                  <a:cubicBezTo>
                    <a:pt x="1905" y="615315"/>
                    <a:pt x="60960" y="615315"/>
                    <a:pt x="137160" y="615315"/>
                  </a:cubicBezTo>
                </a:path>
              </a:pathLst>
            </a:custGeom>
            <a:noFill/>
            <a:ln cap="rnd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7AE49DFE-D154-F3AB-05F9-BA81A5D5D485}"/>
                </a:ext>
              </a:extLst>
            </p:cNvPr>
            <p:cNvSpPr/>
            <p:nvPr/>
          </p:nvSpPr>
          <p:spPr>
            <a:xfrm>
              <a:off x="2013629" y="4854696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D9EA90F1-1421-8BD2-A0D9-B87847DA7F36}"/>
                </a:ext>
              </a:extLst>
            </p:cNvPr>
            <p:cNvCxnSpPr>
              <a:cxnSpLocks/>
            </p:cNvCxnSpPr>
            <p:nvPr/>
          </p:nvCxnSpPr>
          <p:spPr>
            <a:xfrm>
              <a:off x="1800769" y="3728109"/>
              <a:ext cx="2128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椭圆 58">
              <a:extLst>
                <a:ext uri="{FF2B5EF4-FFF2-40B4-BE49-F238E27FC236}">
                  <a16:creationId xmlns:a16="http://schemas.microsoft.com/office/drawing/2014/main" id="{5844DF12-5154-1BEC-CB23-DC2AEC91EF96}"/>
                </a:ext>
              </a:extLst>
            </p:cNvPr>
            <p:cNvSpPr/>
            <p:nvPr/>
          </p:nvSpPr>
          <p:spPr>
            <a:xfrm>
              <a:off x="2013629" y="3689087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60" name="椭圆 59">
              <a:extLst>
                <a:ext uri="{FF2B5EF4-FFF2-40B4-BE49-F238E27FC236}">
                  <a16:creationId xmlns:a16="http://schemas.microsoft.com/office/drawing/2014/main" id="{3E8746CE-87B1-1926-A770-8634F14332BD}"/>
                </a:ext>
              </a:extLst>
            </p:cNvPr>
            <p:cNvSpPr/>
            <p:nvPr/>
          </p:nvSpPr>
          <p:spPr>
            <a:xfrm>
              <a:off x="2013629" y="4271891"/>
              <a:ext cx="78496" cy="784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1428B413-F721-80E8-302D-65A691D64E04}"/>
                </a:ext>
              </a:extLst>
            </p:cNvPr>
            <p:cNvCxnSpPr>
              <a:cxnSpLocks/>
            </p:cNvCxnSpPr>
            <p:nvPr/>
          </p:nvCxnSpPr>
          <p:spPr>
            <a:xfrm>
              <a:off x="1800769" y="4311139"/>
              <a:ext cx="21286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86959CD3-6CA7-0BE2-640C-45CF6005EFA3}"/>
              </a:ext>
            </a:extLst>
          </p:cNvPr>
          <p:cNvGrpSpPr/>
          <p:nvPr/>
        </p:nvGrpSpPr>
        <p:grpSpPr>
          <a:xfrm>
            <a:off x="4486572" y="3121147"/>
            <a:ext cx="681248" cy="78496"/>
            <a:chOff x="3591296" y="3121147"/>
            <a:chExt cx="681248" cy="78496"/>
          </a:xfrm>
        </p:grpSpPr>
        <p:cxnSp>
          <p:nvCxnSpPr>
            <p:cNvPr id="69" name="直接连接符 68">
              <a:extLst>
                <a:ext uri="{FF2B5EF4-FFF2-40B4-BE49-F238E27FC236}">
                  <a16:creationId xmlns:a16="http://schemas.microsoft.com/office/drawing/2014/main" id="{BBE0916B-3077-44B6-BF22-4815ECBF0751}"/>
                </a:ext>
              </a:extLst>
            </p:cNvPr>
            <p:cNvCxnSpPr/>
            <p:nvPr/>
          </p:nvCxnSpPr>
          <p:spPr>
            <a:xfrm>
              <a:off x="3669792" y="3160395"/>
              <a:ext cx="5242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2" name="组合 71">
              <a:extLst>
                <a:ext uri="{FF2B5EF4-FFF2-40B4-BE49-F238E27FC236}">
                  <a16:creationId xmlns:a16="http://schemas.microsoft.com/office/drawing/2014/main" id="{653CDC58-39EE-AD5B-6446-AE1F24234815}"/>
                </a:ext>
              </a:extLst>
            </p:cNvPr>
            <p:cNvGrpSpPr/>
            <p:nvPr/>
          </p:nvGrpSpPr>
          <p:grpSpPr>
            <a:xfrm>
              <a:off x="3591296" y="3121147"/>
              <a:ext cx="681248" cy="78496"/>
              <a:chOff x="3591296" y="3121147"/>
              <a:chExt cx="681248" cy="78496"/>
            </a:xfrm>
          </p:grpSpPr>
          <p:sp>
            <p:nvSpPr>
              <p:cNvPr id="70" name="椭圆 69">
                <a:extLst>
                  <a:ext uri="{FF2B5EF4-FFF2-40B4-BE49-F238E27FC236}">
                    <a16:creationId xmlns:a16="http://schemas.microsoft.com/office/drawing/2014/main" id="{A02F3666-8C53-E04B-1DB7-68EF5E055D11}"/>
                  </a:ext>
                </a:extLst>
              </p:cNvPr>
              <p:cNvSpPr/>
              <p:nvPr/>
            </p:nvSpPr>
            <p:spPr>
              <a:xfrm>
                <a:off x="3591296" y="3121147"/>
                <a:ext cx="78496" cy="784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椭圆 70">
                <a:extLst>
                  <a:ext uri="{FF2B5EF4-FFF2-40B4-BE49-F238E27FC236}">
                    <a16:creationId xmlns:a16="http://schemas.microsoft.com/office/drawing/2014/main" id="{317E98DB-1920-B02E-3A18-DDA2E361F03E}"/>
                  </a:ext>
                </a:extLst>
              </p:cNvPr>
              <p:cNvSpPr/>
              <p:nvPr/>
            </p:nvSpPr>
            <p:spPr>
              <a:xfrm>
                <a:off x="4194048" y="3121147"/>
                <a:ext cx="78496" cy="784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74" name="组合 73">
            <a:extLst>
              <a:ext uri="{FF2B5EF4-FFF2-40B4-BE49-F238E27FC236}">
                <a16:creationId xmlns:a16="http://schemas.microsoft.com/office/drawing/2014/main" id="{4BE74237-707C-089F-89B1-DC609CBDE9D2}"/>
              </a:ext>
            </a:extLst>
          </p:cNvPr>
          <p:cNvGrpSpPr/>
          <p:nvPr/>
        </p:nvGrpSpPr>
        <p:grpSpPr>
          <a:xfrm>
            <a:off x="7132232" y="3121147"/>
            <a:ext cx="681248" cy="78496"/>
            <a:chOff x="3591296" y="3121147"/>
            <a:chExt cx="681248" cy="78496"/>
          </a:xfrm>
        </p:grpSpPr>
        <p:cxnSp>
          <p:nvCxnSpPr>
            <p:cNvPr id="75" name="直接连接符 74">
              <a:extLst>
                <a:ext uri="{FF2B5EF4-FFF2-40B4-BE49-F238E27FC236}">
                  <a16:creationId xmlns:a16="http://schemas.microsoft.com/office/drawing/2014/main" id="{C9942F57-F9B8-09DB-3DF7-8E347C71F688}"/>
                </a:ext>
              </a:extLst>
            </p:cNvPr>
            <p:cNvCxnSpPr/>
            <p:nvPr/>
          </p:nvCxnSpPr>
          <p:spPr>
            <a:xfrm>
              <a:off x="3669792" y="3160395"/>
              <a:ext cx="524256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6" name="组合 75">
              <a:extLst>
                <a:ext uri="{FF2B5EF4-FFF2-40B4-BE49-F238E27FC236}">
                  <a16:creationId xmlns:a16="http://schemas.microsoft.com/office/drawing/2014/main" id="{064626CA-A52A-B713-9171-F60715EDE3FC}"/>
                </a:ext>
              </a:extLst>
            </p:cNvPr>
            <p:cNvGrpSpPr/>
            <p:nvPr/>
          </p:nvGrpSpPr>
          <p:grpSpPr>
            <a:xfrm>
              <a:off x="3591296" y="3121147"/>
              <a:ext cx="681248" cy="78496"/>
              <a:chOff x="3591296" y="3121147"/>
              <a:chExt cx="681248" cy="78496"/>
            </a:xfrm>
          </p:grpSpPr>
          <p:sp>
            <p:nvSpPr>
              <p:cNvPr id="77" name="椭圆 76">
                <a:extLst>
                  <a:ext uri="{FF2B5EF4-FFF2-40B4-BE49-F238E27FC236}">
                    <a16:creationId xmlns:a16="http://schemas.microsoft.com/office/drawing/2014/main" id="{6E7301B3-133B-62E4-F176-ED3EB546DD81}"/>
                  </a:ext>
                </a:extLst>
              </p:cNvPr>
              <p:cNvSpPr/>
              <p:nvPr/>
            </p:nvSpPr>
            <p:spPr>
              <a:xfrm>
                <a:off x="3591296" y="3121147"/>
                <a:ext cx="78496" cy="784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78" name="椭圆 77">
                <a:extLst>
                  <a:ext uri="{FF2B5EF4-FFF2-40B4-BE49-F238E27FC236}">
                    <a16:creationId xmlns:a16="http://schemas.microsoft.com/office/drawing/2014/main" id="{FD3A556D-A5E3-9076-33CE-A10F4F131BEA}"/>
                  </a:ext>
                </a:extLst>
              </p:cNvPr>
              <p:cNvSpPr/>
              <p:nvPr/>
            </p:nvSpPr>
            <p:spPr>
              <a:xfrm>
                <a:off x="4194048" y="3121147"/>
                <a:ext cx="78496" cy="78496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80" name="图形 79">
            <a:extLst>
              <a:ext uri="{FF2B5EF4-FFF2-40B4-BE49-F238E27FC236}">
                <a16:creationId xmlns:a16="http://schemas.microsoft.com/office/drawing/2014/main" id="{86AC8BC0-3BC4-5C06-C72A-75E69899DA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55397">
            <a:off x="9820992" y="2180661"/>
            <a:ext cx="1287932" cy="1165756"/>
          </a:xfrm>
          <a:prstGeom prst="rect">
            <a:avLst/>
          </a:prstGeom>
        </p:spPr>
      </p:pic>
      <p:pic>
        <p:nvPicPr>
          <p:cNvPr id="81" name="图形 80">
            <a:extLst>
              <a:ext uri="{FF2B5EF4-FFF2-40B4-BE49-F238E27FC236}">
                <a16:creationId xmlns:a16="http://schemas.microsoft.com/office/drawing/2014/main" id="{326E1E98-BB9B-80E9-6F09-256A0109B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492109">
            <a:off x="1405822" y="4535218"/>
            <a:ext cx="1123508" cy="1016930"/>
          </a:xfrm>
          <a:prstGeom prst="rect">
            <a:avLst/>
          </a:prstGeom>
        </p:spPr>
      </p:pic>
      <p:pic>
        <p:nvPicPr>
          <p:cNvPr id="82" name="图形 81">
            <a:extLst>
              <a:ext uri="{FF2B5EF4-FFF2-40B4-BE49-F238E27FC236}">
                <a16:creationId xmlns:a16="http://schemas.microsoft.com/office/drawing/2014/main" id="{F9368523-1FA0-0C0C-2D0A-7221197EC3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492109">
            <a:off x="6922630" y="2319121"/>
            <a:ext cx="515484" cy="466584"/>
          </a:xfrm>
          <a:prstGeom prst="rect">
            <a:avLst/>
          </a:prstGeom>
        </p:spPr>
      </p:pic>
      <p:sp>
        <p:nvSpPr>
          <p:cNvPr id="83" name="文本框 82">
            <a:extLst>
              <a:ext uri="{FF2B5EF4-FFF2-40B4-BE49-F238E27FC236}">
                <a16:creationId xmlns:a16="http://schemas.microsoft.com/office/drawing/2014/main" id="{F0D2570A-8ACB-A4DE-77E1-110430D0BA18}"/>
              </a:ext>
            </a:extLst>
          </p:cNvPr>
          <p:cNvSpPr txBox="1"/>
          <p:nvPr/>
        </p:nvSpPr>
        <p:spPr>
          <a:xfrm>
            <a:off x="3291864" y="823575"/>
            <a:ext cx="3461338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>
              <a:defRPr sz="2800">
                <a:solidFill>
                  <a:schemeClr val="accent2"/>
                </a:solidFill>
              </a:defRPr>
            </a:lvl1pPr>
          </a:lstStyle>
          <a:p>
            <a:r>
              <a:rPr lang="zh-CN" altLang="en-US" dirty="0"/>
              <a:t>EVENT PLANNING</a:t>
            </a:r>
          </a:p>
        </p:txBody>
      </p:sp>
    </p:spTree>
    <p:extLst>
      <p:ext uri="{BB962C8B-B14F-4D97-AF65-F5344CB8AC3E}">
        <p14:creationId xmlns:p14="http://schemas.microsoft.com/office/powerpoint/2010/main" val="314514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自定义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5FEA6"/>
      </a:accent1>
      <a:accent2>
        <a:srgbClr val="FED7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Manrope3 Bold"/>
        <a:ea typeface="思源黑体 CN Bold"/>
        <a:cs typeface=""/>
      </a:majorFont>
      <a:minorFont>
        <a:latin typeface="Manrope3 Medium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</TotalTime>
  <Words>1283</Words>
  <Application>Microsoft Office PowerPoint</Application>
  <PresentationFormat>宽屏</PresentationFormat>
  <Paragraphs>336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等线</vt:lpstr>
      <vt:lpstr>Manrope3 Medium</vt:lpstr>
      <vt:lpstr>Manrope3 Bold</vt:lpstr>
      <vt:lpstr>Microsoft YaHei Light</vt:lpstr>
      <vt:lpstr>Arial</vt:lpstr>
      <vt:lpstr>思源黑体 CN Bold</vt:lpstr>
      <vt:lpstr>Microsoft YaHei</vt:lpstr>
      <vt:lpstr>思源黑体 CN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 达鑫</dc:creator>
  <cp:lastModifiedBy>刘 达鑫</cp:lastModifiedBy>
  <cp:revision>117</cp:revision>
  <dcterms:created xsi:type="dcterms:W3CDTF">2022-02-27T00:10:01Z</dcterms:created>
  <dcterms:modified xsi:type="dcterms:W3CDTF">2022-07-11T15:10:11Z</dcterms:modified>
</cp:coreProperties>
</file>